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5" r:id="rId1"/>
  </p:sldMasterIdLst>
  <p:notesMasterIdLst>
    <p:notesMasterId r:id="rId230"/>
  </p:notesMasterIdLst>
  <p:handoutMasterIdLst>
    <p:handoutMasterId r:id="rId231"/>
  </p:handoutMasterIdLst>
  <p:sldIdLst>
    <p:sldId id="256" r:id="rId2"/>
    <p:sldId id="554" r:id="rId3"/>
    <p:sldId id="706" r:id="rId4"/>
    <p:sldId id="707" r:id="rId5"/>
    <p:sldId id="760" r:id="rId6"/>
    <p:sldId id="761" r:id="rId7"/>
    <p:sldId id="762" r:id="rId8"/>
    <p:sldId id="763" r:id="rId9"/>
    <p:sldId id="764" r:id="rId10"/>
    <p:sldId id="765" r:id="rId11"/>
    <p:sldId id="766" r:id="rId12"/>
    <p:sldId id="257" r:id="rId13"/>
    <p:sldId id="555" r:id="rId14"/>
    <p:sldId id="263" r:id="rId15"/>
    <p:sldId id="556" r:id="rId16"/>
    <p:sldId id="753" r:id="rId17"/>
    <p:sldId id="702" r:id="rId18"/>
    <p:sldId id="782" r:id="rId19"/>
    <p:sldId id="260" r:id="rId20"/>
    <p:sldId id="557" r:id="rId21"/>
    <p:sldId id="308" r:id="rId22"/>
    <p:sldId id="304" r:id="rId23"/>
    <p:sldId id="264" r:id="rId24"/>
    <p:sldId id="265" r:id="rId25"/>
    <p:sldId id="305" r:id="rId26"/>
    <p:sldId id="309" r:id="rId27"/>
    <p:sldId id="311" r:id="rId28"/>
    <p:sldId id="572" r:id="rId29"/>
    <p:sldId id="310" r:id="rId30"/>
    <p:sldId id="756" r:id="rId31"/>
    <p:sldId id="776" r:id="rId32"/>
    <p:sldId id="307" r:id="rId33"/>
    <p:sldId id="306" r:id="rId34"/>
    <p:sldId id="313" r:id="rId35"/>
    <p:sldId id="774" r:id="rId36"/>
    <p:sldId id="754" r:id="rId37"/>
    <p:sldId id="778" r:id="rId38"/>
    <p:sldId id="780" r:id="rId39"/>
    <p:sldId id="314" r:id="rId40"/>
    <p:sldId id="315" r:id="rId41"/>
    <p:sldId id="777" r:id="rId42"/>
    <p:sldId id="788" r:id="rId43"/>
    <p:sldId id="312" r:id="rId44"/>
    <p:sldId id="316" r:id="rId45"/>
    <p:sldId id="317" r:id="rId46"/>
    <p:sldId id="783" r:id="rId47"/>
    <p:sldId id="361" r:id="rId48"/>
    <p:sldId id="318" r:id="rId49"/>
    <p:sldId id="320" r:id="rId50"/>
    <p:sldId id="319" r:id="rId51"/>
    <p:sldId id="269" r:id="rId52"/>
    <p:sldId id="321" r:id="rId53"/>
    <p:sldId id="322" r:id="rId54"/>
    <p:sldId id="324" r:id="rId55"/>
    <p:sldId id="720" r:id="rId56"/>
    <p:sldId id="323" r:id="rId57"/>
    <p:sldId id="325" r:id="rId58"/>
    <p:sldId id="326" r:id="rId59"/>
    <p:sldId id="327" r:id="rId60"/>
    <p:sldId id="775" r:id="rId61"/>
    <p:sldId id="664" r:id="rId62"/>
    <p:sldId id="668" r:id="rId63"/>
    <p:sldId id="335" r:id="rId64"/>
    <p:sldId id="336" r:id="rId65"/>
    <p:sldId id="337" r:id="rId66"/>
    <p:sldId id="338" r:id="rId67"/>
    <p:sldId id="757" r:id="rId68"/>
    <p:sldId id="339" r:id="rId69"/>
    <p:sldId id="340" r:id="rId70"/>
    <p:sldId id="341" r:id="rId71"/>
    <p:sldId id="275" r:id="rId72"/>
    <p:sldId id="342" r:id="rId73"/>
    <p:sldId id="328" r:id="rId74"/>
    <p:sldId id="270" r:id="rId75"/>
    <p:sldId id="785" r:id="rId76"/>
    <p:sldId id="329" r:id="rId77"/>
    <p:sldId id="787" r:id="rId78"/>
    <p:sldId id="767" r:id="rId79"/>
    <p:sldId id="662" r:id="rId80"/>
    <p:sldId id="771" r:id="rId81"/>
    <p:sldId id="786" r:id="rId82"/>
    <p:sldId id="330" r:id="rId83"/>
    <p:sldId id="653" r:id="rId84"/>
    <p:sldId id="331" r:id="rId85"/>
    <p:sldId id="332" r:id="rId86"/>
    <p:sldId id="773" r:id="rId87"/>
    <p:sldId id="772" r:id="rId88"/>
    <p:sldId id="333" r:id="rId89"/>
    <p:sldId id="334" r:id="rId90"/>
    <p:sldId id="277" r:id="rId91"/>
    <p:sldId id="273" r:id="rId92"/>
    <p:sldId id="679" r:id="rId93"/>
    <p:sldId id="680" r:id="rId94"/>
    <p:sldId id="758" r:id="rId95"/>
    <p:sldId id="681" r:id="rId96"/>
    <p:sldId id="682" r:id="rId97"/>
    <p:sldId id="683" r:id="rId98"/>
    <p:sldId id="684" r:id="rId99"/>
    <p:sldId id="685" r:id="rId100"/>
    <p:sldId id="587" r:id="rId101"/>
    <p:sldId id="588" r:id="rId102"/>
    <p:sldId id="589" r:id="rId103"/>
    <p:sldId id="590" r:id="rId104"/>
    <p:sldId id="769" r:id="rId105"/>
    <p:sldId id="591" r:id="rId106"/>
    <p:sldId id="599" r:id="rId107"/>
    <p:sldId id="600" r:id="rId108"/>
    <p:sldId id="601" r:id="rId109"/>
    <p:sldId id="602" r:id="rId110"/>
    <p:sldId id="768" r:id="rId111"/>
    <p:sldId id="603" r:id="rId112"/>
    <p:sldId id="604" r:id="rId113"/>
    <p:sldId id="770" r:id="rId114"/>
    <p:sldId id="605" r:id="rId115"/>
    <p:sldId id="607" r:id="rId116"/>
    <p:sldId id="609" r:id="rId117"/>
    <p:sldId id="610" r:id="rId118"/>
    <p:sldId id="611" r:id="rId119"/>
    <p:sldId id="672" r:id="rId120"/>
    <p:sldId id="686" r:id="rId121"/>
    <p:sldId id="687" r:id="rId122"/>
    <p:sldId id="688" r:id="rId123"/>
    <p:sldId id="689" r:id="rId124"/>
    <p:sldId id="696" r:id="rId125"/>
    <p:sldId id="779" r:id="rId126"/>
    <p:sldId id="697" r:id="rId127"/>
    <p:sldId id="701" r:id="rId128"/>
    <p:sldId id="698" r:id="rId129"/>
    <p:sldId id="692" r:id="rId130"/>
    <p:sldId id="676" r:id="rId131"/>
    <p:sldId id="677" r:id="rId132"/>
    <p:sldId id="678" r:id="rId133"/>
    <p:sldId id="695" r:id="rId134"/>
    <p:sldId id="709" r:id="rId135"/>
    <p:sldId id="710" r:id="rId136"/>
    <p:sldId id="711" r:id="rId137"/>
    <p:sldId id="594" r:id="rId138"/>
    <p:sldId id="595" r:id="rId139"/>
    <p:sldId id="596" r:id="rId140"/>
    <p:sldId id="612" r:id="rId141"/>
    <p:sldId id="667" r:id="rId142"/>
    <p:sldId id="703" r:id="rId143"/>
    <p:sldId id="704" r:id="rId144"/>
    <p:sldId id="705" r:id="rId145"/>
    <p:sldId id="781" r:id="rId146"/>
    <p:sldId id="721" r:id="rId147"/>
    <p:sldId id="699" r:id="rId148"/>
    <p:sldId id="712" r:id="rId149"/>
    <p:sldId id="615" r:id="rId150"/>
    <p:sldId id="616" r:id="rId151"/>
    <p:sldId id="617" r:id="rId152"/>
    <p:sldId id="619" r:id="rId153"/>
    <p:sldId id="708" r:id="rId154"/>
    <p:sldId id="620" r:id="rId155"/>
    <p:sldId id="622" r:id="rId156"/>
    <p:sldId id="623" r:id="rId157"/>
    <p:sldId id="624" r:id="rId158"/>
    <p:sldId id="625" r:id="rId159"/>
    <p:sldId id="626" r:id="rId160"/>
    <p:sldId id="627" r:id="rId161"/>
    <p:sldId id="628" r:id="rId162"/>
    <p:sldId id="629" r:id="rId163"/>
    <p:sldId id="630" r:id="rId164"/>
    <p:sldId id="631" r:id="rId165"/>
    <p:sldId id="632" r:id="rId166"/>
    <p:sldId id="633" r:id="rId167"/>
    <p:sldId id="634" r:id="rId168"/>
    <p:sldId id="636" r:id="rId169"/>
    <p:sldId id="637" r:id="rId170"/>
    <p:sldId id="573" r:id="rId171"/>
    <p:sldId id="574" r:id="rId172"/>
    <p:sldId id="575" r:id="rId173"/>
    <p:sldId id="723" r:id="rId174"/>
    <p:sldId id="722" r:id="rId175"/>
    <p:sldId id="576" r:id="rId176"/>
    <p:sldId id="577" r:id="rId177"/>
    <p:sldId id="578" r:id="rId178"/>
    <p:sldId id="580" r:id="rId179"/>
    <p:sldId id="581" r:id="rId180"/>
    <p:sldId id="582" r:id="rId181"/>
    <p:sldId id="584" r:id="rId182"/>
    <p:sldId id="585" r:id="rId183"/>
    <p:sldId id="661" r:id="rId184"/>
    <p:sldId id="658" r:id="rId185"/>
    <p:sldId id="659" r:id="rId186"/>
    <p:sldId id="660" r:id="rId187"/>
    <p:sldId id="713" r:id="rId188"/>
    <p:sldId id="714" r:id="rId189"/>
    <p:sldId id="716" r:id="rId190"/>
    <p:sldId id="717" r:id="rId191"/>
    <p:sldId id="718" r:id="rId192"/>
    <p:sldId id="715" r:id="rId193"/>
    <p:sldId id="719" r:id="rId194"/>
    <p:sldId id="649" r:id="rId195"/>
    <p:sldId id="650" r:id="rId196"/>
    <p:sldId id="724" r:id="rId197"/>
    <p:sldId id="725" r:id="rId198"/>
    <p:sldId id="651" r:id="rId199"/>
    <p:sldId id="726" r:id="rId200"/>
    <p:sldId id="652" r:id="rId201"/>
    <p:sldId id="728" r:id="rId202"/>
    <p:sldId id="654" r:id="rId203"/>
    <p:sldId id="655" r:id="rId204"/>
    <p:sldId id="656" r:id="rId205"/>
    <p:sldId id="657" r:id="rId206"/>
    <p:sldId id="730" r:id="rId207"/>
    <p:sldId id="731" r:id="rId208"/>
    <p:sldId id="732" r:id="rId209"/>
    <p:sldId id="733" r:id="rId210"/>
    <p:sldId id="747" r:id="rId211"/>
    <p:sldId id="734" r:id="rId212"/>
    <p:sldId id="748" r:id="rId213"/>
    <p:sldId id="735" r:id="rId214"/>
    <p:sldId id="736" r:id="rId215"/>
    <p:sldId id="737" r:id="rId216"/>
    <p:sldId id="749" r:id="rId217"/>
    <p:sldId id="738" r:id="rId218"/>
    <p:sldId id="750" r:id="rId219"/>
    <p:sldId id="739" r:id="rId220"/>
    <p:sldId id="740" r:id="rId221"/>
    <p:sldId id="741" r:id="rId222"/>
    <p:sldId id="742" r:id="rId223"/>
    <p:sldId id="743" r:id="rId224"/>
    <p:sldId id="744" r:id="rId225"/>
    <p:sldId id="751" r:id="rId226"/>
    <p:sldId id="745" r:id="rId227"/>
    <p:sldId id="746" r:id="rId228"/>
    <p:sldId id="752" r:id="rId229"/>
  </p:sldIdLst>
  <p:sldSz cx="9144000" cy="6858000" type="screen4x3"/>
  <p:notesSz cx="6797675" cy="9926638"/>
  <p:defaultTextStyle>
    <a:defPPr>
      <a:defRPr lang="en-US"/>
    </a:defPPr>
    <a:lvl1pPr algn="l" rtl="1" fontAlgn="base">
      <a:spcBef>
        <a:spcPct val="0"/>
      </a:spcBef>
      <a:spcAft>
        <a:spcPct val="0"/>
      </a:spcAft>
      <a:defRPr sz="800" kern="1200">
        <a:solidFill>
          <a:schemeClr val="tx1"/>
        </a:solidFill>
        <a:latin typeface="Arial" pitchFamily="34" charset="0"/>
        <a:ea typeface="+mn-ea"/>
        <a:cs typeface="Narkisim" pitchFamily="2" charset="-79"/>
      </a:defRPr>
    </a:lvl1pPr>
    <a:lvl2pPr marL="457200" algn="l" rtl="1" fontAlgn="base">
      <a:spcBef>
        <a:spcPct val="0"/>
      </a:spcBef>
      <a:spcAft>
        <a:spcPct val="0"/>
      </a:spcAft>
      <a:defRPr sz="800" kern="1200">
        <a:solidFill>
          <a:schemeClr val="tx1"/>
        </a:solidFill>
        <a:latin typeface="Arial" pitchFamily="34" charset="0"/>
        <a:ea typeface="+mn-ea"/>
        <a:cs typeface="Narkisim" pitchFamily="2" charset="-79"/>
      </a:defRPr>
    </a:lvl2pPr>
    <a:lvl3pPr marL="914400" algn="l" rtl="1" fontAlgn="base">
      <a:spcBef>
        <a:spcPct val="0"/>
      </a:spcBef>
      <a:spcAft>
        <a:spcPct val="0"/>
      </a:spcAft>
      <a:defRPr sz="800" kern="1200">
        <a:solidFill>
          <a:schemeClr val="tx1"/>
        </a:solidFill>
        <a:latin typeface="Arial" pitchFamily="34" charset="0"/>
        <a:ea typeface="+mn-ea"/>
        <a:cs typeface="Narkisim" pitchFamily="2" charset="-79"/>
      </a:defRPr>
    </a:lvl3pPr>
    <a:lvl4pPr marL="1371600" algn="l" rtl="1" fontAlgn="base">
      <a:spcBef>
        <a:spcPct val="0"/>
      </a:spcBef>
      <a:spcAft>
        <a:spcPct val="0"/>
      </a:spcAft>
      <a:defRPr sz="800" kern="1200">
        <a:solidFill>
          <a:schemeClr val="tx1"/>
        </a:solidFill>
        <a:latin typeface="Arial" pitchFamily="34" charset="0"/>
        <a:ea typeface="+mn-ea"/>
        <a:cs typeface="Narkisim" pitchFamily="2" charset="-79"/>
      </a:defRPr>
    </a:lvl4pPr>
    <a:lvl5pPr marL="1828800" algn="l" rtl="1" fontAlgn="base">
      <a:spcBef>
        <a:spcPct val="0"/>
      </a:spcBef>
      <a:spcAft>
        <a:spcPct val="0"/>
      </a:spcAft>
      <a:defRPr sz="800" kern="1200">
        <a:solidFill>
          <a:schemeClr val="tx1"/>
        </a:solidFill>
        <a:latin typeface="Arial" pitchFamily="34" charset="0"/>
        <a:ea typeface="+mn-ea"/>
        <a:cs typeface="Narkisim" pitchFamily="2" charset="-79"/>
      </a:defRPr>
    </a:lvl5pPr>
    <a:lvl6pPr marL="2286000" algn="r" defTabSz="914400" rtl="1" eaLnBrk="1" latinLnBrk="0" hangingPunct="1">
      <a:defRPr sz="800" kern="1200">
        <a:solidFill>
          <a:schemeClr val="tx1"/>
        </a:solidFill>
        <a:latin typeface="Arial" pitchFamily="34" charset="0"/>
        <a:ea typeface="+mn-ea"/>
        <a:cs typeface="Narkisim" pitchFamily="2" charset="-79"/>
      </a:defRPr>
    </a:lvl6pPr>
    <a:lvl7pPr marL="2743200" algn="r" defTabSz="914400" rtl="1" eaLnBrk="1" latinLnBrk="0" hangingPunct="1">
      <a:defRPr sz="800" kern="1200">
        <a:solidFill>
          <a:schemeClr val="tx1"/>
        </a:solidFill>
        <a:latin typeface="Arial" pitchFamily="34" charset="0"/>
        <a:ea typeface="+mn-ea"/>
        <a:cs typeface="Narkisim" pitchFamily="2" charset="-79"/>
      </a:defRPr>
    </a:lvl7pPr>
    <a:lvl8pPr marL="3200400" algn="r" defTabSz="914400" rtl="1" eaLnBrk="1" latinLnBrk="0" hangingPunct="1">
      <a:defRPr sz="800" kern="1200">
        <a:solidFill>
          <a:schemeClr val="tx1"/>
        </a:solidFill>
        <a:latin typeface="Arial" pitchFamily="34" charset="0"/>
        <a:ea typeface="+mn-ea"/>
        <a:cs typeface="Narkisim" pitchFamily="2" charset="-79"/>
      </a:defRPr>
    </a:lvl8pPr>
    <a:lvl9pPr marL="3657600" algn="r" defTabSz="914400" rtl="1" eaLnBrk="1" latinLnBrk="0" hangingPunct="1">
      <a:defRPr sz="800" kern="1200">
        <a:solidFill>
          <a:schemeClr val="tx1"/>
        </a:solidFill>
        <a:latin typeface="Arial" pitchFamily="34" charset="0"/>
        <a:ea typeface="+mn-ea"/>
        <a:cs typeface="Narkisim" pitchFamily="2" charset="-79"/>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66CCFF"/>
    <a:srgbClr val="0099FF"/>
    <a:srgbClr val="99CCFF"/>
    <a:srgbClr val="B7FFB7"/>
    <a:srgbClr val="FFFFB3"/>
    <a:srgbClr val="FFBFB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2" autoAdjust="0"/>
    <p:restoredTop sz="95775" autoAdjust="0"/>
  </p:normalViewPr>
  <p:slideViewPr>
    <p:cSldViewPr>
      <p:cViewPr>
        <p:scale>
          <a:sx n="80" d="100"/>
          <a:sy n="80" d="100"/>
        </p:scale>
        <p:origin x="-978" y="-54"/>
      </p:cViewPr>
      <p:guideLst>
        <p:guide orient="horz" pos="2112"/>
        <p:guide pos="2736"/>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11376"/>
    </p:cViewPr>
  </p:sorterViewPr>
  <p:notesViewPr>
    <p:cSldViewPr>
      <p:cViewPr varScale="1">
        <p:scale>
          <a:sx n="85" d="100"/>
          <a:sy n="85" d="100"/>
        </p:scale>
        <p:origin x="-187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notesMaster" Target="notesMasters/notesMaster1.xml"/><Relationship Id="rId235"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handoutMaster" Target="handoutMasters/handout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0579EB-E560-49CA-AC98-9409584F5D1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pPr rtl="1"/>
          <a:endParaRPr lang="he-IL"/>
        </a:p>
      </dgm:t>
    </dgm:pt>
    <dgm:pt modelId="{710D6815-90FB-43B4-A287-D2F9CEFC2419}">
      <dgm:prSet phldrT="[טקסט]"/>
      <dgm:spPr>
        <a:solidFill>
          <a:schemeClr val="bg1"/>
        </a:solidFill>
        <a:ln>
          <a:solidFill>
            <a:schemeClr val="tx1"/>
          </a:solidFill>
        </a:ln>
      </dgm:spPr>
      <dgm:t>
        <a:bodyPr/>
        <a:lstStyle/>
        <a:p>
          <a:pPr rtl="1"/>
          <a:r>
            <a:rPr lang="en-US" dirty="0" err="1" smtClean="0">
              <a:solidFill>
                <a:schemeClr val="tx2"/>
              </a:solidFill>
            </a:rPr>
            <a:t>MyProg.c</a:t>
          </a:r>
          <a:endParaRPr lang="he-IL" dirty="0">
            <a:solidFill>
              <a:schemeClr val="tx2"/>
            </a:solidFill>
          </a:endParaRPr>
        </a:p>
      </dgm:t>
    </dgm:pt>
    <dgm:pt modelId="{4B3EC750-5733-4696-9DBC-EC7E8F0DA0A1}" type="parTrans" cxnId="{CD522804-7E43-4896-9E71-4C19DCD99549}">
      <dgm:prSet/>
      <dgm:spPr/>
      <dgm:t>
        <a:bodyPr/>
        <a:lstStyle/>
        <a:p>
          <a:pPr rtl="1"/>
          <a:endParaRPr lang="he-IL"/>
        </a:p>
      </dgm:t>
    </dgm:pt>
    <dgm:pt modelId="{C4407E9A-C309-473A-9895-485EAB17C92C}" type="sibTrans" cxnId="{CD522804-7E43-4896-9E71-4C19DCD99549}">
      <dgm:prSet/>
      <dgm:spPr/>
      <dgm:t>
        <a:bodyPr/>
        <a:lstStyle/>
        <a:p>
          <a:pPr rtl="1"/>
          <a:endParaRPr lang="he-IL"/>
        </a:p>
      </dgm:t>
    </dgm:pt>
    <dgm:pt modelId="{25D418FF-8B12-4762-877B-89FD6D65C390}">
      <dgm:prSet phldrT="[טקסט]" custT="1"/>
      <dgm:spPr/>
      <dgm:t>
        <a:bodyPr/>
        <a:lstStyle/>
        <a:p>
          <a:pPr rtl="0"/>
          <a:r>
            <a:rPr lang="en-US" sz="1200" b="1" dirty="0" smtClean="0"/>
            <a:t>Programming</a:t>
          </a:r>
          <a:endParaRPr lang="he-IL" sz="1200" b="1" dirty="0"/>
        </a:p>
      </dgm:t>
    </dgm:pt>
    <dgm:pt modelId="{FF1519A4-D4B1-4A6D-9E02-44317EE0AF0F}" type="parTrans" cxnId="{85243313-577F-4257-9DF5-BA7D1E8CC58F}">
      <dgm:prSet/>
      <dgm:spPr/>
      <dgm:t>
        <a:bodyPr/>
        <a:lstStyle/>
        <a:p>
          <a:pPr rtl="1"/>
          <a:endParaRPr lang="he-IL"/>
        </a:p>
      </dgm:t>
    </dgm:pt>
    <dgm:pt modelId="{C3DBDC2F-95ED-469E-809D-F1F26CFC6531}" type="sibTrans" cxnId="{85243313-577F-4257-9DF5-BA7D1E8CC58F}">
      <dgm:prSet/>
      <dgm:spPr/>
      <dgm:t>
        <a:bodyPr/>
        <a:lstStyle/>
        <a:p>
          <a:pPr rtl="1"/>
          <a:endParaRPr lang="he-IL"/>
        </a:p>
      </dgm:t>
    </dgm:pt>
    <dgm:pt modelId="{4955AF49-4872-4C6A-A42F-23EC0A5BB661}">
      <dgm:prSet phldrT="[טקסט]"/>
      <dgm:spPr>
        <a:solidFill>
          <a:schemeClr val="bg1"/>
        </a:solidFill>
        <a:ln>
          <a:solidFill>
            <a:schemeClr val="tx1"/>
          </a:solidFill>
        </a:ln>
      </dgm:spPr>
      <dgm:t>
        <a:bodyPr/>
        <a:lstStyle/>
        <a:p>
          <a:pPr rtl="1"/>
          <a:r>
            <a:rPr lang="en-US" dirty="0" smtClean="0">
              <a:solidFill>
                <a:schemeClr val="tx2"/>
              </a:solidFill>
            </a:rPr>
            <a:t>MyProg.exe</a:t>
          </a:r>
          <a:endParaRPr lang="he-IL" dirty="0">
            <a:solidFill>
              <a:schemeClr val="tx2"/>
            </a:solidFill>
          </a:endParaRPr>
        </a:p>
      </dgm:t>
    </dgm:pt>
    <dgm:pt modelId="{BC89DA0E-1386-4755-A239-E80FC23DEF6F}" type="parTrans" cxnId="{6EBADBDF-4065-47AA-B21A-417831D6CD51}">
      <dgm:prSet/>
      <dgm:spPr/>
      <dgm:t>
        <a:bodyPr/>
        <a:lstStyle/>
        <a:p>
          <a:pPr rtl="1"/>
          <a:endParaRPr lang="he-IL"/>
        </a:p>
      </dgm:t>
    </dgm:pt>
    <dgm:pt modelId="{26A5DB7F-4CAA-4359-AA24-D6B08592E814}" type="sibTrans" cxnId="{6EBADBDF-4065-47AA-B21A-417831D6CD51}">
      <dgm:prSet/>
      <dgm:spPr/>
      <dgm:t>
        <a:bodyPr/>
        <a:lstStyle/>
        <a:p>
          <a:pPr rtl="1"/>
          <a:endParaRPr lang="he-IL"/>
        </a:p>
      </dgm:t>
    </dgm:pt>
    <dgm:pt modelId="{FF133024-CCB0-472D-A24A-EEEDD57D30F5}">
      <dgm:prSet phldrT="[טקסט]"/>
      <dgm:spPr/>
      <dgm:t>
        <a:bodyPr/>
        <a:lstStyle/>
        <a:p>
          <a:pPr rtl="0"/>
          <a:r>
            <a:rPr lang="en-US" b="1" dirty="0" smtClean="0"/>
            <a:t>Building The Program</a:t>
          </a:r>
          <a:endParaRPr lang="he-IL" b="1" dirty="0"/>
        </a:p>
      </dgm:t>
    </dgm:pt>
    <dgm:pt modelId="{B0997A90-1E75-4314-BA88-9A69EDC915C9}" type="parTrans" cxnId="{7EAF1DE8-B86F-45FF-B8DB-473D6E36B426}">
      <dgm:prSet/>
      <dgm:spPr/>
      <dgm:t>
        <a:bodyPr/>
        <a:lstStyle/>
        <a:p>
          <a:pPr rtl="1"/>
          <a:endParaRPr lang="he-IL"/>
        </a:p>
      </dgm:t>
    </dgm:pt>
    <dgm:pt modelId="{1AFE9780-009F-4954-991B-479E714E67D9}" type="sibTrans" cxnId="{7EAF1DE8-B86F-45FF-B8DB-473D6E36B426}">
      <dgm:prSet/>
      <dgm:spPr/>
      <dgm:t>
        <a:bodyPr/>
        <a:lstStyle/>
        <a:p>
          <a:pPr rtl="1"/>
          <a:endParaRPr lang="he-IL"/>
        </a:p>
      </dgm:t>
    </dgm:pt>
    <dgm:pt modelId="{E9A749BD-CFC6-4E75-B8F4-B8C6C126F9C7}">
      <dgm:prSet phldrT="[טקסט]"/>
      <dgm:spPr>
        <a:solidFill>
          <a:schemeClr val="bg1"/>
        </a:solidFill>
        <a:ln>
          <a:solidFill>
            <a:schemeClr val="tx1"/>
          </a:solidFill>
        </a:ln>
      </dgm:spPr>
      <dgm:t>
        <a:bodyPr/>
        <a:lstStyle/>
        <a:p>
          <a:pPr rtl="1"/>
          <a:r>
            <a:rPr lang="en-US" dirty="0" err="1" smtClean="0">
              <a:solidFill>
                <a:schemeClr val="tx2"/>
              </a:solidFill>
            </a:rPr>
            <a:t>MyProg</a:t>
          </a:r>
          <a:endParaRPr lang="en-US" dirty="0" smtClean="0">
            <a:solidFill>
              <a:schemeClr val="tx2"/>
            </a:solidFill>
          </a:endParaRPr>
        </a:p>
        <a:p>
          <a:pPr rtl="1"/>
          <a:r>
            <a:rPr lang="en-US" dirty="0" smtClean="0">
              <a:solidFill>
                <a:schemeClr val="tx2"/>
              </a:solidFill>
            </a:rPr>
            <a:t>Process</a:t>
          </a:r>
          <a:endParaRPr lang="he-IL" dirty="0">
            <a:solidFill>
              <a:schemeClr val="tx2"/>
            </a:solidFill>
          </a:endParaRPr>
        </a:p>
      </dgm:t>
    </dgm:pt>
    <dgm:pt modelId="{4A836BE3-5540-4E8B-ABC0-458D04039626}" type="parTrans" cxnId="{BAA932A5-B4A5-44B7-9F68-062A79569E9A}">
      <dgm:prSet/>
      <dgm:spPr/>
      <dgm:t>
        <a:bodyPr/>
        <a:lstStyle/>
        <a:p>
          <a:pPr rtl="1"/>
          <a:endParaRPr lang="he-IL"/>
        </a:p>
      </dgm:t>
    </dgm:pt>
    <dgm:pt modelId="{03E21FE9-3CB7-4C31-9BD6-18E9E07DBBD5}" type="sibTrans" cxnId="{BAA932A5-B4A5-44B7-9F68-062A79569E9A}">
      <dgm:prSet/>
      <dgm:spPr/>
      <dgm:t>
        <a:bodyPr/>
        <a:lstStyle/>
        <a:p>
          <a:pPr rtl="1"/>
          <a:endParaRPr lang="he-IL"/>
        </a:p>
      </dgm:t>
    </dgm:pt>
    <dgm:pt modelId="{B3C92920-106B-4406-9A6A-EE64F29007B5}">
      <dgm:prSet phldrT="[טקסט]" custT="1"/>
      <dgm:spPr/>
      <dgm:t>
        <a:bodyPr/>
        <a:lstStyle/>
        <a:p>
          <a:pPr algn="l" rtl="0"/>
          <a:r>
            <a:rPr lang="en-US" sz="1200" b="1" dirty="0" smtClean="0"/>
            <a:t>Running</a:t>
          </a:r>
          <a:endParaRPr lang="he-IL" sz="1200" b="1" dirty="0"/>
        </a:p>
      </dgm:t>
    </dgm:pt>
    <dgm:pt modelId="{39C3809E-FF02-481B-BA4B-8D75810FD8D7}" type="parTrans" cxnId="{639CD106-040C-48EF-B297-FEF090D853CE}">
      <dgm:prSet/>
      <dgm:spPr/>
      <dgm:t>
        <a:bodyPr/>
        <a:lstStyle/>
        <a:p>
          <a:pPr rtl="1"/>
          <a:endParaRPr lang="he-IL"/>
        </a:p>
      </dgm:t>
    </dgm:pt>
    <dgm:pt modelId="{8953FECE-ECE5-4E18-81B5-8CAB692472EC}" type="sibTrans" cxnId="{639CD106-040C-48EF-B297-FEF090D853CE}">
      <dgm:prSet/>
      <dgm:spPr/>
      <dgm:t>
        <a:bodyPr/>
        <a:lstStyle/>
        <a:p>
          <a:pPr rtl="1"/>
          <a:endParaRPr lang="he-IL"/>
        </a:p>
      </dgm:t>
    </dgm:pt>
    <dgm:pt modelId="{93E4B33D-FB16-4DB7-BAC2-EFE3CD6FB2FB}" type="pres">
      <dgm:prSet presAssocID="{440579EB-E560-49CA-AC98-9409584F5D16}" presName="rootnode" presStyleCnt="0">
        <dgm:presLayoutVars>
          <dgm:chMax/>
          <dgm:chPref/>
          <dgm:dir/>
          <dgm:animLvl val="lvl"/>
        </dgm:presLayoutVars>
      </dgm:prSet>
      <dgm:spPr/>
      <dgm:t>
        <a:bodyPr/>
        <a:lstStyle/>
        <a:p>
          <a:pPr rtl="1"/>
          <a:endParaRPr lang="he-IL"/>
        </a:p>
      </dgm:t>
    </dgm:pt>
    <dgm:pt modelId="{BB60EDD3-281C-4F96-85E7-E7099827511A}" type="pres">
      <dgm:prSet presAssocID="{710D6815-90FB-43B4-A287-D2F9CEFC2419}" presName="composite" presStyleCnt="0"/>
      <dgm:spPr/>
    </dgm:pt>
    <dgm:pt modelId="{435D1D66-E6C7-4A47-96A1-18936FB4DB9E}" type="pres">
      <dgm:prSet presAssocID="{710D6815-90FB-43B4-A287-D2F9CEFC2419}" presName="bentUpArrow1" presStyleLbl="alignImgPlace1" presStyleIdx="0" presStyleCnt="2"/>
      <dgm:spPr/>
    </dgm:pt>
    <dgm:pt modelId="{A21B1AD3-72DC-4ED1-B6E8-D9AD449B9585}" type="pres">
      <dgm:prSet presAssocID="{710D6815-90FB-43B4-A287-D2F9CEFC2419}" presName="ParentText" presStyleLbl="node1" presStyleIdx="0" presStyleCnt="3">
        <dgm:presLayoutVars>
          <dgm:chMax val="1"/>
          <dgm:chPref val="1"/>
          <dgm:bulletEnabled val="1"/>
        </dgm:presLayoutVars>
      </dgm:prSet>
      <dgm:spPr/>
      <dgm:t>
        <a:bodyPr/>
        <a:lstStyle/>
        <a:p>
          <a:pPr rtl="1"/>
          <a:endParaRPr lang="he-IL"/>
        </a:p>
      </dgm:t>
    </dgm:pt>
    <dgm:pt modelId="{1B5C909B-228C-438A-B465-9DE8CDC21958}" type="pres">
      <dgm:prSet presAssocID="{710D6815-90FB-43B4-A287-D2F9CEFC2419}" presName="ChildText" presStyleLbl="revTx" presStyleIdx="0" presStyleCnt="3" custScaleX="153921" custLinFactNeighborX="21720" custLinFactNeighborY="98">
        <dgm:presLayoutVars>
          <dgm:chMax val="0"/>
          <dgm:chPref val="0"/>
          <dgm:bulletEnabled val="1"/>
        </dgm:presLayoutVars>
      </dgm:prSet>
      <dgm:spPr/>
      <dgm:t>
        <a:bodyPr/>
        <a:lstStyle/>
        <a:p>
          <a:pPr rtl="1"/>
          <a:endParaRPr lang="he-IL"/>
        </a:p>
      </dgm:t>
    </dgm:pt>
    <dgm:pt modelId="{1AEC76C2-7789-4E4B-9BD5-84E1748CE474}" type="pres">
      <dgm:prSet presAssocID="{C4407E9A-C309-473A-9895-485EAB17C92C}" presName="sibTrans" presStyleCnt="0"/>
      <dgm:spPr/>
    </dgm:pt>
    <dgm:pt modelId="{48CED0E7-D477-4E12-8C86-3A63C11B3B2B}" type="pres">
      <dgm:prSet presAssocID="{4955AF49-4872-4C6A-A42F-23EC0A5BB661}" presName="composite" presStyleCnt="0"/>
      <dgm:spPr/>
    </dgm:pt>
    <dgm:pt modelId="{5539B795-C5B7-4554-9D41-A0B2733FDF0C}" type="pres">
      <dgm:prSet presAssocID="{4955AF49-4872-4C6A-A42F-23EC0A5BB661}" presName="bentUpArrow1" presStyleLbl="alignImgPlace1" presStyleIdx="1" presStyleCnt="2"/>
      <dgm:spPr/>
    </dgm:pt>
    <dgm:pt modelId="{B7BF0D59-9C62-428A-9281-F43BC09E2949}" type="pres">
      <dgm:prSet presAssocID="{4955AF49-4872-4C6A-A42F-23EC0A5BB661}" presName="ParentText" presStyleLbl="node1" presStyleIdx="1" presStyleCnt="3">
        <dgm:presLayoutVars>
          <dgm:chMax val="1"/>
          <dgm:chPref val="1"/>
          <dgm:bulletEnabled val="1"/>
        </dgm:presLayoutVars>
      </dgm:prSet>
      <dgm:spPr/>
      <dgm:t>
        <a:bodyPr/>
        <a:lstStyle/>
        <a:p>
          <a:pPr rtl="1"/>
          <a:endParaRPr lang="he-IL"/>
        </a:p>
      </dgm:t>
    </dgm:pt>
    <dgm:pt modelId="{8F609228-55E9-4CD3-9578-661A914E2470}" type="pres">
      <dgm:prSet presAssocID="{4955AF49-4872-4C6A-A42F-23EC0A5BB661}" presName="ChildText" presStyleLbl="revTx" presStyleIdx="1" presStyleCnt="3" custScaleX="142704" custLinFactNeighborX="18859" custLinFactNeighborY="661">
        <dgm:presLayoutVars>
          <dgm:chMax val="0"/>
          <dgm:chPref val="0"/>
          <dgm:bulletEnabled val="1"/>
        </dgm:presLayoutVars>
      </dgm:prSet>
      <dgm:spPr/>
      <dgm:t>
        <a:bodyPr/>
        <a:lstStyle/>
        <a:p>
          <a:pPr rtl="1"/>
          <a:endParaRPr lang="he-IL"/>
        </a:p>
      </dgm:t>
    </dgm:pt>
    <dgm:pt modelId="{9A91CB60-5FCD-4103-8291-DF9FB869659F}" type="pres">
      <dgm:prSet presAssocID="{26A5DB7F-4CAA-4359-AA24-D6B08592E814}" presName="sibTrans" presStyleCnt="0"/>
      <dgm:spPr/>
    </dgm:pt>
    <dgm:pt modelId="{A2718428-DD04-4463-A95F-31A990AFECED}" type="pres">
      <dgm:prSet presAssocID="{E9A749BD-CFC6-4E75-B8F4-B8C6C126F9C7}" presName="composite" presStyleCnt="0"/>
      <dgm:spPr/>
    </dgm:pt>
    <dgm:pt modelId="{3E0F27AE-B265-4D64-983C-132F0177BBE4}" type="pres">
      <dgm:prSet presAssocID="{E9A749BD-CFC6-4E75-B8F4-B8C6C126F9C7}" presName="ParentText" presStyleLbl="node1" presStyleIdx="2" presStyleCnt="3">
        <dgm:presLayoutVars>
          <dgm:chMax val="1"/>
          <dgm:chPref val="1"/>
          <dgm:bulletEnabled val="1"/>
        </dgm:presLayoutVars>
      </dgm:prSet>
      <dgm:spPr/>
      <dgm:t>
        <a:bodyPr/>
        <a:lstStyle/>
        <a:p>
          <a:pPr rtl="1"/>
          <a:endParaRPr lang="he-IL"/>
        </a:p>
      </dgm:t>
    </dgm:pt>
    <dgm:pt modelId="{BEFD9B08-670A-4F5B-B571-2AC44747E1C1}" type="pres">
      <dgm:prSet presAssocID="{E9A749BD-CFC6-4E75-B8F4-B8C6C126F9C7}" presName="FinalChildText" presStyleLbl="revTx" presStyleIdx="2" presStyleCnt="3" custScaleX="107656" custLinFactNeighborX="5348">
        <dgm:presLayoutVars>
          <dgm:chMax val="0"/>
          <dgm:chPref val="0"/>
          <dgm:bulletEnabled val="1"/>
        </dgm:presLayoutVars>
      </dgm:prSet>
      <dgm:spPr/>
      <dgm:t>
        <a:bodyPr/>
        <a:lstStyle/>
        <a:p>
          <a:pPr rtl="1"/>
          <a:endParaRPr lang="he-IL"/>
        </a:p>
      </dgm:t>
    </dgm:pt>
  </dgm:ptLst>
  <dgm:cxnLst>
    <dgm:cxn modelId="{9EA769A5-C55D-4E75-8A33-2FD0C5173DD7}" type="presOf" srcId="{B3C92920-106B-4406-9A6A-EE64F29007B5}" destId="{BEFD9B08-670A-4F5B-B571-2AC44747E1C1}" srcOrd="0" destOrd="0" presId="urn:microsoft.com/office/officeart/2005/8/layout/StepDownProcess"/>
    <dgm:cxn modelId="{F9BBBBA3-C30B-430A-B640-39BDCED1E289}" type="presOf" srcId="{4955AF49-4872-4C6A-A42F-23EC0A5BB661}" destId="{B7BF0D59-9C62-428A-9281-F43BC09E2949}" srcOrd="0" destOrd="0" presId="urn:microsoft.com/office/officeart/2005/8/layout/StepDownProcess"/>
    <dgm:cxn modelId="{FC60A906-8F5E-4ABA-B24C-3B0D3E692840}" type="presOf" srcId="{E9A749BD-CFC6-4E75-B8F4-B8C6C126F9C7}" destId="{3E0F27AE-B265-4D64-983C-132F0177BBE4}" srcOrd="0" destOrd="0" presId="urn:microsoft.com/office/officeart/2005/8/layout/StepDownProcess"/>
    <dgm:cxn modelId="{2F97779F-5287-4672-A15C-8811F18E335C}" type="presOf" srcId="{25D418FF-8B12-4762-877B-89FD6D65C390}" destId="{1B5C909B-228C-438A-B465-9DE8CDC21958}" srcOrd="0" destOrd="0" presId="urn:microsoft.com/office/officeart/2005/8/layout/StepDownProcess"/>
    <dgm:cxn modelId="{3C01D596-D072-4B08-BC3D-CA99F324D738}" type="presOf" srcId="{FF133024-CCB0-472D-A24A-EEEDD57D30F5}" destId="{8F609228-55E9-4CD3-9578-661A914E2470}" srcOrd="0" destOrd="0" presId="urn:microsoft.com/office/officeart/2005/8/layout/StepDownProcess"/>
    <dgm:cxn modelId="{639CD106-040C-48EF-B297-FEF090D853CE}" srcId="{E9A749BD-CFC6-4E75-B8F4-B8C6C126F9C7}" destId="{B3C92920-106B-4406-9A6A-EE64F29007B5}" srcOrd="0" destOrd="0" parTransId="{39C3809E-FF02-481B-BA4B-8D75810FD8D7}" sibTransId="{8953FECE-ECE5-4E18-81B5-8CAB692472EC}"/>
    <dgm:cxn modelId="{BAA932A5-B4A5-44B7-9F68-062A79569E9A}" srcId="{440579EB-E560-49CA-AC98-9409584F5D16}" destId="{E9A749BD-CFC6-4E75-B8F4-B8C6C126F9C7}" srcOrd="2" destOrd="0" parTransId="{4A836BE3-5540-4E8B-ABC0-458D04039626}" sibTransId="{03E21FE9-3CB7-4C31-9BD6-18E9E07DBBD5}"/>
    <dgm:cxn modelId="{ECCAFA91-F8CF-4F98-96E4-4F603134AEFD}" type="presOf" srcId="{440579EB-E560-49CA-AC98-9409584F5D16}" destId="{93E4B33D-FB16-4DB7-BAC2-EFE3CD6FB2FB}" srcOrd="0" destOrd="0" presId="urn:microsoft.com/office/officeart/2005/8/layout/StepDownProcess"/>
    <dgm:cxn modelId="{85243313-577F-4257-9DF5-BA7D1E8CC58F}" srcId="{710D6815-90FB-43B4-A287-D2F9CEFC2419}" destId="{25D418FF-8B12-4762-877B-89FD6D65C390}" srcOrd="0" destOrd="0" parTransId="{FF1519A4-D4B1-4A6D-9E02-44317EE0AF0F}" sibTransId="{C3DBDC2F-95ED-469E-809D-F1F26CFC6531}"/>
    <dgm:cxn modelId="{CD522804-7E43-4896-9E71-4C19DCD99549}" srcId="{440579EB-E560-49CA-AC98-9409584F5D16}" destId="{710D6815-90FB-43B4-A287-D2F9CEFC2419}" srcOrd="0" destOrd="0" parTransId="{4B3EC750-5733-4696-9DBC-EC7E8F0DA0A1}" sibTransId="{C4407E9A-C309-473A-9895-485EAB17C92C}"/>
    <dgm:cxn modelId="{6EBADBDF-4065-47AA-B21A-417831D6CD51}" srcId="{440579EB-E560-49CA-AC98-9409584F5D16}" destId="{4955AF49-4872-4C6A-A42F-23EC0A5BB661}" srcOrd="1" destOrd="0" parTransId="{BC89DA0E-1386-4755-A239-E80FC23DEF6F}" sibTransId="{26A5DB7F-4CAA-4359-AA24-D6B08592E814}"/>
    <dgm:cxn modelId="{F39004FB-1F96-4331-BD19-8B068F4FFB0F}" type="presOf" srcId="{710D6815-90FB-43B4-A287-D2F9CEFC2419}" destId="{A21B1AD3-72DC-4ED1-B6E8-D9AD449B9585}" srcOrd="0" destOrd="0" presId="urn:microsoft.com/office/officeart/2005/8/layout/StepDownProcess"/>
    <dgm:cxn modelId="{7EAF1DE8-B86F-45FF-B8DB-473D6E36B426}" srcId="{4955AF49-4872-4C6A-A42F-23EC0A5BB661}" destId="{FF133024-CCB0-472D-A24A-EEEDD57D30F5}" srcOrd="0" destOrd="0" parTransId="{B0997A90-1E75-4314-BA88-9A69EDC915C9}" sibTransId="{1AFE9780-009F-4954-991B-479E714E67D9}"/>
    <dgm:cxn modelId="{943FC921-F593-4843-AD11-CAFAB5687315}" type="presParOf" srcId="{93E4B33D-FB16-4DB7-BAC2-EFE3CD6FB2FB}" destId="{BB60EDD3-281C-4F96-85E7-E7099827511A}" srcOrd="0" destOrd="0" presId="urn:microsoft.com/office/officeart/2005/8/layout/StepDownProcess"/>
    <dgm:cxn modelId="{E2EBAFC4-6FCC-4656-8240-02423897836B}" type="presParOf" srcId="{BB60EDD3-281C-4F96-85E7-E7099827511A}" destId="{435D1D66-E6C7-4A47-96A1-18936FB4DB9E}" srcOrd="0" destOrd="0" presId="urn:microsoft.com/office/officeart/2005/8/layout/StepDownProcess"/>
    <dgm:cxn modelId="{26EAFF2B-2A66-4AEC-A5B6-2F938C444F53}" type="presParOf" srcId="{BB60EDD3-281C-4F96-85E7-E7099827511A}" destId="{A21B1AD3-72DC-4ED1-B6E8-D9AD449B9585}" srcOrd="1" destOrd="0" presId="urn:microsoft.com/office/officeart/2005/8/layout/StepDownProcess"/>
    <dgm:cxn modelId="{55DA5D1A-574D-4740-91F0-51A5234E1DFC}" type="presParOf" srcId="{BB60EDD3-281C-4F96-85E7-E7099827511A}" destId="{1B5C909B-228C-438A-B465-9DE8CDC21958}" srcOrd="2" destOrd="0" presId="urn:microsoft.com/office/officeart/2005/8/layout/StepDownProcess"/>
    <dgm:cxn modelId="{3E34FEA9-6507-43E8-9779-0E3C6740E71E}" type="presParOf" srcId="{93E4B33D-FB16-4DB7-BAC2-EFE3CD6FB2FB}" destId="{1AEC76C2-7789-4E4B-9BD5-84E1748CE474}" srcOrd="1" destOrd="0" presId="urn:microsoft.com/office/officeart/2005/8/layout/StepDownProcess"/>
    <dgm:cxn modelId="{250D7299-A178-477C-9858-39D2DD4696E7}" type="presParOf" srcId="{93E4B33D-FB16-4DB7-BAC2-EFE3CD6FB2FB}" destId="{48CED0E7-D477-4E12-8C86-3A63C11B3B2B}" srcOrd="2" destOrd="0" presId="urn:microsoft.com/office/officeart/2005/8/layout/StepDownProcess"/>
    <dgm:cxn modelId="{81E115A6-9470-4E53-89B5-44E351582C9F}" type="presParOf" srcId="{48CED0E7-D477-4E12-8C86-3A63C11B3B2B}" destId="{5539B795-C5B7-4554-9D41-A0B2733FDF0C}" srcOrd="0" destOrd="0" presId="urn:microsoft.com/office/officeart/2005/8/layout/StepDownProcess"/>
    <dgm:cxn modelId="{1E3EA050-D997-4546-9171-754E49FB65CF}" type="presParOf" srcId="{48CED0E7-D477-4E12-8C86-3A63C11B3B2B}" destId="{B7BF0D59-9C62-428A-9281-F43BC09E2949}" srcOrd="1" destOrd="0" presId="urn:microsoft.com/office/officeart/2005/8/layout/StepDownProcess"/>
    <dgm:cxn modelId="{D2BABD4F-19C8-4009-9CA6-E29FB249CA43}" type="presParOf" srcId="{48CED0E7-D477-4E12-8C86-3A63C11B3B2B}" destId="{8F609228-55E9-4CD3-9578-661A914E2470}" srcOrd="2" destOrd="0" presId="urn:microsoft.com/office/officeart/2005/8/layout/StepDownProcess"/>
    <dgm:cxn modelId="{8A2B6A47-C580-499B-BEC6-96AA632DD819}" type="presParOf" srcId="{93E4B33D-FB16-4DB7-BAC2-EFE3CD6FB2FB}" destId="{9A91CB60-5FCD-4103-8291-DF9FB869659F}" srcOrd="3" destOrd="0" presId="urn:microsoft.com/office/officeart/2005/8/layout/StepDownProcess"/>
    <dgm:cxn modelId="{77E6FAA2-3FB0-42EE-BEFA-2E689C08C9E9}" type="presParOf" srcId="{93E4B33D-FB16-4DB7-BAC2-EFE3CD6FB2FB}" destId="{A2718428-DD04-4463-A95F-31A990AFECED}" srcOrd="4" destOrd="0" presId="urn:microsoft.com/office/officeart/2005/8/layout/StepDownProcess"/>
    <dgm:cxn modelId="{88EBB72B-61BE-4BCD-8564-40170FC4CBC8}" type="presParOf" srcId="{A2718428-DD04-4463-A95F-31A990AFECED}" destId="{3E0F27AE-B265-4D64-983C-132F0177BBE4}" srcOrd="0" destOrd="0" presId="urn:microsoft.com/office/officeart/2005/8/layout/StepDownProcess"/>
    <dgm:cxn modelId="{2889E048-3317-4857-9B61-D94F6DBD3A0D}" type="presParOf" srcId="{A2718428-DD04-4463-A95F-31A990AFECED}" destId="{BEFD9B08-670A-4F5B-B571-2AC44747E1C1}"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23</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he-IL" dirty="0" smtClean="0"/>
            <a:t>13</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73F06BB2-1C37-403B-967B-3E11038F1AF4}">
      <dgm:prSet phldrT="[Text]"/>
      <dgm:spPr/>
      <dgm:t>
        <a:bodyPr/>
        <a:lstStyle/>
        <a:p>
          <a:pPr rtl="1"/>
          <a:r>
            <a:rPr lang="he-IL" dirty="0" smtClean="0"/>
            <a:t>6</a:t>
          </a:r>
          <a:endParaRPr lang="he-IL" dirty="0"/>
        </a:p>
      </dgm:t>
    </dgm:pt>
    <dgm:pt modelId="{87BCEFA8-EAE8-4A77-AEB8-EB3A04F02176}" type="parTrans" cxnId="{3FF5D12C-CDF0-4D9D-8190-5712B08541E0}">
      <dgm:prSet/>
      <dgm:spPr/>
      <dgm:t>
        <a:bodyPr/>
        <a:lstStyle/>
        <a:p>
          <a:pPr rtl="1"/>
          <a:endParaRPr lang="he-IL"/>
        </a:p>
      </dgm:t>
    </dgm:pt>
    <dgm:pt modelId="{057F8164-F4E5-45F5-96BF-EC324AA34C25}" type="sibTrans" cxnId="{3FF5D12C-CDF0-4D9D-8190-5712B08541E0}">
      <dgm:prSet/>
      <dgm:spPr/>
      <dgm:t>
        <a:bodyPr/>
        <a:lstStyle/>
        <a:p>
          <a:pPr rtl="1"/>
          <a:endParaRPr lang="he-IL"/>
        </a:p>
      </dgm:t>
    </dgm:pt>
    <dgm:pt modelId="{CF2622DF-53EC-4793-826D-0EFCD94FDC13}">
      <dgm:prSet phldrT="[Text]"/>
      <dgm:spPr/>
      <dgm:t>
        <a:bodyPr/>
        <a:lstStyle/>
        <a:p>
          <a:pPr rtl="1"/>
          <a:r>
            <a:rPr lang="he-IL" dirty="0" smtClean="0"/>
            <a:t>15</a:t>
          </a:r>
          <a:endParaRPr lang="he-IL" dirty="0"/>
        </a:p>
      </dgm:t>
    </dgm:pt>
    <dgm:pt modelId="{EE507D2C-A806-4389-AD0E-2B9E6F90C1D4}" type="parTrans" cxnId="{22D654A7-60FC-4445-885E-78F1C74048F2}">
      <dgm:prSet/>
      <dgm:spPr/>
      <dgm:t>
        <a:bodyPr/>
        <a:lstStyle/>
        <a:p>
          <a:pPr rtl="1"/>
          <a:endParaRPr lang="he-IL"/>
        </a:p>
      </dgm:t>
    </dgm:pt>
    <dgm:pt modelId="{4BC16A2C-CBDB-4310-ABB7-142B9887C66C}" type="sibTrans" cxnId="{22D654A7-60FC-4445-885E-78F1C74048F2}">
      <dgm:prSet/>
      <dgm:spPr/>
      <dgm:t>
        <a:bodyPr/>
        <a:lstStyle/>
        <a:p>
          <a:pPr rtl="1"/>
          <a:endParaRPr lang="he-IL"/>
        </a:p>
      </dgm:t>
    </dgm:pt>
    <dgm:pt modelId="{A7363171-BA5A-45D9-9704-21FFE8E631EC}">
      <dgm:prSet phldrT="[Text]"/>
      <dgm:spPr/>
      <dgm:t>
        <a:bodyPr/>
        <a:lstStyle/>
        <a:p>
          <a:pPr rtl="1"/>
          <a:r>
            <a:rPr lang="he-IL" dirty="0" smtClean="0"/>
            <a:t>72</a:t>
          </a:r>
          <a:endParaRPr lang="he-IL" dirty="0"/>
        </a:p>
      </dgm:t>
    </dgm:pt>
    <dgm:pt modelId="{805E0F46-F014-4939-A526-10C9C28AC854}" type="parTrans" cxnId="{D887D7EE-DEF5-4D7C-9CBC-42DAB0C5710F}">
      <dgm:prSet/>
      <dgm:spPr/>
      <dgm:t>
        <a:bodyPr/>
        <a:lstStyle/>
        <a:p>
          <a:pPr rtl="1"/>
          <a:endParaRPr lang="he-IL"/>
        </a:p>
      </dgm:t>
    </dgm:pt>
    <dgm:pt modelId="{05959127-4973-4DA7-A4F5-EF35964852CF}" type="sibTrans" cxnId="{D887D7EE-DEF5-4D7C-9CBC-42DAB0C5710F}">
      <dgm:prSet/>
      <dgm:spPr/>
      <dgm:t>
        <a:bodyPr/>
        <a:lstStyle/>
        <a:p>
          <a:pPr rtl="1"/>
          <a:endParaRPr lang="he-IL"/>
        </a:p>
      </dgm:t>
    </dgm:pt>
    <dgm:pt modelId="{6C525F92-68B5-403C-84DC-DC71506922E1}">
      <dgm:prSet phldrT="[Text]"/>
      <dgm:spPr/>
      <dgm:t>
        <a:bodyPr/>
        <a:lstStyle/>
        <a:p>
          <a:pPr rtl="1"/>
          <a:r>
            <a:rPr lang="he-IL" dirty="0" smtClean="0"/>
            <a:t>24</a:t>
          </a:r>
          <a:endParaRPr lang="he-IL" dirty="0"/>
        </a:p>
      </dgm:t>
    </dgm:pt>
    <dgm:pt modelId="{3A9C3D84-05CB-4448-9A67-C042AFDA60DF}" type="parTrans" cxnId="{80BC7D12-C38D-4163-BB77-170D5D755363}">
      <dgm:prSet/>
      <dgm:spPr/>
      <dgm:t>
        <a:bodyPr/>
        <a:lstStyle/>
        <a:p>
          <a:pPr rtl="1"/>
          <a:endParaRPr lang="he-IL"/>
        </a:p>
      </dgm:t>
    </dgm:pt>
    <dgm:pt modelId="{E0AECD2D-8560-4EAF-A39C-B3F462AAF604}" type="sibTrans" cxnId="{80BC7D12-C38D-4163-BB77-170D5D755363}">
      <dgm:prSet/>
      <dgm:spPr/>
      <dgm:t>
        <a:bodyPr/>
        <a:lstStyle/>
        <a:p>
          <a:pPr rtl="1"/>
          <a:endParaRPr lang="he-IL"/>
        </a:p>
      </dgm:t>
    </dgm:pt>
    <dgm:pt modelId="{2C83A5BF-7730-4549-9BBA-ADC288DA629B}">
      <dgm:prSet phldrT="[Text]"/>
      <dgm:spPr/>
      <dgm:t>
        <a:bodyPr/>
        <a:lstStyle/>
        <a:p>
          <a:pPr rtl="1"/>
          <a:r>
            <a:rPr lang="he-IL" dirty="0" smtClean="0"/>
            <a:t>99</a:t>
          </a:r>
          <a:endParaRPr lang="he-IL" dirty="0"/>
        </a:p>
      </dgm:t>
    </dgm:pt>
    <dgm:pt modelId="{A3FE4247-99AC-47D9-989A-F10D1C77C033}" type="parTrans" cxnId="{D3EF1BE1-531E-48D0-96FD-FAED5969E63C}">
      <dgm:prSet/>
      <dgm:spPr/>
      <dgm:t>
        <a:bodyPr/>
        <a:lstStyle/>
        <a:p>
          <a:pPr rtl="1"/>
          <a:endParaRPr lang="he-IL"/>
        </a:p>
      </dgm:t>
    </dgm:pt>
    <dgm:pt modelId="{883A4668-2CEB-4D29-BAB7-8F566CC09A74}" type="sibTrans" cxnId="{D3EF1BE1-531E-48D0-96FD-FAED5969E63C}">
      <dgm:prSet/>
      <dgm:spPr/>
      <dgm:t>
        <a:bodyPr/>
        <a:lstStyle/>
        <a:p>
          <a:pPr rtl="1"/>
          <a:endParaRPr lang="he-IL"/>
        </a:p>
      </dgm:t>
    </dgm:pt>
    <dgm:pt modelId="{8BA64200-91E5-4E21-BF6E-8C5E050D3BC7}">
      <dgm:prSet phldrT="[Text]"/>
      <dgm:spPr/>
      <dgm:t>
        <a:bodyPr/>
        <a:lstStyle/>
        <a:p>
          <a:pPr rtl="1"/>
          <a:r>
            <a:rPr lang="he-IL" dirty="0" smtClean="0"/>
            <a:t>40</a:t>
          </a:r>
          <a:endParaRPr lang="he-IL" dirty="0"/>
        </a:p>
      </dgm:t>
    </dgm:pt>
    <dgm:pt modelId="{9B5863DE-B7A3-47AA-B83F-38346BDF97AE}" type="parTrans" cxnId="{C5185697-425F-4573-991E-CE693225DD61}">
      <dgm:prSet/>
      <dgm:spPr/>
      <dgm:t>
        <a:bodyPr/>
        <a:lstStyle/>
        <a:p>
          <a:pPr rtl="1"/>
          <a:endParaRPr lang="he-IL"/>
        </a:p>
      </dgm:t>
    </dgm:pt>
    <dgm:pt modelId="{6FEAD4C1-0D95-4BF6-A57E-D4CE68086CF2}" type="sibTrans" cxnId="{C5185697-425F-4573-991E-CE693225DD61}">
      <dgm:prSet/>
      <dgm:spPr/>
      <dgm:t>
        <a:bodyPr/>
        <a:lstStyle/>
        <a:p>
          <a:pPr rtl="1"/>
          <a:endParaRPr lang="he-IL"/>
        </a:p>
      </dgm:t>
    </dgm:pt>
    <dgm:pt modelId="{6E0EC21A-6D8B-43CF-90CB-84371A6AF2CE}">
      <dgm:prSet phldrT="[Text]"/>
      <dgm:spPr/>
      <dgm:t>
        <a:bodyPr/>
        <a:lstStyle/>
        <a:p>
          <a:pPr rtl="1"/>
          <a:r>
            <a:rPr lang="en-US" dirty="0" smtClean="0">
              <a:solidFill>
                <a:schemeClr val="accent1"/>
              </a:solidFill>
            </a:rPr>
            <a:t>null</a:t>
          </a:r>
          <a:endParaRPr lang="he-IL" dirty="0">
            <a:solidFill>
              <a:schemeClr val="accent1"/>
            </a:solidFill>
          </a:endParaRPr>
        </a:p>
      </dgm:t>
    </dgm:pt>
    <dgm:pt modelId="{92F016F7-7EEA-4FD4-81A9-B8757D4D85FC}" type="parTrans" cxnId="{787126C1-20F5-444A-ADC4-6C8CA49A1987}">
      <dgm:prSet/>
      <dgm:spPr/>
      <dgm:t>
        <a:bodyPr/>
        <a:lstStyle/>
        <a:p>
          <a:pPr rtl="1"/>
          <a:endParaRPr lang="he-IL"/>
        </a:p>
      </dgm:t>
    </dgm:pt>
    <dgm:pt modelId="{7445B5B5-5426-4875-A13F-24051AD03760}" type="sibTrans" cxnId="{787126C1-20F5-444A-ADC4-6C8CA49A1987}">
      <dgm:prSet/>
      <dgm:spPr/>
      <dgm:t>
        <a:bodyPr/>
        <a:lstStyle/>
        <a:p>
          <a:pPr rtl="1"/>
          <a:endParaRPr lang="he-IL"/>
        </a:p>
      </dgm:t>
    </dgm:pt>
    <dgm:pt modelId="{7929FFC6-EE7C-45F4-BD26-906BFC957947}">
      <dgm:prSet phldrT="[Text]"/>
      <dgm:spPr/>
      <dgm:t>
        <a:bodyPr/>
        <a:lstStyle/>
        <a:p>
          <a:pPr rtl="1"/>
          <a:r>
            <a:rPr lang="he-IL" dirty="0" smtClean="0"/>
            <a:t>38</a:t>
          </a:r>
          <a:endParaRPr lang="he-IL" dirty="0"/>
        </a:p>
      </dgm:t>
    </dgm:pt>
    <dgm:pt modelId="{7536DED8-214B-40A8-A25B-6A4C178E96D3}" type="parTrans" cxnId="{2EA53A08-3A85-4CAE-88B1-7F62FB124168}">
      <dgm:prSet/>
      <dgm:spPr/>
      <dgm:t>
        <a:bodyPr/>
        <a:lstStyle/>
        <a:p>
          <a:pPr rtl="1"/>
          <a:endParaRPr lang="he-IL"/>
        </a:p>
      </dgm:t>
    </dgm:pt>
    <dgm:pt modelId="{E7300A88-2207-45A0-83AB-8102F40CE6EC}" type="sibTrans" cxnId="{2EA53A08-3A85-4CAE-88B1-7F62FB124168}">
      <dgm:prSet/>
      <dgm:spPr/>
      <dgm:t>
        <a:bodyPr/>
        <a:lstStyle/>
        <a:p>
          <a:pPr rtl="1"/>
          <a:endParaRPr lang="he-IL"/>
        </a:p>
      </dgm:t>
    </dgm:pt>
    <dgm:pt modelId="{178280D3-19E2-408D-AA37-BB1A1EAED34D}">
      <dgm:prSet phldrT="[Text]"/>
      <dgm:spPr/>
      <dgm:t>
        <a:bodyPr/>
        <a:lstStyle/>
        <a:p>
          <a:pPr rtl="1"/>
          <a:r>
            <a:rPr lang="he-IL" dirty="0" smtClean="0"/>
            <a:t>62</a:t>
          </a:r>
          <a:endParaRPr lang="he-IL" dirty="0"/>
        </a:p>
      </dgm:t>
    </dgm:pt>
    <dgm:pt modelId="{3D5B07CA-1E70-486B-9F7E-925E6EA80C70}" type="parTrans" cxnId="{DCB11021-CA87-49B4-86F4-AC9C550F83D8}">
      <dgm:prSet/>
      <dgm:spPr/>
      <dgm:t>
        <a:bodyPr/>
        <a:lstStyle/>
        <a:p>
          <a:pPr rtl="1"/>
          <a:endParaRPr lang="he-IL"/>
        </a:p>
      </dgm:t>
    </dgm:pt>
    <dgm:pt modelId="{B1698F29-4191-4A3C-AF7E-A53FE44A8239}" type="sibTrans" cxnId="{DCB11021-CA87-49B4-86F4-AC9C550F83D8}">
      <dgm:prSet/>
      <dgm:spPr/>
      <dgm:t>
        <a:bodyPr/>
        <a:lstStyle/>
        <a:p>
          <a:pPr rtl="1"/>
          <a:endParaRPr lang="he-IL"/>
        </a:p>
      </dgm:t>
    </dgm:pt>
    <dgm:pt modelId="{CBADCD64-DC26-4D5D-B520-061A9EE15970}">
      <dgm:prSet phldrT="[Text]"/>
      <dgm:spPr/>
      <dgm:t>
        <a:bodyPr/>
        <a:lstStyle/>
        <a:p>
          <a:pPr rtl="1"/>
          <a:r>
            <a:rPr lang="en-US" dirty="0" smtClean="0">
              <a:solidFill>
                <a:schemeClr val="accent1"/>
              </a:solidFill>
            </a:rPr>
            <a:t>null</a:t>
          </a:r>
          <a:endParaRPr lang="he-IL" dirty="0">
            <a:solidFill>
              <a:schemeClr val="accent1"/>
            </a:solidFill>
          </a:endParaRPr>
        </a:p>
      </dgm:t>
    </dgm:pt>
    <dgm:pt modelId="{D6A9B986-FEC6-4EC1-BA20-15350D62A844}" type="parTrans" cxnId="{15AB4294-35EB-4F51-A0FC-CAEE5B1D4A6A}">
      <dgm:prSet/>
      <dgm:spPr/>
      <dgm:t>
        <a:bodyPr/>
        <a:lstStyle/>
        <a:p>
          <a:pPr rtl="1"/>
          <a:endParaRPr lang="he-IL"/>
        </a:p>
      </dgm:t>
    </dgm:pt>
    <dgm:pt modelId="{317ECC0C-5BDC-4ED7-9C48-B3B34FBD1B7E}" type="sibTrans" cxnId="{15AB4294-35EB-4F51-A0FC-CAEE5B1D4A6A}">
      <dgm:prSet/>
      <dgm:spPr/>
      <dgm:t>
        <a:bodyPr/>
        <a:lstStyle/>
        <a:p>
          <a:pPr rtl="1"/>
          <a:endParaRPr lang="he-IL"/>
        </a:p>
      </dgm:t>
    </dgm:pt>
    <dgm:pt modelId="{FD0CF266-6BF4-48FD-912A-EE5A9EF7EB81}">
      <dgm:prSet phldrT="[Text]"/>
      <dgm:spPr/>
      <dgm:t>
        <a:bodyPr/>
        <a:lstStyle/>
        <a:p>
          <a:pPr rtl="1"/>
          <a:r>
            <a:rPr lang="en-US" dirty="0" smtClean="0">
              <a:solidFill>
                <a:schemeClr val="accent1"/>
              </a:solidFill>
            </a:rPr>
            <a:t>null</a:t>
          </a:r>
          <a:endParaRPr lang="he-IL" dirty="0">
            <a:solidFill>
              <a:schemeClr val="accent1"/>
            </a:solidFill>
          </a:endParaRPr>
        </a:p>
      </dgm:t>
    </dgm:pt>
    <dgm:pt modelId="{D662CF43-34E5-41F2-A279-6D764121517C}" type="parTrans" cxnId="{F5974798-F77B-47F7-AFDD-E65AEE939A6F}">
      <dgm:prSet/>
      <dgm:spPr/>
      <dgm:t>
        <a:bodyPr/>
        <a:lstStyle/>
        <a:p>
          <a:pPr rtl="1"/>
          <a:endParaRPr lang="he-IL"/>
        </a:p>
      </dgm:t>
    </dgm:pt>
    <dgm:pt modelId="{32954AEA-BD43-4168-9DA0-C9310B00B693}" type="sibTrans" cxnId="{F5974798-F77B-47F7-AFDD-E65AEE939A6F}">
      <dgm:prSet/>
      <dgm:spPr/>
      <dgm:t>
        <a:bodyPr/>
        <a:lstStyle/>
        <a:p>
          <a:pPr rtl="1"/>
          <a:endParaRPr lang="he-IL"/>
        </a:p>
      </dgm:t>
    </dgm:pt>
    <dgm:pt modelId="{35157D87-D042-45CD-8554-330C297CE14C}">
      <dgm:prSet phldrT="[Text]"/>
      <dgm:spPr/>
      <dgm:t>
        <a:bodyPr/>
        <a:lstStyle/>
        <a:p>
          <a:pPr rtl="1"/>
          <a:r>
            <a:rPr lang="he-IL" dirty="0" smtClean="0"/>
            <a:t>9</a:t>
          </a:r>
          <a:endParaRPr lang="he-IL" dirty="0"/>
        </a:p>
      </dgm:t>
    </dgm:pt>
    <dgm:pt modelId="{1644AC3A-43C8-4A61-8986-924DD8EEB01A}" type="parTrans" cxnId="{E383A28D-A910-401E-A28F-0B67869F7F44}">
      <dgm:prSet/>
      <dgm:spPr/>
      <dgm:t>
        <a:bodyPr/>
        <a:lstStyle/>
        <a:p>
          <a:pPr rtl="1"/>
          <a:endParaRPr lang="he-IL"/>
        </a:p>
      </dgm:t>
    </dgm:pt>
    <dgm:pt modelId="{8F34DE33-CE0A-4E0B-A308-E907BF066BF7}" type="sibTrans" cxnId="{E383A28D-A910-401E-A28F-0B67869F7F44}">
      <dgm:prSet/>
      <dgm:spPr/>
      <dgm:t>
        <a:bodyPr/>
        <a:lstStyle/>
        <a:p>
          <a:pPr rtl="1"/>
          <a:endParaRPr lang="he-IL"/>
        </a:p>
      </dgm:t>
    </dgm:pt>
    <dgm:pt modelId="{1D569A2C-36BC-4784-91EB-621AE17256EC}">
      <dgm:prSet phldrT="[Text]"/>
      <dgm:spPr/>
      <dgm:t>
        <a:bodyPr/>
        <a:lstStyle/>
        <a:p>
          <a:pPr rtl="1"/>
          <a:r>
            <a:rPr lang="he-IL" dirty="0" smtClean="0"/>
            <a:t>10</a:t>
          </a:r>
          <a:endParaRPr lang="he-IL" dirty="0"/>
        </a:p>
      </dgm:t>
    </dgm:pt>
    <dgm:pt modelId="{A4CC1B57-2151-4D2F-AB9A-268ECF202F97}" type="parTrans" cxnId="{1C42A423-D523-4B21-8221-B9E626F0E506}">
      <dgm:prSet/>
      <dgm:spPr/>
      <dgm:t>
        <a:bodyPr/>
        <a:lstStyle/>
        <a:p>
          <a:pPr rtl="1"/>
          <a:endParaRPr lang="he-IL"/>
        </a:p>
      </dgm:t>
    </dgm:pt>
    <dgm:pt modelId="{FD2A0C07-0195-401C-BAA9-73389507CB79}" type="sibTrans" cxnId="{1C42A423-D523-4B21-8221-B9E626F0E506}">
      <dgm:prSet/>
      <dgm:spPr/>
      <dgm:t>
        <a:bodyPr/>
        <a:lstStyle/>
        <a:p>
          <a:pPr rtl="1"/>
          <a:endParaRPr lang="he-IL"/>
        </a:p>
      </dgm:t>
    </dgm:pt>
    <dgm:pt modelId="{564EE60A-1188-4E7C-811D-2749B48485F2}">
      <dgm:prSet phldrT="[Text]"/>
      <dgm:spPr/>
      <dgm:t>
        <a:bodyPr/>
        <a:lstStyle/>
        <a:p>
          <a:pPr rtl="1"/>
          <a:r>
            <a:rPr lang="en-US" dirty="0" smtClean="0">
              <a:solidFill>
                <a:schemeClr val="accent1"/>
              </a:solidFill>
            </a:rPr>
            <a:t>null</a:t>
          </a:r>
          <a:endParaRPr lang="he-IL" dirty="0">
            <a:solidFill>
              <a:schemeClr val="accent1"/>
            </a:solidFill>
          </a:endParaRPr>
        </a:p>
      </dgm:t>
    </dgm:pt>
    <dgm:pt modelId="{A0CD063A-BFF5-4D44-83C5-DE8A925BB21D}" type="parTrans" cxnId="{BD49672E-8C2C-424D-935C-7EA62779440B}">
      <dgm:prSet/>
      <dgm:spPr/>
      <dgm:t>
        <a:bodyPr/>
        <a:lstStyle/>
        <a:p>
          <a:pPr rtl="1"/>
          <a:endParaRPr lang="he-IL"/>
        </a:p>
      </dgm:t>
    </dgm:pt>
    <dgm:pt modelId="{D4C8C8D2-C462-4450-8674-1FEE02118AAF}" type="sibTrans" cxnId="{BD49672E-8C2C-424D-935C-7EA62779440B}">
      <dgm:prSet/>
      <dgm:spPr/>
      <dgm:t>
        <a:bodyPr/>
        <a:lstStyle/>
        <a:p>
          <a:pPr rtl="1"/>
          <a:endParaRPr lang="he-IL"/>
        </a:p>
      </dgm:t>
    </dgm:pt>
    <dgm:pt modelId="{E5C8E74A-C335-49D9-A7A0-49BA64B55201}">
      <dgm:prSet phldrT="[Text]"/>
      <dgm:spPr/>
      <dgm:t>
        <a:bodyPr/>
        <a:lstStyle/>
        <a:p>
          <a:pPr rtl="1"/>
          <a:r>
            <a:rPr lang="he-IL" dirty="0" smtClean="0"/>
            <a:t>31</a:t>
          </a:r>
          <a:endParaRPr lang="he-IL" dirty="0"/>
        </a:p>
      </dgm:t>
    </dgm:pt>
    <dgm:pt modelId="{F5785490-2DE1-45D3-A59B-711EE9FD1A4A}" type="parTrans" cxnId="{11AB0B76-9BE1-4288-9F18-2368825965CA}">
      <dgm:prSet/>
      <dgm:spPr/>
      <dgm:t>
        <a:bodyPr/>
        <a:lstStyle/>
        <a:p>
          <a:pPr rtl="1"/>
          <a:endParaRPr lang="he-IL"/>
        </a:p>
      </dgm:t>
    </dgm:pt>
    <dgm:pt modelId="{FF3FE807-EE64-4A38-AA36-C2D412505DB9}" type="sibTrans" cxnId="{11AB0B76-9BE1-4288-9F18-2368825965CA}">
      <dgm:prSet/>
      <dgm:spPr/>
      <dgm:t>
        <a:bodyPr/>
        <a:lstStyle/>
        <a:p>
          <a:pPr rtl="1"/>
          <a:endParaRPr lang="he-IL"/>
        </a:p>
      </dgm:t>
    </dgm:pt>
    <dgm:pt modelId="{05DFDB86-AD24-4CB1-A738-C1BB22C4B08A}">
      <dgm:prSet phldrT="[Text]"/>
      <dgm:spPr/>
      <dgm:t>
        <a:bodyPr/>
        <a:lstStyle/>
        <a:p>
          <a:pPr rtl="1"/>
          <a:r>
            <a:rPr lang="en-US" dirty="0" smtClean="0">
              <a:solidFill>
                <a:schemeClr val="accent1"/>
              </a:solidFill>
            </a:rPr>
            <a:t>null</a:t>
          </a:r>
          <a:endParaRPr lang="he-IL" dirty="0">
            <a:solidFill>
              <a:schemeClr val="accent1"/>
            </a:solidFill>
          </a:endParaRPr>
        </a:p>
      </dgm:t>
    </dgm:pt>
    <dgm:pt modelId="{908A2FF9-A095-43D6-86E6-C4FADE6538C0}" type="parTrans" cxnId="{D49B243D-A04B-484E-BD09-B4BA432066FB}">
      <dgm:prSet/>
      <dgm:spPr/>
      <dgm:t>
        <a:bodyPr/>
        <a:lstStyle/>
        <a:p>
          <a:pPr rtl="1"/>
          <a:endParaRPr lang="he-IL"/>
        </a:p>
      </dgm:t>
    </dgm:pt>
    <dgm:pt modelId="{D60BCC62-02F6-427F-B846-699A9C6F8078}" type="sibTrans" cxnId="{D49B243D-A04B-484E-BD09-B4BA432066FB}">
      <dgm:prSet/>
      <dgm:spPr/>
      <dgm:t>
        <a:bodyPr/>
        <a:lstStyle/>
        <a:p>
          <a:pPr rtl="1"/>
          <a:endParaRPr lang="he-IL"/>
        </a:p>
      </dgm:t>
    </dgm:pt>
    <dgm:pt modelId="{063F095D-4319-48B4-A789-A9254397781F}">
      <dgm:prSet phldrT="[Text]"/>
      <dgm:spPr/>
      <dgm:t>
        <a:bodyPr/>
        <a:lstStyle/>
        <a:p>
          <a:pPr rtl="1"/>
          <a:r>
            <a:rPr lang="en-US" dirty="0" smtClean="0">
              <a:solidFill>
                <a:schemeClr val="tx1"/>
              </a:solidFill>
            </a:rPr>
            <a:t>56</a:t>
          </a:r>
          <a:endParaRPr lang="he-IL" dirty="0">
            <a:solidFill>
              <a:schemeClr val="tx1"/>
            </a:solidFill>
          </a:endParaRPr>
        </a:p>
      </dgm:t>
    </dgm:pt>
    <dgm:pt modelId="{5CF20E5E-1979-4087-85FE-3D7F54240BBD}" type="parTrans" cxnId="{F768356A-D296-47E6-A700-71B7EB8A896E}">
      <dgm:prSet/>
      <dgm:spPr/>
      <dgm:t>
        <a:bodyPr/>
        <a:lstStyle/>
        <a:p>
          <a:pPr rtl="1"/>
          <a:endParaRPr lang="he-IL"/>
        </a:p>
      </dgm:t>
    </dgm:pt>
    <dgm:pt modelId="{B62DF7C3-5B29-452A-990F-326C6E1C4165}" type="sibTrans" cxnId="{F768356A-D296-47E6-A700-71B7EB8A896E}">
      <dgm:prSet/>
      <dgm:spPr/>
      <dgm:t>
        <a:bodyPr/>
        <a:lstStyle/>
        <a:p>
          <a:pPr rtl="1"/>
          <a:endParaRPr lang="he-IL"/>
        </a:p>
      </dgm:t>
    </dgm:pt>
    <dgm:pt modelId="{86DAA4BE-0B79-4371-B88F-E3FA24222C88}">
      <dgm:prSet phldrT="[Text]"/>
      <dgm:spPr/>
      <dgm:t>
        <a:bodyPr/>
        <a:lstStyle/>
        <a:p>
          <a:pPr rtl="1"/>
          <a:r>
            <a:rPr lang="en-US" dirty="0" smtClean="0">
              <a:solidFill>
                <a:schemeClr val="accent1"/>
              </a:solidFill>
            </a:rPr>
            <a:t>null</a:t>
          </a:r>
          <a:endParaRPr lang="he-IL" dirty="0">
            <a:solidFill>
              <a:schemeClr val="accent1"/>
            </a:solidFill>
          </a:endParaRPr>
        </a:p>
      </dgm:t>
    </dgm:pt>
    <dgm:pt modelId="{8DF7FE19-D1E5-437C-AC91-EB5E0E457838}" type="parTrans" cxnId="{404E54DB-40D8-4355-BA8A-B6D5CCE0BDB7}">
      <dgm:prSet/>
      <dgm:spPr/>
      <dgm:t>
        <a:bodyPr/>
        <a:lstStyle/>
        <a:p>
          <a:pPr rtl="1"/>
          <a:endParaRPr lang="he-IL"/>
        </a:p>
      </dgm:t>
    </dgm:pt>
    <dgm:pt modelId="{F0B67110-1387-45FF-B5EF-014CFF0A949D}" type="sibTrans" cxnId="{404E54DB-40D8-4355-BA8A-B6D5CCE0BDB7}">
      <dgm:prSet/>
      <dgm:spPr/>
      <dgm:t>
        <a:bodyPr/>
        <a:lstStyle/>
        <a:p>
          <a:pPr rtl="1"/>
          <a:endParaRPr lang="he-IL"/>
        </a:p>
      </dgm:t>
    </dgm:pt>
    <dgm:pt modelId="{D72321F9-1CC4-467C-83AD-8C181D2DC13B}">
      <dgm:prSet phldrT="[Text]"/>
      <dgm:spPr/>
      <dgm:t>
        <a:bodyPr/>
        <a:lstStyle/>
        <a:p>
          <a:pPr rtl="1"/>
          <a:r>
            <a:rPr lang="en-US" dirty="0" smtClean="0">
              <a:solidFill>
                <a:schemeClr val="accent1"/>
              </a:solidFill>
            </a:rPr>
            <a:t>null</a:t>
          </a:r>
          <a:endParaRPr lang="he-IL" dirty="0">
            <a:solidFill>
              <a:schemeClr val="accent1"/>
            </a:solidFill>
          </a:endParaRPr>
        </a:p>
      </dgm:t>
    </dgm:pt>
    <dgm:pt modelId="{B7561D82-70DA-428F-A5D0-E3104E106391}" type="parTrans" cxnId="{FCB4C6E4-B292-4F46-BE9A-809C5933AAEE}">
      <dgm:prSet/>
      <dgm:spPr/>
      <dgm:t>
        <a:bodyPr/>
        <a:lstStyle/>
        <a:p>
          <a:pPr rtl="1"/>
          <a:endParaRPr lang="he-IL"/>
        </a:p>
      </dgm:t>
    </dgm:pt>
    <dgm:pt modelId="{48842319-167B-40B2-9E32-3F57F751CF2A}" type="sibTrans" cxnId="{FCB4C6E4-B292-4F46-BE9A-809C5933AAEE}">
      <dgm:prSet/>
      <dgm:spPr/>
      <dgm:t>
        <a:bodyPr/>
        <a:lstStyle/>
        <a:p>
          <a:pPr rtl="1"/>
          <a:endParaRPr lang="he-IL"/>
        </a:p>
      </dgm:t>
    </dgm:pt>
    <dgm:pt modelId="{E493B9FF-291A-4561-9D02-E8394D7AA4E4}">
      <dgm:prSet phldrT="[Text]"/>
      <dgm:spPr/>
      <dgm:t>
        <a:bodyPr/>
        <a:lstStyle/>
        <a:p>
          <a:pPr rtl="1"/>
          <a:r>
            <a:rPr lang="en-US" dirty="0" smtClean="0">
              <a:solidFill>
                <a:schemeClr val="accent1"/>
              </a:solidFill>
            </a:rPr>
            <a:t>null</a:t>
          </a:r>
          <a:endParaRPr lang="he-IL" dirty="0">
            <a:solidFill>
              <a:schemeClr val="accent1"/>
            </a:solidFill>
          </a:endParaRPr>
        </a:p>
      </dgm:t>
    </dgm:pt>
    <dgm:pt modelId="{35E8294C-3986-431F-A046-80F187A76E91}" type="parTrans" cxnId="{89E53B2E-0626-4994-9D4A-89F7C632496F}">
      <dgm:prSet/>
      <dgm:spPr/>
      <dgm:t>
        <a:bodyPr/>
        <a:lstStyle/>
        <a:p>
          <a:pPr rtl="1"/>
          <a:endParaRPr lang="he-IL"/>
        </a:p>
      </dgm:t>
    </dgm:pt>
    <dgm:pt modelId="{43D798C1-DCD6-4CA9-A6F7-DEB6113DF7BF}" type="sibTrans" cxnId="{89E53B2E-0626-4994-9D4A-89F7C632496F}">
      <dgm:prSet/>
      <dgm:spPr/>
      <dgm:t>
        <a:bodyPr/>
        <a:lstStyle/>
        <a:p>
          <a:pPr rtl="1"/>
          <a:endParaRPr lang="he-IL"/>
        </a:p>
      </dgm:t>
    </dgm:pt>
    <dgm:pt modelId="{A672685E-6863-4614-837C-6512107B483E}">
      <dgm:prSet phldrT="[Text]"/>
      <dgm:spPr/>
      <dgm:t>
        <a:bodyPr/>
        <a:lstStyle/>
        <a:p>
          <a:pPr rtl="1"/>
          <a:r>
            <a:rPr lang="en-US" dirty="0" smtClean="0">
              <a:solidFill>
                <a:schemeClr val="accent1"/>
              </a:solidFill>
            </a:rPr>
            <a:t>null</a:t>
          </a:r>
          <a:endParaRPr lang="he-IL" dirty="0">
            <a:solidFill>
              <a:schemeClr val="accent1"/>
            </a:solidFill>
          </a:endParaRPr>
        </a:p>
      </dgm:t>
    </dgm:pt>
    <dgm:pt modelId="{91678F50-0038-4B79-92CD-CD45BE319C40}" type="parTrans" cxnId="{BBC4CE09-4CC0-465A-8A47-653A1F3A4F79}">
      <dgm:prSet/>
      <dgm:spPr/>
      <dgm:t>
        <a:bodyPr/>
        <a:lstStyle/>
        <a:p>
          <a:pPr rtl="1"/>
          <a:endParaRPr lang="he-IL"/>
        </a:p>
      </dgm:t>
    </dgm:pt>
    <dgm:pt modelId="{71A7427C-F54E-4ED9-AC01-844D2D27FE75}" type="sibTrans" cxnId="{BBC4CE09-4CC0-465A-8A47-653A1F3A4F79}">
      <dgm:prSet/>
      <dgm:spPr/>
      <dgm:t>
        <a:bodyPr/>
        <a:lstStyle/>
        <a:p>
          <a:pPr rtl="1"/>
          <a:endParaRPr lang="he-IL"/>
        </a:p>
      </dgm:t>
    </dgm:pt>
    <dgm:pt modelId="{C4E771AB-2135-4033-984C-E1AB0FBEA6BC}">
      <dgm:prSet phldrT="[Text]"/>
      <dgm:spPr/>
      <dgm:t>
        <a:bodyPr/>
        <a:lstStyle/>
        <a:p>
          <a:pPr rtl="1"/>
          <a:r>
            <a:rPr lang="en-US" dirty="0" smtClean="0">
              <a:solidFill>
                <a:schemeClr val="accent1"/>
              </a:solidFill>
            </a:rPr>
            <a:t>null</a:t>
          </a:r>
          <a:endParaRPr lang="he-IL" dirty="0">
            <a:solidFill>
              <a:schemeClr val="accent1"/>
            </a:solidFill>
          </a:endParaRPr>
        </a:p>
      </dgm:t>
    </dgm:pt>
    <dgm:pt modelId="{65CBB959-8642-4A55-B9A4-5972D64E1CEE}" type="parTrans" cxnId="{D197163D-8C89-4337-8F61-54383995C52F}">
      <dgm:prSet/>
      <dgm:spPr/>
      <dgm:t>
        <a:bodyPr/>
        <a:lstStyle/>
        <a:p>
          <a:pPr rtl="1"/>
          <a:endParaRPr lang="he-IL"/>
        </a:p>
      </dgm:t>
    </dgm:pt>
    <dgm:pt modelId="{C5260C66-EADE-4988-BE51-D8CCAA8FBF94}" type="sibTrans" cxnId="{D197163D-8C89-4337-8F61-54383995C52F}">
      <dgm:prSet/>
      <dgm:spPr/>
      <dgm:t>
        <a:bodyPr/>
        <a:lstStyle/>
        <a:p>
          <a:pPr rtl="1"/>
          <a:endParaRPr lang="he-IL"/>
        </a:p>
      </dgm:t>
    </dgm:pt>
    <dgm:pt modelId="{1DB4BA68-56FF-40D2-BC2A-AA3B2D7CCE07}">
      <dgm:prSet phldrT="[Text]"/>
      <dgm:spPr/>
      <dgm:t>
        <a:bodyPr/>
        <a:lstStyle/>
        <a:p>
          <a:pPr rtl="1"/>
          <a:r>
            <a:rPr lang="en-US" dirty="0" smtClean="0">
              <a:solidFill>
                <a:schemeClr val="accent1"/>
              </a:solidFill>
            </a:rPr>
            <a:t>null</a:t>
          </a:r>
          <a:endParaRPr lang="he-IL" dirty="0">
            <a:solidFill>
              <a:schemeClr val="accent1"/>
            </a:solidFill>
          </a:endParaRPr>
        </a:p>
      </dgm:t>
    </dgm:pt>
    <dgm:pt modelId="{557370FD-7C1F-456F-AB82-E48F865A18C4}" type="parTrans" cxnId="{964EB776-DFF6-4D4D-BD19-2875658BFDD4}">
      <dgm:prSet/>
      <dgm:spPr/>
      <dgm:t>
        <a:bodyPr/>
        <a:lstStyle/>
        <a:p>
          <a:pPr rtl="1"/>
          <a:endParaRPr lang="he-IL"/>
        </a:p>
      </dgm:t>
    </dgm:pt>
    <dgm:pt modelId="{4C5359C5-75B8-4F89-9BD2-55506A8CD8FB}" type="sibTrans" cxnId="{964EB776-DFF6-4D4D-BD19-2875658BFDD4}">
      <dgm:prSet/>
      <dgm:spPr/>
      <dgm:t>
        <a:bodyPr/>
        <a:lstStyle/>
        <a:p>
          <a:pPr rtl="1"/>
          <a:endParaRPr lang="he-IL"/>
        </a:p>
      </dgm:t>
    </dgm:pt>
    <dgm:pt modelId="{DABC1F19-D28E-4CD4-B90C-B2264534F32C}">
      <dgm:prSet phldrT="[Text]"/>
      <dgm:spPr/>
      <dgm:t>
        <a:bodyPr/>
        <a:lstStyle/>
        <a:p>
          <a:pPr rtl="1"/>
          <a:r>
            <a:rPr lang="en-US" dirty="0" smtClean="0">
              <a:solidFill>
                <a:schemeClr val="accent1"/>
              </a:solidFill>
            </a:rPr>
            <a:t>null</a:t>
          </a:r>
          <a:endParaRPr lang="he-IL" dirty="0">
            <a:solidFill>
              <a:schemeClr val="accent1"/>
            </a:solidFill>
          </a:endParaRPr>
        </a:p>
      </dgm:t>
    </dgm:pt>
    <dgm:pt modelId="{29BA28D3-3060-4C87-B803-4924A76889A8}" type="parTrans" cxnId="{3B45595C-C90D-430D-9A7D-52D69C698BE6}">
      <dgm:prSet/>
      <dgm:spPr/>
      <dgm:t>
        <a:bodyPr/>
        <a:lstStyle/>
        <a:p>
          <a:pPr rtl="1"/>
          <a:endParaRPr lang="he-IL"/>
        </a:p>
      </dgm:t>
    </dgm:pt>
    <dgm:pt modelId="{2F92E5D5-3DFE-4619-BCE7-AFD453397DED}" type="sibTrans" cxnId="{3B45595C-C90D-430D-9A7D-52D69C698BE6}">
      <dgm:prSet/>
      <dgm:spPr/>
      <dgm:t>
        <a:bodyPr/>
        <a:lstStyle/>
        <a:p>
          <a:pPr rtl="1"/>
          <a:endParaRPr lang="he-IL"/>
        </a:p>
      </dgm:t>
    </dgm:pt>
    <dgm:pt modelId="{3B3B0FBF-7C17-443D-B543-C95F88703932}">
      <dgm:prSet phldrT="[Text]"/>
      <dgm:spPr/>
      <dgm:t>
        <a:bodyPr/>
        <a:lstStyle/>
        <a:p>
          <a:pPr rtl="1"/>
          <a:r>
            <a:rPr lang="en-US" dirty="0" smtClean="0">
              <a:solidFill>
                <a:schemeClr val="accent1"/>
              </a:solidFill>
            </a:rPr>
            <a:t>null</a:t>
          </a:r>
          <a:endParaRPr lang="he-IL" dirty="0">
            <a:solidFill>
              <a:schemeClr val="accent1"/>
            </a:solidFill>
          </a:endParaRPr>
        </a:p>
      </dgm:t>
    </dgm:pt>
    <dgm:pt modelId="{66D1219D-2892-49B9-BA29-C29B3F2E7DD9}" type="parTrans" cxnId="{0091A96D-25B6-4A04-97F2-C62D223B85F7}">
      <dgm:prSet/>
      <dgm:spPr/>
      <dgm:t>
        <a:bodyPr/>
        <a:lstStyle/>
        <a:p>
          <a:pPr rtl="1"/>
          <a:endParaRPr lang="he-IL"/>
        </a:p>
      </dgm:t>
    </dgm:pt>
    <dgm:pt modelId="{748BCFFD-824C-421D-8DD3-033AA69E44EE}" type="sibTrans" cxnId="{0091A96D-25B6-4A04-97F2-C62D223B85F7}">
      <dgm:prSet/>
      <dgm:spPr/>
      <dgm:t>
        <a:bodyPr/>
        <a:lstStyle/>
        <a:p>
          <a:pPr rtl="1"/>
          <a:endParaRPr lang="he-IL"/>
        </a:p>
      </dgm:t>
    </dgm:pt>
    <dgm:pt modelId="{2E4989C5-634C-4643-91F1-7156227DE41D}">
      <dgm:prSet phldrT="[Text]"/>
      <dgm:spPr/>
      <dgm:t>
        <a:bodyPr/>
        <a:lstStyle/>
        <a:p>
          <a:pPr rtl="1"/>
          <a:r>
            <a:rPr lang="en-US" dirty="0" smtClean="0">
              <a:solidFill>
                <a:schemeClr val="accent1"/>
              </a:solidFill>
            </a:rPr>
            <a:t>null</a:t>
          </a:r>
          <a:endParaRPr lang="he-IL" dirty="0">
            <a:solidFill>
              <a:schemeClr val="accent1"/>
            </a:solidFill>
          </a:endParaRPr>
        </a:p>
      </dgm:t>
    </dgm:pt>
    <dgm:pt modelId="{628EA6B8-08F0-48C2-8E69-8D91EB46FD58}" type="parTrans" cxnId="{253B6016-E730-4E40-8413-6296C8C6BDED}">
      <dgm:prSet/>
      <dgm:spPr/>
      <dgm:t>
        <a:bodyPr/>
        <a:lstStyle/>
        <a:p>
          <a:pPr rtl="1"/>
          <a:endParaRPr lang="he-IL"/>
        </a:p>
      </dgm:t>
    </dgm:pt>
    <dgm:pt modelId="{F4E042A5-6F26-49F2-938D-767C3EA65699}" type="sibTrans" cxnId="{253B6016-E730-4E40-8413-6296C8C6BDED}">
      <dgm:prSet/>
      <dgm:spPr/>
      <dgm:t>
        <a:bodyPr/>
        <a:lstStyle/>
        <a:p>
          <a:pPr rtl="1"/>
          <a:endParaRPr lang="he-IL"/>
        </a:p>
      </dgm:t>
    </dgm:pt>
    <dgm:pt modelId="{7ED1DD60-3993-4EDA-9274-7AFD9C613700}">
      <dgm:prSet phldrT="[Text]"/>
      <dgm:spPr/>
      <dgm:t>
        <a:bodyPr/>
        <a:lstStyle/>
        <a:p>
          <a:pPr rtl="1"/>
          <a:r>
            <a:rPr lang="en-US" dirty="0" smtClean="0">
              <a:solidFill>
                <a:schemeClr val="accent1"/>
              </a:solidFill>
            </a:rPr>
            <a:t>null</a:t>
          </a:r>
          <a:endParaRPr lang="he-IL" dirty="0">
            <a:solidFill>
              <a:schemeClr val="accent1"/>
            </a:solidFill>
          </a:endParaRPr>
        </a:p>
      </dgm:t>
    </dgm:pt>
    <dgm:pt modelId="{DE3A1D71-B2BC-447C-A07F-0EA5D424F4E6}" type="parTrans" cxnId="{FDE24A07-88BC-42FF-AC50-D031AFB420A2}">
      <dgm:prSet/>
      <dgm:spPr/>
      <dgm:t>
        <a:bodyPr/>
        <a:lstStyle/>
        <a:p>
          <a:pPr rtl="1"/>
          <a:endParaRPr lang="he-IL"/>
        </a:p>
      </dgm:t>
    </dgm:pt>
    <dgm:pt modelId="{E7574533-ADD6-49ED-9D00-80EC53BA6E79}" type="sibTrans" cxnId="{FDE24A07-88BC-42FF-AC50-D031AFB420A2}">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B63FDF16-EB0D-486F-B19C-9FD2DD05E1C9}" type="pres">
      <dgm:prSet presAssocID="{87BCEFA8-EAE8-4A77-AEB8-EB3A04F02176}" presName="Name17" presStyleLbl="parChTrans1D3" presStyleIdx="0" presStyleCnt="4"/>
      <dgm:spPr/>
      <dgm:t>
        <a:bodyPr/>
        <a:lstStyle/>
        <a:p>
          <a:pPr rtl="1"/>
          <a:endParaRPr lang="he-IL"/>
        </a:p>
      </dgm:t>
    </dgm:pt>
    <dgm:pt modelId="{315C537A-3CC0-4D14-BD16-F50F40A7D0DA}" type="pres">
      <dgm:prSet presAssocID="{73F06BB2-1C37-403B-967B-3E11038F1AF4}" presName="hierRoot3" presStyleCnt="0"/>
      <dgm:spPr/>
    </dgm:pt>
    <dgm:pt modelId="{09F36118-CBEC-4F7C-B25E-82B7BF6C60BA}" type="pres">
      <dgm:prSet presAssocID="{73F06BB2-1C37-403B-967B-3E11038F1AF4}" presName="composite3" presStyleCnt="0"/>
      <dgm:spPr/>
    </dgm:pt>
    <dgm:pt modelId="{6EC5C2EB-E066-4FF8-85CE-3FBC229145A2}" type="pres">
      <dgm:prSet presAssocID="{73F06BB2-1C37-403B-967B-3E11038F1AF4}" presName="background3" presStyleLbl="node3" presStyleIdx="0" presStyleCnt="4"/>
      <dgm:spPr/>
    </dgm:pt>
    <dgm:pt modelId="{AC5E3675-3C09-4B29-BAD1-3046379E02C1}" type="pres">
      <dgm:prSet presAssocID="{73F06BB2-1C37-403B-967B-3E11038F1AF4}" presName="text3" presStyleLbl="fgAcc3" presStyleIdx="0" presStyleCnt="4">
        <dgm:presLayoutVars>
          <dgm:chPref val="3"/>
        </dgm:presLayoutVars>
      </dgm:prSet>
      <dgm:spPr/>
      <dgm:t>
        <a:bodyPr/>
        <a:lstStyle/>
        <a:p>
          <a:pPr rtl="1"/>
          <a:endParaRPr lang="he-IL"/>
        </a:p>
      </dgm:t>
    </dgm:pt>
    <dgm:pt modelId="{F97D7034-694F-4198-8731-0B164CFF9AC2}" type="pres">
      <dgm:prSet presAssocID="{73F06BB2-1C37-403B-967B-3E11038F1AF4}" presName="hierChild4" presStyleCnt="0"/>
      <dgm:spPr/>
    </dgm:pt>
    <dgm:pt modelId="{E03CCAC2-7EA8-4B0A-BD44-928FE8EA5AEE}" type="pres">
      <dgm:prSet presAssocID="{D662CF43-34E5-41F2-A279-6D764121517C}" presName="Name23" presStyleLbl="parChTrans1D4" presStyleIdx="0" presStyleCnt="22"/>
      <dgm:spPr/>
      <dgm:t>
        <a:bodyPr/>
        <a:lstStyle/>
        <a:p>
          <a:pPr rtl="1"/>
          <a:endParaRPr lang="he-IL"/>
        </a:p>
      </dgm:t>
    </dgm:pt>
    <dgm:pt modelId="{4FA963F0-B95D-4F75-B5AA-3EA16677AF72}" type="pres">
      <dgm:prSet presAssocID="{FD0CF266-6BF4-48FD-912A-EE5A9EF7EB81}" presName="hierRoot4" presStyleCnt="0"/>
      <dgm:spPr/>
    </dgm:pt>
    <dgm:pt modelId="{043A3241-8819-45B4-B9C3-18D74A1C8425}" type="pres">
      <dgm:prSet presAssocID="{FD0CF266-6BF4-48FD-912A-EE5A9EF7EB81}" presName="composite4" presStyleCnt="0"/>
      <dgm:spPr/>
    </dgm:pt>
    <dgm:pt modelId="{EBECE909-001A-4F00-AB05-1F25D19E9303}" type="pres">
      <dgm:prSet presAssocID="{FD0CF266-6BF4-48FD-912A-EE5A9EF7EB81}" presName="background4" presStyleLbl="node4" presStyleIdx="0" presStyleCnt="22"/>
      <dgm:spPr/>
    </dgm:pt>
    <dgm:pt modelId="{57AEFE57-2879-4FD5-BE52-98CF602C91EB}" type="pres">
      <dgm:prSet presAssocID="{FD0CF266-6BF4-48FD-912A-EE5A9EF7EB81}" presName="text4" presStyleLbl="fgAcc4" presStyleIdx="0" presStyleCnt="22">
        <dgm:presLayoutVars>
          <dgm:chPref val="3"/>
        </dgm:presLayoutVars>
      </dgm:prSet>
      <dgm:spPr/>
      <dgm:t>
        <a:bodyPr/>
        <a:lstStyle/>
        <a:p>
          <a:pPr rtl="1"/>
          <a:endParaRPr lang="he-IL"/>
        </a:p>
      </dgm:t>
    </dgm:pt>
    <dgm:pt modelId="{B48FF8E0-D712-42AA-86E8-749BE6F73CD3}" type="pres">
      <dgm:prSet presAssocID="{FD0CF266-6BF4-48FD-912A-EE5A9EF7EB81}" presName="hierChild5" presStyleCnt="0"/>
      <dgm:spPr/>
    </dgm:pt>
    <dgm:pt modelId="{D8AE596B-BD2D-4A94-A41E-111F4AD89069}" type="pres">
      <dgm:prSet presAssocID="{1644AC3A-43C8-4A61-8986-924DD8EEB01A}" presName="Name23" presStyleLbl="parChTrans1D4" presStyleIdx="1" presStyleCnt="22"/>
      <dgm:spPr/>
      <dgm:t>
        <a:bodyPr/>
        <a:lstStyle/>
        <a:p>
          <a:pPr rtl="1"/>
          <a:endParaRPr lang="he-IL"/>
        </a:p>
      </dgm:t>
    </dgm:pt>
    <dgm:pt modelId="{A0A6DC9F-69A7-493A-A325-B28315C0439F}" type="pres">
      <dgm:prSet presAssocID="{35157D87-D042-45CD-8554-330C297CE14C}" presName="hierRoot4" presStyleCnt="0"/>
      <dgm:spPr/>
    </dgm:pt>
    <dgm:pt modelId="{B90C1467-B5BF-452E-92BE-8C68BECF0484}" type="pres">
      <dgm:prSet presAssocID="{35157D87-D042-45CD-8554-330C297CE14C}" presName="composite4" presStyleCnt="0"/>
      <dgm:spPr/>
    </dgm:pt>
    <dgm:pt modelId="{B4E1B9F8-20FE-4DFC-940F-5C4A8E5ACFD4}" type="pres">
      <dgm:prSet presAssocID="{35157D87-D042-45CD-8554-330C297CE14C}" presName="background4" presStyleLbl="node4" presStyleIdx="1" presStyleCnt="22"/>
      <dgm:spPr/>
    </dgm:pt>
    <dgm:pt modelId="{F1E0F85E-7719-43AB-9628-1E2B6153B362}" type="pres">
      <dgm:prSet presAssocID="{35157D87-D042-45CD-8554-330C297CE14C}" presName="text4" presStyleLbl="fgAcc4" presStyleIdx="1" presStyleCnt="22">
        <dgm:presLayoutVars>
          <dgm:chPref val="3"/>
        </dgm:presLayoutVars>
      </dgm:prSet>
      <dgm:spPr/>
      <dgm:t>
        <a:bodyPr/>
        <a:lstStyle/>
        <a:p>
          <a:pPr rtl="1"/>
          <a:endParaRPr lang="he-IL"/>
        </a:p>
      </dgm:t>
    </dgm:pt>
    <dgm:pt modelId="{1C8A0986-CE8A-4886-9D01-8DBFCFE8104F}" type="pres">
      <dgm:prSet presAssocID="{35157D87-D042-45CD-8554-330C297CE14C}" presName="hierChild5" presStyleCnt="0"/>
      <dgm:spPr/>
    </dgm:pt>
    <dgm:pt modelId="{A7E5F9B7-8136-40D0-935C-ED6CB80E1F0F}" type="pres">
      <dgm:prSet presAssocID="{D6A9B986-FEC6-4EC1-BA20-15350D62A844}" presName="Name23" presStyleLbl="parChTrans1D4" presStyleIdx="2" presStyleCnt="22"/>
      <dgm:spPr/>
      <dgm:t>
        <a:bodyPr/>
        <a:lstStyle/>
        <a:p>
          <a:pPr rtl="1"/>
          <a:endParaRPr lang="he-IL"/>
        </a:p>
      </dgm:t>
    </dgm:pt>
    <dgm:pt modelId="{E70AF131-3F56-425E-A3B2-B5661DC721D6}" type="pres">
      <dgm:prSet presAssocID="{CBADCD64-DC26-4D5D-B520-061A9EE15970}" presName="hierRoot4" presStyleCnt="0"/>
      <dgm:spPr/>
    </dgm:pt>
    <dgm:pt modelId="{3CEFF9F0-0FB0-4148-A1C1-622DF90A289D}" type="pres">
      <dgm:prSet presAssocID="{CBADCD64-DC26-4D5D-B520-061A9EE15970}" presName="composite4" presStyleCnt="0"/>
      <dgm:spPr/>
    </dgm:pt>
    <dgm:pt modelId="{C7113EED-417A-4F24-9173-9BDEC44F92D0}" type="pres">
      <dgm:prSet presAssocID="{CBADCD64-DC26-4D5D-B520-061A9EE15970}" presName="background4" presStyleLbl="node4" presStyleIdx="2" presStyleCnt="22"/>
      <dgm:spPr/>
    </dgm:pt>
    <dgm:pt modelId="{F7A62183-DADB-44E3-A81E-C87D1928D3F2}" type="pres">
      <dgm:prSet presAssocID="{CBADCD64-DC26-4D5D-B520-061A9EE15970}" presName="text4" presStyleLbl="fgAcc4" presStyleIdx="2" presStyleCnt="22">
        <dgm:presLayoutVars>
          <dgm:chPref val="3"/>
        </dgm:presLayoutVars>
      </dgm:prSet>
      <dgm:spPr/>
      <dgm:t>
        <a:bodyPr/>
        <a:lstStyle/>
        <a:p>
          <a:pPr rtl="1"/>
          <a:endParaRPr lang="he-IL"/>
        </a:p>
      </dgm:t>
    </dgm:pt>
    <dgm:pt modelId="{C30FF67A-9166-4576-9F2D-A4A920B22BE7}" type="pres">
      <dgm:prSet presAssocID="{CBADCD64-DC26-4D5D-B520-061A9EE15970}" presName="hierChild5" presStyleCnt="0"/>
      <dgm:spPr/>
    </dgm:pt>
    <dgm:pt modelId="{7D2D44FF-BED8-43EC-83C4-D5A8CFBA1FB9}" type="pres">
      <dgm:prSet presAssocID="{A4CC1B57-2151-4D2F-AB9A-268ECF202F97}" presName="Name23" presStyleLbl="parChTrans1D4" presStyleIdx="3" presStyleCnt="22"/>
      <dgm:spPr/>
      <dgm:t>
        <a:bodyPr/>
        <a:lstStyle/>
        <a:p>
          <a:pPr rtl="1"/>
          <a:endParaRPr lang="he-IL"/>
        </a:p>
      </dgm:t>
    </dgm:pt>
    <dgm:pt modelId="{B6814B3B-6A85-479E-911F-FB4EEF1C33BE}" type="pres">
      <dgm:prSet presAssocID="{1D569A2C-36BC-4784-91EB-621AE17256EC}" presName="hierRoot4" presStyleCnt="0"/>
      <dgm:spPr/>
    </dgm:pt>
    <dgm:pt modelId="{C34F6847-9A38-4258-B87D-AE2F96FD8CBB}" type="pres">
      <dgm:prSet presAssocID="{1D569A2C-36BC-4784-91EB-621AE17256EC}" presName="composite4" presStyleCnt="0"/>
      <dgm:spPr/>
    </dgm:pt>
    <dgm:pt modelId="{EFD283F1-EE84-4830-99DF-9525F1BB49EC}" type="pres">
      <dgm:prSet presAssocID="{1D569A2C-36BC-4784-91EB-621AE17256EC}" presName="background4" presStyleLbl="node4" presStyleIdx="3" presStyleCnt="22"/>
      <dgm:spPr/>
    </dgm:pt>
    <dgm:pt modelId="{027EAF20-992C-4497-8B4A-F240B06CB044}" type="pres">
      <dgm:prSet presAssocID="{1D569A2C-36BC-4784-91EB-621AE17256EC}" presName="text4" presStyleLbl="fgAcc4" presStyleIdx="3" presStyleCnt="22">
        <dgm:presLayoutVars>
          <dgm:chPref val="3"/>
        </dgm:presLayoutVars>
      </dgm:prSet>
      <dgm:spPr/>
      <dgm:t>
        <a:bodyPr/>
        <a:lstStyle/>
        <a:p>
          <a:pPr rtl="1"/>
          <a:endParaRPr lang="he-IL"/>
        </a:p>
      </dgm:t>
    </dgm:pt>
    <dgm:pt modelId="{3E1A57F5-D4E0-4056-8903-08AA0472447C}" type="pres">
      <dgm:prSet presAssocID="{1D569A2C-36BC-4784-91EB-621AE17256EC}" presName="hierChild5" presStyleCnt="0"/>
      <dgm:spPr/>
    </dgm:pt>
    <dgm:pt modelId="{F5014A9D-19ED-411A-ABB4-EE1B956C793A}" type="pres">
      <dgm:prSet presAssocID="{91678F50-0038-4B79-92CD-CD45BE319C40}" presName="Name23" presStyleLbl="parChTrans1D4" presStyleIdx="4" presStyleCnt="22"/>
      <dgm:spPr/>
      <dgm:t>
        <a:bodyPr/>
        <a:lstStyle/>
        <a:p>
          <a:pPr rtl="1"/>
          <a:endParaRPr lang="he-IL"/>
        </a:p>
      </dgm:t>
    </dgm:pt>
    <dgm:pt modelId="{1B5FB0E2-CB82-4E47-B372-A5F670CE5811}" type="pres">
      <dgm:prSet presAssocID="{A672685E-6863-4614-837C-6512107B483E}" presName="hierRoot4" presStyleCnt="0"/>
      <dgm:spPr/>
    </dgm:pt>
    <dgm:pt modelId="{16B25376-73E3-4B3B-93D0-BC2316C6F60D}" type="pres">
      <dgm:prSet presAssocID="{A672685E-6863-4614-837C-6512107B483E}" presName="composite4" presStyleCnt="0"/>
      <dgm:spPr/>
    </dgm:pt>
    <dgm:pt modelId="{D26852E2-DB69-4665-BA29-C1BC51786F2B}" type="pres">
      <dgm:prSet presAssocID="{A672685E-6863-4614-837C-6512107B483E}" presName="background4" presStyleLbl="node4" presStyleIdx="4" presStyleCnt="22"/>
      <dgm:spPr/>
    </dgm:pt>
    <dgm:pt modelId="{170CF51D-EB4D-4F08-8F39-B86D4CD7DCB3}" type="pres">
      <dgm:prSet presAssocID="{A672685E-6863-4614-837C-6512107B483E}" presName="text4" presStyleLbl="fgAcc4" presStyleIdx="4" presStyleCnt="22">
        <dgm:presLayoutVars>
          <dgm:chPref val="3"/>
        </dgm:presLayoutVars>
      </dgm:prSet>
      <dgm:spPr/>
      <dgm:t>
        <a:bodyPr/>
        <a:lstStyle/>
        <a:p>
          <a:pPr rtl="1"/>
          <a:endParaRPr lang="he-IL"/>
        </a:p>
      </dgm:t>
    </dgm:pt>
    <dgm:pt modelId="{4A3B8FB7-75DC-42C1-9646-912E7DDEA59A}" type="pres">
      <dgm:prSet presAssocID="{A672685E-6863-4614-837C-6512107B483E}" presName="hierChild5" presStyleCnt="0"/>
      <dgm:spPr/>
    </dgm:pt>
    <dgm:pt modelId="{1F9EF85E-39C5-4A9C-8E4C-C99013C00AD3}" type="pres">
      <dgm:prSet presAssocID="{35E8294C-3986-431F-A046-80F187A76E91}" presName="Name23" presStyleLbl="parChTrans1D4" presStyleIdx="5" presStyleCnt="22"/>
      <dgm:spPr/>
      <dgm:t>
        <a:bodyPr/>
        <a:lstStyle/>
        <a:p>
          <a:pPr rtl="1"/>
          <a:endParaRPr lang="he-IL"/>
        </a:p>
      </dgm:t>
    </dgm:pt>
    <dgm:pt modelId="{C0382608-3B5D-4289-8E3E-0DAB45776699}" type="pres">
      <dgm:prSet presAssocID="{E493B9FF-291A-4561-9D02-E8394D7AA4E4}" presName="hierRoot4" presStyleCnt="0"/>
      <dgm:spPr/>
    </dgm:pt>
    <dgm:pt modelId="{7A8AC738-DC85-4206-AB3E-599D1BA1F1D1}" type="pres">
      <dgm:prSet presAssocID="{E493B9FF-291A-4561-9D02-E8394D7AA4E4}" presName="composite4" presStyleCnt="0"/>
      <dgm:spPr/>
    </dgm:pt>
    <dgm:pt modelId="{1EC531B1-2167-4114-8629-F6556488E779}" type="pres">
      <dgm:prSet presAssocID="{E493B9FF-291A-4561-9D02-E8394D7AA4E4}" presName="background4" presStyleLbl="node4" presStyleIdx="5" presStyleCnt="22"/>
      <dgm:spPr/>
    </dgm:pt>
    <dgm:pt modelId="{460206F8-C834-4365-A30D-9988CF74086B}" type="pres">
      <dgm:prSet presAssocID="{E493B9FF-291A-4561-9D02-E8394D7AA4E4}" presName="text4" presStyleLbl="fgAcc4" presStyleIdx="5" presStyleCnt="22">
        <dgm:presLayoutVars>
          <dgm:chPref val="3"/>
        </dgm:presLayoutVars>
      </dgm:prSet>
      <dgm:spPr/>
      <dgm:t>
        <a:bodyPr/>
        <a:lstStyle/>
        <a:p>
          <a:pPr rtl="1"/>
          <a:endParaRPr lang="he-IL"/>
        </a:p>
      </dgm:t>
    </dgm:pt>
    <dgm:pt modelId="{0CF79CD6-A7E5-4C53-80FC-4E298A600F30}" type="pres">
      <dgm:prSet presAssocID="{E493B9FF-291A-4561-9D02-E8394D7AA4E4}" presName="hierChild5" presStyleCnt="0"/>
      <dgm:spPr/>
    </dgm:pt>
    <dgm:pt modelId="{2156231D-4639-4A3F-8A6A-339F84465209}" type="pres">
      <dgm:prSet presAssocID="{EE507D2C-A806-4389-AD0E-2B9E6F90C1D4}" presName="Name17" presStyleLbl="parChTrans1D3" presStyleIdx="1" presStyleCnt="4"/>
      <dgm:spPr/>
      <dgm:t>
        <a:bodyPr/>
        <a:lstStyle/>
        <a:p>
          <a:pPr rtl="1"/>
          <a:endParaRPr lang="he-IL"/>
        </a:p>
      </dgm:t>
    </dgm:pt>
    <dgm:pt modelId="{2345A241-155D-48DC-A315-8C7EFAFE4199}" type="pres">
      <dgm:prSet presAssocID="{CF2622DF-53EC-4793-826D-0EFCD94FDC13}" presName="hierRoot3" presStyleCnt="0"/>
      <dgm:spPr/>
    </dgm:pt>
    <dgm:pt modelId="{2304E666-F2F7-40D8-8976-53155918C527}" type="pres">
      <dgm:prSet presAssocID="{CF2622DF-53EC-4793-826D-0EFCD94FDC13}" presName="composite3" presStyleCnt="0"/>
      <dgm:spPr/>
    </dgm:pt>
    <dgm:pt modelId="{D981E7FC-6B9E-41B4-8DB2-D8DC9E87B325}" type="pres">
      <dgm:prSet presAssocID="{CF2622DF-53EC-4793-826D-0EFCD94FDC13}" presName="background3" presStyleLbl="node3" presStyleIdx="1" presStyleCnt="4"/>
      <dgm:spPr/>
    </dgm:pt>
    <dgm:pt modelId="{5D7CD1D2-CFA1-4A45-82B0-A1F06782B6B2}" type="pres">
      <dgm:prSet presAssocID="{CF2622DF-53EC-4793-826D-0EFCD94FDC13}" presName="text3" presStyleLbl="fgAcc3" presStyleIdx="1" presStyleCnt="4">
        <dgm:presLayoutVars>
          <dgm:chPref val="3"/>
        </dgm:presLayoutVars>
      </dgm:prSet>
      <dgm:spPr/>
      <dgm:t>
        <a:bodyPr/>
        <a:lstStyle/>
        <a:p>
          <a:pPr rtl="1"/>
          <a:endParaRPr lang="he-IL"/>
        </a:p>
      </dgm:t>
    </dgm:pt>
    <dgm:pt modelId="{2BC88A25-0C6F-450A-AE13-568D60D06747}" type="pres">
      <dgm:prSet presAssocID="{CF2622DF-53EC-4793-826D-0EFCD94FDC13}" presName="hierChild4" presStyleCnt="0"/>
      <dgm:spPr/>
    </dgm:pt>
    <dgm:pt modelId="{8D3590ED-357F-45AD-AFB9-B3B9EFA8B156}" type="pres">
      <dgm:prSet presAssocID="{B7561D82-70DA-428F-A5D0-E3104E106391}" presName="Name23" presStyleLbl="parChTrans1D4" presStyleIdx="6" presStyleCnt="22"/>
      <dgm:spPr/>
      <dgm:t>
        <a:bodyPr/>
        <a:lstStyle/>
        <a:p>
          <a:pPr rtl="1"/>
          <a:endParaRPr lang="he-IL"/>
        </a:p>
      </dgm:t>
    </dgm:pt>
    <dgm:pt modelId="{A5228F91-D8B7-49B3-863C-F3280E72F7D0}" type="pres">
      <dgm:prSet presAssocID="{D72321F9-1CC4-467C-83AD-8C181D2DC13B}" presName="hierRoot4" presStyleCnt="0"/>
      <dgm:spPr/>
    </dgm:pt>
    <dgm:pt modelId="{4E425FC2-3B35-4682-AE80-784CE4EB9046}" type="pres">
      <dgm:prSet presAssocID="{D72321F9-1CC4-467C-83AD-8C181D2DC13B}" presName="composite4" presStyleCnt="0"/>
      <dgm:spPr/>
    </dgm:pt>
    <dgm:pt modelId="{3D581C9A-FF8E-4415-AD2D-3CC997B10FD9}" type="pres">
      <dgm:prSet presAssocID="{D72321F9-1CC4-467C-83AD-8C181D2DC13B}" presName="background4" presStyleLbl="node4" presStyleIdx="6" presStyleCnt="22"/>
      <dgm:spPr/>
    </dgm:pt>
    <dgm:pt modelId="{9B234268-623A-4F2C-AAD1-DBF618CCFD47}" type="pres">
      <dgm:prSet presAssocID="{D72321F9-1CC4-467C-83AD-8C181D2DC13B}" presName="text4" presStyleLbl="fgAcc4" presStyleIdx="6" presStyleCnt="22">
        <dgm:presLayoutVars>
          <dgm:chPref val="3"/>
        </dgm:presLayoutVars>
      </dgm:prSet>
      <dgm:spPr/>
      <dgm:t>
        <a:bodyPr/>
        <a:lstStyle/>
        <a:p>
          <a:pPr rtl="1"/>
          <a:endParaRPr lang="he-IL"/>
        </a:p>
      </dgm:t>
    </dgm:pt>
    <dgm:pt modelId="{876F2795-20F0-4388-ADC1-103D07E356B6}" type="pres">
      <dgm:prSet presAssocID="{D72321F9-1CC4-467C-83AD-8C181D2DC13B}" presName="hierChild5" presStyleCnt="0"/>
      <dgm:spPr/>
    </dgm:pt>
    <dgm:pt modelId="{50F4A9BD-A0C7-428A-AB30-2C74C90CAD48}" type="pres">
      <dgm:prSet presAssocID="{8DF7FE19-D1E5-437C-AC91-EB5E0E457838}" presName="Name23" presStyleLbl="parChTrans1D4" presStyleIdx="7" presStyleCnt="22"/>
      <dgm:spPr/>
      <dgm:t>
        <a:bodyPr/>
        <a:lstStyle/>
        <a:p>
          <a:pPr rtl="1"/>
          <a:endParaRPr lang="he-IL"/>
        </a:p>
      </dgm:t>
    </dgm:pt>
    <dgm:pt modelId="{AAD2DE6E-9379-4720-9F36-4A82F5D7116E}" type="pres">
      <dgm:prSet presAssocID="{86DAA4BE-0B79-4371-B88F-E3FA24222C88}" presName="hierRoot4" presStyleCnt="0"/>
      <dgm:spPr/>
    </dgm:pt>
    <dgm:pt modelId="{4A9B8C01-E8D1-4FDD-BFA3-FA5BE63E28A3}" type="pres">
      <dgm:prSet presAssocID="{86DAA4BE-0B79-4371-B88F-E3FA24222C88}" presName="composite4" presStyleCnt="0"/>
      <dgm:spPr/>
    </dgm:pt>
    <dgm:pt modelId="{43C12FAB-49A9-4711-80FC-077685DB4F18}" type="pres">
      <dgm:prSet presAssocID="{86DAA4BE-0B79-4371-B88F-E3FA24222C88}" presName="background4" presStyleLbl="node4" presStyleIdx="7" presStyleCnt="22"/>
      <dgm:spPr/>
    </dgm:pt>
    <dgm:pt modelId="{81B11674-EEA3-4C3A-B174-9D0B289568B4}" type="pres">
      <dgm:prSet presAssocID="{86DAA4BE-0B79-4371-B88F-E3FA24222C88}" presName="text4" presStyleLbl="fgAcc4" presStyleIdx="7" presStyleCnt="22">
        <dgm:presLayoutVars>
          <dgm:chPref val="3"/>
        </dgm:presLayoutVars>
      </dgm:prSet>
      <dgm:spPr/>
      <dgm:t>
        <a:bodyPr/>
        <a:lstStyle/>
        <a:p>
          <a:pPr rtl="1"/>
          <a:endParaRPr lang="he-IL"/>
        </a:p>
      </dgm:t>
    </dgm:pt>
    <dgm:pt modelId="{DAF01470-0DD2-4383-9C63-A00083A09E73}" type="pres">
      <dgm:prSet presAssocID="{86DAA4BE-0B79-4371-B88F-E3FA24222C88}" presName="hierChild5" presStyleCnt="0"/>
      <dgm:spPr/>
    </dgm:pt>
    <dgm:pt modelId="{26C95740-7CDB-4A50-B1F5-0EC9812BED4D}" type="pres">
      <dgm:prSet presAssocID="{805E0F46-F014-4939-A526-10C9C28AC854}" presName="Name10" presStyleLbl="parChTrans1D2" presStyleIdx="1" presStyleCnt="2"/>
      <dgm:spPr/>
      <dgm:t>
        <a:bodyPr/>
        <a:lstStyle/>
        <a:p>
          <a:pPr rtl="1"/>
          <a:endParaRPr lang="he-IL"/>
        </a:p>
      </dgm:t>
    </dgm:pt>
    <dgm:pt modelId="{4B21C1CC-6CB9-41F6-8F71-E4B24EB8E6E4}" type="pres">
      <dgm:prSet presAssocID="{A7363171-BA5A-45D9-9704-21FFE8E631EC}" presName="hierRoot2" presStyleCnt="0"/>
      <dgm:spPr/>
    </dgm:pt>
    <dgm:pt modelId="{F4CD5D8A-F609-407B-9CC7-8404727AA75A}" type="pres">
      <dgm:prSet presAssocID="{A7363171-BA5A-45D9-9704-21FFE8E631EC}" presName="composite2" presStyleCnt="0"/>
      <dgm:spPr/>
    </dgm:pt>
    <dgm:pt modelId="{CC11F9D7-E18B-4F0E-BB52-7786012A5E2F}" type="pres">
      <dgm:prSet presAssocID="{A7363171-BA5A-45D9-9704-21FFE8E631EC}" presName="background2" presStyleLbl="node2" presStyleIdx="1" presStyleCnt="2"/>
      <dgm:spPr/>
    </dgm:pt>
    <dgm:pt modelId="{D3DADAF1-F612-4117-8A9D-03E189C7D331}" type="pres">
      <dgm:prSet presAssocID="{A7363171-BA5A-45D9-9704-21FFE8E631EC}" presName="text2" presStyleLbl="fgAcc2" presStyleIdx="1" presStyleCnt="2">
        <dgm:presLayoutVars>
          <dgm:chPref val="3"/>
        </dgm:presLayoutVars>
      </dgm:prSet>
      <dgm:spPr/>
      <dgm:t>
        <a:bodyPr/>
        <a:lstStyle/>
        <a:p>
          <a:pPr rtl="1"/>
          <a:endParaRPr lang="he-IL"/>
        </a:p>
      </dgm:t>
    </dgm:pt>
    <dgm:pt modelId="{B5989824-5F57-4B0B-B185-E7519660B5DF}" type="pres">
      <dgm:prSet presAssocID="{A7363171-BA5A-45D9-9704-21FFE8E631EC}" presName="hierChild3" presStyleCnt="0"/>
      <dgm:spPr/>
    </dgm:pt>
    <dgm:pt modelId="{6FEEB9EF-3A8D-4895-96C8-6B51D09EE281}" type="pres">
      <dgm:prSet presAssocID="{3A9C3D84-05CB-4448-9A67-C042AFDA60DF}" presName="Name17" presStyleLbl="parChTrans1D3" presStyleIdx="2" presStyleCnt="4"/>
      <dgm:spPr/>
      <dgm:t>
        <a:bodyPr/>
        <a:lstStyle/>
        <a:p>
          <a:pPr rtl="1"/>
          <a:endParaRPr lang="he-IL"/>
        </a:p>
      </dgm:t>
    </dgm:pt>
    <dgm:pt modelId="{1DBAA819-E957-4976-9D71-B9024CEB368E}" type="pres">
      <dgm:prSet presAssocID="{6C525F92-68B5-403C-84DC-DC71506922E1}" presName="hierRoot3" presStyleCnt="0"/>
      <dgm:spPr/>
    </dgm:pt>
    <dgm:pt modelId="{F1FB0FD0-EF17-40B6-A823-236822D3D1EC}" type="pres">
      <dgm:prSet presAssocID="{6C525F92-68B5-403C-84DC-DC71506922E1}" presName="composite3" presStyleCnt="0"/>
      <dgm:spPr/>
    </dgm:pt>
    <dgm:pt modelId="{74AC56E8-BF4C-452A-9E25-586F3EC1CDC3}" type="pres">
      <dgm:prSet presAssocID="{6C525F92-68B5-403C-84DC-DC71506922E1}" presName="background3" presStyleLbl="node3" presStyleIdx="2" presStyleCnt="4"/>
      <dgm:spPr/>
    </dgm:pt>
    <dgm:pt modelId="{E7DABE2C-FC7D-4503-B147-9A1370E6E642}" type="pres">
      <dgm:prSet presAssocID="{6C525F92-68B5-403C-84DC-DC71506922E1}" presName="text3" presStyleLbl="fgAcc3" presStyleIdx="2" presStyleCnt="4">
        <dgm:presLayoutVars>
          <dgm:chPref val="3"/>
        </dgm:presLayoutVars>
      </dgm:prSet>
      <dgm:spPr/>
      <dgm:t>
        <a:bodyPr/>
        <a:lstStyle/>
        <a:p>
          <a:pPr rtl="1"/>
          <a:endParaRPr lang="he-IL"/>
        </a:p>
      </dgm:t>
    </dgm:pt>
    <dgm:pt modelId="{6B92E45F-C76F-4038-966E-B26AD9E34F7D}" type="pres">
      <dgm:prSet presAssocID="{6C525F92-68B5-403C-84DC-DC71506922E1}" presName="hierChild4" presStyleCnt="0"/>
      <dgm:spPr/>
    </dgm:pt>
    <dgm:pt modelId="{ED83AB63-17AE-4EEA-82D7-587D4AC404DC}" type="pres">
      <dgm:prSet presAssocID="{92F016F7-7EEA-4FD4-81A9-B8757D4D85FC}" presName="Name23" presStyleLbl="parChTrans1D4" presStyleIdx="8" presStyleCnt="22"/>
      <dgm:spPr/>
      <dgm:t>
        <a:bodyPr/>
        <a:lstStyle/>
        <a:p>
          <a:pPr rtl="1"/>
          <a:endParaRPr lang="he-IL"/>
        </a:p>
      </dgm:t>
    </dgm:pt>
    <dgm:pt modelId="{4575713A-97C3-433D-A8FB-FE91298EE680}" type="pres">
      <dgm:prSet presAssocID="{6E0EC21A-6D8B-43CF-90CB-84371A6AF2CE}" presName="hierRoot4" presStyleCnt="0"/>
      <dgm:spPr/>
    </dgm:pt>
    <dgm:pt modelId="{21A00EB0-89A6-4285-9776-E04B3E4108EC}" type="pres">
      <dgm:prSet presAssocID="{6E0EC21A-6D8B-43CF-90CB-84371A6AF2CE}" presName="composite4" presStyleCnt="0"/>
      <dgm:spPr/>
    </dgm:pt>
    <dgm:pt modelId="{F15EFD53-BEAC-4108-8286-D602970893CE}" type="pres">
      <dgm:prSet presAssocID="{6E0EC21A-6D8B-43CF-90CB-84371A6AF2CE}" presName="background4" presStyleLbl="node4" presStyleIdx="8" presStyleCnt="22"/>
      <dgm:spPr/>
    </dgm:pt>
    <dgm:pt modelId="{002F96E6-8C81-4EFF-9E9C-6059AF748D52}" type="pres">
      <dgm:prSet presAssocID="{6E0EC21A-6D8B-43CF-90CB-84371A6AF2CE}" presName="text4" presStyleLbl="fgAcc4" presStyleIdx="8" presStyleCnt="22">
        <dgm:presLayoutVars>
          <dgm:chPref val="3"/>
        </dgm:presLayoutVars>
      </dgm:prSet>
      <dgm:spPr/>
      <dgm:t>
        <a:bodyPr/>
        <a:lstStyle/>
        <a:p>
          <a:pPr rtl="1"/>
          <a:endParaRPr lang="he-IL"/>
        </a:p>
      </dgm:t>
    </dgm:pt>
    <dgm:pt modelId="{DEB98917-D4BE-48F1-8FF5-0065331FC487}" type="pres">
      <dgm:prSet presAssocID="{6E0EC21A-6D8B-43CF-90CB-84371A6AF2CE}" presName="hierChild5" presStyleCnt="0"/>
      <dgm:spPr/>
    </dgm:pt>
    <dgm:pt modelId="{EBC5E6FC-647B-43A4-A893-B9B8ADCD5915}" type="pres">
      <dgm:prSet presAssocID="{9B5863DE-B7A3-47AA-B83F-38346BDF97AE}" presName="Name23" presStyleLbl="parChTrans1D4" presStyleIdx="9" presStyleCnt="22"/>
      <dgm:spPr/>
      <dgm:t>
        <a:bodyPr/>
        <a:lstStyle/>
        <a:p>
          <a:pPr rtl="1"/>
          <a:endParaRPr lang="he-IL"/>
        </a:p>
      </dgm:t>
    </dgm:pt>
    <dgm:pt modelId="{B8C49CBA-6F57-438B-8940-0BF21CE839E5}" type="pres">
      <dgm:prSet presAssocID="{8BA64200-91E5-4E21-BF6E-8C5E050D3BC7}" presName="hierRoot4" presStyleCnt="0"/>
      <dgm:spPr/>
    </dgm:pt>
    <dgm:pt modelId="{05E71C81-823E-4F24-9B63-966728DCE2DC}" type="pres">
      <dgm:prSet presAssocID="{8BA64200-91E5-4E21-BF6E-8C5E050D3BC7}" presName="composite4" presStyleCnt="0"/>
      <dgm:spPr/>
    </dgm:pt>
    <dgm:pt modelId="{1D8D0FFC-15FC-45CD-BEEE-AC4C95DE8C1F}" type="pres">
      <dgm:prSet presAssocID="{8BA64200-91E5-4E21-BF6E-8C5E050D3BC7}" presName="background4" presStyleLbl="node4" presStyleIdx="9" presStyleCnt="22"/>
      <dgm:spPr/>
    </dgm:pt>
    <dgm:pt modelId="{FED2F5E0-5F84-43DE-BEAE-6ED10798C15A}" type="pres">
      <dgm:prSet presAssocID="{8BA64200-91E5-4E21-BF6E-8C5E050D3BC7}" presName="text4" presStyleLbl="fgAcc4" presStyleIdx="9" presStyleCnt="22">
        <dgm:presLayoutVars>
          <dgm:chPref val="3"/>
        </dgm:presLayoutVars>
      </dgm:prSet>
      <dgm:spPr/>
      <dgm:t>
        <a:bodyPr/>
        <a:lstStyle/>
        <a:p>
          <a:pPr rtl="1"/>
          <a:endParaRPr lang="he-IL"/>
        </a:p>
      </dgm:t>
    </dgm:pt>
    <dgm:pt modelId="{7DE3A1B7-AC7E-45FA-BBBE-E2266E76CBA1}" type="pres">
      <dgm:prSet presAssocID="{8BA64200-91E5-4E21-BF6E-8C5E050D3BC7}" presName="hierChild5" presStyleCnt="0"/>
      <dgm:spPr/>
    </dgm:pt>
    <dgm:pt modelId="{9B79ED10-C3D6-40CA-BD2F-B4F8FAAC4E92}" type="pres">
      <dgm:prSet presAssocID="{7536DED8-214B-40A8-A25B-6A4C178E96D3}" presName="Name23" presStyleLbl="parChTrans1D4" presStyleIdx="10" presStyleCnt="22"/>
      <dgm:spPr/>
      <dgm:t>
        <a:bodyPr/>
        <a:lstStyle/>
        <a:p>
          <a:pPr rtl="1"/>
          <a:endParaRPr lang="he-IL"/>
        </a:p>
      </dgm:t>
    </dgm:pt>
    <dgm:pt modelId="{D571BBA3-DA25-4B5A-A609-F54D95DF8FA5}" type="pres">
      <dgm:prSet presAssocID="{7929FFC6-EE7C-45F4-BD26-906BFC957947}" presName="hierRoot4" presStyleCnt="0"/>
      <dgm:spPr/>
    </dgm:pt>
    <dgm:pt modelId="{0A73C423-AFF6-4CF7-BBD8-58561703A92D}" type="pres">
      <dgm:prSet presAssocID="{7929FFC6-EE7C-45F4-BD26-906BFC957947}" presName="composite4" presStyleCnt="0"/>
      <dgm:spPr/>
    </dgm:pt>
    <dgm:pt modelId="{5EE3010F-DA98-4ADB-8338-D280DB69FFDF}" type="pres">
      <dgm:prSet presAssocID="{7929FFC6-EE7C-45F4-BD26-906BFC957947}" presName="background4" presStyleLbl="node4" presStyleIdx="10" presStyleCnt="22"/>
      <dgm:spPr/>
    </dgm:pt>
    <dgm:pt modelId="{AF491CFD-4084-4E91-A7C1-273F7E849B1C}" type="pres">
      <dgm:prSet presAssocID="{7929FFC6-EE7C-45F4-BD26-906BFC957947}" presName="text4" presStyleLbl="fgAcc4" presStyleIdx="10" presStyleCnt="22">
        <dgm:presLayoutVars>
          <dgm:chPref val="3"/>
        </dgm:presLayoutVars>
      </dgm:prSet>
      <dgm:spPr/>
      <dgm:t>
        <a:bodyPr/>
        <a:lstStyle/>
        <a:p>
          <a:pPr rtl="1"/>
          <a:endParaRPr lang="he-IL"/>
        </a:p>
      </dgm:t>
    </dgm:pt>
    <dgm:pt modelId="{038A913F-D44B-45F8-A537-C5AD47F63F28}" type="pres">
      <dgm:prSet presAssocID="{7929FFC6-EE7C-45F4-BD26-906BFC957947}" presName="hierChild5" presStyleCnt="0"/>
      <dgm:spPr/>
    </dgm:pt>
    <dgm:pt modelId="{9F2EAD0D-D55D-41BD-97D2-F5E8909BE98D}" type="pres">
      <dgm:prSet presAssocID="{F5785490-2DE1-45D3-A59B-711EE9FD1A4A}" presName="Name23" presStyleLbl="parChTrans1D4" presStyleIdx="11" presStyleCnt="22"/>
      <dgm:spPr/>
      <dgm:t>
        <a:bodyPr/>
        <a:lstStyle/>
        <a:p>
          <a:pPr rtl="1"/>
          <a:endParaRPr lang="he-IL"/>
        </a:p>
      </dgm:t>
    </dgm:pt>
    <dgm:pt modelId="{22329797-A9DB-4EE0-B6DF-9A00B7951334}" type="pres">
      <dgm:prSet presAssocID="{E5C8E74A-C335-49D9-A7A0-49BA64B55201}" presName="hierRoot4" presStyleCnt="0"/>
      <dgm:spPr/>
    </dgm:pt>
    <dgm:pt modelId="{A55B2208-F147-430A-AD8C-5C00825F194B}" type="pres">
      <dgm:prSet presAssocID="{E5C8E74A-C335-49D9-A7A0-49BA64B55201}" presName="composite4" presStyleCnt="0"/>
      <dgm:spPr/>
    </dgm:pt>
    <dgm:pt modelId="{3CF58258-A4F0-4F33-8BBF-884E1C4383CD}" type="pres">
      <dgm:prSet presAssocID="{E5C8E74A-C335-49D9-A7A0-49BA64B55201}" presName="background4" presStyleLbl="node4" presStyleIdx="11" presStyleCnt="22"/>
      <dgm:spPr/>
    </dgm:pt>
    <dgm:pt modelId="{F328675A-0600-4F6B-AE3A-C93A5351FF3A}" type="pres">
      <dgm:prSet presAssocID="{E5C8E74A-C335-49D9-A7A0-49BA64B55201}" presName="text4" presStyleLbl="fgAcc4" presStyleIdx="11" presStyleCnt="22">
        <dgm:presLayoutVars>
          <dgm:chPref val="3"/>
        </dgm:presLayoutVars>
      </dgm:prSet>
      <dgm:spPr/>
      <dgm:t>
        <a:bodyPr/>
        <a:lstStyle/>
        <a:p>
          <a:pPr rtl="1"/>
          <a:endParaRPr lang="he-IL"/>
        </a:p>
      </dgm:t>
    </dgm:pt>
    <dgm:pt modelId="{410EA9B0-7B9F-48D4-BD39-93241BCE44FE}" type="pres">
      <dgm:prSet presAssocID="{E5C8E74A-C335-49D9-A7A0-49BA64B55201}" presName="hierChild5" presStyleCnt="0"/>
      <dgm:spPr/>
    </dgm:pt>
    <dgm:pt modelId="{2EAA3D40-3674-44E0-963B-62F695AF09AF}" type="pres">
      <dgm:prSet presAssocID="{557370FD-7C1F-456F-AB82-E48F865A18C4}" presName="Name23" presStyleLbl="parChTrans1D4" presStyleIdx="12" presStyleCnt="22"/>
      <dgm:spPr/>
      <dgm:t>
        <a:bodyPr/>
        <a:lstStyle/>
        <a:p>
          <a:pPr rtl="1"/>
          <a:endParaRPr lang="he-IL"/>
        </a:p>
      </dgm:t>
    </dgm:pt>
    <dgm:pt modelId="{966D2747-C663-46FD-B965-D089BB50DBCA}" type="pres">
      <dgm:prSet presAssocID="{1DB4BA68-56FF-40D2-BC2A-AA3B2D7CCE07}" presName="hierRoot4" presStyleCnt="0"/>
      <dgm:spPr/>
    </dgm:pt>
    <dgm:pt modelId="{604B8014-3143-4560-9837-8DE8100BE8DC}" type="pres">
      <dgm:prSet presAssocID="{1DB4BA68-56FF-40D2-BC2A-AA3B2D7CCE07}" presName="composite4" presStyleCnt="0"/>
      <dgm:spPr/>
    </dgm:pt>
    <dgm:pt modelId="{36E03415-8C37-42A5-B0B2-7B8E36292AED}" type="pres">
      <dgm:prSet presAssocID="{1DB4BA68-56FF-40D2-BC2A-AA3B2D7CCE07}" presName="background4" presStyleLbl="node4" presStyleIdx="12" presStyleCnt="22"/>
      <dgm:spPr/>
    </dgm:pt>
    <dgm:pt modelId="{BA74698C-2A1C-40CD-A091-F1C3E9914556}" type="pres">
      <dgm:prSet presAssocID="{1DB4BA68-56FF-40D2-BC2A-AA3B2D7CCE07}" presName="text4" presStyleLbl="fgAcc4" presStyleIdx="12" presStyleCnt="22">
        <dgm:presLayoutVars>
          <dgm:chPref val="3"/>
        </dgm:presLayoutVars>
      </dgm:prSet>
      <dgm:spPr/>
      <dgm:t>
        <a:bodyPr/>
        <a:lstStyle/>
        <a:p>
          <a:pPr rtl="1"/>
          <a:endParaRPr lang="he-IL"/>
        </a:p>
      </dgm:t>
    </dgm:pt>
    <dgm:pt modelId="{CBBD949E-61A1-4041-833B-78F89CB48280}" type="pres">
      <dgm:prSet presAssocID="{1DB4BA68-56FF-40D2-BC2A-AA3B2D7CCE07}" presName="hierChild5" presStyleCnt="0"/>
      <dgm:spPr/>
    </dgm:pt>
    <dgm:pt modelId="{52874952-B1ED-4561-B51D-861B4A0B8318}" type="pres">
      <dgm:prSet presAssocID="{65CBB959-8642-4A55-B9A4-5972D64E1CEE}" presName="Name23" presStyleLbl="parChTrans1D4" presStyleIdx="13" presStyleCnt="22"/>
      <dgm:spPr/>
      <dgm:t>
        <a:bodyPr/>
        <a:lstStyle/>
        <a:p>
          <a:pPr rtl="1"/>
          <a:endParaRPr lang="he-IL"/>
        </a:p>
      </dgm:t>
    </dgm:pt>
    <dgm:pt modelId="{CA9B3775-7731-4515-AC38-AC6BFBEC93C0}" type="pres">
      <dgm:prSet presAssocID="{C4E771AB-2135-4033-984C-E1AB0FBEA6BC}" presName="hierRoot4" presStyleCnt="0"/>
      <dgm:spPr/>
    </dgm:pt>
    <dgm:pt modelId="{DECA37FF-0BC3-46AE-B00F-6909ED6E3F3D}" type="pres">
      <dgm:prSet presAssocID="{C4E771AB-2135-4033-984C-E1AB0FBEA6BC}" presName="composite4" presStyleCnt="0"/>
      <dgm:spPr/>
    </dgm:pt>
    <dgm:pt modelId="{ACD77001-DC6E-467A-8834-C7D0CF624B95}" type="pres">
      <dgm:prSet presAssocID="{C4E771AB-2135-4033-984C-E1AB0FBEA6BC}" presName="background4" presStyleLbl="node4" presStyleIdx="13" presStyleCnt="22"/>
      <dgm:spPr/>
    </dgm:pt>
    <dgm:pt modelId="{A515F14A-A700-4381-8687-0D9452A2E851}" type="pres">
      <dgm:prSet presAssocID="{C4E771AB-2135-4033-984C-E1AB0FBEA6BC}" presName="text4" presStyleLbl="fgAcc4" presStyleIdx="13" presStyleCnt="22">
        <dgm:presLayoutVars>
          <dgm:chPref val="3"/>
        </dgm:presLayoutVars>
      </dgm:prSet>
      <dgm:spPr/>
      <dgm:t>
        <a:bodyPr/>
        <a:lstStyle/>
        <a:p>
          <a:pPr rtl="1"/>
          <a:endParaRPr lang="he-IL"/>
        </a:p>
      </dgm:t>
    </dgm:pt>
    <dgm:pt modelId="{35522838-92C6-4407-B244-CBC3314CEBBD}" type="pres">
      <dgm:prSet presAssocID="{C4E771AB-2135-4033-984C-E1AB0FBEA6BC}" presName="hierChild5" presStyleCnt="0"/>
      <dgm:spPr/>
    </dgm:pt>
    <dgm:pt modelId="{D0BAC042-6385-4ECF-B861-FE15F6EBCD44}" type="pres">
      <dgm:prSet presAssocID="{A0CD063A-BFF5-4D44-83C5-DE8A925BB21D}" presName="Name23" presStyleLbl="parChTrans1D4" presStyleIdx="14" presStyleCnt="22"/>
      <dgm:spPr/>
      <dgm:t>
        <a:bodyPr/>
        <a:lstStyle/>
        <a:p>
          <a:pPr rtl="1"/>
          <a:endParaRPr lang="he-IL"/>
        </a:p>
      </dgm:t>
    </dgm:pt>
    <dgm:pt modelId="{2CA16668-2CE6-40D7-94B6-498EB760FCF1}" type="pres">
      <dgm:prSet presAssocID="{564EE60A-1188-4E7C-811D-2749B48485F2}" presName="hierRoot4" presStyleCnt="0"/>
      <dgm:spPr/>
    </dgm:pt>
    <dgm:pt modelId="{CF5E8CC0-EC91-42ED-8F8A-914E01C286F6}" type="pres">
      <dgm:prSet presAssocID="{564EE60A-1188-4E7C-811D-2749B48485F2}" presName="composite4" presStyleCnt="0"/>
      <dgm:spPr/>
    </dgm:pt>
    <dgm:pt modelId="{BFEEC7FC-9339-4869-A9EA-0B8FF21C1D15}" type="pres">
      <dgm:prSet presAssocID="{564EE60A-1188-4E7C-811D-2749B48485F2}" presName="background4" presStyleLbl="node4" presStyleIdx="14" presStyleCnt="22"/>
      <dgm:spPr/>
    </dgm:pt>
    <dgm:pt modelId="{EC72A4EA-A660-462D-85A7-B6A4E5F7E84B}" type="pres">
      <dgm:prSet presAssocID="{564EE60A-1188-4E7C-811D-2749B48485F2}" presName="text4" presStyleLbl="fgAcc4" presStyleIdx="14" presStyleCnt="22">
        <dgm:presLayoutVars>
          <dgm:chPref val="3"/>
        </dgm:presLayoutVars>
      </dgm:prSet>
      <dgm:spPr/>
      <dgm:t>
        <a:bodyPr/>
        <a:lstStyle/>
        <a:p>
          <a:pPr rtl="1"/>
          <a:endParaRPr lang="he-IL"/>
        </a:p>
      </dgm:t>
    </dgm:pt>
    <dgm:pt modelId="{47342B14-CD2B-48A3-AAEC-EC3371E2094E}" type="pres">
      <dgm:prSet presAssocID="{564EE60A-1188-4E7C-811D-2749B48485F2}" presName="hierChild5" presStyleCnt="0"/>
      <dgm:spPr/>
    </dgm:pt>
    <dgm:pt modelId="{EC737F8C-9CFE-4556-8024-A9D1DC9F9933}" type="pres">
      <dgm:prSet presAssocID="{3D5B07CA-1E70-486B-9F7E-925E6EA80C70}" presName="Name23" presStyleLbl="parChTrans1D4" presStyleIdx="15" presStyleCnt="22"/>
      <dgm:spPr/>
      <dgm:t>
        <a:bodyPr/>
        <a:lstStyle/>
        <a:p>
          <a:pPr rtl="1"/>
          <a:endParaRPr lang="he-IL"/>
        </a:p>
      </dgm:t>
    </dgm:pt>
    <dgm:pt modelId="{8FBD5076-FD5E-4841-B24C-32535F89BA1F}" type="pres">
      <dgm:prSet presAssocID="{178280D3-19E2-408D-AA37-BB1A1EAED34D}" presName="hierRoot4" presStyleCnt="0"/>
      <dgm:spPr/>
    </dgm:pt>
    <dgm:pt modelId="{B1190CC0-5EEE-479A-8BDA-3D81591BF44D}" type="pres">
      <dgm:prSet presAssocID="{178280D3-19E2-408D-AA37-BB1A1EAED34D}" presName="composite4" presStyleCnt="0"/>
      <dgm:spPr/>
    </dgm:pt>
    <dgm:pt modelId="{8378BD8F-5BFA-4047-9F9E-3ABEFC7C59DF}" type="pres">
      <dgm:prSet presAssocID="{178280D3-19E2-408D-AA37-BB1A1EAED34D}" presName="background4" presStyleLbl="node4" presStyleIdx="15" presStyleCnt="22"/>
      <dgm:spPr/>
    </dgm:pt>
    <dgm:pt modelId="{D5E136EE-659D-4E0D-96E9-B447449FB425}" type="pres">
      <dgm:prSet presAssocID="{178280D3-19E2-408D-AA37-BB1A1EAED34D}" presName="text4" presStyleLbl="fgAcc4" presStyleIdx="15" presStyleCnt="22">
        <dgm:presLayoutVars>
          <dgm:chPref val="3"/>
        </dgm:presLayoutVars>
      </dgm:prSet>
      <dgm:spPr/>
      <dgm:t>
        <a:bodyPr/>
        <a:lstStyle/>
        <a:p>
          <a:pPr rtl="1"/>
          <a:endParaRPr lang="he-IL"/>
        </a:p>
      </dgm:t>
    </dgm:pt>
    <dgm:pt modelId="{BB32C655-0C47-48CC-894A-556CB9EF0FD8}" type="pres">
      <dgm:prSet presAssocID="{178280D3-19E2-408D-AA37-BB1A1EAED34D}" presName="hierChild5" presStyleCnt="0"/>
      <dgm:spPr/>
    </dgm:pt>
    <dgm:pt modelId="{8DDE2D48-D07D-4D5D-BCD5-0E3CF64FB54C}" type="pres">
      <dgm:prSet presAssocID="{5CF20E5E-1979-4087-85FE-3D7F54240BBD}" presName="Name23" presStyleLbl="parChTrans1D4" presStyleIdx="16" presStyleCnt="22"/>
      <dgm:spPr/>
      <dgm:t>
        <a:bodyPr/>
        <a:lstStyle/>
        <a:p>
          <a:pPr rtl="1"/>
          <a:endParaRPr lang="he-IL"/>
        </a:p>
      </dgm:t>
    </dgm:pt>
    <dgm:pt modelId="{0EAD64F4-D344-4570-9C0A-08A00AAAAC97}" type="pres">
      <dgm:prSet presAssocID="{063F095D-4319-48B4-A789-A9254397781F}" presName="hierRoot4" presStyleCnt="0"/>
      <dgm:spPr/>
    </dgm:pt>
    <dgm:pt modelId="{DC18638F-D392-4ED1-9F61-F0BC04B625B4}" type="pres">
      <dgm:prSet presAssocID="{063F095D-4319-48B4-A789-A9254397781F}" presName="composite4" presStyleCnt="0"/>
      <dgm:spPr/>
    </dgm:pt>
    <dgm:pt modelId="{CFA6B276-6AAA-440C-9365-2BB2DE2F63F4}" type="pres">
      <dgm:prSet presAssocID="{063F095D-4319-48B4-A789-A9254397781F}" presName="background4" presStyleLbl="node4" presStyleIdx="16" presStyleCnt="22"/>
      <dgm:spPr/>
    </dgm:pt>
    <dgm:pt modelId="{30E8B8E3-2CC5-4584-AA76-8C7D26DEC47D}" type="pres">
      <dgm:prSet presAssocID="{063F095D-4319-48B4-A789-A9254397781F}" presName="text4" presStyleLbl="fgAcc4" presStyleIdx="16" presStyleCnt="22">
        <dgm:presLayoutVars>
          <dgm:chPref val="3"/>
        </dgm:presLayoutVars>
      </dgm:prSet>
      <dgm:spPr/>
      <dgm:t>
        <a:bodyPr/>
        <a:lstStyle/>
        <a:p>
          <a:pPr rtl="1"/>
          <a:endParaRPr lang="he-IL"/>
        </a:p>
      </dgm:t>
    </dgm:pt>
    <dgm:pt modelId="{BEE549E2-869B-4FC9-9C27-58133D2F6D87}" type="pres">
      <dgm:prSet presAssocID="{063F095D-4319-48B4-A789-A9254397781F}" presName="hierChild5" presStyleCnt="0"/>
      <dgm:spPr/>
    </dgm:pt>
    <dgm:pt modelId="{7B2899B5-D6D2-4B8B-8D54-A39E12D9A3AD}" type="pres">
      <dgm:prSet presAssocID="{908A2FF9-A095-43D6-86E6-C4FADE6538C0}" presName="Name23" presStyleLbl="parChTrans1D4" presStyleIdx="17" presStyleCnt="22"/>
      <dgm:spPr/>
      <dgm:t>
        <a:bodyPr/>
        <a:lstStyle/>
        <a:p>
          <a:pPr rtl="1"/>
          <a:endParaRPr lang="he-IL"/>
        </a:p>
      </dgm:t>
    </dgm:pt>
    <dgm:pt modelId="{0E809FB6-56BB-440D-AE11-F4647AF5D380}" type="pres">
      <dgm:prSet presAssocID="{05DFDB86-AD24-4CB1-A738-C1BB22C4B08A}" presName="hierRoot4" presStyleCnt="0"/>
      <dgm:spPr/>
    </dgm:pt>
    <dgm:pt modelId="{3FACBC52-B0EB-4FB0-91AD-C230AB3C17DB}" type="pres">
      <dgm:prSet presAssocID="{05DFDB86-AD24-4CB1-A738-C1BB22C4B08A}" presName="composite4" presStyleCnt="0"/>
      <dgm:spPr/>
    </dgm:pt>
    <dgm:pt modelId="{38B67EB5-663B-42A5-8515-05DF1DDBCFB3}" type="pres">
      <dgm:prSet presAssocID="{05DFDB86-AD24-4CB1-A738-C1BB22C4B08A}" presName="background4" presStyleLbl="node4" presStyleIdx="17" presStyleCnt="22"/>
      <dgm:spPr/>
    </dgm:pt>
    <dgm:pt modelId="{25C95DEC-E151-49C5-A12E-0C6A5F1C3907}" type="pres">
      <dgm:prSet presAssocID="{05DFDB86-AD24-4CB1-A738-C1BB22C4B08A}" presName="text4" presStyleLbl="fgAcc4" presStyleIdx="17" presStyleCnt="22">
        <dgm:presLayoutVars>
          <dgm:chPref val="3"/>
        </dgm:presLayoutVars>
      </dgm:prSet>
      <dgm:spPr/>
      <dgm:t>
        <a:bodyPr/>
        <a:lstStyle/>
        <a:p>
          <a:pPr rtl="1"/>
          <a:endParaRPr lang="he-IL"/>
        </a:p>
      </dgm:t>
    </dgm:pt>
    <dgm:pt modelId="{6C479165-AD1D-4DA6-8991-9C7A0C1494AA}" type="pres">
      <dgm:prSet presAssocID="{05DFDB86-AD24-4CB1-A738-C1BB22C4B08A}" presName="hierChild5" presStyleCnt="0"/>
      <dgm:spPr/>
    </dgm:pt>
    <dgm:pt modelId="{A171F896-A1A0-4A7B-98CC-5DF4E41ABA1B}" type="pres">
      <dgm:prSet presAssocID="{66D1219D-2892-49B9-BA29-C29B3F2E7DD9}" presName="Name23" presStyleLbl="parChTrans1D4" presStyleIdx="18" presStyleCnt="22"/>
      <dgm:spPr/>
      <dgm:t>
        <a:bodyPr/>
        <a:lstStyle/>
        <a:p>
          <a:pPr rtl="1"/>
          <a:endParaRPr lang="he-IL"/>
        </a:p>
      </dgm:t>
    </dgm:pt>
    <dgm:pt modelId="{7A34E4F8-DF30-4931-8658-BFCD6C4A911F}" type="pres">
      <dgm:prSet presAssocID="{3B3B0FBF-7C17-443D-B543-C95F88703932}" presName="hierRoot4" presStyleCnt="0"/>
      <dgm:spPr/>
    </dgm:pt>
    <dgm:pt modelId="{41A20EAA-387C-4025-B417-608C17C7D5F1}" type="pres">
      <dgm:prSet presAssocID="{3B3B0FBF-7C17-443D-B543-C95F88703932}" presName="composite4" presStyleCnt="0"/>
      <dgm:spPr/>
    </dgm:pt>
    <dgm:pt modelId="{47DE95F3-A4EA-486E-B4B5-25DE4D4B6FFF}" type="pres">
      <dgm:prSet presAssocID="{3B3B0FBF-7C17-443D-B543-C95F88703932}" presName="background4" presStyleLbl="node4" presStyleIdx="18" presStyleCnt="22"/>
      <dgm:spPr/>
    </dgm:pt>
    <dgm:pt modelId="{ECF56561-5924-42B7-B8DE-2FE8DF98A875}" type="pres">
      <dgm:prSet presAssocID="{3B3B0FBF-7C17-443D-B543-C95F88703932}" presName="text4" presStyleLbl="fgAcc4" presStyleIdx="18" presStyleCnt="22">
        <dgm:presLayoutVars>
          <dgm:chPref val="3"/>
        </dgm:presLayoutVars>
      </dgm:prSet>
      <dgm:spPr/>
      <dgm:t>
        <a:bodyPr/>
        <a:lstStyle/>
        <a:p>
          <a:pPr rtl="1"/>
          <a:endParaRPr lang="he-IL"/>
        </a:p>
      </dgm:t>
    </dgm:pt>
    <dgm:pt modelId="{CBC3A93D-0585-4EF8-A41D-88E1214B9250}" type="pres">
      <dgm:prSet presAssocID="{3B3B0FBF-7C17-443D-B543-C95F88703932}" presName="hierChild5" presStyleCnt="0"/>
      <dgm:spPr/>
    </dgm:pt>
    <dgm:pt modelId="{BC831209-232D-43A7-B9DB-96C7F76D0783}" type="pres">
      <dgm:prSet presAssocID="{29BA28D3-3060-4C87-B803-4924A76889A8}" presName="Name23" presStyleLbl="parChTrans1D4" presStyleIdx="19" presStyleCnt="22"/>
      <dgm:spPr/>
      <dgm:t>
        <a:bodyPr/>
        <a:lstStyle/>
        <a:p>
          <a:pPr rtl="1"/>
          <a:endParaRPr lang="he-IL"/>
        </a:p>
      </dgm:t>
    </dgm:pt>
    <dgm:pt modelId="{8100E3AD-2C9D-4B0B-B3C9-D853F1938229}" type="pres">
      <dgm:prSet presAssocID="{DABC1F19-D28E-4CD4-B90C-B2264534F32C}" presName="hierRoot4" presStyleCnt="0"/>
      <dgm:spPr/>
    </dgm:pt>
    <dgm:pt modelId="{7E5B365A-7486-499C-BE13-8D0545ED16B6}" type="pres">
      <dgm:prSet presAssocID="{DABC1F19-D28E-4CD4-B90C-B2264534F32C}" presName="composite4" presStyleCnt="0"/>
      <dgm:spPr/>
    </dgm:pt>
    <dgm:pt modelId="{6EE5406B-CF70-4449-8E68-724A0C4D089A}" type="pres">
      <dgm:prSet presAssocID="{DABC1F19-D28E-4CD4-B90C-B2264534F32C}" presName="background4" presStyleLbl="node4" presStyleIdx="19" presStyleCnt="22"/>
      <dgm:spPr/>
    </dgm:pt>
    <dgm:pt modelId="{5598C6E5-4E3A-4384-874E-74603596EA65}" type="pres">
      <dgm:prSet presAssocID="{DABC1F19-D28E-4CD4-B90C-B2264534F32C}" presName="text4" presStyleLbl="fgAcc4" presStyleIdx="19" presStyleCnt="22">
        <dgm:presLayoutVars>
          <dgm:chPref val="3"/>
        </dgm:presLayoutVars>
      </dgm:prSet>
      <dgm:spPr/>
      <dgm:t>
        <a:bodyPr/>
        <a:lstStyle/>
        <a:p>
          <a:pPr rtl="1"/>
          <a:endParaRPr lang="he-IL"/>
        </a:p>
      </dgm:t>
    </dgm:pt>
    <dgm:pt modelId="{D035F95A-09D5-42FB-B080-41A823D2747C}" type="pres">
      <dgm:prSet presAssocID="{DABC1F19-D28E-4CD4-B90C-B2264534F32C}" presName="hierChild5" presStyleCnt="0"/>
      <dgm:spPr/>
    </dgm:pt>
    <dgm:pt modelId="{CD6D04FF-5D4F-4123-9F0F-0398FC068DA7}" type="pres">
      <dgm:prSet presAssocID="{A3FE4247-99AC-47D9-989A-F10D1C77C033}" presName="Name17" presStyleLbl="parChTrans1D3" presStyleIdx="3" presStyleCnt="4"/>
      <dgm:spPr/>
      <dgm:t>
        <a:bodyPr/>
        <a:lstStyle/>
        <a:p>
          <a:pPr rtl="1"/>
          <a:endParaRPr lang="he-IL"/>
        </a:p>
      </dgm:t>
    </dgm:pt>
    <dgm:pt modelId="{885B9042-FB16-4905-A7C6-222B205EDEEE}" type="pres">
      <dgm:prSet presAssocID="{2C83A5BF-7730-4549-9BBA-ADC288DA629B}" presName="hierRoot3" presStyleCnt="0"/>
      <dgm:spPr/>
    </dgm:pt>
    <dgm:pt modelId="{FADE1319-AD8E-4DDE-B5EF-0842ED5D90BC}" type="pres">
      <dgm:prSet presAssocID="{2C83A5BF-7730-4549-9BBA-ADC288DA629B}" presName="composite3" presStyleCnt="0"/>
      <dgm:spPr/>
    </dgm:pt>
    <dgm:pt modelId="{ADC2DBCA-E552-455E-AEEE-5370676956D3}" type="pres">
      <dgm:prSet presAssocID="{2C83A5BF-7730-4549-9BBA-ADC288DA629B}" presName="background3" presStyleLbl="node3" presStyleIdx="3" presStyleCnt="4"/>
      <dgm:spPr/>
    </dgm:pt>
    <dgm:pt modelId="{55D3F1A6-BDDE-4BBB-8FB2-6434F792820F}" type="pres">
      <dgm:prSet presAssocID="{2C83A5BF-7730-4549-9BBA-ADC288DA629B}" presName="text3" presStyleLbl="fgAcc3" presStyleIdx="3" presStyleCnt="4">
        <dgm:presLayoutVars>
          <dgm:chPref val="3"/>
        </dgm:presLayoutVars>
      </dgm:prSet>
      <dgm:spPr/>
      <dgm:t>
        <a:bodyPr/>
        <a:lstStyle/>
        <a:p>
          <a:pPr rtl="1"/>
          <a:endParaRPr lang="he-IL"/>
        </a:p>
      </dgm:t>
    </dgm:pt>
    <dgm:pt modelId="{E4A1C917-D24D-49FA-BB81-5C6BA502742D}" type="pres">
      <dgm:prSet presAssocID="{2C83A5BF-7730-4549-9BBA-ADC288DA629B}" presName="hierChild4" presStyleCnt="0"/>
      <dgm:spPr/>
    </dgm:pt>
    <dgm:pt modelId="{480B5612-D069-4AC7-B4C8-A4EBB8C6A71E}" type="pres">
      <dgm:prSet presAssocID="{628EA6B8-08F0-48C2-8E69-8D91EB46FD58}" presName="Name23" presStyleLbl="parChTrans1D4" presStyleIdx="20" presStyleCnt="22"/>
      <dgm:spPr/>
      <dgm:t>
        <a:bodyPr/>
        <a:lstStyle/>
        <a:p>
          <a:pPr rtl="1"/>
          <a:endParaRPr lang="he-IL"/>
        </a:p>
      </dgm:t>
    </dgm:pt>
    <dgm:pt modelId="{5695D3DE-0D06-44A2-B5D9-75410C6DD5D7}" type="pres">
      <dgm:prSet presAssocID="{2E4989C5-634C-4643-91F1-7156227DE41D}" presName="hierRoot4" presStyleCnt="0"/>
      <dgm:spPr/>
    </dgm:pt>
    <dgm:pt modelId="{D7B6209F-BDA3-4BA8-BAA2-D5B94C996E5D}" type="pres">
      <dgm:prSet presAssocID="{2E4989C5-634C-4643-91F1-7156227DE41D}" presName="composite4" presStyleCnt="0"/>
      <dgm:spPr/>
    </dgm:pt>
    <dgm:pt modelId="{54623BD1-BE7D-49B0-9C99-C1AA92FF9370}" type="pres">
      <dgm:prSet presAssocID="{2E4989C5-634C-4643-91F1-7156227DE41D}" presName="background4" presStyleLbl="node4" presStyleIdx="20" presStyleCnt="22"/>
      <dgm:spPr/>
    </dgm:pt>
    <dgm:pt modelId="{901F8AF2-D3BC-48B0-86A3-B6FD64EE1CC6}" type="pres">
      <dgm:prSet presAssocID="{2E4989C5-634C-4643-91F1-7156227DE41D}" presName="text4" presStyleLbl="fgAcc4" presStyleIdx="20" presStyleCnt="22">
        <dgm:presLayoutVars>
          <dgm:chPref val="3"/>
        </dgm:presLayoutVars>
      </dgm:prSet>
      <dgm:spPr/>
      <dgm:t>
        <a:bodyPr/>
        <a:lstStyle/>
        <a:p>
          <a:pPr rtl="1"/>
          <a:endParaRPr lang="he-IL"/>
        </a:p>
      </dgm:t>
    </dgm:pt>
    <dgm:pt modelId="{134D50BE-51E5-4905-BC1E-5E9B22C69454}" type="pres">
      <dgm:prSet presAssocID="{2E4989C5-634C-4643-91F1-7156227DE41D}" presName="hierChild5" presStyleCnt="0"/>
      <dgm:spPr/>
    </dgm:pt>
    <dgm:pt modelId="{CCBAF7BB-B41C-4158-80C6-91B3B9410701}" type="pres">
      <dgm:prSet presAssocID="{DE3A1D71-B2BC-447C-A07F-0EA5D424F4E6}" presName="Name23" presStyleLbl="parChTrans1D4" presStyleIdx="21" presStyleCnt="22"/>
      <dgm:spPr/>
      <dgm:t>
        <a:bodyPr/>
        <a:lstStyle/>
        <a:p>
          <a:pPr rtl="1"/>
          <a:endParaRPr lang="he-IL"/>
        </a:p>
      </dgm:t>
    </dgm:pt>
    <dgm:pt modelId="{C0BBF55D-62E9-4B49-9494-B5870F08D9BA}" type="pres">
      <dgm:prSet presAssocID="{7ED1DD60-3993-4EDA-9274-7AFD9C613700}" presName="hierRoot4" presStyleCnt="0"/>
      <dgm:spPr/>
    </dgm:pt>
    <dgm:pt modelId="{388FE55F-D483-4C70-A817-5A7D8C1DCFE1}" type="pres">
      <dgm:prSet presAssocID="{7ED1DD60-3993-4EDA-9274-7AFD9C613700}" presName="composite4" presStyleCnt="0"/>
      <dgm:spPr/>
    </dgm:pt>
    <dgm:pt modelId="{C0A6FE73-2FAC-4929-A848-6F271514C4D4}" type="pres">
      <dgm:prSet presAssocID="{7ED1DD60-3993-4EDA-9274-7AFD9C613700}" presName="background4" presStyleLbl="node4" presStyleIdx="21" presStyleCnt="22"/>
      <dgm:spPr/>
    </dgm:pt>
    <dgm:pt modelId="{5C8243A2-617C-4F84-86FB-C11C0303C818}" type="pres">
      <dgm:prSet presAssocID="{7ED1DD60-3993-4EDA-9274-7AFD9C613700}" presName="text4" presStyleLbl="fgAcc4" presStyleIdx="21" presStyleCnt="22">
        <dgm:presLayoutVars>
          <dgm:chPref val="3"/>
        </dgm:presLayoutVars>
      </dgm:prSet>
      <dgm:spPr/>
      <dgm:t>
        <a:bodyPr/>
        <a:lstStyle/>
        <a:p>
          <a:pPr rtl="1"/>
          <a:endParaRPr lang="he-IL"/>
        </a:p>
      </dgm:t>
    </dgm:pt>
    <dgm:pt modelId="{7A1C116E-CDC3-45D5-A215-B9EB885413D9}" type="pres">
      <dgm:prSet presAssocID="{7ED1DD60-3993-4EDA-9274-7AFD9C613700}" presName="hierChild5" presStyleCnt="0"/>
      <dgm:spPr/>
    </dgm:pt>
  </dgm:ptLst>
  <dgm:cxnLst>
    <dgm:cxn modelId="{206473DA-611C-40A8-A355-F817EEBDBE53}" type="presOf" srcId="{D6A9B986-FEC6-4EC1-BA20-15350D62A844}" destId="{A7E5F9B7-8136-40D0-935C-ED6CB80E1F0F}" srcOrd="0" destOrd="0" presId="urn:microsoft.com/office/officeart/2005/8/layout/hierarchy1"/>
    <dgm:cxn modelId="{F8B71ADF-F9A4-458B-AC12-54F7B372837E}" type="presOf" srcId="{557370FD-7C1F-456F-AB82-E48F865A18C4}" destId="{2EAA3D40-3674-44E0-963B-62F695AF09AF}" srcOrd="0" destOrd="0" presId="urn:microsoft.com/office/officeart/2005/8/layout/hierarchy1"/>
    <dgm:cxn modelId="{3F787F01-7139-4796-B1D7-19CB07A1EBD3}" type="presOf" srcId="{A3FE4247-99AC-47D9-989A-F10D1C77C033}" destId="{CD6D04FF-5D4F-4123-9F0F-0398FC068DA7}" srcOrd="0" destOrd="0" presId="urn:microsoft.com/office/officeart/2005/8/layout/hierarchy1"/>
    <dgm:cxn modelId="{06A31EBA-065F-4A8B-BC21-9010728F5C04}" type="presOf" srcId="{9B5863DE-B7A3-47AA-B83F-38346BDF97AE}" destId="{EBC5E6FC-647B-43A4-A893-B9B8ADCD5915}" srcOrd="0" destOrd="0" presId="urn:microsoft.com/office/officeart/2005/8/layout/hierarchy1"/>
    <dgm:cxn modelId="{908BB66F-EE64-4893-A4C2-3F880172BC65}" type="presOf" srcId="{545D8567-774E-4E71-A4B8-AFCB3EAB7C05}" destId="{DA8D4D94-0695-46E9-AEB8-6FE00F8DADF8}" srcOrd="0" destOrd="0" presId="urn:microsoft.com/office/officeart/2005/8/layout/hierarchy1"/>
    <dgm:cxn modelId="{9E12DFAA-7FA8-4D9F-9F11-30E1C99D08F1}" type="presOf" srcId="{D72321F9-1CC4-467C-83AD-8C181D2DC13B}" destId="{9B234268-623A-4F2C-AAD1-DBF618CCFD47}" srcOrd="0" destOrd="0" presId="urn:microsoft.com/office/officeart/2005/8/layout/hierarchy1"/>
    <dgm:cxn modelId="{D76D5965-AFFE-44D7-8FE1-856008F6FF4A}" type="presOf" srcId="{7ED1DD60-3993-4EDA-9274-7AFD9C613700}" destId="{5C8243A2-617C-4F84-86FB-C11C0303C818}" srcOrd="0" destOrd="0" presId="urn:microsoft.com/office/officeart/2005/8/layout/hierarchy1"/>
    <dgm:cxn modelId="{0A2046A0-DE84-41E0-88C3-259D5D51BA1D}" type="presOf" srcId="{6E0EC21A-6D8B-43CF-90CB-84371A6AF2CE}" destId="{002F96E6-8C81-4EFF-9E9C-6059AF748D52}" srcOrd="0" destOrd="0" presId="urn:microsoft.com/office/officeart/2005/8/layout/hierarchy1"/>
    <dgm:cxn modelId="{8FCF2182-8801-454E-A077-48BF007B0ABB}" type="presOf" srcId="{A0CD063A-BFF5-4D44-83C5-DE8A925BB21D}" destId="{D0BAC042-6385-4ECF-B861-FE15F6EBCD44}" srcOrd="0" destOrd="0" presId="urn:microsoft.com/office/officeart/2005/8/layout/hierarchy1"/>
    <dgm:cxn modelId="{787126C1-20F5-444A-ADC4-6C8CA49A1987}" srcId="{6C525F92-68B5-403C-84DC-DC71506922E1}" destId="{6E0EC21A-6D8B-43CF-90CB-84371A6AF2CE}" srcOrd="0" destOrd="0" parTransId="{92F016F7-7EEA-4FD4-81A9-B8757D4D85FC}" sibTransId="{7445B5B5-5426-4875-A13F-24051AD03760}"/>
    <dgm:cxn modelId="{B90ED539-9B3A-4B95-83E3-12E644FA0707}" srcId="{545D8567-774E-4E71-A4B8-AFCB3EAB7C05}" destId="{CCFEF22E-465F-49DE-9404-9A360471E339}" srcOrd="0" destOrd="0" parTransId="{0B31FD15-8B09-46F1-A206-77E2CE46904B}" sibTransId="{321C61FD-6CFD-4193-8E39-828D8018EDF9}"/>
    <dgm:cxn modelId="{2198F291-447E-4CD2-A364-7FFCE1DDC096}" type="presOf" srcId="{A7363171-BA5A-45D9-9704-21FFE8E631EC}" destId="{D3DADAF1-F612-4117-8A9D-03E189C7D331}" srcOrd="0" destOrd="0" presId="urn:microsoft.com/office/officeart/2005/8/layout/hierarchy1"/>
    <dgm:cxn modelId="{A2508BE3-CF94-452E-A5DC-87D01C5861F2}" type="presOf" srcId="{BB4DF27B-20DA-4615-9AB5-F202B0762D4D}" destId="{2B020B9C-4382-48CB-891D-908BB0BA81C9}" srcOrd="0" destOrd="0" presId="urn:microsoft.com/office/officeart/2005/8/layout/hierarchy1"/>
    <dgm:cxn modelId="{BD222C1A-36D0-4B2E-B7EF-C8AFE254C070}" type="presOf" srcId="{3B3B0FBF-7C17-443D-B543-C95F88703932}" destId="{ECF56561-5924-42B7-B8DE-2FE8DF98A875}" srcOrd="0" destOrd="0" presId="urn:microsoft.com/office/officeart/2005/8/layout/hierarchy1"/>
    <dgm:cxn modelId="{40E95AE4-66B2-4458-AF7C-CFF1F8659B9B}" type="presOf" srcId="{1D569A2C-36BC-4784-91EB-621AE17256EC}" destId="{027EAF20-992C-4497-8B4A-F240B06CB044}" srcOrd="0" destOrd="0" presId="urn:microsoft.com/office/officeart/2005/8/layout/hierarchy1"/>
    <dgm:cxn modelId="{C5185697-425F-4573-991E-CE693225DD61}" srcId="{6C525F92-68B5-403C-84DC-DC71506922E1}" destId="{8BA64200-91E5-4E21-BF6E-8C5E050D3BC7}" srcOrd="1" destOrd="0" parTransId="{9B5863DE-B7A3-47AA-B83F-38346BDF97AE}" sibTransId="{6FEAD4C1-0D95-4BF6-A57E-D4CE68086CF2}"/>
    <dgm:cxn modelId="{FDE24A07-88BC-42FF-AC50-D031AFB420A2}" srcId="{2C83A5BF-7730-4549-9BBA-ADC288DA629B}" destId="{7ED1DD60-3993-4EDA-9274-7AFD9C613700}" srcOrd="1" destOrd="0" parTransId="{DE3A1D71-B2BC-447C-A07F-0EA5D424F4E6}" sibTransId="{E7574533-ADD6-49ED-9D00-80EC53BA6E79}"/>
    <dgm:cxn modelId="{486BCD21-A7B8-42F2-BEB7-B0F04A46F572}" type="presOf" srcId="{6C525F92-68B5-403C-84DC-DC71506922E1}" destId="{E7DABE2C-FC7D-4503-B147-9A1370E6E642}" srcOrd="0" destOrd="0" presId="urn:microsoft.com/office/officeart/2005/8/layout/hierarchy1"/>
    <dgm:cxn modelId="{641582E6-8AA8-487B-968F-ADC1D91DF649}" type="presOf" srcId="{7929FFC6-EE7C-45F4-BD26-906BFC957947}" destId="{AF491CFD-4084-4E91-A7C1-273F7E849B1C}" srcOrd="0" destOrd="0" presId="urn:microsoft.com/office/officeart/2005/8/layout/hierarchy1"/>
    <dgm:cxn modelId="{0003E615-29A1-401D-8F96-950C0D870E10}" type="presOf" srcId="{92F016F7-7EEA-4FD4-81A9-B8757D4D85FC}" destId="{ED83AB63-17AE-4EEA-82D7-587D4AC404DC}" srcOrd="0" destOrd="0" presId="urn:microsoft.com/office/officeart/2005/8/layout/hierarchy1"/>
    <dgm:cxn modelId="{2EA53A08-3A85-4CAE-88B1-7F62FB124168}" srcId="{8BA64200-91E5-4E21-BF6E-8C5E050D3BC7}" destId="{7929FFC6-EE7C-45F4-BD26-906BFC957947}" srcOrd="0" destOrd="0" parTransId="{7536DED8-214B-40A8-A25B-6A4C178E96D3}" sibTransId="{E7300A88-2207-45A0-83AB-8102F40CE6EC}"/>
    <dgm:cxn modelId="{1095F769-ED59-43C3-8E8A-AE9104C3FD2E}" type="presOf" srcId="{908A2FF9-A095-43D6-86E6-C4FADE6538C0}" destId="{7B2899B5-D6D2-4B8B-8D54-A39E12D9A3AD}" srcOrd="0" destOrd="0" presId="urn:microsoft.com/office/officeart/2005/8/layout/hierarchy1"/>
    <dgm:cxn modelId="{835118A3-4BC4-4425-8F3A-33B3F0D43135}" type="presOf" srcId="{063F095D-4319-48B4-A789-A9254397781F}" destId="{30E8B8E3-2CC5-4584-AA76-8C7D26DEC47D}" srcOrd="0" destOrd="0" presId="urn:microsoft.com/office/officeart/2005/8/layout/hierarchy1"/>
    <dgm:cxn modelId="{857F252D-936D-4A6A-8620-39219F70BAFD}" type="presOf" srcId="{DE3A1D71-B2BC-447C-A07F-0EA5D424F4E6}" destId="{CCBAF7BB-B41C-4158-80C6-91B3B9410701}" srcOrd="0" destOrd="0" presId="urn:microsoft.com/office/officeart/2005/8/layout/hierarchy1"/>
    <dgm:cxn modelId="{12DDBF44-67A6-49E8-ACB1-AA97704BCFB7}" type="presOf" srcId="{27DC0E27-CC2C-456F-8C3A-025E87DD9637}" destId="{5E7BDB3F-E3E5-425E-A04F-662F2DD66EE8}" srcOrd="0" destOrd="0" presId="urn:microsoft.com/office/officeart/2005/8/layout/hierarchy1"/>
    <dgm:cxn modelId="{AAE5B8CA-D92E-4247-9FE3-988A5AE2A9E4}" type="presOf" srcId="{805E0F46-F014-4939-A526-10C9C28AC854}" destId="{26C95740-7CDB-4A50-B1F5-0EC9812BED4D}" srcOrd="0" destOrd="0" presId="urn:microsoft.com/office/officeart/2005/8/layout/hierarchy1"/>
    <dgm:cxn modelId="{17707278-97CE-4436-B099-623835A3D2D2}" type="presOf" srcId="{87BCEFA8-EAE8-4A77-AEB8-EB3A04F02176}" destId="{B63FDF16-EB0D-486F-B19C-9FD2DD05E1C9}" srcOrd="0" destOrd="0" presId="urn:microsoft.com/office/officeart/2005/8/layout/hierarchy1"/>
    <dgm:cxn modelId="{433CF94F-5C96-457F-9021-BD71E553DCF1}" type="presOf" srcId="{7536DED8-214B-40A8-A25B-6A4C178E96D3}" destId="{9B79ED10-C3D6-40CA-BD2F-B4F8FAAC4E92}" srcOrd="0" destOrd="0" presId="urn:microsoft.com/office/officeart/2005/8/layout/hierarchy1"/>
    <dgm:cxn modelId="{71FCA10E-6B0A-4B33-AEE7-A3BBCC73962B}" type="presOf" srcId="{29BA28D3-3060-4C87-B803-4924A76889A8}" destId="{BC831209-232D-43A7-B9DB-96C7F76D0783}" srcOrd="0" destOrd="0" presId="urn:microsoft.com/office/officeart/2005/8/layout/hierarchy1"/>
    <dgm:cxn modelId="{D0F782C2-AB7D-43B9-83B0-129CBEF70574}" type="presOf" srcId="{66D1219D-2892-49B9-BA29-C29B3F2E7DD9}" destId="{A171F896-A1A0-4A7B-98CC-5DF4E41ABA1B}" srcOrd="0" destOrd="0" presId="urn:microsoft.com/office/officeart/2005/8/layout/hierarchy1"/>
    <dgm:cxn modelId="{A64E302A-40A5-4D8C-B985-C16ACBBB290D}" type="presOf" srcId="{628EA6B8-08F0-48C2-8E69-8D91EB46FD58}" destId="{480B5612-D069-4AC7-B4C8-A4EBB8C6A71E}" srcOrd="0" destOrd="0" presId="urn:microsoft.com/office/officeart/2005/8/layout/hierarchy1"/>
    <dgm:cxn modelId="{5E5C449F-DDFB-4F0E-9493-3897373FCA52}" type="presOf" srcId="{CF2622DF-53EC-4793-826D-0EFCD94FDC13}" destId="{5D7CD1D2-CFA1-4A45-82B0-A1F06782B6B2}" srcOrd="0" destOrd="0" presId="urn:microsoft.com/office/officeart/2005/8/layout/hierarchy1"/>
    <dgm:cxn modelId="{27220226-E75C-478F-BB25-3F108D0CE912}" type="presOf" srcId="{F5785490-2DE1-45D3-A59B-711EE9FD1A4A}" destId="{9F2EAD0D-D55D-41BD-97D2-F5E8909BE98D}" srcOrd="0" destOrd="0" presId="urn:microsoft.com/office/officeart/2005/8/layout/hierarchy1"/>
    <dgm:cxn modelId="{5DCB9F2A-9998-4D8B-9A7D-2F8D3DE05604}" type="presOf" srcId="{8BA64200-91E5-4E21-BF6E-8C5E050D3BC7}" destId="{FED2F5E0-5F84-43DE-BEAE-6ED10798C15A}" srcOrd="0" destOrd="0" presId="urn:microsoft.com/office/officeart/2005/8/layout/hierarchy1"/>
    <dgm:cxn modelId="{299507FC-E711-4078-8152-B92F200F16EC}" type="presOf" srcId="{65CBB959-8642-4A55-B9A4-5972D64E1CEE}" destId="{52874952-B1ED-4561-B51D-861B4A0B8318}" srcOrd="0" destOrd="0" presId="urn:microsoft.com/office/officeart/2005/8/layout/hierarchy1"/>
    <dgm:cxn modelId="{257888B7-8700-46D5-9422-61CA048E7BA2}" type="presOf" srcId="{CCFEF22E-465F-49DE-9404-9A360471E339}" destId="{C8564CD2-5CAF-4EA9-B5DD-4817F1BBB9C8}" srcOrd="0" destOrd="0" presId="urn:microsoft.com/office/officeart/2005/8/layout/hierarchy1"/>
    <dgm:cxn modelId="{15AB4294-35EB-4F51-A0FC-CAEE5B1D4A6A}" srcId="{35157D87-D042-45CD-8554-330C297CE14C}" destId="{CBADCD64-DC26-4D5D-B520-061A9EE15970}" srcOrd="0" destOrd="0" parTransId="{D6A9B986-FEC6-4EC1-BA20-15350D62A844}" sibTransId="{317ECC0C-5BDC-4ED7-9C48-B3B34FBD1B7E}"/>
    <dgm:cxn modelId="{DAC29F7C-56D1-44C3-85D6-B7457E9CCE5D}" type="presOf" srcId="{3A9C3D84-05CB-4448-9A67-C042AFDA60DF}" destId="{6FEEB9EF-3A8D-4895-96C8-6B51D09EE281}" srcOrd="0" destOrd="0" presId="urn:microsoft.com/office/officeart/2005/8/layout/hierarchy1"/>
    <dgm:cxn modelId="{3CA8FD7D-E846-4AB9-86BB-A0C1CAF97A92}" type="presOf" srcId="{C4E771AB-2135-4033-984C-E1AB0FBEA6BC}" destId="{A515F14A-A700-4381-8687-0D9452A2E851}" srcOrd="0" destOrd="0" presId="urn:microsoft.com/office/officeart/2005/8/layout/hierarchy1"/>
    <dgm:cxn modelId="{E383A28D-A910-401E-A28F-0B67869F7F44}" srcId="{73F06BB2-1C37-403B-967B-3E11038F1AF4}" destId="{35157D87-D042-45CD-8554-330C297CE14C}" srcOrd="1" destOrd="0" parTransId="{1644AC3A-43C8-4A61-8986-924DD8EEB01A}" sibTransId="{8F34DE33-CE0A-4E0B-A308-E907BF066BF7}"/>
    <dgm:cxn modelId="{89E53B2E-0626-4994-9D4A-89F7C632496F}" srcId="{1D569A2C-36BC-4784-91EB-621AE17256EC}" destId="{E493B9FF-291A-4561-9D02-E8394D7AA4E4}" srcOrd="1" destOrd="0" parTransId="{35E8294C-3986-431F-A046-80F187A76E91}" sibTransId="{43D798C1-DCD6-4CA9-A6F7-DEB6113DF7BF}"/>
    <dgm:cxn modelId="{17F5E72D-CF62-4905-A731-F5326911AC55}" type="presOf" srcId="{B7561D82-70DA-428F-A5D0-E3104E106391}" destId="{8D3590ED-357F-45AD-AFB9-B3B9EFA8B156}" srcOrd="0" destOrd="0" presId="urn:microsoft.com/office/officeart/2005/8/layout/hierarchy1"/>
    <dgm:cxn modelId="{F5974798-F77B-47F7-AFDD-E65AEE939A6F}" srcId="{73F06BB2-1C37-403B-967B-3E11038F1AF4}" destId="{FD0CF266-6BF4-48FD-912A-EE5A9EF7EB81}" srcOrd="0" destOrd="0" parTransId="{D662CF43-34E5-41F2-A279-6D764121517C}" sibTransId="{32954AEA-BD43-4168-9DA0-C9310B00B693}"/>
    <dgm:cxn modelId="{611F3069-7151-4684-B51C-3CA75E588B25}" type="presOf" srcId="{564EE60A-1188-4E7C-811D-2749B48485F2}" destId="{EC72A4EA-A660-462D-85A7-B6A4E5F7E84B}" srcOrd="0" destOrd="0" presId="urn:microsoft.com/office/officeart/2005/8/layout/hierarchy1"/>
    <dgm:cxn modelId="{D197163D-8C89-4337-8F61-54383995C52F}" srcId="{E5C8E74A-C335-49D9-A7A0-49BA64B55201}" destId="{C4E771AB-2135-4033-984C-E1AB0FBEA6BC}" srcOrd="1" destOrd="0" parTransId="{65CBB959-8642-4A55-B9A4-5972D64E1CEE}" sibTransId="{C5260C66-EADE-4988-BE51-D8CCAA8FBF94}"/>
    <dgm:cxn modelId="{2CAB9437-21FF-46FF-8B9B-6CB5209D20D7}" type="presOf" srcId="{3D5B07CA-1E70-486B-9F7E-925E6EA80C70}" destId="{EC737F8C-9CFE-4556-8024-A9D1DC9F9933}" srcOrd="0" destOrd="0" presId="urn:microsoft.com/office/officeart/2005/8/layout/hierarchy1"/>
    <dgm:cxn modelId="{1CB75233-5AE5-4F50-977C-CFAEA1917080}" type="presOf" srcId="{35157D87-D042-45CD-8554-330C297CE14C}" destId="{F1E0F85E-7719-43AB-9628-1E2B6153B362}" srcOrd="0" destOrd="0" presId="urn:microsoft.com/office/officeart/2005/8/layout/hierarchy1"/>
    <dgm:cxn modelId="{3C1D0AF1-875A-4295-9191-EAC7CC57D5C1}" type="presOf" srcId="{2C83A5BF-7730-4549-9BBA-ADC288DA629B}" destId="{55D3F1A6-BDDE-4BBB-8FB2-6434F792820F}" srcOrd="0" destOrd="0" presId="urn:microsoft.com/office/officeart/2005/8/layout/hierarchy1"/>
    <dgm:cxn modelId="{F67F2DCF-4A0A-440E-B935-F834083FC523}" type="presOf" srcId="{8DF7FE19-D1E5-437C-AC91-EB5E0E457838}" destId="{50F4A9BD-A0C7-428A-AB30-2C74C90CAD48}" srcOrd="0" destOrd="0" presId="urn:microsoft.com/office/officeart/2005/8/layout/hierarchy1"/>
    <dgm:cxn modelId="{7B13A994-416C-460B-8191-416053C4E1D5}" type="presOf" srcId="{E5C8E74A-C335-49D9-A7A0-49BA64B55201}" destId="{F328675A-0600-4F6B-AE3A-C93A5351FF3A}" srcOrd="0" destOrd="0" presId="urn:microsoft.com/office/officeart/2005/8/layout/hierarchy1"/>
    <dgm:cxn modelId="{D3EF1BE1-531E-48D0-96FD-FAED5969E63C}" srcId="{A7363171-BA5A-45D9-9704-21FFE8E631EC}" destId="{2C83A5BF-7730-4549-9BBA-ADC288DA629B}" srcOrd="1" destOrd="0" parTransId="{A3FE4247-99AC-47D9-989A-F10D1C77C033}" sibTransId="{883A4668-2CEB-4D29-BAB7-8F566CC09A74}"/>
    <dgm:cxn modelId="{A3ADF27C-A092-4409-8771-98DD2DF5F87E}" type="presOf" srcId="{1DB4BA68-56FF-40D2-BC2A-AA3B2D7CCE07}" destId="{BA74698C-2A1C-40CD-A091-F1C3E9914556}" srcOrd="0" destOrd="0" presId="urn:microsoft.com/office/officeart/2005/8/layout/hierarchy1"/>
    <dgm:cxn modelId="{1C42A423-D523-4B21-8221-B9E626F0E506}" srcId="{35157D87-D042-45CD-8554-330C297CE14C}" destId="{1D569A2C-36BC-4784-91EB-621AE17256EC}" srcOrd="1" destOrd="0" parTransId="{A4CC1B57-2151-4D2F-AB9A-268ECF202F97}" sibTransId="{FD2A0C07-0195-401C-BAA9-73389507CB79}"/>
    <dgm:cxn modelId="{3FF5D12C-CDF0-4D9D-8190-5712B08541E0}" srcId="{BB4DF27B-20DA-4615-9AB5-F202B0762D4D}" destId="{73F06BB2-1C37-403B-967B-3E11038F1AF4}" srcOrd="0" destOrd="0" parTransId="{87BCEFA8-EAE8-4A77-AEB8-EB3A04F02176}" sibTransId="{057F8164-F4E5-45F5-96BF-EC324AA34C25}"/>
    <dgm:cxn modelId="{05EC8D05-F71A-4D07-A8F8-D41003661555}" type="presOf" srcId="{73F06BB2-1C37-403B-967B-3E11038F1AF4}" destId="{AC5E3675-3C09-4B29-BAD1-3046379E02C1}" srcOrd="0" destOrd="0" presId="urn:microsoft.com/office/officeart/2005/8/layout/hierarchy1"/>
    <dgm:cxn modelId="{0AB298D3-1754-42D2-A518-7BC21F1B31B1}" type="presOf" srcId="{EE507D2C-A806-4389-AD0E-2B9E6F90C1D4}" destId="{2156231D-4639-4A3F-8A6A-339F84465209}" srcOrd="0" destOrd="0" presId="urn:microsoft.com/office/officeart/2005/8/layout/hierarchy1"/>
    <dgm:cxn modelId="{964EB776-DFF6-4D4D-BD19-2875658BFDD4}" srcId="{E5C8E74A-C335-49D9-A7A0-49BA64B55201}" destId="{1DB4BA68-56FF-40D2-BC2A-AA3B2D7CCE07}" srcOrd="0" destOrd="0" parTransId="{557370FD-7C1F-456F-AB82-E48F865A18C4}" sibTransId="{4C5359C5-75B8-4F89-9BD2-55506A8CD8FB}"/>
    <dgm:cxn modelId="{BBF4E279-81A0-46FD-ABA4-6597C1D29E79}" type="presOf" srcId="{91678F50-0038-4B79-92CD-CD45BE319C40}" destId="{F5014A9D-19ED-411A-ABB4-EE1B956C793A}" srcOrd="0" destOrd="0" presId="urn:microsoft.com/office/officeart/2005/8/layout/hierarchy1"/>
    <dgm:cxn modelId="{22D654A7-60FC-4445-885E-78F1C74048F2}" srcId="{BB4DF27B-20DA-4615-9AB5-F202B0762D4D}" destId="{CF2622DF-53EC-4793-826D-0EFCD94FDC13}" srcOrd="1" destOrd="0" parTransId="{EE507D2C-A806-4389-AD0E-2B9E6F90C1D4}" sibTransId="{4BC16A2C-CBDB-4310-ABB7-142B9887C66C}"/>
    <dgm:cxn modelId="{DCB11021-CA87-49B4-86F4-AC9C550F83D8}" srcId="{8BA64200-91E5-4E21-BF6E-8C5E050D3BC7}" destId="{178280D3-19E2-408D-AA37-BB1A1EAED34D}" srcOrd="1" destOrd="0" parTransId="{3D5B07CA-1E70-486B-9F7E-925E6EA80C70}" sibTransId="{B1698F29-4191-4A3C-AF7E-A53FE44A8239}"/>
    <dgm:cxn modelId="{FCB4C6E4-B292-4F46-BE9A-809C5933AAEE}" srcId="{CF2622DF-53EC-4793-826D-0EFCD94FDC13}" destId="{D72321F9-1CC4-467C-83AD-8C181D2DC13B}" srcOrd="0" destOrd="0" parTransId="{B7561D82-70DA-428F-A5D0-E3104E106391}" sibTransId="{48842319-167B-40B2-9E32-3F57F751CF2A}"/>
    <dgm:cxn modelId="{253B6016-E730-4E40-8413-6296C8C6BDED}" srcId="{2C83A5BF-7730-4549-9BBA-ADC288DA629B}" destId="{2E4989C5-634C-4643-91F1-7156227DE41D}" srcOrd="0" destOrd="0" parTransId="{628EA6B8-08F0-48C2-8E69-8D91EB46FD58}" sibTransId="{F4E042A5-6F26-49F2-938D-767C3EA65699}"/>
    <dgm:cxn modelId="{0091A96D-25B6-4A04-97F2-C62D223B85F7}" srcId="{063F095D-4319-48B4-A789-A9254397781F}" destId="{3B3B0FBF-7C17-443D-B543-C95F88703932}" srcOrd="1" destOrd="0" parTransId="{66D1219D-2892-49B9-BA29-C29B3F2E7DD9}" sibTransId="{748BCFFD-824C-421D-8DD3-033AA69E44EE}"/>
    <dgm:cxn modelId="{3BB85ECD-BB01-4DC5-98CE-08B5BA9A50A8}" type="presOf" srcId="{A4CC1B57-2151-4D2F-AB9A-268ECF202F97}" destId="{7D2D44FF-BED8-43EC-83C4-D5A8CFBA1FB9}" srcOrd="0" destOrd="0" presId="urn:microsoft.com/office/officeart/2005/8/layout/hierarchy1"/>
    <dgm:cxn modelId="{6616199D-0799-4BCD-ACC3-A140C6C1E8E8}" type="presOf" srcId="{FD0CF266-6BF4-48FD-912A-EE5A9EF7EB81}" destId="{57AEFE57-2879-4FD5-BE52-98CF602C91EB}" srcOrd="0" destOrd="0" presId="urn:microsoft.com/office/officeart/2005/8/layout/hierarchy1"/>
    <dgm:cxn modelId="{D49B243D-A04B-484E-BD09-B4BA432066FB}" srcId="{063F095D-4319-48B4-A789-A9254397781F}" destId="{05DFDB86-AD24-4CB1-A738-C1BB22C4B08A}" srcOrd="0" destOrd="0" parTransId="{908A2FF9-A095-43D6-86E6-C4FADE6538C0}" sibTransId="{D60BCC62-02F6-427F-B846-699A9C6F8078}"/>
    <dgm:cxn modelId="{AEC70154-3051-4932-9166-6F7A297BE6C9}" type="presOf" srcId="{5CF20E5E-1979-4087-85FE-3D7F54240BBD}" destId="{8DDE2D48-D07D-4D5D-BCD5-0E3CF64FB54C}" srcOrd="0" destOrd="0" presId="urn:microsoft.com/office/officeart/2005/8/layout/hierarchy1"/>
    <dgm:cxn modelId="{29AC03D0-5184-4517-93F1-12E54C9322BA}" type="presOf" srcId="{35E8294C-3986-431F-A046-80F187A76E91}" destId="{1F9EF85E-39C5-4A9C-8E4C-C99013C00AD3}" srcOrd="0" destOrd="0" presId="urn:microsoft.com/office/officeart/2005/8/layout/hierarchy1"/>
    <dgm:cxn modelId="{D887D7EE-DEF5-4D7C-9CBC-42DAB0C5710F}" srcId="{CCFEF22E-465F-49DE-9404-9A360471E339}" destId="{A7363171-BA5A-45D9-9704-21FFE8E631EC}" srcOrd="1" destOrd="0" parTransId="{805E0F46-F014-4939-A526-10C9C28AC854}" sibTransId="{05959127-4973-4DA7-A4F5-EF35964852CF}"/>
    <dgm:cxn modelId="{11AB0B76-9BE1-4288-9F18-2368825965CA}" srcId="{7929FFC6-EE7C-45F4-BD26-906BFC957947}" destId="{E5C8E74A-C335-49D9-A7A0-49BA64B55201}" srcOrd="0" destOrd="0" parTransId="{F5785490-2DE1-45D3-A59B-711EE9FD1A4A}" sibTransId="{FF3FE807-EE64-4A38-AA36-C2D412505DB9}"/>
    <dgm:cxn modelId="{80BC7D12-C38D-4163-BB77-170D5D755363}" srcId="{A7363171-BA5A-45D9-9704-21FFE8E631EC}" destId="{6C525F92-68B5-403C-84DC-DC71506922E1}" srcOrd="0" destOrd="0" parTransId="{3A9C3D84-05CB-4448-9A67-C042AFDA60DF}" sibTransId="{E0AECD2D-8560-4EAF-A39C-B3F462AAF604}"/>
    <dgm:cxn modelId="{8ABAA0D6-8CCC-41FA-B52B-704B5D807FC8}" type="presOf" srcId="{DABC1F19-D28E-4CD4-B90C-B2264534F32C}" destId="{5598C6E5-4E3A-4384-874E-74603596EA65}" srcOrd="0" destOrd="0" presId="urn:microsoft.com/office/officeart/2005/8/layout/hierarchy1"/>
    <dgm:cxn modelId="{B3805C7B-4759-42C2-A571-2C546321B87D}" type="presOf" srcId="{1644AC3A-43C8-4A61-8986-924DD8EEB01A}" destId="{D8AE596B-BD2D-4A94-A41E-111F4AD89069}" srcOrd="0" destOrd="0" presId="urn:microsoft.com/office/officeart/2005/8/layout/hierarchy1"/>
    <dgm:cxn modelId="{B193E16F-427A-452D-A2E3-792EF4E33103}" type="presOf" srcId="{A672685E-6863-4614-837C-6512107B483E}" destId="{170CF51D-EB4D-4F08-8F39-B86D4CD7DCB3}" srcOrd="0" destOrd="0" presId="urn:microsoft.com/office/officeart/2005/8/layout/hierarchy1"/>
    <dgm:cxn modelId="{CA442E2C-4A02-4A90-8FB1-8E2286067567}" type="presOf" srcId="{D662CF43-34E5-41F2-A279-6D764121517C}" destId="{E03CCAC2-7EA8-4B0A-BD44-928FE8EA5AEE}" srcOrd="0" destOrd="0" presId="urn:microsoft.com/office/officeart/2005/8/layout/hierarchy1"/>
    <dgm:cxn modelId="{1AC16AB6-7CB8-4AA6-91E1-0E32C2D34A81}" type="presOf" srcId="{86DAA4BE-0B79-4371-B88F-E3FA24222C88}" destId="{81B11674-EEA3-4C3A-B174-9D0B289568B4}" srcOrd="0" destOrd="0" presId="urn:microsoft.com/office/officeart/2005/8/layout/hierarchy1"/>
    <dgm:cxn modelId="{0B5ECB2D-07D4-4B13-8A12-7CD67279C1A2}" srcId="{CCFEF22E-465F-49DE-9404-9A360471E339}" destId="{BB4DF27B-20DA-4615-9AB5-F202B0762D4D}" srcOrd="0" destOrd="0" parTransId="{27DC0E27-CC2C-456F-8C3A-025E87DD9637}" sibTransId="{577B275B-26AC-4871-9BEA-E6FFA66E17D9}"/>
    <dgm:cxn modelId="{BD49672E-8C2C-424D-935C-7EA62779440B}" srcId="{7929FFC6-EE7C-45F4-BD26-906BFC957947}" destId="{564EE60A-1188-4E7C-811D-2749B48485F2}" srcOrd="1" destOrd="0" parTransId="{A0CD063A-BFF5-4D44-83C5-DE8A925BB21D}" sibTransId="{D4C8C8D2-C462-4450-8674-1FEE02118AAF}"/>
    <dgm:cxn modelId="{3F99DF46-4BEC-48BB-BD2B-D20921C5F025}" type="presOf" srcId="{2E4989C5-634C-4643-91F1-7156227DE41D}" destId="{901F8AF2-D3BC-48B0-86A3-B6FD64EE1CC6}" srcOrd="0" destOrd="0" presId="urn:microsoft.com/office/officeart/2005/8/layout/hierarchy1"/>
    <dgm:cxn modelId="{3B45595C-C90D-430D-9A7D-52D69C698BE6}" srcId="{178280D3-19E2-408D-AA37-BB1A1EAED34D}" destId="{DABC1F19-D28E-4CD4-B90C-B2264534F32C}" srcOrd="1" destOrd="0" parTransId="{29BA28D3-3060-4C87-B803-4924A76889A8}" sibTransId="{2F92E5D5-3DFE-4619-BCE7-AFD453397DED}"/>
    <dgm:cxn modelId="{BBC4CE09-4CC0-465A-8A47-653A1F3A4F79}" srcId="{1D569A2C-36BC-4784-91EB-621AE17256EC}" destId="{A672685E-6863-4614-837C-6512107B483E}" srcOrd="0" destOrd="0" parTransId="{91678F50-0038-4B79-92CD-CD45BE319C40}" sibTransId="{71A7427C-F54E-4ED9-AC01-844D2D27FE75}"/>
    <dgm:cxn modelId="{F768356A-D296-47E6-A700-71B7EB8A896E}" srcId="{178280D3-19E2-408D-AA37-BB1A1EAED34D}" destId="{063F095D-4319-48B4-A789-A9254397781F}" srcOrd="0" destOrd="0" parTransId="{5CF20E5E-1979-4087-85FE-3D7F54240BBD}" sibTransId="{B62DF7C3-5B29-452A-990F-326C6E1C4165}"/>
    <dgm:cxn modelId="{6E259616-7DFA-488F-BACE-CF0C53FC680A}" type="presOf" srcId="{178280D3-19E2-408D-AA37-BB1A1EAED34D}" destId="{D5E136EE-659D-4E0D-96E9-B447449FB425}" srcOrd="0" destOrd="0" presId="urn:microsoft.com/office/officeart/2005/8/layout/hierarchy1"/>
    <dgm:cxn modelId="{4A962F86-B640-4285-872C-1E127B45B661}" type="presOf" srcId="{CBADCD64-DC26-4D5D-B520-061A9EE15970}" destId="{F7A62183-DADB-44E3-A81E-C87D1928D3F2}" srcOrd="0" destOrd="0" presId="urn:microsoft.com/office/officeart/2005/8/layout/hierarchy1"/>
    <dgm:cxn modelId="{404E54DB-40D8-4355-BA8A-B6D5CCE0BDB7}" srcId="{CF2622DF-53EC-4793-826D-0EFCD94FDC13}" destId="{86DAA4BE-0B79-4371-B88F-E3FA24222C88}" srcOrd="1" destOrd="0" parTransId="{8DF7FE19-D1E5-437C-AC91-EB5E0E457838}" sibTransId="{F0B67110-1387-45FF-B5EF-014CFF0A949D}"/>
    <dgm:cxn modelId="{10E93790-69A9-4032-8111-56D34DF4391F}" type="presOf" srcId="{05DFDB86-AD24-4CB1-A738-C1BB22C4B08A}" destId="{25C95DEC-E151-49C5-A12E-0C6A5F1C3907}" srcOrd="0" destOrd="0" presId="urn:microsoft.com/office/officeart/2005/8/layout/hierarchy1"/>
    <dgm:cxn modelId="{FD9B878F-FC51-468E-A3EA-4EE24DB7FEA3}" type="presOf" srcId="{E493B9FF-291A-4561-9D02-E8394D7AA4E4}" destId="{460206F8-C834-4365-A30D-9988CF74086B}" srcOrd="0" destOrd="0" presId="urn:microsoft.com/office/officeart/2005/8/layout/hierarchy1"/>
    <dgm:cxn modelId="{F588EC74-23D5-449C-8B72-35CEDE4FDB8A}" type="presParOf" srcId="{DA8D4D94-0695-46E9-AEB8-6FE00F8DADF8}" destId="{1AFD3EE4-4C14-4B2C-9BF8-E25BEBDBA97A}" srcOrd="0" destOrd="0" presId="urn:microsoft.com/office/officeart/2005/8/layout/hierarchy1"/>
    <dgm:cxn modelId="{8ADF1724-BC0A-4857-B3F2-1F3CE9546BB6}" type="presParOf" srcId="{1AFD3EE4-4C14-4B2C-9BF8-E25BEBDBA97A}" destId="{519DA649-06FD-41A7-8BF4-61018B8AD879}" srcOrd="0" destOrd="0" presId="urn:microsoft.com/office/officeart/2005/8/layout/hierarchy1"/>
    <dgm:cxn modelId="{5BB877BD-BA7B-4EA5-98C0-9AEC37A7C2F6}" type="presParOf" srcId="{519DA649-06FD-41A7-8BF4-61018B8AD879}" destId="{B6A7D071-A0F2-4E09-B78C-4985CF30C9DF}" srcOrd="0" destOrd="0" presId="urn:microsoft.com/office/officeart/2005/8/layout/hierarchy1"/>
    <dgm:cxn modelId="{9CDBBB77-96A2-455D-A370-A3C83DDD8A90}" type="presParOf" srcId="{519DA649-06FD-41A7-8BF4-61018B8AD879}" destId="{C8564CD2-5CAF-4EA9-B5DD-4817F1BBB9C8}" srcOrd="1" destOrd="0" presId="urn:microsoft.com/office/officeart/2005/8/layout/hierarchy1"/>
    <dgm:cxn modelId="{DA63B079-3E27-4500-B062-55D3FFF119D4}" type="presParOf" srcId="{1AFD3EE4-4C14-4B2C-9BF8-E25BEBDBA97A}" destId="{946E24AA-F8A9-46DA-B33A-449FB374E205}" srcOrd="1" destOrd="0" presId="urn:microsoft.com/office/officeart/2005/8/layout/hierarchy1"/>
    <dgm:cxn modelId="{B71690E2-CA45-4153-A238-75AC95142EDD}" type="presParOf" srcId="{946E24AA-F8A9-46DA-B33A-449FB374E205}" destId="{5E7BDB3F-E3E5-425E-A04F-662F2DD66EE8}" srcOrd="0" destOrd="0" presId="urn:microsoft.com/office/officeart/2005/8/layout/hierarchy1"/>
    <dgm:cxn modelId="{EC45A626-1279-4CF3-AAD8-D4FB0D6F7CBC}" type="presParOf" srcId="{946E24AA-F8A9-46DA-B33A-449FB374E205}" destId="{D407E230-4C1F-4B45-B1E5-9F0BB05C8AE6}" srcOrd="1" destOrd="0" presId="urn:microsoft.com/office/officeart/2005/8/layout/hierarchy1"/>
    <dgm:cxn modelId="{965E6B0F-60EB-4ED0-9365-5AF29990391C}" type="presParOf" srcId="{D407E230-4C1F-4B45-B1E5-9F0BB05C8AE6}" destId="{3C4FA1FD-E774-4C0C-8309-0EA634E238C1}" srcOrd="0" destOrd="0" presId="urn:microsoft.com/office/officeart/2005/8/layout/hierarchy1"/>
    <dgm:cxn modelId="{E47B29E9-EC9E-4F50-9D8F-F08092A3EC77}" type="presParOf" srcId="{3C4FA1FD-E774-4C0C-8309-0EA634E238C1}" destId="{4AC80549-27FD-4C80-BCA1-474BDC78DEFB}" srcOrd="0" destOrd="0" presId="urn:microsoft.com/office/officeart/2005/8/layout/hierarchy1"/>
    <dgm:cxn modelId="{1260595F-B2B1-40B0-85CF-FCA67CBDCF9A}" type="presParOf" srcId="{3C4FA1FD-E774-4C0C-8309-0EA634E238C1}" destId="{2B020B9C-4382-48CB-891D-908BB0BA81C9}" srcOrd="1" destOrd="0" presId="urn:microsoft.com/office/officeart/2005/8/layout/hierarchy1"/>
    <dgm:cxn modelId="{56465517-B8A9-498F-90BE-DF04E618C09B}" type="presParOf" srcId="{D407E230-4C1F-4B45-B1E5-9F0BB05C8AE6}" destId="{D6F65637-0152-4330-8606-80AC69723E02}" srcOrd="1" destOrd="0" presId="urn:microsoft.com/office/officeart/2005/8/layout/hierarchy1"/>
    <dgm:cxn modelId="{AB39E857-A53E-4E06-A2F4-B18DF1C271DE}" type="presParOf" srcId="{D6F65637-0152-4330-8606-80AC69723E02}" destId="{B63FDF16-EB0D-486F-B19C-9FD2DD05E1C9}" srcOrd="0" destOrd="0" presId="urn:microsoft.com/office/officeart/2005/8/layout/hierarchy1"/>
    <dgm:cxn modelId="{918D05D6-D1A0-4D91-9C4E-DAEA745A79B8}" type="presParOf" srcId="{D6F65637-0152-4330-8606-80AC69723E02}" destId="{315C537A-3CC0-4D14-BD16-F50F40A7D0DA}" srcOrd="1" destOrd="0" presId="urn:microsoft.com/office/officeart/2005/8/layout/hierarchy1"/>
    <dgm:cxn modelId="{A897DCF6-9178-4DA4-B8D5-8F1E8AA3A39D}" type="presParOf" srcId="{315C537A-3CC0-4D14-BD16-F50F40A7D0DA}" destId="{09F36118-CBEC-4F7C-B25E-82B7BF6C60BA}" srcOrd="0" destOrd="0" presId="urn:microsoft.com/office/officeart/2005/8/layout/hierarchy1"/>
    <dgm:cxn modelId="{5E4A52C1-6E64-4C97-862A-DCA55E9A317C}" type="presParOf" srcId="{09F36118-CBEC-4F7C-B25E-82B7BF6C60BA}" destId="{6EC5C2EB-E066-4FF8-85CE-3FBC229145A2}" srcOrd="0" destOrd="0" presId="urn:microsoft.com/office/officeart/2005/8/layout/hierarchy1"/>
    <dgm:cxn modelId="{6EC8BC92-071B-447C-8B8E-7D57BB84BBEC}" type="presParOf" srcId="{09F36118-CBEC-4F7C-B25E-82B7BF6C60BA}" destId="{AC5E3675-3C09-4B29-BAD1-3046379E02C1}" srcOrd="1" destOrd="0" presId="urn:microsoft.com/office/officeart/2005/8/layout/hierarchy1"/>
    <dgm:cxn modelId="{92473F0F-9794-499A-98B3-D0A8EF671C0D}" type="presParOf" srcId="{315C537A-3CC0-4D14-BD16-F50F40A7D0DA}" destId="{F97D7034-694F-4198-8731-0B164CFF9AC2}" srcOrd="1" destOrd="0" presId="urn:microsoft.com/office/officeart/2005/8/layout/hierarchy1"/>
    <dgm:cxn modelId="{4F3D216A-DB80-4831-8646-E67ACD5B0BD9}" type="presParOf" srcId="{F97D7034-694F-4198-8731-0B164CFF9AC2}" destId="{E03CCAC2-7EA8-4B0A-BD44-928FE8EA5AEE}" srcOrd="0" destOrd="0" presId="urn:microsoft.com/office/officeart/2005/8/layout/hierarchy1"/>
    <dgm:cxn modelId="{4C433CA6-52DA-43CB-9D83-6DCE1CF71607}" type="presParOf" srcId="{F97D7034-694F-4198-8731-0B164CFF9AC2}" destId="{4FA963F0-B95D-4F75-B5AA-3EA16677AF72}" srcOrd="1" destOrd="0" presId="urn:microsoft.com/office/officeart/2005/8/layout/hierarchy1"/>
    <dgm:cxn modelId="{983B949C-C539-4E84-80D4-9C897EDB669F}" type="presParOf" srcId="{4FA963F0-B95D-4F75-B5AA-3EA16677AF72}" destId="{043A3241-8819-45B4-B9C3-18D74A1C8425}" srcOrd="0" destOrd="0" presId="urn:microsoft.com/office/officeart/2005/8/layout/hierarchy1"/>
    <dgm:cxn modelId="{C5567121-813D-48CA-8D5D-CF5BC0648B1E}" type="presParOf" srcId="{043A3241-8819-45B4-B9C3-18D74A1C8425}" destId="{EBECE909-001A-4F00-AB05-1F25D19E9303}" srcOrd="0" destOrd="0" presId="urn:microsoft.com/office/officeart/2005/8/layout/hierarchy1"/>
    <dgm:cxn modelId="{07C89840-7568-45B1-9013-7E60C97AC700}" type="presParOf" srcId="{043A3241-8819-45B4-B9C3-18D74A1C8425}" destId="{57AEFE57-2879-4FD5-BE52-98CF602C91EB}" srcOrd="1" destOrd="0" presId="urn:microsoft.com/office/officeart/2005/8/layout/hierarchy1"/>
    <dgm:cxn modelId="{A6DBD16F-DD03-4EA7-ACAB-5DC256672747}" type="presParOf" srcId="{4FA963F0-B95D-4F75-B5AA-3EA16677AF72}" destId="{B48FF8E0-D712-42AA-86E8-749BE6F73CD3}" srcOrd="1" destOrd="0" presId="urn:microsoft.com/office/officeart/2005/8/layout/hierarchy1"/>
    <dgm:cxn modelId="{5F955BA4-E719-47D6-978E-2746E2DBFF30}" type="presParOf" srcId="{F97D7034-694F-4198-8731-0B164CFF9AC2}" destId="{D8AE596B-BD2D-4A94-A41E-111F4AD89069}" srcOrd="2" destOrd="0" presId="urn:microsoft.com/office/officeart/2005/8/layout/hierarchy1"/>
    <dgm:cxn modelId="{6E674D0D-8386-4424-B010-80AE86700172}" type="presParOf" srcId="{F97D7034-694F-4198-8731-0B164CFF9AC2}" destId="{A0A6DC9F-69A7-493A-A325-B28315C0439F}" srcOrd="3" destOrd="0" presId="urn:microsoft.com/office/officeart/2005/8/layout/hierarchy1"/>
    <dgm:cxn modelId="{45DFD271-E7FD-4E08-AE50-946A4541E6ED}" type="presParOf" srcId="{A0A6DC9F-69A7-493A-A325-B28315C0439F}" destId="{B90C1467-B5BF-452E-92BE-8C68BECF0484}" srcOrd="0" destOrd="0" presId="urn:microsoft.com/office/officeart/2005/8/layout/hierarchy1"/>
    <dgm:cxn modelId="{D00C98C3-DCD6-49F9-826E-B97551443838}" type="presParOf" srcId="{B90C1467-B5BF-452E-92BE-8C68BECF0484}" destId="{B4E1B9F8-20FE-4DFC-940F-5C4A8E5ACFD4}" srcOrd="0" destOrd="0" presId="urn:microsoft.com/office/officeart/2005/8/layout/hierarchy1"/>
    <dgm:cxn modelId="{E9974115-62B3-4D24-BE46-629B7BF496A7}" type="presParOf" srcId="{B90C1467-B5BF-452E-92BE-8C68BECF0484}" destId="{F1E0F85E-7719-43AB-9628-1E2B6153B362}" srcOrd="1" destOrd="0" presId="urn:microsoft.com/office/officeart/2005/8/layout/hierarchy1"/>
    <dgm:cxn modelId="{7D4E36FA-BEC2-429E-A6ED-57DF242ACDFE}" type="presParOf" srcId="{A0A6DC9F-69A7-493A-A325-B28315C0439F}" destId="{1C8A0986-CE8A-4886-9D01-8DBFCFE8104F}" srcOrd="1" destOrd="0" presId="urn:microsoft.com/office/officeart/2005/8/layout/hierarchy1"/>
    <dgm:cxn modelId="{14481771-3AF2-4284-836A-C146A8395D1D}" type="presParOf" srcId="{1C8A0986-CE8A-4886-9D01-8DBFCFE8104F}" destId="{A7E5F9B7-8136-40D0-935C-ED6CB80E1F0F}" srcOrd="0" destOrd="0" presId="urn:microsoft.com/office/officeart/2005/8/layout/hierarchy1"/>
    <dgm:cxn modelId="{7C5E4DEE-FC7B-423B-BFA6-F493DF116A87}" type="presParOf" srcId="{1C8A0986-CE8A-4886-9D01-8DBFCFE8104F}" destId="{E70AF131-3F56-425E-A3B2-B5661DC721D6}" srcOrd="1" destOrd="0" presId="urn:microsoft.com/office/officeart/2005/8/layout/hierarchy1"/>
    <dgm:cxn modelId="{26088FFE-9792-45CA-800E-873F149EDE52}" type="presParOf" srcId="{E70AF131-3F56-425E-A3B2-B5661DC721D6}" destId="{3CEFF9F0-0FB0-4148-A1C1-622DF90A289D}" srcOrd="0" destOrd="0" presId="urn:microsoft.com/office/officeart/2005/8/layout/hierarchy1"/>
    <dgm:cxn modelId="{3972257E-B02A-44D4-A623-FA015A0CF671}" type="presParOf" srcId="{3CEFF9F0-0FB0-4148-A1C1-622DF90A289D}" destId="{C7113EED-417A-4F24-9173-9BDEC44F92D0}" srcOrd="0" destOrd="0" presId="urn:microsoft.com/office/officeart/2005/8/layout/hierarchy1"/>
    <dgm:cxn modelId="{6C8174CE-8941-43FE-8FE4-A924BDE3224E}" type="presParOf" srcId="{3CEFF9F0-0FB0-4148-A1C1-622DF90A289D}" destId="{F7A62183-DADB-44E3-A81E-C87D1928D3F2}" srcOrd="1" destOrd="0" presId="urn:microsoft.com/office/officeart/2005/8/layout/hierarchy1"/>
    <dgm:cxn modelId="{64B112BC-959B-475D-9EFF-B4064828ABA8}" type="presParOf" srcId="{E70AF131-3F56-425E-A3B2-B5661DC721D6}" destId="{C30FF67A-9166-4576-9F2D-A4A920B22BE7}" srcOrd="1" destOrd="0" presId="urn:microsoft.com/office/officeart/2005/8/layout/hierarchy1"/>
    <dgm:cxn modelId="{F08C95F8-701F-4315-BC55-4898662C58D4}" type="presParOf" srcId="{1C8A0986-CE8A-4886-9D01-8DBFCFE8104F}" destId="{7D2D44FF-BED8-43EC-83C4-D5A8CFBA1FB9}" srcOrd="2" destOrd="0" presId="urn:microsoft.com/office/officeart/2005/8/layout/hierarchy1"/>
    <dgm:cxn modelId="{F56654E9-B4AA-45EB-ABB9-4A6B7E7175A9}" type="presParOf" srcId="{1C8A0986-CE8A-4886-9D01-8DBFCFE8104F}" destId="{B6814B3B-6A85-479E-911F-FB4EEF1C33BE}" srcOrd="3" destOrd="0" presId="urn:microsoft.com/office/officeart/2005/8/layout/hierarchy1"/>
    <dgm:cxn modelId="{C8A3B1F5-9248-42B0-8E8F-C229D6B221ED}" type="presParOf" srcId="{B6814B3B-6A85-479E-911F-FB4EEF1C33BE}" destId="{C34F6847-9A38-4258-B87D-AE2F96FD8CBB}" srcOrd="0" destOrd="0" presId="urn:microsoft.com/office/officeart/2005/8/layout/hierarchy1"/>
    <dgm:cxn modelId="{97C9B572-8D4B-46D1-A222-EB731B9E387F}" type="presParOf" srcId="{C34F6847-9A38-4258-B87D-AE2F96FD8CBB}" destId="{EFD283F1-EE84-4830-99DF-9525F1BB49EC}" srcOrd="0" destOrd="0" presId="urn:microsoft.com/office/officeart/2005/8/layout/hierarchy1"/>
    <dgm:cxn modelId="{47BFBFC4-9C63-4E59-BB8E-F146EF0CBF88}" type="presParOf" srcId="{C34F6847-9A38-4258-B87D-AE2F96FD8CBB}" destId="{027EAF20-992C-4497-8B4A-F240B06CB044}" srcOrd="1" destOrd="0" presId="urn:microsoft.com/office/officeart/2005/8/layout/hierarchy1"/>
    <dgm:cxn modelId="{3B2445D2-DA54-4B9E-8200-F76E4196FD3D}" type="presParOf" srcId="{B6814B3B-6A85-479E-911F-FB4EEF1C33BE}" destId="{3E1A57F5-D4E0-4056-8903-08AA0472447C}" srcOrd="1" destOrd="0" presId="urn:microsoft.com/office/officeart/2005/8/layout/hierarchy1"/>
    <dgm:cxn modelId="{BBDB053A-BEBA-4848-9695-49EA2DADACD2}" type="presParOf" srcId="{3E1A57F5-D4E0-4056-8903-08AA0472447C}" destId="{F5014A9D-19ED-411A-ABB4-EE1B956C793A}" srcOrd="0" destOrd="0" presId="urn:microsoft.com/office/officeart/2005/8/layout/hierarchy1"/>
    <dgm:cxn modelId="{F8EE2343-0A9B-4E0E-B1E2-212761FD6C7B}" type="presParOf" srcId="{3E1A57F5-D4E0-4056-8903-08AA0472447C}" destId="{1B5FB0E2-CB82-4E47-B372-A5F670CE5811}" srcOrd="1" destOrd="0" presId="urn:microsoft.com/office/officeart/2005/8/layout/hierarchy1"/>
    <dgm:cxn modelId="{6EF4D1C2-C9C8-461D-9495-886A6BA9B492}" type="presParOf" srcId="{1B5FB0E2-CB82-4E47-B372-A5F670CE5811}" destId="{16B25376-73E3-4B3B-93D0-BC2316C6F60D}" srcOrd="0" destOrd="0" presId="urn:microsoft.com/office/officeart/2005/8/layout/hierarchy1"/>
    <dgm:cxn modelId="{9DF54BDB-CDAC-4240-AC85-33A09306ED1F}" type="presParOf" srcId="{16B25376-73E3-4B3B-93D0-BC2316C6F60D}" destId="{D26852E2-DB69-4665-BA29-C1BC51786F2B}" srcOrd="0" destOrd="0" presId="urn:microsoft.com/office/officeart/2005/8/layout/hierarchy1"/>
    <dgm:cxn modelId="{E6A90C09-6003-4ABF-8B97-4350FAB84189}" type="presParOf" srcId="{16B25376-73E3-4B3B-93D0-BC2316C6F60D}" destId="{170CF51D-EB4D-4F08-8F39-B86D4CD7DCB3}" srcOrd="1" destOrd="0" presId="urn:microsoft.com/office/officeart/2005/8/layout/hierarchy1"/>
    <dgm:cxn modelId="{D3DE01B3-6203-4E63-A86E-41FB2B02DFC7}" type="presParOf" srcId="{1B5FB0E2-CB82-4E47-B372-A5F670CE5811}" destId="{4A3B8FB7-75DC-42C1-9646-912E7DDEA59A}" srcOrd="1" destOrd="0" presId="urn:microsoft.com/office/officeart/2005/8/layout/hierarchy1"/>
    <dgm:cxn modelId="{808BFF1F-9787-4D3C-993A-7AF8391EFEAA}" type="presParOf" srcId="{3E1A57F5-D4E0-4056-8903-08AA0472447C}" destId="{1F9EF85E-39C5-4A9C-8E4C-C99013C00AD3}" srcOrd="2" destOrd="0" presId="urn:microsoft.com/office/officeart/2005/8/layout/hierarchy1"/>
    <dgm:cxn modelId="{DC5AC295-E5F8-4BDF-AEEF-137DD33AE5B5}" type="presParOf" srcId="{3E1A57F5-D4E0-4056-8903-08AA0472447C}" destId="{C0382608-3B5D-4289-8E3E-0DAB45776699}" srcOrd="3" destOrd="0" presId="urn:microsoft.com/office/officeart/2005/8/layout/hierarchy1"/>
    <dgm:cxn modelId="{FF40BD9F-DCA8-4524-BBB9-844942E2AE52}" type="presParOf" srcId="{C0382608-3B5D-4289-8E3E-0DAB45776699}" destId="{7A8AC738-DC85-4206-AB3E-599D1BA1F1D1}" srcOrd="0" destOrd="0" presId="urn:microsoft.com/office/officeart/2005/8/layout/hierarchy1"/>
    <dgm:cxn modelId="{33DD1F5A-C736-415F-BAEB-E3EA8257140E}" type="presParOf" srcId="{7A8AC738-DC85-4206-AB3E-599D1BA1F1D1}" destId="{1EC531B1-2167-4114-8629-F6556488E779}" srcOrd="0" destOrd="0" presId="urn:microsoft.com/office/officeart/2005/8/layout/hierarchy1"/>
    <dgm:cxn modelId="{0DE19A4B-B6EA-449D-94E8-7D6E7C6532C6}" type="presParOf" srcId="{7A8AC738-DC85-4206-AB3E-599D1BA1F1D1}" destId="{460206F8-C834-4365-A30D-9988CF74086B}" srcOrd="1" destOrd="0" presId="urn:microsoft.com/office/officeart/2005/8/layout/hierarchy1"/>
    <dgm:cxn modelId="{958ED839-922F-401A-954B-85D946A993AA}" type="presParOf" srcId="{C0382608-3B5D-4289-8E3E-0DAB45776699}" destId="{0CF79CD6-A7E5-4C53-80FC-4E298A600F30}" srcOrd="1" destOrd="0" presId="urn:microsoft.com/office/officeart/2005/8/layout/hierarchy1"/>
    <dgm:cxn modelId="{FEAD3FF2-21FA-400A-B7D9-2030DC91118C}" type="presParOf" srcId="{D6F65637-0152-4330-8606-80AC69723E02}" destId="{2156231D-4639-4A3F-8A6A-339F84465209}" srcOrd="2" destOrd="0" presId="urn:microsoft.com/office/officeart/2005/8/layout/hierarchy1"/>
    <dgm:cxn modelId="{38BCC7B1-D89B-421D-BE1D-C4116FAADF05}" type="presParOf" srcId="{D6F65637-0152-4330-8606-80AC69723E02}" destId="{2345A241-155D-48DC-A315-8C7EFAFE4199}" srcOrd="3" destOrd="0" presId="urn:microsoft.com/office/officeart/2005/8/layout/hierarchy1"/>
    <dgm:cxn modelId="{134D1F6F-2F3B-4256-9010-84984885D331}" type="presParOf" srcId="{2345A241-155D-48DC-A315-8C7EFAFE4199}" destId="{2304E666-F2F7-40D8-8976-53155918C527}" srcOrd="0" destOrd="0" presId="urn:microsoft.com/office/officeart/2005/8/layout/hierarchy1"/>
    <dgm:cxn modelId="{73AE69D7-514E-4D76-8424-96BEA58FF010}" type="presParOf" srcId="{2304E666-F2F7-40D8-8976-53155918C527}" destId="{D981E7FC-6B9E-41B4-8DB2-D8DC9E87B325}" srcOrd="0" destOrd="0" presId="urn:microsoft.com/office/officeart/2005/8/layout/hierarchy1"/>
    <dgm:cxn modelId="{395199B0-E65C-4BE1-9685-83D4C0636685}" type="presParOf" srcId="{2304E666-F2F7-40D8-8976-53155918C527}" destId="{5D7CD1D2-CFA1-4A45-82B0-A1F06782B6B2}" srcOrd="1" destOrd="0" presId="urn:microsoft.com/office/officeart/2005/8/layout/hierarchy1"/>
    <dgm:cxn modelId="{0F2A57C3-5598-4395-B563-E3BD691CA144}" type="presParOf" srcId="{2345A241-155D-48DC-A315-8C7EFAFE4199}" destId="{2BC88A25-0C6F-450A-AE13-568D60D06747}" srcOrd="1" destOrd="0" presId="urn:microsoft.com/office/officeart/2005/8/layout/hierarchy1"/>
    <dgm:cxn modelId="{3C70F4BC-D807-4F94-BBEC-15F48AB110DC}" type="presParOf" srcId="{2BC88A25-0C6F-450A-AE13-568D60D06747}" destId="{8D3590ED-357F-45AD-AFB9-B3B9EFA8B156}" srcOrd="0" destOrd="0" presId="urn:microsoft.com/office/officeart/2005/8/layout/hierarchy1"/>
    <dgm:cxn modelId="{8755594F-AC58-4637-B3EA-FD7002AB8C74}" type="presParOf" srcId="{2BC88A25-0C6F-450A-AE13-568D60D06747}" destId="{A5228F91-D8B7-49B3-863C-F3280E72F7D0}" srcOrd="1" destOrd="0" presId="urn:microsoft.com/office/officeart/2005/8/layout/hierarchy1"/>
    <dgm:cxn modelId="{77720632-6777-4FAC-9939-3843B43D5142}" type="presParOf" srcId="{A5228F91-D8B7-49B3-863C-F3280E72F7D0}" destId="{4E425FC2-3B35-4682-AE80-784CE4EB9046}" srcOrd="0" destOrd="0" presId="urn:microsoft.com/office/officeart/2005/8/layout/hierarchy1"/>
    <dgm:cxn modelId="{9BC937F0-EE34-432C-82AB-005A7742871E}" type="presParOf" srcId="{4E425FC2-3B35-4682-AE80-784CE4EB9046}" destId="{3D581C9A-FF8E-4415-AD2D-3CC997B10FD9}" srcOrd="0" destOrd="0" presId="urn:microsoft.com/office/officeart/2005/8/layout/hierarchy1"/>
    <dgm:cxn modelId="{099DB950-390C-4309-9B93-F3B30B2663C3}" type="presParOf" srcId="{4E425FC2-3B35-4682-AE80-784CE4EB9046}" destId="{9B234268-623A-4F2C-AAD1-DBF618CCFD47}" srcOrd="1" destOrd="0" presId="urn:microsoft.com/office/officeart/2005/8/layout/hierarchy1"/>
    <dgm:cxn modelId="{5E6F99B8-8D9B-4168-A11D-D00F41355C43}" type="presParOf" srcId="{A5228F91-D8B7-49B3-863C-F3280E72F7D0}" destId="{876F2795-20F0-4388-ADC1-103D07E356B6}" srcOrd="1" destOrd="0" presId="urn:microsoft.com/office/officeart/2005/8/layout/hierarchy1"/>
    <dgm:cxn modelId="{E62A3F96-EB75-4B44-A7F4-BD2E4CF49799}" type="presParOf" srcId="{2BC88A25-0C6F-450A-AE13-568D60D06747}" destId="{50F4A9BD-A0C7-428A-AB30-2C74C90CAD48}" srcOrd="2" destOrd="0" presId="urn:microsoft.com/office/officeart/2005/8/layout/hierarchy1"/>
    <dgm:cxn modelId="{5AF29313-2C1C-4770-B6AB-92075ECA360D}" type="presParOf" srcId="{2BC88A25-0C6F-450A-AE13-568D60D06747}" destId="{AAD2DE6E-9379-4720-9F36-4A82F5D7116E}" srcOrd="3" destOrd="0" presId="urn:microsoft.com/office/officeart/2005/8/layout/hierarchy1"/>
    <dgm:cxn modelId="{B2177A33-6E15-4534-A32D-5B855EC7A031}" type="presParOf" srcId="{AAD2DE6E-9379-4720-9F36-4A82F5D7116E}" destId="{4A9B8C01-E8D1-4FDD-BFA3-FA5BE63E28A3}" srcOrd="0" destOrd="0" presId="urn:microsoft.com/office/officeart/2005/8/layout/hierarchy1"/>
    <dgm:cxn modelId="{6C86F657-75B3-4B05-8C81-365CFB7DCBF8}" type="presParOf" srcId="{4A9B8C01-E8D1-4FDD-BFA3-FA5BE63E28A3}" destId="{43C12FAB-49A9-4711-80FC-077685DB4F18}" srcOrd="0" destOrd="0" presId="urn:microsoft.com/office/officeart/2005/8/layout/hierarchy1"/>
    <dgm:cxn modelId="{78A064A2-5EFC-4D0B-8356-22DC42A2A64F}" type="presParOf" srcId="{4A9B8C01-E8D1-4FDD-BFA3-FA5BE63E28A3}" destId="{81B11674-EEA3-4C3A-B174-9D0B289568B4}" srcOrd="1" destOrd="0" presId="urn:microsoft.com/office/officeart/2005/8/layout/hierarchy1"/>
    <dgm:cxn modelId="{EA18402D-A18D-48B0-986C-E8B1C28401E4}" type="presParOf" srcId="{AAD2DE6E-9379-4720-9F36-4A82F5D7116E}" destId="{DAF01470-0DD2-4383-9C63-A00083A09E73}" srcOrd="1" destOrd="0" presId="urn:microsoft.com/office/officeart/2005/8/layout/hierarchy1"/>
    <dgm:cxn modelId="{76D8F338-F419-4BC7-B49F-EF7F90CA9368}" type="presParOf" srcId="{946E24AA-F8A9-46DA-B33A-449FB374E205}" destId="{26C95740-7CDB-4A50-B1F5-0EC9812BED4D}" srcOrd="2" destOrd="0" presId="urn:microsoft.com/office/officeart/2005/8/layout/hierarchy1"/>
    <dgm:cxn modelId="{EDED9632-A287-49B7-8FD0-2811DB050ED9}" type="presParOf" srcId="{946E24AA-F8A9-46DA-B33A-449FB374E205}" destId="{4B21C1CC-6CB9-41F6-8F71-E4B24EB8E6E4}" srcOrd="3" destOrd="0" presId="urn:microsoft.com/office/officeart/2005/8/layout/hierarchy1"/>
    <dgm:cxn modelId="{46F821DC-AF02-4359-9F44-EAEB81F8EC09}" type="presParOf" srcId="{4B21C1CC-6CB9-41F6-8F71-E4B24EB8E6E4}" destId="{F4CD5D8A-F609-407B-9CC7-8404727AA75A}" srcOrd="0" destOrd="0" presId="urn:microsoft.com/office/officeart/2005/8/layout/hierarchy1"/>
    <dgm:cxn modelId="{46193008-4C11-4932-99EF-AE9DE7E29FA8}" type="presParOf" srcId="{F4CD5D8A-F609-407B-9CC7-8404727AA75A}" destId="{CC11F9D7-E18B-4F0E-BB52-7786012A5E2F}" srcOrd="0" destOrd="0" presId="urn:microsoft.com/office/officeart/2005/8/layout/hierarchy1"/>
    <dgm:cxn modelId="{DE787574-34C2-4DBB-B4D2-0282B4EC6BA9}" type="presParOf" srcId="{F4CD5D8A-F609-407B-9CC7-8404727AA75A}" destId="{D3DADAF1-F612-4117-8A9D-03E189C7D331}" srcOrd="1" destOrd="0" presId="urn:microsoft.com/office/officeart/2005/8/layout/hierarchy1"/>
    <dgm:cxn modelId="{E34A1111-136D-49A3-AF5C-1AE06315075E}" type="presParOf" srcId="{4B21C1CC-6CB9-41F6-8F71-E4B24EB8E6E4}" destId="{B5989824-5F57-4B0B-B185-E7519660B5DF}" srcOrd="1" destOrd="0" presId="urn:microsoft.com/office/officeart/2005/8/layout/hierarchy1"/>
    <dgm:cxn modelId="{4FEB6913-DF9D-4F00-B08A-3A03782487F2}" type="presParOf" srcId="{B5989824-5F57-4B0B-B185-E7519660B5DF}" destId="{6FEEB9EF-3A8D-4895-96C8-6B51D09EE281}" srcOrd="0" destOrd="0" presId="urn:microsoft.com/office/officeart/2005/8/layout/hierarchy1"/>
    <dgm:cxn modelId="{8AF84545-5A24-445F-B346-6A08EBCDC5E6}" type="presParOf" srcId="{B5989824-5F57-4B0B-B185-E7519660B5DF}" destId="{1DBAA819-E957-4976-9D71-B9024CEB368E}" srcOrd="1" destOrd="0" presId="urn:microsoft.com/office/officeart/2005/8/layout/hierarchy1"/>
    <dgm:cxn modelId="{CB496089-9A14-4735-A9E5-30B83BFBE675}" type="presParOf" srcId="{1DBAA819-E957-4976-9D71-B9024CEB368E}" destId="{F1FB0FD0-EF17-40B6-A823-236822D3D1EC}" srcOrd="0" destOrd="0" presId="urn:microsoft.com/office/officeart/2005/8/layout/hierarchy1"/>
    <dgm:cxn modelId="{E96FD164-152E-456B-A2D4-84C1818228E9}" type="presParOf" srcId="{F1FB0FD0-EF17-40B6-A823-236822D3D1EC}" destId="{74AC56E8-BF4C-452A-9E25-586F3EC1CDC3}" srcOrd="0" destOrd="0" presId="urn:microsoft.com/office/officeart/2005/8/layout/hierarchy1"/>
    <dgm:cxn modelId="{96600BF3-61B2-417C-8C4D-DFACD374B6B8}" type="presParOf" srcId="{F1FB0FD0-EF17-40B6-A823-236822D3D1EC}" destId="{E7DABE2C-FC7D-4503-B147-9A1370E6E642}" srcOrd="1" destOrd="0" presId="urn:microsoft.com/office/officeart/2005/8/layout/hierarchy1"/>
    <dgm:cxn modelId="{818B930A-7A30-402E-825E-1CA422CAAEEA}" type="presParOf" srcId="{1DBAA819-E957-4976-9D71-B9024CEB368E}" destId="{6B92E45F-C76F-4038-966E-B26AD9E34F7D}" srcOrd="1" destOrd="0" presId="urn:microsoft.com/office/officeart/2005/8/layout/hierarchy1"/>
    <dgm:cxn modelId="{62D69863-4043-43B6-8A81-B7AAB76AA01E}" type="presParOf" srcId="{6B92E45F-C76F-4038-966E-B26AD9E34F7D}" destId="{ED83AB63-17AE-4EEA-82D7-587D4AC404DC}" srcOrd="0" destOrd="0" presId="urn:microsoft.com/office/officeart/2005/8/layout/hierarchy1"/>
    <dgm:cxn modelId="{A2966B98-B5C8-41E8-9C6C-BCB10A08EC70}" type="presParOf" srcId="{6B92E45F-C76F-4038-966E-B26AD9E34F7D}" destId="{4575713A-97C3-433D-A8FB-FE91298EE680}" srcOrd="1" destOrd="0" presId="urn:microsoft.com/office/officeart/2005/8/layout/hierarchy1"/>
    <dgm:cxn modelId="{38913ADA-6283-474C-8FE6-0FD3E6A4541F}" type="presParOf" srcId="{4575713A-97C3-433D-A8FB-FE91298EE680}" destId="{21A00EB0-89A6-4285-9776-E04B3E4108EC}" srcOrd="0" destOrd="0" presId="urn:microsoft.com/office/officeart/2005/8/layout/hierarchy1"/>
    <dgm:cxn modelId="{B14F902E-8DCF-4D7C-AAEB-4E64518D88E2}" type="presParOf" srcId="{21A00EB0-89A6-4285-9776-E04B3E4108EC}" destId="{F15EFD53-BEAC-4108-8286-D602970893CE}" srcOrd="0" destOrd="0" presId="urn:microsoft.com/office/officeart/2005/8/layout/hierarchy1"/>
    <dgm:cxn modelId="{7D421429-79CC-45C5-8D40-4E19FD01F30B}" type="presParOf" srcId="{21A00EB0-89A6-4285-9776-E04B3E4108EC}" destId="{002F96E6-8C81-4EFF-9E9C-6059AF748D52}" srcOrd="1" destOrd="0" presId="urn:microsoft.com/office/officeart/2005/8/layout/hierarchy1"/>
    <dgm:cxn modelId="{9C563C66-9C5B-4456-AD6B-D209CA2884A2}" type="presParOf" srcId="{4575713A-97C3-433D-A8FB-FE91298EE680}" destId="{DEB98917-D4BE-48F1-8FF5-0065331FC487}" srcOrd="1" destOrd="0" presId="urn:microsoft.com/office/officeart/2005/8/layout/hierarchy1"/>
    <dgm:cxn modelId="{2AA8D72A-677B-44F1-BA6F-1AA8E179FFAA}" type="presParOf" srcId="{6B92E45F-C76F-4038-966E-B26AD9E34F7D}" destId="{EBC5E6FC-647B-43A4-A893-B9B8ADCD5915}" srcOrd="2" destOrd="0" presId="urn:microsoft.com/office/officeart/2005/8/layout/hierarchy1"/>
    <dgm:cxn modelId="{C1E7A027-DC4F-46A9-9075-8BD08021EE11}" type="presParOf" srcId="{6B92E45F-C76F-4038-966E-B26AD9E34F7D}" destId="{B8C49CBA-6F57-438B-8940-0BF21CE839E5}" srcOrd="3" destOrd="0" presId="urn:microsoft.com/office/officeart/2005/8/layout/hierarchy1"/>
    <dgm:cxn modelId="{565B3411-0850-4BEB-8C25-2D8ED3AE69AD}" type="presParOf" srcId="{B8C49CBA-6F57-438B-8940-0BF21CE839E5}" destId="{05E71C81-823E-4F24-9B63-966728DCE2DC}" srcOrd="0" destOrd="0" presId="urn:microsoft.com/office/officeart/2005/8/layout/hierarchy1"/>
    <dgm:cxn modelId="{9D635052-F09F-45C5-89B4-B9D9AEB96C3F}" type="presParOf" srcId="{05E71C81-823E-4F24-9B63-966728DCE2DC}" destId="{1D8D0FFC-15FC-45CD-BEEE-AC4C95DE8C1F}" srcOrd="0" destOrd="0" presId="urn:microsoft.com/office/officeart/2005/8/layout/hierarchy1"/>
    <dgm:cxn modelId="{96023A83-FBAD-433E-B1DE-B3D983EDDEBB}" type="presParOf" srcId="{05E71C81-823E-4F24-9B63-966728DCE2DC}" destId="{FED2F5E0-5F84-43DE-BEAE-6ED10798C15A}" srcOrd="1" destOrd="0" presId="urn:microsoft.com/office/officeart/2005/8/layout/hierarchy1"/>
    <dgm:cxn modelId="{FC9FDD9F-5951-4E7A-AC1C-92BDAB638C15}" type="presParOf" srcId="{B8C49CBA-6F57-438B-8940-0BF21CE839E5}" destId="{7DE3A1B7-AC7E-45FA-BBBE-E2266E76CBA1}" srcOrd="1" destOrd="0" presId="urn:microsoft.com/office/officeart/2005/8/layout/hierarchy1"/>
    <dgm:cxn modelId="{98657E13-2D97-4057-878D-2B921843E5B8}" type="presParOf" srcId="{7DE3A1B7-AC7E-45FA-BBBE-E2266E76CBA1}" destId="{9B79ED10-C3D6-40CA-BD2F-B4F8FAAC4E92}" srcOrd="0" destOrd="0" presId="urn:microsoft.com/office/officeart/2005/8/layout/hierarchy1"/>
    <dgm:cxn modelId="{E3DD3B2B-4A1D-4E84-B2C3-AB5C1852C037}" type="presParOf" srcId="{7DE3A1B7-AC7E-45FA-BBBE-E2266E76CBA1}" destId="{D571BBA3-DA25-4B5A-A609-F54D95DF8FA5}" srcOrd="1" destOrd="0" presId="urn:microsoft.com/office/officeart/2005/8/layout/hierarchy1"/>
    <dgm:cxn modelId="{CDAEED42-218C-4572-98A9-E9E9A24A661B}" type="presParOf" srcId="{D571BBA3-DA25-4B5A-A609-F54D95DF8FA5}" destId="{0A73C423-AFF6-4CF7-BBD8-58561703A92D}" srcOrd="0" destOrd="0" presId="urn:microsoft.com/office/officeart/2005/8/layout/hierarchy1"/>
    <dgm:cxn modelId="{957DD2F0-1CB5-4AAA-9088-F4BD2E13AD61}" type="presParOf" srcId="{0A73C423-AFF6-4CF7-BBD8-58561703A92D}" destId="{5EE3010F-DA98-4ADB-8338-D280DB69FFDF}" srcOrd="0" destOrd="0" presId="urn:microsoft.com/office/officeart/2005/8/layout/hierarchy1"/>
    <dgm:cxn modelId="{AC73A93D-16CA-48BA-9E50-DA9AF80B98A0}" type="presParOf" srcId="{0A73C423-AFF6-4CF7-BBD8-58561703A92D}" destId="{AF491CFD-4084-4E91-A7C1-273F7E849B1C}" srcOrd="1" destOrd="0" presId="urn:microsoft.com/office/officeart/2005/8/layout/hierarchy1"/>
    <dgm:cxn modelId="{B6B32BBA-DC1B-4527-8677-E7336C0A8C17}" type="presParOf" srcId="{D571BBA3-DA25-4B5A-A609-F54D95DF8FA5}" destId="{038A913F-D44B-45F8-A537-C5AD47F63F28}" srcOrd="1" destOrd="0" presId="urn:microsoft.com/office/officeart/2005/8/layout/hierarchy1"/>
    <dgm:cxn modelId="{CE774312-935E-464E-8228-CF720709065B}" type="presParOf" srcId="{038A913F-D44B-45F8-A537-C5AD47F63F28}" destId="{9F2EAD0D-D55D-41BD-97D2-F5E8909BE98D}" srcOrd="0" destOrd="0" presId="urn:microsoft.com/office/officeart/2005/8/layout/hierarchy1"/>
    <dgm:cxn modelId="{25A804DF-9258-4FC1-ACF3-57A14EC1C7FE}" type="presParOf" srcId="{038A913F-D44B-45F8-A537-C5AD47F63F28}" destId="{22329797-A9DB-4EE0-B6DF-9A00B7951334}" srcOrd="1" destOrd="0" presId="urn:microsoft.com/office/officeart/2005/8/layout/hierarchy1"/>
    <dgm:cxn modelId="{DD6054D2-3C24-4E5C-82CB-7E55196CAA2C}" type="presParOf" srcId="{22329797-A9DB-4EE0-B6DF-9A00B7951334}" destId="{A55B2208-F147-430A-AD8C-5C00825F194B}" srcOrd="0" destOrd="0" presId="urn:microsoft.com/office/officeart/2005/8/layout/hierarchy1"/>
    <dgm:cxn modelId="{9726D089-533C-4D22-852C-70E5F5CA8525}" type="presParOf" srcId="{A55B2208-F147-430A-AD8C-5C00825F194B}" destId="{3CF58258-A4F0-4F33-8BBF-884E1C4383CD}" srcOrd="0" destOrd="0" presId="urn:microsoft.com/office/officeart/2005/8/layout/hierarchy1"/>
    <dgm:cxn modelId="{1EF9FFB1-3C7A-463F-B722-9BDB2CAAB550}" type="presParOf" srcId="{A55B2208-F147-430A-AD8C-5C00825F194B}" destId="{F328675A-0600-4F6B-AE3A-C93A5351FF3A}" srcOrd="1" destOrd="0" presId="urn:microsoft.com/office/officeart/2005/8/layout/hierarchy1"/>
    <dgm:cxn modelId="{D585A84F-5B08-457B-AF34-F60702498574}" type="presParOf" srcId="{22329797-A9DB-4EE0-B6DF-9A00B7951334}" destId="{410EA9B0-7B9F-48D4-BD39-93241BCE44FE}" srcOrd="1" destOrd="0" presId="urn:microsoft.com/office/officeart/2005/8/layout/hierarchy1"/>
    <dgm:cxn modelId="{E0C5795E-22E9-4345-B9AD-155242F2E9C8}" type="presParOf" srcId="{410EA9B0-7B9F-48D4-BD39-93241BCE44FE}" destId="{2EAA3D40-3674-44E0-963B-62F695AF09AF}" srcOrd="0" destOrd="0" presId="urn:microsoft.com/office/officeart/2005/8/layout/hierarchy1"/>
    <dgm:cxn modelId="{D4B7433B-BC80-4F48-A633-A872113A84C9}" type="presParOf" srcId="{410EA9B0-7B9F-48D4-BD39-93241BCE44FE}" destId="{966D2747-C663-46FD-B965-D089BB50DBCA}" srcOrd="1" destOrd="0" presId="urn:microsoft.com/office/officeart/2005/8/layout/hierarchy1"/>
    <dgm:cxn modelId="{092D53F0-2409-447C-86D6-25E1661D8814}" type="presParOf" srcId="{966D2747-C663-46FD-B965-D089BB50DBCA}" destId="{604B8014-3143-4560-9837-8DE8100BE8DC}" srcOrd="0" destOrd="0" presId="urn:microsoft.com/office/officeart/2005/8/layout/hierarchy1"/>
    <dgm:cxn modelId="{1082E7A9-65AB-4176-BCFC-98CA4694B186}" type="presParOf" srcId="{604B8014-3143-4560-9837-8DE8100BE8DC}" destId="{36E03415-8C37-42A5-B0B2-7B8E36292AED}" srcOrd="0" destOrd="0" presId="urn:microsoft.com/office/officeart/2005/8/layout/hierarchy1"/>
    <dgm:cxn modelId="{75E05ED5-4480-4F48-A0A9-87C6F2390B7F}" type="presParOf" srcId="{604B8014-3143-4560-9837-8DE8100BE8DC}" destId="{BA74698C-2A1C-40CD-A091-F1C3E9914556}" srcOrd="1" destOrd="0" presId="urn:microsoft.com/office/officeart/2005/8/layout/hierarchy1"/>
    <dgm:cxn modelId="{AC93BF23-8DA4-46FD-9E73-4FF4CBD5A446}" type="presParOf" srcId="{966D2747-C663-46FD-B965-D089BB50DBCA}" destId="{CBBD949E-61A1-4041-833B-78F89CB48280}" srcOrd="1" destOrd="0" presId="urn:microsoft.com/office/officeart/2005/8/layout/hierarchy1"/>
    <dgm:cxn modelId="{E312B482-F794-4225-AD1E-9EEC7D4A3FDB}" type="presParOf" srcId="{410EA9B0-7B9F-48D4-BD39-93241BCE44FE}" destId="{52874952-B1ED-4561-B51D-861B4A0B8318}" srcOrd="2" destOrd="0" presId="urn:microsoft.com/office/officeart/2005/8/layout/hierarchy1"/>
    <dgm:cxn modelId="{5323EAA2-6F65-46C2-9525-7384F19E4F9C}" type="presParOf" srcId="{410EA9B0-7B9F-48D4-BD39-93241BCE44FE}" destId="{CA9B3775-7731-4515-AC38-AC6BFBEC93C0}" srcOrd="3" destOrd="0" presId="urn:microsoft.com/office/officeart/2005/8/layout/hierarchy1"/>
    <dgm:cxn modelId="{9500A667-F8F2-48E8-AD79-F8BBCAAFFFD1}" type="presParOf" srcId="{CA9B3775-7731-4515-AC38-AC6BFBEC93C0}" destId="{DECA37FF-0BC3-46AE-B00F-6909ED6E3F3D}" srcOrd="0" destOrd="0" presId="urn:microsoft.com/office/officeart/2005/8/layout/hierarchy1"/>
    <dgm:cxn modelId="{FA9308C5-EA68-4940-8918-F8D1FFE7FE59}" type="presParOf" srcId="{DECA37FF-0BC3-46AE-B00F-6909ED6E3F3D}" destId="{ACD77001-DC6E-467A-8834-C7D0CF624B95}" srcOrd="0" destOrd="0" presId="urn:microsoft.com/office/officeart/2005/8/layout/hierarchy1"/>
    <dgm:cxn modelId="{8D2E3A13-47D8-4939-94E4-8C505470CB73}" type="presParOf" srcId="{DECA37FF-0BC3-46AE-B00F-6909ED6E3F3D}" destId="{A515F14A-A700-4381-8687-0D9452A2E851}" srcOrd="1" destOrd="0" presId="urn:microsoft.com/office/officeart/2005/8/layout/hierarchy1"/>
    <dgm:cxn modelId="{7BB5C2E6-244C-4386-96FF-78E88292154C}" type="presParOf" srcId="{CA9B3775-7731-4515-AC38-AC6BFBEC93C0}" destId="{35522838-92C6-4407-B244-CBC3314CEBBD}" srcOrd="1" destOrd="0" presId="urn:microsoft.com/office/officeart/2005/8/layout/hierarchy1"/>
    <dgm:cxn modelId="{4DA01843-A44A-428D-80AB-5BD575E3DF4C}" type="presParOf" srcId="{038A913F-D44B-45F8-A537-C5AD47F63F28}" destId="{D0BAC042-6385-4ECF-B861-FE15F6EBCD44}" srcOrd="2" destOrd="0" presId="urn:microsoft.com/office/officeart/2005/8/layout/hierarchy1"/>
    <dgm:cxn modelId="{435C0E63-2B58-44D2-B818-166E5D904FEB}" type="presParOf" srcId="{038A913F-D44B-45F8-A537-C5AD47F63F28}" destId="{2CA16668-2CE6-40D7-94B6-498EB760FCF1}" srcOrd="3" destOrd="0" presId="urn:microsoft.com/office/officeart/2005/8/layout/hierarchy1"/>
    <dgm:cxn modelId="{252ADF5F-81CF-4572-9BBB-86D8191B4690}" type="presParOf" srcId="{2CA16668-2CE6-40D7-94B6-498EB760FCF1}" destId="{CF5E8CC0-EC91-42ED-8F8A-914E01C286F6}" srcOrd="0" destOrd="0" presId="urn:microsoft.com/office/officeart/2005/8/layout/hierarchy1"/>
    <dgm:cxn modelId="{3D93ABC2-2F5B-44EB-AB03-1780EA59F0BA}" type="presParOf" srcId="{CF5E8CC0-EC91-42ED-8F8A-914E01C286F6}" destId="{BFEEC7FC-9339-4869-A9EA-0B8FF21C1D15}" srcOrd="0" destOrd="0" presId="urn:microsoft.com/office/officeart/2005/8/layout/hierarchy1"/>
    <dgm:cxn modelId="{1D70F715-01EB-4EDA-9FBE-9A7F4FBE9F92}" type="presParOf" srcId="{CF5E8CC0-EC91-42ED-8F8A-914E01C286F6}" destId="{EC72A4EA-A660-462D-85A7-B6A4E5F7E84B}" srcOrd="1" destOrd="0" presId="urn:microsoft.com/office/officeart/2005/8/layout/hierarchy1"/>
    <dgm:cxn modelId="{518D2ACA-3511-4CDB-8C9F-F61560234749}" type="presParOf" srcId="{2CA16668-2CE6-40D7-94B6-498EB760FCF1}" destId="{47342B14-CD2B-48A3-AAEC-EC3371E2094E}" srcOrd="1" destOrd="0" presId="urn:microsoft.com/office/officeart/2005/8/layout/hierarchy1"/>
    <dgm:cxn modelId="{49CF412C-60BA-466D-9B1E-7A5FE8725CED}" type="presParOf" srcId="{7DE3A1B7-AC7E-45FA-BBBE-E2266E76CBA1}" destId="{EC737F8C-9CFE-4556-8024-A9D1DC9F9933}" srcOrd="2" destOrd="0" presId="urn:microsoft.com/office/officeart/2005/8/layout/hierarchy1"/>
    <dgm:cxn modelId="{66862BA1-CDFF-49F4-8EDA-C61E007ACF42}" type="presParOf" srcId="{7DE3A1B7-AC7E-45FA-BBBE-E2266E76CBA1}" destId="{8FBD5076-FD5E-4841-B24C-32535F89BA1F}" srcOrd="3" destOrd="0" presId="urn:microsoft.com/office/officeart/2005/8/layout/hierarchy1"/>
    <dgm:cxn modelId="{ED7AB7A1-42CA-4F15-BFFF-C549311D46E6}" type="presParOf" srcId="{8FBD5076-FD5E-4841-B24C-32535F89BA1F}" destId="{B1190CC0-5EEE-479A-8BDA-3D81591BF44D}" srcOrd="0" destOrd="0" presId="urn:microsoft.com/office/officeart/2005/8/layout/hierarchy1"/>
    <dgm:cxn modelId="{C39D94AD-460D-4031-8C08-6417346CD214}" type="presParOf" srcId="{B1190CC0-5EEE-479A-8BDA-3D81591BF44D}" destId="{8378BD8F-5BFA-4047-9F9E-3ABEFC7C59DF}" srcOrd="0" destOrd="0" presId="urn:microsoft.com/office/officeart/2005/8/layout/hierarchy1"/>
    <dgm:cxn modelId="{27280C3F-4305-4680-9624-2E25192CA8A0}" type="presParOf" srcId="{B1190CC0-5EEE-479A-8BDA-3D81591BF44D}" destId="{D5E136EE-659D-4E0D-96E9-B447449FB425}" srcOrd="1" destOrd="0" presId="urn:microsoft.com/office/officeart/2005/8/layout/hierarchy1"/>
    <dgm:cxn modelId="{873D73DC-5529-4534-B45E-536620B6643F}" type="presParOf" srcId="{8FBD5076-FD5E-4841-B24C-32535F89BA1F}" destId="{BB32C655-0C47-48CC-894A-556CB9EF0FD8}" srcOrd="1" destOrd="0" presId="urn:microsoft.com/office/officeart/2005/8/layout/hierarchy1"/>
    <dgm:cxn modelId="{FA7CA922-9187-409D-8E69-31EB3C81731B}" type="presParOf" srcId="{BB32C655-0C47-48CC-894A-556CB9EF0FD8}" destId="{8DDE2D48-D07D-4D5D-BCD5-0E3CF64FB54C}" srcOrd="0" destOrd="0" presId="urn:microsoft.com/office/officeart/2005/8/layout/hierarchy1"/>
    <dgm:cxn modelId="{5C9F5850-B8F2-4359-A74B-BC18EB57BB44}" type="presParOf" srcId="{BB32C655-0C47-48CC-894A-556CB9EF0FD8}" destId="{0EAD64F4-D344-4570-9C0A-08A00AAAAC97}" srcOrd="1" destOrd="0" presId="urn:microsoft.com/office/officeart/2005/8/layout/hierarchy1"/>
    <dgm:cxn modelId="{4FB79AC0-BACF-4FB9-B15E-9C3E1A7AC69A}" type="presParOf" srcId="{0EAD64F4-D344-4570-9C0A-08A00AAAAC97}" destId="{DC18638F-D392-4ED1-9F61-F0BC04B625B4}" srcOrd="0" destOrd="0" presId="urn:microsoft.com/office/officeart/2005/8/layout/hierarchy1"/>
    <dgm:cxn modelId="{D5C7DAF9-9D64-4C6A-A540-0ADA42EEDEAF}" type="presParOf" srcId="{DC18638F-D392-4ED1-9F61-F0BC04B625B4}" destId="{CFA6B276-6AAA-440C-9365-2BB2DE2F63F4}" srcOrd="0" destOrd="0" presId="urn:microsoft.com/office/officeart/2005/8/layout/hierarchy1"/>
    <dgm:cxn modelId="{2E415135-85C5-4F25-8A6A-ED4CED976F6A}" type="presParOf" srcId="{DC18638F-D392-4ED1-9F61-F0BC04B625B4}" destId="{30E8B8E3-2CC5-4584-AA76-8C7D26DEC47D}" srcOrd="1" destOrd="0" presId="urn:microsoft.com/office/officeart/2005/8/layout/hierarchy1"/>
    <dgm:cxn modelId="{56014517-CF4C-4DDC-B8AA-BAB09AEEC93A}" type="presParOf" srcId="{0EAD64F4-D344-4570-9C0A-08A00AAAAC97}" destId="{BEE549E2-869B-4FC9-9C27-58133D2F6D87}" srcOrd="1" destOrd="0" presId="urn:microsoft.com/office/officeart/2005/8/layout/hierarchy1"/>
    <dgm:cxn modelId="{FEFA7B83-5449-4A49-9EE5-5FF552DD63F9}" type="presParOf" srcId="{BEE549E2-869B-4FC9-9C27-58133D2F6D87}" destId="{7B2899B5-D6D2-4B8B-8D54-A39E12D9A3AD}" srcOrd="0" destOrd="0" presId="urn:microsoft.com/office/officeart/2005/8/layout/hierarchy1"/>
    <dgm:cxn modelId="{D9ACE541-4A3E-479E-944A-6D405F6E5C24}" type="presParOf" srcId="{BEE549E2-869B-4FC9-9C27-58133D2F6D87}" destId="{0E809FB6-56BB-440D-AE11-F4647AF5D380}" srcOrd="1" destOrd="0" presId="urn:microsoft.com/office/officeart/2005/8/layout/hierarchy1"/>
    <dgm:cxn modelId="{C785D019-1AFD-4928-BF86-79CC0121141C}" type="presParOf" srcId="{0E809FB6-56BB-440D-AE11-F4647AF5D380}" destId="{3FACBC52-B0EB-4FB0-91AD-C230AB3C17DB}" srcOrd="0" destOrd="0" presId="urn:microsoft.com/office/officeart/2005/8/layout/hierarchy1"/>
    <dgm:cxn modelId="{9F0F6A40-2C3E-49FE-B822-CE0AC8F51BA1}" type="presParOf" srcId="{3FACBC52-B0EB-4FB0-91AD-C230AB3C17DB}" destId="{38B67EB5-663B-42A5-8515-05DF1DDBCFB3}" srcOrd="0" destOrd="0" presId="urn:microsoft.com/office/officeart/2005/8/layout/hierarchy1"/>
    <dgm:cxn modelId="{604D9006-642E-42A5-BBEF-A363AD499C80}" type="presParOf" srcId="{3FACBC52-B0EB-4FB0-91AD-C230AB3C17DB}" destId="{25C95DEC-E151-49C5-A12E-0C6A5F1C3907}" srcOrd="1" destOrd="0" presId="urn:microsoft.com/office/officeart/2005/8/layout/hierarchy1"/>
    <dgm:cxn modelId="{9786674E-E97A-4F89-9DC1-4798C5E3D580}" type="presParOf" srcId="{0E809FB6-56BB-440D-AE11-F4647AF5D380}" destId="{6C479165-AD1D-4DA6-8991-9C7A0C1494AA}" srcOrd="1" destOrd="0" presId="urn:microsoft.com/office/officeart/2005/8/layout/hierarchy1"/>
    <dgm:cxn modelId="{BE6A8B7A-0734-49CA-9B61-87718A016AEC}" type="presParOf" srcId="{BEE549E2-869B-4FC9-9C27-58133D2F6D87}" destId="{A171F896-A1A0-4A7B-98CC-5DF4E41ABA1B}" srcOrd="2" destOrd="0" presId="urn:microsoft.com/office/officeart/2005/8/layout/hierarchy1"/>
    <dgm:cxn modelId="{7EB4098D-4C2B-4F77-B7E3-4B32FE23F240}" type="presParOf" srcId="{BEE549E2-869B-4FC9-9C27-58133D2F6D87}" destId="{7A34E4F8-DF30-4931-8658-BFCD6C4A911F}" srcOrd="3" destOrd="0" presId="urn:microsoft.com/office/officeart/2005/8/layout/hierarchy1"/>
    <dgm:cxn modelId="{9A980AA0-46B8-4C2D-B9AC-1620DFB2D980}" type="presParOf" srcId="{7A34E4F8-DF30-4931-8658-BFCD6C4A911F}" destId="{41A20EAA-387C-4025-B417-608C17C7D5F1}" srcOrd="0" destOrd="0" presId="urn:microsoft.com/office/officeart/2005/8/layout/hierarchy1"/>
    <dgm:cxn modelId="{B843011E-C361-4552-BB75-C5D1DF448B42}" type="presParOf" srcId="{41A20EAA-387C-4025-B417-608C17C7D5F1}" destId="{47DE95F3-A4EA-486E-B4B5-25DE4D4B6FFF}" srcOrd="0" destOrd="0" presId="urn:microsoft.com/office/officeart/2005/8/layout/hierarchy1"/>
    <dgm:cxn modelId="{3F11C116-C00E-40F5-A499-7A62BCC95B34}" type="presParOf" srcId="{41A20EAA-387C-4025-B417-608C17C7D5F1}" destId="{ECF56561-5924-42B7-B8DE-2FE8DF98A875}" srcOrd="1" destOrd="0" presId="urn:microsoft.com/office/officeart/2005/8/layout/hierarchy1"/>
    <dgm:cxn modelId="{3F769264-E0D0-490B-A77A-6A280D3A1B5F}" type="presParOf" srcId="{7A34E4F8-DF30-4931-8658-BFCD6C4A911F}" destId="{CBC3A93D-0585-4EF8-A41D-88E1214B9250}" srcOrd="1" destOrd="0" presId="urn:microsoft.com/office/officeart/2005/8/layout/hierarchy1"/>
    <dgm:cxn modelId="{D113CC5C-7709-4CC1-B56E-E79484AACC20}" type="presParOf" srcId="{BB32C655-0C47-48CC-894A-556CB9EF0FD8}" destId="{BC831209-232D-43A7-B9DB-96C7F76D0783}" srcOrd="2" destOrd="0" presId="urn:microsoft.com/office/officeart/2005/8/layout/hierarchy1"/>
    <dgm:cxn modelId="{5717C78F-7422-4F3E-AA7A-08780E220319}" type="presParOf" srcId="{BB32C655-0C47-48CC-894A-556CB9EF0FD8}" destId="{8100E3AD-2C9D-4B0B-B3C9-D853F1938229}" srcOrd="3" destOrd="0" presId="urn:microsoft.com/office/officeart/2005/8/layout/hierarchy1"/>
    <dgm:cxn modelId="{940A8346-8D0B-47BA-8B9A-8532A96035A6}" type="presParOf" srcId="{8100E3AD-2C9D-4B0B-B3C9-D853F1938229}" destId="{7E5B365A-7486-499C-BE13-8D0545ED16B6}" srcOrd="0" destOrd="0" presId="urn:microsoft.com/office/officeart/2005/8/layout/hierarchy1"/>
    <dgm:cxn modelId="{E5C26CE5-06D4-4A9E-B439-F5DC9D0DB5AF}" type="presParOf" srcId="{7E5B365A-7486-499C-BE13-8D0545ED16B6}" destId="{6EE5406B-CF70-4449-8E68-724A0C4D089A}" srcOrd="0" destOrd="0" presId="urn:microsoft.com/office/officeart/2005/8/layout/hierarchy1"/>
    <dgm:cxn modelId="{17EE2E14-F111-4B8B-A534-BA67AAC80B24}" type="presParOf" srcId="{7E5B365A-7486-499C-BE13-8D0545ED16B6}" destId="{5598C6E5-4E3A-4384-874E-74603596EA65}" srcOrd="1" destOrd="0" presId="urn:microsoft.com/office/officeart/2005/8/layout/hierarchy1"/>
    <dgm:cxn modelId="{FEB9FA61-8B61-49AC-8F95-EB765AB2F8F9}" type="presParOf" srcId="{8100E3AD-2C9D-4B0B-B3C9-D853F1938229}" destId="{D035F95A-09D5-42FB-B080-41A823D2747C}" srcOrd="1" destOrd="0" presId="urn:microsoft.com/office/officeart/2005/8/layout/hierarchy1"/>
    <dgm:cxn modelId="{207FB3CA-1338-4276-9584-D3FD9BFCAFCF}" type="presParOf" srcId="{B5989824-5F57-4B0B-B185-E7519660B5DF}" destId="{CD6D04FF-5D4F-4123-9F0F-0398FC068DA7}" srcOrd="2" destOrd="0" presId="urn:microsoft.com/office/officeart/2005/8/layout/hierarchy1"/>
    <dgm:cxn modelId="{E9D99C67-4573-498A-8CC7-C14EF72E1942}" type="presParOf" srcId="{B5989824-5F57-4B0B-B185-E7519660B5DF}" destId="{885B9042-FB16-4905-A7C6-222B205EDEEE}" srcOrd="3" destOrd="0" presId="urn:microsoft.com/office/officeart/2005/8/layout/hierarchy1"/>
    <dgm:cxn modelId="{C7F81DD9-D2B4-4B55-B5E3-FCA20FC31A87}" type="presParOf" srcId="{885B9042-FB16-4905-A7C6-222B205EDEEE}" destId="{FADE1319-AD8E-4DDE-B5EF-0842ED5D90BC}" srcOrd="0" destOrd="0" presId="urn:microsoft.com/office/officeart/2005/8/layout/hierarchy1"/>
    <dgm:cxn modelId="{7263988C-B78A-42D6-B12B-A150297EA82F}" type="presParOf" srcId="{FADE1319-AD8E-4DDE-B5EF-0842ED5D90BC}" destId="{ADC2DBCA-E552-455E-AEEE-5370676956D3}" srcOrd="0" destOrd="0" presId="urn:microsoft.com/office/officeart/2005/8/layout/hierarchy1"/>
    <dgm:cxn modelId="{65540C45-764B-447B-8B81-4030C6082820}" type="presParOf" srcId="{FADE1319-AD8E-4DDE-B5EF-0842ED5D90BC}" destId="{55D3F1A6-BDDE-4BBB-8FB2-6434F792820F}" srcOrd="1" destOrd="0" presId="urn:microsoft.com/office/officeart/2005/8/layout/hierarchy1"/>
    <dgm:cxn modelId="{24E0C2D5-52AD-40A9-8538-B7DD1626B3A6}" type="presParOf" srcId="{885B9042-FB16-4905-A7C6-222B205EDEEE}" destId="{E4A1C917-D24D-49FA-BB81-5C6BA502742D}" srcOrd="1" destOrd="0" presId="urn:microsoft.com/office/officeart/2005/8/layout/hierarchy1"/>
    <dgm:cxn modelId="{4EE26068-0AAA-423F-92AD-32FA6AEAF884}" type="presParOf" srcId="{E4A1C917-D24D-49FA-BB81-5C6BA502742D}" destId="{480B5612-D069-4AC7-B4C8-A4EBB8C6A71E}" srcOrd="0" destOrd="0" presId="urn:microsoft.com/office/officeart/2005/8/layout/hierarchy1"/>
    <dgm:cxn modelId="{F8DE6A29-099C-44CF-B557-654BC36CE32F}" type="presParOf" srcId="{E4A1C917-D24D-49FA-BB81-5C6BA502742D}" destId="{5695D3DE-0D06-44A2-B5D9-75410C6DD5D7}" srcOrd="1" destOrd="0" presId="urn:microsoft.com/office/officeart/2005/8/layout/hierarchy1"/>
    <dgm:cxn modelId="{DABEC6AE-A11E-4FF7-BE9F-7D9CACB913E3}" type="presParOf" srcId="{5695D3DE-0D06-44A2-B5D9-75410C6DD5D7}" destId="{D7B6209F-BDA3-4BA8-BAA2-D5B94C996E5D}" srcOrd="0" destOrd="0" presId="urn:microsoft.com/office/officeart/2005/8/layout/hierarchy1"/>
    <dgm:cxn modelId="{12B7A259-0052-48A3-8520-287209F092C5}" type="presParOf" srcId="{D7B6209F-BDA3-4BA8-BAA2-D5B94C996E5D}" destId="{54623BD1-BE7D-49B0-9C99-C1AA92FF9370}" srcOrd="0" destOrd="0" presId="urn:microsoft.com/office/officeart/2005/8/layout/hierarchy1"/>
    <dgm:cxn modelId="{4266A1B9-544E-436F-86D1-942F82CCC147}" type="presParOf" srcId="{D7B6209F-BDA3-4BA8-BAA2-D5B94C996E5D}" destId="{901F8AF2-D3BC-48B0-86A3-B6FD64EE1CC6}" srcOrd="1" destOrd="0" presId="urn:microsoft.com/office/officeart/2005/8/layout/hierarchy1"/>
    <dgm:cxn modelId="{AC23D722-39A5-42AD-8C45-947142792265}" type="presParOf" srcId="{5695D3DE-0D06-44A2-B5D9-75410C6DD5D7}" destId="{134D50BE-51E5-4905-BC1E-5E9B22C69454}" srcOrd="1" destOrd="0" presId="urn:microsoft.com/office/officeart/2005/8/layout/hierarchy1"/>
    <dgm:cxn modelId="{8E9609CD-3F11-4053-AD03-4185A6A3E5AB}" type="presParOf" srcId="{E4A1C917-D24D-49FA-BB81-5C6BA502742D}" destId="{CCBAF7BB-B41C-4158-80C6-91B3B9410701}" srcOrd="2" destOrd="0" presId="urn:microsoft.com/office/officeart/2005/8/layout/hierarchy1"/>
    <dgm:cxn modelId="{0E2F4E12-CCEC-44D3-BDC3-8E2A041C01DF}" type="presParOf" srcId="{E4A1C917-D24D-49FA-BB81-5C6BA502742D}" destId="{C0BBF55D-62E9-4B49-9494-B5870F08D9BA}" srcOrd="3" destOrd="0" presId="urn:microsoft.com/office/officeart/2005/8/layout/hierarchy1"/>
    <dgm:cxn modelId="{49168C11-F40E-4256-8580-38BEB9BF24A6}" type="presParOf" srcId="{C0BBF55D-62E9-4B49-9494-B5870F08D9BA}" destId="{388FE55F-D483-4C70-A817-5A7D8C1DCFE1}" srcOrd="0" destOrd="0" presId="urn:microsoft.com/office/officeart/2005/8/layout/hierarchy1"/>
    <dgm:cxn modelId="{5226A99A-488D-4CB4-B378-E01ECB05C321}" type="presParOf" srcId="{388FE55F-D483-4C70-A817-5A7D8C1DCFE1}" destId="{C0A6FE73-2FAC-4929-A848-6F271514C4D4}" srcOrd="0" destOrd="0" presId="urn:microsoft.com/office/officeart/2005/8/layout/hierarchy1"/>
    <dgm:cxn modelId="{951D60D0-0223-4FC0-84ED-5AFD62038589}" type="presParOf" srcId="{388FE55F-D483-4C70-A817-5A7D8C1DCFE1}" destId="{5C8243A2-617C-4F84-86FB-C11C0303C818}" srcOrd="1" destOrd="0" presId="urn:microsoft.com/office/officeart/2005/8/layout/hierarchy1"/>
    <dgm:cxn modelId="{007414D2-7025-4594-BB25-B9EB41FE4F64}" type="presParOf" srcId="{C0BBF55D-62E9-4B49-9494-B5870F08D9BA}" destId="{7A1C116E-CDC3-45D5-A215-B9EB885413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23</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13</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72</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2"/>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2"/>
      <dgm:spPr/>
    </dgm:pt>
    <dgm:pt modelId="{97B06333-3012-4CE7-984B-73C9072BAE9D}" type="pres">
      <dgm:prSet presAssocID="{C934088A-DD17-454B-ABF8-F898A4299977}" presName="text3" presStyleLbl="fgAcc3" presStyleIdx="0" presStyleCnt="2">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2F6E873F-F1E5-4446-89B3-A9A314F2EBE5}" type="pres">
      <dgm:prSet presAssocID="{96A6BD2D-DCD4-4BD5-8B31-37BEB6998CAF}" presName="Name17" presStyleLbl="parChTrans1D3" presStyleIdx="1" presStyleCnt="2"/>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2"/>
      <dgm:spPr/>
    </dgm:pt>
    <dgm:pt modelId="{971B0BF5-743D-410D-9AC6-587659987174}" type="pres">
      <dgm:prSet presAssocID="{80F580F0-617D-4FF3-9880-16352812AB84}" presName="text3" presStyleLbl="fgAcc3" presStyleIdx="1" presStyleCnt="2">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Lst>
  <dgm:cxnLst>
    <dgm:cxn modelId="{95D789B8-92E9-4595-BEFC-6361642C87BC}" type="presOf" srcId="{C934088A-DD17-454B-ABF8-F898A4299977}" destId="{97B06333-3012-4CE7-984B-73C9072BAE9D}"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6EBF4D3C-2502-4877-A58E-8AB9625C53F0}" type="presOf" srcId="{545D8567-774E-4E71-A4B8-AFCB3EAB7C05}" destId="{DA8D4D94-0695-46E9-AEB8-6FE00F8DADF8}" srcOrd="0" destOrd="0" presId="urn:microsoft.com/office/officeart/2005/8/layout/hierarchy1"/>
    <dgm:cxn modelId="{64AEC16D-83DA-4633-81BB-DDDEB5F3FF8A}" type="presOf" srcId="{56B10902-0810-426C-9D4B-89538CD9CE3E}" destId="{B085A6AD-4668-48B8-92C8-D17444B66CF5}"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0B5ECB2D-07D4-4B13-8A12-7CD67279C1A2}" srcId="{CCFEF22E-465F-49DE-9404-9A360471E339}" destId="{BB4DF27B-20DA-4615-9AB5-F202B0762D4D}" srcOrd="0" destOrd="0" parTransId="{27DC0E27-CC2C-456F-8C3A-025E87DD9637}" sibTransId="{577B275B-26AC-4871-9BEA-E6FFA66E17D9}"/>
    <dgm:cxn modelId="{C2441A21-6B4F-4FFA-A8B1-CDB99AFC5450}" type="presOf" srcId="{E2A16E21-1605-4F4F-A021-1F3C8910C7EC}" destId="{BD17174E-2E7F-440D-9F64-55283B1DE1CA}" srcOrd="0" destOrd="0" presId="urn:microsoft.com/office/officeart/2005/8/layout/hierarchy1"/>
    <dgm:cxn modelId="{EF4C0C3D-E7AC-477B-BD1F-A417D4485277}" type="presOf" srcId="{EF86C941-0C2D-419A-BD60-9A1ACE3350DF}" destId="{0E710570-BE04-48E9-A287-07D6687FC056}" srcOrd="0" destOrd="0" presId="urn:microsoft.com/office/officeart/2005/8/layout/hierarchy1"/>
    <dgm:cxn modelId="{0EE6EE5B-F6BC-47E1-BD88-08E492FE80F1}" type="presOf" srcId="{BB4DF27B-20DA-4615-9AB5-F202B0762D4D}" destId="{2B020B9C-4382-48CB-891D-908BB0BA81C9}"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F12F041A-7C51-490C-B73D-9B1A6ADDF87B}" type="presOf" srcId="{80F580F0-617D-4FF3-9880-16352812AB84}" destId="{971B0BF5-743D-410D-9AC6-587659987174}" srcOrd="0" destOrd="0" presId="urn:microsoft.com/office/officeart/2005/8/layout/hierarchy1"/>
    <dgm:cxn modelId="{E2F7DB90-F395-49E3-832B-A615E9DD6399}" type="presOf" srcId="{27DC0E27-CC2C-456F-8C3A-025E87DD9637}" destId="{5E7BDB3F-E3E5-425E-A04F-662F2DD66EE8}"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E8C51DAA-9665-44D6-BF2A-0E29276BBBA5}" type="presOf" srcId="{96A6BD2D-DCD4-4BD5-8B31-37BEB6998CAF}" destId="{2F6E873F-F1E5-4446-89B3-A9A314F2EBE5}" srcOrd="0" destOrd="0" presId="urn:microsoft.com/office/officeart/2005/8/layout/hierarchy1"/>
    <dgm:cxn modelId="{B5D4B405-8EA3-4161-976F-D965F2515513}" type="presOf" srcId="{CCFEF22E-465F-49DE-9404-9A360471E339}" destId="{C8564CD2-5CAF-4EA9-B5DD-4817F1BBB9C8}" srcOrd="0" destOrd="0" presId="urn:microsoft.com/office/officeart/2005/8/layout/hierarchy1"/>
    <dgm:cxn modelId="{4E8120C5-8FC6-4E2E-A064-BFAF04921F9C}" type="presParOf" srcId="{DA8D4D94-0695-46E9-AEB8-6FE00F8DADF8}" destId="{1AFD3EE4-4C14-4B2C-9BF8-E25BEBDBA97A}" srcOrd="0" destOrd="0" presId="urn:microsoft.com/office/officeart/2005/8/layout/hierarchy1"/>
    <dgm:cxn modelId="{41AF0294-5B5C-4398-BE33-BCF314C98C26}" type="presParOf" srcId="{1AFD3EE4-4C14-4B2C-9BF8-E25BEBDBA97A}" destId="{519DA649-06FD-41A7-8BF4-61018B8AD879}" srcOrd="0" destOrd="0" presId="urn:microsoft.com/office/officeart/2005/8/layout/hierarchy1"/>
    <dgm:cxn modelId="{F4EF88AA-FA56-460F-93BC-F1EF11CF33AA}" type="presParOf" srcId="{519DA649-06FD-41A7-8BF4-61018B8AD879}" destId="{B6A7D071-A0F2-4E09-B78C-4985CF30C9DF}" srcOrd="0" destOrd="0" presId="urn:microsoft.com/office/officeart/2005/8/layout/hierarchy1"/>
    <dgm:cxn modelId="{8E4A4305-6515-4DE9-A073-C53A23EA787E}" type="presParOf" srcId="{519DA649-06FD-41A7-8BF4-61018B8AD879}" destId="{C8564CD2-5CAF-4EA9-B5DD-4817F1BBB9C8}" srcOrd="1" destOrd="0" presId="urn:microsoft.com/office/officeart/2005/8/layout/hierarchy1"/>
    <dgm:cxn modelId="{6D9C7349-4FB1-4E37-BA55-D6FEFD8E9D11}" type="presParOf" srcId="{1AFD3EE4-4C14-4B2C-9BF8-E25BEBDBA97A}" destId="{946E24AA-F8A9-46DA-B33A-449FB374E205}" srcOrd="1" destOrd="0" presId="urn:microsoft.com/office/officeart/2005/8/layout/hierarchy1"/>
    <dgm:cxn modelId="{4C2C5D4F-72C5-449E-8DD8-5143B144A952}" type="presParOf" srcId="{946E24AA-F8A9-46DA-B33A-449FB374E205}" destId="{5E7BDB3F-E3E5-425E-A04F-662F2DD66EE8}" srcOrd="0" destOrd="0" presId="urn:microsoft.com/office/officeart/2005/8/layout/hierarchy1"/>
    <dgm:cxn modelId="{4F3C3278-DC6D-4FE8-A64B-B737D63FF9CD}" type="presParOf" srcId="{946E24AA-F8A9-46DA-B33A-449FB374E205}" destId="{D407E230-4C1F-4B45-B1E5-9F0BB05C8AE6}" srcOrd="1" destOrd="0" presId="urn:microsoft.com/office/officeart/2005/8/layout/hierarchy1"/>
    <dgm:cxn modelId="{1E19DE01-6AA2-4E6F-9FA5-E2732A9AD417}" type="presParOf" srcId="{D407E230-4C1F-4B45-B1E5-9F0BB05C8AE6}" destId="{3C4FA1FD-E774-4C0C-8309-0EA634E238C1}" srcOrd="0" destOrd="0" presId="urn:microsoft.com/office/officeart/2005/8/layout/hierarchy1"/>
    <dgm:cxn modelId="{A2663EDC-2436-478E-B2B3-A3D28F5F94AB}" type="presParOf" srcId="{3C4FA1FD-E774-4C0C-8309-0EA634E238C1}" destId="{4AC80549-27FD-4C80-BCA1-474BDC78DEFB}" srcOrd="0" destOrd="0" presId="urn:microsoft.com/office/officeart/2005/8/layout/hierarchy1"/>
    <dgm:cxn modelId="{32A8052C-4CD7-4ACE-B986-8633916A6748}" type="presParOf" srcId="{3C4FA1FD-E774-4C0C-8309-0EA634E238C1}" destId="{2B020B9C-4382-48CB-891D-908BB0BA81C9}" srcOrd="1" destOrd="0" presId="urn:microsoft.com/office/officeart/2005/8/layout/hierarchy1"/>
    <dgm:cxn modelId="{F2680A65-5E65-432D-A6A3-FC795DC36C09}" type="presParOf" srcId="{D407E230-4C1F-4B45-B1E5-9F0BB05C8AE6}" destId="{D6F65637-0152-4330-8606-80AC69723E02}" srcOrd="1" destOrd="0" presId="urn:microsoft.com/office/officeart/2005/8/layout/hierarchy1"/>
    <dgm:cxn modelId="{29A60DC6-3805-40C2-AD47-788C25247915}" type="presParOf" srcId="{D6F65637-0152-4330-8606-80AC69723E02}" destId="{0E710570-BE04-48E9-A287-07D6687FC056}" srcOrd="0" destOrd="0" presId="urn:microsoft.com/office/officeart/2005/8/layout/hierarchy1"/>
    <dgm:cxn modelId="{B168B69C-D515-4F94-8CE0-73AA599B1A93}" type="presParOf" srcId="{D6F65637-0152-4330-8606-80AC69723E02}" destId="{6BFB4CFB-B39F-4A1A-BDAC-97C000C8CF5E}" srcOrd="1" destOrd="0" presId="urn:microsoft.com/office/officeart/2005/8/layout/hierarchy1"/>
    <dgm:cxn modelId="{9E9A3CFD-EFEA-4E3C-8C9D-7F40EF011587}" type="presParOf" srcId="{6BFB4CFB-B39F-4A1A-BDAC-97C000C8CF5E}" destId="{11C6F504-3D14-4F44-85F6-DDFC4040F9F9}" srcOrd="0" destOrd="0" presId="urn:microsoft.com/office/officeart/2005/8/layout/hierarchy1"/>
    <dgm:cxn modelId="{8FF4235D-49A5-432D-907A-C8886A6472C5}" type="presParOf" srcId="{11C6F504-3D14-4F44-85F6-DDFC4040F9F9}" destId="{5163BAF1-50A1-4686-8288-C535C72FC9CC}" srcOrd="0" destOrd="0" presId="urn:microsoft.com/office/officeart/2005/8/layout/hierarchy1"/>
    <dgm:cxn modelId="{9DE6CA2D-9B3B-4798-83EA-106BFA11B48C}" type="presParOf" srcId="{11C6F504-3D14-4F44-85F6-DDFC4040F9F9}" destId="{97B06333-3012-4CE7-984B-73C9072BAE9D}" srcOrd="1" destOrd="0" presId="urn:microsoft.com/office/officeart/2005/8/layout/hierarchy1"/>
    <dgm:cxn modelId="{A8B54BC3-336B-467D-B2D7-45FA8ED4CA6D}" type="presParOf" srcId="{6BFB4CFB-B39F-4A1A-BDAC-97C000C8CF5E}" destId="{BD7B9616-D3F6-4AD0-A65F-223C31659133}" srcOrd="1" destOrd="0" presId="urn:microsoft.com/office/officeart/2005/8/layout/hierarchy1"/>
    <dgm:cxn modelId="{665F13E9-8BAA-45D8-9C36-508AE57384CE}" type="presParOf" srcId="{D6F65637-0152-4330-8606-80AC69723E02}" destId="{2F6E873F-F1E5-4446-89B3-A9A314F2EBE5}" srcOrd="2" destOrd="0" presId="urn:microsoft.com/office/officeart/2005/8/layout/hierarchy1"/>
    <dgm:cxn modelId="{D789D379-C5ED-48F5-8F84-6AE0C0370BA7}" type="presParOf" srcId="{D6F65637-0152-4330-8606-80AC69723E02}" destId="{93F8D20A-6A0A-4A60-9E7D-BBF9664AE745}" srcOrd="3" destOrd="0" presId="urn:microsoft.com/office/officeart/2005/8/layout/hierarchy1"/>
    <dgm:cxn modelId="{197B27B1-A14F-48CC-9CD6-8C6149652287}" type="presParOf" srcId="{93F8D20A-6A0A-4A60-9E7D-BBF9664AE745}" destId="{ED9B3731-8646-4D50-85C4-E01F1A86592D}" srcOrd="0" destOrd="0" presId="urn:microsoft.com/office/officeart/2005/8/layout/hierarchy1"/>
    <dgm:cxn modelId="{EE57B460-D71F-4748-BF88-126836F9D209}" type="presParOf" srcId="{ED9B3731-8646-4D50-85C4-E01F1A86592D}" destId="{8A9E150E-C6E4-4165-9BA8-2D107A1F5906}" srcOrd="0" destOrd="0" presId="urn:microsoft.com/office/officeart/2005/8/layout/hierarchy1"/>
    <dgm:cxn modelId="{FCF7744C-E788-4F84-B4E5-9412D0B47933}" type="presParOf" srcId="{ED9B3731-8646-4D50-85C4-E01F1A86592D}" destId="{971B0BF5-743D-410D-9AC6-587659987174}" srcOrd="1" destOrd="0" presId="urn:microsoft.com/office/officeart/2005/8/layout/hierarchy1"/>
    <dgm:cxn modelId="{F66340CA-3219-4652-8F08-C77E42C8179D}" type="presParOf" srcId="{93F8D20A-6A0A-4A60-9E7D-BBF9664AE745}" destId="{F758EF1D-0C19-4BAB-A645-23B3F5EA8D64}" srcOrd="1" destOrd="0" presId="urn:microsoft.com/office/officeart/2005/8/layout/hierarchy1"/>
    <dgm:cxn modelId="{CEAE1F35-C6F9-4D90-9B65-716C4139377E}" type="presParOf" srcId="{946E24AA-F8A9-46DA-B33A-449FB374E205}" destId="{BD17174E-2E7F-440D-9F64-55283B1DE1CA}" srcOrd="2" destOrd="0" presId="urn:microsoft.com/office/officeart/2005/8/layout/hierarchy1"/>
    <dgm:cxn modelId="{602720EF-5C93-4BAF-A432-961677A56794}" type="presParOf" srcId="{946E24AA-F8A9-46DA-B33A-449FB374E205}" destId="{8993E0EE-467B-4A23-AA96-0C08FE06A631}" srcOrd="3" destOrd="0" presId="urn:microsoft.com/office/officeart/2005/8/layout/hierarchy1"/>
    <dgm:cxn modelId="{C867FEEB-EAFB-4AD5-AA93-52BD5882E428}" type="presParOf" srcId="{8993E0EE-467B-4A23-AA96-0C08FE06A631}" destId="{E0EF7079-EA74-4036-8553-D368777DC73D}" srcOrd="0" destOrd="0" presId="urn:microsoft.com/office/officeart/2005/8/layout/hierarchy1"/>
    <dgm:cxn modelId="{AA07C3CA-7261-4CB8-921D-218F6B2E464E}" type="presParOf" srcId="{E0EF7079-EA74-4036-8553-D368777DC73D}" destId="{39BDF980-0412-4892-A91A-AB115FE4E170}" srcOrd="0" destOrd="0" presId="urn:microsoft.com/office/officeart/2005/8/layout/hierarchy1"/>
    <dgm:cxn modelId="{3EBA8E40-2CBD-46F8-A486-8ED340905549}" type="presParOf" srcId="{E0EF7079-EA74-4036-8553-D368777DC73D}" destId="{B085A6AD-4668-48B8-92C8-D17444B66CF5}" srcOrd="1" destOrd="0" presId="urn:microsoft.com/office/officeart/2005/8/layout/hierarchy1"/>
    <dgm:cxn modelId="{8EF71867-EDA0-46B8-8EC8-AD9EA99E4AE0}" type="presParOf" srcId="{8993E0EE-467B-4A23-AA96-0C08FE06A631}" destId="{AA0D783D-3542-4AF6-881C-F1268EC6381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72</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23</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13</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2"/>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2"/>
      <dgm:spPr/>
    </dgm:pt>
    <dgm:pt modelId="{97B06333-3012-4CE7-984B-73C9072BAE9D}" type="pres">
      <dgm:prSet presAssocID="{C934088A-DD17-454B-ABF8-F898A4299977}" presName="text3" presStyleLbl="fgAcc3" presStyleIdx="0" presStyleCnt="2">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2F6E873F-F1E5-4446-89B3-A9A314F2EBE5}" type="pres">
      <dgm:prSet presAssocID="{96A6BD2D-DCD4-4BD5-8B31-37BEB6998CAF}" presName="Name17" presStyleLbl="parChTrans1D3" presStyleIdx="1" presStyleCnt="2"/>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2"/>
      <dgm:spPr/>
    </dgm:pt>
    <dgm:pt modelId="{971B0BF5-743D-410D-9AC6-587659987174}" type="pres">
      <dgm:prSet presAssocID="{80F580F0-617D-4FF3-9880-16352812AB84}" presName="text3" presStyleLbl="fgAcc3" presStyleIdx="1" presStyleCnt="2">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Lst>
  <dgm:cxnLst>
    <dgm:cxn modelId="{3ED14AC1-A26A-4B9A-9191-7114CFD1019A}" type="presOf" srcId="{56B10902-0810-426C-9D4B-89538CD9CE3E}" destId="{B085A6AD-4668-48B8-92C8-D17444B66CF5}" srcOrd="0" destOrd="0" presId="urn:microsoft.com/office/officeart/2005/8/layout/hierarchy1"/>
    <dgm:cxn modelId="{07A0F258-1608-4069-8B0C-52D213EDBA08}" type="presOf" srcId="{96A6BD2D-DCD4-4BD5-8B31-37BEB6998CAF}" destId="{2F6E873F-F1E5-4446-89B3-A9A314F2EBE5}" srcOrd="0" destOrd="0" presId="urn:microsoft.com/office/officeart/2005/8/layout/hierarchy1"/>
    <dgm:cxn modelId="{26404DD1-078A-4D0E-AE1B-47865EDA269F}" type="presOf" srcId="{27DC0E27-CC2C-456F-8C3A-025E87DD9637}" destId="{5E7BDB3F-E3E5-425E-A04F-662F2DD66EE8}"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BEC49D84-A5D3-43DC-9620-6FCCEF3590B6}" type="presOf" srcId="{CCFEF22E-465F-49DE-9404-9A360471E339}" destId="{C8564CD2-5CAF-4EA9-B5DD-4817F1BBB9C8}" srcOrd="0" destOrd="0" presId="urn:microsoft.com/office/officeart/2005/8/layout/hierarchy1"/>
    <dgm:cxn modelId="{6B8881E6-D46C-475C-AD14-9BA51137654E}" type="presOf" srcId="{BB4DF27B-20DA-4615-9AB5-F202B0762D4D}" destId="{2B020B9C-4382-48CB-891D-908BB0BA81C9}"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0B5ECB2D-07D4-4B13-8A12-7CD67279C1A2}" srcId="{CCFEF22E-465F-49DE-9404-9A360471E339}" destId="{BB4DF27B-20DA-4615-9AB5-F202B0762D4D}" srcOrd="0" destOrd="0" parTransId="{27DC0E27-CC2C-456F-8C3A-025E87DD9637}" sibTransId="{577B275B-26AC-4871-9BEA-E6FFA66E17D9}"/>
    <dgm:cxn modelId="{FE46FE16-812A-43E7-AF98-0B41082F4063}" type="presOf" srcId="{545D8567-774E-4E71-A4B8-AFCB3EAB7C05}" destId="{DA8D4D94-0695-46E9-AEB8-6FE00F8DADF8}"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065E683B-3261-4F32-A4DF-F29F23CEDD5D}" type="presOf" srcId="{C934088A-DD17-454B-ABF8-F898A4299977}" destId="{97B06333-3012-4CE7-984B-73C9072BAE9D}" srcOrd="0" destOrd="0" presId="urn:microsoft.com/office/officeart/2005/8/layout/hierarchy1"/>
    <dgm:cxn modelId="{BE7A8273-7A73-43E1-AA9F-9325421C8449}" type="presOf" srcId="{E2A16E21-1605-4F4F-A021-1F3C8910C7EC}" destId="{BD17174E-2E7F-440D-9F64-55283B1DE1CA}" srcOrd="0" destOrd="0" presId="urn:microsoft.com/office/officeart/2005/8/layout/hierarchy1"/>
    <dgm:cxn modelId="{1FCCC876-C1EB-4EF3-AD7E-02B5DA3556AD}" type="presOf" srcId="{80F580F0-617D-4FF3-9880-16352812AB84}" destId="{971B0BF5-743D-410D-9AC6-587659987174}" srcOrd="0" destOrd="0" presId="urn:microsoft.com/office/officeart/2005/8/layout/hierarchy1"/>
    <dgm:cxn modelId="{954E2562-D63E-4633-A00D-BC9F3F3ED497}" type="presOf" srcId="{EF86C941-0C2D-419A-BD60-9A1ACE3350DF}" destId="{0E710570-BE04-48E9-A287-07D6687FC056}"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91D06742-7840-4282-B249-A3B7A18B5CBD}" type="presParOf" srcId="{DA8D4D94-0695-46E9-AEB8-6FE00F8DADF8}" destId="{1AFD3EE4-4C14-4B2C-9BF8-E25BEBDBA97A}" srcOrd="0" destOrd="0" presId="urn:microsoft.com/office/officeart/2005/8/layout/hierarchy1"/>
    <dgm:cxn modelId="{937F894E-6346-4E17-A21D-313BD5DA0E2E}" type="presParOf" srcId="{1AFD3EE4-4C14-4B2C-9BF8-E25BEBDBA97A}" destId="{519DA649-06FD-41A7-8BF4-61018B8AD879}" srcOrd="0" destOrd="0" presId="urn:microsoft.com/office/officeart/2005/8/layout/hierarchy1"/>
    <dgm:cxn modelId="{5D01A22F-EB0A-4A5D-9B74-8CF07EDBE2D3}" type="presParOf" srcId="{519DA649-06FD-41A7-8BF4-61018B8AD879}" destId="{B6A7D071-A0F2-4E09-B78C-4985CF30C9DF}" srcOrd="0" destOrd="0" presId="urn:microsoft.com/office/officeart/2005/8/layout/hierarchy1"/>
    <dgm:cxn modelId="{800548F9-3235-447D-B2E6-C55A10EB3070}" type="presParOf" srcId="{519DA649-06FD-41A7-8BF4-61018B8AD879}" destId="{C8564CD2-5CAF-4EA9-B5DD-4817F1BBB9C8}" srcOrd="1" destOrd="0" presId="urn:microsoft.com/office/officeart/2005/8/layout/hierarchy1"/>
    <dgm:cxn modelId="{856396C2-8C6A-4D39-9EB6-0E00E3CC8560}" type="presParOf" srcId="{1AFD3EE4-4C14-4B2C-9BF8-E25BEBDBA97A}" destId="{946E24AA-F8A9-46DA-B33A-449FB374E205}" srcOrd="1" destOrd="0" presId="urn:microsoft.com/office/officeart/2005/8/layout/hierarchy1"/>
    <dgm:cxn modelId="{E463491E-7FE3-42AD-8268-6094E123779C}" type="presParOf" srcId="{946E24AA-F8A9-46DA-B33A-449FB374E205}" destId="{5E7BDB3F-E3E5-425E-A04F-662F2DD66EE8}" srcOrd="0" destOrd="0" presId="urn:microsoft.com/office/officeart/2005/8/layout/hierarchy1"/>
    <dgm:cxn modelId="{24071B3C-6823-49E6-AA5A-7FB9AB4C2C5C}" type="presParOf" srcId="{946E24AA-F8A9-46DA-B33A-449FB374E205}" destId="{D407E230-4C1F-4B45-B1E5-9F0BB05C8AE6}" srcOrd="1" destOrd="0" presId="urn:microsoft.com/office/officeart/2005/8/layout/hierarchy1"/>
    <dgm:cxn modelId="{A281AEE8-CCE5-4D09-BD41-C6201789E515}" type="presParOf" srcId="{D407E230-4C1F-4B45-B1E5-9F0BB05C8AE6}" destId="{3C4FA1FD-E774-4C0C-8309-0EA634E238C1}" srcOrd="0" destOrd="0" presId="urn:microsoft.com/office/officeart/2005/8/layout/hierarchy1"/>
    <dgm:cxn modelId="{89C694B4-32BB-4354-8354-F08B9B80952E}" type="presParOf" srcId="{3C4FA1FD-E774-4C0C-8309-0EA634E238C1}" destId="{4AC80549-27FD-4C80-BCA1-474BDC78DEFB}" srcOrd="0" destOrd="0" presId="urn:microsoft.com/office/officeart/2005/8/layout/hierarchy1"/>
    <dgm:cxn modelId="{B9A2E3F0-BC00-4650-9987-77AFC86E78E6}" type="presParOf" srcId="{3C4FA1FD-E774-4C0C-8309-0EA634E238C1}" destId="{2B020B9C-4382-48CB-891D-908BB0BA81C9}" srcOrd="1" destOrd="0" presId="urn:microsoft.com/office/officeart/2005/8/layout/hierarchy1"/>
    <dgm:cxn modelId="{A0782ED6-255C-4B05-BA6B-9077792A61AD}" type="presParOf" srcId="{D407E230-4C1F-4B45-B1E5-9F0BB05C8AE6}" destId="{D6F65637-0152-4330-8606-80AC69723E02}" srcOrd="1" destOrd="0" presId="urn:microsoft.com/office/officeart/2005/8/layout/hierarchy1"/>
    <dgm:cxn modelId="{CE944CEA-807A-48A2-9A3D-7981ED8C451C}" type="presParOf" srcId="{D6F65637-0152-4330-8606-80AC69723E02}" destId="{0E710570-BE04-48E9-A287-07D6687FC056}" srcOrd="0" destOrd="0" presId="urn:microsoft.com/office/officeart/2005/8/layout/hierarchy1"/>
    <dgm:cxn modelId="{CED885E2-40BF-4464-9646-7166204403C1}" type="presParOf" srcId="{D6F65637-0152-4330-8606-80AC69723E02}" destId="{6BFB4CFB-B39F-4A1A-BDAC-97C000C8CF5E}" srcOrd="1" destOrd="0" presId="urn:microsoft.com/office/officeart/2005/8/layout/hierarchy1"/>
    <dgm:cxn modelId="{DD628A5D-878E-4ADF-8118-B0F67F4AF23D}" type="presParOf" srcId="{6BFB4CFB-B39F-4A1A-BDAC-97C000C8CF5E}" destId="{11C6F504-3D14-4F44-85F6-DDFC4040F9F9}" srcOrd="0" destOrd="0" presId="urn:microsoft.com/office/officeart/2005/8/layout/hierarchy1"/>
    <dgm:cxn modelId="{CFE5E69C-F698-4B41-8F31-06BD5D318A20}" type="presParOf" srcId="{11C6F504-3D14-4F44-85F6-DDFC4040F9F9}" destId="{5163BAF1-50A1-4686-8288-C535C72FC9CC}" srcOrd="0" destOrd="0" presId="urn:microsoft.com/office/officeart/2005/8/layout/hierarchy1"/>
    <dgm:cxn modelId="{F109B000-9625-4507-B004-AD92F7D65AC9}" type="presParOf" srcId="{11C6F504-3D14-4F44-85F6-DDFC4040F9F9}" destId="{97B06333-3012-4CE7-984B-73C9072BAE9D}" srcOrd="1" destOrd="0" presId="urn:microsoft.com/office/officeart/2005/8/layout/hierarchy1"/>
    <dgm:cxn modelId="{8BA67D81-7B79-4627-ADC8-B2399ADD8A34}" type="presParOf" srcId="{6BFB4CFB-B39F-4A1A-BDAC-97C000C8CF5E}" destId="{BD7B9616-D3F6-4AD0-A65F-223C31659133}" srcOrd="1" destOrd="0" presId="urn:microsoft.com/office/officeart/2005/8/layout/hierarchy1"/>
    <dgm:cxn modelId="{F441DB72-3D81-47B5-A2CB-00035E3808BD}" type="presParOf" srcId="{D6F65637-0152-4330-8606-80AC69723E02}" destId="{2F6E873F-F1E5-4446-89B3-A9A314F2EBE5}" srcOrd="2" destOrd="0" presId="urn:microsoft.com/office/officeart/2005/8/layout/hierarchy1"/>
    <dgm:cxn modelId="{748FCAEA-B22C-4037-A866-01432F5D324B}" type="presParOf" srcId="{D6F65637-0152-4330-8606-80AC69723E02}" destId="{93F8D20A-6A0A-4A60-9E7D-BBF9664AE745}" srcOrd="3" destOrd="0" presId="urn:microsoft.com/office/officeart/2005/8/layout/hierarchy1"/>
    <dgm:cxn modelId="{C9E91982-5EDB-4073-94DA-18D466DFC646}" type="presParOf" srcId="{93F8D20A-6A0A-4A60-9E7D-BBF9664AE745}" destId="{ED9B3731-8646-4D50-85C4-E01F1A86592D}" srcOrd="0" destOrd="0" presId="urn:microsoft.com/office/officeart/2005/8/layout/hierarchy1"/>
    <dgm:cxn modelId="{061CC650-3984-4B7B-9FB7-CB02AE991F42}" type="presParOf" srcId="{ED9B3731-8646-4D50-85C4-E01F1A86592D}" destId="{8A9E150E-C6E4-4165-9BA8-2D107A1F5906}" srcOrd="0" destOrd="0" presId="urn:microsoft.com/office/officeart/2005/8/layout/hierarchy1"/>
    <dgm:cxn modelId="{B735A508-CCA1-4FB3-B105-866B5C78369D}" type="presParOf" srcId="{ED9B3731-8646-4D50-85C4-E01F1A86592D}" destId="{971B0BF5-743D-410D-9AC6-587659987174}" srcOrd="1" destOrd="0" presId="urn:microsoft.com/office/officeart/2005/8/layout/hierarchy1"/>
    <dgm:cxn modelId="{60674F19-E07F-46B8-81E0-ED4C0DF160B9}" type="presParOf" srcId="{93F8D20A-6A0A-4A60-9E7D-BBF9664AE745}" destId="{F758EF1D-0C19-4BAB-A645-23B3F5EA8D64}" srcOrd="1" destOrd="0" presId="urn:microsoft.com/office/officeart/2005/8/layout/hierarchy1"/>
    <dgm:cxn modelId="{5BE48110-74CE-4130-80B4-209070148FCE}" type="presParOf" srcId="{946E24AA-F8A9-46DA-B33A-449FB374E205}" destId="{BD17174E-2E7F-440D-9F64-55283B1DE1CA}" srcOrd="2" destOrd="0" presId="urn:microsoft.com/office/officeart/2005/8/layout/hierarchy1"/>
    <dgm:cxn modelId="{975B5184-0CCA-424A-A546-D51BBA114927}" type="presParOf" srcId="{946E24AA-F8A9-46DA-B33A-449FB374E205}" destId="{8993E0EE-467B-4A23-AA96-0C08FE06A631}" srcOrd="3" destOrd="0" presId="urn:microsoft.com/office/officeart/2005/8/layout/hierarchy1"/>
    <dgm:cxn modelId="{72BBE296-4AAD-4BD3-948A-FA821CE88AFB}" type="presParOf" srcId="{8993E0EE-467B-4A23-AA96-0C08FE06A631}" destId="{E0EF7079-EA74-4036-8553-D368777DC73D}" srcOrd="0" destOrd="0" presId="urn:microsoft.com/office/officeart/2005/8/layout/hierarchy1"/>
    <dgm:cxn modelId="{80063C16-02A3-40E4-9002-D57E752EEBC4}" type="presParOf" srcId="{E0EF7079-EA74-4036-8553-D368777DC73D}" destId="{39BDF980-0412-4892-A91A-AB115FE4E170}" srcOrd="0" destOrd="0" presId="urn:microsoft.com/office/officeart/2005/8/layout/hierarchy1"/>
    <dgm:cxn modelId="{02B4E0E6-6BC2-4E26-A3E7-EA29BB57C485}" type="presParOf" srcId="{E0EF7079-EA74-4036-8553-D368777DC73D}" destId="{B085A6AD-4668-48B8-92C8-D17444B66CF5}" srcOrd="1" destOrd="0" presId="urn:microsoft.com/office/officeart/2005/8/layout/hierarchy1"/>
    <dgm:cxn modelId="{7EED0C2E-6F86-4170-8656-24D29723346D}" type="presParOf" srcId="{8993E0EE-467B-4A23-AA96-0C08FE06A631}" destId="{AA0D783D-3542-4AF6-881C-F1268EC63816}"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72</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23</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24</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13</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15</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Lst>
  <dgm:cxnLst>
    <dgm:cxn modelId="{DEBE12C2-4F4E-4041-8E39-84024C0D01B8}" type="presOf" srcId="{EF86C941-0C2D-419A-BD60-9A1ACE3350DF}" destId="{0E710570-BE04-48E9-A287-07D6687FC056}" srcOrd="0" destOrd="0" presId="urn:microsoft.com/office/officeart/2005/8/layout/hierarchy1"/>
    <dgm:cxn modelId="{FE5E1393-059E-47AC-810B-1290B801657A}" type="presOf" srcId="{C934088A-DD17-454B-ABF8-F898A4299977}" destId="{97B06333-3012-4CE7-984B-73C9072BAE9D}" srcOrd="0" destOrd="0" presId="urn:microsoft.com/office/officeart/2005/8/layout/hierarchy1"/>
    <dgm:cxn modelId="{D77401D0-139B-4724-9ED6-6A39984E7C99}" type="presOf" srcId="{E2A16E21-1605-4F4F-A021-1F3C8910C7EC}" destId="{BD17174E-2E7F-440D-9F64-55283B1DE1CA}" srcOrd="0" destOrd="0" presId="urn:microsoft.com/office/officeart/2005/8/layout/hierarchy1"/>
    <dgm:cxn modelId="{48EA43C7-65DB-4893-8263-0707A47510EB}" type="presOf" srcId="{27DC0E27-CC2C-456F-8C3A-025E87DD9637}" destId="{5E7BDB3F-E3E5-425E-A04F-662F2DD66EE8}" srcOrd="0" destOrd="0" presId="urn:microsoft.com/office/officeart/2005/8/layout/hierarchy1"/>
    <dgm:cxn modelId="{976947A4-7A43-46DA-83AD-5A31253DC00E}" type="presOf" srcId="{914E5EEC-1F85-4A20-91CC-098A7DA8ABA0}" destId="{C6274369-D5D5-4BA1-B831-24CA0202D005}" srcOrd="0" destOrd="0" presId="urn:microsoft.com/office/officeart/2005/8/layout/hierarchy1"/>
    <dgm:cxn modelId="{37991501-F602-4B2F-8D43-BDE1ADD1DB65}" type="presOf" srcId="{BB4DF27B-20DA-4615-9AB5-F202B0762D4D}" destId="{2B020B9C-4382-48CB-891D-908BB0BA81C9}" srcOrd="0" destOrd="0" presId="urn:microsoft.com/office/officeart/2005/8/layout/hierarchy1"/>
    <dgm:cxn modelId="{01F55025-3394-4E37-8337-2EDCB4B19C50}" type="presOf" srcId="{56B10902-0810-426C-9D4B-89538CD9CE3E}" destId="{B085A6AD-4668-48B8-92C8-D17444B66CF5}"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E0CA28BC-1904-4473-9549-B0DF5FFB0526}" srcId="{BB4DF27B-20DA-4615-9AB5-F202B0762D4D}" destId="{80F580F0-617D-4FF3-9880-16352812AB84}" srcOrd="1" destOrd="0" parTransId="{96A6BD2D-DCD4-4BD5-8B31-37BEB6998CAF}" sibTransId="{7093F1F1-8364-4FA4-8C8D-81B2D5C67F01}"/>
    <dgm:cxn modelId="{6BB1EBE6-9B4F-4944-BB88-78A8522F50BF}" type="presOf" srcId="{7B5473A4-9DC1-4A14-A2BF-A6A40CC8D102}" destId="{61DF9E5C-98D5-4CE1-A85C-6563C4C0B3AD}" srcOrd="0" destOrd="0" presId="urn:microsoft.com/office/officeart/2005/8/layout/hierarchy1"/>
    <dgm:cxn modelId="{5DBBF748-0B30-480E-942A-E863B11B5E99}" type="presOf" srcId="{80F580F0-617D-4FF3-9880-16352812AB84}" destId="{971B0BF5-743D-410D-9AC6-587659987174}"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0B5ECB2D-07D4-4B13-8A12-7CD67279C1A2}" srcId="{CCFEF22E-465F-49DE-9404-9A360471E339}" destId="{BB4DF27B-20DA-4615-9AB5-F202B0762D4D}" srcOrd="0" destOrd="0" parTransId="{27DC0E27-CC2C-456F-8C3A-025E87DD9637}" sibTransId="{577B275B-26AC-4871-9BEA-E6FFA66E17D9}"/>
    <dgm:cxn modelId="{F44ACDD4-9156-41D6-835A-C61990E99400}" type="presOf" srcId="{545D8567-774E-4E71-A4B8-AFCB3EAB7C05}" destId="{DA8D4D94-0695-46E9-AEB8-6FE00F8DADF8}"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58243A08-E94E-4E43-B24F-00FD13FA54DD}" type="presOf" srcId="{9118FCDE-9457-4A56-AE15-7CAF42C5E19E}" destId="{787414D6-3D22-46B7-9608-A3FF1ECDA3A3}"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451854B2-BA54-4EE8-9DA1-BCAB7D35CCFD}" type="presOf" srcId="{96A6BD2D-DCD4-4BD5-8B31-37BEB6998CAF}" destId="{2F6E873F-F1E5-4446-89B3-A9A314F2EBE5}" srcOrd="0" destOrd="0" presId="urn:microsoft.com/office/officeart/2005/8/layout/hierarchy1"/>
    <dgm:cxn modelId="{D7FE96B6-D4E0-407F-A8E0-0FEE6CDE4D81}" type="presOf" srcId="{F83D20CB-C926-4FA7-8407-4A0DF6B19779}" destId="{DE1D7EFD-6FB6-48B6-BFD2-10A83859CC9B}"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273FAFEC-F5C1-4B0F-9F97-1F1B7DB4BE0D}" type="presOf" srcId="{CCFEF22E-465F-49DE-9404-9A360471E339}" destId="{C8564CD2-5CAF-4EA9-B5DD-4817F1BBB9C8}" srcOrd="0" destOrd="0" presId="urn:microsoft.com/office/officeart/2005/8/layout/hierarchy1"/>
    <dgm:cxn modelId="{764A9341-E29E-454F-9FCA-254CED466619}" type="presParOf" srcId="{DA8D4D94-0695-46E9-AEB8-6FE00F8DADF8}" destId="{1AFD3EE4-4C14-4B2C-9BF8-E25BEBDBA97A}" srcOrd="0" destOrd="0" presId="urn:microsoft.com/office/officeart/2005/8/layout/hierarchy1"/>
    <dgm:cxn modelId="{F63CB3F8-AF8D-43B5-846B-1CDF89C0DA1E}" type="presParOf" srcId="{1AFD3EE4-4C14-4B2C-9BF8-E25BEBDBA97A}" destId="{519DA649-06FD-41A7-8BF4-61018B8AD879}" srcOrd="0" destOrd="0" presId="urn:microsoft.com/office/officeart/2005/8/layout/hierarchy1"/>
    <dgm:cxn modelId="{904E69AD-3CAF-455D-8431-DD872C8B5104}" type="presParOf" srcId="{519DA649-06FD-41A7-8BF4-61018B8AD879}" destId="{B6A7D071-A0F2-4E09-B78C-4985CF30C9DF}" srcOrd="0" destOrd="0" presId="urn:microsoft.com/office/officeart/2005/8/layout/hierarchy1"/>
    <dgm:cxn modelId="{569A9363-47BC-4045-A4C9-160AF7F673E3}" type="presParOf" srcId="{519DA649-06FD-41A7-8BF4-61018B8AD879}" destId="{C8564CD2-5CAF-4EA9-B5DD-4817F1BBB9C8}" srcOrd="1" destOrd="0" presId="urn:microsoft.com/office/officeart/2005/8/layout/hierarchy1"/>
    <dgm:cxn modelId="{62A68088-37C9-4AE9-A129-76E25B735BCF}" type="presParOf" srcId="{1AFD3EE4-4C14-4B2C-9BF8-E25BEBDBA97A}" destId="{946E24AA-F8A9-46DA-B33A-449FB374E205}" srcOrd="1" destOrd="0" presId="urn:microsoft.com/office/officeart/2005/8/layout/hierarchy1"/>
    <dgm:cxn modelId="{371643A9-59E3-40C8-9E6A-0654CAA02E39}" type="presParOf" srcId="{946E24AA-F8A9-46DA-B33A-449FB374E205}" destId="{5E7BDB3F-E3E5-425E-A04F-662F2DD66EE8}" srcOrd="0" destOrd="0" presId="urn:microsoft.com/office/officeart/2005/8/layout/hierarchy1"/>
    <dgm:cxn modelId="{06C98F83-3C83-4DB3-A603-0C941084DB28}" type="presParOf" srcId="{946E24AA-F8A9-46DA-B33A-449FB374E205}" destId="{D407E230-4C1F-4B45-B1E5-9F0BB05C8AE6}" srcOrd="1" destOrd="0" presId="urn:microsoft.com/office/officeart/2005/8/layout/hierarchy1"/>
    <dgm:cxn modelId="{91C1770D-E4FD-40E0-B8FF-11E724750ED9}" type="presParOf" srcId="{D407E230-4C1F-4B45-B1E5-9F0BB05C8AE6}" destId="{3C4FA1FD-E774-4C0C-8309-0EA634E238C1}" srcOrd="0" destOrd="0" presId="urn:microsoft.com/office/officeart/2005/8/layout/hierarchy1"/>
    <dgm:cxn modelId="{4E9AA762-FD26-4AFF-AD12-5E4D706689FA}" type="presParOf" srcId="{3C4FA1FD-E774-4C0C-8309-0EA634E238C1}" destId="{4AC80549-27FD-4C80-BCA1-474BDC78DEFB}" srcOrd="0" destOrd="0" presId="urn:microsoft.com/office/officeart/2005/8/layout/hierarchy1"/>
    <dgm:cxn modelId="{69B20584-04CE-4C53-B3D0-077538DB4CF5}" type="presParOf" srcId="{3C4FA1FD-E774-4C0C-8309-0EA634E238C1}" destId="{2B020B9C-4382-48CB-891D-908BB0BA81C9}" srcOrd="1" destOrd="0" presId="urn:microsoft.com/office/officeart/2005/8/layout/hierarchy1"/>
    <dgm:cxn modelId="{55208C2E-C18B-480B-A574-400576531137}" type="presParOf" srcId="{D407E230-4C1F-4B45-B1E5-9F0BB05C8AE6}" destId="{D6F65637-0152-4330-8606-80AC69723E02}" srcOrd="1" destOrd="0" presId="urn:microsoft.com/office/officeart/2005/8/layout/hierarchy1"/>
    <dgm:cxn modelId="{631ACABC-BEB9-45C1-8DC8-177031405108}" type="presParOf" srcId="{D6F65637-0152-4330-8606-80AC69723E02}" destId="{0E710570-BE04-48E9-A287-07D6687FC056}" srcOrd="0" destOrd="0" presId="urn:microsoft.com/office/officeart/2005/8/layout/hierarchy1"/>
    <dgm:cxn modelId="{A716B001-4E99-4DAF-84B4-720462FE5867}" type="presParOf" srcId="{D6F65637-0152-4330-8606-80AC69723E02}" destId="{6BFB4CFB-B39F-4A1A-BDAC-97C000C8CF5E}" srcOrd="1" destOrd="0" presId="urn:microsoft.com/office/officeart/2005/8/layout/hierarchy1"/>
    <dgm:cxn modelId="{45433158-41BA-4BC4-A1BD-557F2027AE7F}" type="presParOf" srcId="{6BFB4CFB-B39F-4A1A-BDAC-97C000C8CF5E}" destId="{11C6F504-3D14-4F44-85F6-DDFC4040F9F9}" srcOrd="0" destOrd="0" presId="urn:microsoft.com/office/officeart/2005/8/layout/hierarchy1"/>
    <dgm:cxn modelId="{C991B349-DE28-491A-97AA-A842385086C3}" type="presParOf" srcId="{11C6F504-3D14-4F44-85F6-DDFC4040F9F9}" destId="{5163BAF1-50A1-4686-8288-C535C72FC9CC}" srcOrd="0" destOrd="0" presId="urn:microsoft.com/office/officeart/2005/8/layout/hierarchy1"/>
    <dgm:cxn modelId="{6D5FD81B-3027-4553-A88C-ACB6BC78A32F}" type="presParOf" srcId="{11C6F504-3D14-4F44-85F6-DDFC4040F9F9}" destId="{97B06333-3012-4CE7-984B-73C9072BAE9D}" srcOrd="1" destOrd="0" presId="urn:microsoft.com/office/officeart/2005/8/layout/hierarchy1"/>
    <dgm:cxn modelId="{7D440F6D-4FB2-4AD5-9E13-4A1EA6606B18}" type="presParOf" srcId="{6BFB4CFB-B39F-4A1A-BDAC-97C000C8CF5E}" destId="{BD7B9616-D3F6-4AD0-A65F-223C31659133}" srcOrd="1" destOrd="0" presId="urn:microsoft.com/office/officeart/2005/8/layout/hierarchy1"/>
    <dgm:cxn modelId="{774FE43D-32A3-489E-9146-B72E4E28C15C}" type="presParOf" srcId="{D6F65637-0152-4330-8606-80AC69723E02}" destId="{2F6E873F-F1E5-4446-89B3-A9A314F2EBE5}" srcOrd="2" destOrd="0" presId="urn:microsoft.com/office/officeart/2005/8/layout/hierarchy1"/>
    <dgm:cxn modelId="{577036C6-375D-42FB-AD2B-0E1040EC0B85}" type="presParOf" srcId="{D6F65637-0152-4330-8606-80AC69723E02}" destId="{93F8D20A-6A0A-4A60-9E7D-BBF9664AE745}" srcOrd="3" destOrd="0" presId="urn:microsoft.com/office/officeart/2005/8/layout/hierarchy1"/>
    <dgm:cxn modelId="{3C4AB09C-48E3-4D19-8FFF-A62D135CFF1F}" type="presParOf" srcId="{93F8D20A-6A0A-4A60-9E7D-BBF9664AE745}" destId="{ED9B3731-8646-4D50-85C4-E01F1A86592D}" srcOrd="0" destOrd="0" presId="urn:microsoft.com/office/officeart/2005/8/layout/hierarchy1"/>
    <dgm:cxn modelId="{2B13D078-A6E3-4A03-BE28-A70495BD8EA6}" type="presParOf" srcId="{ED9B3731-8646-4D50-85C4-E01F1A86592D}" destId="{8A9E150E-C6E4-4165-9BA8-2D107A1F5906}" srcOrd="0" destOrd="0" presId="urn:microsoft.com/office/officeart/2005/8/layout/hierarchy1"/>
    <dgm:cxn modelId="{DA6F9707-165E-4164-AF52-E59D455433F5}" type="presParOf" srcId="{ED9B3731-8646-4D50-85C4-E01F1A86592D}" destId="{971B0BF5-743D-410D-9AC6-587659987174}" srcOrd="1" destOrd="0" presId="urn:microsoft.com/office/officeart/2005/8/layout/hierarchy1"/>
    <dgm:cxn modelId="{7B44234C-1796-4CAD-B0E6-B503DD3A0D70}" type="presParOf" srcId="{93F8D20A-6A0A-4A60-9E7D-BBF9664AE745}" destId="{F758EF1D-0C19-4BAB-A645-23B3F5EA8D64}" srcOrd="1" destOrd="0" presId="urn:microsoft.com/office/officeart/2005/8/layout/hierarchy1"/>
    <dgm:cxn modelId="{EA66CC0E-751D-4B6D-932F-488D8F484453}" type="presParOf" srcId="{946E24AA-F8A9-46DA-B33A-449FB374E205}" destId="{BD17174E-2E7F-440D-9F64-55283B1DE1CA}" srcOrd="2" destOrd="0" presId="urn:microsoft.com/office/officeart/2005/8/layout/hierarchy1"/>
    <dgm:cxn modelId="{516A4D1F-159C-44E1-B50A-AA8C0E883F57}" type="presParOf" srcId="{946E24AA-F8A9-46DA-B33A-449FB374E205}" destId="{8993E0EE-467B-4A23-AA96-0C08FE06A631}" srcOrd="3" destOrd="0" presId="urn:microsoft.com/office/officeart/2005/8/layout/hierarchy1"/>
    <dgm:cxn modelId="{E3BAA3E9-1029-4C78-887E-27DF33E22F51}" type="presParOf" srcId="{8993E0EE-467B-4A23-AA96-0C08FE06A631}" destId="{E0EF7079-EA74-4036-8553-D368777DC73D}" srcOrd="0" destOrd="0" presId="urn:microsoft.com/office/officeart/2005/8/layout/hierarchy1"/>
    <dgm:cxn modelId="{8D1D9110-B983-489E-8B58-277F2EB101A9}" type="presParOf" srcId="{E0EF7079-EA74-4036-8553-D368777DC73D}" destId="{39BDF980-0412-4892-A91A-AB115FE4E170}" srcOrd="0" destOrd="0" presId="urn:microsoft.com/office/officeart/2005/8/layout/hierarchy1"/>
    <dgm:cxn modelId="{4651A2BB-3AEF-4E48-90BA-33E3E153366F}" type="presParOf" srcId="{E0EF7079-EA74-4036-8553-D368777DC73D}" destId="{B085A6AD-4668-48B8-92C8-D17444B66CF5}" srcOrd="1" destOrd="0" presId="urn:microsoft.com/office/officeart/2005/8/layout/hierarchy1"/>
    <dgm:cxn modelId="{B335EAC4-F8B2-4465-AAA1-EAB847791F5F}" type="presParOf" srcId="{8993E0EE-467B-4A23-AA96-0C08FE06A631}" destId="{AA0D783D-3542-4AF6-881C-F1268EC63816}" srcOrd="1" destOrd="0" presId="urn:microsoft.com/office/officeart/2005/8/layout/hierarchy1"/>
    <dgm:cxn modelId="{198B24F6-0D7A-408A-B356-0E75B6AA9BF9}" type="presParOf" srcId="{AA0D783D-3542-4AF6-881C-F1268EC63816}" destId="{C6274369-D5D5-4BA1-B831-24CA0202D005}" srcOrd="0" destOrd="0" presId="urn:microsoft.com/office/officeart/2005/8/layout/hierarchy1"/>
    <dgm:cxn modelId="{5ED22836-EB01-4FA9-BD47-2F3FF2CE7614}" type="presParOf" srcId="{AA0D783D-3542-4AF6-881C-F1268EC63816}" destId="{BF3799BD-4AF8-465A-B943-419E90E3D94E}" srcOrd="1" destOrd="0" presId="urn:microsoft.com/office/officeart/2005/8/layout/hierarchy1"/>
    <dgm:cxn modelId="{CB7E6664-D411-4E74-8840-A17B957CB05A}" type="presParOf" srcId="{BF3799BD-4AF8-465A-B943-419E90E3D94E}" destId="{0D5798AA-97F1-49A2-8271-77205714F4A3}" srcOrd="0" destOrd="0" presId="urn:microsoft.com/office/officeart/2005/8/layout/hierarchy1"/>
    <dgm:cxn modelId="{7042F969-E23D-470A-A997-0FCE383DC323}" type="presParOf" srcId="{0D5798AA-97F1-49A2-8271-77205714F4A3}" destId="{7CF59027-A19C-4055-BB76-52D170E80977}" srcOrd="0" destOrd="0" presId="urn:microsoft.com/office/officeart/2005/8/layout/hierarchy1"/>
    <dgm:cxn modelId="{97C7D45B-4740-4C36-9E3C-ADADA24CFF51}" type="presParOf" srcId="{0D5798AA-97F1-49A2-8271-77205714F4A3}" destId="{61DF9E5C-98D5-4CE1-A85C-6563C4C0B3AD}" srcOrd="1" destOrd="0" presId="urn:microsoft.com/office/officeart/2005/8/layout/hierarchy1"/>
    <dgm:cxn modelId="{6B8F97CF-3FF3-47DA-A838-863B0967EBBE}" type="presParOf" srcId="{BF3799BD-4AF8-465A-B943-419E90E3D94E}" destId="{62DE5A9B-C032-48A4-84CA-4AEDDCE0CA90}" srcOrd="1" destOrd="0" presId="urn:microsoft.com/office/officeart/2005/8/layout/hierarchy1"/>
    <dgm:cxn modelId="{83A44742-83CE-45BF-A520-D1224D132212}" type="presParOf" srcId="{AA0D783D-3542-4AF6-881C-F1268EC63816}" destId="{787414D6-3D22-46B7-9608-A3FF1ECDA3A3}" srcOrd="2" destOrd="0" presId="urn:microsoft.com/office/officeart/2005/8/layout/hierarchy1"/>
    <dgm:cxn modelId="{B9BAF9A9-FBBE-4507-A185-E0E33724EEA9}" type="presParOf" srcId="{AA0D783D-3542-4AF6-881C-F1268EC63816}" destId="{816CD494-5826-487A-955A-C2821E2E9561}" srcOrd="3" destOrd="0" presId="urn:microsoft.com/office/officeart/2005/8/layout/hierarchy1"/>
    <dgm:cxn modelId="{F3415C36-6E3F-4676-867E-72D6B61BB9D2}" type="presParOf" srcId="{816CD494-5826-487A-955A-C2821E2E9561}" destId="{34D4EE0F-68D1-4910-AAFC-09094CD2A465}" srcOrd="0" destOrd="0" presId="urn:microsoft.com/office/officeart/2005/8/layout/hierarchy1"/>
    <dgm:cxn modelId="{B3385968-1DAD-4217-865E-83C2D58D9C0F}" type="presParOf" srcId="{34D4EE0F-68D1-4910-AAFC-09094CD2A465}" destId="{8451F686-25D7-4208-9389-9AED15693DCE}" srcOrd="0" destOrd="0" presId="urn:microsoft.com/office/officeart/2005/8/layout/hierarchy1"/>
    <dgm:cxn modelId="{875D5E47-5266-405F-B4E9-FA2ED287C9EE}" type="presParOf" srcId="{34D4EE0F-68D1-4910-AAFC-09094CD2A465}" destId="{DE1D7EFD-6FB6-48B6-BFD2-10A83859CC9B}" srcOrd="1" destOrd="0" presId="urn:microsoft.com/office/officeart/2005/8/layout/hierarchy1"/>
    <dgm:cxn modelId="{5E6F4491-66D3-4743-A9D4-25D6A06D5EDB}" type="presParOf" srcId="{816CD494-5826-487A-955A-C2821E2E9561}" destId="{B41B0C27-B196-45EC-B6CB-056222407B45}" srcOrd="1" destOrd="0" presId="urn:microsoft.com/office/officeart/2005/8/layout/hierarchy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72</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24</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15</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23</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13</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6</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Lst>
  <dgm:cxnLst>
    <dgm:cxn modelId="{B90ED539-9B3A-4B95-83E3-12E644FA0707}" srcId="{545D8567-774E-4E71-A4B8-AFCB3EAB7C05}" destId="{CCFEF22E-465F-49DE-9404-9A360471E339}" srcOrd="0" destOrd="0" parTransId="{0B31FD15-8B09-46F1-A206-77E2CE46904B}" sibTransId="{321C61FD-6CFD-4193-8E39-828D8018EDF9}"/>
    <dgm:cxn modelId="{05C8294F-5499-493B-A517-54C18F83C874}" type="presOf" srcId="{7B5473A4-9DC1-4A14-A2BF-A6A40CC8D102}" destId="{61DF9E5C-98D5-4CE1-A85C-6563C4C0B3AD}"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0BB4CEFA-00ED-4E1A-9F88-7BBF13DA2CA9}" type="presOf" srcId="{56B10902-0810-426C-9D4B-89538CD9CE3E}" destId="{B085A6AD-4668-48B8-92C8-D17444B66CF5}" srcOrd="0" destOrd="0" presId="urn:microsoft.com/office/officeart/2005/8/layout/hierarchy1"/>
    <dgm:cxn modelId="{DAD7AF2F-2A3D-4D33-AC89-9C1AD6B83720}" type="presOf" srcId="{96A6BD2D-DCD4-4BD5-8B31-37BEB6998CAF}" destId="{2F6E873F-F1E5-4446-89B3-A9A314F2EBE5}" srcOrd="0" destOrd="0" presId="urn:microsoft.com/office/officeart/2005/8/layout/hierarchy1"/>
    <dgm:cxn modelId="{3D8CB3CB-A3B9-483F-9962-AE0E58D6F603}" type="presOf" srcId="{E2A16E21-1605-4F4F-A021-1F3C8910C7EC}" destId="{BD17174E-2E7F-440D-9F64-55283B1DE1CA}" srcOrd="0" destOrd="0" presId="urn:microsoft.com/office/officeart/2005/8/layout/hierarchy1"/>
    <dgm:cxn modelId="{CBC6AAC8-CCC7-4D97-B710-4A9344905939}" type="presOf" srcId="{C934088A-DD17-454B-ABF8-F898A4299977}" destId="{97B06333-3012-4CE7-984B-73C9072BAE9D}"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0B5ECB2D-07D4-4B13-8A12-7CD67279C1A2}" srcId="{CCFEF22E-465F-49DE-9404-9A360471E339}" destId="{BB4DF27B-20DA-4615-9AB5-F202B0762D4D}" srcOrd="0" destOrd="0" parTransId="{27DC0E27-CC2C-456F-8C3A-025E87DD9637}" sibTransId="{577B275B-26AC-4871-9BEA-E6FFA66E17D9}"/>
    <dgm:cxn modelId="{7E9B9333-9004-4317-9948-819411C427C7}" type="presOf" srcId="{CCFEF22E-465F-49DE-9404-9A360471E339}" destId="{C8564CD2-5CAF-4EA9-B5DD-4817F1BBB9C8}" srcOrd="0" destOrd="0" presId="urn:microsoft.com/office/officeart/2005/8/layout/hierarchy1"/>
    <dgm:cxn modelId="{7DFAF299-9574-4C1F-9ECB-CB790F6FFAA2}" type="presOf" srcId="{9118FCDE-9457-4A56-AE15-7CAF42C5E19E}" destId="{787414D6-3D22-46B7-9608-A3FF1ECDA3A3}" srcOrd="0" destOrd="0" presId="urn:microsoft.com/office/officeart/2005/8/layout/hierarchy1"/>
    <dgm:cxn modelId="{65F5BFC4-15E0-48EA-A5D9-7C6E921C0BF3}" type="presOf" srcId="{BB4DF27B-20DA-4615-9AB5-F202B0762D4D}" destId="{2B020B9C-4382-48CB-891D-908BB0BA81C9}"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C4F4C2F1-AEBD-4C3B-A673-0C669507CCCC}" type="presOf" srcId="{80F580F0-617D-4FF3-9880-16352812AB84}" destId="{971B0BF5-743D-410D-9AC6-587659987174}" srcOrd="0" destOrd="0" presId="urn:microsoft.com/office/officeart/2005/8/layout/hierarchy1"/>
    <dgm:cxn modelId="{502655CE-BA13-45F7-B205-F00A5A919425}" type="presOf" srcId="{545D8567-774E-4E71-A4B8-AFCB3EAB7C05}" destId="{DA8D4D94-0695-46E9-AEB8-6FE00F8DADF8}" srcOrd="0" destOrd="0" presId="urn:microsoft.com/office/officeart/2005/8/layout/hierarchy1"/>
    <dgm:cxn modelId="{33F20DD7-3DC1-4374-8620-62875B8DDBA3}" type="presOf" srcId="{27DC0E27-CC2C-456F-8C3A-025E87DD9637}" destId="{5E7BDB3F-E3E5-425E-A04F-662F2DD66EE8}" srcOrd="0" destOrd="0" presId="urn:microsoft.com/office/officeart/2005/8/layout/hierarchy1"/>
    <dgm:cxn modelId="{65C7EF47-9201-4F1A-8AEA-D1CABF254D86}" type="presOf" srcId="{F83D20CB-C926-4FA7-8407-4A0DF6B19779}" destId="{DE1D7EFD-6FB6-48B6-BFD2-10A83859CC9B}" srcOrd="0" destOrd="0" presId="urn:microsoft.com/office/officeart/2005/8/layout/hierarchy1"/>
    <dgm:cxn modelId="{14E94EB1-B3C9-4FAF-8F99-27A928C8948E}" type="presOf" srcId="{914E5EEC-1F85-4A20-91CC-098A7DA8ABA0}" destId="{C6274369-D5D5-4BA1-B831-24CA0202D005}"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AA75A6C7-6F0B-4861-801B-3CF44A863216}" srcId="{56B10902-0810-426C-9D4B-89538CD9CE3E}" destId="{7B5473A4-9DC1-4A14-A2BF-A6A40CC8D102}" srcOrd="0" destOrd="0" parTransId="{914E5EEC-1F85-4A20-91CC-098A7DA8ABA0}" sibTransId="{A9876E11-E126-4C38-806C-AB6AB2E1D883}"/>
    <dgm:cxn modelId="{2E502253-8DF4-4098-93C6-B471DEC4AE22}" type="presOf" srcId="{EF86C941-0C2D-419A-BD60-9A1ACE3350DF}" destId="{0E710570-BE04-48E9-A287-07D6687FC056}" srcOrd="0" destOrd="0" presId="urn:microsoft.com/office/officeart/2005/8/layout/hierarchy1"/>
    <dgm:cxn modelId="{BE70E253-4F26-4ABD-8589-3E21933F5113}" type="presParOf" srcId="{DA8D4D94-0695-46E9-AEB8-6FE00F8DADF8}" destId="{1AFD3EE4-4C14-4B2C-9BF8-E25BEBDBA97A}" srcOrd="0" destOrd="0" presId="urn:microsoft.com/office/officeart/2005/8/layout/hierarchy1"/>
    <dgm:cxn modelId="{6574C5C4-8A71-42B7-A5AE-7896ABE90F3E}" type="presParOf" srcId="{1AFD3EE4-4C14-4B2C-9BF8-E25BEBDBA97A}" destId="{519DA649-06FD-41A7-8BF4-61018B8AD879}" srcOrd="0" destOrd="0" presId="urn:microsoft.com/office/officeart/2005/8/layout/hierarchy1"/>
    <dgm:cxn modelId="{A5E542C8-D3BC-4502-A7A1-8977A0AD6DAC}" type="presParOf" srcId="{519DA649-06FD-41A7-8BF4-61018B8AD879}" destId="{B6A7D071-A0F2-4E09-B78C-4985CF30C9DF}" srcOrd="0" destOrd="0" presId="urn:microsoft.com/office/officeart/2005/8/layout/hierarchy1"/>
    <dgm:cxn modelId="{F152CD24-3550-4126-9109-502745158D64}" type="presParOf" srcId="{519DA649-06FD-41A7-8BF4-61018B8AD879}" destId="{C8564CD2-5CAF-4EA9-B5DD-4817F1BBB9C8}" srcOrd="1" destOrd="0" presId="urn:microsoft.com/office/officeart/2005/8/layout/hierarchy1"/>
    <dgm:cxn modelId="{069B6ECE-20EB-414A-B7A4-313426A133A8}" type="presParOf" srcId="{1AFD3EE4-4C14-4B2C-9BF8-E25BEBDBA97A}" destId="{946E24AA-F8A9-46DA-B33A-449FB374E205}" srcOrd="1" destOrd="0" presId="urn:microsoft.com/office/officeart/2005/8/layout/hierarchy1"/>
    <dgm:cxn modelId="{5EA2A8B9-C843-405C-9BCE-A7EB4A89324B}" type="presParOf" srcId="{946E24AA-F8A9-46DA-B33A-449FB374E205}" destId="{5E7BDB3F-E3E5-425E-A04F-662F2DD66EE8}" srcOrd="0" destOrd="0" presId="urn:microsoft.com/office/officeart/2005/8/layout/hierarchy1"/>
    <dgm:cxn modelId="{7A0965DC-31E2-43E9-B257-20E8F20826C3}" type="presParOf" srcId="{946E24AA-F8A9-46DA-B33A-449FB374E205}" destId="{D407E230-4C1F-4B45-B1E5-9F0BB05C8AE6}" srcOrd="1" destOrd="0" presId="urn:microsoft.com/office/officeart/2005/8/layout/hierarchy1"/>
    <dgm:cxn modelId="{19F162B1-0605-4F3D-AFE4-2B42196772D4}" type="presParOf" srcId="{D407E230-4C1F-4B45-B1E5-9F0BB05C8AE6}" destId="{3C4FA1FD-E774-4C0C-8309-0EA634E238C1}" srcOrd="0" destOrd="0" presId="urn:microsoft.com/office/officeart/2005/8/layout/hierarchy1"/>
    <dgm:cxn modelId="{F8E8DD42-BE36-4312-9DAB-F812E5B56F8F}" type="presParOf" srcId="{3C4FA1FD-E774-4C0C-8309-0EA634E238C1}" destId="{4AC80549-27FD-4C80-BCA1-474BDC78DEFB}" srcOrd="0" destOrd="0" presId="urn:microsoft.com/office/officeart/2005/8/layout/hierarchy1"/>
    <dgm:cxn modelId="{CB63DAD2-58A5-4A2C-A664-B06605C9A322}" type="presParOf" srcId="{3C4FA1FD-E774-4C0C-8309-0EA634E238C1}" destId="{2B020B9C-4382-48CB-891D-908BB0BA81C9}" srcOrd="1" destOrd="0" presId="urn:microsoft.com/office/officeart/2005/8/layout/hierarchy1"/>
    <dgm:cxn modelId="{7BF23E29-0048-4469-B9A1-B33B4E4D5E44}" type="presParOf" srcId="{D407E230-4C1F-4B45-B1E5-9F0BB05C8AE6}" destId="{D6F65637-0152-4330-8606-80AC69723E02}" srcOrd="1" destOrd="0" presId="urn:microsoft.com/office/officeart/2005/8/layout/hierarchy1"/>
    <dgm:cxn modelId="{C73DDE33-D912-4BF5-A7E7-A4ECB0E1CDA0}" type="presParOf" srcId="{D6F65637-0152-4330-8606-80AC69723E02}" destId="{0E710570-BE04-48E9-A287-07D6687FC056}" srcOrd="0" destOrd="0" presId="urn:microsoft.com/office/officeart/2005/8/layout/hierarchy1"/>
    <dgm:cxn modelId="{33764DC4-188E-4A9A-81E9-8BC871B6C17D}" type="presParOf" srcId="{D6F65637-0152-4330-8606-80AC69723E02}" destId="{6BFB4CFB-B39F-4A1A-BDAC-97C000C8CF5E}" srcOrd="1" destOrd="0" presId="urn:microsoft.com/office/officeart/2005/8/layout/hierarchy1"/>
    <dgm:cxn modelId="{E0920D1C-3A81-490D-9FB0-2A1DAFDB812D}" type="presParOf" srcId="{6BFB4CFB-B39F-4A1A-BDAC-97C000C8CF5E}" destId="{11C6F504-3D14-4F44-85F6-DDFC4040F9F9}" srcOrd="0" destOrd="0" presId="urn:microsoft.com/office/officeart/2005/8/layout/hierarchy1"/>
    <dgm:cxn modelId="{1168CC97-C495-4E91-A27F-B861A1E5E223}" type="presParOf" srcId="{11C6F504-3D14-4F44-85F6-DDFC4040F9F9}" destId="{5163BAF1-50A1-4686-8288-C535C72FC9CC}" srcOrd="0" destOrd="0" presId="urn:microsoft.com/office/officeart/2005/8/layout/hierarchy1"/>
    <dgm:cxn modelId="{1BFABF01-BD33-43FC-8206-5663BE920FBF}" type="presParOf" srcId="{11C6F504-3D14-4F44-85F6-DDFC4040F9F9}" destId="{97B06333-3012-4CE7-984B-73C9072BAE9D}" srcOrd="1" destOrd="0" presId="urn:microsoft.com/office/officeart/2005/8/layout/hierarchy1"/>
    <dgm:cxn modelId="{BCEE3B6A-A36C-4A69-AF75-37FE2241EA9F}" type="presParOf" srcId="{6BFB4CFB-B39F-4A1A-BDAC-97C000C8CF5E}" destId="{BD7B9616-D3F6-4AD0-A65F-223C31659133}" srcOrd="1" destOrd="0" presId="urn:microsoft.com/office/officeart/2005/8/layout/hierarchy1"/>
    <dgm:cxn modelId="{7A71535A-1569-41C8-9256-6B0E55E41CF1}" type="presParOf" srcId="{D6F65637-0152-4330-8606-80AC69723E02}" destId="{2F6E873F-F1E5-4446-89B3-A9A314F2EBE5}" srcOrd="2" destOrd="0" presId="urn:microsoft.com/office/officeart/2005/8/layout/hierarchy1"/>
    <dgm:cxn modelId="{EE195A4B-651C-4654-9C67-6AE39D6B70D1}" type="presParOf" srcId="{D6F65637-0152-4330-8606-80AC69723E02}" destId="{93F8D20A-6A0A-4A60-9E7D-BBF9664AE745}" srcOrd="3" destOrd="0" presId="urn:microsoft.com/office/officeart/2005/8/layout/hierarchy1"/>
    <dgm:cxn modelId="{458609E8-494F-4BFC-8F4C-4DF029EA0CCF}" type="presParOf" srcId="{93F8D20A-6A0A-4A60-9E7D-BBF9664AE745}" destId="{ED9B3731-8646-4D50-85C4-E01F1A86592D}" srcOrd="0" destOrd="0" presId="urn:microsoft.com/office/officeart/2005/8/layout/hierarchy1"/>
    <dgm:cxn modelId="{2FF595C4-5179-47BF-A773-EFD9754929E1}" type="presParOf" srcId="{ED9B3731-8646-4D50-85C4-E01F1A86592D}" destId="{8A9E150E-C6E4-4165-9BA8-2D107A1F5906}" srcOrd="0" destOrd="0" presId="urn:microsoft.com/office/officeart/2005/8/layout/hierarchy1"/>
    <dgm:cxn modelId="{04D1829F-E1F4-467F-8278-F9CC9A5566B9}" type="presParOf" srcId="{ED9B3731-8646-4D50-85C4-E01F1A86592D}" destId="{971B0BF5-743D-410D-9AC6-587659987174}" srcOrd="1" destOrd="0" presId="urn:microsoft.com/office/officeart/2005/8/layout/hierarchy1"/>
    <dgm:cxn modelId="{69928578-D58A-4A8A-8C7B-C908E76EEE1C}" type="presParOf" srcId="{93F8D20A-6A0A-4A60-9E7D-BBF9664AE745}" destId="{F758EF1D-0C19-4BAB-A645-23B3F5EA8D64}" srcOrd="1" destOrd="0" presId="urn:microsoft.com/office/officeart/2005/8/layout/hierarchy1"/>
    <dgm:cxn modelId="{A0DC615C-C003-413C-8BFA-8F345FE2E9C6}" type="presParOf" srcId="{946E24AA-F8A9-46DA-B33A-449FB374E205}" destId="{BD17174E-2E7F-440D-9F64-55283B1DE1CA}" srcOrd="2" destOrd="0" presId="urn:microsoft.com/office/officeart/2005/8/layout/hierarchy1"/>
    <dgm:cxn modelId="{B93E8CAD-415E-48D8-B6A1-6033002FF84E}" type="presParOf" srcId="{946E24AA-F8A9-46DA-B33A-449FB374E205}" destId="{8993E0EE-467B-4A23-AA96-0C08FE06A631}" srcOrd="3" destOrd="0" presId="urn:microsoft.com/office/officeart/2005/8/layout/hierarchy1"/>
    <dgm:cxn modelId="{7A226F3D-9FBD-4429-8E8D-557E521BE25E}" type="presParOf" srcId="{8993E0EE-467B-4A23-AA96-0C08FE06A631}" destId="{E0EF7079-EA74-4036-8553-D368777DC73D}" srcOrd="0" destOrd="0" presId="urn:microsoft.com/office/officeart/2005/8/layout/hierarchy1"/>
    <dgm:cxn modelId="{96DB9F76-A53D-4FAD-89C3-8A9E5B0C7A47}" type="presParOf" srcId="{E0EF7079-EA74-4036-8553-D368777DC73D}" destId="{39BDF980-0412-4892-A91A-AB115FE4E170}" srcOrd="0" destOrd="0" presId="urn:microsoft.com/office/officeart/2005/8/layout/hierarchy1"/>
    <dgm:cxn modelId="{8777FA12-2F35-4B29-B9AA-9975CA0638FA}" type="presParOf" srcId="{E0EF7079-EA74-4036-8553-D368777DC73D}" destId="{B085A6AD-4668-48B8-92C8-D17444B66CF5}" srcOrd="1" destOrd="0" presId="urn:microsoft.com/office/officeart/2005/8/layout/hierarchy1"/>
    <dgm:cxn modelId="{2CC47786-EAEB-49D5-91FD-871D76C11BBF}" type="presParOf" srcId="{8993E0EE-467B-4A23-AA96-0C08FE06A631}" destId="{AA0D783D-3542-4AF6-881C-F1268EC63816}" srcOrd="1" destOrd="0" presId="urn:microsoft.com/office/officeart/2005/8/layout/hierarchy1"/>
    <dgm:cxn modelId="{397656EE-1592-4B42-BD5D-51F46B3C1266}" type="presParOf" srcId="{AA0D783D-3542-4AF6-881C-F1268EC63816}" destId="{C6274369-D5D5-4BA1-B831-24CA0202D005}" srcOrd="0" destOrd="0" presId="urn:microsoft.com/office/officeart/2005/8/layout/hierarchy1"/>
    <dgm:cxn modelId="{DEC5D41C-604A-4322-98FA-B446076FC768}" type="presParOf" srcId="{AA0D783D-3542-4AF6-881C-F1268EC63816}" destId="{BF3799BD-4AF8-465A-B943-419E90E3D94E}" srcOrd="1" destOrd="0" presId="urn:microsoft.com/office/officeart/2005/8/layout/hierarchy1"/>
    <dgm:cxn modelId="{39695499-3675-413E-8C10-3070EABFF2F4}" type="presParOf" srcId="{BF3799BD-4AF8-465A-B943-419E90E3D94E}" destId="{0D5798AA-97F1-49A2-8271-77205714F4A3}" srcOrd="0" destOrd="0" presId="urn:microsoft.com/office/officeart/2005/8/layout/hierarchy1"/>
    <dgm:cxn modelId="{007DFAC9-FD18-4ECB-879A-3DB101D7255C}" type="presParOf" srcId="{0D5798AA-97F1-49A2-8271-77205714F4A3}" destId="{7CF59027-A19C-4055-BB76-52D170E80977}" srcOrd="0" destOrd="0" presId="urn:microsoft.com/office/officeart/2005/8/layout/hierarchy1"/>
    <dgm:cxn modelId="{10137AB5-CD97-4350-9A54-46F7548741E6}" type="presParOf" srcId="{0D5798AA-97F1-49A2-8271-77205714F4A3}" destId="{61DF9E5C-98D5-4CE1-A85C-6563C4C0B3AD}" srcOrd="1" destOrd="0" presId="urn:microsoft.com/office/officeart/2005/8/layout/hierarchy1"/>
    <dgm:cxn modelId="{C28AC434-0F21-4F18-A1A8-533759954ED7}" type="presParOf" srcId="{BF3799BD-4AF8-465A-B943-419E90E3D94E}" destId="{62DE5A9B-C032-48A4-84CA-4AEDDCE0CA90}" srcOrd="1" destOrd="0" presId="urn:microsoft.com/office/officeart/2005/8/layout/hierarchy1"/>
    <dgm:cxn modelId="{CB34530D-B03A-4603-8341-838E77AE1B38}" type="presParOf" srcId="{AA0D783D-3542-4AF6-881C-F1268EC63816}" destId="{787414D6-3D22-46B7-9608-A3FF1ECDA3A3}" srcOrd="2" destOrd="0" presId="urn:microsoft.com/office/officeart/2005/8/layout/hierarchy1"/>
    <dgm:cxn modelId="{E076D0E4-C79F-4044-B488-E83E976FF485}" type="presParOf" srcId="{AA0D783D-3542-4AF6-881C-F1268EC63816}" destId="{816CD494-5826-487A-955A-C2821E2E9561}" srcOrd="3" destOrd="0" presId="urn:microsoft.com/office/officeart/2005/8/layout/hierarchy1"/>
    <dgm:cxn modelId="{095DC5A5-E61D-401A-A446-4A56A0CC50C7}" type="presParOf" srcId="{816CD494-5826-487A-955A-C2821E2E9561}" destId="{34D4EE0F-68D1-4910-AAFC-09094CD2A465}" srcOrd="0" destOrd="0" presId="urn:microsoft.com/office/officeart/2005/8/layout/hierarchy1"/>
    <dgm:cxn modelId="{A8C4487E-A54D-4588-BD44-FDB7867ED20D}" type="presParOf" srcId="{34D4EE0F-68D1-4910-AAFC-09094CD2A465}" destId="{8451F686-25D7-4208-9389-9AED15693DCE}" srcOrd="0" destOrd="0" presId="urn:microsoft.com/office/officeart/2005/8/layout/hierarchy1"/>
    <dgm:cxn modelId="{73029AC8-5F35-413A-BD4D-30310653D189}" type="presParOf" srcId="{34D4EE0F-68D1-4910-AAFC-09094CD2A465}" destId="{DE1D7EFD-6FB6-48B6-BFD2-10A83859CC9B}" srcOrd="1" destOrd="0" presId="urn:microsoft.com/office/officeart/2005/8/layout/hierarchy1"/>
    <dgm:cxn modelId="{1032682A-8AFF-4FE7-93DB-E1EE2C3B7336}" type="presParOf" srcId="{816CD494-5826-487A-955A-C2821E2E9561}" destId="{B41B0C27-B196-45EC-B6CB-056222407B45}" srcOrd="1" destOrd="0" presId="urn:microsoft.com/office/officeart/2005/8/layout/hierarchy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72</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24</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15</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23</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13</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40</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6</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Lst>
  <dgm:cxnLst>
    <dgm:cxn modelId="{7F41410F-501B-426D-88AE-36491969DA3A}" type="presOf" srcId="{27DC0E27-CC2C-456F-8C3A-025E87DD9637}" destId="{5E7BDB3F-E3E5-425E-A04F-662F2DD66EE8}"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BA8A1916-2BDD-48DA-B676-C10C7B7EA55C}" type="presOf" srcId="{96A6BD2D-DCD4-4BD5-8B31-37BEB6998CAF}" destId="{2F6E873F-F1E5-4446-89B3-A9A314F2EBE5}" srcOrd="0" destOrd="0" presId="urn:microsoft.com/office/officeart/2005/8/layout/hierarchy1"/>
    <dgm:cxn modelId="{D035F1A1-B036-4F0A-8FF6-1FE0063B1658}" type="presOf" srcId="{EF86C941-0C2D-419A-BD60-9A1ACE3350DF}" destId="{0E710570-BE04-48E9-A287-07D6687FC056}"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1B78C428-10E0-4D2C-9FA6-F612B8A0C752}" type="presOf" srcId="{914E5EEC-1F85-4A20-91CC-098A7DA8ABA0}" destId="{C6274369-D5D5-4BA1-B831-24CA0202D005}" srcOrd="0" destOrd="0" presId="urn:microsoft.com/office/officeart/2005/8/layout/hierarchy1"/>
    <dgm:cxn modelId="{E0A54344-C06B-4662-BAA2-0281FBEDD999}" type="presOf" srcId="{E2A16E21-1605-4F4F-A021-1F3C8910C7EC}" destId="{BD17174E-2E7F-440D-9F64-55283B1DE1CA}"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0B5ECB2D-07D4-4B13-8A12-7CD67279C1A2}" srcId="{CCFEF22E-465F-49DE-9404-9A360471E339}" destId="{BB4DF27B-20DA-4615-9AB5-F202B0762D4D}" srcOrd="0" destOrd="0" parTransId="{27DC0E27-CC2C-456F-8C3A-025E87DD9637}" sibTransId="{577B275B-26AC-4871-9BEA-E6FFA66E17D9}"/>
    <dgm:cxn modelId="{CD896788-8146-4741-8341-8D26A081FC25}" type="presOf" srcId="{9118FCDE-9457-4A56-AE15-7CAF42C5E19E}" destId="{787414D6-3D22-46B7-9608-A3FF1ECDA3A3}" srcOrd="0" destOrd="0" presId="urn:microsoft.com/office/officeart/2005/8/layout/hierarchy1"/>
    <dgm:cxn modelId="{81EE1B3B-4A22-4054-9FBB-9543200E431C}" type="presOf" srcId="{545D8567-774E-4E71-A4B8-AFCB3EAB7C05}" destId="{DA8D4D94-0695-46E9-AEB8-6FE00F8DADF8}"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C89D9E8D-DB35-437F-A210-3710E4AAF0A7}" type="presOf" srcId="{56B10902-0810-426C-9D4B-89538CD9CE3E}" destId="{B085A6AD-4668-48B8-92C8-D17444B66CF5}"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54C00472-4823-4039-AFF4-C1DD45F21327}" type="presOf" srcId="{CCFEF22E-465F-49DE-9404-9A360471E339}" destId="{C8564CD2-5CAF-4EA9-B5DD-4817F1BBB9C8}" srcOrd="0" destOrd="0" presId="urn:microsoft.com/office/officeart/2005/8/layout/hierarchy1"/>
    <dgm:cxn modelId="{C0005E8F-89DE-4062-A95D-3352A8810C1E}" type="presOf" srcId="{7B5473A4-9DC1-4A14-A2BF-A6A40CC8D102}" destId="{61DF9E5C-98D5-4CE1-A85C-6563C4C0B3AD}" srcOrd="0" destOrd="0" presId="urn:microsoft.com/office/officeart/2005/8/layout/hierarchy1"/>
    <dgm:cxn modelId="{DB6871D9-3A24-48FB-AEE7-D9FA37E1711E}" type="presOf" srcId="{F83D20CB-C926-4FA7-8407-4A0DF6B19779}" destId="{DE1D7EFD-6FB6-48B6-BFD2-10A83859CC9B}" srcOrd="0" destOrd="0" presId="urn:microsoft.com/office/officeart/2005/8/layout/hierarchy1"/>
    <dgm:cxn modelId="{6BCAFDBA-C5DB-4D7B-9683-DA20DD302448}" type="presOf" srcId="{80F580F0-617D-4FF3-9880-16352812AB84}" destId="{971B0BF5-743D-410D-9AC6-587659987174}"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C602BF5D-C77E-4E1A-802E-B4C652677587}" type="presOf" srcId="{BB4DF27B-20DA-4615-9AB5-F202B0762D4D}" destId="{2B020B9C-4382-48CB-891D-908BB0BA81C9}" srcOrd="0" destOrd="0" presId="urn:microsoft.com/office/officeart/2005/8/layout/hierarchy1"/>
    <dgm:cxn modelId="{70E9FC8A-F537-46CD-B40A-7A1912ACA909}" type="presOf" srcId="{C934088A-DD17-454B-ABF8-F898A4299977}" destId="{97B06333-3012-4CE7-984B-73C9072BAE9D}" srcOrd="0" destOrd="0" presId="urn:microsoft.com/office/officeart/2005/8/layout/hierarchy1"/>
    <dgm:cxn modelId="{5E8031AC-2D7B-486E-9E47-E5C7D83F1688}" type="presParOf" srcId="{DA8D4D94-0695-46E9-AEB8-6FE00F8DADF8}" destId="{1AFD3EE4-4C14-4B2C-9BF8-E25BEBDBA97A}" srcOrd="0" destOrd="0" presId="urn:microsoft.com/office/officeart/2005/8/layout/hierarchy1"/>
    <dgm:cxn modelId="{B8F6B89C-83D0-4187-B370-5F4528E56BB4}" type="presParOf" srcId="{1AFD3EE4-4C14-4B2C-9BF8-E25BEBDBA97A}" destId="{519DA649-06FD-41A7-8BF4-61018B8AD879}" srcOrd="0" destOrd="0" presId="urn:microsoft.com/office/officeart/2005/8/layout/hierarchy1"/>
    <dgm:cxn modelId="{18F0DEB5-83CD-4064-A430-3A7307FEC97C}" type="presParOf" srcId="{519DA649-06FD-41A7-8BF4-61018B8AD879}" destId="{B6A7D071-A0F2-4E09-B78C-4985CF30C9DF}" srcOrd="0" destOrd="0" presId="urn:microsoft.com/office/officeart/2005/8/layout/hierarchy1"/>
    <dgm:cxn modelId="{CE9BA427-DAF1-4824-9B50-09F3085D22FC}" type="presParOf" srcId="{519DA649-06FD-41A7-8BF4-61018B8AD879}" destId="{C8564CD2-5CAF-4EA9-B5DD-4817F1BBB9C8}" srcOrd="1" destOrd="0" presId="urn:microsoft.com/office/officeart/2005/8/layout/hierarchy1"/>
    <dgm:cxn modelId="{33C49267-B790-45CD-97E5-6F52ECBE48DC}" type="presParOf" srcId="{1AFD3EE4-4C14-4B2C-9BF8-E25BEBDBA97A}" destId="{946E24AA-F8A9-46DA-B33A-449FB374E205}" srcOrd="1" destOrd="0" presId="urn:microsoft.com/office/officeart/2005/8/layout/hierarchy1"/>
    <dgm:cxn modelId="{DA7A5A63-B018-4F06-80F7-0809D6689A08}" type="presParOf" srcId="{946E24AA-F8A9-46DA-B33A-449FB374E205}" destId="{5E7BDB3F-E3E5-425E-A04F-662F2DD66EE8}" srcOrd="0" destOrd="0" presId="urn:microsoft.com/office/officeart/2005/8/layout/hierarchy1"/>
    <dgm:cxn modelId="{7BA18B73-F8B0-4300-BCE0-0C954CB7D1B2}" type="presParOf" srcId="{946E24AA-F8A9-46DA-B33A-449FB374E205}" destId="{D407E230-4C1F-4B45-B1E5-9F0BB05C8AE6}" srcOrd="1" destOrd="0" presId="urn:microsoft.com/office/officeart/2005/8/layout/hierarchy1"/>
    <dgm:cxn modelId="{DE9C8223-2C54-4469-BD54-C6E73A6E4806}" type="presParOf" srcId="{D407E230-4C1F-4B45-B1E5-9F0BB05C8AE6}" destId="{3C4FA1FD-E774-4C0C-8309-0EA634E238C1}" srcOrd="0" destOrd="0" presId="urn:microsoft.com/office/officeart/2005/8/layout/hierarchy1"/>
    <dgm:cxn modelId="{6F7EE5A8-50AD-481F-AD00-97C503CC81A7}" type="presParOf" srcId="{3C4FA1FD-E774-4C0C-8309-0EA634E238C1}" destId="{4AC80549-27FD-4C80-BCA1-474BDC78DEFB}" srcOrd="0" destOrd="0" presId="urn:microsoft.com/office/officeart/2005/8/layout/hierarchy1"/>
    <dgm:cxn modelId="{FAAD8DCF-8910-4328-99A3-561E7E899952}" type="presParOf" srcId="{3C4FA1FD-E774-4C0C-8309-0EA634E238C1}" destId="{2B020B9C-4382-48CB-891D-908BB0BA81C9}" srcOrd="1" destOrd="0" presId="urn:microsoft.com/office/officeart/2005/8/layout/hierarchy1"/>
    <dgm:cxn modelId="{CB61A085-AA75-41D7-85B0-533527324345}" type="presParOf" srcId="{D407E230-4C1F-4B45-B1E5-9F0BB05C8AE6}" destId="{D6F65637-0152-4330-8606-80AC69723E02}" srcOrd="1" destOrd="0" presId="urn:microsoft.com/office/officeart/2005/8/layout/hierarchy1"/>
    <dgm:cxn modelId="{4A276697-99AC-4DA6-A0B0-270A16AE22E3}" type="presParOf" srcId="{D6F65637-0152-4330-8606-80AC69723E02}" destId="{0E710570-BE04-48E9-A287-07D6687FC056}" srcOrd="0" destOrd="0" presId="urn:microsoft.com/office/officeart/2005/8/layout/hierarchy1"/>
    <dgm:cxn modelId="{04069547-8222-471B-A347-7DE9E849E747}" type="presParOf" srcId="{D6F65637-0152-4330-8606-80AC69723E02}" destId="{6BFB4CFB-B39F-4A1A-BDAC-97C000C8CF5E}" srcOrd="1" destOrd="0" presId="urn:microsoft.com/office/officeart/2005/8/layout/hierarchy1"/>
    <dgm:cxn modelId="{28830CE7-3A63-4506-A26B-FC2C19C5526B}" type="presParOf" srcId="{6BFB4CFB-B39F-4A1A-BDAC-97C000C8CF5E}" destId="{11C6F504-3D14-4F44-85F6-DDFC4040F9F9}" srcOrd="0" destOrd="0" presId="urn:microsoft.com/office/officeart/2005/8/layout/hierarchy1"/>
    <dgm:cxn modelId="{35A92CFD-17F7-41AC-BB11-253B18B26F0B}" type="presParOf" srcId="{11C6F504-3D14-4F44-85F6-DDFC4040F9F9}" destId="{5163BAF1-50A1-4686-8288-C535C72FC9CC}" srcOrd="0" destOrd="0" presId="urn:microsoft.com/office/officeart/2005/8/layout/hierarchy1"/>
    <dgm:cxn modelId="{7820778E-60BE-48A6-91EF-59D222CF875D}" type="presParOf" srcId="{11C6F504-3D14-4F44-85F6-DDFC4040F9F9}" destId="{97B06333-3012-4CE7-984B-73C9072BAE9D}" srcOrd="1" destOrd="0" presId="urn:microsoft.com/office/officeart/2005/8/layout/hierarchy1"/>
    <dgm:cxn modelId="{92AFC165-86AD-4850-AEDD-36650924961B}" type="presParOf" srcId="{6BFB4CFB-B39F-4A1A-BDAC-97C000C8CF5E}" destId="{BD7B9616-D3F6-4AD0-A65F-223C31659133}" srcOrd="1" destOrd="0" presId="urn:microsoft.com/office/officeart/2005/8/layout/hierarchy1"/>
    <dgm:cxn modelId="{3B899237-72DA-4E0D-AA45-A6682739D0AC}" type="presParOf" srcId="{D6F65637-0152-4330-8606-80AC69723E02}" destId="{2F6E873F-F1E5-4446-89B3-A9A314F2EBE5}" srcOrd="2" destOrd="0" presId="urn:microsoft.com/office/officeart/2005/8/layout/hierarchy1"/>
    <dgm:cxn modelId="{1F2B580B-FB24-4CFF-A679-A9ED29435C8F}" type="presParOf" srcId="{D6F65637-0152-4330-8606-80AC69723E02}" destId="{93F8D20A-6A0A-4A60-9E7D-BBF9664AE745}" srcOrd="3" destOrd="0" presId="urn:microsoft.com/office/officeart/2005/8/layout/hierarchy1"/>
    <dgm:cxn modelId="{03BDA26B-4DBD-41B7-8E47-8285DC6D9E7B}" type="presParOf" srcId="{93F8D20A-6A0A-4A60-9E7D-BBF9664AE745}" destId="{ED9B3731-8646-4D50-85C4-E01F1A86592D}" srcOrd="0" destOrd="0" presId="urn:microsoft.com/office/officeart/2005/8/layout/hierarchy1"/>
    <dgm:cxn modelId="{C56AE37D-4520-4529-B5F4-17595E9AB60A}" type="presParOf" srcId="{ED9B3731-8646-4D50-85C4-E01F1A86592D}" destId="{8A9E150E-C6E4-4165-9BA8-2D107A1F5906}" srcOrd="0" destOrd="0" presId="urn:microsoft.com/office/officeart/2005/8/layout/hierarchy1"/>
    <dgm:cxn modelId="{C08EB076-FCEB-41F1-A554-2BB273927E34}" type="presParOf" srcId="{ED9B3731-8646-4D50-85C4-E01F1A86592D}" destId="{971B0BF5-743D-410D-9AC6-587659987174}" srcOrd="1" destOrd="0" presId="urn:microsoft.com/office/officeart/2005/8/layout/hierarchy1"/>
    <dgm:cxn modelId="{57017EDC-A8AF-46A6-A688-C74AF051A5AA}" type="presParOf" srcId="{93F8D20A-6A0A-4A60-9E7D-BBF9664AE745}" destId="{F758EF1D-0C19-4BAB-A645-23B3F5EA8D64}" srcOrd="1" destOrd="0" presId="urn:microsoft.com/office/officeart/2005/8/layout/hierarchy1"/>
    <dgm:cxn modelId="{6BA3525A-06AC-4D75-82A1-EF7AA5BCA4CE}" type="presParOf" srcId="{946E24AA-F8A9-46DA-B33A-449FB374E205}" destId="{BD17174E-2E7F-440D-9F64-55283B1DE1CA}" srcOrd="2" destOrd="0" presId="urn:microsoft.com/office/officeart/2005/8/layout/hierarchy1"/>
    <dgm:cxn modelId="{1B46E7EE-470F-402C-AE85-9EA10D91C8F4}" type="presParOf" srcId="{946E24AA-F8A9-46DA-B33A-449FB374E205}" destId="{8993E0EE-467B-4A23-AA96-0C08FE06A631}" srcOrd="3" destOrd="0" presId="urn:microsoft.com/office/officeart/2005/8/layout/hierarchy1"/>
    <dgm:cxn modelId="{2FC111B9-9AEE-49E3-A94C-7E88DA038C50}" type="presParOf" srcId="{8993E0EE-467B-4A23-AA96-0C08FE06A631}" destId="{E0EF7079-EA74-4036-8553-D368777DC73D}" srcOrd="0" destOrd="0" presId="urn:microsoft.com/office/officeart/2005/8/layout/hierarchy1"/>
    <dgm:cxn modelId="{0A45F642-7DAC-43EA-B3BD-08F960973C8F}" type="presParOf" srcId="{E0EF7079-EA74-4036-8553-D368777DC73D}" destId="{39BDF980-0412-4892-A91A-AB115FE4E170}" srcOrd="0" destOrd="0" presId="urn:microsoft.com/office/officeart/2005/8/layout/hierarchy1"/>
    <dgm:cxn modelId="{5DCC9CE9-5BDB-49E9-AAAF-31420120E840}" type="presParOf" srcId="{E0EF7079-EA74-4036-8553-D368777DC73D}" destId="{B085A6AD-4668-48B8-92C8-D17444B66CF5}" srcOrd="1" destOrd="0" presId="urn:microsoft.com/office/officeart/2005/8/layout/hierarchy1"/>
    <dgm:cxn modelId="{38460F69-2F7C-4D60-95AE-FB63B982EC8A}" type="presParOf" srcId="{8993E0EE-467B-4A23-AA96-0C08FE06A631}" destId="{AA0D783D-3542-4AF6-881C-F1268EC63816}" srcOrd="1" destOrd="0" presId="urn:microsoft.com/office/officeart/2005/8/layout/hierarchy1"/>
    <dgm:cxn modelId="{EAE121D8-F9F2-4118-9045-36F5BFF02112}" type="presParOf" srcId="{AA0D783D-3542-4AF6-881C-F1268EC63816}" destId="{C6274369-D5D5-4BA1-B831-24CA0202D005}" srcOrd="0" destOrd="0" presId="urn:microsoft.com/office/officeart/2005/8/layout/hierarchy1"/>
    <dgm:cxn modelId="{F624089B-E8B6-4919-923A-8B23994F1040}" type="presParOf" srcId="{AA0D783D-3542-4AF6-881C-F1268EC63816}" destId="{BF3799BD-4AF8-465A-B943-419E90E3D94E}" srcOrd="1" destOrd="0" presId="urn:microsoft.com/office/officeart/2005/8/layout/hierarchy1"/>
    <dgm:cxn modelId="{860F7747-CE48-4DB2-AB22-A6B4D8E57F3E}" type="presParOf" srcId="{BF3799BD-4AF8-465A-B943-419E90E3D94E}" destId="{0D5798AA-97F1-49A2-8271-77205714F4A3}" srcOrd="0" destOrd="0" presId="urn:microsoft.com/office/officeart/2005/8/layout/hierarchy1"/>
    <dgm:cxn modelId="{F76A3AEE-0F40-45AB-92DF-9C8550C1BF47}" type="presParOf" srcId="{0D5798AA-97F1-49A2-8271-77205714F4A3}" destId="{7CF59027-A19C-4055-BB76-52D170E80977}" srcOrd="0" destOrd="0" presId="urn:microsoft.com/office/officeart/2005/8/layout/hierarchy1"/>
    <dgm:cxn modelId="{688E5EE5-37E5-41AB-832E-55D666BD3451}" type="presParOf" srcId="{0D5798AA-97F1-49A2-8271-77205714F4A3}" destId="{61DF9E5C-98D5-4CE1-A85C-6563C4C0B3AD}" srcOrd="1" destOrd="0" presId="urn:microsoft.com/office/officeart/2005/8/layout/hierarchy1"/>
    <dgm:cxn modelId="{D221DE24-9B01-4BB0-B4DE-4B72C29C826B}" type="presParOf" srcId="{BF3799BD-4AF8-465A-B943-419E90E3D94E}" destId="{62DE5A9B-C032-48A4-84CA-4AEDDCE0CA90}" srcOrd="1" destOrd="0" presId="urn:microsoft.com/office/officeart/2005/8/layout/hierarchy1"/>
    <dgm:cxn modelId="{3E21E745-3101-459B-95D3-21DCF586A14A}" type="presParOf" srcId="{AA0D783D-3542-4AF6-881C-F1268EC63816}" destId="{787414D6-3D22-46B7-9608-A3FF1ECDA3A3}" srcOrd="2" destOrd="0" presId="urn:microsoft.com/office/officeart/2005/8/layout/hierarchy1"/>
    <dgm:cxn modelId="{CACC7A53-3BBB-4492-ADFF-E559C465A352}" type="presParOf" srcId="{AA0D783D-3542-4AF6-881C-F1268EC63816}" destId="{816CD494-5826-487A-955A-C2821E2E9561}" srcOrd="3" destOrd="0" presId="urn:microsoft.com/office/officeart/2005/8/layout/hierarchy1"/>
    <dgm:cxn modelId="{B31DE6D0-8CF2-4BCC-95AB-CE937EDD5D76}" type="presParOf" srcId="{816CD494-5826-487A-955A-C2821E2E9561}" destId="{34D4EE0F-68D1-4910-AAFC-09094CD2A465}" srcOrd="0" destOrd="0" presId="urn:microsoft.com/office/officeart/2005/8/layout/hierarchy1"/>
    <dgm:cxn modelId="{0D8EE40E-AF15-48F3-886C-9FD88955B003}" type="presParOf" srcId="{34D4EE0F-68D1-4910-AAFC-09094CD2A465}" destId="{8451F686-25D7-4208-9389-9AED15693DCE}" srcOrd="0" destOrd="0" presId="urn:microsoft.com/office/officeart/2005/8/layout/hierarchy1"/>
    <dgm:cxn modelId="{997BE2E1-1871-4E2C-A337-F1E779F4C155}" type="presParOf" srcId="{34D4EE0F-68D1-4910-AAFC-09094CD2A465}" destId="{DE1D7EFD-6FB6-48B6-BFD2-10A83859CC9B}" srcOrd="1" destOrd="0" presId="urn:microsoft.com/office/officeart/2005/8/layout/hierarchy1"/>
    <dgm:cxn modelId="{009557AD-2112-4DE1-91F1-A8C7389E889A}" type="presParOf" srcId="{816CD494-5826-487A-955A-C2821E2E9561}" destId="{B41B0C27-B196-45EC-B6CB-056222407B45}" srcOrd="1" destOrd="0" presId="urn:microsoft.com/office/officeart/2005/8/layout/hierarchy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72</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24</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40</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23</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13</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15</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6</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38</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2"/>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2"/>
      <dgm:spPr/>
    </dgm:pt>
    <dgm:pt modelId="{4B14117D-7965-4D57-A1E5-C459C8FACAFF}" type="pres">
      <dgm:prSet presAssocID="{08BFCD00-9D8F-4F5F-8404-DDC3A6E22AEC}" presName="text4" presStyleLbl="fgAcc4" presStyleIdx="0" presStyleCnt="2">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2"/>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2"/>
      <dgm:spPr/>
    </dgm:pt>
    <dgm:pt modelId="{AD908205-F279-4628-BD84-1F3F3EEEB4E2}" type="pres">
      <dgm:prSet presAssocID="{72559D60-B809-4A0B-B8D5-EEC106CADB0C}" presName="text4" presStyleLbl="fgAcc4" presStyleIdx="1" presStyleCnt="2">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Lst>
  <dgm:cxnLst>
    <dgm:cxn modelId="{B90ED539-9B3A-4B95-83E3-12E644FA0707}" srcId="{545D8567-774E-4E71-A4B8-AFCB3EAB7C05}" destId="{CCFEF22E-465F-49DE-9404-9A360471E339}" srcOrd="0" destOrd="0" parTransId="{0B31FD15-8B09-46F1-A206-77E2CE46904B}" sibTransId="{321C61FD-6CFD-4193-8E39-828D8018EDF9}"/>
    <dgm:cxn modelId="{7B01B0CC-DC9F-4EDD-98CD-D997D3792AB8}" type="presOf" srcId="{08BFCD00-9D8F-4F5F-8404-DDC3A6E22AEC}" destId="{4B14117D-7965-4D57-A1E5-C459C8FACAFF}" srcOrd="0" destOrd="0" presId="urn:microsoft.com/office/officeart/2005/8/layout/hierarchy1"/>
    <dgm:cxn modelId="{7D456CBC-8B06-4571-A5A9-807698DB27A5}" type="presOf" srcId="{5C7E3ADD-CB84-4332-B819-0DE6073454A0}" destId="{30269F74-3AFB-4CBE-A172-019220BB9EF3}"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3ED20977-9FA1-4BC9-96EA-81C875AA2615}" srcId="{CCFEF22E-465F-49DE-9404-9A360471E339}" destId="{56B10902-0810-426C-9D4B-89538CD9CE3E}" srcOrd="1" destOrd="0" parTransId="{E2A16E21-1605-4F4F-A021-1F3C8910C7EC}" sibTransId="{369B2528-7CDD-4F07-A4F9-315AB5D5B738}"/>
    <dgm:cxn modelId="{74A819DE-35E9-4FF9-82AD-E60F508FD9FE}" type="presOf" srcId="{9118FCDE-9457-4A56-AE15-7CAF42C5E19E}" destId="{787414D6-3D22-46B7-9608-A3FF1ECDA3A3}" srcOrd="0" destOrd="0" presId="urn:microsoft.com/office/officeart/2005/8/layout/hierarchy1"/>
    <dgm:cxn modelId="{4E49E702-CE20-4FC1-AD47-565E1408D737}" type="presOf" srcId="{CCFEF22E-465F-49DE-9404-9A360471E339}" destId="{C8564CD2-5CAF-4EA9-B5DD-4817F1BBB9C8}" srcOrd="0" destOrd="0" presId="urn:microsoft.com/office/officeart/2005/8/layout/hierarchy1"/>
    <dgm:cxn modelId="{3A4EDE29-CA07-4BAB-95E9-3933538BAC2C}" type="presOf" srcId="{BB4DF27B-20DA-4615-9AB5-F202B0762D4D}" destId="{2B020B9C-4382-48CB-891D-908BB0BA81C9}" srcOrd="0" destOrd="0" presId="urn:microsoft.com/office/officeart/2005/8/layout/hierarchy1"/>
    <dgm:cxn modelId="{C95DF58A-08B8-44E1-9C5A-B0A8B72E4051}" type="presOf" srcId="{96A6BD2D-DCD4-4BD5-8B31-37BEB6998CAF}" destId="{2F6E873F-F1E5-4446-89B3-A9A314F2EBE5}"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76BBAF17-E1B4-47E7-B47F-D5AD00D3E072}" type="presOf" srcId="{F83D20CB-C926-4FA7-8407-4A0DF6B19779}" destId="{DE1D7EFD-6FB6-48B6-BFD2-10A83859CC9B}" srcOrd="0" destOrd="0" presId="urn:microsoft.com/office/officeart/2005/8/layout/hierarchy1"/>
    <dgm:cxn modelId="{0B5ECB2D-07D4-4B13-8A12-7CD67279C1A2}" srcId="{CCFEF22E-465F-49DE-9404-9A360471E339}" destId="{BB4DF27B-20DA-4615-9AB5-F202B0762D4D}" srcOrd="0" destOrd="0" parTransId="{27DC0E27-CC2C-456F-8C3A-025E87DD9637}" sibTransId="{577B275B-26AC-4871-9BEA-E6FFA66E17D9}"/>
    <dgm:cxn modelId="{4CFBD114-D418-439E-B853-4A6996DC453A}" type="presOf" srcId="{72559D60-B809-4A0B-B8D5-EEC106CADB0C}" destId="{AD908205-F279-4628-BD84-1F3F3EEEB4E2}"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C060A658-0D08-4F49-BDD8-46331305852B}" type="presOf" srcId="{914E5EEC-1F85-4A20-91CC-098A7DA8ABA0}" destId="{C6274369-D5D5-4BA1-B831-24CA0202D005}" srcOrd="0" destOrd="0" presId="urn:microsoft.com/office/officeart/2005/8/layout/hierarchy1"/>
    <dgm:cxn modelId="{11A9DB37-4BA9-488B-BD1E-E2FD46E6D48F}" type="presOf" srcId="{EF86C941-0C2D-419A-BD60-9A1ACE3350DF}" destId="{0E710570-BE04-48E9-A287-07D6687FC056}" srcOrd="0" destOrd="0" presId="urn:microsoft.com/office/officeart/2005/8/layout/hierarchy1"/>
    <dgm:cxn modelId="{CED1759F-A4D2-4A34-9272-69293F098CD1}" type="presOf" srcId="{64DBCE3B-41D7-484F-8247-1F664C9C04FB}" destId="{EDF25844-C2D6-4042-8C2F-7021765E02DF}" srcOrd="0" destOrd="0" presId="urn:microsoft.com/office/officeart/2005/8/layout/hierarchy1"/>
    <dgm:cxn modelId="{C295CAF1-3E0C-4E3B-8D9E-395621E27218}" type="presOf" srcId="{80F580F0-617D-4FF3-9880-16352812AB84}" destId="{971B0BF5-743D-410D-9AC6-587659987174}"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637CED52-D60B-439B-932F-E3E25CA5C387}" type="presOf" srcId="{7B5473A4-9DC1-4A14-A2BF-A6A40CC8D102}" destId="{61DF9E5C-98D5-4CE1-A85C-6563C4C0B3AD}"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7FD73BCD-8E7F-45F9-BDB0-41EDCB11C956}" type="presOf" srcId="{545D8567-774E-4E71-A4B8-AFCB3EAB7C05}" destId="{DA8D4D94-0695-46E9-AEB8-6FE00F8DADF8}"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0C0BE97F-5B98-43B1-98E7-C3872EA15D0D}" type="presOf" srcId="{C934088A-DD17-454B-ABF8-F898A4299977}" destId="{97B06333-3012-4CE7-984B-73C9072BAE9D}" srcOrd="0" destOrd="0" presId="urn:microsoft.com/office/officeart/2005/8/layout/hierarchy1"/>
    <dgm:cxn modelId="{FE62FC65-F193-461D-B1E9-2D39E004AEC6}" type="presOf" srcId="{56B10902-0810-426C-9D4B-89538CD9CE3E}" destId="{B085A6AD-4668-48B8-92C8-D17444B66CF5}" srcOrd="0" destOrd="0" presId="urn:microsoft.com/office/officeart/2005/8/layout/hierarchy1"/>
    <dgm:cxn modelId="{E7634FC4-3F8F-46A6-A018-5878707D00CD}" type="presOf" srcId="{27DC0E27-CC2C-456F-8C3A-025E87DD9637}" destId="{5E7BDB3F-E3E5-425E-A04F-662F2DD66EE8}" srcOrd="0" destOrd="0" presId="urn:microsoft.com/office/officeart/2005/8/layout/hierarchy1"/>
    <dgm:cxn modelId="{761FEA3B-3BA5-4D06-8229-C749D435FD70}" type="presOf" srcId="{E2A16E21-1605-4F4F-A021-1F3C8910C7EC}" destId="{BD17174E-2E7F-440D-9F64-55283B1DE1CA}" srcOrd="0" destOrd="0" presId="urn:microsoft.com/office/officeart/2005/8/layout/hierarchy1"/>
    <dgm:cxn modelId="{051A608B-1516-4076-8256-DF20CD521BA9}" type="presParOf" srcId="{DA8D4D94-0695-46E9-AEB8-6FE00F8DADF8}" destId="{1AFD3EE4-4C14-4B2C-9BF8-E25BEBDBA97A}" srcOrd="0" destOrd="0" presId="urn:microsoft.com/office/officeart/2005/8/layout/hierarchy1"/>
    <dgm:cxn modelId="{93801245-3472-4396-B2BE-F8574CEDA19F}" type="presParOf" srcId="{1AFD3EE4-4C14-4B2C-9BF8-E25BEBDBA97A}" destId="{519DA649-06FD-41A7-8BF4-61018B8AD879}" srcOrd="0" destOrd="0" presId="urn:microsoft.com/office/officeart/2005/8/layout/hierarchy1"/>
    <dgm:cxn modelId="{DA52178C-1653-4548-A217-547F2E9C8F91}" type="presParOf" srcId="{519DA649-06FD-41A7-8BF4-61018B8AD879}" destId="{B6A7D071-A0F2-4E09-B78C-4985CF30C9DF}" srcOrd="0" destOrd="0" presId="urn:microsoft.com/office/officeart/2005/8/layout/hierarchy1"/>
    <dgm:cxn modelId="{191BF67E-E7DE-442F-9B0B-89529FD7D8EF}" type="presParOf" srcId="{519DA649-06FD-41A7-8BF4-61018B8AD879}" destId="{C8564CD2-5CAF-4EA9-B5DD-4817F1BBB9C8}" srcOrd="1" destOrd="0" presId="urn:microsoft.com/office/officeart/2005/8/layout/hierarchy1"/>
    <dgm:cxn modelId="{A9E98309-AFA4-4D1C-8300-54475F64EE26}" type="presParOf" srcId="{1AFD3EE4-4C14-4B2C-9BF8-E25BEBDBA97A}" destId="{946E24AA-F8A9-46DA-B33A-449FB374E205}" srcOrd="1" destOrd="0" presId="urn:microsoft.com/office/officeart/2005/8/layout/hierarchy1"/>
    <dgm:cxn modelId="{C18BB0CC-E1CF-4BAD-AF10-2C68A06FCB1C}" type="presParOf" srcId="{946E24AA-F8A9-46DA-B33A-449FB374E205}" destId="{5E7BDB3F-E3E5-425E-A04F-662F2DD66EE8}" srcOrd="0" destOrd="0" presId="urn:microsoft.com/office/officeart/2005/8/layout/hierarchy1"/>
    <dgm:cxn modelId="{CBE7A6E7-CEC2-4068-B36D-3C60A867F265}" type="presParOf" srcId="{946E24AA-F8A9-46DA-B33A-449FB374E205}" destId="{D407E230-4C1F-4B45-B1E5-9F0BB05C8AE6}" srcOrd="1" destOrd="0" presId="urn:microsoft.com/office/officeart/2005/8/layout/hierarchy1"/>
    <dgm:cxn modelId="{E71E4E87-459C-486F-80D3-F3F374E4F8DB}" type="presParOf" srcId="{D407E230-4C1F-4B45-B1E5-9F0BB05C8AE6}" destId="{3C4FA1FD-E774-4C0C-8309-0EA634E238C1}" srcOrd="0" destOrd="0" presId="urn:microsoft.com/office/officeart/2005/8/layout/hierarchy1"/>
    <dgm:cxn modelId="{7F68487C-ACF5-4DAB-845D-F0EB354B8592}" type="presParOf" srcId="{3C4FA1FD-E774-4C0C-8309-0EA634E238C1}" destId="{4AC80549-27FD-4C80-BCA1-474BDC78DEFB}" srcOrd="0" destOrd="0" presId="urn:microsoft.com/office/officeart/2005/8/layout/hierarchy1"/>
    <dgm:cxn modelId="{9D523BA8-6C41-4944-A455-59771129400C}" type="presParOf" srcId="{3C4FA1FD-E774-4C0C-8309-0EA634E238C1}" destId="{2B020B9C-4382-48CB-891D-908BB0BA81C9}" srcOrd="1" destOrd="0" presId="urn:microsoft.com/office/officeart/2005/8/layout/hierarchy1"/>
    <dgm:cxn modelId="{C12D6441-ECE1-4B4C-A846-FA60BE4BE427}" type="presParOf" srcId="{D407E230-4C1F-4B45-B1E5-9F0BB05C8AE6}" destId="{D6F65637-0152-4330-8606-80AC69723E02}" srcOrd="1" destOrd="0" presId="urn:microsoft.com/office/officeart/2005/8/layout/hierarchy1"/>
    <dgm:cxn modelId="{0D611948-FBD8-48C6-8D38-A6960EE15D0E}" type="presParOf" srcId="{D6F65637-0152-4330-8606-80AC69723E02}" destId="{0E710570-BE04-48E9-A287-07D6687FC056}" srcOrd="0" destOrd="0" presId="urn:microsoft.com/office/officeart/2005/8/layout/hierarchy1"/>
    <dgm:cxn modelId="{C2FD9A4D-DC0B-44A3-80F1-C66CDEBE3C09}" type="presParOf" srcId="{D6F65637-0152-4330-8606-80AC69723E02}" destId="{6BFB4CFB-B39F-4A1A-BDAC-97C000C8CF5E}" srcOrd="1" destOrd="0" presId="urn:microsoft.com/office/officeart/2005/8/layout/hierarchy1"/>
    <dgm:cxn modelId="{2C45B7C0-1114-44CF-BE42-986B6FFAAE51}" type="presParOf" srcId="{6BFB4CFB-B39F-4A1A-BDAC-97C000C8CF5E}" destId="{11C6F504-3D14-4F44-85F6-DDFC4040F9F9}" srcOrd="0" destOrd="0" presId="urn:microsoft.com/office/officeart/2005/8/layout/hierarchy1"/>
    <dgm:cxn modelId="{4DFC94C0-A9A8-4FFE-AC1E-F71D0278E262}" type="presParOf" srcId="{11C6F504-3D14-4F44-85F6-DDFC4040F9F9}" destId="{5163BAF1-50A1-4686-8288-C535C72FC9CC}" srcOrd="0" destOrd="0" presId="urn:microsoft.com/office/officeart/2005/8/layout/hierarchy1"/>
    <dgm:cxn modelId="{8214ABAA-ABA2-414F-AEE5-C0743EBF92D7}" type="presParOf" srcId="{11C6F504-3D14-4F44-85F6-DDFC4040F9F9}" destId="{97B06333-3012-4CE7-984B-73C9072BAE9D}" srcOrd="1" destOrd="0" presId="urn:microsoft.com/office/officeart/2005/8/layout/hierarchy1"/>
    <dgm:cxn modelId="{DFA79F91-C8ED-42BD-A511-3C2C5EECD615}" type="presParOf" srcId="{6BFB4CFB-B39F-4A1A-BDAC-97C000C8CF5E}" destId="{BD7B9616-D3F6-4AD0-A65F-223C31659133}" srcOrd="1" destOrd="0" presId="urn:microsoft.com/office/officeart/2005/8/layout/hierarchy1"/>
    <dgm:cxn modelId="{E4569FDB-CF80-488A-ABFA-A2A67393231A}" type="presParOf" srcId="{BD7B9616-D3F6-4AD0-A65F-223C31659133}" destId="{30269F74-3AFB-4CBE-A172-019220BB9EF3}" srcOrd="0" destOrd="0" presId="urn:microsoft.com/office/officeart/2005/8/layout/hierarchy1"/>
    <dgm:cxn modelId="{0D492F5A-6A2F-41C7-80AF-61AB754244B4}" type="presParOf" srcId="{BD7B9616-D3F6-4AD0-A65F-223C31659133}" destId="{D200DEB2-6323-4DD6-8BE6-FD99699FCC6A}" srcOrd="1" destOrd="0" presId="urn:microsoft.com/office/officeart/2005/8/layout/hierarchy1"/>
    <dgm:cxn modelId="{8C344133-E0D1-4058-8DEA-BA68E6B745ED}" type="presParOf" srcId="{D200DEB2-6323-4DD6-8BE6-FD99699FCC6A}" destId="{FE8C206A-6A10-4C48-AAF4-087018DE6957}" srcOrd="0" destOrd="0" presId="urn:microsoft.com/office/officeart/2005/8/layout/hierarchy1"/>
    <dgm:cxn modelId="{3C88693E-AC08-47E9-9ED6-C061EB92652B}" type="presParOf" srcId="{FE8C206A-6A10-4C48-AAF4-087018DE6957}" destId="{C2A731C4-9FD4-48D5-9763-769CD812BB61}" srcOrd="0" destOrd="0" presId="urn:microsoft.com/office/officeart/2005/8/layout/hierarchy1"/>
    <dgm:cxn modelId="{B13080C4-E78B-4281-A940-023BAA481DBC}" type="presParOf" srcId="{FE8C206A-6A10-4C48-AAF4-087018DE6957}" destId="{4B14117D-7965-4D57-A1E5-C459C8FACAFF}" srcOrd="1" destOrd="0" presId="urn:microsoft.com/office/officeart/2005/8/layout/hierarchy1"/>
    <dgm:cxn modelId="{2E97DAC0-1181-4979-A80A-F3BCAE41F11D}" type="presParOf" srcId="{D200DEB2-6323-4DD6-8BE6-FD99699FCC6A}" destId="{8D48137B-ADA5-42C3-8B96-50969F9D87D5}" srcOrd="1" destOrd="0" presId="urn:microsoft.com/office/officeart/2005/8/layout/hierarchy1"/>
    <dgm:cxn modelId="{7570E395-D304-4725-B375-A2AC8F035998}" type="presParOf" srcId="{BD7B9616-D3F6-4AD0-A65F-223C31659133}" destId="{EDF25844-C2D6-4042-8C2F-7021765E02DF}" srcOrd="2" destOrd="0" presId="urn:microsoft.com/office/officeart/2005/8/layout/hierarchy1"/>
    <dgm:cxn modelId="{D8249F00-30E2-46A0-80C4-C62A0C22427E}" type="presParOf" srcId="{BD7B9616-D3F6-4AD0-A65F-223C31659133}" destId="{43EAA024-8017-48A5-A335-61D5CC11E414}" srcOrd="3" destOrd="0" presId="urn:microsoft.com/office/officeart/2005/8/layout/hierarchy1"/>
    <dgm:cxn modelId="{BA2C2AB5-07A7-46DE-B704-9C92E92A8D87}" type="presParOf" srcId="{43EAA024-8017-48A5-A335-61D5CC11E414}" destId="{F307E464-28F5-4F8A-80D4-B1D777A8AA99}" srcOrd="0" destOrd="0" presId="urn:microsoft.com/office/officeart/2005/8/layout/hierarchy1"/>
    <dgm:cxn modelId="{B0F69E8E-9B71-4A53-BE97-243BCB15C1AF}" type="presParOf" srcId="{F307E464-28F5-4F8A-80D4-B1D777A8AA99}" destId="{B73CB6A3-E730-4469-8C1A-14A8D3227606}" srcOrd="0" destOrd="0" presId="urn:microsoft.com/office/officeart/2005/8/layout/hierarchy1"/>
    <dgm:cxn modelId="{3A96E089-F5E5-46E6-9E57-F244316F3D5D}" type="presParOf" srcId="{F307E464-28F5-4F8A-80D4-B1D777A8AA99}" destId="{AD908205-F279-4628-BD84-1F3F3EEEB4E2}" srcOrd="1" destOrd="0" presId="urn:microsoft.com/office/officeart/2005/8/layout/hierarchy1"/>
    <dgm:cxn modelId="{F0C5A257-80A8-43E1-85EE-906E7A8E1B39}" type="presParOf" srcId="{43EAA024-8017-48A5-A335-61D5CC11E414}" destId="{9073CE4E-A7E3-4B77-AF8A-0C7335277142}" srcOrd="1" destOrd="0" presId="urn:microsoft.com/office/officeart/2005/8/layout/hierarchy1"/>
    <dgm:cxn modelId="{6D47A291-A773-4EE5-B3D2-0FB5A9DB049A}" type="presParOf" srcId="{D6F65637-0152-4330-8606-80AC69723E02}" destId="{2F6E873F-F1E5-4446-89B3-A9A314F2EBE5}" srcOrd="2" destOrd="0" presId="urn:microsoft.com/office/officeart/2005/8/layout/hierarchy1"/>
    <dgm:cxn modelId="{9C79C11C-8053-4F2F-9ADE-B9647D82BC21}" type="presParOf" srcId="{D6F65637-0152-4330-8606-80AC69723E02}" destId="{93F8D20A-6A0A-4A60-9E7D-BBF9664AE745}" srcOrd="3" destOrd="0" presId="urn:microsoft.com/office/officeart/2005/8/layout/hierarchy1"/>
    <dgm:cxn modelId="{CC2A4D9A-937C-42B0-9F5B-E1E785FDB81F}" type="presParOf" srcId="{93F8D20A-6A0A-4A60-9E7D-BBF9664AE745}" destId="{ED9B3731-8646-4D50-85C4-E01F1A86592D}" srcOrd="0" destOrd="0" presId="urn:microsoft.com/office/officeart/2005/8/layout/hierarchy1"/>
    <dgm:cxn modelId="{1E50A225-DC91-4F10-8D36-B13C2AC35B7D}" type="presParOf" srcId="{ED9B3731-8646-4D50-85C4-E01F1A86592D}" destId="{8A9E150E-C6E4-4165-9BA8-2D107A1F5906}" srcOrd="0" destOrd="0" presId="urn:microsoft.com/office/officeart/2005/8/layout/hierarchy1"/>
    <dgm:cxn modelId="{7B597680-9173-4BBD-A42D-87C4D2EBF226}" type="presParOf" srcId="{ED9B3731-8646-4D50-85C4-E01F1A86592D}" destId="{971B0BF5-743D-410D-9AC6-587659987174}" srcOrd="1" destOrd="0" presId="urn:microsoft.com/office/officeart/2005/8/layout/hierarchy1"/>
    <dgm:cxn modelId="{69F0C644-FD21-4F2B-97F0-D04F37098367}" type="presParOf" srcId="{93F8D20A-6A0A-4A60-9E7D-BBF9664AE745}" destId="{F758EF1D-0C19-4BAB-A645-23B3F5EA8D64}" srcOrd="1" destOrd="0" presId="urn:microsoft.com/office/officeart/2005/8/layout/hierarchy1"/>
    <dgm:cxn modelId="{DC54AF87-C40B-41D3-87DB-1E2DD2973AAE}" type="presParOf" srcId="{946E24AA-F8A9-46DA-B33A-449FB374E205}" destId="{BD17174E-2E7F-440D-9F64-55283B1DE1CA}" srcOrd="2" destOrd="0" presId="urn:microsoft.com/office/officeart/2005/8/layout/hierarchy1"/>
    <dgm:cxn modelId="{F7705E67-9294-4E5B-B1EB-1A9393A208DC}" type="presParOf" srcId="{946E24AA-F8A9-46DA-B33A-449FB374E205}" destId="{8993E0EE-467B-4A23-AA96-0C08FE06A631}" srcOrd="3" destOrd="0" presId="urn:microsoft.com/office/officeart/2005/8/layout/hierarchy1"/>
    <dgm:cxn modelId="{56E6758B-E4CA-4BD6-8709-8B549727EAE4}" type="presParOf" srcId="{8993E0EE-467B-4A23-AA96-0C08FE06A631}" destId="{E0EF7079-EA74-4036-8553-D368777DC73D}" srcOrd="0" destOrd="0" presId="urn:microsoft.com/office/officeart/2005/8/layout/hierarchy1"/>
    <dgm:cxn modelId="{2F90C291-6D69-49CA-BA00-D02199CC2B17}" type="presParOf" srcId="{E0EF7079-EA74-4036-8553-D368777DC73D}" destId="{39BDF980-0412-4892-A91A-AB115FE4E170}" srcOrd="0" destOrd="0" presId="urn:microsoft.com/office/officeart/2005/8/layout/hierarchy1"/>
    <dgm:cxn modelId="{049C54FE-F3B4-489A-B4FE-C98D85DF6B3A}" type="presParOf" srcId="{E0EF7079-EA74-4036-8553-D368777DC73D}" destId="{B085A6AD-4668-48B8-92C8-D17444B66CF5}" srcOrd="1" destOrd="0" presId="urn:microsoft.com/office/officeart/2005/8/layout/hierarchy1"/>
    <dgm:cxn modelId="{300F2CA1-575A-4EAA-9F96-735C355D2B43}" type="presParOf" srcId="{8993E0EE-467B-4A23-AA96-0C08FE06A631}" destId="{AA0D783D-3542-4AF6-881C-F1268EC63816}" srcOrd="1" destOrd="0" presId="urn:microsoft.com/office/officeart/2005/8/layout/hierarchy1"/>
    <dgm:cxn modelId="{504C8F39-D50E-492F-A148-CBA9BB628B38}" type="presParOf" srcId="{AA0D783D-3542-4AF6-881C-F1268EC63816}" destId="{C6274369-D5D5-4BA1-B831-24CA0202D005}" srcOrd="0" destOrd="0" presId="urn:microsoft.com/office/officeart/2005/8/layout/hierarchy1"/>
    <dgm:cxn modelId="{9116BF54-F720-4A3F-99AE-B246CADCBED6}" type="presParOf" srcId="{AA0D783D-3542-4AF6-881C-F1268EC63816}" destId="{BF3799BD-4AF8-465A-B943-419E90E3D94E}" srcOrd="1" destOrd="0" presId="urn:microsoft.com/office/officeart/2005/8/layout/hierarchy1"/>
    <dgm:cxn modelId="{6EA3EE4D-ED90-48C4-9BDD-1C7F0054B4DC}" type="presParOf" srcId="{BF3799BD-4AF8-465A-B943-419E90E3D94E}" destId="{0D5798AA-97F1-49A2-8271-77205714F4A3}" srcOrd="0" destOrd="0" presId="urn:microsoft.com/office/officeart/2005/8/layout/hierarchy1"/>
    <dgm:cxn modelId="{8B392A59-6250-4608-AF7B-71D50D91BCFB}" type="presParOf" srcId="{0D5798AA-97F1-49A2-8271-77205714F4A3}" destId="{7CF59027-A19C-4055-BB76-52D170E80977}" srcOrd="0" destOrd="0" presId="urn:microsoft.com/office/officeart/2005/8/layout/hierarchy1"/>
    <dgm:cxn modelId="{A8DC46A5-0416-4764-BF1D-391D48A5889C}" type="presParOf" srcId="{0D5798AA-97F1-49A2-8271-77205714F4A3}" destId="{61DF9E5C-98D5-4CE1-A85C-6563C4C0B3AD}" srcOrd="1" destOrd="0" presId="urn:microsoft.com/office/officeart/2005/8/layout/hierarchy1"/>
    <dgm:cxn modelId="{79CF83F0-EA6F-4DA8-8119-54A53117C0A6}" type="presParOf" srcId="{BF3799BD-4AF8-465A-B943-419E90E3D94E}" destId="{62DE5A9B-C032-48A4-84CA-4AEDDCE0CA90}" srcOrd="1" destOrd="0" presId="urn:microsoft.com/office/officeart/2005/8/layout/hierarchy1"/>
    <dgm:cxn modelId="{D0C83E3B-9626-4F9C-B517-E71F9DC9D219}" type="presParOf" srcId="{AA0D783D-3542-4AF6-881C-F1268EC63816}" destId="{787414D6-3D22-46B7-9608-A3FF1ECDA3A3}" srcOrd="2" destOrd="0" presId="urn:microsoft.com/office/officeart/2005/8/layout/hierarchy1"/>
    <dgm:cxn modelId="{0459B24C-62F1-49B1-AF9B-A456E23BBD99}" type="presParOf" srcId="{AA0D783D-3542-4AF6-881C-F1268EC63816}" destId="{816CD494-5826-487A-955A-C2821E2E9561}" srcOrd="3" destOrd="0" presId="urn:microsoft.com/office/officeart/2005/8/layout/hierarchy1"/>
    <dgm:cxn modelId="{C648831B-C1F5-47EB-84E7-38CBBCB134EB}" type="presParOf" srcId="{816CD494-5826-487A-955A-C2821E2E9561}" destId="{34D4EE0F-68D1-4910-AAFC-09094CD2A465}" srcOrd="0" destOrd="0" presId="urn:microsoft.com/office/officeart/2005/8/layout/hierarchy1"/>
    <dgm:cxn modelId="{036DC85B-723F-41CE-9320-697D6632377A}" type="presParOf" srcId="{34D4EE0F-68D1-4910-AAFC-09094CD2A465}" destId="{8451F686-25D7-4208-9389-9AED15693DCE}" srcOrd="0" destOrd="0" presId="urn:microsoft.com/office/officeart/2005/8/layout/hierarchy1"/>
    <dgm:cxn modelId="{EEAB2D48-BF1A-42DD-821C-CC7051217DCB}" type="presParOf" srcId="{34D4EE0F-68D1-4910-AAFC-09094CD2A465}" destId="{DE1D7EFD-6FB6-48B6-BFD2-10A83859CC9B}" srcOrd="1" destOrd="0" presId="urn:microsoft.com/office/officeart/2005/8/layout/hierarchy1"/>
    <dgm:cxn modelId="{6A9764EE-D6E9-4B98-BD1E-865BE7FB765E}" type="presParOf" srcId="{816CD494-5826-487A-955A-C2821E2E9561}" destId="{B41B0C27-B196-45EC-B6CB-056222407B45}" srcOrd="1" destOrd="0" presId="urn:microsoft.com/office/officeart/2005/8/layout/hierarchy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72</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38</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40</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23</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15</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6</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62</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4"/>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4"/>
      <dgm:spPr/>
    </dgm:pt>
    <dgm:pt modelId="{4B14117D-7965-4D57-A1E5-C459C8FACAFF}" type="pres">
      <dgm:prSet presAssocID="{08BFCD00-9D8F-4F5F-8404-DDC3A6E22AEC}" presName="text4" presStyleLbl="fgAcc4" presStyleIdx="0" presStyleCnt="4">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4"/>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4"/>
      <dgm:spPr/>
    </dgm:pt>
    <dgm:pt modelId="{AD908205-F279-4628-BD84-1F3F3EEEB4E2}" type="pres">
      <dgm:prSet presAssocID="{72559D60-B809-4A0B-B8D5-EEC106CADB0C}" presName="text4" presStyleLbl="fgAcc4" presStyleIdx="1" presStyleCnt="4">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4"/>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4"/>
      <dgm:spPr/>
    </dgm:pt>
    <dgm:pt modelId="{7EBDE339-3F2B-42DE-91EA-B975470C78CF}" type="pres">
      <dgm:prSet presAssocID="{D319E56D-C67B-4E20-A1F3-A8D46C14130C}" presName="text4" presStyleLbl="fgAcc4" presStyleIdx="2" presStyleCnt="4">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4"/>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4"/>
      <dgm:spPr/>
    </dgm:pt>
    <dgm:pt modelId="{77ED67F5-E489-4B7E-A329-57D7BA828157}" type="pres">
      <dgm:prSet presAssocID="{ADFA44D4-9059-443C-B5F0-D14D186DA5E8}" presName="text4" presStyleLbl="fgAcc4" presStyleIdx="3" presStyleCnt="4">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Lst>
  <dgm:cxnLst>
    <dgm:cxn modelId="{73DA5521-7AB8-419A-8C8D-77E5DF0232A6}" type="presOf" srcId="{56B10902-0810-426C-9D4B-89538CD9CE3E}" destId="{B085A6AD-4668-48B8-92C8-D17444B66CF5}" srcOrd="0" destOrd="0" presId="urn:microsoft.com/office/officeart/2005/8/layout/hierarchy1"/>
    <dgm:cxn modelId="{6CB18154-1015-4D38-A4EC-90CF6A3DB343}" type="presOf" srcId="{9118FCDE-9457-4A56-AE15-7CAF42C5E19E}" destId="{787414D6-3D22-46B7-9608-A3FF1ECDA3A3}"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AF3470E8-DC2A-4AA4-8516-F560E2CD8098}" type="presOf" srcId="{96A6BD2D-DCD4-4BD5-8B31-37BEB6998CAF}" destId="{2F6E873F-F1E5-4446-89B3-A9A314F2EBE5}"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3ED20977-9FA1-4BC9-96EA-81C875AA2615}" srcId="{CCFEF22E-465F-49DE-9404-9A360471E339}" destId="{56B10902-0810-426C-9D4B-89538CD9CE3E}" srcOrd="1" destOrd="0" parTransId="{E2A16E21-1605-4F4F-A021-1F3C8910C7EC}" sibTransId="{369B2528-7CDD-4F07-A4F9-315AB5D5B738}"/>
    <dgm:cxn modelId="{1EE30CD4-1737-4610-A7FD-07B83E6D49CB}" type="presOf" srcId="{C934088A-DD17-454B-ABF8-F898A4299977}" destId="{97B06333-3012-4CE7-984B-73C9072BAE9D}" srcOrd="0" destOrd="0" presId="urn:microsoft.com/office/officeart/2005/8/layout/hierarchy1"/>
    <dgm:cxn modelId="{9B88EEA3-FA76-4108-8A1C-67F3E0AE57DB}" type="presOf" srcId="{545D8567-774E-4E71-A4B8-AFCB3EAB7C05}" destId="{DA8D4D94-0695-46E9-AEB8-6FE00F8DADF8}"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0B5ECB2D-07D4-4B13-8A12-7CD67279C1A2}" srcId="{CCFEF22E-465F-49DE-9404-9A360471E339}" destId="{BB4DF27B-20DA-4615-9AB5-F202B0762D4D}" srcOrd="0" destOrd="0" parTransId="{27DC0E27-CC2C-456F-8C3A-025E87DD9637}" sibTransId="{577B275B-26AC-4871-9BEA-E6FFA66E17D9}"/>
    <dgm:cxn modelId="{7EE26919-39BD-4595-AB33-E96BC9CB41D4}" type="presOf" srcId="{CCFEF22E-465F-49DE-9404-9A360471E339}" destId="{C8564CD2-5CAF-4EA9-B5DD-4817F1BBB9C8}"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598BD74E-8182-4CF8-B3D9-7B9D778BC5D2}" type="presOf" srcId="{64DBCE3B-41D7-484F-8247-1F664C9C04FB}" destId="{EDF25844-C2D6-4042-8C2F-7021765E02DF}" srcOrd="0" destOrd="0" presId="urn:microsoft.com/office/officeart/2005/8/layout/hierarchy1"/>
    <dgm:cxn modelId="{A160B4DC-CB24-412B-89E2-56FF64945ECB}" type="presOf" srcId="{ADFA44D4-9059-443C-B5F0-D14D186DA5E8}" destId="{77ED67F5-E489-4B7E-A329-57D7BA828157}" srcOrd="0" destOrd="0" presId="urn:microsoft.com/office/officeart/2005/8/layout/hierarchy1"/>
    <dgm:cxn modelId="{F299B159-E0CC-45A3-9893-4F4A61612608}" type="presOf" srcId="{5D27833C-3E48-4860-9382-488E6DCF7ADC}" destId="{31F23465-A850-47C9-B518-5EDA085DF580}" srcOrd="0" destOrd="0" presId="urn:microsoft.com/office/officeart/2005/8/layout/hierarchy1"/>
    <dgm:cxn modelId="{43C76BF5-B4B1-499B-B97D-72890046950D}" type="presOf" srcId="{08BFCD00-9D8F-4F5F-8404-DDC3A6E22AEC}" destId="{4B14117D-7965-4D57-A1E5-C459C8FACAFF}" srcOrd="0" destOrd="0" presId="urn:microsoft.com/office/officeart/2005/8/layout/hierarchy1"/>
    <dgm:cxn modelId="{7BC94161-D005-4449-888C-8D059C41E478}" type="presOf" srcId="{7B5473A4-9DC1-4A14-A2BF-A6A40CC8D102}" destId="{61DF9E5C-98D5-4CE1-A85C-6563C4C0B3AD}" srcOrd="0" destOrd="0" presId="urn:microsoft.com/office/officeart/2005/8/layout/hierarchy1"/>
    <dgm:cxn modelId="{139D7E4B-6077-44CB-956C-1C22388D6A1E}" type="presOf" srcId="{80F580F0-617D-4FF3-9880-16352812AB84}" destId="{971B0BF5-743D-410D-9AC6-587659987174}" srcOrd="0" destOrd="0" presId="urn:microsoft.com/office/officeart/2005/8/layout/hierarchy1"/>
    <dgm:cxn modelId="{9A1F2FB7-38D2-4747-93C6-0ACE9506EAEA}" type="presOf" srcId="{5C7E3ADD-CB84-4332-B819-0DE6073454A0}" destId="{30269F74-3AFB-4CBE-A172-019220BB9EF3}"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6C0FEAB9-3467-4705-9671-FF50F22A35AB}" type="presOf" srcId="{F83D20CB-C926-4FA7-8407-4A0DF6B19779}" destId="{DE1D7EFD-6FB6-48B6-BFD2-10A83859CC9B}" srcOrd="0" destOrd="0" presId="urn:microsoft.com/office/officeart/2005/8/layout/hierarchy1"/>
    <dgm:cxn modelId="{F5DCF1B5-DFAF-4005-AB32-1FA0D1ED770A}" type="presOf" srcId="{BB4DF27B-20DA-4615-9AB5-F202B0762D4D}" destId="{2B020B9C-4382-48CB-891D-908BB0BA81C9}" srcOrd="0" destOrd="0" presId="urn:microsoft.com/office/officeart/2005/8/layout/hierarchy1"/>
    <dgm:cxn modelId="{BDFCA8BD-3010-410C-8B8A-432AE4C4E184}" srcId="{80F580F0-617D-4FF3-9880-16352812AB84}" destId="{D319E56D-C67B-4E20-A1F3-A8D46C14130C}" srcOrd="0" destOrd="0" parTransId="{5D27833C-3E48-4860-9382-488E6DCF7ADC}" sibTransId="{63456913-2207-4883-84EE-F3D0243BFC5F}"/>
    <dgm:cxn modelId="{B993268A-7150-4675-AEC0-BC08A6A4601F}" type="presOf" srcId="{914E5EEC-1F85-4A20-91CC-098A7DA8ABA0}" destId="{C6274369-D5D5-4BA1-B831-24CA0202D005}" srcOrd="0" destOrd="0" presId="urn:microsoft.com/office/officeart/2005/8/layout/hierarchy1"/>
    <dgm:cxn modelId="{1E662756-C2E1-498D-A87A-4A56C74844C7}" type="presOf" srcId="{31DBB323-3B82-4BCC-BDFE-0313147D14BD}" destId="{54D46415-34AC-4CA0-902B-1D803A476AE3}" srcOrd="0" destOrd="0" presId="urn:microsoft.com/office/officeart/2005/8/layout/hierarchy1"/>
    <dgm:cxn modelId="{A86CA11C-EC1E-404D-86B0-50719DA81873}" type="presOf" srcId="{72559D60-B809-4A0B-B8D5-EEC106CADB0C}" destId="{AD908205-F279-4628-BD84-1F3F3EEEB4E2}" srcOrd="0" destOrd="0" presId="urn:microsoft.com/office/officeart/2005/8/layout/hierarchy1"/>
    <dgm:cxn modelId="{C61BA5FD-D642-4BD4-A743-4BE9A9100A12}" type="presOf" srcId="{D319E56D-C67B-4E20-A1F3-A8D46C14130C}" destId="{7EBDE339-3F2B-42DE-91EA-B975470C78CF}"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62157067-63F5-4E60-8818-6A3C84D465C9}" type="presOf" srcId="{EF86C941-0C2D-419A-BD60-9A1ACE3350DF}" destId="{0E710570-BE04-48E9-A287-07D6687FC056}"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9F036F2E-E0DD-4CB2-9073-3B99E5672FED}" type="presOf" srcId="{E2A16E21-1605-4F4F-A021-1F3C8910C7EC}" destId="{BD17174E-2E7F-440D-9F64-55283B1DE1CA}"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3EDEF545-0958-44BE-8FD8-559C5695F62A}" type="presOf" srcId="{27DC0E27-CC2C-456F-8C3A-025E87DD9637}" destId="{5E7BDB3F-E3E5-425E-A04F-662F2DD66EE8}" srcOrd="0" destOrd="0" presId="urn:microsoft.com/office/officeart/2005/8/layout/hierarchy1"/>
    <dgm:cxn modelId="{C15BA53B-3794-410E-9542-DF3E578F6A54}" type="presParOf" srcId="{DA8D4D94-0695-46E9-AEB8-6FE00F8DADF8}" destId="{1AFD3EE4-4C14-4B2C-9BF8-E25BEBDBA97A}" srcOrd="0" destOrd="0" presId="urn:microsoft.com/office/officeart/2005/8/layout/hierarchy1"/>
    <dgm:cxn modelId="{32ED1BB4-0D82-44A9-8B62-CF9D70731BFE}" type="presParOf" srcId="{1AFD3EE4-4C14-4B2C-9BF8-E25BEBDBA97A}" destId="{519DA649-06FD-41A7-8BF4-61018B8AD879}" srcOrd="0" destOrd="0" presId="urn:microsoft.com/office/officeart/2005/8/layout/hierarchy1"/>
    <dgm:cxn modelId="{E8053F26-C7A7-4976-A1B5-7827F59C537B}" type="presParOf" srcId="{519DA649-06FD-41A7-8BF4-61018B8AD879}" destId="{B6A7D071-A0F2-4E09-B78C-4985CF30C9DF}" srcOrd="0" destOrd="0" presId="urn:microsoft.com/office/officeart/2005/8/layout/hierarchy1"/>
    <dgm:cxn modelId="{8CF9A687-71F1-4054-BD18-01589F690F1F}" type="presParOf" srcId="{519DA649-06FD-41A7-8BF4-61018B8AD879}" destId="{C8564CD2-5CAF-4EA9-B5DD-4817F1BBB9C8}" srcOrd="1" destOrd="0" presId="urn:microsoft.com/office/officeart/2005/8/layout/hierarchy1"/>
    <dgm:cxn modelId="{B40F6377-FCFE-4B06-8C0F-EEB1DC5EEE70}" type="presParOf" srcId="{1AFD3EE4-4C14-4B2C-9BF8-E25BEBDBA97A}" destId="{946E24AA-F8A9-46DA-B33A-449FB374E205}" srcOrd="1" destOrd="0" presId="urn:microsoft.com/office/officeart/2005/8/layout/hierarchy1"/>
    <dgm:cxn modelId="{E8F5B456-B44F-401A-BFA1-D4B2579AD2BE}" type="presParOf" srcId="{946E24AA-F8A9-46DA-B33A-449FB374E205}" destId="{5E7BDB3F-E3E5-425E-A04F-662F2DD66EE8}" srcOrd="0" destOrd="0" presId="urn:microsoft.com/office/officeart/2005/8/layout/hierarchy1"/>
    <dgm:cxn modelId="{FD11DB8A-094D-4E23-B14A-4B49E29F743F}" type="presParOf" srcId="{946E24AA-F8A9-46DA-B33A-449FB374E205}" destId="{D407E230-4C1F-4B45-B1E5-9F0BB05C8AE6}" srcOrd="1" destOrd="0" presId="urn:microsoft.com/office/officeart/2005/8/layout/hierarchy1"/>
    <dgm:cxn modelId="{22373EA9-DFD5-4B5D-A28B-33B1B195AD0C}" type="presParOf" srcId="{D407E230-4C1F-4B45-B1E5-9F0BB05C8AE6}" destId="{3C4FA1FD-E774-4C0C-8309-0EA634E238C1}" srcOrd="0" destOrd="0" presId="urn:microsoft.com/office/officeart/2005/8/layout/hierarchy1"/>
    <dgm:cxn modelId="{0989B93A-4FAD-43E9-BA7C-EC9420698C7B}" type="presParOf" srcId="{3C4FA1FD-E774-4C0C-8309-0EA634E238C1}" destId="{4AC80549-27FD-4C80-BCA1-474BDC78DEFB}" srcOrd="0" destOrd="0" presId="urn:microsoft.com/office/officeart/2005/8/layout/hierarchy1"/>
    <dgm:cxn modelId="{080027FD-AB9A-4D47-B733-2E274CDA52C2}" type="presParOf" srcId="{3C4FA1FD-E774-4C0C-8309-0EA634E238C1}" destId="{2B020B9C-4382-48CB-891D-908BB0BA81C9}" srcOrd="1" destOrd="0" presId="urn:microsoft.com/office/officeart/2005/8/layout/hierarchy1"/>
    <dgm:cxn modelId="{E7B8B9D7-3DB2-4CF0-8311-4D5C91018879}" type="presParOf" srcId="{D407E230-4C1F-4B45-B1E5-9F0BB05C8AE6}" destId="{D6F65637-0152-4330-8606-80AC69723E02}" srcOrd="1" destOrd="0" presId="urn:microsoft.com/office/officeart/2005/8/layout/hierarchy1"/>
    <dgm:cxn modelId="{422264C6-41B1-4D14-91C7-1FBD703289FC}" type="presParOf" srcId="{D6F65637-0152-4330-8606-80AC69723E02}" destId="{0E710570-BE04-48E9-A287-07D6687FC056}" srcOrd="0" destOrd="0" presId="urn:microsoft.com/office/officeart/2005/8/layout/hierarchy1"/>
    <dgm:cxn modelId="{87299A29-3CEE-4D28-862E-080C36A73E79}" type="presParOf" srcId="{D6F65637-0152-4330-8606-80AC69723E02}" destId="{6BFB4CFB-B39F-4A1A-BDAC-97C000C8CF5E}" srcOrd="1" destOrd="0" presId="urn:microsoft.com/office/officeart/2005/8/layout/hierarchy1"/>
    <dgm:cxn modelId="{8758E6B9-612D-4B6A-A6EE-85AE5556E9D4}" type="presParOf" srcId="{6BFB4CFB-B39F-4A1A-BDAC-97C000C8CF5E}" destId="{11C6F504-3D14-4F44-85F6-DDFC4040F9F9}" srcOrd="0" destOrd="0" presId="urn:microsoft.com/office/officeart/2005/8/layout/hierarchy1"/>
    <dgm:cxn modelId="{0AD96410-6A5E-433F-8C52-CEB614A564BE}" type="presParOf" srcId="{11C6F504-3D14-4F44-85F6-DDFC4040F9F9}" destId="{5163BAF1-50A1-4686-8288-C535C72FC9CC}" srcOrd="0" destOrd="0" presId="urn:microsoft.com/office/officeart/2005/8/layout/hierarchy1"/>
    <dgm:cxn modelId="{AB14DC3C-D6DC-4EB4-8A6F-C61B3F6C1C82}" type="presParOf" srcId="{11C6F504-3D14-4F44-85F6-DDFC4040F9F9}" destId="{97B06333-3012-4CE7-984B-73C9072BAE9D}" srcOrd="1" destOrd="0" presId="urn:microsoft.com/office/officeart/2005/8/layout/hierarchy1"/>
    <dgm:cxn modelId="{6BD944E0-A580-40BA-8510-84EAD252C698}" type="presParOf" srcId="{6BFB4CFB-B39F-4A1A-BDAC-97C000C8CF5E}" destId="{BD7B9616-D3F6-4AD0-A65F-223C31659133}" srcOrd="1" destOrd="0" presId="urn:microsoft.com/office/officeart/2005/8/layout/hierarchy1"/>
    <dgm:cxn modelId="{EE8ACE99-4D7F-430D-8038-B02717084E12}" type="presParOf" srcId="{BD7B9616-D3F6-4AD0-A65F-223C31659133}" destId="{30269F74-3AFB-4CBE-A172-019220BB9EF3}" srcOrd="0" destOrd="0" presId="urn:microsoft.com/office/officeart/2005/8/layout/hierarchy1"/>
    <dgm:cxn modelId="{198B43C7-190A-40EE-A0DD-440265E17CC6}" type="presParOf" srcId="{BD7B9616-D3F6-4AD0-A65F-223C31659133}" destId="{D200DEB2-6323-4DD6-8BE6-FD99699FCC6A}" srcOrd="1" destOrd="0" presId="urn:microsoft.com/office/officeart/2005/8/layout/hierarchy1"/>
    <dgm:cxn modelId="{75439A53-983E-4C7D-831E-6DC217BF7994}" type="presParOf" srcId="{D200DEB2-6323-4DD6-8BE6-FD99699FCC6A}" destId="{FE8C206A-6A10-4C48-AAF4-087018DE6957}" srcOrd="0" destOrd="0" presId="urn:microsoft.com/office/officeart/2005/8/layout/hierarchy1"/>
    <dgm:cxn modelId="{F2D33B43-B03D-40F6-82FC-96A5BE606353}" type="presParOf" srcId="{FE8C206A-6A10-4C48-AAF4-087018DE6957}" destId="{C2A731C4-9FD4-48D5-9763-769CD812BB61}" srcOrd="0" destOrd="0" presId="urn:microsoft.com/office/officeart/2005/8/layout/hierarchy1"/>
    <dgm:cxn modelId="{23FB983A-C2F7-4DEE-A668-B4793B4211EE}" type="presParOf" srcId="{FE8C206A-6A10-4C48-AAF4-087018DE6957}" destId="{4B14117D-7965-4D57-A1E5-C459C8FACAFF}" srcOrd="1" destOrd="0" presId="urn:microsoft.com/office/officeart/2005/8/layout/hierarchy1"/>
    <dgm:cxn modelId="{F34A7B49-820E-455D-B54F-E4C6284D1839}" type="presParOf" srcId="{D200DEB2-6323-4DD6-8BE6-FD99699FCC6A}" destId="{8D48137B-ADA5-42C3-8B96-50969F9D87D5}" srcOrd="1" destOrd="0" presId="urn:microsoft.com/office/officeart/2005/8/layout/hierarchy1"/>
    <dgm:cxn modelId="{0B4C7184-B577-49FC-9439-91037525AD94}" type="presParOf" srcId="{BD7B9616-D3F6-4AD0-A65F-223C31659133}" destId="{EDF25844-C2D6-4042-8C2F-7021765E02DF}" srcOrd="2" destOrd="0" presId="urn:microsoft.com/office/officeart/2005/8/layout/hierarchy1"/>
    <dgm:cxn modelId="{F918F32A-4C31-474B-BB1B-E748A154A1B8}" type="presParOf" srcId="{BD7B9616-D3F6-4AD0-A65F-223C31659133}" destId="{43EAA024-8017-48A5-A335-61D5CC11E414}" srcOrd="3" destOrd="0" presId="urn:microsoft.com/office/officeart/2005/8/layout/hierarchy1"/>
    <dgm:cxn modelId="{76BE149B-85D1-4378-A523-FFA9826753CC}" type="presParOf" srcId="{43EAA024-8017-48A5-A335-61D5CC11E414}" destId="{F307E464-28F5-4F8A-80D4-B1D777A8AA99}" srcOrd="0" destOrd="0" presId="urn:microsoft.com/office/officeart/2005/8/layout/hierarchy1"/>
    <dgm:cxn modelId="{759101BF-A372-4CB2-BBE1-1EE11BC0B970}" type="presParOf" srcId="{F307E464-28F5-4F8A-80D4-B1D777A8AA99}" destId="{B73CB6A3-E730-4469-8C1A-14A8D3227606}" srcOrd="0" destOrd="0" presId="urn:microsoft.com/office/officeart/2005/8/layout/hierarchy1"/>
    <dgm:cxn modelId="{A33898A0-F59C-4903-875F-AC80E9D4F923}" type="presParOf" srcId="{F307E464-28F5-4F8A-80D4-B1D777A8AA99}" destId="{AD908205-F279-4628-BD84-1F3F3EEEB4E2}" srcOrd="1" destOrd="0" presId="urn:microsoft.com/office/officeart/2005/8/layout/hierarchy1"/>
    <dgm:cxn modelId="{C0971454-10E7-4583-B950-05636CEB95BE}" type="presParOf" srcId="{43EAA024-8017-48A5-A335-61D5CC11E414}" destId="{9073CE4E-A7E3-4B77-AF8A-0C7335277142}" srcOrd="1" destOrd="0" presId="urn:microsoft.com/office/officeart/2005/8/layout/hierarchy1"/>
    <dgm:cxn modelId="{6E12E0C4-6028-47F8-8DF6-41F587B5639C}" type="presParOf" srcId="{D6F65637-0152-4330-8606-80AC69723E02}" destId="{2F6E873F-F1E5-4446-89B3-A9A314F2EBE5}" srcOrd="2" destOrd="0" presId="urn:microsoft.com/office/officeart/2005/8/layout/hierarchy1"/>
    <dgm:cxn modelId="{CCA3181F-5C9B-4E85-AFAB-3294BDE682AD}" type="presParOf" srcId="{D6F65637-0152-4330-8606-80AC69723E02}" destId="{93F8D20A-6A0A-4A60-9E7D-BBF9664AE745}" srcOrd="3" destOrd="0" presId="urn:microsoft.com/office/officeart/2005/8/layout/hierarchy1"/>
    <dgm:cxn modelId="{366C1992-A99E-4E82-8E23-3FE6DA909565}" type="presParOf" srcId="{93F8D20A-6A0A-4A60-9E7D-BBF9664AE745}" destId="{ED9B3731-8646-4D50-85C4-E01F1A86592D}" srcOrd="0" destOrd="0" presId="urn:microsoft.com/office/officeart/2005/8/layout/hierarchy1"/>
    <dgm:cxn modelId="{49AB1099-F15C-4AA0-AE65-DABA09FEA7AE}" type="presParOf" srcId="{ED9B3731-8646-4D50-85C4-E01F1A86592D}" destId="{8A9E150E-C6E4-4165-9BA8-2D107A1F5906}" srcOrd="0" destOrd="0" presId="urn:microsoft.com/office/officeart/2005/8/layout/hierarchy1"/>
    <dgm:cxn modelId="{A40F292B-927E-46F7-BD3B-6D63B2138AF7}" type="presParOf" srcId="{ED9B3731-8646-4D50-85C4-E01F1A86592D}" destId="{971B0BF5-743D-410D-9AC6-587659987174}" srcOrd="1" destOrd="0" presId="urn:microsoft.com/office/officeart/2005/8/layout/hierarchy1"/>
    <dgm:cxn modelId="{04240FEE-9FE2-4027-8F2A-0F76A88CDDED}" type="presParOf" srcId="{93F8D20A-6A0A-4A60-9E7D-BBF9664AE745}" destId="{F758EF1D-0C19-4BAB-A645-23B3F5EA8D64}" srcOrd="1" destOrd="0" presId="urn:microsoft.com/office/officeart/2005/8/layout/hierarchy1"/>
    <dgm:cxn modelId="{31C34D09-FAEA-4A03-9D20-A21D78E83255}" type="presParOf" srcId="{F758EF1D-0C19-4BAB-A645-23B3F5EA8D64}" destId="{31F23465-A850-47C9-B518-5EDA085DF580}" srcOrd="0" destOrd="0" presId="urn:microsoft.com/office/officeart/2005/8/layout/hierarchy1"/>
    <dgm:cxn modelId="{1133BC25-E67E-481E-9765-C2F0D0BC07FD}" type="presParOf" srcId="{F758EF1D-0C19-4BAB-A645-23B3F5EA8D64}" destId="{DAF99381-B617-483B-8E46-A68EF383AFA2}" srcOrd="1" destOrd="0" presId="urn:microsoft.com/office/officeart/2005/8/layout/hierarchy1"/>
    <dgm:cxn modelId="{2886B548-4A9E-4B0F-9EAC-53C3687E9462}" type="presParOf" srcId="{DAF99381-B617-483B-8E46-A68EF383AFA2}" destId="{ACF1D418-AC65-4123-932C-7C8929B6F71A}" srcOrd="0" destOrd="0" presId="urn:microsoft.com/office/officeart/2005/8/layout/hierarchy1"/>
    <dgm:cxn modelId="{0F9C6771-4E71-4C33-9A88-7F664E7FCB77}" type="presParOf" srcId="{ACF1D418-AC65-4123-932C-7C8929B6F71A}" destId="{7F6F8408-E588-412E-B0BD-79B627AAC7BA}" srcOrd="0" destOrd="0" presId="urn:microsoft.com/office/officeart/2005/8/layout/hierarchy1"/>
    <dgm:cxn modelId="{94C03A6B-4C32-449C-A738-21C4DCF559EB}" type="presParOf" srcId="{ACF1D418-AC65-4123-932C-7C8929B6F71A}" destId="{7EBDE339-3F2B-42DE-91EA-B975470C78CF}" srcOrd="1" destOrd="0" presId="urn:microsoft.com/office/officeart/2005/8/layout/hierarchy1"/>
    <dgm:cxn modelId="{1576838B-6B30-429D-822F-76DC11C28A80}" type="presParOf" srcId="{DAF99381-B617-483B-8E46-A68EF383AFA2}" destId="{FF359633-C6EB-4095-B648-6156652F8169}" srcOrd="1" destOrd="0" presId="urn:microsoft.com/office/officeart/2005/8/layout/hierarchy1"/>
    <dgm:cxn modelId="{4E6D8B00-8962-486C-A3D5-FEB0F2E6076E}" type="presParOf" srcId="{F758EF1D-0C19-4BAB-A645-23B3F5EA8D64}" destId="{54D46415-34AC-4CA0-902B-1D803A476AE3}" srcOrd="2" destOrd="0" presId="urn:microsoft.com/office/officeart/2005/8/layout/hierarchy1"/>
    <dgm:cxn modelId="{F0338F7A-6ADB-47D4-9214-0CBBD2A6F975}" type="presParOf" srcId="{F758EF1D-0C19-4BAB-A645-23B3F5EA8D64}" destId="{7C0DC2FA-FFAC-4C0C-9E4D-95B9EB393970}" srcOrd="3" destOrd="0" presId="urn:microsoft.com/office/officeart/2005/8/layout/hierarchy1"/>
    <dgm:cxn modelId="{CFE7AD5E-1D5C-48E3-A697-85E13A0A345A}" type="presParOf" srcId="{7C0DC2FA-FFAC-4C0C-9E4D-95B9EB393970}" destId="{3962EA37-771C-4C4C-8C1E-8137FA089143}" srcOrd="0" destOrd="0" presId="urn:microsoft.com/office/officeart/2005/8/layout/hierarchy1"/>
    <dgm:cxn modelId="{7CE9B87C-7629-4357-8CCE-F5AE879853B3}" type="presParOf" srcId="{3962EA37-771C-4C4C-8C1E-8137FA089143}" destId="{13276331-D03F-4A8F-A43C-109FE228B9FA}" srcOrd="0" destOrd="0" presId="urn:microsoft.com/office/officeart/2005/8/layout/hierarchy1"/>
    <dgm:cxn modelId="{A4C0243F-E3CD-4AA9-9B00-2B5F554C65CC}" type="presParOf" srcId="{3962EA37-771C-4C4C-8C1E-8137FA089143}" destId="{77ED67F5-E489-4B7E-A329-57D7BA828157}" srcOrd="1" destOrd="0" presId="urn:microsoft.com/office/officeart/2005/8/layout/hierarchy1"/>
    <dgm:cxn modelId="{8371414F-D31A-45BB-A40F-3D72E0AF1C54}" type="presParOf" srcId="{7C0DC2FA-FFAC-4C0C-9E4D-95B9EB393970}" destId="{3D295D3A-41F5-4868-B8B3-AB96453E38B3}" srcOrd="1" destOrd="0" presId="urn:microsoft.com/office/officeart/2005/8/layout/hierarchy1"/>
    <dgm:cxn modelId="{56B161C4-7C4E-40DD-8ABB-BDD97FB658FA}" type="presParOf" srcId="{946E24AA-F8A9-46DA-B33A-449FB374E205}" destId="{BD17174E-2E7F-440D-9F64-55283B1DE1CA}" srcOrd="2" destOrd="0" presId="urn:microsoft.com/office/officeart/2005/8/layout/hierarchy1"/>
    <dgm:cxn modelId="{1B598AF3-A57C-48D4-A382-8099254DAA73}" type="presParOf" srcId="{946E24AA-F8A9-46DA-B33A-449FB374E205}" destId="{8993E0EE-467B-4A23-AA96-0C08FE06A631}" srcOrd="3" destOrd="0" presId="urn:microsoft.com/office/officeart/2005/8/layout/hierarchy1"/>
    <dgm:cxn modelId="{00F57A73-BE07-4A71-B5CF-51A3385FCF4F}" type="presParOf" srcId="{8993E0EE-467B-4A23-AA96-0C08FE06A631}" destId="{E0EF7079-EA74-4036-8553-D368777DC73D}" srcOrd="0" destOrd="0" presId="urn:microsoft.com/office/officeart/2005/8/layout/hierarchy1"/>
    <dgm:cxn modelId="{F747DB21-E66F-4287-A4FE-D9E5E4923C73}" type="presParOf" srcId="{E0EF7079-EA74-4036-8553-D368777DC73D}" destId="{39BDF980-0412-4892-A91A-AB115FE4E170}" srcOrd="0" destOrd="0" presId="urn:microsoft.com/office/officeart/2005/8/layout/hierarchy1"/>
    <dgm:cxn modelId="{B239DA71-E528-4599-8209-E45504F2224B}" type="presParOf" srcId="{E0EF7079-EA74-4036-8553-D368777DC73D}" destId="{B085A6AD-4668-48B8-92C8-D17444B66CF5}" srcOrd="1" destOrd="0" presId="urn:microsoft.com/office/officeart/2005/8/layout/hierarchy1"/>
    <dgm:cxn modelId="{8D21063D-2F81-469D-80B1-83B97032B20C}" type="presParOf" srcId="{8993E0EE-467B-4A23-AA96-0C08FE06A631}" destId="{AA0D783D-3542-4AF6-881C-F1268EC63816}" srcOrd="1" destOrd="0" presId="urn:microsoft.com/office/officeart/2005/8/layout/hierarchy1"/>
    <dgm:cxn modelId="{A058732A-388F-4B57-8E68-3EDC43139054}" type="presParOf" srcId="{AA0D783D-3542-4AF6-881C-F1268EC63816}" destId="{C6274369-D5D5-4BA1-B831-24CA0202D005}" srcOrd="0" destOrd="0" presId="urn:microsoft.com/office/officeart/2005/8/layout/hierarchy1"/>
    <dgm:cxn modelId="{5DDE22F7-FFC7-41FD-8EA7-A2558EB51ED8}" type="presParOf" srcId="{AA0D783D-3542-4AF6-881C-F1268EC63816}" destId="{BF3799BD-4AF8-465A-B943-419E90E3D94E}" srcOrd="1" destOrd="0" presId="urn:microsoft.com/office/officeart/2005/8/layout/hierarchy1"/>
    <dgm:cxn modelId="{1FFC1362-75A2-421F-8B0E-73A78231F128}" type="presParOf" srcId="{BF3799BD-4AF8-465A-B943-419E90E3D94E}" destId="{0D5798AA-97F1-49A2-8271-77205714F4A3}" srcOrd="0" destOrd="0" presId="urn:microsoft.com/office/officeart/2005/8/layout/hierarchy1"/>
    <dgm:cxn modelId="{6A9903DF-E89D-48AC-BFCE-6CCEBA9CD46C}" type="presParOf" srcId="{0D5798AA-97F1-49A2-8271-77205714F4A3}" destId="{7CF59027-A19C-4055-BB76-52D170E80977}" srcOrd="0" destOrd="0" presId="urn:microsoft.com/office/officeart/2005/8/layout/hierarchy1"/>
    <dgm:cxn modelId="{823B27DC-1967-4901-B87F-FDFAF73E35BF}" type="presParOf" srcId="{0D5798AA-97F1-49A2-8271-77205714F4A3}" destId="{61DF9E5C-98D5-4CE1-A85C-6563C4C0B3AD}" srcOrd="1" destOrd="0" presId="urn:microsoft.com/office/officeart/2005/8/layout/hierarchy1"/>
    <dgm:cxn modelId="{963A6705-6785-4CE1-A868-50004A58F113}" type="presParOf" srcId="{BF3799BD-4AF8-465A-B943-419E90E3D94E}" destId="{62DE5A9B-C032-48A4-84CA-4AEDDCE0CA90}" srcOrd="1" destOrd="0" presId="urn:microsoft.com/office/officeart/2005/8/layout/hierarchy1"/>
    <dgm:cxn modelId="{1AAF709A-5E25-43AE-9595-88F011E65794}" type="presParOf" srcId="{AA0D783D-3542-4AF6-881C-F1268EC63816}" destId="{787414D6-3D22-46B7-9608-A3FF1ECDA3A3}" srcOrd="2" destOrd="0" presId="urn:microsoft.com/office/officeart/2005/8/layout/hierarchy1"/>
    <dgm:cxn modelId="{00EEC355-0DD8-45F5-A58E-CBE724E24B08}" type="presParOf" srcId="{AA0D783D-3542-4AF6-881C-F1268EC63816}" destId="{816CD494-5826-487A-955A-C2821E2E9561}" srcOrd="3" destOrd="0" presId="urn:microsoft.com/office/officeart/2005/8/layout/hierarchy1"/>
    <dgm:cxn modelId="{1C35E925-9FFE-41C0-9C1D-4EF9192656BA}" type="presParOf" srcId="{816CD494-5826-487A-955A-C2821E2E9561}" destId="{34D4EE0F-68D1-4910-AAFC-09094CD2A465}" srcOrd="0" destOrd="0" presId="urn:microsoft.com/office/officeart/2005/8/layout/hierarchy1"/>
    <dgm:cxn modelId="{ED01EB73-F1D0-457E-A53B-B2E7CF084A9B}" type="presParOf" srcId="{34D4EE0F-68D1-4910-AAFC-09094CD2A465}" destId="{8451F686-25D7-4208-9389-9AED15693DCE}" srcOrd="0" destOrd="0" presId="urn:microsoft.com/office/officeart/2005/8/layout/hierarchy1"/>
    <dgm:cxn modelId="{12423B90-6942-4699-B892-7BD13578693A}" type="presParOf" srcId="{34D4EE0F-68D1-4910-AAFC-09094CD2A465}" destId="{DE1D7EFD-6FB6-48B6-BFD2-10A83859CC9B}" srcOrd="1" destOrd="0" presId="urn:microsoft.com/office/officeart/2005/8/layout/hierarchy1"/>
    <dgm:cxn modelId="{E37C7E61-CE2A-441C-A019-88A335D43205}" type="presParOf" srcId="{816CD494-5826-487A-955A-C2821E2E9561}" destId="{B41B0C27-B196-45EC-B6CB-056222407B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72</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62</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40</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38</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15</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6</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9F4E8001-E2EA-442E-AC62-3200DCEB3CEF}">
      <dgm:prSet phldrT="[Text]"/>
      <dgm:spPr/>
      <dgm:t>
        <a:bodyPr/>
        <a:lstStyle/>
        <a:p>
          <a:pPr rtl="1"/>
          <a:endParaRPr lang="he-IL" dirty="0"/>
        </a:p>
      </dgm:t>
    </dgm:pt>
    <dgm:pt modelId="{DE8C5BE4-3A5B-4840-BB66-8E36940ADB0B}" type="parTrans" cxnId="{793DE60E-B127-4D63-8E3F-065512B62044}">
      <dgm:prSet/>
      <dgm:spPr/>
      <dgm:t>
        <a:bodyPr/>
        <a:lstStyle/>
        <a:p>
          <a:pPr rtl="1"/>
          <a:endParaRPr lang="he-IL"/>
        </a:p>
      </dgm:t>
    </dgm:pt>
    <dgm:pt modelId="{47B6ED9B-DE16-40A7-8193-FE8627CBBA8F}" type="sibTrans" cxnId="{793DE60E-B127-4D63-8E3F-065512B62044}">
      <dgm:prSet/>
      <dgm:spPr/>
      <dgm:t>
        <a:bodyPr/>
        <a:lstStyle/>
        <a:p>
          <a:pPr rtl="1"/>
          <a:endParaRPr lang="he-IL"/>
        </a:p>
      </dgm:t>
    </dgm:pt>
    <dgm:pt modelId="{80DA8DF9-2A41-4D22-94D1-663D3DD8933E}">
      <dgm:prSet phldrT="[Text]"/>
      <dgm:spPr/>
      <dgm:t>
        <a:bodyPr/>
        <a:lstStyle/>
        <a:p>
          <a:pPr rtl="1"/>
          <a:r>
            <a:rPr lang="he-IL" dirty="0" smtClean="0"/>
            <a:t>99</a:t>
          </a:r>
          <a:endParaRPr lang="he-IL" dirty="0"/>
        </a:p>
      </dgm:t>
    </dgm:pt>
    <dgm:pt modelId="{9D5D4296-5911-4B32-962C-22441C98B8C5}" type="parTrans" cxnId="{E22A9C9E-8D7B-4E69-82AE-002E22728C4C}">
      <dgm:prSet/>
      <dgm:spPr/>
      <dgm:t>
        <a:bodyPr/>
        <a:lstStyle/>
        <a:p>
          <a:pPr rtl="1"/>
          <a:endParaRPr lang="he-IL"/>
        </a:p>
      </dgm:t>
    </dgm:pt>
    <dgm:pt modelId="{D81392C0-1D54-45DB-8B2F-CB2397B86729}" type="sibTrans" cxnId="{E22A9C9E-8D7B-4E69-82AE-002E22728C4C}">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6"/>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6"/>
      <dgm:spPr/>
    </dgm:pt>
    <dgm:pt modelId="{4B14117D-7965-4D57-A1E5-C459C8FACAFF}" type="pres">
      <dgm:prSet presAssocID="{08BFCD00-9D8F-4F5F-8404-DDC3A6E22AEC}" presName="text4" presStyleLbl="fgAcc4" presStyleIdx="0" presStyleCnt="6">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6"/>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6"/>
      <dgm:spPr/>
    </dgm:pt>
    <dgm:pt modelId="{AD908205-F279-4628-BD84-1F3F3EEEB4E2}" type="pres">
      <dgm:prSet presAssocID="{72559D60-B809-4A0B-B8D5-EEC106CADB0C}" presName="text4" presStyleLbl="fgAcc4" presStyleIdx="1" presStyleCnt="6">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6"/>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6"/>
      <dgm:spPr/>
    </dgm:pt>
    <dgm:pt modelId="{7EBDE339-3F2B-42DE-91EA-B975470C78CF}" type="pres">
      <dgm:prSet presAssocID="{D319E56D-C67B-4E20-A1F3-A8D46C14130C}" presName="text4" presStyleLbl="fgAcc4" presStyleIdx="2" presStyleCnt="6">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6"/>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6"/>
      <dgm:spPr/>
    </dgm:pt>
    <dgm:pt modelId="{77ED67F5-E489-4B7E-A329-57D7BA828157}" type="pres">
      <dgm:prSet presAssocID="{ADFA44D4-9059-443C-B5F0-D14D186DA5E8}" presName="text4" presStyleLbl="fgAcc4" presStyleIdx="3" presStyleCnt="6">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BA309E3A-A36D-4162-8664-40E4640FC6D7}" type="pres">
      <dgm:prSet presAssocID="{9D5D4296-5911-4B32-962C-22441C98B8C5}" presName="Name23" presStyleLbl="parChTrans1D4" presStyleIdx="4" presStyleCnt="6"/>
      <dgm:spPr/>
      <dgm:t>
        <a:bodyPr/>
        <a:lstStyle/>
        <a:p>
          <a:pPr rtl="1"/>
          <a:endParaRPr lang="he-IL"/>
        </a:p>
      </dgm:t>
    </dgm:pt>
    <dgm:pt modelId="{4ED1A7D1-6EA7-452F-8A74-A233E353717C}" type="pres">
      <dgm:prSet presAssocID="{80DA8DF9-2A41-4D22-94D1-663D3DD8933E}" presName="hierRoot4" presStyleCnt="0"/>
      <dgm:spPr/>
    </dgm:pt>
    <dgm:pt modelId="{FEF4F0D3-5D2F-4D44-8B9D-CE68365BDD02}" type="pres">
      <dgm:prSet presAssocID="{80DA8DF9-2A41-4D22-94D1-663D3DD8933E}" presName="composite4" presStyleCnt="0"/>
      <dgm:spPr/>
    </dgm:pt>
    <dgm:pt modelId="{D7FC21C2-02C5-47FE-8ABD-6B40E76D88E8}" type="pres">
      <dgm:prSet presAssocID="{80DA8DF9-2A41-4D22-94D1-663D3DD8933E}" presName="background4" presStyleLbl="node4" presStyleIdx="4" presStyleCnt="6"/>
      <dgm:spPr/>
    </dgm:pt>
    <dgm:pt modelId="{BCFA0EF3-7612-4789-8493-1A0E6B8D12B1}" type="pres">
      <dgm:prSet presAssocID="{80DA8DF9-2A41-4D22-94D1-663D3DD8933E}" presName="text4" presStyleLbl="fgAcc4" presStyleIdx="4" presStyleCnt="6">
        <dgm:presLayoutVars>
          <dgm:chPref val="3"/>
        </dgm:presLayoutVars>
      </dgm:prSet>
      <dgm:spPr/>
      <dgm:t>
        <a:bodyPr/>
        <a:lstStyle/>
        <a:p>
          <a:pPr rtl="1"/>
          <a:endParaRPr lang="he-IL"/>
        </a:p>
      </dgm:t>
    </dgm:pt>
    <dgm:pt modelId="{F67414EF-EC31-4074-A233-D394AACE0852}" type="pres">
      <dgm:prSet presAssocID="{80DA8DF9-2A41-4D22-94D1-663D3DD8933E}" presName="hierChild5" presStyleCnt="0"/>
      <dgm:spPr/>
    </dgm:pt>
    <dgm:pt modelId="{E69D5927-4D8C-474E-BA93-0593844D6A86}" type="pres">
      <dgm:prSet presAssocID="{DE8C5BE4-3A5B-4840-BB66-8E36940ADB0B}" presName="Name23" presStyleLbl="parChTrans1D4" presStyleIdx="5" presStyleCnt="6"/>
      <dgm:spPr/>
      <dgm:t>
        <a:bodyPr/>
        <a:lstStyle/>
        <a:p>
          <a:pPr rtl="1"/>
          <a:endParaRPr lang="he-IL"/>
        </a:p>
      </dgm:t>
    </dgm:pt>
    <dgm:pt modelId="{697D28C8-4159-461B-AC4C-040CA9C8756E}" type="pres">
      <dgm:prSet presAssocID="{9F4E8001-E2EA-442E-AC62-3200DCEB3CEF}" presName="hierRoot4" presStyleCnt="0"/>
      <dgm:spPr/>
    </dgm:pt>
    <dgm:pt modelId="{5F29FC62-F81B-415A-A329-02B0DD14BA2E}" type="pres">
      <dgm:prSet presAssocID="{9F4E8001-E2EA-442E-AC62-3200DCEB3CEF}" presName="composite4" presStyleCnt="0"/>
      <dgm:spPr/>
    </dgm:pt>
    <dgm:pt modelId="{BA1DDF12-BF74-4571-ACB5-FD4526921EC9}" type="pres">
      <dgm:prSet presAssocID="{9F4E8001-E2EA-442E-AC62-3200DCEB3CEF}" presName="background4" presStyleLbl="node4" presStyleIdx="5" presStyleCnt="6"/>
      <dgm:spPr/>
    </dgm:pt>
    <dgm:pt modelId="{0C96BE2F-35CB-42AA-A69D-1368B5DC2F5B}" type="pres">
      <dgm:prSet presAssocID="{9F4E8001-E2EA-442E-AC62-3200DCEB3CEF}" presName="text4" presStyleLbl="fgAcc4" presStyleIdx="5" presStyleCnt="6">
        <dgm:presLayoutVars>
          <dgm:chPref val="3"/>
        </dgm:presLayoutVars>
      </dgm:prSet>
      <dgm:spPr/>
      <dgm:t>
        <a:bodyPr/>
        <a:lstStyle/>
        <a:p>
          <a:pPr rtl="1"/>
          <a:endParaRPr lang="he-IL"/>
        </a:p>
      </dgm:t>
    </dgm:pt>
    <dgm:pt modelId="{7281DD1D-C805-4AC0-8241-230997A41C06}" type="pres">
      <dgm:prSet presAssocID="{9F4E8001-E2EA-442E-AC62-3200DCEB3CEF}" presName="hierChild5"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3ED20977-9FA1-4BC9-96EA-81C875AA2615}" srcId="{CCFEF22E-465F-49DE-9404-9A360471E339}" destId="{56B10902-0810-426C-9D4B-89538CD9CE3E}" srcOrd="1" destOrd="0" parTransId="{E2A16E21-1605-4F4F-A021-1F3C8910C7EC}" sibTransId="{369B2528-7CDD-4F07-A4F9-315AB5D5B738}"/>
    <dgm:cxn modelId="{793DE60E-B127-4D63-8E3F-065512B62044}" srcId="{7B5473A4-9DC1-4A14-A2BF-A6A40CC8D102}" destId="{9F4E8001-E2EA-442E-AC62-3200DCEB3CEF}" srcOrd="1" destOrd="0" parTransId="{DE8C5BE4-3A5B-4840-BB66-8E36940ADB0B}" sibTransId="{47B6ED9B-DE16-40A7-8193-FE8627CBBA8F}"/>
    <dgm:cxn modelId="{FB33087D-BB3F-4D3B-A9FF-D2D21A0D926A}" srcId="{BB4DF27B-20DA-4615-9AB5-F202B0762D4D}" destId="{C934088A-DD17-454B-ABF8-F898A4299977}" srcOrd="0" destOrd="0" parTransId="{EF86C941-0C2D-419A-BD60-9A1ACE3350DF}" sibTransId="{25BB47BC-4AFE-43AE-8BA4-768EE2AEC52B}"/>
    <dgm:cxn modelId="{E39854A0-95AF-4339-A582-7CDE9775DCF5}" type="presOf" srcId="{9D5D4296-5911-4B32-962C-22441C98B8C5}" destId="{BA309E3A-A36D-4162-8664-40E4640FC6D7}"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C25C056F-8EFF-40E7-B2BE-F751C2EF1AC7}" type="presOf" srcId="{72559D60-B809-4A0B-B8D5-EEC106CADB0C}" destId="{AD908205-F279-4628-BD84-1F3F3EEEB4E2}"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D323090F-6237-451B-BC6B-2C0E268FE6EF}" type="presOf" srcId="{31DBB323-3B82-4BCC-BDFE-0313147D14BD}" destId="{54D46415-34AC-4CA0-902B-1D803A476AE3}" srcOrd="0" destOrd="0" presId="urn:microsoft.com/office/officeart/2005/8/layout/hierarchy1"/>
    <dgm:cxn modelId="{5264251C-DDC7-4528-BBE3-65A20CFBC345}" type="presOf" srcId="{27DC0E27-CC2C-456F-8C3A-025E87DD9637}" destId="{5E7BDB3F-E3E5-425E-A04F-662F2DD66EE8}" srcOrd="0" destOrd="0" presId="urn:microsoft.com/office/officeart/2005/8/layout/hierarchy1"/>
    <dgm:cxn modelId="{CAFBA537-B107-4AB2-A771-E72F11843CBB}" type="presOf" srcId="{914E5EEC-1F85-4A20-91CC-098A7DA8ABA0}" destId="{C6274369-D5D5-4BA1-B831-24CA0202D005}" srcOrd="0" destOrd="0" presId="urn:microsoft.com/office/officeart/2005/8/layout/hierarchy1"/>
    <dgm:cxn modelId="{E22A9C9E-8D7B-4E69-82AE-002E22728C4C}" srcId="{7B5473A4-9DC1-4A14-A2BF-A6A40CC8D102}" destId="{80DA8DF9-2A41-4D22-94D1-663D3DD8933E}" srcOrd="0" destOrd="0" parTransId="{9D5D4296-5911-4B32-962C-22441C98B8C5}" sibTransId="{D81392C0-1D54-45DB-8B2F-CB2397B86729}"/>
    <dgm:cxn modelId="{0EFE8053-1A6C-400D-BEC8-CE7EE63AA8FD}" type="presOf" srcId="{5C7E3ADD-CB84-4332-B819-0DE6073454A0}" destId="{30269F74-3AFB-4CBE-A172-019220BB9EF3}" srcOrd="0" destOrd="0" presId="urn:microsoft.com/office/officeart/2005/8/layout/hierarchy1"/>
    <dgm:cxn modelId="{4FE2299D-F44C-45D5-BFAF-A28AD7598F51}" type="presOf" srcId="{08BFCD00-9D8F-4F5F-8404-DDC3A6E22AEC}" destId="{4B14117D-7965-4D57-A1E5-C459C8FACAFF}" srcOrd="0" destOrd="0" presId="urn:microsoft.com/office/officeart/2005/8/layout/hierarchy1"/>
    <dgm:cxn modelId="{E2C7EFC1-EAE0-4001-BE73-40C75CA155CE}" type="presOf" srcId="{64DBCE3B-41D7-484F-8247-1F664C9C04FB}" destId="{EDF25844-C2D6-4042-8C2F-7021765E02DF}" srcOrd="0" destOrd="0" presId="urn:microsoft.com/office/officeart/2005/8/layout/hierarchy1"/>
    <dgm:cxn modelId="{4A1BEF95-6B97-46F5-A825-0460CA9187DF}" type="presOf" srcId="{F83D20CB-C926-4FA7-8407-4A0DF6B19779}" destId="{DE1D7EFD-6FB6-48B6-BFD2-10A83859CC9B}" srcOrd="0" destOrd="0" presId="urn:microsoft.com/office/officeart/2005/8/layout/hierarchy1"/>
    <dgm:cxn modelId="{B71AED7B-2640-4155-81FB-055737E205F8}" type="presOf" srcId="{CCFEF22E-465F-49DE-9404-9A360471E339}" destId="{C8564CD2-5CAF-4EA9-B5DD-4817F1BBB9C8}" srcOrd="0" destOrd="0" presId="urn:microsoft.com/office/officeart/2005/8/layout/hierarchy1"/>
    <dgm:cxn modelId="{132CC548-719F-498A-9469-1D57FD6C577A}" type="presOf" srcId="{ADFA44D4-9059-443C-B5F0-D14D186DA5E8}" destId="{77ED67F5-E489-4B7E-A329-57D7BA828157}"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26363D55-21B6-4393-BA41-58FB5C9E2624}" type="presOf" srcId="{545D8567-774E-4E71-A4B8-AFCB3EAB7C05}" destId="{DA8D4D94-0695-46E9-AEB8-6FE00F8DADF8}" srcOrd="0" destOrd="0" presId="urn:microsoft.com/office/officeart/2005/8/layout/hierarchy1"/>
    <dgm:cxn modelId="{330C3D06-A52F-48C2-8C45-A641419562F1}" type="presOf" srcId="{BB4DF27B-20DA-4615-9AB5-F202B0762D4D}" destId="{2B020B9C-4382-48CB-891D-908BB0BA81C9}"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235DAD36-3BFC-4FB4-915F-9E656FE5B382}" type="presOf" srcId="{80F580F0-617D-4FF3-9880-16352812AB84}" destId="{971B0BF5-743D-410D-9AC6-587659987174}" srcOrd="0" destOrd="0" presId="urn:microsoft.com/office/officeart/2005/8/layout/hierarchy1"/>
    <dgm:cxn modelId="{532924EB-6AE4-4AE8-B796-FB85E8BE3043}" type="presOf" srcId="{EF86C941-0C2D-419A-BD60-9A1ACE3350DF}" destId="{0E710570-BE04-48E9-A287-07D6687FC056}" srcOrd="0" destOrd="0" presId="urn:microsoft.com/office/officeart/2005/8/layout/hierarchy1"/>
    <dgm:cxn modelId="{911AE49C-BF3D-45F7-87EE-88AD59D3E3F2}" type="presOf" srcId="{5D27833C-3E48-4860-9382-488E6DCF7ADC}" destId="{31F23465-A850-47C9-B518-5EDA085DF580}" srcOrd="0" destOrd="0" presId="urn:microsoft.com/office/officeart/2005/8/layout/hierarchy1"/>
    <dgm:cxn modelId="{AA125AD2-797A-41AE-8B7B-3D42079CC331}" type="presOf" srcId="{E2A16E21-1605-4F4F-A021-1F3C8910C7EC}" destId="{BD17174E-2E7F-440D-9F64-55283B1DE1CA}" srcOrd="0" destOrd="0" presId="urn:microsoft.com/office/officeart/2005/8/layout/hierarchy1"/>
    <dgm:cxn modelId="{1E48A360-86DA-436D-B63D-D1B1BCBB57DA}" type="presOf" srcId="{DE8C5BE4-3A5B-4840-BB66-8E36940ADB0B}" destId="{E69D5927-4D8C-474E-BA93-0593844D6A86}" srcOrd="0" destOrd="0" presId="urn:microsoft.com/office/officeart/2005/8/layout/hierarchy1"/>
    <dgm:cxn modelId="{BC03E20A-568A-4C63-9E73-5BA33E78CB66}" type="presOf" srcId="{7B5473A4-9DC1-4A14-A2BF-A6A40CC8D102}" destId="{61DF9E5C-98D5-4CE1-A85C-6563C4C0B3AD}" srcOrd="0" destOrd="0" presId="urn:microsoft.com/office/officeart/2005/8/layout/hierarchy1"/>
    <dgm:cxn modelId="{08C601C1-EA36-4F07-8B99-B437215FCF1D}" type="presOf" srcId="{9F4E8001-E2EA-442E-AC62-3200DCEB3CEF}" destId="{0C96BE2F-35CB-42AA-A69D-1368B5DC2F5B}"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13EC01E9-5D8F-486D-A769-31445C765A20}" type="presOf" srcId="{56B10902-0810-426C-9D4B-89538CD9CE3E}" destId="{B085A6AD-4668-48B8-92C8-D17444B66CF5}" srcOrd="0" destOrd="0" presId="urn:microsoft.com/office/officeart/2005/8/layout/hierarchy1"/>
    <dgm:cxn modelId="{BB7CD4FF-1F6D-4A98-981C-CC704B7B464D}" type="presOf" srcId="{96A6BD2D-DCD4-4BD5-8B31-37BEB6998CAF}" destId="{2F6E873F-F1E5-4446-89B3-A9A314F2EBE5}" srcOrd="0" destOrd="0" presId="urn:microsoft.com/office/officeart/2005/8/layout/hierarchy1"/>
    <dgm:cxn modelId="{AC504BD6-6161-4B26-95AD-AAA32276D9BC}" type="presOf" srcId="{C934088A-DD17-454B-ABF8-F898A4299977}" destId="{97B06333-3012-4CE7-984B-73C9072BAE9D}" srcOrd="0" destOrd="0" presId="urn:microsoft.com/office/officeart/2005/8/layout/hierarchy1"/>
    <dgm:cxn modelId="{52768C85-9C4F-40AB-9E71-46F27FBD2788}" type="presOf" srcId="{D319E56D-C67B-4E20-A1F3-A8D46C14130C}" destId="{7EBDE339-3F2B-42DE-91EA-B975470C78CF}" srcOrd="0" destOrd="0" presId="urn:microsoft.com/office/officeart/2005/8/layout/hierarchy1"/>
    <dgm:cxn modelId="{222D4AEC-233C-4BE1-999B-63A7C754F91D}" type="presOf" srcId="{80DA8DF9-2A41-4D22-94D1-663D3DD8933E}" destId="{BCFA0EF3-7612-4789-8493-1A0E6B8D12B1}"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3EEF9F04-6597-41F4-9617-92459C635836}" type="presOf" srcId="{9118FCDE-9457-4A56-AE15-7CAF42C5E19E}" destId="{787414D6-3D22-46B7-9608-A3FF1ECDA3A3}" srcOrd="0" destOrd="0" presId="urn:microsoft.com/office/officeart/2005/8/layout/hierarchy1"/>
    <dgm:cxn modelId="{6E5E354F-57F9-4BF7-9327-35C50903FC8E}" type="presParOf" srcId="{DA8D4D94-0695-46E9-AEB8-6FE00F8DADF8}" destId="{1AFD3EE4-4C14-4B2C-9BF8-E25BEBDBA97A}" srcOrd="0" destOrd="0" presId="urn:microsoft.com/office/officeart/2005/8/layout/hierarchy1"/>
    <dgm:cxn modelId="{BD26D893-BAEE-4BB6-ADAA-7C5388BF4532}" type="presParOf" srcId="{1AFD3EE4-4C14-4B2C-9BF8-E25BEBDBA97A}" destId="{519DA649-06FD-41A7-8BF4-61018B8AD879}" srcOrd="0" destOrd="0" presId="urn:microsoft.com/office/officeart/2005/8/layout/hierarchy1"/>
    <dgm:cxn modelId="{D4814AC3-8CF8-4BFB-AA2D-3FA7262D3978}" type="presParOf" srcId="{519DA649-06FD-41A7-8BF4-61018B8AD879}" destId="{B6A7D071-A0F2-4E09-B78C-4985CF30C9DF}" srcOrd="0" destOrd="0" presId="urn:microsoft.com/office/officeart/2005/8/layout/hierarchy1"/>
    <dgm:cxn modelId="{822A9FD7-DD89-448C-92DA-A880B0AF2443}" type="presParOf" srcId="{519DA649-06FD-41A7-8BF4-61018B8AD879}" destId="{C8564CD2-5CAF-4EA9-B5DD-4817F1BBB9C8}" srcOrd="1" destOrd="0" presId="urn:microsoft.com/office/officeart/2005/8/layout/hierarchy1"/>
    <dgm:cxn modelId="{F861A2A3-C21D-406A-9A6E-D64D7FC3E33C}" type="presParOf" srcId="{1AFD3EE4-4C14-4B2C-9BF8-E25BEBDBA97A}" destId="{946E24AA-F8A9-46DA-B33A-449FB374E205}" srcOrd="1" destOrd="0" presId="urn:microsoft.com/office/officeart/2005/8/layout/hierarchy1"/>
    <dgm:cxn modelId="{7580EFC0-6971-4E55-9007-4E691A39317B}" type="presParOf" srcId="{946E24AA-F8A9-46DA-B33A-449FB374E205}" destId="{5E7BDB3F-E3E5-425E-A04F-662F2DD66EE8}" srcOrd="0" destOrd="0" presId="urn:microsoft.com/office/officeart/2005/8/layout/hierarchy1"/>
    <dgm:cxn modelId="{A414A41F-BB40-4A5D-BE85-C3B27DCA3A5D}" type="presParOf" srcId="{946E24AA-F8A9-46DA-B33A-449FB374E205}" destId="{D407E230-4C1F-4B45-B1E5-9F0BB05C8AE6}" srcOrd="1" destOrd="0" presId="urn:microsoft.com/office/officeart/2005/8/layout/hierarchy1"/>
    <dgm:cxn modelId="{050240F6-F704-4365-BCC0-45E76B167E7C}" type="presParOf" srcId="{D407E230-4C1F-4B45-B1E5-9F0BB05C8AE6}" destId="{3C4FA1FD-E774-4C0C-8309-0EA634E238C1}" srcOrd="0" destOrd="0" presId="urn:microsoft.com/office/officeart/2005/8/layout/hierarchy1"/>
    <dgm:cxn modelId="{8C0A2B34-491A-470A-B422-95E8B064B06E}" type="presParOf" srcId="{3C4FA1FD-E774-4C0C-8309-0EA634E238C1}" destId="{4AC80549-27FD-4C80-BCA1-474BDC78DEFB}" srcOrd="0" destOrd="0" presId="urn:microsoft.com/office/officeart/2005/8/layout/hierarchy1"/>
    <dgm:cxn modelId="{88208F59-86D9-48C7-8CD5-A4F688685203}" type="presParOf" srcId="{3C4FA1FD-E774-4C0C-8309-0EA634E238C1}" destId="{2B020B9C-4382-48CB-891D-908BB0BA81C9}" srcOrd="1" destOrd="0" presId="urn:microsoft.com/office/officeart/2005/8/layout/hierarchy1"/>
    <dgm:cxn modelId="{6C3B3BCA-8146-4CAE-A369-7DCCEA4D1DB7}" type="presParOf" srcId="{D407E230-4C1F-4B45-B1E5-9F0BB05C8AE6}" destId="{D6F65637-0152-4330-8606-80AC69723E02}" srcOrd="1" destOrd="0" presId="urn:microsoft.com/office/officeart/2005/8/layout/hierarchy1"/>
    <dgm:cxn modelId="{A02DC1B2-7189-40AE-B97E-909C28C10573}" type="presParOf" srcId="{D6F65637-0152-4330-8606-80AC69723E02}" destId="{0E710570-BE04-48E9-A287-07D6687FC056}" srcOrd="0" destOrd="0" presId="urn:microsoft.com/office/officeart/2005/8/layout/hierarchy1"/>
    <dgm:cxn modelId="{B1D03628-0D54-4022-BA56-721B8138F6A7}" type="presParOf" srcId="{D6F65637-0152-4330-8606-80AC69723E02}" destId="{6BFB4CFB-B39F-4A1A-BDAC-97C000C8CF5E}" srcOrd="1" destOrd="0" presId="urn:microsoft.com/office/officeart/2005/8/layout/hierarchy1"/>
    <dgm:cxn modelId="{28135117-B712-49B3-8568-657CF8880D72}" type="presParOf" srcId="{6BFB4CFB-B39F-4A1A-BDAC-97C000C8CF5E}" destId="{11C6F504-3D14-4F44-85F6-DDFC4040F9F9}" srcOrd="0" destOrd="0" presId="urn:microsoft.com/office/officeart/2005/8/layout/hierarchy1"/>
    <dgm:cxn modelId="{8831AEF2-6FB0-4506-AFBB-D5AA76928F2D}" type="presParOf" srcId="{11C6F504-3D14-4F44-85F6-DDFC4040F9F9}" destId="{5163BAF1-50A1-4686-8288-C535C72FC9CC}" srcOrd="0" destOrd="0" presId="urn:microsoft.com/office/officeart/2005/8/layout/hierarchy1"/>
    <dgm:cxn modelId="{29C50B3A-0ED0-453E-A938-BD64D657D44F}" type="presParOf" srcId="{11C6F504-3D14-4F44-85F6-DDFC4040F9F9}" destId="{97B06333-3012-4CE7-984B-73C9072BAE9D}" srcOrd="1" destOrd="0" presId="urn:microsoft.com/office/officeart/2005/8/layout/hierarchy1"/>
    <dgm:cxn modelId="{F7768DEC-64FF-4F19-BC57-EC9A052F0438}" type="presParOf" srcId="{6BFB4CFB-B39F-4A1A-BDAC-97C000C8CF5E}" destId="{BD7B9616-D3F6-4AD0-A65F-223C31659133}" srcOrd="1" destOrd="0" presId="urn:microsoft.com/office/officeart/2005/8/layout/hierarchy1"/>
    <dgm:cxn modelId="{6366205E-16D9-4080-8217-E8A6CD36421D}" type="presParOf" srcId="{BD7B9616-D3F6-4AD0-A65F-223C31659133}" destId="{30269F74-3AFB-4CBE-A172-019220BB9EF3}" srcOrd="0" destOrd="0" presId="urn:microsoft.com/office/officeart/2005/8/layout/hierarchy1"/>
    <dgm:cxn modelId="{A53845CB-A66D-454B-AFB6-15E8B0F3D8F9}" type="presParOf" srcId="{BD7B9616-D3F6-4AD0-A65F-223C31659133}" destId="{D200DEB2-6323-4DD6-8BE6-FD99699FCC6A}" srcOrd="1" destOrd="0" presId="urn:microsoft.com/office/officeart/2005/8/layout/hierarchy1"/>
    <dgm:cxn modelId="{D46F7B2A-E5C3-45E5-B203-35798CCC8412}" type="presParOf" srcId="{D200DEB2-6323-4DD6-8BE6-FD99699FCC6A}" destId="{FE8C206A-6A10-4C48-AAF4-087018DE6957}" srcOrd="0" destOrd="0" presId="urn:microsoft.com/office/officeart/2005/8/layout/hierarchy1"/>
    <dgm:cxn modelId="{31A106F5-BEF3-4B66-9DA7-408F1AC12B46}" type="presParOf" srcId="{FE8C206A-6A10-4C48-AAF4-087018DE6957}" destId="{C2A731C4-9FD4-48D5-9763-769CD812BB61}" srcOrd="0" destOrd="0" presId="urn:microsoft.com/office/officeart/2005/8/layout/hierarchy1"/>
    <dgm:cxn modelId="{E557B2F2-9F00-4D15-A185-9EDAB8E52FD1}" type="presParOf" srcId="{FE8C206A-6A10-4C48-AAF4-087018DE6957}" destId="{4B14117D-7965-4D57-A1E5-C459C8FACAFF}" srcOrd="1" destOrd="0" presId="urn:microsoft.com/office/officeart/2005/8/layout/hierarchy1"/>
    <dgm:cxn modelId="{AFE0A366-1336-441A-81BB-925F3CE7215A}" type="presParOf" srcId="{D200DEB2-6323-4DD6-8BE6-FD99699FCC6A}" destId="{8D48137B-ADA5-42C3-8B96-50969F9D87D5}" srcOrd="1" destOrd="0" presId="urn:microsoft.com/office/officeart/2005/8/layout/hierarchy1"/>
    <dgm:cxn modelId="{652BD996-2273-466E-BAE6-54B506D1C64E}" type="presParOf" srcId="{BD7B9616-D3F6-4AD0-A65F-223C31659133}" destId="{EDF25844-C2D6-4042-8C2F-7021765E02DF}" srcOrd="2" destOrd="0" presId="urn:microsoft.com/office/officeart/2005/8/layout/hierarchy1"/>
    <dgm:cxn modelId="{EAB41DB3-AB39-48CD-9CE6-731F769E5371}" type="presParOf" srcId="{BD7B9616-D3F6-4AD0-A65F-223C31659133}" destId="{43EAA024-8017-48A5-A335-61D5CC11E414}" srcOrd="3" destOrd="0" presId="urn:microsoft.com/office/officeart/2005/8/layout/hierarchy1"/>
    <dgm:cxn modelId="{88A4E700-0E37-4176-A3BF-208C053EAAA4}" type="presParOf" srcId="{43EAA024-8017-48A5-A335-61D5CC11E414}" destId="{F307E464-28F5-4F8A-80D4-B1D777A8AA99}" srcOrd="0" destOrd="0" presId="urn:microsoft.com/office/officeart/2005/8/layout/hierarchy1"/>
    <dgm:cxn modelId="{C42F353B-822F-4D15-9258-16862D551274}" type="presParOf" srcId="{F307E464-28F5-4F8A-80D4-B1D777A8AA99}" destId="{B73CB6A3-E730-4469-8C1A-14A8D3227606}" srcOrd="0" destOrd="0" presId="urn:microsoft.com/office/officeart/2005/8/layout/hierarchy1"/>
    <dgm:cxn modelId="{1512C650-4258-4027-87B7-731B18E9E3AB}" type="presParOf" srcId="{F307E464-28F5-4F8A-80D4-B1D777A8AA99}" destId="{AD908205-F279-4628-BD84-1F3F3EEEB4E2}" srcOrd="1" destOrd="0" presId="urn:microsoft.com/office/officeart/2005/8/layout/hierarchy1"/>
    <dgm:cxn modelId="{2A2ED1A0-9075-4142-85F7-4B7A9EB98D2D}" type="presParOf" srcId="{43EAA024-8017-48A5-A335-61D5CC11E414}" destId="{9073CE4E-A7E3-4B77-AF8A-0C7335277142}" srcOrd="1" destOrd="0" presId="urn:microsoft.com/office/officeart/2005/8/layout/hierarchy1"/>
    <dgm:cxn modelId="{9699F204-BD2D-436C-BBCA-2A434CECAA5A}" type="presParOf" srcId="{D6F65637-0152-4330-8606-80AC69723E02}" destId="{2F6E873F-F1E5-4446-89B3-A9A314F2EBE5}" srcOrd="2" destOrd="0" presId="urn:microsoft.com/office/officeart/2005/8/layout/hierarchy1"/>
    <dgm:cxn modelId="{40EDDEA8-0546-40D4-9EF5-C9783787097A}" type="presParOf" srcId="{D6F65637-0152-4330-8606-80AC69723E02}" destId="{93F8D20A-6A0A-4A60-9E7D-BBF9664AE745}" srcOrd="3" destOrd="0" presId="urn:microsoft.com/office/officeart/2005/8/layout/hierarchy1"/>
    <dgm:cxn modelId="{2F21D1AC-B4BD-46D7-8D1C-F276FC196DB2}" type="presParOf" srcId="{93F8D20A-6A0A-4A60-9E7D-BBF9664AE745}" destId="{ED9B3731-8646-4D50-85C4-E01F1A86592D}" srcOrd="0" destOrd="0" presId="urn:microsoft.com/office/officeart/2005/8/layout/hierarchy1"/>
    <dgm:cxn modelId="{663F6DD0-8B15-4EDD-BE7E-88A7A7B52F6D}" type="presParOf" srcId="{ED9B3731-8646-4D50-85C4-E01F1A86592D}" destId="{8A9E150E-C6E4-4165-9BA8-2D107A1F5906}" srcOrd="0" destOrd="0" presId="urn:microsoft.com/office/officeart/2005/8/layout/hierarchy1"/>
    <dgm:cxn modelId="{EA3EA29B-87AF-4FE7-868C-08DC7072C291}" type="presParOf" srcId="{ED9B3731-8646-4D50-85C4-E01F1A86592D}" destId="{971B0BF5-743D-410D-9AC6-587659987174}" srcOrd="1" destOrd="0" presId="urn:microsoft.com/office/officeart/2005/8/layout/hierarchy1"/>
    <dgm:cxn modelId="{EE399BCB-42C0-4EF2-A7EB-0E6DA157B3D5}" type="presParOf" srcId="{93F8D20A-6A0A-4A60-9E7D-BBF9664AE745}" destId="{F758EF1D-0C19-4BAB-A645-23B3F5EA8D64}" srcOrd="1" destOrd="0" presId="urn:microsoft.com/office/officeart/2005/8/layout/hierarchy1"/>
    <dgm:cxn modelId="{97114316-1CCA-4D65-850C-1EB8C9AE0198}" type="presParOf" srcId="{F758EF1D-0C19-4BAB-A645-23B3F5EA8D64}" destId="{31F23465-A850-47C9-B518-5EDA085DF580}" srcOrd="0" destOrd="0" presId="urn:microsoft.com/office/officeart/2005/8/layout/hierarchy1"/>
    <dgm:cxn modelId="{004134D8-D5D2-4A03-8D48-06D341346FC8}" type="presParOf" srcId="{F758EF1D-0C19-4BAB-A645-23B3F5EA8D64}" destId="{DAF99381-B617-483B-8E46-A68EF383AFA2}" srcOrd="1" destOrd="0" presId="urn:microsoft.com/office/officeart/2005/8/layout/hierarchy1"/>
    <dgm:cxn modelId="{DF7E18C8-22A6-42B0-B1AE-64F4AF26EED1}" type="presParOf" srcId="{DAF99381-B617-483B-8E46-A68EF383AFA2}" destId="{ACF1D418-AC65-4123-932C-7C8929B6F71A}" srcOrd="0" destOrd="0" presId="urn:microsoft.com/office/officeart/2005/8/layout/hierarchy1"/>
    <dgm:cxn modelId="{D9430F5C-1B29-4E98-844E-5227488B3D4A}" type="presParOf" srcId="{ACF1D418-AC65-4123-932C-7C8929B6F71A}" destId="{7F6F8408-E588-412E-B0BD-79B627AAC7BA}" srcOrd="0" destOrd="0" presId="urn:microsoft.com/office/officeart/2005/8/layout/hierarchy1"/>
    <dgm:cxn modelId="{5088B66C-2089-4DAA-96DE-F17DB76D0384}" type="presParOf" srcId="{ACF1D418-AC65-4123-932C-7C8929B6F71A}" destId="{7EBDE339-3F2B-42DE-91EA-B975470C78CF}" srcOrd="1" destOrd="0" presId="urn:microsoft.com/office/officeart/2005/8/layout/hierarchy1"/>
    <dgm:cxn modelId="{FC92AC45-5125-4651-ACE8-5E01E1BF9058}" type="presParOf" srcId="{DAF99381-B617-483B-8E46-A68EF383AFA2}" destId="{FF359633-C6EB-4095-B648-6156652F8169}" srcOrd="1" destOrd="0" presId="urn:microsoft.com/office/officeart/2005/8/layout/hierarchy1"/>
    <dgm:cxn modelId="{2D1A2785-BDA6-48B8-B6EF-CF83E2459B09}" type="presParOf" srcId="{F758EF1D-0C19-4BAB-A645-23B3F5EA8D64}" destId="{54D46415-34AC-4CA0-902B-1D803A476AE3}" srcOrd="2" destOrd="0" presId="urn:microsoft.com/office/officeart/2005/8/layout/hierarchy1"/>
    <dgm:cxn modelId="{29284B23-FBA4-4BFC-8382-290F045523DD}" type="presParOf" srcId="{F758EF1D-0C19-4BAB-A645-23B3F5EA8D64}" destId="{7C0DC2FA-FFAC-4C0C-9E4D-95B9EB393970}" srcOrd="3" destOrd="0" presId="urn:microsoft.com/office/officeart/2005/8/layout/hierarchy1"/>
    <dgm:cxn modelId="{CAC7AD17-7414-44E8-BD49-D045C7ECB818}" type="presParOf" srcId="{7C0DC2FA-FFAC-4C0C-9E4D-95B9EB393970}" destId="{3962EA37-771C-4C4C-8C1E-8137FA089143}" srcOrd="0" destOrd="0" presId="urn:microsoft.com/office/officeart/2005/8/layout/hierarchy1"/>
    <dgm:cxn modelId="{37554912-FC6E-446F-BC82-1BC435EB1F87}" type="presParOf" srcId="{3962EA37-771C-4C4C-8C1E-8137FA089143}" destId="{13276331-D03F-4A8F-A43C-109FE228B9FA}" srcOrd="0" destOrd="0" presId="urn:microsoft.com/office/officeart/2005/8/layout/hierarchy1"/>
    <dgm:cxn modelId="{543C7DFB-47D9-4E5D-9394-9AE4576E615E}" type="presParOf" srcId="{3962EA37-771C-4C4C-8C1E-8137FA089143}" destId="{77ED67F5-E489-4B7E-A329-57D7BA828157}" srcOrd="1" destOrd="0" presId="urn:microsoft.com/office/officeart/2005/8/layout/hierarchy1"/>
    <dgm:cxn modelId="{6CD1CDE9-510C-46DF-92DE-8E3B9385F381}" type="presParOf" srcId="{7C0DC2FA-FFAC-4C0C-9E4D-95B9EB393970}" destId="{3D295D3A-41F5-4868-B8B3-AB96453E38B3}" srcOrd="1" destOrd="0" presId="urn:microsoft.com/office/officeart/2005/8/layout/hierarchy1"/>
    <dgm:cxn modelId="{A588EDE4-3AB8-46C7-B75B-93091A308F04}" type="presParOf" srcId="{946E24AA-F8A9-46DA-B33A-449FB374E205}" destId="{BD17174E-2E7F-440D-9F64-55283B1DE1CA}" srcOrd="2" destOrd="0" presId="urn:microsoft.com/office/officeart/2005/8/layout/hierarchy1"/>
    <dgm:cxn modelId="{69E2D282-099A-46C6-B10C-06163DBCB6F4}" type="presParOf" srcId="{946E24AA-F8A9-46DA-B33A-449FB374E205}" destId="{8993E0EE-467B-4A23-AA96-0C08FE06A631}" srcOrd="3" destOrd="0" presId="urn:microsoft.com/office/officeart/2005/8/layout/hierarchy1"/>
    <dgm:cxn modelId="{D97B1609-7CEF-4207-9197-1FFEC35AAA7A}" type="presParOf" srcId="{8993E0EE-467B-4A23-AA96-0C08FE06A631}" destId="{E0EF7079-EA74-4036-8553-D368777DC73D}" srcOrd="0" destOrd="0" presId="urn:microsoft.com/office/officeart/2005/8/layout/hierarchy1"/>
    <dgm:cxn modelId="{40817C9F-4F13-471C-894C-7895C46765B2}" type="presParOf" srcId="{E0EF7079-EA74-4036-8553-D368777DC73D}" destId="{39BDF980-0412-4892-A91A-AB115FE4E170}" srcOrd="0" destOrd="0" presId="urn:microsoft.com/office/officeart/2005/8/layout/hierarchy1"/>
    <dgm:cxn modelId="{022474DD-BC33-4750-BF0E-49DBE6137E3E}" type="presParOf" srcId="{E0EF7079-EA74-4036-8553-D368777DC73D}" destId="{B085A6AD-4668-48B8-92C8-D17444B66CF5}" srcOrd="1" destOrd="0" presId="urn:microsoft.com/office/officeart/2005/8/layout/hierarchy1"/>
    <dgm:cxn modelId="{13D786F1-D165-49E4-9623-9D9EC523A763}" type="presParOf" srcId="{8993E0EE-467B-4A23-AA96-0C08FE06A631}" destId="{AA0D783D-3542-4AF6-881C-F1268EC63816}" srcOrd="1" destOrd="0" presId="urn:microsoft.com/office/officeart/2005/8/layout/hierarchy1"/>
    <dgm:cxn modelId="{877006FB-22E2-4F1A-931E-48864BE9BF23}" type="presParOf" srcId="{AA0D783D-3542-4AF6-881C-F1268EC63816}" destId="{C6274369-D5D5-4BA1-B831-24CA0202D005}" srcOrd="0" destOrd="0" presId="urn:microsoft.com/office/officeart/2005/8/layout/hierarchy1"/>
    <dgm:cxn modelId="{6731A31A-55DA-4AF2-82C9-2B087FAE66F7}" type="presParOf" srcId="{AA0D783D-3542-4AF6-881C-F1268EC63816}" destId="{BF3799BD-4AF8-465A-B943-419E90E3D94E}" srcOrd="1" destOrd="0" presId="urn:microsoft.com/office/officeart/2005/8/layout/hierarchy1"/>
    <dgm:cxn modelId="{ED2BF5F0-B61E-4E72-8768-D36D02FECC9F}" type="presParOf" srcId="{BF3799BD-4AF8-465A-B943-419E90E3D94E}" destId="{0D5798AA-97F1-49A2-8271-77205714F4A3}" srcOrd="0" destOrd="0" presId="urn:microsoft.com/office/officeart/2005/8/layout/hierarchy1"/>
    <dgm:cxn modelId="{44C8E881-066C-4EC5-B837-5BF713AAB031}" type="presParOf" srcId="{0D5798AA-97F1-49A2-8271-77205714F4A3}" destId="{7CF59027-A19C-4055-BB76-52D170E80977}" srcOrd="0" destOrd="0" presId="urn:microsoft.com/office/officeart/2005/8/layout/hierarchy1"/>
    <dgm:cxn modelId="{7CAB0E6B-63B2-4D13-AB1C-25C5E5CD5EC1}" type="presParOf" srcId="{0D5798AA-97F1-49A2-8271-77205714F4A3}" destId="{61DF9E5C-98D5-4CE1-A85C-6563C4C0B3AD}" srcOrd="1" destOrd="0" presId="urn:microsoft.com/office/officeart/2005/8/layout/hierarchy1"/>
    <dgm:cxn modelId="{5B27EE15-C654-4A0D-BE53-ABAEA78E4720}" type="presParOf" srcId="{BF3799BD-4AF8-465A-B943-419E90E3D94E}" destId="{62DE5A9B-C032-48A4-84CA-4AEDDCE0CA90}" srcOrd="1" destOrd="0" presId="urn:microsoft.com/office/officeart/2005/8/layout/hierarchy1"/>
    <dgm:cxn modelId="{8F3B88DF-6A3E-4F5D-B2B1-76A914EA29A7}" type="presParOf" srcId="{62DE5A9B-C032-48A4-84CA-4AEDDCE0CA90}" destId="{BA309E3A-A36D-4162-8664-40E4640FC6D7}" srcOrd="0" destOrd="0" presId="urn:microsoft.com/office/officeart/2005/8/layout/hierarchy1"/>
    <dgm:cxn modelId="{672A535C-ED4C-4E61-BDBC-5E0A6274F2D4}" type="presParOf" srcId="{62DE5A9B-C032-48A4-84CA-4AEDDCE0CA90}" destId="{4ED1A7D1-6EA7-452F-8A74-A233E353717C}" srcOrd="1" destOrd="0" presId="urn:microsoft.com/office/officeart/2005/8/layout/hierarchy1"/>
    <dgm:cxn modelId="{61C25575-0AD4-4E80-8F9F-58766538683C}" type="presParOf" srcId="{4ED1A7D1-6EA7-452F-8A74-A233E353717C}" destId="{FEF4F0D3-5D2F-4D44-8B9D-CE68365BDD02}" srcOrd="0" destOrd="0" presId="urn:microsoft.com/office/officeart/2005/8/layout/hierarchy1"/>
    <dgm:cxn modelId="{37FD708C-1EB8-4D43-B6FB-D59D4182A001}" type="presParOf" srcId="{FEF4F0D3-5D2F-4D44-8B9D-CE68365BDD02}" destId="{D7FC21C2-02C5-47FE-8ABD-6B40E76D88E8}" srcOrd="0" destOrd="0" presId="urn:microsoft.com/office/officeart/2005/8/layout/hierarchy1"/>
    <dgm:cxn modelId="{8CBF16BD-170C-43C7-94B0-C8EB55E25728}" type="presParOf" srcId="{FEF4F0D3-5D2F-4D44-8B9D-CE68365BDD02}" destId="{BCFA0EF3-7612-4789-8493-1A0E6B8D12B1}" srcOrd="1" destOrd="0" presId="urn:microsoft.com/office/officeart/2005/8/layout/hierarchy1"/>
    <dgm:cxn modelId="{8F45C821-AE53-4F58-A385-E86DFF9CE875}" type="presParOf" srcId="{4ED1A7D1-6EA7-452F-8A74-A233E353717C}" destId="{F67414EF-EC31-4074-A233-D394AACE0852}" srcOrd="1" destOrd="0" presId="urn:microsoft.com/office/officeart/2005/8/layout/hierarchy1"/>
    <dgm:cxn modelId="{59E7F693-9AB0-48F9-B899-4759335D3D33}" type="presParOf" srcId="{62DE5A9B-C032-48A4-84CA-4AEDDCE0CA90}" destId="{E69D5927-4D8C-474E-BA93-0593844D6A86}" srcOrd="2" destOrd="0" presId="urn:microsoft.com/office/officeart/2005/8/layout/hierarchy1"/>
    <dgm:cxn modelId="{30C637C3-1577-47E4-B62F-F98C3BF78B61}" type="presParOf" srcId="{62DE5A9B-C032-48A4-84CA-4AEDDCE0CA90}" destId="{697D28C8-4159-461B-AC4C-040CA9C8756E}" srcOrd="3" destOrd="0" presId="urn:microsoft.com/office/officeart/2005/8/layout/hierarchy1"/>
    <dgm:cxn modelId="{742B2E81-5445-49B3-92EF-006951CAB676}" type="presParOf" srcId="{697D28C8-4159-461B-AC4C-040CA9C8756E}" destId="{5F29FC62-F81B-415A-A329-02B0DD14BA2E}" srcOrd="0" destOrd="0" presId="urn:microsoft.com/office/officeart/2005/8/layout/hierarchy1"/>
    <dgm:cxn modelId="{B19B3246-45B1-4D55-985C-5244FA0989EC}" type="presParOf" srcId="{5F29FC62-F81B-415A-A329-02B0DD14BA2E}" destId="{BA1DDF12-BF74-4571-ACB5-FD4526921EC9}" srcOrd="0" destOrd="0" presId="urn:microsoft.com/office/officeart/2005/8/layout/hierarchy1"/>
    <dgm:cxn modelId="{8D8C93B8-1DBB-4736-9C68-EBA14C269BC0}" type="presParOf" srcId="{5F29FC62-F81B-415A-A329-02B0DD14BA2E}" destId="{0C96BE2F-35CB-42AA-A69D-1368B5DC2F5B}" srcOrd="1" destOrd="0" presId="urn:microsoft.com/office/officeart/2005/8/layout/hierarchy1"/>
    <dgm:cxn modelId="{2EB3FC83-D91E-42E8-B0CA-E36775B63107}" type="presParOf" srcId="{697D28C8-4159-461B-AC4C-040CA9C8756E}" destId="{7281DD1D-C805-4AC0-8241-230997A41C06}" srcOrd="1" destOrd="0" presId="urn:microsoft.com/office/officeart/2005/8/layout/hierarchy1"/>
    <dgm:cxn modelId="{C6337862-23F1-485A-88A8-2B573FC34C1E}" type="presParOf" srcId="{AA0D783D-3542-4AF6-881C-F1268EC63816}" destId="{787414D6-3D22-46B7-9608-A3FF1ECDA3A3}" srcOrd="2" destOrd="0" presId="urn:microsoft.com/office/officeart/2005/8/layout/hierarchy1"/>
    <dgm:cxn modelId="{476D7445-AC73-4A2D-9796-7F0163EBA9E5}" type="presParOf" srcId="{AA0D783D-3542-4AF6-881C-F1268EC63816}" destId="{816CD494-5826-487A-955A-C2821E2E9561}" srcOrd="3" destOrd="0" presId="urn:microsoft.com/office/officeart/2005/8/layout/hierarchy1"/>
    <dgm:cxn modelId="{636C59AB-368E-4107-B946-1112D860B118}" type="presParOf" srcId="{816CD494-5826-487A-955A-C2821E2E9561}" destId="{34D4EE0F-68D1-4910-AAFC-09094CD2A465}" srcOrd="0" destOrd="0" presId="urn:microsoft.com/office/officeart/2005/8/layout/hierarchy1"/>
    <dgm:cxn modelId="{9ED35FDA-F60B-414F-A741-80CB748716B6}" type="presParOf" srcId="{34D4EE0F-68D1-4910-AAFC-09094CD2A465}" destId="{8451F686-25D7-4208-9389-9AED15693DCE}" srcOrd="0" destOrd="0" presId="urn:microsoft.com/office/officeart/2005/8/layout/hierarchy1"/>
    <dgm:cxn modelId="{C9BBB888-296A-477F-9007-9B20799C3EC3}" type="presParOf" srcId="{34D4EE0F-68D1-4910-AAFC-09094CD2A465}" destId="{DE1D7EFD-6FB6-48B6-BFD2-10A83859CC9B}" srcOrd="1" destOrd="0" presId="urn:microsoft.com/office/officeart/2005/8/layout/hierarchy1"/>
    <dgm:cxn modelId="{E40C51CE-D869-46B9-A3BB-CB520CFAF3FA}" type="presParOf" srcId="{816CD494-5826-487A-955A-C2821E2E9561}" destId="{B41B0C27-B196-45EC-B6CB-056222407B4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99</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62</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72</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38</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15</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40</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9F4E8001-E2EA-442E-AC62-3200DCEB3CEF}">
      <dgm:prSet phldrT="[Text]"/>
      <dgm:spPr/>
      <dgm:t>
        <a:bodyPr/>
        <a:lstStyle/>
        <a:p>
          <a:pPr rtl="1"/>
          <a:r>
            <a:rPr lang="he-IL" dirty="0" smtClean="0"/>
            <a:t>31</a:t>
          </a:r>
          <a:endParaRPr lang="he-IL" dirty="0"/>
        </a:p>
      </dgm:t>
    </dgm:pt>
    <dgm:pt modelId="{DE8C5BE4-3A5B-4840-BB66-8E36940ADB0B}" type="parTrans" cxnId="{793DE60E-B127-4D63-8E3F-065512B62044}">
      <dgm:prSet/>
      <dgm:spPr/>
      <dgm:t>
        <a:bodyPr/>
        <a:lstStyle/>
        <a:p>
          <a:pPr rtl="1"/>
          <a:endParaRPr lang="he-IL"/>
        </a:p>
      </dgm:t>
    </dgm:pt>
    <dgm:pt modelId="{47B6ED9B-DE16-40A7-8193-FE8627CBBA8F}" type="sibTrans" cxnId="{793DE60E-B127-4D63-8E3F-065512B62044}">
      <dgm:prSet/>
      <dgm:spPr/>
      <dgm:t>
        <a:bodyPr/>
        <a:lstStyle/>
        <a:p>
          <a:pPr rtl="1"/>
          <a:endParaRPr lang="he-IL"/>
        </a:p>
      </dgm:t>
    </dgm:pt>
    <dgm:pt modelId="{80DA8DF9-2A41-4D22-94D1-663D3DD8933E}">
      <dgm:prSet phldrT="[Text]"/>
      <dgm:spPr/>
      <dgm:t>
        <a:bodyPr/>
        <a:lstStyle/>
        <a:p>
          <a:pPr rtl="1"/>
          <a:r>
            <a:rPr lang="he-IL" dirty="0" smtClean="0"/>
            <a:t>6</a:t>
          </a:r>
          <a:endParaRPr lang="he-IL" dirty="0"/>
        </a:p>
      </dgm:t>
    </dgm:pt>
    <dgm:pt modelId="{9D5D4296-5911-4B32-962C-22441C98B8C5}" type="parTrans" cxnId="{E22A9C9E-8D7B-4E69-82AE-002E22728C4C}">
      <dgm:prSet/>
      <dgm:spPr/>
      <dgm:t>
        <a:bodyPr/>
        <a:lstStyle/>
        <a:p>
          <a:pPr rtl="1"/>
          <a:endParaRPr lang="he-IL"/>
        </a:p>
      </dgm:t>
    </dgm:pt>
    <dgm:pt modelId="{D81392C0-1D54-45DB-8B2F-CB2397B86729}" type="sibTrans" cxnId="{E22A9C9E-8D7B-4E69-82AE-002E22728C4C}">
      <dgm:prSet/>
      <dgm:spPr/>
      <dgm:t>
        <a:bodyPr/>
        <a:lstStyle/>
        <a:p>
          <a:pPr rtl="1"/>
          <a:endParaRPr lang="he-IL"/>
        </a:p>
      </dgm:t>
    </dgm:pt>
    <dgm:pt modelId="{EF7D0FF7-E861-45BB-946A-C5B810B40E49}">
      <dgm:prSet phldrT="[Text]"/>
      <dgm:spPr/>
      <dgm:t>
        <a:bodyPr/>
        <a:lstStyle/>
        <a:p>
          <a:pPr rtl="1"/>
          <a:endParaRPr lang="he-IL" dirty="0"/>
        </a:p>
      </dgm:t>
    </dgm:pt>
    <dgm:pt modelId="{7908CAB2-8B6F-4F70-A8A0-C3D7829906C2}" type="parTrans" cxnId="{74A9CA06-0DF1-45BE-AE09-3E2B776CCD9F}">
      <dgm:prSet/>
      <dgm:spPr/>
      <dgm:t>
        <a:bodyPr/>
        <a:lstStyle/>
        <a:p>
          <a:pPr rtl="1"/>
          <a:endParaRPr lang="he-IL"/>
        </a:p>
      </dgm:t>
    </dgm:pt>
    <dgm:pt modelId="{B4007821-4AE3-46C4-8283-2EDD30CA5A1A}" type="sibTrans" cxnId="{74A9CA06-0DF1-45BE-AE09-3E2B776CCD9F}">
      <dgm:prSet/>
      <dgm:spPr/>
      <dgm:t>
        <a:bodyPr/>
        <a:lstStyle/>
        <a:p>
          <a:pPr rtl="1"/>
          <a:endParaRPr lang="he-IL"/>
        </a:p>
      </dgm:t>
    </dgm:pt>
    <dgm:pt modelId="{4E4E0E8E-2EB5-4A21-915F-03D2E93BCCCC}">
      <dgm:prSet phldrT="[Text]"/>
      <dgm:spPr/>
      <dgm:t>
        <a:bodyPr/>
        <a:lstStyle/>
        <a:p>
          <a:pPr rtl="1"/>
          <a:r>
            <a:rPr lang="he-IL" dirty="0" smtClean="0"/>
            <a:t>56</a:t>
          </a:r>
          <a:endParaRPr lang="he-IL" dirty="0"/>
        </a:p>
      </dgm:t>
    </dgm:pt>
    <dgm:pt modelId="{C9543CD9-EF9F-461A-BE7A-94706CF644AB}" type="parTrans" cxnId="{F90862B3-F610-4FA4-8709-0ED21D165237}">
      <dgm:prSet/>
      <dgm:spPr/>
      <dgm:t>
        <a:bodyPr/>
        <a:lstStyle/>
        <a:p>
          <a:pPr rtl="1"/>
          <a:endParaRPr lang="he-IL"/>
        </a:p>
      </dgm:t>
    </dgm:pt>
    <dgm:pt modelId="{CCA96AC9-150A-45AC-B69A-CC82D1CB653F}" type="sibTrans" cxnId="{F90862B3-F610-4FA4-8709-0ED21D165237}">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8"/>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8"/>
      <dgm:spPr/>
    </dgm:pt>
    <dgm:pt modelId="{4B14117D-7965-4D57-A1E5-C459C8FACAFF}" type="pres">
      <dgm:prSet presAssocID="{08BFCD00-9D8F-4F5F-8404-DDC3A6E22AEC}" presName="text4" presStyleLbl="fgAcc4" presStyleIdx="0" presStyleCnt="8">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8"/>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8"/>
      <dgm:spPr/>
    </dgm:pt>
    <dgm:pt modelId="{AD908205-F279-4628-BD84-1F3F3EEEB4E2}" type="pres">
      <dgm:prSet presAssocID="{72559D60-B809-4A0B-B8D5-EEC106CADB0C}" presName="text4" presStyleLbl="fgAcc4" presStyleIdx="1" presStyleCnt="8">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8"/>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8"/>
      <dgm:spPr/>
    </dgm:pt>
    <dgm:pt modelId="{7EBDE339-3F2B-42DE-91EA-B975470C78CF}" type="pres">
      <dgm:prSet presAssocID="{D319E56D-C67B-4E20-A1F3-A8D46C14130C}" presName="text4" presStyleLbl="fgAcc4" presStyleIdx="2" presStyleCnt="8">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8"/>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8"/>
      <dgm:spPr/>
    </dgm:pt>
    <dgm:pt modelId="{77ED67F5-E489-4B7E-A329-57D7BA828157}" type="pres">
      <dgm:prSet presAssocID="{ADFA44D4-9059-443C-B5F0-D14D186DA5E8}" presName="text4" presStyleLbl="fgAcc4" presStyleIdx="3" presStyleCnt="8">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BA309E3A-A36D-4162-8664-40E4640FC6D7}" type="pres">
      <dgm:prSet presAssocID="{9D5D4296-5911-4B32-962C-22441C98B8C5}" presName="Name23" presStyleLbl="parChTrans1D4" presStyleIdx="4" presStyleCnt="8"/>
      <dgm:spPr/>
      <dgm:t>
        <a:bodyPr/>
        <a:lstStyle/>
        <a:p>
          <a:pPr rtl="1"/>
          <a:endParaRPr lang="he-IL"/>
        </a:p>
      </dgm:t>
    </dgm:pt>
    <dgm:pt modelId="{4ED1A7D1-6EA7-452F-8A74-A233E353717C}" type="pres">
      <dgm:prSet presAssocID="{80DA8DF9-2A41-4D22-94D1-663D3DD8933E}" presName="hierRoot4" presStyleCnt="0"/>
      <dgm:spPr/>
    </dgm:pt>
    <dgm:pt modelId="{FEF4F0D3-5D2F-4D44-8B9D-CE68365BDD02}" type="pres">
      <dgm:prSet presAssocID="{80DA8DF9-2A41-4D22-94D1-663D3DD8933E}" presName="composite4" presStyleCnt="0"/>
      <dgm:spPr/>
    </dgm:pt>
    <dgm:pt modelId="{D7FC21C2-02C5-47FE-8ABD-6B40E76D88E8}" type="pres">
      <dgm:prSet presAssocID="{80DA8DF9-2A41-4D22-94D1-663D3DD8933E}" presName="background4" presStyleLbl="node4" presStyleIdx="4" presStyleCnt="8"/>
      <dgm:spPr/>
    </dgm:pt>
    <dgm:pt modelId="{BCFA0EF3-7612-4789-8493-1A0E6B8D12B1}" type="pres">
      <dgm:prSet presAssocID="{80DA8DF9-2A41-4D22-94D1-663D3DD8933E}" presName="text4" presStyleLbl="fgAcc4" presStyleIdx="4" presStyleCnt="8">
        <dgm:presLayoutVars>
          <dgm:chPref val="3"/>
        </dgm:presLayoutVars>
      </dgm:prSet>
      <dgm:spPr/>
      <dgm:t>
        <a:bodyPr/>
        <a:lstStyle/>
        <a:p>
          <a:pPr rtl="1"/>
          <a:endParaRPr lang="he-IL"/>
        </a:p>
      </dgm:t>
    </dgm:pt>
    <dgm:pt modelId="{F67414EF-EC31-4074-A233-D394AACE0852}" type="pres">
      <dgm:prSet presAssocID="{80DA8DF9-2A41-4D22-94D1-663D3DD8933E}" presName="hierChild5" presStyleCnt="0"/>
      <dgm:spPr/>
    </dgm:pt>
    <dgm:pt modelId="{E69D5927-4D8C-474E-BA93-0593844D6A86}" type="pres">
      <dgm:prSet presAssocID="{DE8C5BE4-3A5B-4840-BB66-8E36940ADB0B}" presName="Name23" presStyleLbl="parChTrans1D4" presStyleIdx="5" presStyleCnt="8"/>
      <dgm:spPr/>
      <dgm:t>
        <a:bodyPr/>
        <a:lstStyle/>
        <a:p>
          <a:pPr rtl="1"/>
          <a:endParaRPr lang="he-IL"/>
        </a:p>
      </dgm:t>
    </dgm:pt>
    <dgm:pt modelId="{697D28C8-4159-461B-AC4C-040CA9C8756E}" type="pres">
      <dgm:prSet presAssocID="{9F4E8001-E2EA-442E-AC62-3200DCEB3CEF}" presName="hierRoot4" presStyleCnt="0"/>
      <dgm:spPr/>
    </dgm:pt>
    <dgm:pt modelId="{5F29FC62-F81B-415A-A329-02B0DD14BA2E}" type="pres">
      <dgm:prSet presAssocID="{9F4E8001-E2EA-442E-AC62-3200DCEB3CEF}" presName="composite4" presStyleCnt="0"/>
      <dgm:spPr/>
    </dgm:pt>
    <dgm:pt modelId="{BA1DDF12-BF74-4571-ACB5-FD4526921EC9}" type="pres">
      <dgm:prSet presAssocID="{9F4E8001-E2EA-442E-AC62-3200DCEB3CEF}" presName="background4" presStyleLbl="node4" presStyleIdx="5" presStyleCnt="8"/>
      <dgm:spPr/>
    </dgm:pt>
    <dgm:pt modelId="{0C96BE2F-35CB-42AA-A69D-1368B5DC2F5B}" type="pres">
      <dgm:prSet presAssocID="{9F4E8001-E2EA-442E-AC62-3200DCEB3CEF}" presName="text4" presStyleLbl="fgAcc4" presStyleIdx="5" presStyleCnt="8">
        <dgm:presLayoutVars>
          <dgm:chPref val="3"/>
        </dgm:presLayoutVars>
      </dgm:prSet>
      <dgm:spPr/>
      <dgm:t>
        <a:bodyPr/>
        <a:lstStyle/>
        <a:p>
          <a:pPr rtl="1"/>
          <a:endParaRPr lang="he-IL"/>
        </a:p>
      </dgm:t>
    </dgm:pt>
    <dgm:pt modelId="{7281DD1D-C805-4AC0-8241-230997A41C06}" type="pres">
      <dgm:prSet presAssocID="{9F4E8001-E2EA-442E-AC62-3200DCEB3CEF}" presName="hierChild5"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 modelId="{B2026839-5AB6-4F3F-BB56-DC26535C946D}" type="pres">
      <dgm:prSet presAssocID="{C9543CD9-EF9F-461A-BE7A-94706CF644AB}" presName="Name23" presStyleLbl="parChTrans1D4" presStyleIdx="6" presStyleCnt="8"/>
      <dgm:spPr/>
      <dgm:t>
        <a:bodyPr/>
        <a:lstStyle/>
        <a:p>
          <a:pPr rtl="1"/>
          <a:endParaRPr lang="he-IL"/>
        </a:p>
      </dgm:t>
    </dgm:pt>
    <dgm:pt modelId="{241C23E9-585A-4E32-874B-0A18CD676D61}" type="pres">
      <dgm:prSet presAssocID="{4E4E0E8E-2EB5-4A21-915F-03D2E93BCCCC}" presName="hierRoot4" presStyleCnt="0"/>
      <dgm:spPr/>
    </dgm:pt>
    <dgm:pt modelId="{E2699D9F-3374-472B-B5C9-4B1AD9B48DD9}" type="pres">
      <dgm:prSet presAssocID="{4E4E0E8E-2EB5-4A21-915F-03D2E93BCCCC}" presName="composite4" presStyleCnt="0"/>
      <dgm:spPr/>
    </dgm:pt>
    <dgm:pt modelId="{30CB2A81-0E50-4B5C-B1DE-10A833BEDAF9}" type="pres">
      <dgm:prSet presAssocID="{4E4E0E8E-2EB5-4A21-915F-03D2E93BCCCC}" presName="background4" presStyleLbl="node4" presStyleIdx="6" presStyleCnt="8"/>
      <dgm:spPr/>
    </dgm:pt>
    <dgm:pt modelId="{239062C2-F154-42D7-BCA7-3FA8B69B103B}" type="pres">
      <dgm:prSet presAssocID="{4E4E0E8E-2EB5-4A21-915F-03D2E93BCCCC}" presName="text4" presStyleLbl="fgAcc4" presStyleIdx="6" presStyleCnt="8">
        <dgm:presLayoutVars>
          <dgm:chPref val="3"/>
        </dgm:presLayoutVars>
      </dgm:prSet>
      <dgm:spPr/>
      <dgm:t>
        <a:bodyPr/>
        <a:lstStyle/>
        <a:p>
          <a:pPr rtl="1"/>
          <a:endParaRPr lang="he-IL"/>
        </a:p>
      </dgm:t>
    </dgm:pt>
    <dgm:pt modelId="{12F00C86-930A-4AFA-9446-747C986D4487}" type="pres">
      <dgm:prSet presAssocID="{4E4E0E8E-2EB5-4A21-915F-03D2E93BCCCC}" presName="hierChild5" presStyleCnt="0"/>
      <dgm:spPr/>
    </dgm:pt>
    <dgm:pt modelId="{C9FB8821-341C-4F21-8F5D-E791DA054B91}" type="pres">
      <dgm:prSet presAssocID="{7908CAB2-8B6F-4F70-A8A0-C3D7829906C2}" presName="Name23" presStyleLbl="parChTrans1D4" presStyleIdx="7" presStyleCnt="8"/>
      <dgm:spPr/>
      <dgm:t>
        <a:bodyPr/>
        <a:lstStyle/>
        <a:p>
          <a:pPr rtl="1"/>
          <a:endParaRPr lang="he-IL"/>
        </a:p>
      </dgm:t>
    </dgm:pt>
    <dgm:pt modelId="{102FC112-CD24-4141-BB3E-A0E4280CE587}" type="pres">
      <dgm:prSet presAssocID="{EF7D0FF7-E861-45BB-946A-C5B810B40E49}" presName="hierRoot4" presStyleCnt="0"/>
      <dgm:spPr/>
    </dgm:pt>
    <dgm:pt modelId="{89EA7402-BDA9-4FFE-B49F-5912539BD64A}" type="pres">
      <dgm:prSet presAssocID="{EF7D0FF7-E861-45BB-946A-C5B810B40E49}" presName="composite4" presStyleCnt="0"/>
      <dgm:spPr/>
    </dgm:pt>
    <dgm:pt modelId="{729EB2DF-DF00-4B20-A041-9502D0DD612D}" type="pres">
      <dgm:prSet presAssocID="{EF7D0FF7-E861-45BB-946A-C5B810B40E49}" presName="background4" presStyleLbl="node4" presStyleIdx="7" presStyleCnt="8"/>
      <dgm:spPr/>
    </dgm:pt>
    <dgm:pt modelId="{CF203239-4597-4D45-977D-5FD0C6D74524}" type="pres">
      <dgm:prSet presAssocID="{EF7D0FF7-E861-45BB-946A-C5B810B40E49}" presName="text4" presStyleLbl="fgAcc4" presStyleIdx="7" presStyleCnt="8">
        <dgm:presLayoutVars>
          <dgm:chPref val="3"/>
        </dgm:presLayoutVars>
      </dgm:prSet>
      <dgm:spPr/>
      <dgm:t>
        <a:bodyPr/>
        <a:lstStyle/>
        <a:p>
          <a:pPr rtl="1"/>
          <a:endParaRPr lang="he-IL"/>
        </a:p>
      </dgm:t>
    </dgm:pt>
    <dgm:pt modelId="{CC48A1B3-0F16-418A-8174-79C308DD1407}" type="pres">
      <dgm:prSet presAssocID="{EF7D0FF7-E861-45BB-946A-C5B810B40E49}" presName="hierChild5"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D6C132A1-7748-4C99-B6B4-A3C68F00AAE2}" type="presOf" srcId="{9F4E8001-E2EA-442E-AC62-3200DCEB3CEF}" destId="{0C96BE2F-35CB-42AA-A69D-1368B5DC2F5B}" srcOrd="0" destOrd="0" presId="urn:microsoft.com/office/officeart/2005/8/layout/hierarchy1"/>
    <dgm:cxn modelId="{DA6BBBD3-7666-436E-BC65-2613EBDDF3EF}" type="presOf" srcId="{914E5EEC-1F85-4A20-91CC-098A7DA8ABA0}" destId="{C6274369-D5D5-4BA1-B831-24CA0202D005}" srcOrd="0" destOrd="0" presId="urn:microsoft.com/office/officeart/2005/8/layout/hierarchy1"/>
    <dgm:cxn modelId="{FD5C389D-8117-4E1A-ACDB-ECF6C591A140}" type="presOf" srcId="{E2A16E21-1605-4F4F-A021-1F3C8910C7EC}" destId="{BD17174E-2E7F-440D-9F64-55283B1DE1CA}"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74A9CA06-0DF1-45BE-AE09-3E2B776CCD9F}" srcId="{F83D20CB-C926-4FA7-8407-4A0DF6B19779}" destId="{EF7D0FF7-E861-45BB-946A-C5B810B40E49}" srcOrd="1" destOrd="0" parTransId="{7908CAB2-8B6F-4F70-A8A0-C3D7829906C2}" sibTransId="{B4007821-4AE3-46C4-8283-2EDD30CA5A1A}"/>
    <dgm:cxn modelId="{5F9ED314-25DD-4E48-ADD0-8C209BA99FBE}" type="presOf" srcId="{ADFA44D4-9059-443C-B5F0-D14D186DA5E8}" destId="{77ED67F5-E489-4B7E-A329-57D7BA828157}" srcOrd="0" destOrd="0" presId="urn:microsoft.com/office/officeart/2005/8/layout/hierarchy1"/>
    <dgm:cxn modelId="{BD6C1193-0A44-44E0-9B1E-273CFDA3D2DF}" type="presOf" srcId="{80F580F0-617D-4FF3-9880-16352812AB84}" destId="{971B0BF5-743D-410D-9AC6-587659987174}" srcOrd="0" destOrd="0" presId="urn:microsoft.com/office/officeart/2005/8/layout/hierarchy1"/>
    <dgm:cxn modelId="{793DE60E-B127-4D63-8E3F-065512B62044}" srcId="{7B5473A4-9DC1-4A14-A2BF-A6A40CC8D102}" destId="{9F4E8001-E2EA-442E-AC62-3200DCEB3CEF}" srcOrd="1" destOrd="0" parTransId="{DE8C5BE4-3A5B-4840-BB66-8E36940ADB0B}" sibTransId="{47B6ED9B-DE16-40A7-8193-FE8627CBBA8F}"/>
    <dgm:cxn modelId="{8DFFDB38-B2F1-46C0-B45F-5EBB595C0201}" type="presOf" srcId="{08BFCD00-9D8F-4F5F-8404-DDC3A6E22AEC}" destId="{4B14117D-7965-4D57-A1E5-C459C8FACAFF}"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569BD11C-B328-4472-AE79-E4096DDEE348}" type="presOf" srcId="{56B10902-0810-426C-9D4B-89538CD9CE3E}" destId="{B085A6AD-4668-48B8-92C8-D17444B66CF5}"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2463DDAF-2E87-41B9-91E7-EEEA229B0C1F}" type="presOf" srcId="{C9543CD9-EF9F-461A-BE7A-94706CF644AB}" destId="{B2026839-5AB6-4F3F-BB56-DC26535C946D}" srcOrd="0" destOrd="0" presId="urn:microsoft.com/office/officeart/2005/8/layout/hierarchy1"/>
    <dgm:cxn modelId="{BE09E13E-D230-4082-AEA6-1D284CA16E4D}" type="presOf" srcId="{80DA8DF9-2A41-4D22-94D1-663D3DD8933E}" destId="{BCFA0EF3-7612-4789-8493-1A0E6B8D12B1}"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FDC58C42-8CB9-4824-8431-56C7D7464D04}" type="presOf" srcId="{EF86C941-0C2D-419A-BD60-9A1ACE3350DF}" destId="{0E710570-BE04-48E9-A287-07D6687FC056}"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B62DADC2-9036-4C64-9A86-468E0CBE4202}" type="presOf" srcId="{72559D60-B809-4A0B-B8D5-EEC106CADB0C}" destId="{AD908205-F279-4628-BD84-1F3F3EEEB4E2}" srcOrd="0" destOrd="0" presId="urn:microsoft.com/office/officeart/2005/8/layout/hierarchy1"/>
    <dgm:cxn modelId="{4910EBAD-CF1F-4EAF-9F7E-9D0D15FC3630}" type="presOf" srcId="{5D27833C-3E48-4860-9382-488E6DCF7ADC}" destId="{31F23465-A850-47C9-B518-5EDA085DF580}" srcOrd="0" destOrd="0" presId="urn:microsoft.com/office/officeart/2005/8/layout/hierarchy1"/>
    <dgm:cxn modelId="{E22A9C9E-8D7B-4E69-82AE-002E22728C4C}" srcId="{7B5473A4-9DC1-4A14-A2BF-A6A40CC8D102}" destId="{80DA8DF9-2A41-4D22-94D1-663D3DD8933E}" srcOrd="0" destOrd="0" parTransId="{9D5D4296-5911-4B32-962C-22441C98B8C5}" sibTransId="{D81392C0-1D54-45DB-8B2F-CB2397B86729}"/>
    <dgm:cxn modelId="{DC67D333-DC9B-4BA7-8A9B-665DF9918A37}" type="presOf" srcId="{27DC0E27-CC2C-456F-8C3A-025E87DD9637}" destId="{5E7BDB3F-E3E5-425E-A04F-662F2DD66EE8}" srcOrd="0" destOrd="0" presId="urn:microsoft.com/office/officeart/2005/8/layout/hierarchy1"/>
    <dgm:cxn modelId="{29D1EB23-4858-4ECA-B534-04BB268042E3}" type="presOf" srcId="{9118FCDE-9457-4A56-AE15-7CAF42C5E19E}" destId="{787414D6-3D22-46B7-9608-A3FF1ECDA3A3}" srcOrd="0" destOrd="0" presId="urn:microsoft.com/office/officeart/2005/8/layout/hierarchy1"/>
    <dgm:cxn modelId="{BDD2B208-D8F4-4342-9169-7E88B9A70642}" type="presOf" srcId="{64DBCE3B-41D7-484F-8247-1F664C9C04FB}" destId="{EDF25844-C2D6-4042-8C2F-7021765E02DF}" srcOrd="0" destOrd="0" presId="urn:microsoft.com/office/officeart/2005/8/layout/hierarchy1"/>
    <dgm:cxn modelId="{A55C67AE-D565-482B-89AF-01AD6FD05CAF}" type="presOf" srcId="{EF7D0FF7-E861-45BB-946A-C5B810B40E49}" destId="{CF203239-4597-4D45-977D-5FD0C6D74524}" srcOrd="0" destOrd="0" presId="urn:microsoft.com/office/officeart/2005/8/layout/hierarchy1"/>
    <dgm:cxn modelId="{21CF81AB-1EA9-415F-8EA1-873D024F78FC}" type="presOf" srcId="{C934088A-DD17-454B-ABF8-F898A4299977}" destId="{97B06333-3012-4CE7-984B-73C9072BAE9D}"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C115D1E2-E906-4C9B-8212-15AB046706AA}" type="presOf" srcId="{F83D20CB-C926-4FA7-8407-4A0DF6B19779}" destId="{DE1D7EFD-6FB6-48B6-BFD2-10A83859CC9B}" srcOrd="0" destOrd="0" presId="urn:microsoft.com/office/officeart/2005/8/layout/hierarchy1"/>
    <dgm:cxn modelId="{D92F9B37-CB1F-4B2F-A45F-AA5BABBAC353}" type="presOf" srcId="{4E4E0E8E-2EB5-4A21-915F-03D2E93BCCCC}" destId="{239062C2-F154-42D7-BCA7-3FA8B69B103B}"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109BE9C0-A5B8-4A54-9F66-1E26A81E5D42}" type="presOf" srcId="{9D5D4296-5911-4B32-962C-22441C98B8C5}" destId="{BA309E3A-A36D-4162-8664-40E4640FC6D7}" srcOrd="0" destOrd="0" presId="urn:microsoft.com/office/officeart/2005/8/layout/hierarchy1"/>
    <dgm:cxn modelId="{2431DA2F-5E89-49F9-848D-72192AA50F0C}" type="presOf" srcId="{7B5473A4-9DC1-4A14-A2BF-A6A40CC8D102}" destId="{61DF9E5C-98D5-4CE1-A85C-6563C4C0B3AD}" srcOrd="0" destOrd="0" presId="urn:microsoft.com/office/officeart/2005/8/layout/hierarchy1"/>
    <dgm:cxn modelId="{CF889112-AA8C-4021-A7D5-F0F1B06CF93B}" type="presOf" srcId="{31DBB323-3B82-4BCC-BDFE-0313147D14BD}" destId="{54D46415-34AC-4CA0-902B-1D803A476AE3}" srcOrd="0" destOrd="0" presId="urn:microsoft.com/office/officeart/2005/8/layout/hierarchy1"/>
    <dgm:cxn modelId="{469EC6E5-9CB1-445C-8073-2D19992965BF}" type="presOf" srcId="{DE8C5BE4-3A5B-4840-BB66-8E36940ADB0B}" destId="{E69D5927-4D8C-474E-BA93-0593844D6A86}"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F90862B3-F610-4FA4-8709-0ED21D165237}" srcId="{F83D20CB-C926-4FA7-8407-4A0DF6B19779}" destId="{4E4E0E8E-2EB5-4A21-915F-03D2E93BCCCC}" srcOrd="0" destOrd="0" parTransId="{C9543CD9-EF9F-461A-BE7A-94706CF644AB}" sibTransId="{CCA96AC9-150A-45AC-B69A-CC82D1CB653F}"/>
    <dgm:cxn modelId="{BF96E039-3681-4359-864E-0AA2D19A7702}" type="presOf" srcId="{96A6BD2D-DCD4-4BD5-8B31-37BEB6998CAF}" destId="{2F6E873F-F1E5-4446-89B3-A9A314F2EBE5}" srcOrd="0" destOrd="0" presId="urn:microsoft.com/office/officeart/2005/8/layout/hierarchy1"/>
    <dgm:cxn modelId="{B07AFD4A-153B-4D13-8D9A-45C27406CFA5}" type="presOf" srcId="{D319E56D-C67B-4E20-A1F3-A8D46C14130C}" destId="{7EBDE339-3F2B-42DE-91EA-B975470C78CF}" srcOrd="0" destOrd="0" presId="urn:microsoft.com/office/officeart/2005/8/layout/hierarchy1"/>
    <dgm:cxn modelId="{33DD8A96-89F5-4777-9C63-ABC0F77B1BE1}" type="presOf" srcId="{5C7E3ADD-CB84-4332-B819-0DE6073454A0}" destId="{30269F74-3AFB-4CBE-A172-019220BB9EF3}" srcOrd="0" destOrd="0" presId="urn:microsoft.com/office/officeart/2005/8/layout/hierarchy1"/>
    <dgm:cxn modelId="{760FA6A5-37FD-4A3F-8E9A-E0E665DBBEFE}" type="presOf" srcId="{CCFEF22E-465F-49DE-9404-9A360471E339}" destId="{C8564CD2-5CAF-4EA9-B5DD-4817F1BBB9C8}" srcOrd="0" destOrd="0" presId="urn:microsoft.com/office/officeart/2005/8/layout/hierarchy1"/>
    <dgm:cxn modelId="{910060DB-8DC8-4952-83D6-61BFB44B6596}" type="presOf" srcId="{BB4DF27B-20DA-4615-9AB5-F202B0762D4D}" destId="{2B020B9C-4382-48CB-891D-908BB0BA81C9}" srcOrd="0" destOrd="0" presId="urn:microsoft.com/office/officeart/2005/8/layout/hierarchy1"/>
    <dgm:cxn modelId="{4EAE826A-DEE6-4B26-B057-9E6B2BDFA945}" type="presOf" srcId="{7908CAB2-8B6F-4F70-A8A0-C3D7829906C2}" destId="{C9FB8821-341C-4F21-8F5D-E791DA054B91}"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F2BD4203-7654-4FD1-B054-D1D812AC02B9}" type="presOf" srcId="{545D8567-774E-4E71-A4B8-AFCB3EAB7C05}" destId="{DA8D4D94-0695-46E9-AEB8-6FE00F8DADF8}" srcOrd="0" destOrd="0" presId="urn:microsoft.com/office/officeart/2005/8/layout/hierarchy1"/>
    <dgm:cxn modelId="{9EA731FA-9334-42CB-BE24-4AA331A4435E}" type="presParOf" srcId="{DA8D4D94-0695-46E9-AEB8-6FE00F8DADF8}" destId="{1AFD3EE4-4C14-4B2C-9BF8-E25BEBDBA97A}" srcOrd="0" destOrd="0" presId="urn:microsoft.com/office/officeart/2005/8/layout/hierarchy1"/>
    <dgm:cxn modelId="{310FE65A-3813-4C88-A0C3-C3C3006BC433}" type="presParOf" srcId="{1AFD3EE4-4C14-4B2C-9BF8-E25BEBDBA97A}" destId="{519DA649-06FD-41A7-8BF4-61018B8AD879}" srcOrd="0" destOrd="0" presId="urn:microsoft.com/office/officeart/2005/8/layout/hierarchy1"/>
    <dgm:cxn modelId="{3BE1A2A7-8D0F-46B7-B4C5-860993936198}" type="presParOf" srcId="{519DA649-06FD-41A7-8BF4-61018B8AD879}" destId="{B6A7D071-A0F2-4E09-B78C-4985CF30C9DF}" srcOrd="0" destOrd="0" presId="urn:microsoft.com/office/officeart/2005/8/layout/hierarchy1"/>
    <dgm:cxn modelId="{0C16565A-4C96-4B95-B5A0-5C7D3A7C49FA}" type="presParOf" srcId="{519DA649-06FD-41A7-8BF4-61018B8AD879}" destId="{C8564CD2-5CAF-4EA9-B5DD-4817F1BBB9C8}" srcOrd="1" destOrd="0" presId="urn:microsoft.com/office/officeart/2005/8/layout/hierarchy1"/>
    <dgm:cxn modelId="{4B88C1A5-E41B-4184-B8EE-21D565D71CB0}" type="presParOf" srcId="{1AFD3EE4-4C14-4B2C-9BF8-E25BEBDBA97A}" destId="{946E24AA-F8A9-46DA-B33A-449FB374E205}" srcOrd="1" destOrd="0" presId="urn:microsoft.com/office/officeart/2005/8/layout/hierarchy1"/>
    <dgm:cxn modelId="{634F65BA-B7C1-4B5A-B88D-1C7D9F91CDE8}" type="presParOf" srcId="{946E24AA-F8A9-46DA-B33A-449FB374E205}" destId="{5E7BDB3F-E3E5-425E-A04F-662F2DD66EE8}" srcOrd="0" destOrd="0" presId="urn:microsoft.com/office/officeart/2005/8/layout/hierarchy1"/>
    <dgm:cxn modelId="{9F94D39E-230D-4508-B440-F61378EC7A11}" type="presParOf" srcId="{946E24AA-F8A9-46DA-B33A-449FB374E205}" destId="{D407E230-4C1F-4B45-B1E5-9F0BB05C8AE6}" srcOrd="1" destOrd="0" presId="urn:microsoft.com/office/officeart/2005/8/layout/hierarchy1"/>
    <dgm:cxn modelId="{05E3512E-6FB6-4AE6-B862-17E4A3ADFC87}" type="presParOf" srcId="{D407E230-4C1F-4B45-B1E5-9F0BB05C8AE6}" destId="{3C4FA1FD-E774-4C0C-8309-0EA634E238C1}" srcOrd="0" destOrd="0" presId="urn:microsoft.com/office/officeart/2005/8/layout/hierarchy1"/>
    <dgm:cxn modelId="{3B99023F-A470-45F3-891A-F1D6BFFCCAAF}" type="presParOf" srcId="{3C4FA1FD-E774-4C0C-8309-0EA634E238C1}" destId="{4AC80549-27FD-4C80-BCA1-474BDC78DEFB}" srcOrd="0" destOrd="0" presId="urn:microsoft.com/office/officeart/2005/8/layout/hierarchy1"/>
    <dgm:cxn modelId="{53A74B2A-F3F8-4415-B390-CB22526B0140}" type="presParOf" srcId="{3C4FA1FD-E774-4C0C-8309-0EA634E238C1}" destId="{2B020B9C-4382-48CB-891D-908BB0BA81C9}" srcOrd="1" destOrd="0" presId="urn:microsoft.com/office/officeart/2005/8/layout/hierarchy1"/>
    <dgm:cxn modelId="{EFA07217-E67F-4582-BC1E-8CC6FDC9D0F0}" type="presParOf" srcId="{D407E230-4C1F-4B45-B1E5-9F0BB05C8AE6}" destId="{D6F65637-0152-4330-8606-80AC69723E02}" srcOrd="1" destOrd="0" presId="urn:microsoft.com/office/officeart/2005/8/layout/hierarchy1"/>
    <dgm:cxn modelId="{1DB700DA-EFC8-4CF0-A122-BE32400C7BC2}" type="presParOf" srcId="{D6F65637-0152-4330-8606-80AC69723E02}" destId="{0E710570-BE04-48E9-A287-07D6687FC056}" srcOrd="0" destOrd="0" presId="urn:microsoft.com/office/officeart/2005/8/layout/hierarchy1"/>
    <dgm:cxn modelId="{909B6DE0-2D45-401A-8992-E3CA9C858958}" type="presParOf" srcId="{D6F65637-0152-4330-8606-80AC69723E02}" destId="{6BFB4CFB-B39F-4A1A-BDAC-97C000C8CF5E}" srcOrd="1" destOrd="0" presId="urn:microsoft.com/office/officeart/2005/8/layout/hierarchy1"/>
    <dgm:cxn modelId="{D9582724-15DE-47E8-AF3D-10523792D357}" type="presParOf" srcId="{6BFB4CFB-B39F-4A1A-BDAC-97C000C8CF5E}" destId="{11C6F504-3D14-4F44-85F6-DDFC4040F9F9}" srcOrd="0" destOrd="0" presId="urn:microsoft.com/office/officeart/2005/8/layout/hierarchy1"/>
    <dgm:cxn modelId="{D38ADAF7-7461-4669-9358-84EF5E79B7CF}" type="presParOf" srcId="{11C6F504-3D14-4F44-85F6-DDFC4040F9F9}" destId="{5163BAF1-50A1-4686-8288-C535C72FC9CC}" srcOrd="0" destOrd="0" presId="urn:microsoft.com/office/officeart/2005/8/layout/hierarchy1"/>
    <dgm:cxn modelId="{B47FB1DB-E04C-41D2-8287-04B747BE66CC}" type="presParOf" srcId="{11C6F504-3D14-4F44-85F6-DDFC4040F9F9}" destId="{97B06333-3012-4CE7-984B-73C9072BAE9D}" srcOrd="1" destOrd="0" presId="urn:microsoft.com/office/officeart/2005/8/layout/hierarchy1"/>
    <dgm:cxn modelId="{F54AD406-FFF5-4F78-BD8F-9325C43107BA}" type="presParOf" srcId="{6BFB4CFB-B39F-4A1A-BDAC-97C000C8CF5E}" destId="{BD7B9616-D3F6-4AD0-A65F-223C31659133}" srcOrd="1" destOrd="0" presId="urn:microsoft.com/office/officeart/2005/8/layout/hierarchy1"/>
    <dgm:cxn modelId="{AA485F0D-BB3C-4979-A673-337E3178C755}" type="presParOf" srcId="{BD7B9616-D3F6-4AD0-A65F-223C31659133}" destId="{30269F74-3AFB-4CBE-A172-019220BB9EF3}" srcOrd="0" destOrd="0" presId="urn:microsoft.com/office/officeart/2005/8/layout/hierarchy1"/>
    <dgm:cxn modelId="{8CCAA7CD-F9BA-4AFA-87E8-A0B8136269F3}" type="presParOf" srcId="{BD7B9616-D3F6-4AD0-A65F-223C31659133}" destId="{D200DEB2-6323-4DD6-8BE6-FD99699FCC6A}" srcOrd="1" destOrd="0" presId="urn:microsoft.com/office/officeart/2005/8/layout/hierarchy1"/>
    <dgm:cxn modelId="{1593A597-AFC9-421F-91A7-DA98E3951982}" type="presParOf" srcId="{D200DEB2-6323-4DD6-8BE6-FD99699FCC6A}" destId="{FE8C206A-6A10-4C48-AAF4-087018DE6957}" srcOrd="0" destOrd="0" presId="urn:microsoft.com/office/officeart/2005/8/layout/hierarchy1"/>
    <dgm:cxn modelId="{9708D865-E4A4-45C2-88B6-C61F5D424F47}" type="presParOf" srcId="{FE8C206A-6A10-4C48-AAF4-087018DE6957}" destId="{C2A731C4-9FD4-48D5-9763-769CD812BB61}" srcOrd="0" destOrd="0" presId="urn:microsoft.com/office/officeart/2005/8/layout/hierarchy1"/>
    <dgm:cxn modelId="{DF21C2EF-1FED-4F63-9812-44B3E0B876FE}" type="presParOf" srcId="{FE8C206A-6A10-4C48-AAF4-087018DE6957}" destId="{4B14117D-7965-4D57-A1E5-C459C8FACAFF}" srcOrd="1" destOrd="0" presId="urn:microsoft.com/office/officeart/2005/8/layout/hierarchy1"/>
    <dgm:cxn modelId="{F30073E8-7FF0-4E0E-818F-C85AA91AABA9}" type="presParOf" srcId="{D200DEB2-6323-4DD6-8BE6-FD99699FCC6A}" destId="{8D48137B-ADA5-42C3-8B96-50969F9D87D5}" srcOrd="1" destOrd="0" presId="urn:microsoft.com/office/officeart/2005/8/layout/hierarchy1"/>
    <dgm:cxn modelId="{A0122A8E-11C8-40CE-BCF5-44DA09B977F1}" type="presParOf" srcId="{BD7B9616-D3F6-4AD0-A65F-223C31659133}" destId="{EDF25844-C2D6-4042-8C2F-7021765E02DF}" srcOrd="2" destOrd="0" presId="urn:microsoft.com/office/officeart/2005/8/layout/hierarchy1"/>
    <dgm:cxn modelId="{F0C961B1-EF58-4782-AB53-76054386D3F8}" type="presParOf" srcId="{BD7B9616-D3F6-4AD0-A65F-223C31659133}" destId="{43EAA024-8017-48A5-A335-61D5CC11E414}" srcOrd="3" destOrd="0" presId="urn:microsoft.com/office/officeart/2005/8/layout/hierarchy1"/>
    <dgm:cxn modelId="{7683A7BB-B0D4-4666-84D8-11E8A7D2FB73}" type="presParOf" srcId="{43EAA024-8017-48A5-A335-61D5CC11E414}" destId="{F307E464-28F5-4F8A-80D4-B1D777A8AA99}" srcOrd="0" destOrd="0" presId="urn:microsoft.com/office/officeart/2005/8/layout/hierarchy1"/>
    <dgm:cxn modelId="{EB9AC293-1C1B-48EC-82CC-D80FBD0A34CC}" type="presParOf" srcId="{F307E464-28F5-4F8A-80D4-B1D777A8AA99}" destId="{B73CB6A3-E730-4469-8C1A-14A8D3227606}" srcOrd="0" destOrd="0" presId="urn:microsoft.com/office/officeart/2005/8/layout/hierarchy1"/>
    <dgm:cxn modelId="{8BF7E758-8F82-47A3-AD66-542192E5E5B2}" type="presParOf" srcId="{F307E464-28F5-4F8A-80D4-B1D777A8AA99}" destId="{AD908205-F279-4628-BD84-1F3F3EEEB4E2}" srcOrd="1" destOrd="0" presId="urn:microsoft.com/office/officeart/2005/8/layout/hierarchy1"/>
    <dgm:cxn modelId="{1026D220-781E-4D70-9913-35074C928CCC}" type="presParOf" srcId="{43EAA024-8017-48A5-A335-61D5CC11E414}" destId="{9073CE4E-A7E3-4B77-AF8A-0C7335277142}" srcOrd="1" destOrd="0" presId="urn:microsoft.com/office/officeart/2005/8/layout/hierarchy1"/>
    <dgm:cxn modelId="{62702DA9-E307-465D-B92C-1D8F2D080D27}" type="presParOf" srcId="{D6F65637-0152-4330-8606-80AC69723E02}" destId="{2F6E873F-F1E5-4446-89B3-A9A314F2EBE5}" srcOrd="2" destOrd="0" presId="urn:microsoft.com/office/officeart/2005/8/layout/hierarchy1"/>
    <dgm:cxn modelId="{903902C8-3A2D-4C1B-BFCA-A7DC55EEA532}" type="presParOf" srcId="{D6F65637-0152-4330-8606-80AC69723E02}" destId="{93F8D20A-6A0A-4A60-9E7D-BBF9664AE745}" srcOrd="3" destOrd="0" presId="urn:microsoft.com/office/officeart/2005/8/layout/hierarchy1"/>
    <dgm:cxn modelId="{EE2423A4-D971-4FF0-B9E5-BB9BC7CE3D60}" type="presParOf" srcId="{93F8D20A-6A0A-4A60-9E7D-BBF9664AE745}" destId="{ED9B3731-8646-4D50-85C4-E01F1A86592D}" srcOrd="0" destOrd="0" presId="urn:microsoft.com/office/officeart/2005/8/layout/hierarchy1"/>
    <dgm:cxn modelId="{5E84BD87-68FF-48E7-A550-47260953741E}" type="presParOf" srcId="{ED9B3731-8646-4D50-85C4-E01F1A86592D}" destId="{8A9E150E-C6E4-4165-9BA8-2D107A1F5906}" srcOrd="0" destOrd="0" presId="urn:microsoft.com/office/officeart/2005/8/layout/hierarchy1"/>
    <dgm:cxn modelId="{5CA812BE-D14C-4B16-8CC6-E82F0480B71A}" type="presParOf" srcId="{ED9B3731-8646-4D50-85C4-E01F1A86592D}" destId="{971B0BF5-743D-410D-9AC6-587659987174}" srcOrd="1" destOrd="0" presId="urn:microsoft.com/office/officeart/2005/8/layout/hierarchy1"/>
    <dgm:cxn modelId="{67C92935-DF05-4A7E-BDB2-9399C641B9DA}" type="presParOf" srcId="{93F8D20A-6A0A-4A60-9E7D-BBF9664AE745}" destId="{F758EF1D-0C19-4BAB-A645-23B3F5EA8D64}" srcOrd="1" destOrd="0" presId="urn:microsoft.com/office/officeart/2005/8/layout/hierarchy1"/>
    <dgm:cxn modelId="{74B5E7C7-5539-438F-8C2A-A2C1B1183850}" type="presParOf" srcId="{F758EF1D-0C19-4BAB-A645-23B3F5EA8D64}" destId="{31F23465-A850-47C9-B518-5EDA085DF580}" srcOrd="0" destOrd="0" presId="urn:microsoft.com/office/officeart/2005/8/layout/hierarchy1"/>
    <dgm:cxn modelId="{06E7F904-9537-47AD-9C77-8ED41D777415}" type="presParOf" srcId="{F758EF1D-0C19-4BAB-A645-23B3F5EA8D64}" destId="{DAF99381-B617-483B-8E46-A68EF383AFA2}" srcOrd="1" destOrd="0" presId="urn:microsoft.com/office/officeart/2005/8/layout/hierarchy1"/>
    <dgm:cxn modelId="{5D3EC726-14D6-4903-A70D-C7FE358B660A}" type="presParOf" srcId="{DAF99381-B617-483B-8E46-A68EF383AFA2}" destId="{ACF1D418-AC65-4123-932C-7C8929B6F71A}" srcOrd="0" destOrd="0" presId="urn:microsoft.com/office/officeart/2005/8/layout/hierarchy1"/>
    <dgm:cxn modelId="{9933BED6-818F-44F7-BB21-B0F73703B026}" type="presParOf" srcId="{ACF1D418-AC65-4123-932C-7C8929B6F71A}" destId="{7F6F8408-E588-412E-B0BD-79B627AAC7BA}" srcOrd="0" destOrd="0" presId="urn:microsoft.com/office/officeart/2005/8/layout/hierarchy1"/>
    <dgm:cxn modelId="{156C1758-3677-4055-9D08-BDA25BDA3E22}" type="presParOf" srcId="{ACF1D418-AC65-4123-932C-7C8929B6F71A}" destId="{7EBDE339-3F2B-42DE-91EA-B975470C78CF}" srcOrd="1" destOrd="0" presId="urn:microsoft.com/office/officeart/2005/8/layout/hierarchy1"/>
    <dgm:cxn modelId="{94C63E48-6A80-4F1A-B17B-43E1ACCF1ABE}" type="presParOf" srcId="{DAF99381-B617-483B-8E46-A68EF383AFA2}" destId="{FF359633-C6EB-4095-B648-6156652F8169}" srcOrd="1" destOrd="0" presId="urn:microsoft.com/office/officeart/2005/8/layout/hierarchy1"/>
    <dgm:cxn modelId="{6431FAD1-833B-4A99-90CE-2F3713620578}" type="presParOf" srcId="{F758EF1D-0C19-4BAB-A645-23B3F5EA8D64}" destId="{54D46415-34AC-4CA0-902B-1D803A476AE3}" srcOrd="2" destOrd="0" presId="urn:microsoft.com/office/officeart/2005/8/layout/hierarchy1"/>
    <dgm:cxn modelId="{79E7D47C-11BB-43BE-8775-158478D506D5}" type="presParOf" srcId="{F758EF1D-0C19-4BAB-A645-23B3F5EA8D64}" destId="{7C0DC2FA-FFAC-4C0C-9E4D-95B9EB393970}" srcOrd="3" destOrd="0" presId="urn:microsoft.com/office/officeart/2005/8/layout/hierarchy1"/>
    <dgm:cxn modelId="{7FFBE6D3-57E8-444F-B2A6-D409AF5B824F}" type="presParOf" srcId="{7C0DC2FA-FFAC-4C0C-9E4D-95B9EB393970}" destId="{3962EA37-771C-4C4C-8C1E-8137FA089143}" srcOrd="0" destOrd="0" presId="urn:microsoft.com/office/officeart/2005/8/layout/hierarchy1"/>
    <dgm:cxn modelId="{67EB4EF0-556C-4479-98F7-370D11E4BD58}" type="presParOf" srcId="{3962EA37-771C-4C4C-8C1E-8137FA089143}" destId="{13276331-D03F-4A8F-A43C-109FE228B9FA}" srcOrd="0" destOrd="0" presId="urn:microsoft.com/office/officeart/2005/8/layout/hierarchy1"/>
    <dgm:cxn modelId="{87A58B68-4427-497A-9115-CD9E76055534}" type="presParOf" srcId="{3962EA37-771C-4C4C-8C1E-8137FA089143}" destId="{77ED67F5-E489-4B7E-A329-57D7BA828157}" srcOrd="1" destOrd="0" presId="urn:microsoft.com/office/officeart/2005/8/layout/hierarchy1"/>
    <dgm:cxn modelId="{7E5BC344-CD1F-4310-84CF-DC8BA431EB22}" type="presParOf" srcId="{7C0DC2FA-FFAC-4C0C-9E4D-95B9EB393970}" destId="{3D295D3A-41F5-4868-B8B3-AB96453E38B3}" srcOrd="1" destOrd="0" presId="urn:microsoft.com/office/officeart/2005/8/layout/hierarchy1"/>
    <dgm:cxn modelId="{1A3D38B4-2466-40D3-BF36-DDAEBB872F9A}" type="presParOf" srcId="{946E24AA-F8A9-46DA-B33A-449FB374E205}" destId="{BD17174E-2E7F-440D-9F64-55283B1DE1CA}" srcOrd="2" destOrd="0" presId="urn:microsoft.com/office/officeart/2005/8/layout/hierarchy1"/>
    <dgm:cxn modelId="{924983F7-A1A8-41D3-A706-8A50D36361C5}" type="presParOf" srcId="{946E24AA-F8A9-46DA-B33A-449FB374E205}" destId="{8993E0EE-467B-4A23-AA96-0C08FE06A631}" srcOrd="3" destOrd="0" presId="urn:microsoft.com/office/officeart/2005/8/layout/hierarchy1"/>
    <dgm:cxn modelId="{61A3DBF2-9C3B-417B-853C-B4A6C6ACF0F0}" type="presParOf" srcId="{8993E0EE-467B-4A23-AA96-0C08FE06A631}" destId="{E0EF7079-EA74-4036-8553-D368777DC73D}" srcOrd="0" destOrd="0" presId="urn:microsoft.com/office/officeart/2005/8/layout/hierarchy1"/>
    <dgm:cxn modelId="{9D540F42-FF61-4ED2-92D5-9887DC255C3C}" type="presParOf" srcId="{E0EF7079-EA74-4036-8553-D368777DC73D}" destId="{39BDF980-0412-4892-A91A-AB115FE4E170}" srcOrd="0" destOrd="0" presId="urn:microsoft.com/office/officeart/2005/8/layout/hierarchy1"/>
    <dgm:cxn modelId="{2505CE6E-2851-4999-BD3D-0AF4ADE44288}" type="presParOf" srcId="{E0EF7079-EA74-4036-8553-D368777DC73D}" destId="{B085A6AD-4668-48B8-92C8-D17444B66CF5}" srcOrd="1" destOrd="0" presId="urn:microsoft.com/office/officeart/2005/8/layout/hierarchy1"/>
    <dgm:cxn modelId="{A142B4B5-188A-42FB-B616-3BFDA8797EF3}" type="presParOf" srcId="{8993E0EE-467B-4A23-AA96-0C08FE06A631}" destId="{AA0D783D-3542-4AF6-881C-F1268EC63816}" srcOrd="1" destOrd="0" presId="urn:microsoft.com/office/officeart/2005/8/layout/hierarchy1"/>
    <dgm:cxn modelId="{DDA85170-819E-45CF-812C-D2B6B0F7F607}" type="presParOf" srcId="{AA0D783D-3542-4AF6-881C-F1268EC63816}" destId="{C6274369-D5D5-4BA1-B831-24CA0202D005}" srcOrd="0" destOrd="0" presId="urn:microsoft.com/office/officeart/2005/8/layout/hierarchy1"/>
    <dgm:cxn modelId="{3BCBB891-4D51-4E67-A4C4-9DEFE13A745F}" type="presParOf" srcId="{AA0D783D-3542-4AF6-881C-F1268EC63816}" destId="{BF3799BD-4AF8-465A-B943-419E90E3D94E}" srcOrd="1" destOrd="0" presId="urn:microsoft.com/office/officeart/2005/8/layout/hierarchy1"/>
    <dgm:cxn modelId="{3988018F-FEE4-439C-B4F6-B2F498B6FE5E}" type="presParOf" srcId="{BF3799BD-4AF8-465A-B943-419E90E3D94E}" destId="{0D5798AA-97F1-49A2-8271-77205714F4A3}" srcOrd="0" destOrd="0" presId="urn:microsoft.com/office/officeart/2005/8/layout/hierarchy1"/>
    <dgm:cxn modelId="{E6E13CEA-E819-4CC4-8E12-3328D574A632}" type="presParOf" srcId="{0D5798AA-97F1-49A2-8271-77205714F4A3}" destId="{7CF59027-A19C-4055-BB76-52D170E80977}" srcOrd="0" destOrd="0" presId="urn:microsoft.com/office/officeart/2005/8/layout/hierarchy1"/>
    <dgm:cxn modelId="{6757DFDC-198D-4E85-9677-DD0531B7E8BB}" type="presParOf" srcId="{0D5798AA-97F1-49A2-8271-77205714F4A3}" destId="{61DF9E5C-98D5-4CE1-A85C-6563C4C0B3AD}" srcOrd="1" destOrd="0" presId="urn:microsoft.com/office/officeart/2005/8/layout/hierarchy1"/>
    <dgm:cxn modelId="{A881EE96-4EA3-4361-A9C6-00CFBBFEA35D}" type="presParOf" srcId="{BF3799BD-4AF8-465A-B943-419E90E3D94E}" destId="{62DE5A9B-C032-48A4-84CA-4AEDDCE0CA90}" srcOrd="1" destOrd="0" presId="urn:microsoft.com/office/officeart/2005/8/layout/hierarchy1"/>
    <dgm:cxn modelId="{0F281BE7-2082-4983-A9AA-BADDF5D4D93A}" type="presParOf" srcId="{62DE5A9B-C032-48A4-84CA-4AEDDCE0CA90}" destId="{BA309E3A-A36D-4162-8664-40E4640FC6D7}" srcOrd="0" destOrd="0" presId="urn:microsoft.com/office/officeart/2005/8/layout/hierarchy1"/>
    <dgm:cxn modelId="{E4F3599F-226F-42DE-A28F-D46B1E26B6CB}" type="presParOf" srcId="{62DE5A9B-C032-48A4-84CA-4AEDDCE0CA90}" destId="{4ED1A7D1-6EA7-452F-8A74-A233E353717C}" srcOrd="1" destOrd="0" presId="urn:microsoft.com/office/officeart/2005/8/layout/hierarchy1"/>
    <dgm:cxn modelId="{C703462C-3635-4761-939D-C6B9CAE0E18A}" type="presParOf" srcId="{4ED1A7D1-6EA7-452F-8A74-A233E353717C}" destId="{FEF4F0D3-5D2F-4D44-8B9D-CE68365BDD02}" srcOrd="0" destOrd="0" presId="urn:microsoft.com/office/officeart/2005/8/layout/hierarchy1"/>
    <dgm:cxn modelId="{0455F0E5-CF8B-40B1-95AF-465A81A06195}" type="presParOf" srcId="{FEF4F0D3-5D2F-4D44-8B9D-CE68365BDD02}" destId="{D7FC21C2-02C5-47FE-8ABD-6B40E76D88E8}" srcOrd="0" destOrd="0" presId="urn:microsoft.com/office/officeart/2005/8/layout/hierarchy1"/>
    <dgm:cxn modelId="{EA2E3645-484F-469D-916F-92E5955C06CB}" type="presParOf" srcId="{FEF4F0D3-5D2F-4D44-8B9D-CE68365BDD02}" destId="{BCFA0EF3-7612-4789-8493-1A0E6B8D12B1}" srcOrd="1" destOrd="0" presId="urn:microsoft.com/office/officeart/2005/8/layout/hierarchy1"/>
    <dgm:cxn modelId="{F80B3F3D-D592-4954-BC92-4563EB84DE0E}" type="presParOf" srcId="{4ED1A7D1-6EA7-452F-8A74-A233E353717C}" destId="{F67414EF-EC31-4074-A233-D394AACE0852}" srcOrd="1" destOrd="0" presId="urn:microsoft.com/office/officeart/2005/8/layout/hierarchy1"/>
    <dgm:cxn modelId="{93AD9506-8564-4BC1-99D8-925E31A3E38E}" type="presParOf" srcId="{62DE5A9B-C032-48A4-84CA-4AEDDCE0CA90}" destId="{E69D5927-4D8C-474E-BA93-0593844D6A86}" srcOrd="2" destOrd="0" presId="urn:microsoft.com/office/officeart/2005/8/layout/hierarchy1"/>
    <dgm:cxn modelId="{099B573D-F9E2-4DEE-ABF5-ABCC3BF9FAA6}" type="presParOf" srcId="{62DE5A9B-C032-48A4-84CA-4AEDDCE0CA90}" destId="{697D28C8-4159-461B-AC4C-040CA9C8756E}" srcOrd="3" destOrd="0" presId="urn:microsoft.com/office/officeart/2005/8/layout/hierarchy1"/>
    <dgm:cxn modelId="{8A93B5B5-0AAF-4606-B5EE-B8D1C332BBC0}" type="presParOf" srcId="{697D28C8-4159-461B-AC4C-040CA9C8756E}" destId="{5F29FC62-F81B-415A-A329-02B0DD14BA2E}" srcOrd="0" destOrd="0" presId="urn:microsoft.com/office/officeart/2005/8/layout/hierarchy1"/>
    <dgm:cxn modelId="{76502A1F-C32B-474E-A314-4A82E57A4898}" type="presParOf" srcId="{5F29FC62-F81B-415A-A329-02B0DD14BA2E}" destId="{BA1DDF12-BF74-4571-ACB5-FD4526921EC9}" srcOrd="0" destOrd="0" presId="urn:microsoft.com/office/officeart/2005/8/layout/hierarchy1"/>
    <dgm:cxn modelId="{8FAAD2DD-FA51-4C96-9171-10B863DE3917}" type="presParOf" srcId="{5F29FC62-F81B-415A-A329-02B0DD14BA2E}" destId="{0C96BE2F-35CB-42AA-A69D-1368B5DC2F5B}" srcOrd="1" destOrd="0" presId="urn:microsoft.com/office/officeart/2005/8/layout/hierarchy1"/>
    <dgm:cxn modelId="{2FF8BB54-B90E-44E7-9316-9FF45920B5D5}" type="presParOf" srcId="{697D28C8-4159-461B-AC4C-040CA9C8756E}" destId="{7281DD1D-C805-4AC0-8241-230997A41C06}" srcOrd="1" destOrd="0" presId="urn:microsoft.com/office/officeart/2005/8/layout/hierarchy1"/>
    <dgm:cxn modelId="{B3BB74E6-2ECB-4227-9ADA-488FCBA1D6E9}" type="presParOf" srcId="{AA0D783D-3542-4AF6-881C-F1268EC63816}" destId="{787414D6-3D22-46B7-9608-A3FF1ECDA3A3}" srcOrd="2" destOrd="0" presId="urn:microsoft.com/office/officeart/2005/8/layout/hierarchy1"/>
    <dgm:cxn modelId="{A760756A-FDCD-41CA-AEFA-8D2107C23465}" type="presParOf" srcId="{AA0D783D-3542-4AF6-881C-F1268EC63816}" destId="{816CD494-5826-487A-955A-C2821E2E9561}" srcOrd="3" destOrd="0" presId="urn:microsoft.com/office/officeart/2005/8/layout/hierarchy1"/>
    <dgm:cxn modelId="{3E0458FA-AF13-42AD-8BF0-32C81C908B2F}" type="presParOf" srcId="{816CD494-5826-487A-955A-C2821E2E9561}" destId="{34D4EE0F-68D1-4910-AAFC-09094CD2A465}" srcOrd="0" destOrd="0" presId="urn:microsoft.com/office/officeart/2005/8/layout/hierarchy1"/>
    <dgm:cxn modelId="{D265F1C1-13B5-4279-816D-4640EA76659E}" type="presParOf" srcId="{34D4EE0F-68D1-4910-AAFC-09094CD2A465}" destId="{8451F686-25D7-4208-9389-9AED15693DCE}" srcOrd="0" destOrd="0" presId="urn:microsoft.com/office/officeart/2005/8/layout/hierarchy1"/>
    <dgm:cxn modelId="{34AAEB0C-371D-4823-8517-937E8DAE244B}" type="presParOf" srcId="{34D4EE0F-68D1-4910-AAFC-09094CD2A465}" destId="{DE1D7EFD-6FB6-48B6-BFD2-10A83859CC9B}" srcOrd="1" destOrd="0" presId="urn:microsoft.com/office/officeart/2005/8/layout/hierarchy1"/>
    <dgm:cxn modelId="{E51FB9B4-13C3-4998-ADEE-E001B344D1FC}" type="presParOf" srcId="{816CD494-5826-487A-955A-C2821E2E9561}" destId="{B41B0C27-B196-45EC-B6CB-056222407B45}" srcOrd="1" destOrd="0" presId="urn:microsoft.com/office/officeart/2005/8/layout/hierarchy1"/>
    <dgm:cxn modelId="{DB702B07-61F0-4C6C-A2DE-A9A451961C69}" type="presParOf" srcId="{B41B0C27-B196-45EC-B6CB-056222407B45}" destId="{B2026839-5AB6-4F3F-BB56-DC26535C946D}" srcOrd="0" destOrd="0" presId="urn:microsoft.com/office/officeart/2005/8/layout/hierarchy1"/>
    <dgm:cxn modelId="{3154C7CE-E010-48E9-8DE0-0BBDAEA616BC}" type="presParOf" srcId="{B41B0C27-B196-45EC-B6CB-056222407B45}" destId="{241C23E9-585A-4E32-874B-0A18CD676D61}" srcOrd="1" destOrd="0" presId="urn:microsoft.com/office/officeart/2005/8/layout/hierarchy1"/>
    <dgm:cxn modelId="{8F03DBFC-5EA7-4075-AC06-C672C755F079}" type="presParOf" srcId="{241C23E9-585A-4E32-874B-0A18CD676D61}" destId="{E2699D9F-3374-472B-B5C9-4B1AD9B48DD9}" srcOrd="0" destOrd="0" presId="urn:microsoft.com/office/officeart/2005/8/layout/hierarchy1"/>
    <dgm:cxn modelId="{3F7867D3-4BF2-4248-BD03-611F04B68C7B}" type="presParOf" srcId="{E2699D9F-3374-472B-B5C9-4B1AD9B48DD9}" destId="{30CB2A81-0E50-4B5C-B1DE-10A833BEDAF9}" srcOrd="0" destOrd="0" presId="urn:microsoft.com/office/officeart/2005/8/layout/hierarchy1"/>
    <dgm:cxn modelId="{9D8685DE-5C2E-4769-8AD1-B8D1E438AF97}" type="presParOf" srcId="{E2699D9F-3374-472B-B5C9-4B1AD9B48DD9}" destId="{239062C2-F154-42D7-BCA7-3FA8B69B103B}" srcOrd="1" destOrd="0" presId="urn:microsoft.com/office/officeart/2005/8/layout/hierarchy1"/>
    <dgm:cxn modelId="{602BAA8B-0CAE-4955-90AA-ABD412D9FEB2}" type="presParOf" srcId="{241C23E9-585A-4E32-874B-0A18CD676D61}" destId="{12F00C86-930A-4AFA-9446-747C986D4487}" srcOrd="1" destOrd="0" presId="urn:microsoft.com/office/officeart/2005/8/layout/hierarchy1"/>
    <dgm:cxn modelId="{C0B93E9E-45F4-49D1-BEAE-193561E32414}" type="presParOf" srcId="{B41B0C27-B196-45EC-B6CB-056222407B45}" destId="{C9FB8821-341C-4F21-8F5D-E791DA054B91}" srcOrd="2" destOrd="0" presId="urn:microsoft.com/office/officeart/2005/8/layout/hierarchy1"/>
    <dgm:cxn modelId="{9D34FEE4-E6E6-45B0-9296-E70F0A345F88}" type="presParOf" srcId="{B41B0C27-B196-45EC-B6CB-056222407B45}" destId="{102FC112-CD24-4141-BB3E-A0E4280CE587}" srcOrd="3" destOrd="0" presId="urn:microsoft.com/office/officeart/2005/8/layout/hierarchy1"/>
    <dgm:cxn modelId="{8933FF79-1013-4CD1-A79E-2F20A3ADB073}" type="presParOf" srcId="{102FC112-CD24-4141-BB3E-A0E4280CE587}" destId="{89EA7402-BDA9-4FFE-B49F-5912539BD64A}" srcOrd="0" destOrd="0" presId="urn:microsoft.com/office/officeart/2005/8/layout/hierarchy1"/>
    <dgm:cxn modelId="{5E905BEE-B43A-4E5F-931D-C5D6121ADFE1}" type="presParOf" srcId="{89EA7402-BDA9-4FFE-B49F-5912539BD64A}" destId="{729EB2DF-DF00-4B20-A041-9502D0DD612D}" srcOrd="0" destOrd="0" presId="urn:microsoft.com/office/officeart/2005/8/layout/hierarchy1"/>
    <dgm:cxn modelId="{81F01C9A-0A61-4D54-A7D3-5EC1B4C7BD43}" type="presParOf" srcId="{89EA7402-BDA9-4FFE-B49F-5912539BD64A}" destId="{CF203239-4597-4D45-977D-5FD0C6D74524}" srcOrd="1" destOrd="0" presId="urn:microsoft.com/office/officeart/2005/8/layout/hierarchy1"/>
    <dgm:cxn modelId="{CEEAEB81-884E-4667-9F15-54DEDEB2BF8E}" type="presParOf" srcId="{102FC112-CD24-4141-BB3E-A0E4280CE587}" destId="{CC48A1B3-0F16-418A-8174-79C308DD1407}" srcOrd="1" destOrd="0" presId="urn:microsoft.com/office/officeart/2005/8/layout/hierarchy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907EA2-973E-4731-A9FA-D72047EF7A05}" type="doc">
      <dgm:prSet loTypeId="urn:microsoft.com/office/officeart/2005/8/layout/default" loCatId="list" qsTypeId="urn:microsoft.com/office/officeart/2005/8/quickstyle/simple3" qsCatId="simple" csTypeId="urn:microsoft.com/office/officeart/2005/8/colors/accent1_2" csCatId="accent1" phldr="1"/>
      <dgm:spPr/>
      <dgm:t>
        <a:bodyPr/>
        <a:lstStyle/>
        <a:p>
          <a:pPr rtl="1"/>
          <a:endParaRPr lang="he-IL"/>
        </a:p>
      </dgm:t>
    </dgm:pt>
    <dgm:pt modelId="{6B86A484-0AEE-4C55-9361-5B61A6F63900}">
      <dgm:prSet phldrT="[Text]" custT="1"/>
      <dgm:spPr/>
      <dgm:t>
        <a:bodyPr/>
        <a:lstStyle/>
        <a:p>
          <a:pPr rtl="1"/>
          <a:r>
            <a:rPr lang="en-US" sz="2400" dirty="0" smtClean="0">
              <a:latin typeface="Times New Roman" pitchFamily="18" charset="0"/>
              <a:cs typeface="Times New Roman" pitchFamily="18" charset="0"/>
            </a:rPr>
            <a:t>File1.c</a:t>
          </a:r>
          <a:endParaRPr lang="he-IL" sz="2400" dirty="0">
            <a:cs typeface="+mj-cs"/>
          </a:endParaRPr>
        </a:p>
      </dgm:t>
    </dgm:pt>
    <dgm:pt modelId="{7952ADF2-30DA-43CF-A3C7-3B04670B932D}" type="parTrans" cxnId="{71F82941-8534-4EDA-96F8-839E20731488}">
      <dgm:prSet/>
      <dgm:spPr/>
      <dgm:t>
        <a:bodyPr/>
        <a:lstStyle/>
        <a:p>
          <a:pPr rtl="1"/>
          <a:endParaRPr lang="he-IL" sz="1800">
            <a:cs typeface="+mj-cs"/>
          </a:endParaRPr>
        </a:p>
      </dgm:t>
    </dgm:pt>
    <dgm:pt modelId="{5F36D744-20B6-40A5-B6B6-2357B0C4B841}" type="sibTrans" cxnId="{71F82941-8534-4EDA-96F8-839E20731488}">
      <dgm:prSet/>
      <dgm:spPr/>
      <dgm:t>
        <a:bodyPr/>
        <a:lstStyle/>
        <a:p>
          <a:pPr rtl="1"/>
          <a:endParaRPr lang="he-IL" sz="1800">
            <a:cs typeface="+mj-cs"/>
          </a:endParaRPr>
        </a:p>
      </dgm:t>
    </dgm:pt>
    <dgm:pt modelId="{69247DD3-1EFF-4373-A599-C4F9542F145C}">
      <dgm:prSet phldrT="[Text]" custT="1"/>
      <dgm:spPr/>
      <dgm:t>
        <a:bodyPr/>
        <a:lstStyle/>
        <a:p>
          <a:pPr rtl="1"/>
          <a:r>
            <a:rPr lang="en-US" sz="2400" dirty="0" smtClean="0">
              <a:latin typeface="Times New Roman" pitchFamily="18" charset="0"/>
              <a:cs typeface="Times New Roman" pitchFamily="18" charset="0"/>
            </a:rPr>
            <a:t>File2.c</a:t>
          </a:r>
          <a:endParaRPr lang="he-IL" sz="2400" dirty="0">
            <a:cs typeface="+mj-cs"/>
          </a:endParaRPr>
        </a:p>
      </dgm:t>
    </dgm:pt>
    <dgm:pt modelId="{3CCBB224-B8E4-48CB-B0B3-2D9BDBD110BE}" type="parTrans" cxnId="{A89E3ED3-4A83-4B9B-9F57-565C3D281BC5}">
      <dgm:prSet/>
      <dgm:spPr/>
      <dgm:t>
        <a:bodyPr/>
        <a:lstStyle/>
        <a:p>
          <a:pPr rtl="1"/>
          <a:endParaRPr lang="he-IL" sz="1800">
            <a:cs typeface="+mj-cs"/>
          </a:endParaRPr>
        </a:p>
      </dgm:t>
    </dgm:pt>
    <dgm:pt modelId="{F7C5427E-8E03-4D9E-8D73-703DFEF47EED}" type="sibTrans" cxnId="{A89E3ED3-4A83-4B9B-9F57-565C3D281BC5}">
      <dgm:prSet/>
      <dgm:spPr/>
      <dgm:t>
        <a:bodyPr/>
        <a:lstStyle/>
        <a:p>
          <a:pPr rtl="1"/>
          <a:endParaRPr lang="he-IL" sz="1800">
            <a:cs typeface="+mj-cs"/>
          </a:endParaRPr>
        </a:p>
      </dgm:t>
    </dgm:pt>
    <dgm:pt modelId="{6BA9C098-6FF3-416E-B25D-AD4577F3DB5F}">
      <dgm:prSet phldrT="[Text]" custT="1"/>
      <dgm:spPr/>
      <dgm:t>
        <a:bodyPr/>
        <a:lstStyle/>
        <a:p>
          <a:pPr rtl="1"/>
          <a:r>
            <a:rPr lang="en-US" sz="2400" dirty="0" smtClean="0">
              <a:latin typeface="Times New Roman" pitchFamily="18" charset="0"/>
              <a:cs typeface="Times New Roman" pitchFamily="18" charset="0"/>
            </a:rPr>
            <a:t>File3.c</a:t>
          </a:r>
          <a:endParaRPr lang="he-IL" sz="2400" dirty="0">
            <a:cs typeface="+mj-cs"/>
          </a:endParaRPr>
        </a:p>
      </dgm:t>
    </dgm:pt>
    <dgm:pt modelId="{61F0531A-0FF5-4E41-AF8B-B86FC883E8E7}" type="parTrans" cxnId="{133850A8-D479-4311-9AD9-C857C724AC45}">
      <dgm:prSet/>
      <dgm:spPr/>
      <dgm:t>
        <a:bodyPr/>
        <a:lstStyle/>
        <a:p>
          <a:pPr rtl="1"/>
          <a:endParaRPr lang="he-IL" sz="1800">
            <a:cs typeface="+mj-cs"/>
          </a:endParaRPr>
        </a:p>
      </dgm:t>
    </dgm:pt>
    <dgm:pt modelId="{E359E9C1-FE17-4445-A8D6-BBA0C9AC029C}" type="sibTrans" cxnId="{133850A8-D479-4311-9AD9-C857C724AC45}">
      <dgm:prSet/>
      <dgm:spPr/>
      <dgm:t>
        <a:bodyPr/>
        <a:lstStyle/>
        <a:p>
          <a:pPr rtl="1"/>
          <a:endParaRPr lang="he-IL" sz="1800">
            <a:cs typeface="+mj-cs"/>
          </a:endParaRPr>
        </a:p>
      </dgm:t>
    </dgm:pt>
    <dgm:pt modelId="{88A5A617-0324-4FCA-847A-10492FC398A3}">
      <dgm:prSet phldrT="[Text]" custT="1"/>
      <dgm:spPr/>
      <dgm:t>
        <a:bodyPr/>
        <a:lstStyle/>
        <a:p>
          <a:pPr rtl="1"/>
          <a:r>
            <a:rPr lang="en-US" sz="2400" dirty="0" smtClean="0">
              <a:latin typeface="Times New Roman" pitchFamily="18" charset="0"/>
              <a:cs typeface="Times New Roman" pitchFamily="18" charset="0"/>
            </a:rPr>
            <a:t>File1.i</a:t>
          </a:r>
          <a:endParaRPr lang="he-IL" sz="2400" dirty="0">
            <a:cs typeface="+mj-cs"/>
          </a:endParaRPr>
        </a:p>
      </dgm:t>
    </dgm:pt>
    <dgm:pt modelId="{5FA79C30-0A02-488C-9014-0922AD7BBF3C}" type="parTrans" cxnId="{5A4074C6-B534-4F93-8F4A-D3CB9C88FE72}">
      <dgm:prSet/>
      <dgm:spPr/>
      <dgm:t>
        <a:bodyPr/>
        <a:lstStyle/>
        <a:p>
          <a:pPr rtl="1"/>
          <a:endParaRPr lang="he-IL" sz="1800">
            <a:cs typeface="+mj-cs"/>
          </a:endParaRPr>
        </a:p>
      </dgm:t>
    </dgm:pt>
    <dgm:pt modelId="{AB88210C-464C-42F1-BD21-ED7F5B9317AE}" type="sibTrans" cxnId="{5A4074C6-B534-4F93-8F4A-D3CB9C88FE72}">
      <dgm:prSet/>
      <dgm:spPr/>
      <dgm:t>
        <a:bodyPr/>
        <a:lstStyle/>
        <a:p>
          <a:pPr rtl="1"/>
          <a:endParaRPr lang="he-IL" sz="1800">
            <a:cs typeface="+mj-cs"/>
          </a:endParaRPr>
        </a:p>
      </dgm:t>
    </dgm:pt>
    <dgm:pt modelId="{E8658328-60A6-45EF-B92A-15C18C75C681}">
      <dgm:prSet phldrT="[Text]" custT="1"/>
      <dgm:spPr/>
      <dgm:t>
        <a:bodyPr/>
        <a:lstStyle/>
        <a:p>
          <a:pPr rtl="1"/>
          <a:r>
            <a:rPr lang="en-US" sz="2400" dirty="0" smtClean="0">
              <a:latin typeface="Times New Roman" pitchFamily="18" charset="0"/>
              <a:cs typeface="Times New Roman" pitchFamily="18" charset="0"/>
            </a:rPr>
            <a:t>File2.i</a:t>
          </a:r>
          <a:endParaRPr lang="he-IL" sz="2400" dirty="0">
            <a:cs typeface="+mj-cs"/>
          </a:endParaRPr>
        </a:p>
      </dgm:t>
    </dgm:pt>
    <dgm:pt modelId="{C7501655-9DD6-4AEC-9CE5-3DD0C6503893}" type="parTrans" cxnId="{75950904-33D3-4101-91B4-B3676BF92516}">
      <dgm:prSet/>
      <dgm:spPr/>
      <dgm:t>
        <a:bodyPr/>
        <a:lstStyle/>
        <a:p>
          <a:pPr rtl="1"/>
          <a:endParaRPr lang="he-IL" sz="1800">
            <a:cs typeface="+mj-cs"/>
          </a:endParaRPr>
        </a:p>
      </dgm:t>
    </dgm:pt>
    <dgm:pt modelId="{321EF32B-AD6B-4F36-AC07-3FCEFE5F4572}" type="sibTrans" cxnId="{75950904-33D3-4101-91B4-B3676BF92516}">
      <dgm:prSet/>
      <dgm:spPr/>
      <dgm:t>
        <a:bodyPr/>
        <a:lstStyle/>
        <a:p>
          <a:pPr rtl="1"/>
          <a:endParaRPr lang="he-IL" sz="1800">
            <a:cs typeface="+mj-cs"/>
          </a:endParaRPr>
        </a:p>
      </dgm:t>
    </dgm:pt>
    <dgm:pt modelId="{694FDED2-F82F-4CB3-BCA9-60E5DFA2A43E}">
      <dgm:prSet phldrT="[Text]" custT="1"/>
      <dgm:spPr/>
      <dgm:t>
        <a:bodyPr/>
        <a:lstStyle/>
        <a:p>
          <a:pPr rtl="1"/>
          <a:r>
            <a:rPr lang="en-US" sz="2400" dirty="0" smtClean="0">
              <a:latin typeface="Times New Roman" pitchFamily="18" charset="0"/>
              <a:cs typeface="Times New Roman" pitchFamily="18" charset="0"/>
            </a:rPr>
            <a:t>File3.i</a:t>
          </a:r>
          <a:endParaRPr lang="he-IL" sz="2400" dirty="0">
            <a:cs typeface="+mj-cs"/>
          </a:endParaRPr>
        </a:p>
      </dgm:t>
    </dgm:pt>
    <dgm:pt modelId="{342A1409-DE82-4EB3-9ACB-E2D1C4D05B0E}" type="parTrans" cxnId="{5599C370-9633-45ED-91B1-78D2635D3B30}">
      <dgm:prSet/>
      <dgm:spPr/>
      <dgm:t>
        <a:bodyPr/>
        <a:lstStyle/>
        <a:p>
          <a:pPr rtl="1"/>
          <a:endParaRPr lang="he-IL" sz="1800">
            <a:cs typeface="+mj-cs"/>
          </a:endParaRPr>
        </a:p>
      </dgm:t>
    </dgm:pt>
    <dgm:pt modelId="{561BA68B-D7A0-4011-ADCD-96AF0F6F6FF9}" type="sibTrans" cxnId="{5599C370-9633-45ED-91B1-78D2635D3B30}">
      <dgm:prSet/>
      <dgm:spPr/>
      <dgm:t>
        <a:bodyPr/>
        <a:lstStyle/>
        <a:p>
          <a:pPr rtl="1"/>
          <a:endParaRPr lang="he-IL" sz="1800">
            <a:cs typeface="+mj-cs"/>
          </a:endParaRPr>
        </a:p>
      </dgm:t>
    </dgm:pt>
    <dgm:pt modelId="{EB6F7DAF-C794-4DB9-A936-AF128F3E7A66}">
      <dgm:prSet phldrT="[Text]" custT="1"/>
      <dgm:spPr/>
      <dgm:t>
        <a:bodyPr/>
        <a:lstStyle/>
        <a:p>
          <a:pPr rtl="1"/>
          <a:r>
            <a:rPr lang="en-US" sz="2400" dirty="0" smtClean="0">
              <a:latin typeface="Times New Roman" pitchFamily="18" charset="0"/>
              <a:cs typeface="Times New Roman" pitchFamily="18" charset="0"/>
            </a:rPr>
            <a:t>File1.o</a:t>
          </a:r>
          <a:endParaRPr lang="he-IL" sz="2400" dirty="0">
            <a:cs typeface="+mj-cs"/>
          </a:endParaRPr>
        </a:p>
      </dgm:t>
    </dgm:pt>
    <dgm:pt modelId="{D40C90AD-CAB9-461F-BB51-1F264EB454B7}" type="parTrans" cxnId="{E581FEE5-7BA4-4C89-8E6F-4DC5A7E73679}">
      <dgm:prSet/>
      <dgm:spPr/>
      <dgm:t>
        <a:bodyPr/>
        <a:lstStyle/>
        <a:p>
          <a:pPr rtl="1"/>
          <a:endParaRPr lang="he-IL" sz="1800">
            <a:cs typeface="+mj-cs"/>
          </a:endParaRPr>
        </a:p>
      </dgm:t>
    </dgm:pt>
    <dgm:pt modelId="{965128EE-19F6-4AD9-BC2A-14BE504DB8F8}" type="sibTrans" cxnId="{E581FEE5-7BA4-4C89-8E6F-4DC5A7E73679}">
      <dgm:prSet/>
      <dgm:spPr/>
      <dgm:t>
        <a:bodyPr/>
        <a:lstStyle/>
        <a:p>
          <a:pPr rtl="1"/>
          <a:endParaRPr lang="he-IL" sz="1800">
            <a:cs typeface="+mj-cs"/>
          </a:endParaRPr>
        </a:p>
      </dgm:t>
    </dgm:pt>
    <dgm:pt modelId="{1188AD71-DF3F-4992-80B9-68FA85A3CC06}">
      <dgm:prSet phldrT="[Text]" custT="1"/>
      <dgm:spPr/>
      <dgm:t>
        <a:bodyPr/>
        <a:lstStyle/>
        <a:p>
          <a:pPr rtl="1"/>
          <a:r>
            <a:rPr lang="en-US" sz="2400" dirty="0" smtClean="0">
              <a:latin typeface="Times New Roman" pitchFamily="18" charset="0"/>
              <a:cs typeface="Times New Roman" pitchFamily="18" charset="0"/>
            </a:rPr>
            <a:t>File2.o</a:t>
          </a:r>
          <a:endParaRPr lang="he-IL" sz="2400" dirty="0">
            <a:cs typeface="+mj-cs"/>
          </a:endParaRPr>
        </a:p>
      </dgm:t>
    </dgm:pt>
    <dgm:pt modelId="{E3AA43CE-4AC1-46E7-A0FA-EF40AA5C313A}" type="parTrans" cxnId="{2CE65609-8732-4207-8FEF-86E6B988BCED}">
      <dgm:prSet/>
      <dgm:spPr/>
      <dgm:t>
        <a:bodyPr/>
        <a:lstStyle/>
        <a:p>
          <a:pPr rtl="1"/>
          <a:endParaRPr lang="he-IL" sz="1800">
            <a:cs typeface="+mj-cs"/>
          </a:endParaRPr>
        </a:p>
      </dgm:t>
    </dgm:pt>
    <dgm:pt modelId="{3C32A626-BAEC-4A41-8751-D1163A339BA2}" type="sibTrans" cxnId="{2CE65609-8732-4207-8FEF-86E6B988BCED}">
      <dgm:prSet/>
      <dgm:spPr/>
      <dgm:t>
        <a:bodyPr/>
        <a:lstStyle/>
        <a:p>
          <a:pPr rtl="1"/>
          <a:endParaRPr lang="he-IL" sz="1800">
            <a:cs typeface="+mj-cs"/>
          </a:endParaRPr>
        </a:p>
      </dgm:t>
    </dgm:pt>
    <dgm:pt modelId="{C2D8DF57-620A-4950-B75B-5D94FB6BDC43}">
      <dgm:prSet phldrT="[Text]" custT="1"/>
      <dgm:spPr/>
      <dgm:t>
        <a:bodyPr/>
        <a:lstStyle/>
        <a:p>
          <a:pPr rtl="1"/>
          <a:r>
            <a:rPr lang="en-US" sz="2400" dirty="0" smtClean="0">
              <a:latin typeface="Times New Roman" pitchFamily="18" charset="0"/>
              <a:cs typeface="Times New Roman" pitchFamily="18" charset="0"/>
            </a:rPr>
            <a:t>File3.o</a:t>
          </a:r>
          <a:endParaRPr lang="he-IL" sz="2400" dirty="0">
            <a:cs typeface="+mj-cs"/>
          </a:endParaRPr>
        </a:p>
      </dgm:t>
    </dgm:pt>
    <dgm:pt modelId="{306D6470-3134-4AF0-B43E-F4EE004EE4F5}" type="parTrans" cxnId="{C20D3966-57C9-4DBA-99BB-D16B5B9A59AE}">
      <dgm:prSet/>
      <dgm:spPr/>
      <dgm:t>
        <a:bodyPr/>
        <a:lstStyle/>
        <a:p>
          <a:pPr rtl="1"/>
          <a:endParaRPr lang="he-IL" sz="1800">
            <a:cs typeface="+mj-cs"/>
          </a:endParaRPr>
        </a:p>
      </dgm:t>
    </dgm:pt>
    <dgm:pt modelId="{98404D2E-73A8-4AA0-95E5-23B2D821C874}" type="sibTrans" cxnId="{C20D3966-57C9-4DBA-99BB-D16B5B9A59AE}">
      <dgm:prSet/>
      <dgm:spPr/>
      <dgm:t>
        <a:bodyPr/>
        <a:lstStyle/>
        <a:p>
          <a:pPr rtl="1"/>
          <a:endParaRPr lang="he-IL" sz="1800">
            <a:cs typeface="+mj-cs"/>
          </a:endParaRPr>
        </a:p>
      </dgm:t>
    </dgm:pt>
    <dgm:pt modelId="{B8575800-7B7E-47AF-A22D-6F9ADB70D2E1}" type="pres">
      <dgm:prSet presAssocID="{91907EA2-973E-4731-A9FA-D72047EF7A05}" presName="diagram" presStyleCnt="0">
        <dgm:presLayoutVars>
          <dgm:dir/>
          <dgm:resizeHandles val="exact"/>
        </dgm:presLayoutVars>
      </dgm:prSet>
      <dgm:spPr/>
      <dgm:t>
        <a:bodyPr/>
        <a:lstStyle/>
        <a:p>
          <a:pPr rtl="1"/>
          <a:endParaRPr lang="he-IL"/>
        </a:p>
      </dgm:t>
    </dgm:pt>
    <dgm:pt modelId="{768BAEC8-2C78-45E7-A7F6-E99E8D2413D3}" type="pres">
      <dgm:prSet presAssocID="{6B86A484-0AEE-4C55-9361-5B61A6F63900}" presName="node" presStyleLbl="node1" presStyleIdx="0" presStyleCnt="9" custScaleX="24458" custScaleY="21386">
        <dgm:presLayoutVars>
          <dgm:bulletEnabled val="1"/>
        </dgm:presLayoutVars>
      </dgm:prSet>
      <dgm:spPr/>
      <dgm:t>
        <a:bodyPr/>
        <a:lstStyle/>
        <a:p>
          <a:pPr rtl="1"/>
          <a:endParaRPr lang="he-IL"/>
        </a:p>
      </dgm:t>
    </dgm:pt>
    <dgm:pt modelId="{757B80E3-D291-4F47-82A8-9C0280A75449}" type="pres">
      <dgm:prSet presAssocID="{5F36D744-20B6-40A5-B6B6-2357B0C4B841}" presName="sibTrans" presStyleCnt="0"/>
      <dgm:spPr/>
    </dgm:pt>
    <dgm:pt modelId="{D93ED9CE-8D1C-441A-8670-F80D2036722A}" type="pres">
      <dgm:prSet presAssocID="{69247DD3-1EFF-4373-A599-C4F9542F145C}" presName="node" presStyleLbl="node1" presStyleIdx="1" presStyleCnt="9" custScaleX="24458" custScaleY="21386">
        <dgm:presLayoutVars>
          <dgm:bulletEnabled val="1"/>
        </dgm:presLayoutVars>
      </dgm:prSet>
      <dgm:spPr/>
      <dgm:t>
        <a:bodyPr/>
        <a:lstStyle/>
        <a:p>
          <a:pPr rtl="1"/>
          <a:endParaRPr lang="he-IL"/>
        </a:p>
      </dgm:t>
    </dgm:pt>
    <dgm:pt modelId="{EFAAAFD7-2EE7-4350-9687-61BE34345D53}" type="pres">
      <dgm:prSet presAssocID="{F7C5427E-8E03-4D9E-8D73-703DFEF47EED}" presName="sibTrans" presStyleCnt="0"/>
      <dgm:spPr/>
    </dgm:pt>
    <dgm:pt modelId="{3134C076-7523-412F-90EE-AAFA78129664}" type="pres">
      <dgm:prSet presAssocID="{6BA9C098-6FF3-416E-B25D-AD4577F3DB5F}" presName="node" presStyleLbl="node1" presStyleIdx="2" presStyleCnt="9" custScaleX="24458" custScaleY="21386">
        <dgm:presLayoutVars>
          <dgm:bulletEnabled val="1"/>
        </dgm:presLayoutVars>
      </dgm:prSet>
      <dgm:spPr/>
      <dgm:t>
        <a:bodyPr/>
        <a:lstStyle/>
        <a:p>
          <a:pPr rtl="1"/>
          <a:endParaRPr lang="he-IL"/>
        </a:p>
      </dgm:t>
    </dgm:pt>
    <dgm:pt modelId="{CB659F52-CC64-485D-BD62-FCA9F18A39E2}" type="pres">
      <dgm:prSet presAssocID="{E359E9C1-FE17-4445-A8D6-BBA0C9AC029C}" presName="sibTrans" presStyleCnt="0"/>
      <dgm:spPr/>
    </dgm:pt>
    <dgm:pt modelId="{3D101B57-FECE-40FD-85FC-0E96B4CBE71C}" type="pres">
      <dgm:prSet presAssocID="{88A5A617-0324-4FCA-847A-10492FC398A3}" presName="node" presStyleLbl="node1" presStyleIdx="3" presStyleCnt="9" custScaleX="24458" custScaleY="21386">
        <dgm:presLayoutVars>
          <dgm:bulletEnabled val="1"/>
        </dgm:presLayoutVars>
      </dgm:prSet>
      <dgm:spPr/>
      <dgm:t>
        <a:bodyPr/>
        <a:lstStyle/>
        <a:p>
          <a:pPr rtl="1"/>
          <a:endParaRPr lang="he-IL"/>
        </a:p>
      </dgm:t>
    </dgm:pt>
    <dgm:pt modelId="{B9A40BF4-0120-42EE-8A21-3107AE457171}" type="pres">
      <dgm:prSet presAssocID="{AB88210C-464C-42F1-BD21-ED7F5B9317AE}" presName="sibTrans" presStyleCnt="0"/>
      <dgm:spPr/>
    </dgm:pt>
    <dgm:pt modelId="{C957B018-F827-46D6-9DD6-35B4BBAC4FEB}" type="pres">
      <dgm:prSet presAssocID="{E8658328-60A6-45EF-B92A-15C18C75C681}" presName="node" presStyleLbl="node1" presStyleIdx="4" presStyleCnt="9" custScaleX="24458" custScaleY="21386">
        <dgm:presLayoutVars>
          <dgm:bulletEnabled val="1"/>
        </dgm:presLayoutVars>
      </dgm:prSet>
      <dgm:spPr/>
      <dgm:t>
        <a:bodyPr/>
        <a:lstStyle/>
        <a:p>
          <a:pPr rtl="1"/>
          <a:endParaRPr lang="he-IL"/>
        </a:p>
      </dgm:t>
    </dgm:pt>
    <dgm:pt modelId="{AA4A4A10-2BE4-49AC-856F-98ADEE2AB2DB}" type="pres">
      <dgm:prSet presAssocID="{321EF32B-AD6B-4F36-AC07-3FCEFE5F4572}" presName="sibTrans" presStyleCnt="0"/>
      <dgm:spPr/>
    </dgm:pt>
    <dgm:pt modelId="{8619C717-7A08-4F6D-B712-6FC13516EFC9}" type="pres">
      <dgm:prSet presAssocID="{694FDED2-F82F-4CB3-BCA9-60E5DFA2A43E}" presName="node" presStyleLbl="node1" presStyleIdx="5" presStyleCnt="9" custScaleX="24458" custScaleY="21386">
        <dgm:presLayoutVars>
          <dgm:bulletEnabled val="1"/>
        </dgm:presLayoutVars>
      </dgm:prSet>
      <dgm:spPr/>
      <dgm:t>
        <a:bodyPr/>
        <a:lstStyle/>
        <a:p>
          <a:pPr rtl="1"/>
          <a:endParaRPr lang="he-IL"/>
        </a:p>
      </dgm:t>
    </dgm:pt>
    <dgm:pt modelId="{53801B98-7B97-47CC-9067-5CE07A0ED45E}" type="pres">
      <dgm:prSet presAssocID="{561BA68B-D7A0-4011-ADCD-96AF0F6F6FF9}" presName="sibTrans" presStyleCnt="0"/>
      <dgm:spPr/>
    </dgm:pt>
    <dgm:pt modelId="{6E1D36D5-069F-4F38-BFF8-0D8A75831480}" type="pres">
      <dgm:prSet presAssocID="{EB6F7DAF-C794-4DB9-A936-AF128F3E7A66}" presName="node" presStyleLbl="node1" presStyleIdx="6" presStyleCnt="9" custScaleX="24458" custScaleY="21386">
        <dgm:presLayoutVars>
          <dgm:bulletEnabled val="1"/>
        </dgm:presLayoutVars>
      </dgm:prSet>
      <dgm:spPr/>
      <dgm:t>
        <a:bodyPr/>
        <a:lstStyle/>
        <a:p>
          <a:pPr rtl="1"/>
          <a:endParaRPr lang="he-IL"/>
        </a:p>
      </dgm:t>
    </dgm:pt>
    <dgm:pt modelId="{BFB67108-24D8-4E96-95DB-0436591DBD31}" type="pres">
      <dgm:prSet presAssocID="{965128EE-19F6-4AD9-BC2A-14BE504DB8F8}" presName="sibTrans" presStyleCnt="0"/>
      <dgm:spPr/>
    </dgm:pt>
    <dgm:pt modelId="{9F9E1739-DC7D-431B-B2FB-97B311661B59}" type="pres">
      <dgm:prSet presAssocID="{1188AD71-DF3F-4992-80B9-68FA85A3CC06}" presName="node" presStyleLbl="node1" presStyleIdx="7" presStyleCnt="9" custScaleX="24458" custScaleY="21386">
        <dgm:presLayoutVars>
          <dgm:bulletEnabled val="1"/>
        </dgm:presLayoutVars>
      </dgm:prSet>
      <dgm:spPr/>
      <dgm:t>
        <a:bodyPr/>
        <a:lstStyle/>
        <a:p>
          <a:pPr rtl="1"/>
          <a:endParaRPr lang="he-IL"/>
        </a:p>
      </dgm:t>
    </dgm:pt>
    <dgm:pt modelId="{61807E3F-105D-408C-9257-9BF720B464DF}" type="pres">
      <dgm:prSet presAssocID="{3C32A626-BAEC-4A41-8751-D1163A339BA2}" presName="sibTrans" presStyleCnt="0"/>
      <dgm:spPr/>
    </dgm:pt>
    <dgm:pt modelId="{5A3CE213-1999-47B7-8985-B0601ED2B402}" type="pres">
      <dgm:prSet presAssocID="{C2D8DF57-620A-4950-B75B-5D94FB6BDC43}" presName="node" presStyleLbl="node1" presStyleIdx="8" presStyleCnt="9" custScaleX="24458" custScaleY="21386">
        <dgm:presLayoutVars>
          <dgm:bulletEnabled val="1"/>
        </dgm:presLayoutVars>
      </dgm:prSet>
      <dgm:spPr/>
      <dgm:t>
        <a:bodyPr/>
        <a:lstStyle/>
        <a:p>
          <a:pPr rtl="1"/>
          <a:endParaRPr lang="he-IL"/>
        </a:p>
      </dgm:t>
    </dgm:pt>
  </dgm:ptLst>
  <dgm:cxnLst>
    <dgm:cxn modelId="{758E9038-FF0F-44A7-AEA1-D0DA87244B7C}" type="presOf" srcId="{91907EA2-973E-4731-A9FA-D72047EF7A05}" destId="{B8575800-7B7E-47AF-A22D-6F9ADB70D2E1}" srcOrd="0" destOrd="0" presId="urn:microsoft.com/office/officeart/2005/8/layout/default"/>
    <dgm:cxn modelId="{AE687003-13C1-426D-B699-4B7474646AD6}" type="presOf" srcId="{6BA9C098-6FF3-416E-B25D-AD4577F3DB5F}" destId="{3134C076-7523-412F-90EE-AAFA78129664}" srcOrd="0" destOrd="0" presId="urn:microsoft.com/office/officeart/2005/8/layout/default"/>
    <dgm:cxn modelId="{F651F04E-5DCD-4DCE-A23E-1C77103EB238}" type="presOf" srcId="{6B86A484-0AEE-4C55-9361-5B61A6F63900}" destId="{768BAEC8-2C78-45E7-A7F6-E99E8D2413D3}" srcOrd="0" destOrd="0" presId="urn:microsoft.com/office/officeart/2005/8/layout/default"/>
    <dgm:cxn modelId="{5A4074C6-B534-4F93-8F4A-D3CB9C88FE72}" srcId="{91907EA2-973E-4731-A9FA-D72047EF7A05}" destId="{88A5A617-0324-4FCA-847A-10492FC398A3}" srcOrd="3" destOrd="0" parTransId="{5FA79C30-0A02-488C-9014-0922AD7BBF3C}" sibTransId="{AB88210C-464C-42F1-BD21-ED7F5B9317AE}"/>
    <dgm:cxn modelId="{2CE65609-8732-4207-8FEF-86E6B988BCED}" srcId="{91907EA2-973E-4731-A9FA-D72047EF7A05}" destId="{1188AD71-DF3F-4992-80B9-68FA85A3CC06}" srcOrd="7" destOrd="0" parTransId="{E3AA43CE-4AC1-46E7-A0FA-EF40AA5C313A}" sibTransId="{3C32A626-BAEC-4A41-8751-D1163A339BA2}"/>
    <dgm:cxn modelId="{A89E3ED3-4A83-4B9B-9F57-565C3D281BC5}" srcId="{91907EA2-973E-4731-A9FA-D72047EF7A05}" destId="{69247DD3-1EFF-4373-A599-C4F9542F145C}" srcOrd="1" destOrd="0" parTransId="{3CCBB224-B8E4-48CB-B0B3-2D9BDBD110BE}" sibTransId="{F7C5427E-8E03-4D9E-8D73-703DFEF47EED}"/>
    <dgm:cxn modelId="{7635D0DF-1C6B-476C-9D18-38BDEEB19411}" type="presOf" srcId="{694FDED2-F82F-4CB3-BCA9-60E5DFA2A43E}" destId="{8619C717-7A08-4F6D-B712-6FC13516EFC9}" srcOrd="0" destOrd="0" presId="urn:microsoft.com/office/officeart/2005/8/layout/default"/>
    <dgm:cxn modelId="{4F069F30-2C79-40C5-A37E-CB5E33608C96}" type="presOf" srcId="{C2D8DF57-620A-4950-B75B-5D94FB6BDC43}" destId="{5A3CE213-1999-47B7-8985-B0601ED2B402}" srcOrd="0" destOrd="0" presId="urn:microsoft.com/office/officeart/2005/8/layout/default"/>
    <dgm:cxn modelId="{51D15158-C0D9-4399-990C-AF1F6C9C77F0}" type="presOf" srcId="{88A5A617-0324-4FCA-847A-10492FC398A3}" destId="{3D101B57-FECE-40FD-85FC-0E96B4CBE71C}" srcOrd="0" destOrd="0" presId="urn:microsoft.com/office/officeart/2005/8/layout/default"/>
    <dgm:cxn modelId="{71F82941-8534-4EDA-96F8-839E20731488}" srcId="{91907EA2-973E-4731-A9FA-D72047EF7A05}" destId="{6B86A484-0AEE-4C55-9361-5B61A6F63900}" srcOrd="0" destOrd="0" parTransId="{7952ADF2-30DA-43CF-A3C7-3B04670B932D}" sibTransId="{5F36D744-20B6-40A5-B6B6-2357B0C4B841}"/>
    <dgm:cxn modelId="{42CD3917-C296-49F4-8433-A3DB91430BF5}" type="presOf" srcId="{1188AD71-DF3F-4992-80B9-68FA85A3CC06}" destId="{9F9E1739-DC7D-431B-B2FB-97B311661B59}" srcOrd="0" destOrd="0" presId="urn:microsoft.com/office/officeart/2005/8/layout/default"/>
    <dgm:cxn modelId="{C3F3C517-887F-4412-AEF6-8AE8C955B22E}" type="presOf" srcId="{EB6F7DAF-C794-4DB9-A936-AF128F3E7A66}" destId="{6E1D36D5-069F-4F38-BFF8-0D8A75831480}" srcOrd="0" destOrd="0" presId="urn:microsoft.com/office/officeart/2005/8/layout/default"/>
    <dgm:cxn modelId="{75950904-33D3-4101-91B4-B3676BF92516}" srcId="{91907EA2-973E-4731-A9FA-D72047EF7A05}" destId="{E8658328-60A6-45EF-B92A-15C18C75C681}" srcOrd="4" destOrd="0" parTransId="{C7501655-9DD6-4AEC-9CE5-3DD0C6503893}" sibTransId="{321EF32B-AD6B-4F36-AC07-3FCEFE5F4572}"/>
    <dgm:cxn modelId="{399D6744-84F3-4E8C-B146-B5369EDDE17D}" type="presOf" srcId="{E8658328-60A6-45EF-B92A-15C18C75C681}" destId="{C957B018-F827-46D6-9DD6-35B4BBAC4FEB}" srcOrd="0" destOrd="0" presId="urn:microsoft.com/office/officeart/2005/8/layout/default"/>
    <dgm:cxn modelId="{C20D3966-57C9-4DBA-99BB-D16B5B9A59AE}" srcId="{91907EA2-973E-4731-A9FA-D72047EF7A05}" destId="{C2D8DF57-620A-4950-B75B-5D94FB6BDC43}" srcOrd="8" destOrd="0" parTransId="{306D6470-3134-4AF0-B43E-F4EE004EE4F5}" sibTransId="{98404D2E-73A8-4AA0-95E5-23B2D821C874}"/>
    <dgm:cxn modelId="{133850A8-D479-4311-9AD9-C857C724AC45}" srcId="{91907EA2-973E-4731-A9FA-D72047EF7A05}" destId="{6BA9C098-6FF3-416E-B25D-AD4577F3DB5F}" srcOrd="2" destOrd="0" parTransId="{61F0531A-0FF5-4E41-AF8B-B86FC883E8E7}" sibTransId="{E359E9C1-FE17-4445-A8D6-BBA0C9AC029C}"/>
    <dgm:cxn modelId="{E581FEE5-7BA4-4C89-8E6F-4DC5A7E73679}" srcId="{91907EA2-973E-4731-A9FA-D72047EF7A05}" destId="{EB6F7DAF-C794-4DB9-A936-AF128F3E7A66}" srcOrd="6" destOrd="0" parTransId="{D40C90AD-CAB9-461F-BB51-1F264EB454B7}" sibTransId="{965128EE-19F6-4AD9-BC2A-14BE504DB8F8}"/>
    <dgm:cxn modelId="{FBD5B0AC-D719-49C6-A02D-216567C2BCE8}" type="presOf" srcId="{69247DD3-1EFF-4373-A599-C4F9542F145C}" destId="{D93ED9CE-8D1C-441A-8670-F80D2036722A}" srcOrd="0" destOrd="0" presId="urn:microsoft.com/office/officeart/2005/8/layout/default"/>
    <dgm:cxn modelId="{5599C370-9633-45ED-91B1-78D2635D3B30}" srcId="{91907EA2-973E-4731-A9FA-D72047EF7A05}" destId="{694FDED2-F82F-4CB3-BCA9-60E5DFA2A43E}" srcOrd="5" destOrd="0" parTransId="{342A1409-DE82-4EB3-9ACB-E2D1C4D05B0E}" sibTransId="{561BA68B-D7A0-4011-ADCD-96AF0F6F6FF9}"/>
    <dgm:cxn modelId="{0C2BF6F7-0F16-4404-A622-48490D990579}" type="presParOf" srcId="{B8575800-7B7E-47AF-A22D-6F9ADB70D2E1}" destId="{768BAEC8-2C78-45E7-A7F6-E99E8D2413D3}" srcOrd="0" destOrd="0" presId="urn:microsoft.com/office/officeart/2005/8/layout/default"/>
    <dgm:cxn modelId="{F1D92FEA-BE3F-4C7A-80F8-AF1966BE4C33}" type="presParOf" srcId="{B8575800-7B7E-47AF-A22D-6F9ADB70D2E1}" destId="{757B80E3-D291-4F47-82A8-9C0280A75449}" srcOrd="1" destOrd="0" presId="urn:microsoft.com/office/officeart/2005/8/layout/default"/>
    <dgm:cxn modelId="{877B9DDF-559A-43C3-AED5-D32DD392837E}" type="presParOf" srcId="{B8575800-7B7E-47AF-A22D-6F9ADB70D2E1}" destId="{D93ED9CE-8D1C-441A-8670-F80D2036722A}" srcOrd="2" destOrd="0" presId="urn:microsoft.com/office/officeart/2005/8/layout/default"/>
    <dgm:cxn modelId="{DA83A2F8-377D-4281-ABD5-DCEFE9A55C29}" type="presParOf" srcId="{B8575800-7B7E-47AF-A22D-6F9ADB70D2E1}" destId="{EFAAAFD7-2EE7-4350-9687-61BE34345D53}" srcOrd="3" destOrd="0" presId="urn:microsoft.com/office/officeart/2005/8/layout/default"/>
    <dgm:cxn modelId="{F7A52B04-B797-465E-BFCD-686E630E9408}" type="presParOf" srcId="{B8575800-7B7E-47AF-A22D-6F9ADB70D2E1}" destId="{3134C076-7523-412F-90EE-AAFA78129664}" srcOrd="4" destOrd="0" presId="urn:microsoft.com/office/officeart/2005/8/layout/default"/>
    <dgm:cxn modelId="{640B4BE8-DDD5-4600-B35B-226B5325D630}" type="presParOf" srcId="{B8575800-7B7E-47AF-A22D-6F9ADB70D2E1}" destId="{CB659F52-CC64-485D-BD62-FCA9F18A39E2}" srcOrd="5" destOrd="0" presId="urn:microsoft.com/office/officeart/2005/8/layout/default"/>
    <dgm:cxn modelId="{EA18230B-F1C2-476B-8E35-75C505ACA957}" type="presParOf" srcId="{B8575800-7B7E-47AF-A22D-6F9ADB70D2E1}" destId="{3D101B57-FECE-40FD-85FC-0E96B4CBE71C}" srcOrd="6" destOrd="0" presId="urn:microsoft.com/office/officeart/2005/8/layout/default"/>
    <dgm:cxn modelId="{217D62E8-3494-43FF-B603-CD5DDFC8E4DF}" type="presParOf" srcId="{B8575800-7B7E-47AF-A22D-6F9ADB70D2E1}" destId="{B9A40BF4-0120-42EE-8A21-3107AE457171}" srcOrd="7" destOrd="0" presId="urn:microsoft.com/office/officeart/2005/8/layout/default"/>
    <dgm:cxn modelId="{3F340536-3AAC-4413-9EF0-13F814F85CAF}" type="presParOf" srcId="{B8575800-7B7E-47AF-A22D-6F9ADB70D2E1}" destId="{C957B018-F827-46D6-9DD6-35B4BBAC4FEB}" srcOrd="8" destOrd="0" presId="urn:microsoft.com/office/officeart/2005/8/layout/default"/>
    <dgm:cxn modelId="{4D4B6318-4C3A-469B-9651-40F46194FE6F}" type="presParOf" srcId="{B8575800-7B7E-47AF-A22D-6F9ADB70D2E1}" destId="{AA4A4A10-2BE4-49AC-856F-98ADEE2AB2DB}" srcOrd="9" destOrd="0" presId="urn:microsoft.com/office/officeart/2005/8/layout/default"/>
    <dgm:cxn modelId="{61B4C085-DDE7-42BA-9CE6-E26B449C32E3}" type="presParOf" srcId="{B8575800-7B7E-47AF-A22D-6F9ADB70D2E1}" destId="{8619C717-7A08-4F6D-B712-6FC13516EFC9}" srcOrd="10" destOrd="0" presId="urn:microsoft.com/office/officeart/2005/8/layout/default"/>
    <dgm:cxn modelId="{D50C95B1-7D90-460C-BCB6-B8AC7F6D39A4}" type="presParOf" srcId="{B8575800-7B7E-47AF-A22D-6F9ADB70D2E1}" destId="{53801B98-7B97-47CC-9067-5CE07A0ED45E}" srcOrd="11" destOrd="0" presId="urn:microsoft.com/office/officeart/2005/8/layout/default"/>
    <dgm:cxn modelId="{CD0999DC-7291-48E8-AC98-9FB292A40CC1}" type="presParOf" srcId="{B8575800-7B7E-47AF-A22D-6F9ADB70D2E1}" destId="{6E1D36D5-069F-4F38-BFF8-0D8A75831480}" srcOrd="12" destOrd="0" presId="urn:microsoft.com/office/officeart/2005/8/layout/default"/>
    <dgm:cxn modelId="{CACC28DD-9C58-4444-AFA2-D0F194203402}" type="presParOf" srcId="{B8575800-7B7E-47AF-A22D-6F9ADB70D2E1}" destId="{BFB67108-24D8-4E96-95DB-0436591DBD31}" srcOrd="13" destOrd="0" presId="urn:microsoft.com/office/officeart/2005/8/layout/default"/>
    <dgm:cxn modelId="{BE479401-46F4-4626-AE02-B1189477B969}" type="presParOf" srcId="{B8575800-7B7E-47AF-A22D-6F9ADB70D2E1}" destId="{9F9E1739-DC7D-431B-B2FB-97B311661B59}" srcOrd="14" destOrd="0" presId="urn:microsoft.com/office/officeart/2005/8/layout/default"/>
    <dgm:cxn modelId="{C3E823FA-1ADB-4167-B003-B7CA9C5D6815}" type="presParOf" srcId="{B8575800-7B7E-47AF-A22D-6F9ADB70D2E1}" destId="{61807E3F-105D-408C-9257-9BF720B464DF}" srcOrd="15" destOrd="0" presId="urn:microsoft.com/office/officeart/2005/8/layout/default"/>
    <dgm:cxn modelId="{B716099E-2213-441C-86CC-7EBAFCECCF71}" type="presParOf" srcId="{B8575800-7B7E-47AF-A22D-6F9ADB70D2E1}" destId="{5A3CE213-1999-47B7-8985-B0601ED2B402}"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99</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62</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72</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38</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56</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40</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9F4E8001-E2EA-442E-AC62-3200DCEB3CEF}">
      <dgm:prSet phldrT="[Text]"/>
      <dgm:spPr/>
      <dgm:t>
        <a:bodyPr/>
        <a:lstStyle/>
        <a:p>
          <a:pPr rtl="1"/>
          <a:r>
            <a:rPr lang="he-IL" dirty="0" smtClean="0"/>
            <a:t>31</a:t>
          </a:r>
          <a:endParaRPr lang="he-IL" dirty="0"/>
        </a:p>
      </dgm:t>
    </dgm:pt>
    <dgm:pt modelId="{DE8C5BE4-3A5B-4840-BB66-8E36940ADB0B}" type="parTrans" cxnId="{793DE60E-B127-4D63-8E3F-065512B62044}">
      <dgm:prSet/>
      <dgm:spPr/>
      <dgm:t>
        <a:bodyPr/>
        <a:lstStyle/>
        <a:p>
          <a:pPr rtl="1"/>
          <a:endParaRPr lang="he-IL"/>
        </a:p>
      </dgm:t>
    </dgm:pt>
    <dgm:pt modelId="{47B6ED9B-DE16-40A7-8193-FE8627CBBA8F}" type="sibTrans" cxnId="{793DE60E-B127-4D63-8E3F-065512B62044}">
      <dgm:prSet/>
      <dgm:spPr/>
      <dgm:t>
        <a:bodyPr/>
        <a:lstStyle/>
        <a:p>
          <a:pPr rtl="1"/>
          <a:endParaRPr lang="he-IL"/>
        </a:p>
      </dgm:t>
    </dgm:pt>
    <dgm:pt modelId="{80DA8DF9-2A41-4D22-94D1-663D3DD8933E}">
      <dgm:prSet phldrT="[Text]"/>
      <dgm:spPr/>
      <dgm:t>
        <a:bodyPr/>
        <a:lstStyle/>
        <a:p>
          <a:pPr rtl="1"/>
          <a:r>
            <a:rPr lang="he-IL" dirty="0" smtClean="0"/>
            <a:t>6</a:t>
          </a:r>
          <a:endParaRPr lang="he-IL" dirty="0"/>
        </a:p>
      </dgm:t>
    </dgm:pt>
    <dgm:pt modelId="{9D5D4296-5911-4B32-962C-22441C98B8C5}" type="parTrans" cxnId="{E22A9C9E-8D7B-4E69-82AE-002E22728C4C}">
      <dgm:prSet/>
      <dgm:spPr/>
      <dgm:t>
        <a:bodyPr/>
        <a:lstStyle/>
        <a:p>
          <a:pPr rtl="1"/>
          <a:endParaRPr lang="he-IL"/>
        </a:p>
      </dgm:t>
    </dgm:pt>
    <dgm:pt modelId="{D81392C0-1D54-45DB-8B2F-CB2397B86729}" type="sibTrans" cxnId="{E22A9C9E-8D7B-4E69-82AE-002E22728C4C}">
      <dgm:prSet/>
      <dgm:spPr/>
      <dgm:t>
        <a:bodyPr/>
        <a:lstStyle/>
        <a:p>
          <a:pPr rtl="1"/>
          <a:endParaRPr lang="he-IL"/>
        </a:p>
      </dgm:t>
    </dgm:pt>
    <dgm:pt modelId="{EF7D0FF7-E861-45BB-946A-C5B810B40E49}">
      <dgm:prSet phldrT="[Text]"/>
      <dgm:spPr/>
      <dgm:t>
        <a:bodyPr/>
        <a:lstStyle/>
        <a:p>
          <a:pPr rtl="1"/>
          <a:endParaRPr lang="he-IL" dirty="0"/>
        </a:p>
      </dgm:t>
    </dgm:pt>
    <dgm:pt modelId="{7908CAB2-8B6F-4F70-A8A0-C3D7829906C2}" type="parTrans" cxnId="{74A9CA06-0DF1-45BE-AE09-3E2B776CCD9F}">
      <dgm:prSet/>
      <dgm:spPr/>
      <dgm:t>
        <a:bodyPr/>
        <a:lstStyle/>
        <a:p>
          <a:pPr rtl="1"/>
          <a:endParaRPr lang="he-IL"/>
        </a:p>
      </dgm:t>
    </dgm:pt>
    <dgm:pt modelId="{B4007821-4AE3-46C4-8283-2EDD30CA5A1A}" type="sibTrans" cxnId="{74A9CA06-0DF1-45BE-AE09-3E2B776CCD9F}">
      <dgm:prSet/>
      <dgm:spPr/>
      <dgm:t>
        <a:bodyPr/>
        <a:lstStyle/>
        <a:p>
          <a:pPr rtl="1"/>
          <a:endParaRPr lang="he-IL"/>
        </a:p>
      </dgm:t>
    </dgm:pt>
    <dgm:pt modelId="{4E4E0E8E-2EB5-4A21-915F-03D2E93BCCCC}">
      <dgm:prSet phldrT="[Text]"/>
      <dgm:spPr/>
      <dgm:t>
        <a:bodyPr/>
        <a:lstStyle/>
        <a:p>
          <a:pPr rtl="1"/>
          <a:r>
            <a:rPr lang="he-IL" dirty="0" smtClean="0"/>
            <a:t>15</a:t>
          </a:r>
          <a:endParaRPr lang="he-IL" dirty="0"/>
        </a:p>
      </dgm:t>
    </dgm:pt>
    <dgm:pt modelId="{C9543CD9-EF9F-461A-BE7A-94706CF644AB}" type="parTrans" cxnId="{F90862B3-F610-4FA4-8709-0ED21D165237}">
      <dgm:prSet/>
      <dgm:spPr/>
      <dgm:t>
        <a:bodyPr/>
        <a:lstStyle/>
        <a:p>
          <a:pPr rtl="1"/>
          <a:endParaRPr lang="he-IL"/>
        </a:p>
      </dgm:t>
    </dgm:pt>
    <dgm:pt modelId="{CCA96AC9-150A-45AC-B69A-CC82D1CB653F}" type="sibTrans" cxnId="{F90862B3-F610-4FA4-8709-0ED21D165237}">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8"/>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8"/>
      <dgm:spPr/>
    </dgm:pt>
    <dgm:pt modelId="{4B14117D-7965-4D57-A1E5-C459C8FACAFF}" type="pres">
      <dgm:prSet presAssocID="{08BFCD00-9D8F-4F5F-8404-DDC3A6E22AEC}" presName="text4" presStyleLbl="fgAcc4" presStyleIdx="0" presStyleCnt="8">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8"/>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8"/>
      <dgm:spPr/>
    </dgm:pt>
    <dgm:pt modelId="{AD908205-F279-4628-BD84-1F3F3EEEB4E2}" type="pres">
      <dgm:prSet presAssocID="{72559D60-B809-4A0B-B8D5-EEC106CADB0C}" presName="text4" presStyleLbl="fgAcc4" presStyleIdx="1" presStyleCnt="8">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8"/>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8"/>
      <dgm:spPr/>
    </dgm:pt>
    <dgm:pt modelId="{7EBDE339-3F2B-42DE-91EA-B975470C78CF}" type="pres">
      <dgm:prSet presAssocID="{D319E56D-C67B-4E20-A1F3-A8D46C14130C}" presName="text4" presStyleLbl="fgAcc4" presStyleIdx="2" presStyleCnt="8">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8"/>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8"/>
      <dgm:spPr/>
    </dgm:pt>
    <dgm:pt modelId="{77ED67F5-E489-4B7E-A329-57D7BA828157}" type="pres">
      <dgm:prSet presAssocID="{ADFA44D4-9059-443C-B5F0-D14D186DA5E8}" presName="text4" presStyleLbl="fgAcc4" presStyleIdx="3" presStyleCnt="8">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BA309E3A-A36D-4162-8664-40E4640FC6D7}" type="pres">
      <dgm:prSet presAssocID="{9D5D4296-5911-4B32-962C-22441C98B8C5}" presName="Name23" presStyleLbl="parChTrans1D4" presStyleIdx="4" presStyleCnt="8"/>
      <dgm:spPr/>
      <dgm:t>
        <a:bodyPr/>
        <a:lstStyle/>
        <a:p>
          <a:pPr rtl="1"/>
          <a:endParaRPr lang="he-IL"/>
        </a:p>
      </dgm:t>
    </dgm:pt>
    <dgm:pt modelId="{4ED1A7D1-6EA7-452F-8A74-A233E353717C}" type="pres">
      <dgm:prSet presAssocID="{80DA8DF9-2A41-4D22-94D1-663D3DD8933E}" presName="hierRoot4" presStyleCnt="0"/>
      <dgm:spPr/>
    </dgm:pt>
    <dgm:pt modelId="{FEF4F0D3-5D2F-4D44-8B9D-CE68365BDD02}" type="pres">
      <dgm:prSet presAssocID="{80DA8DF9-2A41-4D22-94D1-663D3DD8933E}" presName="composite4" presStyleCnt="0"/>
      <dgm:spPr/>
    </dgm:pt>
    <dgm:pt modelId="{D7FC21C2-02C5-47FE-8ABD-6B40E76D88E8}" type="pres">
      <dgm:prSet presAssocID="{80DA8DF9-2A41-4D22-94D1-663D3DD8933E}" presName="background4" presStyleLbl="node4" presStyleIdx="4" presStyleCnt="8"/>
      <dgm:spPr/>
    </dgm:pt>
    <dgm:pt modelId="{BCFA0EF3-7612-4789-8493-1A0E6B8D12B1}" type="pres">
      <dgm:prSet presAssocID="{80DA8DF9-2A41-4D22-94D1-663D3DD8933E}" presName="text4" presStyleLbl="fgAcc4" presStyleIdx="4" presStyleCnt="8">
        <dgm:presLayoutVars>
          <dgm:chPref val="3"/>
        </dgm:presLayoutVars>
      </dgm:prSet>
      <dgm:spPr/>
      <dgm:t>
        <a:bodyPr/>
        <a:lstStyle/>
        <a:p>
          <a:pPr rtl="1"/>
          <a:endParaRPr lang="he-IL"/>
        </a:p>
      </dgm:t>
    </dgm:pt>
    <dgm:pt modelId="{F67414EF-EC31-4074-A233-D394AACE0852}" type="pres">
      <dgm:prSet presAssocID="{80DA8DF9-2A41-4D22-94D1-663D3DD8933E}" presName="hierChild5" presStyleCnt="0"/>
      <dgm:spPr/>
    </dgm:pt>
    <dgm:pt modelId="{E69D5927-4D8C-474E-BA93-0593844D6A86}" type="pres">
      <dgm:prSet presAssocID="{DE8C5BE4-3A5B-4840-BB66-8E36940ADB0B}" presName="Name23" presStyleLbl="parChTrans1D4" presStyleIdx="5" presStyleCnt="8"/>
      <dgm:spPr/>
      <dgm:t>
        <a:bodyPr/>
        <a:lstStyle/>
        <a:p>
          <a:pPr rtl="1"/>
          <a:endParaRPr lang="he-IL"/>
        </a:p>
      </dgm:t>
    </dgm:pt>
    <dgm:pt modelId="{697D28C8-4159-461B-AC4C-040CA9C8756E}" type="pres">
      <dgm:prSet presAssocID="{9F4E8001-E2EA-442E-AC62-3200DCEB3CEF}" presName="hierRoot4" presStyleCnt="0"/>
      <dgm:spPr/>
    </dgm:pt>
    <dgm:pt modelId="{5F29FC62-F81B-415A-A329-02B0DD14BA2E}" type="pres">
      <dgm:prSet presAssocID="{9F4E8001-E2EA-442E-AC62-3200DCEB3CEF}" presName="composite4" presStyleCnt="0"/>
      <dgm:spPr/>
    </dgm:pt>
    <dgm:pt modelId="{BA1DDF12-BF74-4571-ACB5-FD4526921EC9}" type="pres">
      <dgm:prSet presAssocID="{9F4E8001-E2EA-442E-AC62-3200DCEB3CEF}" presName="background4" presStyleLbl="node4" presStyleIdx="5" presStyleCnt="8"/>
      <dgm:spPr/>
    </dgm:pt>
    <dgm:pt modelId="{0C96BE2F-35CB-42AA-A69D-1368B5DC2F5B}" type="pres">
      <dgm:prSet presAssocID="{9F4E8001-E2EA-442E-AC62-3200DCEB3CEF}" presName="text4" presStyleLbl="fgAcc4" presStyleIdx="5" presStyleCnt="8">
        <dgm:presLayoutVars>
          <dgm:chPref val="3"/>
        </dgm:presLayoutVars>
      </dgm:prSet>
      <dgm:spPr/>
      <dgm:t>
        <a:bodyPr/>
        <a:lstStyle/>
        <a:p>
          <a:pPr rtl="1"/>
          <a:endParaRPr lang="he-IL"/>
        </a:p>
      </dgm:t>
    </dgm:pt>
    <dgm:pt modelId="{7281DD1D-C805-4AC0-8241-230997A41C06}" type="pres">
      <dgm:prSet presAssocID="{9F4E8001-E2EA-442E-AC62-3200DCEB3CEF}" presName="hierChild5"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 modelId="{B2026839-5AB6-4F3F-BB56-DC26535C946D}" type="pres">
      <dgm:prSet presAssocID="{C9543CD9-EF9F-461A-BE7A-94706CF644AB}" presName="Name23" presStyleLbl="parChTrans1D4" presStyleIdx="6" presStyleCnt="8"/>
      <dgm:spPr/>
      <dgm:t>
        <a:bodyPr/>
        <a:lstStyle/>
        <a:p>
          <a:pPr rtl="1"/>
          <a:endParaRPr lang="he-IL"/>
        </a:p>
      </dgm:t>
    </dgm:pt>
    <dgm:pt modelId="{241C23E9-585A-4E32-874B-0A18CD676D61}" type="pres">
      <dgm:prSet presAssocID="{4E4E0E8E-2EB5-4A21-915F-03D2E93BCCCC}" presName="hierRoot4" presStyleCnt="0"/>
      <dgm:spPr/>
    </dgm:pt>
    <dgm:pt modelId="{E2699D9F-3374-472B-B5C9-4B1AD9B48DD9}" type="pres">
      <dgm:prSet presAssocID="{4E4E0E8E-2EB5-4A21-915F-03D2E93BCCCC}" presName="composite4" presStyleCnt="0"/>
      <dgm:spPr/>
    </dgm:pt>
    <dgm:pt modelId="{30CB2A81-0E50-4B5C-B1DE-10A833BEDAF9}" type="pres">
      <dgm:prSet presAssocID="{4E4E0E8E-2EB5-4A21-915F-03D2E93BCCCC}" presName="background4" presStyleLbl="node4" presStyleIdx="6" presStyleCnt="8"/>
      <dgm:spPr/>
    </dgm:pt>
    <dgm:pt modelId="{239062C2-F154-42D7-BCA7-3FA8B69B103B}" type="pres">
      <dgm:prSet presAssocID="{4E4E0E8E-2EB5-4A21-915F-03D2E93BCCCC}" presName="text4" presStyleLbl="fgAcc4" presStyleIdx="6" presStyleCnt="8">
        <dgm:presLayoutVars>
          <dgm:chPref val="3"/>
        </dgm:presLayoutVars>
      </dgm:prSet>
      <dgm:spPr/>
      <dgm:t>
        <a:bodyPr/>
        <a:lstStyle/>
        <a:p>
          <a:pPr rtl="1"/>
          <a:endParaRPr lang="he-IL"/>
        </a:p>
      </dgm:t>
    </dgm:pt>
    <dgm:pt modelId="{12F00C86-930A-4AFA-9446-747C986D4487}" type="pres">
      <dgm:prSet presAssocID="{4E4E0E8E-2EB5-4A21-915F-03D2E93BCCCC}" presName="hierChild5" presStyleCnt="0"/>
      <dgm:spPr/>
    </dgm:pt>
    <dgm:pt modelId="{C9FB8821-341C-4F21-8F5D-E791DA054B91}" type="pres">
      <dgm:prSet presAssocID="{7908CAB2-8B6F-4F70-A8A0-C3D7829906C2}" presName="Name23" presStyleLbl="parChTrans1D4" presStyleIdx="7" presStyleCnt="8"/>
      <dgm:spPr/>
      <dgm:t>
        <a:bodyPr/>
        <a:lstStyle/>
        <a:p>
          <a:pPr rtl="1"/>
          <a:endParaRPr lang="he-IL"/>
        </a:p>
      </dgm:t>
    </dgm:pt>
    <dgm:pt modelId="{102FC112-CD24-4141-BB3E-A0E4280CE587}" type="pres">
      <dgm:prSet presAssocID="{EF7D0FF7-E861-45BB-946A-C5B810B40E49}" presName="hierRoot4" presStyleCnt="0"/>
      <dgm:spPr/>
    </dgm:pt>
    <dgm:pt modelId="{89EA7402-BDA9-4FFE-B49F-5912539BD64A}" type="pres">
      <dgm:prSet presAssocID="{EF7D0FF7-E861-45BB-946A-C5B810B40E49}" presName="composite4" presStyleCnt="0"/>
      <dgm:spPr/>
    </dgm:pt>
    <dgm:pt modelId="{729EB2DF-DF00-4B20-A041-9502D0DD612D}" type="pres">
      <dgm:prSet presAssocID="{EF7D0FF7-E861-45BB-946A-C5B810B40E49}" presName="background4" presStyleLbl="node4" presStyleIdx="7" presStyleCnt="8"/>
      <dgm:spPr/>
    </dgm:pt>
    <dgm:pt modelId="{CF203239-4597-4D45-977D-5FD0C6D74524}" type="pres">
      <dgm:prSet presAssocID="{EF7D0FF7-E861-45BB-946A-C5B810B40E49}" presName="text4" presStyleLbl="fgAcc4" presStyleIdx="7" presStyleCnt="8">
        <dgm:presLayoutVars>
          <dgm:chPref val="3"/>
        </dgm:presLayoutVars>
      </dgm:prSet>
      <dgm:spPr/>
      <dgm:t>
        <a:bodyPr/>
        <a:lstStyle/>
        <a:p>
          <a:pPr rtl="1"/>
          <a:endParaRPr lang="he-IL"/>
        </a:p>
      </dgm:t>
    </dgm:pt>
    <dgm:pt modelId="{CC48A1B3-0F16-418A-8174-79C308DD1407}" type="pres">
      <dgm:prSet presAssocID="{EF7D0FF7-E861-45BB-946A-C5B810B40E49}" presName="hierChild5"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AACEB597-D460-4F9F-9968-3B0BF951180E}" type="presOf" srcId="{BB4DF27B-20DA-4615-9AB5-F202B0762D4D}" destId="{2B020B9C-4382-48CB-891D-908BB0BA81C9}" srcOrd="0" destOrd="0" presId="urn:microsoft.com/office/officeart/2005/8/layout/hierarchy1"/>
    <dgm:cxn modelId="{0DECC28F-F680-4FAF-88C2-98830D76A251}" type="presOf" srcId="{80F580F0-617D-4FF3-9880-16352812AB84}" destId="{971B0BF5-743D-410D-9AC6-587659987174}"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74A9CA06-0DF1-45BE-AE09-3E2B776CCD9F}" srcId="{F83D20CB-C926-4FA7-8407-4A0DF6B19779}" destId="{EF7D0FF7-E861-45BB-946A-C5B810B40E49}" srcOrd="1" destOrd="0" parTransId="{7908CAB2-8B6F-4F70-A8A0-C3D7829906C2}" sibTransId="{B4007821-4AE3-46C4-8283-2EDD30CA5A1A}"/>
    <dgm:cxn modelId="{96E43D04-AC45-4F2B-9FAE-CECE33FEA5D7}" type="presOf" srcId="{80DA8DF9-2A41-4D22-94D1-663D3DD8933E}" destId="{BCFA0EF3-7612-4789-8493-1A0E6B8D12B1}" srcOrd="0" destOrd="0" presId="urn:microsoft.com/office/officeart/2005/8/layout/hierarchy1"/>
    <dgm:cxn modelId="{B5A567EC-EF4A-4B22-A70C-2A983E64EF24}" type="presOf" srcId="{9118FCDE-9457-4A56-AE15-7CAF42C5E19E}" destId="{787414D6-3D22-46B7-9608-A3FF1ECDA3A3}" srcOrd="0" destOrd="0" presId="urn:microsoft.com/office/officeart/2005/8/layout/hierarchy1"/>
    <dgm:cxn modelId="{793DE60E-B127-4D63-8E3F-065512B62044}" srcId="{7B5473A4-9DC1-4A14-A2BF-A6A40CC8D102}" destId="{9F4E8001-E2EA-442E-AC62-3200DCEB3CEF}" srcOrd="1" destOrd="0" parTransId="{DE8C5BE4-3A5B-4840-BB66-8E36940ADB0B}" sibTransId="{47B6ED9B-DE16-40A7-8193-FE8627CBBA8F}"/>
    <dgm:cxn modelId="{FB33087D-BB3F-4D3B-A9FF-D2D21A0D926A}" srcId="{BB4DF27B-20DA-4615-9AB5-F202B0762D4D}" destId="{C934088A-DD17-454B-ABF8-F898A4299977}" srcOrd="0" destOrd="0" parTransId="{EF86C941-0C2D-419A-BD60-9A1ACE3350DF}" sibTransId="{25BB47BC-4AFE-43AE-8BA4-768EE2AEC52B}"/>
    <dgm:cxn modelId="{0B767ADD-23A2-42E1-9558-89A645260B56}" type="presOf" srcId="{CCFEF22E-465F-49DE-9404-9A360471E339}" destId="{C8564CD2-5CAF-4EA9-B5DD-4817F1BBB9C8}" srcOrd="0" destOrd="0" presId="urn:microsoft.com/office/officeart/2005/8/layout/hierarchy1"/>
    <dgm:cxn modelId="{BB6386F5-D9C5-4F56-9224-3ECBC7095301}" type="presOf" srcId="{9F4E8001-E2EA-442E-AC62-3200DCEB3CEF}" destId="{0C96BE2F-35CB-42AA-A69D-1368B5DC2F5B}"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8EEE52EA-571D-4869-8013-24E100CFEE70}" type="presOf" srcId="{64DBCE3B-41D7-484F-8247-1F664C9C04FB}" destId="{EDF25844-C2D6-4042-8C2F-7021765E02DF}" srcOrd="0" destOrd="0" presId="urn:microsoft.com/office/officeart/2005/8/layout/hierarchy1"/>
    <dgm:cxn modelId="{69D08E6A-1CB3-433C-8CD4-6DAD49072E67}" type="presOf" srcId="{9D5D4296-5911-4B32-962C-22441C98B8C5}" destId="{BA309E3A-A36D-4162-8664-40E4640FC6D7}" srcOrd="0" destOrd="0" presId="urn:microsoft.com/office/officeart/2005/8/layout/hierarchy1"/>
    <dgm:cxn modelId="{3B0ADEFE-D28A-4403-821B-01BF8D326BF3}" type="presOf" srcId="{4E4E0E8E-2EB5-4A21-915F-03D2E93BCCCC}" destId="{239062C2-F154-42D7-BCA7-3FA8B69B103B}"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B9CCE343-549D-445B-9392-206487F3C330}" type="presOf" srcId="{E2A16E21-1605-4F4F-A021-1F3C8910C7EC}" destId="{BD17174E-2E7F-440D-9F64-55283B1DE1CA}" srcOrd="0" destOrd="0" presId="urn:microsoft.com/office/officeart/2005/8/layout/hierarchy1"/>
    <dgm:cxn modelId="{717D161D-1142-484E-A09A-8F137C4BAD19}" type="presOf" srcId="{DE8C5BE4-3A5B-4840-BB66-8E36940ADB0B}" destId="{E69D5927-4D8C-474E-BA93-0593844D6A86}" srcOrd="0" destOrd="0" presId="urn:microsoft.com/office/officeart/2005/8/layout/hierarchy1"/>
    <dgm:cxn modelId="{6906A674-EC58-482F-842B-064B8C9B3594}" type="presOf" srcId="{D319E56D-C67B-4E20-A1F3-A8D46C14130C}" destId="{7EBDE339-3F2B-42DE-91EA-B975470C78CF}" srcOrd="0" destOrd="0" presId="urn:microsoft.com/office/officeart/2005/8/layout/hierarchy1"/>
    <dgm:cxn modelId="{D3DE91AB-2EA6-47D8-AFAD-A94E9873B771}" type="presOf" srcId="{914E5EEC-1F85-4A20-91CC-098A7DA8ABA0}" destId="{C6274369-D5D5-4BA1-B831-24CA0202D005}" srcOrd="0" destOrd="0" presId="urn:microsoft.com/office/officeart/2005/8/layout/hierarchy1"/>
    <dgm:cxn modelId="{E22A9C9E-8D7B-4E69-82AE-002E22728C4C}" srcId="{7B5473A4-9DC1-4A14-A2BF-A6A40CC8D102}" destId="{80DA8DF9-2A41-4D22-94D1-663D3DD8933E}" srcOrd="0" destOrd="0" parTransId="{9D5D4296-5911-4B32-962C-22441C98B8C5}" sibTransId="{D81392C0-1D54-45DB-8B2F-CB2397B86729}"/>
    <dgm:cxn modelId="{B046A885-6BB3-4CAC-81E5-83F0D1BFFB13}" type="presOf" srcId="{72559D60-B809-4A0B-B8D5-EEC106CADB0C}" destId="{AD908205-F279-4628-BD84-1F3F3EEEB4E2}" srcOrd="0" destOrd="0" presId="urn:microsoft.com/office/officeart/2005/8/layout/hierarchy1"/>
    <dgm:cxn modelId="{4202146C-A805-4C4B-87F4-FF7BDC4A24BD}" type="presOf" srcId="{08BFCD00-9D8F-4F5F-8404-DDC3A6E22AEC}" destId="{4B14117D-7965-4D57-A1E5-C459C8FACAFF}" srcOrd="0" destOrd="0" presId="urn:microsoft.com/office/officeart/2005/8/layout/hierarchy1"/>
    <dgm:cxn modelId="{77668A64-B9E3-415B-B6F4-C3F7563E975A}" type="presOf" srcId="{7B5473A4-9DC1-4A14-A2BF-A6A40CC8D102}" destId="{61DF9E5C-98D5-4CE1-A85C-6563C4C0B3AD}"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1813D1EE-17B2-4295-B39F-9D8A08B690CE}" type="presOf" srcId="{EF7D0FF7-E861-45BB-946A-C5B810B40E49}" destId="{CF203239-4597-4D45-977D-5FD0C6D74524}" srcOrd="0" destOrd="0" presId="urn:microsoft.com/office/officeart/2005/8/layout/hierarchy1"/>
    <dgm:cxn modelId="{79B63500-0AC2-4342-878D-FBE0A5764957}" type="presOf" srcId="{EF86C941-0C2D-419A-BD60-9A1ACE3350DF}" destId="{0E710570-BE04-48E9-A287-07D6687FC056}" srcOrd="0" destOrd="0" presId="urn:microsoft.com/office/officeart/2005/8/layout/hierarchy1"/>
    <dgm:cxn modelId="{E188F7A2-5E07-4BC1-8247-BB8B60747790}" type="presOf" srcId="{27DC0E27-CC2C-456F-8C3A-025E87DD9637}" destId="{5E7BDB3F-E3E5-425E-A04F-662F2DD66EE8}"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3BF2A685-94B1-4383-B964-C8DF2C4A420A}" type="presOf" srcId="{C934088A-DD17-454B-ABF8-F898A4299977}" destId="{97B06333-3012-4CE7-984B-73C9072BAE9D}" srcOrd="0" destOrd="0" presId="urn:microsoft.com/office/officeart/2005/8/layout/hierarchy1"/>
    <dgm:cxn modelId="{767CEF68-D4C8-45FF-814B-047FA44D641A}" type="presOf" srcId="{C9543CD9-EF9F-461A-BE7A-94706CF644AB}" destId="{B2026839-5AB6-4F3F-BB56-DC26535C946D}" srcOrd="0" destOrd="0" presId="urn:microsoft.com/office/officeart/2005/8/layout/hierarchy1"/>
    <dgm:cxn modelId="{68642046-EA35-41BC-A6B0-CF007A1604D2}" type="presOf" srcId="{545D8567-774E-4E71-A4B8-AFCB3EAB7C05}" destId="{DA8D4D94-0695-46E9-AEB8-6FE00F8DADF8}" srcOrd="0" destOrd="0" presId="urn:microsoft.com/office/officeart/2005/8/layout/hierarchy1"/>
    <dgm:cxn modelId="{FB0EEB9A-69BF-43B4-A75C-B764BB6433CD}" type="presOf" srcId="{31DBB323-3B82-4BCC-BDFE-0313147D14BD}" destId="{54D46415-34AC-4CA0-902B-1D803A476AE3}"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9778D924-29F9-4632-BD94-DB7D6FC0EA18}" type="presOf" srcId="{F83D20CB-C926-4FA7-8407-4A0DF6B19779}" destId="{DE1D7EFD-6FB6-48B6-BFD2-10A83859CC9B}" srcOrd="0" destOrd="0" presId="urn:microsoft.com/office/officeart/2005/8/layout/hierarchy1"/>
    <dgm:cxn modelId="{F90862B3-F610-4FA4-8709-0ED21D165237}" srcId="{F83D20CB-C926-4FA7-8407-4A0DF6B19779}" destId="{4E4E0E8E-2EB5-4A21-915F-03D2E93BCCCC}" srcOrd="0" destOrd="0" parTransId="{C9543CD9-EF9F-461A-BE7A-94706CF644AB}" sibTransId="{CCA96AC9-150A-45AC-B69A-CC82D1CB653F}"/>
    <dgm:cxn modelId="{92EE9D39-ADC4-43A6-AD96-CDE20AF9CD92}" type="presOf" srcId="{7908CAB2-8B6F-4F70-A8A0-C3D7829906C2}" destId="{C9FB8821-341C-4F21-8F5D-E791DA054B91}" srcOrd="0" destOrd="0" presId="urn:microsoft.com/office/officeart/2005/8/layout/hierarchy1"/>
    <dgm:cxn modelId="{EE009352-DC25-4E0B-817C-BAADA7A9C94F}" type="presOf" srcId="{56B10902-0810-426C-9D4B-89538CD9CE3E}" destId="{B085A6AD-4668-48B8-92C8-D17444B66CF5}" srcOrd="0" destOrd="0" presId="urn:microsoft.com/office/officeart/2005/8/layout/hierarchy1"/>
    <dgm:cxn modelId="{64319840-D8B4-40AB-B1A2-568772EA018E}" type="presOf" srcId="{96A6BD2D-DCD4-4BD5-8B31-37BEB6998CAF}" destId="{2F6E873F-F1E5-4446-89B3-A9A314F2EBE5}" srcOrd="0" destOrd="0" presId="urn:microsoft.com/office/officeart/2005/8/layout/hierarchy1"/>
    <dgm:cxn modelId="{E0B56A24-3F20-4781-A4FD-69CBCC8DA571}" type="presOf" srcId="{5D27833C-3E48-4860-9382-488E6DCF7ADC}" destId="{31F23465-A850-47C9-B518-5EDA085DF580}" srcOrd="0" destOrd="0" presId="urn:microsoft.com/office/officeart/2005/8/layout/hierarchy1"/>
    <dgm:cxn modelId="{7DDD6AD4-1879-4AE1-915D-5624C326CF51}" type="presOf" srcId="{5C7E3ADD-CB84-4332-B819-0DE6073454A0}" destId="{30269F74-3AFB-4CBE-A172-019220BB9EF3}"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BA8F60FA-2ADD-4EE3-9E9D-71941D27F445}" type="presOf" srcId="{ADFA44D4-9059-443C-B5F0-D14D186DA5E8}" destId="{77ED67F5-E489-4B7E-A329-57D7BA828157}" srcOrd="0" destOrd="0" presId="urn:microsoft.com/office/officeart/2005/8/layout/hierarchy1"/>
    <dgm:cxn modelId="{3F5AF559-0F75-4E86-A79D-233659DEFF0E}" type="presParOf" srcId="{DA8D4D94-0695-46E9-AEB8-6FE00F8DADF8}" destId="{1AFD3EE4-4C14-4B2C-9BF8-E25BEBDBA97A}" srcOrd="0" destOrd="0" presId="urn:microsoft.com/office/officeart/2005/8/layout/hierarchy1"/>
    <dgm:cxn modelId="{530C233C-1009-4D4E-B3AB-74283B0E846C}" type="presParOf" srcId="{1AFD3EE4-4C14-4B2C-9BF8-E25BEBDBA97A}" destId="{519DA649-06FD-41A7-8BF4-61018B8AD879}" srcOrd="0" destOrd="0" presId="urn:microsoft.com/office/officeart/2005/8/layout/hierarchy1"/>
    <dgm:cxn modelId="{1E3AC4F1-F6E7-4307-B2D8-B3E78538DB7E}" type="presParOf" srcId="{519DA649-06FD-41A7-8BF4-61018B8AD879}" destId="{B6A7D071-A0F2-4E09-B78C-4985CF30C9DF}" srcOrd="0" destOrd="0" presId="urn:microsoft.com/office/officeart/2005/8/layout/hierarchy1"/>
    <dgm:cxn modelId="{E7A94F3B-AC83-45D2-B4D2-D855D9CDD0D1}" type="presParOf" srcId="{519DA649-06FD-41A7-8BF4-61018B8AD879}" destId="{C8564CD2-5CAF-4EA9-B5DD-4817F1BBB9C8}" srcOrd="1" destOrd="0" presId="urn:microsoft.com/office/officeart/2005/8/layout/hierarchy1"/>
    <dgm:cxn modelId="{DD6745FE-4A5D-47DD-9C82-51DFC773424C}" type="presParOf" srcId="{1AFD3EE4-4C14-4B2C-9BF8-E25BEBDBA97A}" destId="{946E24AA-F8A9-46DA-B33A-449FB374E205}" srcOrd="1" destOrd="0" presId="urn:microsoft.com/office/officeart/2005/8/layout/hierarchy1"/>
    <dgm:cxn modelId="{669242E5-2D7C-4B81-829A-AD213D49DAED}" type="presParOf" srcId="{946E24AA-F8A9-46DA-B33A-449FB374E205}" destId="{5E7BDB3F-E3E5-425E-A04F-662F2DD66EE8}" srcOrd="0" destOrd="0" presId="urn:microsoft.com/office/officeart/2005/8/layout/hierarchy1"/>
    <dgm:cxn modelId="{D0A57A83-B8E3-4D47-B5F4-65C8CC2F4C0E}" type="presParOf" srcId="{946E24AA-F8A9-46DA-B33A-449FB374E205}" destId="{D407E230-4C1F-4B45-B1E5-9F0BB05C8AE6}" srcOrd="1" destOrd="0" presId="urn:microsoft.com/office/officeart/2005/8/layout/hierarchy1"/>
    <dgm:cxn modelId="{41D0E4BC-B557-482C-BD63-78CECDE99068}" type="presParOf" srcId="{D407E230-4C1F-4B45-B1E5-9F0BB05C8AE6}" destId="{3C4FA1FD-E774-4C0C-8309-0EA634E238C1}" srcOrd="0" destOrd="0" presId="urn:microsoft.com/office/officeart/2005/8/layout/hierarchy1"/>
    <dgm:cxn modelId="{A9A782FD-4A94-4599-9869-70E366ED3F1E}" type="presParOf" srcId="{3C4FA1FD-E774-4C0C-8309-0EA634E238C1}" destId="{4AC80549-27FD-4C80-BCA1-474BDC78DEFB}" srcOrd="0" destOrd="0" presId="urn:microsoft.com/office/officeart/2005/8/layout/hierarchy1"/>
    <dgm:cxn modelId="{D0FDA7AD-E788-4226-83E8-E2EA8869BBAC}" type="presParOf" srcId="{3C4FA1FD-E774-4C0C-8309-0EA634E238C1}" destId="{2B020B9C-4382-48CB-891D-908BB0BA81C9}" srcOrd="1" destOrd="0" presId="urn:microsoft.com/office/officeart/2005/8/layout/hierarchy1"/>
    <dgm:cxn modelId="{DF5CFC51-C75F-4986-B7F3-CB7D80156607}" type="presParOf" srcId="{D407E230-4C1F-4B45-B1E5-9F0BB05C8AE6}" destId="{D6F65637-0152-4330-8606-80AC69723E02}" srcOrd="1" destOrd="0" presId="urn:microsoft.com/office/officeart/2005/8/layout/hierarchy1"/>
    <dgm:cxn modelId="{D3508210-3866-40F1-B518-856FD594B547}" type="presParOf" srcId="{D6F65637-0152-4330-8606-80AC69723E02}" destId="{0E710570-BE04-48E9-A287-07D6687FC056}" srcOrd="0" destOrd="0" presId="urn:microsoft.com/office/officeart/2005/8/layout/hierarchy1"/>
    <dgm:cxn modelId="{5FE5B89F-AC22-476E-B0E5-BF4FEB8C3901}" type="presParOf" srcId="{D6F65637-0152-4330-8606-80AC69723E02}" destId="{6BFB4CFB-B39F-4A1A-BDAC-97C000C8CF5E}" srcOrd="1" destOrd="0" presId="urn:microsoft.com/office/officeart/2005/8/layout/hierarchy1"/>
    <dgm:cxn modelId="{4AA3E3EE-A893-4C6C-9CE1-9965ACDFA5E8}" type="presParOf" srcId="{6BFB4CFB-B39F-4A1A-BDAC-97C000C8CF5E}" destId="{11C6F504-3D14-4F44-85F6-DDFC4040F9F9}" srcOrd="0" destOrd="0" presId="urn:microsoft.com/office/officeart/2005/8/layout/hierarchy1"/>
    <dgm:cxn modelId="{82169F27-FBA4-4318-877F-31C9B1957C0C}" type="presParOf" srcId="{11C6F504-3D14-4F44-85F6-DDFC4040F9F9}" destId="{5163BAF1-50A1-4686-8288-C535C72FC9CC}" srcOrd="0" destOrd="0" presId="urn:microsoft.com/office/officeart/2005/8/layout/hierarchy1"/>
    <dgm:cxn modelId="{B4C007CC-F4B3-438E-961D-19C57C9625AA}" type="presParOf" srcId="{11C6F504-3D14-4F44-85F6-DDFC4040F9F9}" destId="{97B06333-3012-4CE7-984B-73C9072BAE9D}" srcOrd="1" destOrd="0" presId="urn:microsoft.com/office/officeart/2005/8/layout/hierarchy1"/>
    <dgm:cxn modelId="{AE16E04E-63BF-4817-AF5F-770FC88DD708}" type="presParOf" srcId="{6BFB4CFB-B39F-4A1A-BDAC-97C000C8CF5E}" destId="{BD7B9616-D3F6-4AD0-A65F-223C31659133}" srcOrd="1" destOrd="0" presId="urn:microsoft.com/office/officeart/2005/8/layout/hierarchy1"/>
    <dgm:cxn modelId="{510370C8-01FC-4F08-9F9B-A1B6487CF1C1}" type="presParOf" srcId="{BD7B9616-D3F6-4AD0-A65F-223C31659133}" destId="{30269F74-3AFB-4CBE-A172-019220BB9EF3}" srcOrd="0" destOrd="0" presId="urn:microsoft.com/office/officeart/2005/8/layout/hierarchy1"/>
    <dgm:cxn modelId="{DC93483A-1AD1-4A69-9D0D-6A4FEF822F1C}" type="presParOf" srcId="{BD7B9616-D3F6-4AD0-A65F-223C31659133}" destId="{D200DEB2-6323-4DD6-8BE6-FD99699FCC6A}" srcOrd="1" destOrd="0" presId="urn:microsoft.com/office/officeart/2005/8/layout/hierarchy1"/>
    <dgm:cxn modelId="{E5093782-7DE8-46AF-9A43-BE4230E175C0}" type="presParOf" srcId="{D200DEB2-6323-4DD6-8BE6-FD99699FCC6A}" destId="{FE8C206A-6A10-4C48-AAF4-087018DE6957}" srcOrd="0" destOrd="0" presId="urn:microsoft.com/office/officeart/2005/8/layout/hierarchy1"/>
    <dgm:cxn modelId="{8F32FE03-28C1-4441-A2CC-263CB2D04076}" type="presParOf" srcId="{FE8C206A-6A10-4C48-AAF4-087018DE6957}" destId="{C2A731C4-9FD4-48D5-9763-769CD812BB61}" srcOrd="0" destOrd="0" presId="urn:microsoft.com/office/officeart/2005/8/layout/hierarchy1"/>
    <dgm:cxn modelId="{BCCB400E-47B5-4A1D-AA68-F5E69AEE56D8}" type="presParOf" srcId="{FE8C206A-6A10-4C48-AAF4-087018DE6957}" destId="{4B14117D-7965-4D57-A1E5-C459C8FACAFF}" srcOrd="1" destOrd="0" presId="urn:microsoft.com/office/officeart/2005/8/layout/hierarchy1"/>
    <dgm:cxn modelId="{8E3861FC-AF03-419B-9CD2-002EBD178FBE}" type="presParOf" srcId="{D200DEB2-6323-4DD6-8BE6-FD99699FCC6A}" destId="{8D48137B-ADA5-42C3-8B96-50969F9D87D5}" srcOrd="1" destOrd="0" presId="urn:microsoft.com/office/officeart/2005/8/layout/hierarchy1"/>
    <dgm:cxn modelId="{58B24523-1F22-49E2-A5BD-A30D5A3C5CD0}" type="presParOf" srcId="{BD7B9616-D3F6-4AD0-A65F-223C31659133}" destId="{EDF25844-C2D6-4042-8C2F-7021765E02DF}" srcOrd="2" destOrd="0" presId="urn:microsoft.com/office/officeart/2005/8/layout/hierarchy1"/>
    <dgm:cxn modelId="{061C6221-4702-4B60-B8E3-E50F39409368}" type="presParOf" srcId="{BD7B9616-D3F6-4AD0-A65F-223C31659133}" destId="{43EAA024-8017-48A5-A335-61D5CC11E414}" srcOrd="3" destOrd="0" presId="urn:microsoft.com/office/officeart/2005/8/layout/hierarchy1"/>
    <dgm:cxn modelId="{6200D6FF-ADDD-40C8-ADED-52500F525A9B}" type="presParOf" srcId="{43EAA024-8017-48A5-A335-61D5CC11E414}" destId="{F307E464-28F5-4F8A-80D4-B1D777A8AA99}" srcOrd="0" destOrd="0" presId="urn:microsoft.com/office/officeart/2005/8/layout/hierarchy1"/>
    <dgm:cxn modelId="{3A668C5E-A446-4D20-AC8E-6A6D7052B0DA}" type="presParOf" srcId="{F307E464-28F5-4F8A-80D4-B1D777A8AA99}" destId="{B73CB6A3-E730-4469-8C1A-14A8D3227606}" srcOrd="0" destOrd="0" presId="urn:microsoft.com/office/officeart/2005/8/layout/hierarchy1"/>
    <dgm:cxn modelId="{FAC064BE-895C-46CB-988E-8A110BD08FFD}" type="presParOf" srcId="{F307E464-28F5-4F8A-80D4-B1D777A8AA99}" destId="{AD908205-F279-4628-BD84-1F3F3EEEB4E2}" srcOrd="1" destOrd="0" presId="urn:microsoft.com/office/officeart/2005/8/layout/hierarchy1"/>
    <dgm:cxn modelId="{A309E8D4-D017-49EF-AEE4-6FFBE1622C30}" type="presParOf" srcId="{43EAA024-8017-48A5-A335-61D5CC11E414}" destId="{9073CE4E-A7E3-4B77-AF8A-0C7335277142}" srcOrd="1" destOrd="0" presId="urn:microsoft.com/office/officeart/2005/8/layout/hierarchy1"/>
    <dgm:cxn modelId="{DA788B4B-CF78-4F13-A0A4-E1FB1C6BEFB8}" type="presParOf" srcId="{D6F65637-0152-4330-8606-80AC69723E02}" destId="{2F6E873F-F1E5-4446-89B3-A9A314F2EBE5}" srcOrd="2" destOrd="0" presId="urn:microsoft.com/office/officeart/2005/8/layout/hierarchy1"/>
    <dgm:cxn modelId="{A77E9405-B00D-41B5-B452-8902F88EB11F}" type="presParOf" srcId="{D6F65637-0152-4330-8606-80AC69723E02}" destId="{93F8D20A-6A0A-4A60-9E7D-BBF9664AE745}" srcOrd="3" destOrd="0" presId="urn:microsoft.com/office/officeart/2005/8/layout/hierarchy1"/>
    <dgm:cxn modelId="{6211BEE2-1061-42B2-A43B-4355E8971267}" type="presParOf" srcId="{93F8D20A-6A0A-4A60-9E7D-BBF9664AE745}" destId="{ED9B3731-8646-4D50-85C4-E01F1A86592D}" srcOrd="0" destOrd="0" presId="urn:microsoft.com/office/officeart/2005/8/layout/hierarchy1"/>
    <dgm:cxn modelId="{355383BD-5A7C-4D55-A448-5D8C40C1257C}" type="presParOf" srcId="{ED9B3731-8646-4D50-85C4-E01F1A86592D}" destId="{8A9E150E-C6E4-4165-9BA8-2D107A1F5906}" srcOrd="0" destOrd="0" presId="urn:microsoft.com/office/officeart/2005/8/layout/hierarchy1"/>
    <dgm:cxn modelId="{7A36F7A1-0408-46B7-91A7-394656160AC6}" type="presParOf" srcId="{ED9B3731-8646-4D50-85C4-E01F1A86592D}" destId="{971B0BF5-743D-410D-9AC6-587659987174}" srcOrd="1" destOrd="0" presId="urn:microsoft.com/office/officeart/2005/8/layout/hierarchy1"/>
    <dgm:cxn modelId="{7DACA82B-5040-432F-80F2-3C5EB23FF7B7}" type="presParOf" srcId="{93F8D20A-6A0A-4A60-9E7D-BBF9664AE745}" destId="{F758EF1D-0C19-4BAB-A645-23B3F5EA8D64}" srcOrd="1" destOrd="0" presId="urn:microsoft.com/office/officeart/2005/8/layout/hierarchy1"/>
    <dgm:cxn modelId="{3D0C9694-C015-4072-B781-96C2DDB67AF1}" type="presParOf" srcId="{F758EF1D-0C19-4BAB-A645-23B3F5EA8D64}" destId="{31F23465-A850-47C9-B518-5EDA085DF580}" srcOrd="0" destOrd="0" presId="urn:microsoft.com/office/officeart/2005/8/layout/hierarchy1"/>
    <dgm:cxn modelId="{71B359EB-C610-4A9F-8A3A-66EA80AC9076}" type="presParOf" srcId="{F758EF1D-0C19-4BAB-A645-23B3F5EA8D64}" destId="{DAF99381-B617-483B-8E46-A68EF383AFA2}" srcOrd="1" destOrd="0" presId="urn:microsoft.com/office/officeart/2005/8/layout/hierarchy1"/>
    <dgm:cxn modelId="{88EC5E40-3A2D-437C-9A9C-0D21C9C40EDA}" type="presParOf" srcId="{DAF99381-B617-483B-8E46-A68EF383AFA2}" destId="{ACF1D418-AC65-4123-932C-7C8929B6F71A}" srcOrd="0" destOrd="0" presId="urn:microsoft.com/office/officeart/2005/8/layout/hierarchy1"/>
    <dgm:cxn modelId="{17DAE458-A11E-4F26-9409-0E5A611AF507}" type="presParOf" srcId="{ACF1D418-AC65-4123-932C-7C8929B6F71A}" destId="{7F6F8408-E588-412E-B0BD-79B627AAC7BA}" srcOrd="0" destOrd="0" presId="urn:microsoft.com/office/officeart/2005/8/layout/hierarchy1"/>
    <dgm:cxn modelId="{B25A645A-2F03-4E87-B03D-E359690162E6}" type="presParOf" srcId="{ACF1D418-AC65-4123-932C-7C8929B6F71A}" destId="{7EBDE339-3F2B-42DE-91EA-B975470C78CF}" srcOrd="1" destOrd="0" presId="urn:microsoft.com/office/officeart/2005/8/layout/hierarchy1"/>
    <dgm:cxn modelId="{E907EDAF-60D0-4C0C-A9BB-C117E92CD0BA}" type="presParOf" srcId="{DAF99381-B617-483B-8E46-A68EF383AFA2}" destId="{FF359633-C6EB-4095-B648-6156652F8169}" srcOrd="1" destOrd="0" presId="urn:microsoft.com/office/officeart/2005/8/layout/hierarchy1"/>
    <dgm:cxn modelId="{61656AA8-80D7-4A0E-AAD1-F81C30FAEF36}" type="presParOf" srcId="{F758EF1D-0C19-4BAB-A645-23B3F5EA8D64}" destId="{54D46415-34AC-4CA0-902B-1D803A476AE3}" srcOrd="2" destOrd="0" presId="urn:microsoft.com/office/officeart/2005/8/layout/hierarchy1"/>
    <dgm:cxn modelId="{D38452E7-FD4E-4E52-84C3-D4FF55928E88}" type="presParOf" srcId="{F758EF1D-0C19-4BAB-A645-23B3F5EA8D64}" destId="{7C0DC2FA-FFAC-4C0C-9E4D-95B9EB393970}" srcOrd="3" destOrd="0" presId="urn:microsoft.com/office/officeart/2005/8/layout/hierarchy1"/>
    <dgm:cxn modelId="{5E320948-9B7B-47A3-9111-F360D2332634}" type="presParOf" srcId="{7C0DC2FA-FFAC-4C0C-9E4D-95B9EB393970}" destId="{3962EA37-771C-4C4C-8C1E-8137FA089143}" srcOrd="0" destOrd="0" presId="urn:microsoft.com/office/officeart/2005/8/layout/hierarchy1"/>
    <dgm:cxn modelId="{8E3DE426-8F60-4D5A-B4C2-AFB6548316B2}" type="presParOf" srcId="{3962EA37-771C-4C4C-8C1E-8137FA089143}" destId="{13276331-D03F-4A8F-A43C-109FE228B9FA}" srcOrd="0" destOrd="0" presId="urn:microsoft.com/office/officeart/2005/8/layout/hierarchy1"/>
    <dgm:cxn modelId="{7B4D624D-7A67-4FE7-BDE1-0CC24D957220}" type="presParOf" srcId="{3962EA37-771C-4C4C-8C1E-8137FA089143}" destId="{77ED67F5-E489-4B7E-A329-57D7BA828157}" srcOrd="1" destOrd="0" presId="urn:microsoft.com/office/officeart/2005/8/layout/hierarchy1"/>
    <dgm:cxn modelId="{D6A7EA5D-6F05-4182-934E-1FB13EEFD055}" type="presParOf" srcId="{7C0DC2FA-FFAC-4C0C-9E4D-95B9EB393970}" destId="{3D295D3A-41F5-4868-B8B3-AB96453E38B3}" srcOrd="1" destOrd="0" presId="urn:microsoft.com/office/officeart/2005/8/layout/hierarchy1"/>
    <dgm:cxn modelId="{19E3816B-1C2C-45D8-BC6C-0E434443F8FC}" type="presParOf" srcId="{946E24AA-F8A9-46DA-B33A-449FB374E205}" destId="{BD17174E-2E7F-440D-9F64-55283B1DE1CA}" srcOrd="2" destOrd="0" presId="urn:microsoft.com/office/officeart/2005/8/layout/hierarchy1"/>
    <dgm:cxn modelId="{C5EF884B-A803-4211-B849-9DB7D0C7D453}" type="presParOf" srcId="{946E24AA-F8A9-46DA-B33A-449FB374E205}" destId="{8993E0EE-467B-4A23-AA96-0C08FE06A631}" srcOrd="3" destOrd="0" presId="urn:microsoft.com/office/officeart/2005/8/layout/hierarchy1"/>
    <dgm:cxn modelId="{C29AD18F-CF65-4DC7-B6F2-03A7DDEF0A1D}" type="presParOf" srcId="{8993E0EE-467B-4A23-AA96-0C08FE06A631}" destId="{E0EF7079-EA74-4036-8553-D368777DC73D}" srcOrd="0" destOrd="0" presId="urn:microsoft.com/office/officeart/2005/8/layout/hierarchy1"/>
    <dgm:cxn modelId="{6FE809C4-CCAC-4268-B8A7-8F6AF65DC519}" type="presParOf" srcId="{E0EF7079-EA74-4036-8553-D368777DC73D}" destId="{39BDF980-0412-4892-A91A-AB115FE4E170}" srcOrd="0" destOrd="0" presId="urn:microsoft.com/office/officeart/2005/8/layout/hierarchy1"/>
    <dgm:cxn modelId="{1C5477D2-FDE1-401C-A9A1-1B385C5B5D0D}" type="presParOf" srcId="{E0EF7079-EA74-4036-8553-D368777DC73D}" destId="{B085A6AD-4668-48B8-92C8-D17444B66CF5}" srcOrd="1" destOrd="0" presId="urn:microsoft.com/office/officeart/2005/8/layout/hierarchy1"/>
    <dgm:cxn modelId="{FD72EAD5-4530-4C05-BE4A-5CC241C7DE7A}" type="presParOf" srcId="{8993E0EE-467B-4A23-AA96-0C08FE06A631}" destId="{AA0D783D-3542-4AF6-881C-F1268EC63816}" srcOrd="1" destOrd="0" presId="urn:microsoft.com/office/officeart/2005/8/layout/hierarchy1"/>
    <dgm:cxn modelId="{67C56042-AB83-405A-835A-9E9DC8060F52}" type="presParOf" srcId="{AA0D783D-3542-4AF6-881C-F1268EC63816}" destId="{C6274369-D5D5-4BA1-B831-24CA0202D005}" srcOrd="0" destOrd="0" presId="urn:microsoft.com/office/officeart/2005/8/layout/hierarchy1"/>
    <dgm:cxn modelId="{EB831473-5A04-4E80-BB74-FC64E0018133}" type="presParOf" srcId="{AA0D783D-3542-4AF6-881C-F1268EC63816}" destId="{BF3799BD-4AF8-465A-B943-419E90E3D94E}" srcOrd="1" destOrd="0" presId="urn:microsoft.com/office/officeart/2005/8/layout/hierarchy1"/>
    <dgm:cxn modelId="{10FDC1DE-F7A5-4A2D-BF03-35346BFEE53D}" type="presParOf" srcId="{BF3799BD-4AF8-465A-B943-419E90E3D94E}" destId="{0D5798AA-97F1-49A2-8271-77205714F4A3}" srcOrd="0" destOrd="0" presId="urn:microsoft.com/office/officeart/2005/8/layout/hierarchy1"/>
    <dgm:cxn modelId="{AFED4B23-F4CA-4BBC-959B-9A22E3810701}" type="presParOf" srcId="{0D5798AA-97F1-49A2-8271-77205714F4A3}" destId="{7CF59027-A19C-4055-BB76-52D170E80977}" srcOrd="0" destOrd="0" presId="urn:microsoft.com/office/officeart/2005/8/layout/hierarchy1"/>
    <dgm:cxn modelId="{FD3F40DC-76D9-45D1-9D63-24C16D7E1D2A}" type="presParOf" srcId="{0D5798AA-97F1-49A2-8271-77205714F4A3}" destId="{61DF9E5C-98D5-4CE1-A85C-6563C4C0B3AD}" srcOrd="1" destOrd="0" presId="urn:microsoft.com/office/officeart/2005/8/layout/hierarchy1"/>
    <dgm:cxn modelId="{3191C951-4524-441D-AC29-47C7959D2732}" type="presParOf" srcId="{BF3799BD-4AF8-465A-B943-419E90E3D94E}" destId="{62DE5A9B-C032-48A4-84CA-4AEDDCE0CA90}" srcOrd="1" destOrd="0" presId="urn:microsoft.com/office/officeart/2005/8/layout/hierarchy1"/>
    <dgm:cxn modelId="{90210D7E-91C2-43F0-BA62-E5F2F85A8167}" type="presParOf" srcId="{62DE5A9B-C032-48A4-84CA-4AEDDCE0CA90}" destId="{BA309E3A-A36D-4162-8664-40E4640FC6D7}" srcOrd="0" destOrd="0" presId="urn:microsoft.com/office/officeart/2005/8/layout/hierarchy1"/>
    <dgm:cxn modelId="{8F3D2F17-2886-44E7-B07E-EE33ABF56245}" type="presParOf" srcId="{62DE5A9B-C032-48A4-84CA-4AEDDCE0CA90}" destId="{4ED1A7D1-6EA7-452F-8A74-A233E353717C}" srcOrd="1" destOrd="0" presId="urn:microsoft.com/office/officeart/2005/8/layout/hierarchy1"/>
    <dgm:cxn modelId="{F3E6DFB7-C0BD-4742-AD46-C7FA3493673A}" type="presParOf" srcId="{4ED1A7D1-6EA7-452F-8A74-A233E353717C}" destId="{FEF4F0D3-5D2F-4D44-8B9D-CE68365BDD02}" srcOrd="0" destOrd="0" presId="urn:microsoft.com/office/officeart/2005/8/layout/hierarchy1"/>
    <dgm:cxn modelId="{C09C24DB-CF7D-49D2-8AE5-CEDE9D1C5AC3}" type="presParOf" srcId="{FEF4F0D3-5D2F-4D44-8B9D-CE68365BDD02}" destId="{D7FC21C2-02C5-47FE-8ABD-6B40E76D88E8}" srcOrd="0" destOrd="0" presId="urn:microsoft.com/office/officeart/2005/8/layout/hierarchy1"/>
    <dgm:cxn modelId="{0C0D7904-4F79-4762-A089-6C22DD6F3F14}" type="presParOf" srcId="{FEF4F0D3-5D2F-4D44-8B9D-CE68365BDD02}" destId="{BCFA0EF3-7612-4789-8493-1A0E6B8D12B1}" srcOrd="1" destOrd="0" presId="urn:microsoft.com/office/officeart/2005/8/layout/hierarchy1"/>
    <dgm:cxn modelId="{CD27A654-7791-4A69-B670-38B2A303C7D8}" type="presParOf" srcId="{4ED1A7D1-6EA7-452F-8A74-A233E353717C}" destId="{F67414EF-EC31-4074-A233-D394AACE0852}" srcOrd="1" destOrd="0" presId="urn:microsoft.com/office/officeart/2005/8/layout/hierarchy1"/>
    <dgm:cxn modelId="{11D145C1-6BDE-4F61-B382-C94A9F188CAE}" type="presParOf" srcId="{62DE5A9B-C032-48A4-84CA-4AEDDCE0CA90}" destId="{E69D5927-4D8C-474E-BA93-0593844D6A86}" srcOrd="2" destOrd="0" presId="urn:microsoft.com/office/officeart/2005/8/layout/hierarchy1"/>
    <dgm:cxn modelId="{09ACE327-866B-4E30-BDA5-7C50A56E6CB6}" type="presParOf" srcId="{62DE5A9B-C032-48A4-84CA-4AEDDCE0CA90}" destId="{697D28C8-4159-461B-AC4C-040CA9C8756E}" srcOrd="3" destOrd="0" presId="urn:microsoft.com/office/officeart/2005/8/layout/hierarchy1"/>
    <dgm:cxn modelId="{AC98BF75-6923-46FF-995D-5FDF2E164FAF}" type="presParOf" srcId="{697D28C8-4159-461B-AC4C-040CA9C8756E}" destId="{5F29FC62-F81B-415A-A329-02B0DD14BA2E}" srcOrd="0" destOrd="0" presId="urn:microsoft.com/office/officeart/2005/8/layout/hierarchy1"/>
    <dgm:cxn modelId="{D1EA7AD9-656C-4690-A343-E394ACA0CE94}" type="presParOf" srcId="{5F29FC62-F81B-415A-A329-02B0DD14BA2E}" destId="{BA1DDF12-BF74-4571-ACB5-FD4526921EC9}" srcOrd="0" destOrd="0" presId="urn:microsoft.com/office/officeart/2005/8/layout/hierarchy1"/>
    <dgm:cxn modelId="{6EFAE079-27E9-4354-B7A3-B3729F802181}" type="presParOf" srcId="{5F29FC62-F81B-415A-A329-02B0DD14BA2E}" destId="{0C96BE2F-35CB-42AA-A69D-1368B5DC2F5B}" srcOrd="1" destOrd="0" presId="urn:microsoft.com/office/officeart/2005/8/layout/hierarchy1"/>
    <dgm:cxn modelId="{E42105FF-3019-44F2-9C46-7D978E73B8B8}" type="presParOf" srcId="{697D28C8-4159-461B-AC4C-040CA9C8756E}" destId="{7281DD1D-C805-4AC0-8241-230997A41C06}" srcOrd="1" destOrd="0" presId="urn:microsoft.com/office/officeart/2005/8/layout/hierarchy1"/>
    <dgm:cxn modelId="{5221CE39-E55F-4A9A-9241-AD41ABC09630}" type="presParOf" srcId="{AA0D783D-3542-4AF6-881C-F1268EC63816}" destId="{787414D6-3D22-46B7-9608-A3FF1ECDA3A3}" srcOrd="2" destOrd="0" presId="urn:microsoft.com/office/officeart/2005/8/layout/hierarchy1"/>
    <dgm:cxn modelId="{9FD62FF3-C791-48C9-A335-B0E297674A69}" type="presParOf" srcId="{AA0D783D-3542-4AF6-881C-F1268EC63816}" destId="{816CD494-5826-487A-955A-C2821E2E9561}" srcOrd="3" destOrd="0" presId="urn:microsoft.com/office/officeart/2005/8/layout/hierarchy1"/>
    <dgm:cxn modelId="{EA3644AD-F1B0-4967-89E1-9062EEB57771}" type="presParOf" srcId="{816CD494-5826-487A-955A-C2821E2E9561}" destId="{34D4EE0F-68D1-4910-AAFC-09094CD2A465}" srcOrd="0" destOrd="0" presId="urn:microsoft.com/office/officeart/2005/8/layout/hierarchy1"/>
    <dgm:cxn modelId="{893AFB14-CEE3-4595-99AC-44447D959DE9}" type="presParOf" srcId="{34D4EE0F-68D1-4910-AAFC-09094CD2A465}" destId="{8451F686-25D7-4208-9389-9AED15693DCE}" srcOrd="0" destOrd="0" presId="urn:microsoft.com/office/officeart/2005/8/layout/hierarchy1"/>
    <dgm:cxn modelId="{7C178412-28A1-47B3-9757-770C2ED3FC41}" type="presParOf" srcId="{34D4EE0F-68D1-4910-AAFC-09094CD2A465}" destId="{DE1D7EFD-6FB6-48B6-BFD2-10A83859CC9B}" srcOrd="1" destOrd="0" presId="urn:microsoft.com/office/officeart/2005/8/layout/hierarchy1"/>
    <dgm:cxn modelId="{FF47F661-25C3-4BDA-BFB8-D5B735BA8D47}" type="presParOf" srcId="{816CD494-5826-487A-955A-C2821E2E9561}" destId="{B41B0C27-B196-45EC-B6CB-056222407B45}" srcOrd="1" destOrd="0" presId="urn:microsoft.com/office/officeart/2005/8/layout/hierarchy1"/>
    <dgm:cxn modelId="{AFB9A786-A83B-4C1C-ADF4-5A36F89B1E11}" type="presParOf" srcId="{B41B0C27-B196-45EC-B6CB-056222407B45}" destId="{B2026839-5AB6-4F3F-BB56-DC26535C946D}" srcOrd="0" destOrd="0" presId="urn:microsoft.com/office/officeart/2005/8/layout/hierarchy1"/>
    <dgm:cxn modelId="{284D6A3E-B0BE-4793-B1C4-8B27B1BBF632}" type="presParOf" srcId="{B41B0C27-B196-45EC-B6CB-056222407B45}" destId="{241C23E9-585A-4E32-874B-0A18CD676D61}" srcOrd="1" destOrd="0" presId="urn:microsoft.com/office/officeart/2005/8/layout/hierarchy1"/>
    <dgm:cxn modelId="{2A170C24-6A97-4C4F-A0A3-10EC59345266}" type="presParOf" srcId="{241C23E9-585A-4E32-874B-0A18CD676D61}" destId="{E2699D9F-3374-472B-B5C9-4B1AD9B48DD9}" srcOrd="0" destOrd="0" presId="urn:microsoft.com/office/officeart/2005/8/layout/hierarchy1"/>
    <dgm:cxn modelId="{2FC2738E-9585-410F-8B0B-B9FA0D5C16B1}" type="presParOf" srcId="{E2699D9F-3374-472B-B5C9-4B1AD9B48DD9}" destId="{30CB2A81-0E50-4B5C-B1DE-10A833BEDAF9}" srcOrd="0" destOrd="0" presId="urn:microsoft.com/office/officeart/2005/8/layout/hierarchy1"/>
    <dgm:cxn modelId="{CEB68C53-7C7E-41B5-8D54-E2DF660B0F53}" type="presParOf" srcId="{E2699D9F-3374-472B-B5C9-4B1AD9B48DD9}" destId="{239062C2-F154-42D7-BCA7-3FA8B69B103B}" srcOrd="1" destOrd="0" presId="urn:microsoft.com/office/officeart/2005/8/layout/hierarchy1"/>
    <dgm:cxn modelId="{CC4C807E-4AE2-4679-8AAC-1B5A56F07437}" type="presParOf" srcId="{241C23E9-585A-4E32-874B-0A18CD676D61}" destId="{12F00C86-930A-4AFA-9446-747C986D4487}" srcOrd="1" destOrd="0" presId="urn:microsoft.com/office/officeart/2005/8/layout/hierarchy1"/>
    <dgm:cxn modelId="{198A02A2-9FB9-455E-8E5C-1C629D159FA3}" type="presParOf" srcId="{B41B0C27-B196-45EC-B6CB-056222407B45}" destId="{C9FB8821-341C-4F21-8F5D-E791DA054B91}" srcOrd="2" destOrd="0" presId="urn:microsoft.com/office/officeart/2005/8/layout/hierarchy1"/>
    <dgm:cxn modelId="{63B796E5-6C49-44BF-88C7-EF85614BB65F}" type="presParOf" srcId="{B41B0C27-B196-45EC-B6CB-056222407B45}" destId="{102FC112-CD24-4141-BB3E-A0E4280CE587}" srcOrd="3" destOrd="0" presId="urn:microsoft.com/office/officeart/2005/8/layout/hierarchy1"/>
    <dgm:cxn modelId="{E82E59DB-5FB8-480D-8B22-109A2A5D3D3D}" type="presParOf" srcId="{102FC112-CD24-4141-BB3E-A0E4280CE587}" destId="{89EA7402-BDA9-4FFE-B49F-5912539BD64A}" srcOrd="0" destOrd="0" presId="urn:microsoft.com/office/officeart/2005/8/layout/hierarchy1"/>
    <dgm:cxn modelId="{E9A0CF29-13F4-4201-95B0-854C4635EDD8}" type="presParOf" srcId="{89EA7402-BDA9-4FFE-B49F-5912539BD64A}" destId="{729EB2DF-DF00-4B20-A041-9502D0DD612D}" srcOrd="0" destOrd="0" presId="urn:microsoft.com/office/officeart/2005/8/layout/hierarchy1"/>
    <dgm:cxn modelId="{B79557CB-00BA-4D62-982E-A8E1961C020C}" type="presParOf" srcId="{89EA7402-BDA9-4FFE-B49F-5912539BD64A}" destId="{CF203239-4597-4D45-977D-5FD0C6D74524}" srcOrd="1" destOrd="0" presId="urn:microsoft.com/office/officeart/2005/8/layout/hierarchy1"/>
    <dgm:cxn modelId="{84D4857C-F248-417D-A28D-3174435DFB96}" type="presParOf" srcId="{102FC112-CD24-4141-BB3E-A0E4280CE587}" destId="{CC48A1B3-0F16-418A-8174-79C308DD1407}" srcOrd="1" destOrd="0" presId="urn:microsoft.com/office/officeart/2005/8/layout/hierarchy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99</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62</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72</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38</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56</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40</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9F4E8001-E2EA-442E-AC62-3200DCEB3CEF}">
      <dgm:prSet phldrT="[Text]"/>
      <dgm:spPr/>
      <dgm:t>
        <a:bodyPr/>
        <a:lstStyle/>
        <a:p>
          <a:pPr rtl="1"/>
          <a:r>
            <a:rPr lang="he-IL" dirty="0" smtClean="0"/>
            <a:t>31</a:t>
          </a:r>
          <a:endParaRPr lang="he-IL" dirty="0"/>
        </a:p>
      </dgm:t>
    </dgm:pt>
    <dgm:pt modelId="{DE8C5BE4-3A5B-4840-BB66-8E36940ADB0B}" type="parTrans" cxnId="{793DE60E-B127-4D63-8E3F-065512B62044}">
      <dgm:prSet/>
      <dgm:spPr/>
      <dgm:t>
        <a:bodyPr/>
        <a:lstStyle/>
        <a:p>
          <a:pPr rtl="1"/>
          <a:endParaRPr lang="he-IL"/>
        </a:p>
      </dgm:t>
    </dgm:pt>
    <dgm:pt modelId="{47B6ED9B-DE16-40A7-8193-FE8627CBBA8F}" type="sibTrans" cxnId="{793DE60E-B127-4D63-8E3F-065512B62044}">
      <dgm:prSet/>
      <dgm:spPr/>
      <dgm:t>
        <a:bodyPr/>
        <a:lstStyle/>
        <a:p>
          <a:pPr rtl="1"/>
          <a:endParaRPr lang="he-IL"/>
        </a:p>
      </dgm:t>
    </dgm:pt>
    <dgm:pt modelId="{80DA8DF9-2A41-4D22-94D1-663D3DD8933E}">
      <dgm:prSet phldrT="[Text]"/>
      <dgm:spPr/>
      <dgm:t>
        <a:bodyPr/>
        <a:lstStyle/>
        <a:p>
          <a:pPr rtl="1"/>
          <a:r>
            <a:rPr lang="he-IL" dirty="0" smtClean="0"/>
            <a:t>6</a:t>
          </a:r>
          <a:endParaRPr lang="he-IL" dirty="0"/>
        </a:p>
      </dgm:t>
    </dgm:pt>
    <dgm:pt modelId="{9D5D4296-5911-4B32-962C-22441C98B8C5}" type="parTrans" cxnId="{E22A9C9E-8D7B-4E69-82AE-002E22728C4C}">
      <dgm:prSet/>
      <dgm:spPr/>
      <dgm:t>
        <a:bodyPr/>
        <a:lstStyle/>
        <a:p>
          <a:pPr rtl="1"/>
          <a:endParaRPr lang="he-IL"/>
        </a:p>
      </dgm:t>
    </dgm:pt>
    <dgm:pt modelId="{D81392C0-1D54-45DB-8B2F-CB2397B86729}" type="sibTrans" cxnId="{E22A9C9E-8D7B-4E69-82AE-002E22728C4C}">
      <dgm:prSet/>
      <dgm:spPr/>
      <dgm:t>
        <a:bodyPr/>
        <a:lstStyle/>
        <a:p>
          <a:pPr rtl="1"/>
          <a:endParaRPr lang="he-IL"/>
        </a:p>
      </dgm:t>
    </dgm:pt>
    <dgm:pt modelId="{EF7D0FF7-E861-45BB-946A-C5B810B40E49}">
      <dgm:prSet phldrT="[Text]"/>
      <dgm:spPr/>
      <dgm:t>
        <a:bodyPr/>
        <a:lstStyle/>
        <a:p>
          <a:pPr rtl="1"/>
          <a:endParaRPr lang="he-IL" dirty="0"/>
        </a:p>
      </dgm:t>
    </dgm:pt>
    <dgm:pt modelId="{7908CAB2-8B6F-4F70-A8A0-C3D7829906C2}" type="parTrans" cxnId="{74A9CA06-0DF1-45BE-AE09-3E2B776CCD9F}">
      <dgm:prSet/>
      <dgm:spPr/>
      <dgm:t>
        <a:bodyPr/>
        <a:lstStyle/>
        <a:p>
          <a:pPr rtl="1"/>
          <a:endParaRPr lang="he-IL"/>
        </a:p>
      </dgm:t>
    </dgm:pt>
    <dgm:pt modelId="{B4007821-4AE3-46C4-8283-2EDD30CA5A1A}" type="sibTrans" cxnId="{74A9CA06-0DF1-45BE-AE09-3E2B776CCD9F}">
      <dgm:prSet/>
      <dgm:spPr/>
      <dgm:t>
        <a:bodyPr/>
        <a:lstStyle/>
        <a:p>
          <a:pPr rtl="1"/>
          <a:endParaRPr lang="he-IL"/>
        </a:p>
      </dgm:t>
    </dgm:pt>
    <dgm:pt modelId="{4E4E0E8E-2EB5-4A21-915F-03D2E93BCCCC}">
      <dgm:prSet phldrT="[Text]"/>
      <dgm:spPr/>
      <dgm:t>
        <a:bodyPr/>
        <a:lstStyle/>
        <a:p>
          <a:pPr rtl="1"/>
          <a:r>
            <a:rPr lang="he-IL" dirty="0" smtClean="0"/>
            <a:t>15</a:t>
          </a:r>
          <a:endParaRPr lang="he-IL" dirty="0"/>
        </a:p>
      </dgm:t>
    </dgm:pt>
    <dgm:pt modelId="{C9543CD9-EF9F-461A-BE7A-94706CF644AB}" type="parTrans" cxnId="{F90862B3-F610-4FA4-8709-0ED21D165237}">
      <dgm:prSet/>
      <dgm:spPr/>
      <dgm:t>
        <a:bodyPr/>
        <a:lstStyle/>
        <a:p>
          <a:pPr rtl="1"/>
          <a:endParaRPr lang="he-IL"/>
        </a:p>
      </dgm:t>
    </dgm:pt>
    <dgm:pt modelId="{CCA96AC9-150A-45AC-B69A-CC82D1CB653F}" type="sibTrans" cxnId="{F90862B3-F610-4FA4-8709-0ED21D165237}">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8"/>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8"/>
      <dgm:spPr/>
    </dgm:pt>
    <dgm:pt modelId="{4B14117D-7965-4D57-A1E5-C459C8FACAFF}" type="pres">
      <dgm:prSet presAssocID="{08BFCD00-9D8F-4F5F-8404-DDC3A6E22AEC}" presName="text4" presStyleLbl="fgAcc4" presStyleIdx="0" presStyleCnt="8">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8"/>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8"/>
      <dgm:spPr/>
    </dgm:pt>
    <dgm:pt modelId="{AD908205-F279-4628-BD84-1F3F3EEEB4E2}" type="pres">
      <dgm:prSet presAssocID="{72559D60-B809-4A0B-B8D5-EEC106CADB0C}" presName="text4" presStyleLbl="fgAcc4" presStyleIdx="1" presStyleCnt="8">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8"/>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8"/>
      <dgm:spPr/>
    </dgm:pt>
    <dgm:pt modelId="{7EBDE339-3F2B-42DE-91EA-B975470C78CF}" type="pres">
      <dgm:prSet presAssocID="{D319E56D-C67B-4E20-A1F3-A8D46C14130C}" presName="text4" presStyleLbl="fgAcc4" presStyleIdx="2" presStyleCnt="8">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8"/>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8"/>
      <dgm:spPr/>
    </dgm:pt>
    <dgm:pt modelId="{77ED67F5-E489-4B7E-A329-57D7BA828157}" type="pres">
      <dgm:prSet presAssocID="{ADFA44D4-9059-443C-B5F0-D14D186DA5E8}" presName="text4" presStyleLbl="fgAcc4" presStyleIdx="3" presStyleCnt="8">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BA309E3A-A36D-4162-8664-40E4640FC6D7}" type="pres">
      <dgm:prSet presAssocID="{9D5D4296-5911-4B32-962C-22441C98B8C5}" presName="Name23" presStyleLbl="parChTrans1D4" presStyleIdx="4" presStyleCnt="8"/>
      <dgm:spPr/>
      <dgm:t>
        <a:bodyPr/>
        <a:lstStyle/>
        <a:p>
          <a:pPr rtl="1"/>
          <a:endParaRPr lang="he-IL"/>
        </a:p>
      </dgm:t>
    </dgm:pt>
    <dgm:pt modelId="{4ED1A7D1-6EA7-452F-8A74-A233E353717C}" type="pres">
      <dgm:prSet presAssocID="{80DA8DF9-2A41-4D22-94D1-663D3DD8933E}" presName="hierRoot4" presStyleCnt="0"/>
      <dgm:spPr/>
    </dgm:pt>
    <dgm:pt modelId="{FEF4F0D3-5D2F-4D44-8B9D-CE68365BDD02}" type="pres">
      <dgm:prSet presAssocID="{80DA8DF9-2A41-4D22-94D1-663D3DD8933E}" presName="composite4" presStyleCnt="0"/>
      <dgm:spPr/>
    </dgm:pt>
    <dgm:pt modelId="{D7FC21C2-02C5-47FE-8ABD-6B40E76D88E8}" type="pres">
      <dgm:prSet presAssocID="{80DA8DF9-2A41-4D22-94D1-663D3DD8933E}" presName="background4" presStyleLbl="node4" presStyleIdx="4" presStyleCnt="8"/>
      <dgm:spPr/>
    </dgm:pt>
    <dgm:pt modelId="{BCFA0EF3-7612-4789-8493-1A0E6B8D12B1}" type="pres">
      <dgm:prSet presAssocID="{80DA8DF9-2A41-4D22-94D1-663D3DD8933E}" presName="text4" presStyleLbl="fgAcc4" presStyleIdx="4" presStyleCnt="8">
        <dgm:presLayoutVars>
          <dgm:chPref val="3"/>
        </dgm:presLayoutVars>
      </dgm:prSet>
      <dgm:spPr/>
      <dgm:t>
        <a:bodyPr/>
        <a:lstStyle/>
        <a:p>
          <a:pPr rtl="1"/>
          <a:endParaRPr lang="he-IL"/>
        </a:p>
      </dgm:t>
    </dgm:pt>
    <dgm:pt modelId="{F67414EF-EC31-4074-A233-D394AACE0852}" type="pres">
      <dgm:prSet presAssocID="{80DA8DF9-2A41-4D22-94D1-663D3DD8933E}" presName="hierChild5" presStyleCnt="0"/>
      <dgm:spPr/>
    </dgm:pt>
    <dgm:pt modelId="{E69D5927-4D8C-474E-BA93-0593844D6A86}" type="pres">
      <dgm:prSet presAssocID="{DE8C5BE4-3A5B-4840-BB66-8E36940ADB0B}" presName="Name23" presStyleLbl="parChTrans1D4" presStyleIdx="5" presStyleCnt="8"/>
      <dgm:spPr/>
      <dgm:t>
        <a:bodyPr/>
        <a:lstStyle/>
        <a:p>
          <a:pPr rtl="1"/>
          <a:endParaRPr lang="he-IL"/>
        </a:p>
      </dgm:t>
    </dgm:pt>
    <dgm:pt modelId="{697D28C8-4159-461B-AC4C-040CA9C8756E}" type="pres">
      <dgm:prSet presAssocID="{9F4E8001-E2EA-442E-AC62-3200DCEB3CEF}" presName="hierRoot4" presStyleCnt="0"/>
      <dgm:spPr/>
    </dgm:pt>
    <dgm:pt modelId="{5F29FC62-F81B-415A-A329-02B0DD14BA2E}" type="pres">
      <dgm:prSet presAssocID="{9F4E8001-E2EA-442E-AC62-3200DCEB3CEF}" presName="composite4" presStyleCnt="0"/>
      <dgm:spPr/>
    </dgm:pt>
    <dgm:pt modelId="{BA1DDF12-BF74-4571-ACB5-FD4526921EC9}" type="pres">
      <dgm:prSet presAssocID="{9F4E8001-E2EA-442E-AC62-3200DCEB3CEF}" presName="background4" presStyleLbl="node4" presStyleIdx="5" presStyleCnt="8"/>
      <dgm:spPr/>
    </dgm:pt>
    <dgm:pt modelId="{0C96BE2F-35CB-42AA-A69D-1368B5DC2F5B}" type="pres">
      <dgm:prSet presAssocID="{9F4E8001-E2EA-442E-AC62-3200DCEB3CEF}" presName="text4" presStyleLbl="fgAcc4" presStyleIdx="5" presStyleCnt="8">
        <dgm:presLayoutVars>
          <dgm:chPref val="3"/>
        </dgm:presLayoutVars>
      </dgm:prSet>
      <dgm:spPr/>
      <dgm:t>
        <a:bodyPr/>
        <a:lstStyle/>
        <a:p>
          <a:pPr rtl="1"/>
          <a:endParaRPr lang="he-IL"/>
        </a:p>
      </dgm:t>
    </dgm:pt>
    <dgm:pt modelId="{7281DD1D-C805-4AC0-8241-230997A41C06}" type="pres">
      <dgm:prSet presAssocID="{9F4E8001-E2EA-442E-AC62-3200DCEB3CEF}" presName="hierChild5"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 modelId="{B2026839-5AB6-4F3F-BB56-DC26535C946D}" type="pres">
      <dgm:prSet presAssocID="{C9543CD9-EF9F-461A-BE7A-94706CF644AB}" presName="Name23" presStyleLbl="parChTrans1D4" presStyleIdx="6" presStyleCnt="8"/>
      <dgm:spPr/>
      <dgm:t>
        <a:bodyPr/>
        <a:lstStyle/>
        <a:p>
          <a:pPr rtl="1"/>
          <a:endParaRPr lang="he-IL"/>
        </a:p>
      </dgm:t>
    </dgm:pt>
    <dgm:pt modelId="{241C23E9-585A-4E32-874B-0A18CD676D61}" type="pres">
      <dgm:prSet presAssocID="{4E4E0E8E-2EB5-4A21-915F-03D2E93BCCCC}" presName="hierRoot4" presStyleCnt="0"/>
      <dgm:spPr/>
    </dgm:pt>
    <dgm:pt modelId="{E2699D9F-3374-472B-B5C9-4B1AD9B48DD9}" type="pres">
      <dgm:prSet presAssocID="{4E4E0E8E-2EB5-4A21-915F-03D2E93BCCCC}" presName="composite4" presStyleCnt="0"/>
      <dgm:spPr/>
    </dgm:pt>
    <dgm:pt modelId="{30CB2A81-0E50-4B5C-B1DE-10A833BEDAF9}" type="pres">
      <dgm:prSet presAssocID="{4E4E0E8E-2EB5-4A21-915F-03D2E93BCCCC}" presName="background4" presStyleLbl="node4" presStyleIdx="6" presStyleCnt="8"/>
      <dgm:spPr/>
    </dgm:pt>
    <dgm:pt modelId="{239062C2-F154-42D7-BCA7-3FA8B69B103B}" type="pres">
      <dgm:prSet presAssocID="{4E4E0E8E-2EB5-4A21-915F-03D2E93BCCCC}" presName="text4" presStyleLbl="fgAcc4" presStyleIdx="6" presStyleCnt="8">
        <dgm:presLayoutVars>
          <dgm:chPref val="3"/>
        </dgm:presLayoutVars>
      </dgm:prSet>
      <dgm:spPr/>
      <dgm:t>
        <a:bodyPr/>
        <a:lstStyle/>
        <a:p>
          <a:pPr rtl="1"/>
          <a:endParaRPr lang="he-IL"/>
        </a:p>
      </dgm:t>
    </dgm:pt>
    <dgm:pt modelId="{12F00C86-930A-4AFA-9446-747C986D4487}" type="pres">
      <dgm:prSet presAssocID="{4E4E0E8E-2EB5-4A21-915F-03D2E93BCCCC}" presName="hierChild5" presStyleCnt="0"/>
      <dgm:spPr/>
    </dgm:pt>
    <dgm:pt modelId="{C9FB8821-341C-4F21-8F5D-E791DA054B91}" type="pres">
      <dgm:prSet presAssocID="{7908CAB2-8B6F-4F70-A8A0-C3D7829906C2}" presName="Name23" presStyleLbl="parChTrans1D4" presStyleIdx="7" presStyleCnt="8"/>
      <dgm:spPr/>
      <dgm:t>
        <a:bodyPr/>
        <a:lstStyle/>
        <a:p>
          <a:pPr rtl="1"/>
          <a:endParaRPr lang="he-IL"/>
        </a:p>
      </dgm:t>
    </dgm:pt>
    <dgm:pt modelId="{102FC112-CD24-4141-BB3E-A0E4280CE587}" type="pres">
      <dgm:prSet presAssocID="{EF7D0FF7-E861-45BB-946A-C5B810B40E49}" presName="hierRoot4" presStyleCnt="0"/>
      <dgm:spPr/>
    </dgm:pt>
    <dgm:pt modelId="{89EA7402-BDA9-4FFE-B49F-5912539BD64A}" type="pres">
      <dgm:prSet presAssocID="{EF7D0FF7-E861-45BB-946A-C5B810B40E49}" presName="composite4" presStyleCnt="0"/>
      <dgm:spPr/>
    </dgm:pt>
    <dgm:pt modelId="{729EB2DF-DF00-4B20-A041-9502D0DD612D}" type="pres">
      <dgm:prSet presAssocID="{EF7D0FF7-E861-45BB-946A-C5B810B40E49}" presName="background4" presStyleLbl="node4" presStyleIdx="7" presStyleCnt="8"/>
      <dgm:spPr/>
    </dgm:pt>
    <dgm:pt modelId="{CF203239-4597-4D45-977D-5FD0C6D74524}" type="pres">
      <dgm:prSet presAssocID="{EF7D0FF7-E861-45BB-946A-C5B810B40E49}" presName="text4" presStyleLbl="fgAcc4" presStyleIdx="7" presStyleCnt="8">
        <dgm:presLayoutVars>
          <dgm:chPref val="3"/>
        </dgm:presLayoutVars>
      </dgm:prSet>
      <dgm:spPr/>
      <dgm:t>
        <a:bodyPr/>
        <a:lstStyle/>
        <a:p>
          <a:pPr rtl="1"/>
          <a:endParaRPr lang="he-IL"/>
        </a:p>
      </dgm:t>
    </dgm:pt>
    <dgm:pt modelId="{CC48A1B3-0F16-418A-8174-79C308DD1407}" type="pres">
      <dgm:prSet presAssocID="{EF7D0FF7-E861-45BB-946A-C5B810B40E49}" presName="hierChild5"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5A6C7F13-F2D2-44B8-82D6-3B8A23B17FEA}" type="presOf" srcId="{80F580F0-617D-4FF3-9880-16352812AB84}" destId="{971B0BF5-743D-410D-9AC6-587659987174}" srcOrd="0" destOrd="0" presId="urn:microsoft.com/office/officeart/2005/8/layout/hierarchy1"/>
    <dgm:cxn modelId="{FB45249A-4293-4363-A9C6-1C0BCF15A693}" type="presOf" srcId="{9118FCDE-9457-4A56-AE15-7CAF42C5E19E}" destId="{787414D6-3D22-46B7-9608-A3FF1ECDA3A3}"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74A9CA06-0DF1-45BE-AE09-3E2B776CCD9F}" srcId="{F83D20CB-C926-4FA7-8407-4A0DF6B19779}" destId="{EF7D0FF7-E861-45BB-946A-C5B810B40E49}" srcOrd="1" destOrd="0" parTransId="{7908CAB2-8B6F-4F70-A8A0-C3D7829906C2}" sibTransId="{B4007821-4AE3-46C4-8283-2EDD30CA5A1A}"/>
    <dgm:cxn modelId="{323E513E-EAAA-40B8-9761-3AB99E4F28B3}" type="presOf" srcId="{CCFEF22E-465F-49DE-9404-9A360471E339}" destId="{C8564CD2-5CAF-4EA9-B5DD-4817F1BBB9C8}" srcOrd="0" destOrd="0" presId="urn:microsoft.com/office/officeart/2005/8/layout/hierarchy1"/>
    <dgm:cxn modelId="{793DE60E-B127-4D63-8E3F-065512B62044}" srcId="{7B5473A4-9DC1-4A14-A2BF-A6A40CC8D102}" destId="{9F4E8001-E2EA-442E-AC62-3200DCEB3CEF}" srcOrd="1" destOrd="0" parTransId="{DE8C5BE4-3A5B-4840-BB66-8E36940ADB0B}" sibTransId="{47B6ED9B-DE16-40A7-8193-FE8627CBBA8F}"/>
    <dgm:cxn modelId="{71ECA2B4-6E9C-4497-ABBA-19A13CC6066A}" type="presOf" srcId="{C9543CD9-EF9F-461A-BE7A-94706CF644AB}" destId="{B2026839-5AB6-4F3F-BB56-DC26535C946D}"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B6BA8220-B6F2-4DC3-A682-399E323B3606}" srcId="{56B10902-0810-426C-9D4B-89538CD9CE3E}" destId="{F83D20CB-C926-4FA7-8407-4A0DF6B19779}" srcOrd="1" destOrd="0" parTransId="{9118FCDE-9457-4A56-AE15-7CAF42C5E19E}" sibTransId="{9936D217-6188-4432-ABCD-E586F2B91EB1}"/>
    <dgm:cxn modelId="{FD9B6D51-6405-4EA2-8F56-31D94A4E7D4B}" srcId="{80F580F0-617D-4FF3-9880-16352812AB84}" destId="{ADFA44D4-9059-443C-B5F0-D14D186DA5E8}" srcOrd="1" destOrd="0" parTransId="{31DBB323-3B82-4BCC-BDFE-0313147D14BD}" sibTransId="{D26E0F15-95E9-433E-B8DD-CCF5EDAFB46B}"/>
    <dgm:cxn modelId="{4C8E7E9F-E3CA-4DFF-9C0D-794C33E7BD24}" type="presOf" srcId="{7B5473A4-9DC1-4A14-A2BF-A6A40CC8D102}" destId="{61DF9E5C-98D5-4CE1-A85C-6563C4C0B3AD}"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A5EFA3C3-BBB3-4BDC-A81D-952478B9E489}" type="presOf" srcId="{5C7E3ADD-CB84-4332-B819-0DE6073454A0}" destId="{30269F74-3AFB-4CBE-A172-019220BB9EF3}" srcOrd="0" destOrd="0" presId="urn:microsoft.com/office/officeart/2005/8/layout/hierarchy1"/>
    <dgm:cxn modelId="{FEAEF4A9-5C95-45DE-959D-073C16904F31}" type="presOf" srcId="{9D5D4296-5911-4B32-962C-22441C98B8C5}" destId="{BA309E3A-A36D-4162-8664-40E4640FC6D7}" srcOrd="0" destOrd="0" presId="urn:microsoft.com/office/officeart/2005/8/layout/hierarchy1"/>
    <dgm:cxn modelId="{C742CABC-7B30-4693-BB9A-2A38B2694985}" type="presOf" srcId="{56B10902-0810-426C-9D4B-89538CD9CE3E}" destId="{B085A6AD-4668-48B8-92C8-D17444B66CF5}" srcOrd="0" destOrd="0" presId="urn:microsoft.com/office/officeart/2005/8/layout/hierarchy1"/>
    <dgm:cxn modelId="{EF22718F-2B26-43D5-93B1-B6EF2C5C9F3A}" type="presOf" srcId="{5D27833C-3E48-4860-9382-488E6DCF7ADC}" destId="{31F23465-A850-47C9-B518-5EDA085DF580}" srcOrd="0" destOrd="0" presId="urn:microsoft.com/office/officeart/2005/8/layout/hierarchy1"/>
    <dgm:cxn modelId="{167A5DE0-A0D8-462D-A6AA-4AA95755E8BE}" type="presOf" srcId="{72559D60-B809-4A0B-B8D5-EEC106CADB0C}" destId="{AD908205-F279-4628-BD84-1F3F3EEEB4E2}" srcOrd="0" destOrd="0" presId="urn:microsoft.com/office/officeart/2005/8/layout/hierarchy1"/>
    <dgm:cxn modelId="{E22A9C9E-8D7B-4E69-82AE-002E22728C4C}" srcId="{7B5473A4-9DC1-4A14-A2BF-A6A40CC8D102}" destId="{80DA8DF9-2A41-4D22-94D1-663D3DD8933E}" srcOrd="0" destOrd="0" parTransId="{9D5D4296-5911-4B32-962C-22441C98B8C5}" sibTransId="{D81392C0-1D54-45DB-8B2F-CB2397B86729}"/>
    <dgm:cxn modelId="{7B560994-F664-4BAD-8245-D04E53F02924}" type="presOf" srcId="{D319E56D-C67B-4E20-A1F3-A8D46C14130C}" destId="{7EBDE339-3F2B-42DE-91EA-B975470C78CF}" srcOrd="0" destOrd="0" presId="urn:microsoft.com/office/officeart/2005/8/layout/hierarchy1"/>
    <dgm:cxn modelId="{87DDB201-A3CA-42F6-80C0-5A91B507F316}" type="presOf" srcId="{31DBB323-3B82-4BCC-BDFE-0313147D14BD}" destId="{54D46415-34AC-4CA0-902B-1D803A476AE3}"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7F06DB56-3DD4-4B01-A2F9-4BB667C28988}" srcId="{C934088A-DD17-454B-ABF8-F898A4299977}" destId="{08BFCD00-9D8F-4F5F-8404-DDC3A6E22AEC}" srcOrd="0" destOrd="0" parTransId="{5C7E3ADD-CB84-4332-B819-0DE6073454A0}" sibTransId="{8A5D43A9-1C50-41E0-9A4C-CE4CE64B21A4}"/>
    <dgm:cxn modelId="{A168271D-CB02-4506-B962-F83A7C430DB4}" type="presOf" srcId="{ADFA44D4-9059-443C-B5F0-D14D186DA5E8}" destId="{77ED67F5-E489-4B7E-A329-57D7BA828157}" srcOrd="0" destOrd="0" presId="urn:microsoft.com/office/officeart/2005/8/layout/hierarchy1"/>
    <dgm:cxn modelId="{C0EC65BA-6FF0-43AC-A724-98833703E40E}" type="presOf" srcId="{96A6BD2D-DCD4-4BD5-8B31-37BEB6998CAF}" destId="{2F6E873F-F1E5-4446-89B3-A9A314F2EBE5}" srcOrd="0" destOrd="0" presId="urn:microsoft.com/office/officeart/2005/8/layout/hierarchy1"/>
    <dgm:cxn modelId="{D25E0162-608F-40C7-BD04-65C4E335BB86}" type="presOf" srcId="{C934088A-DD17-454B-ABF8-F898A4299977}" destId="{97B06333-3012-4CE7-984B-73C9072BAE9D}" srcOrd="0" destOrd="0" presId="urn:microsoft.com/office/officeart/2005/8/layout/hierarchy1"/>
    <dgm:cxn modelId="{3B0583D9-052A-4CBE-BD11-39B7CF87C6C9}" type="presOf" srcId="{80DA8DF9-2A41-4D22-94D1-663D3DD8933E}" destId="{BCFA0EF3-7612-4789-8493-1A0E6B8D12B1}" srcOrd="0" destOrd="0" presId="urn:microsoft.com/office/officeart/2005/8/layout/hierarchy1"/>
    <dgm:cxn modelId="{8007CD97-F4DD-4A8B-84BC-4A30B0DF6E7F}" type="presOf" srcId="{BB4DF27B-20DA-4615-9AB5-F202B0762D4D}" destId="{2B020B9C-4382-48CB-891D-908BB0BA81C9}" srcOrd="0" destOrd="0" presId="urn:microsoft.com/office/officeart/2005/8/layout/hierarchy1"/>
    <dgm:cxn modelId="{B9261784-74AC-41A1-8ED9-915D0F19934C}" type="presOf" srcId="{7908CAB2-8B6F-4F70-A8A0-C3D7829906C2}" destId="{C9FB8821-341C-4F21-8F5D-E791DA054B91}" srcOrd="0" destOrd="0" presId="urn:microsoft.com/office/officeart/2005/8/layout/hierarchy1"/>
    <dgm:cxn modelId="{CE939C72-D490-4D96-B3B9-72F4A7E90F89}" type="presOf" srcId="{DE8C5BE4-3A5B-4840-BB66-8E36940ADB0B}" destId="{E69D5927-4D8C-474E-BA93-0593844D6A86}" srcOrd="0" destOrd="0" presId="urn:microsoft.com/office/officeart/2005/8/layout/hierarchy1"/>
    <dgm:cxn modelId="{D51D492E-4519-4D63-B71A-29BFEF23D43B}" type="presOf" srcId="{545D8567-774E-4E71-A4B8-AFCB3EAB7C05}" destId="{DA8D4D94-0695-46E9-AEB8-6FE00F8DADF8}" srcOrd="0" destOrd="0" presId="urn:microsoft.com/office/officeart/2005/8/layout/hierarchy1"/>
    <dgm:cxn modelId="{6E8CAB90-E761-4E5B-8FD6-890E57D92317}" type="presOf" srcId="{9F4E8001-E2EA-442E-AC62-3200DCEB3CEF}" destId="{0C96BE2F-35CB-42AA-A69D-1368B5DC2F5B}" srcOrd="0" destOrd="0" presId="urn:microsoft.com/office/officeart/2005/8/layout/hierarchy1"/>
    <dgm:cxn modelId="{EC8D2EF6-E295-4E23-AE29-3C22818FE603}" type="presOf" srcId="{914E5EEC-1F85-4A20-91CC-098A7DA8ABA0}" destId="{C6274369-D5D5-4BA1-B831-24CA0202D005}"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F90862B3-F610-4FA4-8709-0ED21D165237}" srcId="{F83D20CB-C926-4FA7-8407-4A0DF6B19779}" destId="{4E4E0E8E-2EB5-4A21-915F-03D2E93BCCCC}" srcOrd="0" destOrd="0" parTransId="{C9543CD9-EF9F-461A-BE7A-94706CF644AB}" sibTransId="{CCA96AC9-150A-45AC-B69A-CC82D1CB653F}"/>
    <dgm:cxn modelId="{45AEC2F0-6C5B-438E-88DC-5216A4EB37F5}" type="presOf" srcId="{E2A16E21-1605-4F4F-A021-1F3C8910C7EC}" destId="{BD17174E-2E7F-440D-9F64-55283B1DE1CA}" srcOrd="0" destOrd="0" presId="urn:microsoft.com/office/officeart/2005/8/layout/hierarchy1"/>
    <dgm:cxn modelId="{4B9145ED-392C-4CD5-B04B-747B5C3F995A}" type="presOf" srcId="{EF7D0FF7-E861-45BB-946A-C5B810B40E49}" destId="{CF203239-4597-4D45-977D-5FD0C6D74524}" srcOrd="0" destOrd="0" presId="urn:microsoft.com/office/officeart/2005/8/layout/hierarchy1"/>
    <dgm:cxn modelId="{88B16FA9-9D0A-4DBD-8D46-BE80F87E7F04}" type="presOf" srcId="{08BFCD00-9D8F-4F5F-8404-DDC3A6E22AEC}" destId="{4B14117D-7965-4D57-A1E5-C459C8FACAFF}" srcOrd="0" destOrd="0" presId="urn:microsoft.com/office/officeart/2005/8/layout/hierarchy1"/>
    <dgm:cxn modelId="{A53A863E-2505-45AA-B765-E2CFFF96208E}" type="presOf" srcId="{4E4E0E8E-2EB5-4A21-915F-03D2E93BCCCC}" destId="{239062C2-F154-42D7-BCA7-3FA8B69B103B}" srcOrd="0" destOrd="0" presId="urn:microsoft.com/office/officeart/2005/8/layout/hierarchy1"/>
    <dgm:cxn modelId="{F3013AEA-3213-402B-97E2-3E42F8E73248}" type="presOf" srcId="{EF86C941-0C2D-419A-BD60-9A1ACE3350DF}" destId="{0E710570-BE04-48E9-A287-07D6687FC056}" srcOrd="0" destOrd="0" presId="urn:microsoft.com/office/officeart/2005/8/layout/hierarchy1"/>
    <dgm:cxn modelId="{0B2060D2-7A28-4A48-81B7-4BBB040BFB79}" type="presOf" srcId="{F83D20CB-C926-4FA7-8407-4A0DF6B19779}" destId="{DE1D7EFD-6FB6-48B6-BFD2-10A83859CC9B}" srcOrd="0" destOrd="0" presId="urn:microsoft.com/office/officeart/2005/8/layout/hierarchy1"/>
    <dgm:cxn modelId="{AEFB82B1-EC2C-489D-8A30-F3D25BC94592}" type="presOf" srcId="{27DC0E27-CC2C-456F-8C3A-025E87DD9637}" destId="{5E7BDB3F-E3E5-425E-A04F-662F2DD66EE8}" srcOrd="0" destOrd="0" presId="urn:microsoft.com/office/officeart/2005/8/layout/hierarchy1"/>
    <dgm:cxn modelId="{71A6F64C-2B22-4C5B-93A8-09A0E80F2E2D}" type="presOf" srcId="{64DBCE3B-41D7-484F-8247-1F664C9C04FB}" destId="{EDF25844-C2D6-4042-8C2F-7021765E02DF}"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257385FC-6BA1-4354-9AA7-FB3FF3F3FC3A}" type="presParOf" srcId="{DA8D4D94-0695-46E9-AEB8-6FE00F8DADF8}" destId="{1AFD3EE4-4C14-4B2C-9BF8-E25BEBDBA97A}" srcOrd="0" destOrd="0" presId="urn:microsoft.com/office/officeart/2005/8/layout/hierarchy1"/>
    <dgm:cxn modelId="{20EB4629-16F1-42B7-ACFB-0F8DD1F763D1}" type="presParOf" srcId="{1AFD3EE4-4C14-4B2C-9BF8-E25BEBDBA97A}" destId="{519DA649-06FD-41A7-8BF4-61018B8AD879}" srcOrd="0" destOrd="0" presId="urn:microsoft.com/office/officeart/2005/8/layout/hierarchy1"/>
    <dgm:cxn modelId="{FE3A8CA0-6365-408B-8EA1-3436AFFB3E69}" type="presParOf" srcId="{519DA649-06FD-41A7-8BF4-61018B8AD879}" destId="{B6A7D071-A0F2-4E09-B78C-4985CF30C9DF}" srcOrd="0" destOrd="0" presId="urn:microsoft.com/office/officeart/2005/8/layout/hierarchy1"/>
    <dgm:cxn modelId="{7E365CFF-DB97-4925-BE19-55B7F0D7E8F2}" type="presParOf" srcId="{519DA649-06FD-41A7-8BF4-61018B8AD879}" destId="{C8564CD2-5CAF-4EA9-B5DD-4817F1BBB9C8}" srcOrd="1" destOrd="0" presId="urn:microsoft.com/office/officeart/2005/8/layout/hierarchy1"/>
    <dgm:cxn modelId="{1B9014B7-9EC7-4235-9652-3CD687564DA1}" type="presParOf" srcId="{1AFD3EE4-4C14-4B2C-9BF8-E25BEBDBA97A}" destId="{946E24AA-F8A9-46DA-B33A-449FB374E205}" srcOrd="1" destOrd="0" presId="urn:microsoft.com/office/officeart/2005/8/layout/hierarchy1"/>
    <dgm:cxn modelId="{5C01B2E3-4DA4-4367-A14C-0D32E0B3C04D}" type="presParOf" srcId="{946E24AA-F8A9-46DA-B33A-449FB374E205}" destId="{5E7BDB3F-E3E5-425E-A04F-662F2DD66EE8}" srcOrd="0" destOrd="0" presId="urn:microsoft.com/office/officeart/2005/8/layout/hierarchy1"/>
    <dgm:cxn modelId="{1A01B57A-EC85-471E-8729-FAA97C430F04}" type="presParOf" srcId="{946E24AA-F8A9-46DA-B33A-449FB374E205}" destId="{D407E230-4C1F-4B45-B1E5-9F0BB05C8AE6}" srcOrd="1" destOrd="0" presId="urn:microsoft.com/office/officeart/2005/8/layout/hierarchy1"/>
    <dgm:cxn modelId="{D0BD4A0D-E40B-4F2E-9B67-341B213CB5E8}" type="presParOf" srcId="{D407E230-4C1F-4B45-B1E5-9F0BB05C8AE6}" destId="{3C4FA1FD-E774-4C0C-8309-0EA634E238C1}" srcOrd="0" destOrd="0" presId="urn:microsoft.com/office/officeart/2005/8/layout/hierarchy1"/>
    <dgm:cxn modelId="{F21DE650-35A3-4A82-8A33-AAF244AE7714}" type="presParOf" srcId="{3C4FA1FD-E774-4C0C-8309-0EA634E238C1}" destId="{4AC80549-27FD-4C80-BCA1-474BDC78DEFB}" srcOrd="0" destOrd="0" presId="urn:microsoft.com/office/officeart/2005/8/layout/hierarchy1"/>
    <dgm:cxn modelId="{365751E3-8574-46D6-B2F1-CA01BDD0D73A}" type="presParOf" srcId="{3C4FA1FD-E774-4C0C-8309-0EA634E238C1}" destId="{2B020B9C-4382-48CB-891D-908BB0BA81C9}" srcOrd="1" destOrd="0" presId="urn:microsoft.com/office/officeart/2005/8/layout/hierarchy1"/>
    <dgm:cxn modelId="{611111BD-DB9C-43D7-A114-AC08CF28CE25}" type="presParOf" srcId="{D407E230-4C1F-4B45-B1E5-9F0BB05C8AE6}" destId="{D6F65637-0152-4330-8606-80AC69723E02}" srcOrd="1" destOrd="0" presId="urn:microsoft.com/office/officeart/2005/8/layout/hierarchy1"/>
    <dgm:cxn modelId="{3BD5573F-B153-4B2A-A3FA-DD067BD445CD}" type="presParOf" srcId="{D6F65637-0152-4330-8606-80AC69723E02}" destId="{0E710570-BE04-48E9-A287-07D6687FC056}" srcOrd="0" destOrd="0" presId="urn:microsoft.com/office/officeart/2005/8/layout/hierarchy1"/>
    <dgm:cxn modelId="{04B536EE-69EF-4EA7-931D-91497F855D8B}" type="presParOf" srcId="{D6F65637-0152-4330-8606-80AC69723E02}" destId="{6BFB4CFB-B39F-4A1A-BDAC-97C000C8CF5E}" srcOrd="1" destOrd="0" presId="urn:microsoft.com/office/officeart/2005/8/layout/hierarchy1"/>
    <dgm:cxn modelId="{29D4701F-5FE8-4358-A0AC-64FAC9B3F95C}" type="presParOf" srcId="{6BFB4CFB-B39F-4A1A-BDAC-97C000C8CF5E}" destId="{11C6F504-3D14-4F44-85F6-DDFC4040F9F9}" srcOrd="0" destOrd="0" presId="urn:microsoft.com/office/officeart/2005/8/layout/hierarchy1"/>
    <dgm:cxn modelId="{060CBEF6-817A-4D20-BE6D-CCCF273DC2EB}" type="presParOf" srcId="{11C6F504-3D14-4F44-85F6-DDFC4040F9F9}" destId="{5163BAF1-50A1-4686-8288-C535C72FC9CC}" srcOrd="0" destOrd="0" presId="urn:microsoft.com/office/officeart/2005/8/layout/hierarchy1"/>
    <dgm:cxn modelId="{C0039046-E1A5-4954-8CF3-1EC06F9E7D2A}" type="presParOf" srcId="{11C6F504-3D14-4F44-85F6-DDFC4040F9F9}" destId="{97B06333-3012-4CE7-984B-73C9072BAE9D}" srcOrd="1" destOrd="0" presId="urn:microsoft.com/office/officeart/2005/8/layout/hierarchy1"/>
    <dgm:cxn modelId="{3D2D8A7C-97FC-4A8F-BADA-455F5DF75186}" type="presParOf" srcId="{6BFB4CFB-B39F-4A1A-BDAC-97C000C8CF5E}" destId="{BD7B9616-D3F6-4AD0-A65F-223C31659133}" srcOrd="1" destOrd="0" presId="urn:microsoft.com/office/officeart/2005/8/layout/hierarchy1"/>
    <dgm:cxn modelId="{1FD7C1AD-96CD-40FC-81AA-C1CE4D36CCF3}" type="presParOf" srcId="{BD7B9616-D3F6-4AD0-A65F-223C31659133}" destId="{30269F74-3AFB-4CBE-A172-019220BB9EF3}" srcOrd="0" destOrd="0" presId="urn:microsoft.com/office/officeart/2005/8/layout/hierarchy1"/>
    <dgm:cxn modelId="{382478C2-0EB7-46FE-A82C-F51875DA542E}" type="presParOf" srcId="{BD7B9616-D3F6-4AD0-A65F-223C31659133}" destId="{D200DEB2-6323-4DD6-8BE6-FD99699FCC6A}" srcOrd="1" destOrd="0" presId="urn:microsoft.com/office/officeart/2005/8/layout/hierarchy1"/>
    <dgm:cxn modelId="{16EC431E-72B0-4E48-A9BC-F5061A391361}" type="presParOf" srcId="{D200DEB2-6323-4DD6-8BE6-FD99699FCC6A}" destId="{FE8C206A-6A10-4C48-AAF4-087018DE6957}" srcOrd="0" destOrd="0" presId="urn:microsoft.com/office/officeart/2005/8/layout/hierarchy1"/>
    <dgm:cxn modelId="{03F4A660-871B-49DD-90AC-27B1557EAC5B}" type="presParOf" srcId="{FE8C206A-6A10-4C48-AAF4-087018DE6957}" destId="{C2A731C4-9FD4-48D5-9763-769CD812BB61}" srcOrd="0" destOrd="0" presId="urn:microsoft.com/office/officeart/2005/8/layout/hierarchy1"/>
    <dgm:cxn modelId="{343C2A22-ED94-4092-AC8D-5805CA53E5FD}" type="presParOf" srcId="{FE8C206A-6A10-4C48-AAF4-087018DE6957}" destId="{4B14117D-7965-4D57-A1E5-C459C8FACAFF}" srcOrd="1" destOrd="0" presId="urn:microsoft.com/office/officeart/2005/8/layout/hierarchy1"/>
    <dgm:cxn modelId="{81C67C8E-144D-497D-B04D-222921219A40}" type="presParOf" srcId="{D200DEB2-6323-4DD6-8BE6-FD99699FCC6A}" destId="{8D48137B-ADA5-42C3-8B96-50969F9D87D5}" srcOrd="1" destOrd="0" presId="urn:microsoft.com/office/officeart/2005/8/layout/hierarchy1"/>
    <dgm:cxn modelId="{466855CC-9E28-4C28-A925-9813C8598828}" type="presParOf" srcId="{BD7B9616-D3F6-4AD0-A65F-223C31659133}" destId="{EDF25844-C2D6-4042-8C2F-7021765E02DF}" srcOrd="2" destOrd="0" presId="urn:microsoft.com/office/officeart/2005/8/layout/hierarchy1"/>
    <dgm:cxn modelId="{FD4E51A7-0A01-456B-ADE2-380D8C1D1CA7}" type="presParOf" srcId="{BD7B9616-D3F6-4AD0-A65F-223C31659133}" destId="{43EAA024-8017-48A5-A335-61D5CC11E414}" srcOrd="3" destOrd="0" presId="urn:microsoft.com/office/officeart/2005/8/layout/hierarchy1"/>
    <dgm:cxn modelId="{17AB01C7-B420-4830-8162-6148E6A2E016}" type="presParOf" srcId="{43EAA024-8017-48A5-A335-61D5CC11E414}" destId="{F307E464-28F5-4F8A-80D4-B1D777A8AA99}" srcOrd="0" destOrd="0" presId="urn:microsoft.com/office/officeart/2005/8/layout/hierarchy1"/>
    <dgm:cxn modelId="{5982B52D-A784-4C8B-B0A0-23F9918BA59B}" type="presParOf" srcId="{F307E464-28F5-4F8A-80D4-B1D777A8AA99}" destId="{B73CB6A3-E730-4469-8C1A-14A8D3227606}" srcOrd="0" destOrd="0" presId="urn:microsoft.com/office/officeart/2005/8/layout/hierarchy1"/>
    <dgm:cxn modelId="{C50E5841-C46A-41FD-9FD3-108DB2C93534}" type="presParOf" srcId="{F307E464-28F5-4F8A-80D4-B1D777A8AA99}" destId="{AD908205-F279-4628-BD84-1F3F3EEEB4E2}" srcOrd="1" destOrd="0" presId="urn:microsoft.com/office/officeart/2005/8/layout/hierarchy1"/>
    <dgm:cxn modelId="{A5BD3E25-0F7E-45FD-890D-68983CCCA5E0}" type="presParOf" srcId="{43EAA024-8017-48A5-A335-61D5CC11E414}" destId="{9073CE4E-A7E3-4B77-AF8A-0C7335277142}" srcOrd="1" destOrd="0" presId="urn:microsoft.com/office/officeart/2005/8/layout/hierarchy1"/>
    <dgm:cxn modelId="{459A0DD3-AF0D-4E24-801E-EE856C86592C}" type="presParOf" srcId="{D6F65637-0152-4330-8606-80AC69723E02}" destId="{2F6E873F-F1E5-4446-89B3-A9A314F2EBE5}" srcOrd="2" destOrd="0" presId="urn:microsoft.com/office/officeart/2005/8/layout/hierarchy1"/>
    <dgm:cxn modelId="{22D7FC58-A2C5-4C43-826F-BF994B2F1A0B}" type="presParOf" srcId="{D6F65637-0152-4330-8606-80AC69723E02}" destId="{93F8D20A-6A0A-4A60-9E7D-BBF9664AE745}" srcOrd="3" destOrd="0" presId="urn:microsoft.com/office/officeart/2005/8/layout/hierarchy1"/>
    <dgm:cxn modelId="{84B1E114-EE65-4187-A292-ECDFC8F0C1C5}" type="presParOf" srcId="{93F8D20A-6A0A-4A60-9E7D-BBF9664AE745}" destId="{ED9B3731-8646-4D50-85C4-E01F1A86592D}" srcOrd="0" destOrd="0" presId="urn:microsoft.com/office/officeart/2005/8/layout/hierarchy1"/>
    <dgm:cxn modelId="{58947E28-FA40-443A-BB10-453CB2311CB9}" type="presParOf" srcId="{ED9B3731-8646-4D50-85C4-E01F1A86592D}" destId="{8A9E150E-C6E4-4165-9BA8-2D107A1F5906}" srcOrd="0" destOrd="0" presId="urn:microsoft.com/office/officeart/2005/8/layout/hierarchy1"/>
    <dgm:cxn modelId="{FA95EC92-E47E-4487-865B-9994C714AE8B}" type="presParOf" srcId="{ED9B3731-8646-4D50-85C4-E01F1A86592D}" destId="{971B0BF5-743D-410D-9AC6-587659987174}" srcOrd="1" destOrd="0" presId="urn:microsoft.com/office/officeart/2005/8/layout/hierarchy1"/>
    <dgm:cxn modelId="{1C5CF129-1DD5-41D5-BBD4-F736C197B4C7}" type="presParOf" srcId="{93F8D20A-6A0A-4A60-9E7D-BBF9664AE745}" destId="{F758EF1D-0C19-4BAB-A645-23B3F5EA8D64}" srcOrd="1" destOrd="0" presId="urn:microsoft.com/office/officeart/2005/8/layout/hierarchy1"/>
    <dgm:cxn modelId="{BC80C44C-E965-4F50-BC27-5FF1E12723F0}" type="presParOf" srcId="{F758EF1D-0C19-4BAB-A645-23B3F5EA8D64}" destId="{31F23465-A850-47C9-B518-5EDA085DF580}" srcOrd="0" destOrd="0" presId="urn:microsoft.com/office/officeart/2005/8/layout/hierarchy1"/>
    <dgm:cxn modelId="{DD4B9D48-BBB6-4024-856C-429502FB9629}" type="presParOf" srcId="{F758EF1D-0C19-4BAB-A645-23B3F5EA8D64}" destId="{DAF99381-B617-483B-8E46-A68EF383AFA2}" srcOrd="1" destOrd="0" presId="urn:microsoft.com/office/officeart/2005/8/layout/hierarchy1"/>
    <dgm:cxn modelId="{0ED3D9B3-4EA4-4CCC-94E5-BB42BDEE5AD4}" type="presParOf" srcId="{DAF99381-B617-483B-8E46-A68EF383AFA2}" destId="{ACF1D418-AC65-4123-932C-7C8929B6F71A}" srcOrd="0" destOrd="0" presId="urn:microsoft.com/office/officeart/2005/8/layout/hierarchy1"/>
    <dgm:cxn modelId="{5ABB0128-B244-44E4-8190-942E2FE0BA89}" type="presParOf" srcId="{ACF1D418-AC65-4123-932C-7C8929B6F71A}" destId="{7F6F8408-E588-412E-B0BD-79B627AAC7BA}" srcOrd="0" destOrd="0" presId="urn:microsoft.com/office/officeart/2005/8/layout/hierarchy1"/>
    <dgm:cxn modelId="{76D63650-6284-47C7-9F35-3336A5F4B752}" type="presParOf" srcId="{ACF1D418-AC65-4123-932C-7C8929B6F71A}" destId="{7EBDE339-3F2B-42DE-91EA-B975470C78CF}" srcOrd="1" destOrd="0" presId="urn:microsoft.com/office/officeart/2005/8/layout/hierarchy1"/>
    <dgm:cxn modelId="{0DE94F6B-F8C3-4CB0-9E82-CC2F4BEB2F96}" type="presParOf" srcId="{DAF99381-B617-483B-8E46-A68EF383AFA2}" destId="{FF359633-C6EB-4095-B648-6156652F8169}" srcOrd="1" destOrd="0" presId="urn:microsoft.com/office/officeart/2005/8/layout/hierarchy1"/>
    <dgm:cxn modelId="{357D8AFF-8166-41A0-8A27-0B04F81D5B95}" type="presParOf" srcId="{F758EF1D-0C19-4BAB-A645-23B3F5EA8D64}" destId="{54D46415-34AC-4CA0-902B-1D803A476AE3}" srcOrd="2" destOrd="0" presId="urn:microsoft.com/office/officeart/2005/8/layout/hierarchy1"/>
    <dgm:cxn modelId="{65181935-46E5-42D9-BDA8-AEC2296368B0}" type="presParOf" srcId="{F758EF1D-0C19-4BAB-A645-23B3F5EA8D64}" destId="{7C0DC2FA-FFAC-4C0C-9E4D-95B9EB393970}" srcOrd="3" destOrd="0" presId="urn:microsoft.com/office/officeart/2005/8/layout/hierarchy1"/>
    <dgm:cxn modelId="{60287457-2EE5-477C-B586-D3B5163B9600}" type="presParOf" srcId="{7C0DC2FA-FFAC-4C0C-9E4D-95B9EB393970}" destId="{3962EA37-771C-4C4C-8C1E-8137FA089143}" srcOrd="0" destOrd="0" presId="urn:microsoft.com/office/officeart/2005/8/layout/hierarchy1"/>
    <dgm:cxn modelId="{C8335503-0BFB-4980-ABE5-32E93FA361B0}" type="presParOf" srcId="{3962EA37-771C-4C4C-8C1E-8137FA089143}" destId="{13276331-D03F-4A8F-A43C-109FE228B9FA}" srcOrd="0" destOrd="0" presId="urn:microsoft.com/office/officeart/2005/8/layout/hierarchy1"/>
    <dgm:cxn modelId="{CE523836-336B-46C9-ACB0-8D1B3C956FBE}" type="presParOf" srcId="{3962EA37-771C-4C4C-8C1E-8137FA089143}" destId="{77ED67F5-E489-4B7E-A329-57D7BA828157}" srcOrd="1" destOrd="0" presId="urn:microsoft.com/office/officeart/2005/8/layout/hierarchy1"/>
    <dgm:cxn modelId="{CF872EC3-3648-4B68-A1DA-5B2211C5D468}" type="presParOf" srcId="{7C0DC2FA-FFAC-4C0C-9E4D-95B9EB393970}" destId="{3D295D3A-41F5-4868-B8B3-AB96453E38B3}" srcOrd="1" destOrd="0" presId="urn:microsoft.com/office/officeart/2005/8/layout/hierarchy1"/>
    <dgm:cxn modelId="{DFF02001-1529-4014-8B79-3196CB57A9D5}" type="presParOf" srcId="{946E24AA-F8A9-46DA-B33A-449FB374E205}" destId="{BD17174E-2E7F-440D-9F64-55283B1DE1CA}" srcOrd="2" destOrd="0" presId="urn:microsoft.com/office/officeart/2005/8/layout/hierarchy1"/>
    <dgm:cxn modelId="{B3B8A6F2-FCA9-4227-8D7D-A68AF83B2109}" type="presParOf" srcId="{946E24AA-F8A9-46DA-B33A-449FB374E205}" destId="{8993E0EE-467B-4A23-AA96-0C08FE06A631}" srcOrd="3" destOrd="0" presId="urn:microsoft.com/office/officeart/2005/8/layout/hierarchy1"/>
    <dgm:cxn modelId="{982B7C06-5637-48FD-9F83-451A67EE605C}" type="presParOf" srcId="{8993E0EE-467B-4A23-AA96-0C08FE06A631}" destId="{E0EF7079-EA74-4036-8553-D368777DC73D}" srcOrd="0" destOrd="0" presId="urn:microsoft.com/office/officeart/2005/8/layout/hierarchy1"/>
    <dgm:cxn modelId="{248DFDFE-9280-4C45-9627-C6F89892C579}" type="presParOf" srcId="{E0EF7079-EA74-4036-8553-D368777DC73D}" destId="{39BDF980-0412-4892-A91A-AB115FE4E170}" srcOrd="0" destOrd="0" presId="urn:microsoft.com/office/officeart/2005/8/layout/hierarchy1"/>
    <dgm:cxn modelId="{CD22CF58-9C95-416A-B577-323B77E55B67}" type="presParOf" srcId="{E0EF7079-EA74-4036-8553-D368777DC73D}" destId="{B085A6AD-4668-48B8-92C8-D17444B66CF5}" srcOrd="1" destOrd="0" presId="urn:microsoft.com/office/officeart/2005/8/layout/hierarchy1"/>
    <dgm:cxn modelId="{2125F33E-D726-4269-8BB2-AC4E66EEE250}" type="presParOf" srcId="{8993E0EE-467B-4A23-AA96-0C08FE06A631}" destId="{AA0D783D-3542-4AF6-881C-F1268EC63816}" srcOrd="1" destOrd="0" presId="urn:microsoft.com/office/officeart/2005/8/layout/hierarchy1"/>
    <dgm:cxn modelId="{E3ADF9E5-9189-47DD-A1AB-51C34F6011BF}" type="presParOf" srcId="{AA0D783D-3542-4AF6-881C-F1268EC63816}" destId="{C6274369-D5D5-4BA1-B831-24CA0202D005}" srcOrd="0" destOrd="0" presId="urn:microsoft.com/office/officeart/2005/8/layout/hierarchy1"/>
    <dgm:cxn modelId="{FC5179F2-78FE-488E-A688-52B81C74C00B}" type="presParOf" srcId="{AA0D783D-3542-4AF6-881C-F1268EC63816}" destId="{BF3799BD-4AF8-465A-B943-419E90E3D94E}" srcOrd="1" destOrd="0" presId="urn:microsoft.com/office/officeart/2005/8/layout/hierarchy1"/>
    <dgm:cxn modelId="{E18F1423-459E-4D66-8FCC-A27A3A85C344}" type="presParOf" srcId="{BF3799BD-4AF8-465A-B943-419E90E3D94E}" destId="{0D5798AA-97F1-49A2-8271-77205714F4A3}" srcOrd="0" destOrd="0" presId="urn:microsoft.com/office/officeart/2005/8/layout/hierarchy1"/>
    <dgm:cxn modelId="{DE90EBC9-442C-4773-998D-C821F738EA0C}" type="presParOf" srcId="{0D5798AA-97F1-49A2-8271-77205714F4A3}" destId="{7CF59027-A19C-4055-BB76-52D170E80977}" srcOrd="0" destOrd="0" presId="urn:microsoft.com/office/officeart/2005/8/layout/hierarchy1"/>
    <dgm:cxn modelId="{1173F7D7-96FF-4CBC-A1A2-05F8D6D04D77}" type="presParOf" srcId="{0D5798AA-97F1-49A2-8271-77205714F4A3}" destId="{61DF9E5C-98D5-4CE1-A85C-6563C4C0B3AD}" srcOrd="1" destOrd="0" presId="urn:microsoft.com/office/officeart/2005/8/layout/hierarchy1"/>
    <dgm:cxn modelId="{6AD5526D-04BF-4730-B4F4-2A4CE0EC14AD}" type="presParOf" srcId="{BF3799BD-4AF8-465A-B943-419E90E3D94E}" destId="{62DE5A9B-C032-48A4-84CA-4AEDDCE0CA90}" srcOrd="1" destOrd="0" presId="urn:microsoft.com/office/officeart/2005/8/layout/hierarchy1"/>
    <dgm:cxn modelId="{EED104DC-79C5-49D6-9E16-33E99EE07635}" type="presParOf" srcId="{62DE5A9B-C032-48A4-84CA-4AEDDCE0CA90}" destId="{BA309E3A-A36D-4162-8664-40E4640FC6D7}" srcOrd="0" destOrd="0" presId="urn:microsoft.com/office/officeart/2005/8/layout/hierarchy1"/>
    <dgm:cxn modelId="{66D0521F-2813-4523-B7ED-8EE3EDE224A7}" type="presParOf" srcId="{62DE5A9B-C032-48A4-84CA-4AEDDCE0CA90}" destId="{4ED1A7D1-6EA7-452F-8A74-A233E353717C}" srcOrd="1" destOrd="0" presId="urn:microsoft.com/office/officeart/2005/8/layout/hierarchy1"/>
    <dgm:cxn modelId="{9DFBB3B9-7172-4B70-B874-3F6BFA3A2A51}" type="presParOf" srcId="{4ED1A7D1-6EA7-452F-8A74-A233E353717C}" destId="{FEF4F0D3-5D2F-4D44-8B9D-CE68365BDD02}" srcOrd="0" destOrd="0" presId="urn:microsoft.com/office/officeart/2005/8/layout/hierarchy1"/>
    <dgm:cxn modelId="{8F53D7C8-8B88-43F4-9B4D-23D81381B5AC}" type="presParOf" srcId="{FEF4F0D3-5D2F-4D44-8B9D-CE68365BDD02}" destId="{D7FC21C2-02C5-47FE-8ABD-6B40E76D88E8}" srcOrd="0" destOrd="0" presId="urn:microsoft.com/office/officeart/2005/8/layout/hierarchy1"/>
    <dgm:cxn modelId="{FCDAFDC2-A554-44D5-A0D3-B03281798BE1}" type="presParOf" srcId="{FEF4F0D3-5D2F-4D44-8B9D-CE68365BDD02}" destId="{BCFA0EF3-7612-4789-8493-1A0E6B8D12B1}" srcOrd="1" destOrd="0" presId="urn:microsoft.com/office/officeart/2005/8/layout/hierarchy1"/>
    <dgm:cxn modelId="{6FA9F193-243B-4DB3-9D7F-E8AFF5CE0ABF}" type="presParOf" srcId="{4ED1A7D1-6EA7-452F-8A74-A233E353717C}" destId="{F67414EF-EC31-4074-A233-D394AACE0852}" srcOrd="1" destOrd="0" presId="urn:microsoft.com/office/officeart/2005/8/layout/hierarchy1"/>
    <dgm:cxn modelId="{3AEABF69-D1C8-42BE-91CE-68C6A8CF9380}" type="presParOf" srcId="{62DE5A9B-C032-48A4-84CA-4AEDDCE0CA90}" destId="{E69D5927-4D8C-474E-BA93-0593844D6A86}" srcOrd="2" destOrd="0" presId="urn:microsoft.com/office/officeart/2005/8/layout/hierarchy1"/>
    <dgm:cxn modelId="{AA61CB64-6F23-4A71-AD03-4D3AC892D55E}" type="presParOf" srcId="{62DE5A9B-C032-48A4-84CA-4AEDDCE0CA90}" destId="{697D28C8-4159-461B-AC4C-040CA9C8756E}" srcOrd="3" destOrd="0" presId="urn:microsoft.com/office/officeart/2005/8/layout/hierarchy1"/>
    <dgm:cxn modelId="{A19CCF4A-7FA4-4C77-9E49-A0317DDC317F}" type="presParOf" srcId="{697D28C8-4159-461B-AC4C-040CA9C8756E}" destId="{5F29FC62-F81B-415A-A329-02B0DD14BA2E}" srcOrd="0" destOrd="0" presId="urn:microsoft.com/office/officeart/2005/8/layout/hierarchy1"/>
    <dgm:cxn modelId="{AA686C35-18DB-4D2D-95A3-C542CD6815C8}" type="presParOf" srcId="{5F29FC62-F81B-415A-A329-02B0DD14BA2E}" destId="{BA1DDF12-BF74-4571-ACB5-FD4526921EC9}" srcOrd="0" destOrd="0" presId="urn:microsoft.com/office/officeart/2005/8/layout/hierarchy1"/>
    <dgm:cxn modelId="{BC64A894-5E85-4588-8F65-75A9C3E39223}" type="presParOf" srcId="{5F29FC62-F81B-415A-A329-02B0DD14BA2E}" destId="{0C96BE2F-35CB-42AA-A69D-1368B5DC2F5B}" srcOrd="1" destOrd="0" presId="urn:microsoft.com/office/officeart/2005/8/layout/hierarchy1"/>
    <dgm:cxn modelId="{1B756439-A493-4159-89D7-EC028EA129E7}" type="presParOf" srcId="{697D28C8-4159-461B-AC4C-040CA9C8756E}" destId="{7281DD1D-C805-4AC0-8241-230997A41C06}" srcOrd="1" destOrd="0" presId="urn:microsoft.com/office/officeart/2005/8/layout/hierarchy1"/>
    <dgm:cxn modelId="{30B64F66-9D65-4905-8BCB-CE358ADABB4F}" type="presParOf" srcId="{AA0D783D-3542-4AF6-881C-F1268EC63816}" destId="{787414D6-3D22-46B7-9608-A3FF1ECDA3A3}" srcOrd="2" destOrd="0" presId="urn:microsoft.com/office/officeart/2005/8/layout/hierarchy1"/>
    <dgm:cxn modelId="{A8C9EE28-432C-4963-A5F0-8E2E4F5D569C}" type="presParOf" srcId="{AA0D783D-3542-4AF6-881C-F1268EC63816}" destId="{816CD494-5826-487A-955A-C2821E2E9561}" srcOrd="3" destOrd="0" presId="urn:microsoft.com/office/officeart/2005/8/layout/hierarchy1"/>
    <dgm:cxn modelId="{1CEAA95B-B909-418A-BB33-FE0DC3DCA6D1}" type="presParOf" srcId="{816CD494-5826-487A-955A-C2821E2E9561}" destId="{34D4EE0F-68D1-4910-AAFC-09094CD2A465}" srcOrd="0" destOrd="0" presId="urn:microsoft.com/office/officeart/2005/8/layout/hierarchy1"/>
    <dgm:cxn modelId="{ED8E92DF-A582-4515-8801-1102D8256876}" type="presParOf" srcId="{34D4EE0F-68D1-4910-AAFC-09094CD2A465}" destId="{8451F686-25D7-4208-9389-9AED15693DCE}" srcOrd="0" destOrd="0" presId="urn:microsoft.com/office/officeart/2005/8/layout/hierarchy1"/>
    <dgm:cxn modelId="{B02947A7-BD12-4B6B-BFA0-677E04AB2196}" type="presParOf" srcId="{34D4EE0F-68D1-4910-AAFC-09094CD2A465}" destId="{DE1D7EFD-6FB6-48B6-BFD2-10A83859CC9B}" srcOrd="1" destOrd="0" presId="urn:microsoft.com/office/officeart/2005/8/layout/hierarchy1"/>
    <dgm:cxn modelId="{ED74F7E1-47F7-4001-B18C-14A7A852F58C}" type="presParOf" srcId="{816CD494-5826-487A-955A-C2821E2E9561}" destId="{B41B0C27-B196-45EC-B6CB-056222407B45}" srcOrd="1" destOrd="0" presId="urn:microsoft.com/office/officeart/2005/8/layout/hierarchy1"/>
    <dgm:cxn modelId="{3B060030-44F9-48C1-B409-EA87118F4F11}" type="presParOf" srcId="{B41B0C27-B196-45EC-B6CB-056222407B45}" destId="{B2026839-5AB6-4F3F-BB56-DC26535C946D}" srcOrd="0" destOrd="0" presId="urn:microsoft.com/office/officeart/2005/8/layout/hierarchy1"/>
    <dgm:cxn modelId="{0B908B66-0F25-4011-A7C4-C578F4D5C1FD}" type="presParOf" srcId="{B41B0C27-B196-45EC-B6CB-056222407B45}" destId="{241C23E9-585A-4E32-874B-0A18CD676D61}" srcOrd="1" destOrd="0" presId="urn:microsoft.com/office/officeart/2005/8/layout/hierarchy1"/>
    <dgm:cxn modelId="{86867B5E-BAA4-4EBD-9479-4F3767D6A281}" type="presParOf" srcId="{241C23E9-585A-4E32-874B-0A18CD676D61}" destId="{E2699D9F-3374-472B-B5C9-4B1AD9B48DD9}" srcOrd="0" destOrd="0" presId="urn:microsoft.com/office/officeart/2005/8/layout/hierarchy1"/>
    <dgm:cxn modelId="{73266416-A964-4DB1-A134-17817F5E198F}" type="presParOf" srcId="{E2699D9F-3374-472B-B5C9-4B1AD9B48DD9}" destId="{30CB2A81-0E50-4B5C-B1DE-10A833BEDAF9}" srcOrd="0" destOrd="0" presId="urn:microsoft.com/office/officeart/2005/8/layout/hierarchy1"/>
    <dgm:cxn modelId="{F369A1DC-8D2A-4D93-8A3A-E9637984EDD3}" type="presParOf" srcId="{E2699D9F-3374-472B-B5C9-4B1AD9B48DD9}" destId="{239062C2-F154-42D7-BCA7-3FA8B69B103B}" srcOrd="1" destOrd="0" presId="urn:microsoft.com/office/officeart/2005/8/layout/hierarchy1"/>
    <dgm:cxn modelId="{EB72595D-C3A5-4E54-9C73-8E76383F07DA}" type="presParOf" srcId="{241C23E9-585A-4E32-874B-0A18CD676D61}" destId="{12F00C86-930A-4AFA-9446-747C986D4487}" srcOrd="1" destOrd="0" presId="urn:microsoft.com/office/officeart/2005/8/layout/hierarchy1"/>
    <dgm:cxn modelId="{19EBC2CC-E73E-4290-BAD5-DC19DECBBBBA}" type="presParOf" srcId="{B41B0C27-B196-45EC-B6CB-056222407B45}" destId="{C9FB8821-341C-4F21-8F5D-E791DA054B91}" srcOrd="2" destOrd="0" presId="urn:microsoft.com/office/officeart/2005/8/layout/hierarchy1"/>
    <dgm:cxn modelId="{16F25D1A-2443-4029-AF66-7A0D2909757F}" type="presParOf" srcId="{B41B0C27-B196-45EC-B6CB-056222407B45}" destId="{102FC112-CD24-4141-BB3E-A0E4280CE587}" srcOrd="3" destOrd="0" presId="urn:microsoft.com/office/officeart/2005/8/layout/hierarchy1"/>
    <dgm:cxn modelId="{F9538CFA-4C99-4A01-998D-39B79635A22D}" type="presParOf" srcId="{102FC112-CD24-4141-BB3E-A0E4280CE587}" destId="{89EA7402-BDA9-4FFE-B49F-5912539BD64A}" srcOrd="0" destOrd="0" presId="urn:microsoft.com/office/officeart/2005/8/layout/hierarchy1"/>
    <dgm:cxn modelId="{73762C20-BC44-49AB-84B9-665E209BCAFB}" type="presParOf" srcId="{89EA7402-BDA9-4FFE-B49F-5912539BD64A}" destId="{729EB2DF-DF00-4B20-A041-9502D0DD612D}" srcOrd="0" destOrd="0" presId="urn:microsoft.com/office/officeart/2005/8/layout/hierarchy1"/>
    <dgm:cxn modelId="{60ACE157-7DE3-4CEC-8DBE-E598CF20AEDB}" type="presParOf" srcId="{89EA7402-BDA9-4FFE-B49F-5912539BD64A}" destId="{CF203239-4597-4D45-977D-5FD0C6D74524}" srcOrd="1" destOrd="0" presId="urn:microsoft.com/office/officeart/2005/8/layout/hierarchy1"/>
    <dgm:cxn modelId="{30D4E8B1-9310-4BA9-95B8-EEE3EB04B3A0}" type="presParOf" srcId="{102FC112-CD24-4141-BB3E-A0E4280CE587}" destId="{CC48A1B3-0F16-418A-8174-79C308DD14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15</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62</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72</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38</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56</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40</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9F4E8001-E2EA-442E-AC62-3200DCEB3CEF}">
      <dgm:prSet phldrT="[Text]"/>
      <dgm:spPr/>
      <dgm:t>
        <a:bodyPr/>
        <a:lstStyle/>
        <a:p>
          <a:pPr rtl="1"/>
          <a:r>
            <a:rPr lang="he-IL" dirty="0" smtClean="0"/>
            <a:t>31</a:t>
          </a:r>
          <a:endParaRPr lang="he-IL" dirty="0"/>
        </a:p>
      </dgm:t>
    </dgm:pt>
    <dgm:pt modelId="{DE8C5BE4-3A5B-4840-BB66-8E36940ADB0B}" type="parTrans" cxnId="{793DE60E-B127-4D63-8E3F-065512B62044}">
      <dgm:prSet/>
      <dgm:spPr/>
      <dgm:t>
        <a:bodyPr/>
        <a:lstStyle/>
        <a:p>
          <a:pPr rtl="1"/>
          <a:endParaRPr lang="he-IL"/>
        </a:p>
      </dgm:t>
    </dgm:pt>
    <dgm:pt modelId="{47B6ED9B-DE16-40A7-8193-FE8627CBBA8F}" type="sibTrans" cxnId="{793DE60E-B127-4D63-8E3F-065512B62044}">
      <dgm:prSet/>
      <dgm:spPr/>
      <dgm:t>
        <a:bodyPr/>
        <a:lstStyle/>
        <a:p>
          <a:pPr rtl="1"/>
          <a:endParaRPr lang="he-IL"/>
        </a:p>
      </dgm:t>
    </dgm:pt>
    <dgm:pt modelId="{80DA8DF9-2A41-4D22-94D1-663D3DD8933E}">
      <dgm:prSet phldrT="[Text]"/>
      <dgm:spPr/>
      <dgm:t>
        <a:bodyPr/>
        <a:lstStyle/>
        <a:p>
          <a:pPr rtl="1"/>
          <a:r>
            <a:rPr lang="he-IL" dirty="0" smtClean="0"/>
            <a:t>6</a:t>
          </a:r>
          <a:endParaRPr lang="he-IL" dirty="0"/>
        </a:p>
      </dgm:t>
    </dgm:pt>
    <dgm:pt modelId="{9D5D4296-5911-4B32-962C-22441C98B8C5}" type="parTrans" cxnId="{E22A9C9E-8D7B-4E69-82AE-002E22728C4C}">
      <dgm:prSet/>
      <dgm:spPr/>
      <dgm:t>
        <a:bodyPr/>
        <a:lstStyle/>
        <a:p>
          <a:pPr rtl="1"/>
          <a:endParaRPr lang="he-IL"/>
        </a:p>
      </dgm:t>
    </dgm:pt>
    <dgm:pt modelId="{D81392C0-1D54-45DB-8B2F-CB2397B86729}" type="sibTrans" cxnId="{E22A9C9E-8D7B-4E69-82AE-002E22728C4C}">
      <dgm:prSet/>
      <dgm:spPr/>
      <dgm:t>
        <a:bodyPr/>
        <a:lstStyle/>
        <a:p>
          <a:pPr rtl="1"/>
          <a:endParaRPr lang="he-IL"/>
        </a:p>
      </dgm:t>
    </dgm:pt>
    <dgm:pt modelId="{EF7D0FF7-E861-45BB-946A-C5B810B40E49}">
      <dgm:prSet phldrT="[Text]"/>
      <dgm:spPr/>
      <dgm:t>
        <a:bodyPr/>
        <a:lstStyle/>
        <a:p>
          <a:pPr rtl="1"/>
          <a:endParaRPr lang="he-IL" dirty="0"/>
        </a:p>
      </dgm:t>
    </dgm:pt>
    <dgm:pt modelId="{7908CAB2-8B6F-4F70-A8A0-C3D7829906C2}" type="parTrans" cxnId="{74A9CA06-0DF1-45BE-AE09-3E2B776CCD9F}">
      <dgm:prSet/>
      <dgm:spPr/>
      <dgm:t>
        <a:bodyPr/>
        <a:lstStyle/>
        <a:p>
          <a:pPr rtl="1"/>
          <a:endParaRPr lang="he-IL"/>
        </a:p>
      </dgm:t>
    </dgm:pt>
    <dgm:pt modelId="{B4007821-4AE3-46C4-8283-2EDD30CA5A1A}" type="sibTrans" cxnId="{74A9CA06-0DF1-45BE-AE09-3E2B776CCD9F}">
      <dgm:prSet/>
      <dgm:spPr/>
      <dgm:t>
        <a:bodyPr/>
        <a:lstStyle/>
        <a:p>
          <a:pPr rtl="1"/>
          <a:endParaRPr lang="he-IL"/>
        </a:p>
      </dgm:t>
    </dgm:pt>
    <dgm:pt modelId="{4E4E0E8E-2EB5-4A21-915F-03D2E93BCCCC}">
      <dgm:prSet phldrT="[Text]"/>
      <dgm:spPr/>
      <dgm:t>
        <a:bodyPr/>
        <a:lstStyle/>
        <a:p>
          <a:pPr rtl="1"/>
          <a:endParaRPr lang="he-IL" dirty="0"/>
        </a:p>
      </dgm:t>
    </dgm:pt>
    <dgm:pt modelId="{C9543CD9-EF9F-461A-BE7A-94706CF644AB}" type="parTrans" cxnId="{F90862B3-F610-4FA4-8709-0ED21D165237}">
      <dgm:prSet/>
      <dgm:spPr/>
      <dgm:t>
        <a:bodyPr/>
        <a:lstStyle/>
        <a:p>
          <a:pPr rtl="1"/>
          <a:endParaRPr lang="he-IL"/>
        </a:p>
      </dgm:t>
    </dgm:pt>
    <dgm:pt modelId="{CCA96AC9-150A-45AC-B69A-CC82D1CB653F}" type="sibTrans" cxnId="{F90862B3-F610-4FA4-8709-0ED21D165237}">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8"/>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8"/>
      <dgm:spPr/>
    </dgm:pt>
    <dgm:pt modelId="{4B14117D-7965-4D57-A1E5-C459C8FACAFF}" type="pres">
      <dgm:prSet presAssocID="{08BFCD00-9D8F-4F5F-8404-DDC3A6E22AEC}" presName="text4" presStyleLbl="fgAcc4" presStyleIdx="0" presStyleCnt="8">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8"/>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8"/>
      <dgm:spPr/>
    </dgm:pt>
    <dgm:pt modelId="{AD908205-F279-4628-BD84-1F3F3EEEB4E2}" type="pres">
      <dgm:prSet presAssocID="{72559D60-B809-4A0B-B8D5-EEC106CADB0C}" presName="text4" presStyleLbl="fgAcc4" presStyleIdx="1" presStyleCnt="8">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8"/>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8"/>
      <dgm:spPr/>
    </dgm:pt>
    <dgm:pt modelId="{7EBDE339-3F2B-42DE-91EA-B975470C78CF}" type="pres">
      <dgm:prSet presAssocID="{D319E56D-C67B-4E20-A1F3-A8D46C14130C}" presName="text4" presStyleLbl="fgAcc4" presStyleIdx="2" presStyleCnt="8">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8"/>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8"/>
      <dgm:spPr/>
    </dgm:pt>
    <dgm:pt modelId="{77ED67F5-E489-4B7E-A329-57D7BA828157}" type="pres">
      <dgm:prSet presAssocID="{ADFA44D4-9059-443C-B5F0-D14D186DA5E8}" presName="text4" presStyleLbl="fgAcc4" presStyleIdx="3" presStyleCnt="8">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BA309E3A-A36D-4162-8664-40E4640FC6D7}" type="pres">
      <dgm:prSet presAssocID="{9D5D4296-5911-4B32-962C-22441C98B8C5}" presName="Name23" presStyleLbl="parChTrans1D4" presStyleIdx="4" presStyleCnt="8"/>
      <dgm:spPr/>
      <dgm:t>
        <a:bodyPr/>
        <a:lstStyle/>
        <a:p>
          <a:pPr rtl="1"/>
          <a:endParaRPr lang="he-IL"/>
        </a:p>
      </dgm:t>
    </dgm:pt>
    <dgm:pt modelId="{4ED1A7D1-6EA7-452F-8A74-A233E353717C}" type="pres">
      <dgm:prSet presAssocID="{80DA8DF9-2A41-4D22-94D1-663D3DD8933E}" presName="hierRoot4" presStyleCnt="0"/>
      <dgm:spPr/>
    </dgm:pt>
    <dgm:pt modelId="{FEF4F0D3-5D2F-4D44-8B9D-CE68365BDD02}" type="pres">
      <dgm:prSet presAssocID="{80DA8DF9-2A41-4D22-94D1-663D3DD8933E}" presName="composite4" presStyleCnt="0"/>
      <dgm:spPr/>
    </dgm:pt>
    <dgm:pt modelId="{D7FC21C2-02C5-47FE-8ABD-6B40E76D88E8}" type="pres">
      <dgm:prSet presAssocID="{80DA8DF9-2A41-4D22-94D1-663D3DD8933E}" presName="background4" presStyleLbl="node4" presStyleIdx="4" presStyleCnt="8"/>
      <dgm:spPr/>
    </dgm:pt>
    <dgm:pt modelId="{BCFA0EF3-7612-4789-8493-1A0E6B8D12B1}" type="pres">
      <dgm:prSet presAssocID="{80DA8DF9-2A41-4D22-94D1-663D3DD8933E}" presName="text4" presStyleLbl="fgAcc4" presStyleIdx="4" presStyleCnt="8">
        <dgm:presLayoutVars>
          <dgm:chPref val="3"/>
        </dgm:presLayoutVars>
      </dgm:prSet>
      <dgm:spPr/>
      <dgm:t>
        <a:bodyPr/>
        <a:lstStyle/>
        <a:p>
          <a:pPr rtl="1"/>
          <a:endParaRPr lang="he-IL"/>
        </a:p>
      </dgm:t>
    </dgm:pt>
    <dgm:pt modelId="{F67414EF-EC31-4074-A233-D394AACE0852}" type="pres">
      <dgm:prSet presAssocID="{80DA8DF9-2A41-4D22-94D1-663D3DD8933E}" presName="hierChild5" presStyleCnt="0"/>
      <dgm:spPr/>
    </dgm:pt>
    <dgm:pt modelId="{E69D5927-4D8C-474E-BA93-0593844D6A86}" type="pres">
      <dgm:prSet presAssocID="{DE8C5BE4-3A5B-4840-BB66-8E36940ADB0B}" presName="Name23" presStyleLbl="parChTrans1D4" presStyleIdx="5" presStyleCnt="8"/>
      <dgm:spPr/>
      <dgm:t>
        <a:bodyPr/>
        <a:lstStyle/>
        <a:p>
          <a:pPr rtl="1"/>
          <a:endParaRPr lang="he-IL"/>
        </a:p>
      </dgm:t>
    </dgm:pt>
    <dgm:pt modelId="{697D28C8-4159-461B-AC4C-040CA9C8756E}" type="pres">
      <dgm:prSet presAssocID="{9F4E8001-E2EA-442E-AC62-3200DCEB3CEF}" presName="hierRoot4" presStyleCnt="0"/>
      <dgm:spPr/>
    </dgm:pt>
    <dgm:pt modelId="{5F29FC62-F81B-415A-A329-02B0DD14BA2E}" type="pres">
      <dgm:prSet presAssocID="{9F4E8001-E2EA-442E-AC62-3200DCEB3CEF}" presName="composite4" presStyleCnt="0"/>
      <dgm:spPr/>
    </dgm:pt>
    <dgm:pt modelId="{BA1DDF12-BF74-4571-ACB5-FD4526921EC9}" type="pres">
      <dgm:prSet presAssocID="{9F4E8001-E2EA-442E-AC62-3200DCEB3CEF}" presName="background4" presStyleLbl="node4" presStyleIdx="5" presStyleCnt="8"/>
      <dgm:spPr/>
    </dgm:pt>
    <dgm:pt modelId="{0C96BE2F-35CB-42AA-A69D-1368B5DC2F5B}" type="pres">
      <dgm:prSet presAssocID="{9F4E8001-E2EA-442E-AC62-3200DCEB3CEF}" presName="text4" presStyleLbl="fgAcc4" presStyleIdx="5" presStyleCnt="8">
        <dgm:presLayoutVars>
          <dgm:chPref val="3"/>
        </dgm:presLayoutVars>
      </dgm:prSet>
      <dgm:spPr/>
      <dgm:t>
        <a:bodyPr/>
        <a:lstStyle/>
        <a:p>
          <a:pPr rtl="1"/>
          <a:endParaRPr lang="he-IL"/>
        </a:p>
      </dgm:t>
    </dgm:pt>
    <dgm:pt modelId="{7281DD1D-C805-4AC0-8241-230997A41C06}" type="pres">
      <dgm:prSet presAssocID="{9F4E8001-E2EA-442E-AC62-3200DCEB3CEF}" presName="hierChild5"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 modelId="{B2026839-5AB6-4F3F-BB56-DC26535C946D}" type="pres">
      <dgm:prSet presAssocID="{C9543CD9-EF9F-461A-BE7A-94706CF644AB}" presName="Name23" presStyleLbl="parChTrans1D4" presStyleIdx="6" presStyleCnt="8"/>
      <dgm:spPr/>
      <dgm:t>
        <a:bodyPr/>
        <a:lstStyle/>
        <a:p>
          <a:pPr rtl="1"/>
          <a:endParaRPr lang="he-IL"/>
        </a:p>
      </dgm:t>
    </dgm:pt>
    <dgm:pt modelId="{241C23E9-585A-4E32-874B-0A18CD676D61}" type="pres">
      <dgm:prSet presAssocID="{4E4E0E8E-2EB5-4A21-915F-03D2E93BCCCC}" presName="hierRoot4" presStyleCnt="0"/>
      <dgm:spPr/>
    </dgm:pt>
    <dgm:pt modelId="{E2699D9F-3374-472B-B5C9-4B1AD9B48DD9}" type="pres">
      <dgm:prSet presAssocID="{4E4E0E8E-2EB5-4A21-915F-03D2E93BCCCC}" presName="composite4" presStyleCnt="0"/>
      <dgm:spPr/>
    </dgm:pt>
    <dgm:pt modelId="{30CB2A81-0E50-4B5C-B1DE-10A833BEDAF9}" type="pres">
      <dgm:prSet presAssocID="{4E4E0E8E-2EB5-4A21-915F-03D2E93BCCCC}" presName="background4" presStyleLbl="node4" presStyleIdx="6" presStyleCnt="8"/>
      <dgm:spPr/>
    </dgm:pt>
    <dgm:pt modelId="{239062C2-F154-42D7-BCA7-3FA8B69B103B}" type="pres">
      <dgm:prSet presAssocID="{4E4E0E8E-2EB5-4A21-915F-03D2E93BCCCC}" presName="text4" presStyleLbl="fgAcc4" presStyleIdx="6" presStyleCnt="8">
        <dgm:presLayoutVars>
          <dgm:chPref val="3"/>
        </dgm:presLayoutVars>
      </dgm:prSet>
      <dgm:spPr/>
      <dgm:t>
        <a:bodyPr/>
        <a:lstStyle/>
        <a:p>
          <a:pPr rtl="1"/>
          <a:endParaRPr lang="he-IL"/>
        </a:p>
      </dgm:t>
    </dgm:pt>
    <dgm:pt modelId="{12F00C86-930A-4AFA-9446-747C986D4487}" type="pres">
      <dgm:prSet presAssocID="{4E4E0E8E-2EB5-4A21-915F-03D2E93BCCCC}" presName="hierChild5" presStyleCnt="0"/>
      <dgm:spPr/>
    </dgm:pt>
    <dgm:pt modelId="{C9FB8821-341C-4F21-8F5D-E791DA054B91}" type="pres">
      <dgm:prSet presAssocID="{7908CAB2-8B6F-4F70-A8A0-C3D7829906C2}" presName="Name23" presStyleLbl="parChTrans1D4" presStyleIdx="7" presStyleCnt="8"/>
      <dgm:spPr/>
      <dgm:t>
        <a:bodyPr/>
        <a:lstStyle/>
        <a:p>
          <a:pPr rtl="1"/>
          <a:endParaRPr lang="he-IL"/>
        </a:p>
      </dgm:t>
    </dgm:pt>
    <dgm:pt modelId="{102FC112-CD24-4141-BB3E-A0E4280CE587}" type="pres">
      <dgm:prSet presAssocID="{EF7D0FF7-E861-45BB-946A-C5B810B40E49}" presName="hierRoot4" presStyleCnt="0"/>
      <dgm:spPr/>
    </dgm:pt>
    <dgm:pt modelId="{89EA7402-BDA9-4FFE-B49F-5912539BD64A}" type="pres">
      <dgm:prSet presAssocID="{EF7D0FF7-E861-45BB-946A-C5B810B40E49}" presName="composite4" presStyleCnt="0"/>
      <dgm:spPr/>
    </dgm:pt>
    <dgm:pt modelId="{729EB2DF-DF00-4B20-A041-9502D0DD612D}" type="pres">
      <dgm:prSet presAssocID="{EF7D0FF7-E861-45BB-946A-C5B810B40E49}" presName="background4" presStyleLbl="node4" presStyleIdx="7" presStyleCnt="8"/>
      <dgm:spPr/>
    </dgm:pt>
    <dgm:pt modelId="{CF203239-4597-4D45-977D-5FD0C6D74524}" type="pres">
      <dgm:prSet presAssocID="{EF7D0FF7-E861-45BB-946A-C5B810B40E49}" presName="text4" presStyleLbl="fgAcc4" presStyleIdx="7" presStyleCnt="8">
        <dgm:presLayoutVars>
          <dgm:chPref val="3"/>
        </dgm:presLayoutVars>
      </dgm:prSet>
      <dgm:spPr/>
      <dgm:t>
        <a:bodyPr/>
        <a:lstStyle/>
        <a:p>
          <a:pPr rtl="1"/>
          <a:endParaRPr lang="he-IL"/>
        </a:p>
      </dgm:t>
    </dgm:pt>
    <dgm:pt modelId="{CC48A1B3-0F16-418A-8174-79C308DD1407}" type="pres">
      <dgm:prSet presAssocID="{EF7D0FF7-E861-45BB-946A-C5B810B40E49}" presName="hierChild5"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A8830938-DCFC-4464-9857-1DDE5D47753A}" type="presOf" srcId="{F83D20CB-C926-4FA7-8407-4A0DF6B19779}" destId="{DE1D7EFD-6FB6-48B6-BFD2-10A83859CC9B}" srcOrd="0" destOrd="0" presId="urn:microsoft.com/office/officeart/2005/8/layout/hierarchy1"/>
    <dgm:cxn modelId="{4F26A6B9-2F4E-4568-9EF0-A8EB8CE866B6}" type="presOf" srcId="{9F4E8001-E2EA-442E-AC62-3200DCEB3CEF}" destId="{0C96BE2F-35CB-42AA-A69D-1368B5DC2F5B}" srcOrd="0" destOrd="0" presId="urn:microsoft.com/office/officeart/2005/8/layout/hierarchy1"/>
    <dgm:cxn modelId="{055166A4-E532-462B-A870-C7E7FD659300}" type="presOf" srcId="{9D5D4296-5911-4B32-962C-22441C98B8C5}" destId="{BA309E3A-A36D-4162-8664-40E4640FC6D7}"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8351C612-655B-4889-BF57-F99022F1AA06}" type="presOf" srcId="{EF86C941-0C2D-419A-BD60-9A1ACE3350DF}" destId="{0E710570-BE04-48E9-A287-07D6687FC056}" srcOrd="0" destOrd="0" presId="urn:microsoft.com/office/officeart/2005/8/layout/hierarchy1"/>
    <dgm:cxn modelId="{74A9CA06-0DF1-45BE-AE09-3E2B776CCD9F}" srcId="{F83D20CB-C926-4FA7-8407-4A0DF6B19779}" destId="{EF7D0FF7-E861-45BB-946A-C5B810B40E49}" srcOrd="1" destOrd="0" parTransId="{7908CAB2-8B6F-4F70-A8A0-C3D7829906C2}" sibTransId="{B4007821-4AE3-46C4-8283-2EDD30CA5A1A}"/>
    <dgm:cxn modelId="{793DE60E-B127-4D63-8E3F-065512B62044}" srcId="{7B5473A4-9DC1-4A14-A2BF-A6A40CC8D102}" destId="{9F4E8001-E2EA-442E-AC62-3200DCEB3CEF}" srcOrd="1" destOrd="0" parTransId="{DE8C5BE4-3A5B-4840-BB66-8E36940ADB0B}" sibTransId="{47B6ED9B-DE16-40A7-8193-FE8627CBBA8F}"/>
    <dgm:cxn modelId="{FB33087D-BB3F-4D3B-A9FF-D2D21A0D926A}" srcId="{BB4DF27B-20DA-4615-9AB5-F202B0762D4D}" destId="{C934088A-DD17-454B-ABF8-F898A4299977}" srcOrd="0" destOrd="0" parTransId="{EF86C941-0C2D-419A-BD60-9A1ACE3350DF}" sibTransId="{25BB47BC-4AFE-43AE-8BA4-768EE2AEC52B}"/>
    <dgm:cxn modelId="{1286FAE2-4AA8-4A7D-9ED9-180B5EA9D27B}" type="presOf" srcId="{31DBB323-3B82-4BCC-BDFE-0313147D14BD}" destId="{54D46415-34AC-4CA0-902B-1D803A476AE3}" srcOrd="0" destOrd="0" presId="urn:microsoft.com/office/officeart/2005/8/layout/hierarchy1"/>
    <dgm:cxn modelId="{B071317C-213B-49DD-A0E2-069F800D21D7}" type="presOf" srcId="{72559D60-B809-4A0B-B8D5-EEC106CADB0C}" destId="{AD908205-F279-4628-BD84-1F3F3EEEB4E2}" srcOrd="0" destOrd="0" presId="urn:microsoft.com/office/officeart/2005/8/layout/hierarchy1"/>
    <dgm:cxn modelId="{E502E9FA-4874-4CDC-8537-F7B463EF81D0}" type="presOf" srcId="{80F580F0-617D-4FF3-9880-16352812AB84}" destId="{971B0BF5-743D-410D-9AC6-587659987174}"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E8732F39-A256-4C12-99D9-E1C186741AAE}" type="presOf" srcId="{914E5EEC-1F85-4A20-91CC-098A7DA8ABA0}" destId="{C6274369-D5D5-4BA1-B831-24CA0202D005}"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0DCF8DDB-D7C1-430A-81DA-B8BD30DC8361}" type="presOf" srcId="{96A6BD2D-DCD4-4BD5-8B31-37BEB6998CAF}" destId="{2F6E873F-F1E5-4446-89B3-A9A314F2EBE5}" srcOrd="0" destOrd="0" presId="urn:microsoft.com/office/officeart/2005/8/layout/hierarchy1"/>
    <dgm:cxn modelId="{E22A9C9E-8D7B-4E69-82AE-002E22728C4C}" srcId="{7B5473A4-9DC1-4A14-A2BF-A6A40CC8D102}" destId="{80DA8DF9-2A41-4D22-94D1-663D3DD8933E}" srcOrd="0" destOrd="0" parTransId="{9D5D4296-5911-4B32-962C-22441C98B8C5}" sibTransId="{D81392C0-1D54-45DB-8B2F-CB2397B86729}"/>
    <dgm:cxn modelId="{F3B89A8B-263C-42D5-AE5D-1E6B23A7A1D9}" type="presOf" srcId="{64DBCE3B-41D7-484F-8247-1F664C9C04FB}" destId="{EDF25844-C2D6-4042-8C2F-7021765E02DF}" srcOrd="0" destOrd="0" presId="urn:microsoft.com/office/officeart/2005/8/layout/hierarchy1"/>
    <dgm:cxn modelId="{BA7101E6-3F48-455C-8AA5-9515A851E9CA}" type="presOf" srcId="{EF7D0FF7-E861-45BB-946A-C5B810B40E49}" destId="{CF203239-4597-4D45-977D-5FD0C6D74524}" srcOrd="0" destOrd="0" presId="urn:microsoft.com/office/officeart/2005/8/layout/hierarchy1"/>
    <dgm:cxn modelId="{591DF3C4-857D-45B1-B20D-C4472BFFE9C6}" type="presOf" srcId="{ADFA44D4-9059-443C-B5F0-D14D186DA5E8}" destId="{77ED67F5-E489-4B7E-A329-57D7BA828157}" srcOrd="0" destOrd="0" presId="urn:microsoft.com/office/officeart/2005/8/layout/hierarchy1"/>
    <dgm:cxn modelId="{25F04322-D7E2-4515-B164-AAAAC282747D}" type="presOf" srcId="{545D8567-774E-4E71-A4B8-AFCB3EAB7C05}" destId="{DA8D4D94-0695-46E9-AEB8-6FE00F8DADF8}" srcOrd="0" destOrd="0" presId="urn:microsoft.com/office/officeart/2005/8/layout/hierarchy1"/>
    <dgm:cxn modelId="{E944DFDD-EB24-4B2D-936E-B71F068AC251}" type="presOf" srcId="{56B10902-0810-426C-9D4B-89538CD9CE3E}" destId="{B085A6AD-4668-48B8-92C8-D17444B66CF5}"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35FBD081-B38F-45EB-8D0F-FD1F80D28B5F}" type="presOf" srcId="{BB4DF27B-20DA-4615-9AB5-F202B0762D4D}" destId="{2B020B9C-4382-48CB-891D-908BB0BA81C9}"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A95C41B2-2EC6-4377-A0CF-4C7B74E5E5A0}" type="presOf" srcId="{80DA8DF9-2A41-4D22-94D1-663D3DD8933E}" destId="{BCFA0EF3-7612-4789-8493-1A0E6B8D12B1}" srcOrd="0" destOrd="0" presId="urn:microsoft.com/office/officeart/2005/8/layout/hierarchy1"/>
    <dgm:cxn modelId="{41615AD5-97A3-4181-B7D1-DA4C7802048E}" type="presOf" srcId="{CCFEF22E-465F-49DE-9404-9A360471E339}" destId="{C8564CD2-5CAF-4EA9-B5DD-4817F1BBB9C8}" srcOrd="0" destOrd="0" presId="urn:microsoft.com/office/officeart/2005/8/layout/hierarchy1"/>
    <dgm:cxn modelId="{7F9021B8-7FFC-499E-92B4-AE74AE114B0C}" type="presOf" srcId="{DE8C5BE4-3A5B-4840-BB66-8E36940ADB0B}" destId="{E69D5927-4D8C-474E-BA93-0593844D6A86}"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F90862B3-F610-4FA4-8709-0ED21D165237}" srcId="{F83D20CB-C926-4FA7-8407-4A0DF6B19779}" destId="{4E4E0E8E-2EB5-4A21-915F-03D2E93BCCCC}" srcOrd="0" destOrd="0" parTransId="{C9543CD9-EF9F-461A-BE7A-94706CF644AB}" sibTransId="{CCA96AC9-150A-45AC-B69A-CC82D1CB653F}"/>
    <dgm:cxn modelId="{BB161029-B007-4325-91D5-675F47D043D4}" type="presOf" srcId="{E2A16E21-1605-4F4F-A021-1F3C8910C7EC}" destId="{BD17174E-2E7F-440D-9F64-55283B1DE1CA}" srcOrd="0" destOrd="0" presId="urn:microsoft.com/office/officeart/2005/8/layout/hierarchy1"/>
    <dgm:cxn modelId="{EC6C56C7-B7C3-4932-8239-3BEC64BDB136}" type="presOf" srcId="{08BFCD00-9D8F-4F5F-8404-DDC3A6E22AEC}" destId="{4B14117D-7965-4D57-A1E5-C459C8FACAFF}" srcOrd="0" destOrd="0" presId="urn:microsoft.com/office/officeart/2005/8/layout/hierarchy1"/>
    <dgm:cxn modelId="{B646683F-D4EB-4651-8E77-8F66B14D2047}" type="presOf" srcId="{C9543CD9-EF9F-461A-BE7A-94706CF644AB}" destId="{B2026839-5AB6-4F3F-BB56-DC26535C946D}" srcOrd="0" destOrd="0" presId="urn:microsoft.com/office/officeart/2005/8/layout/hierarchy1"/>
    <dgm:cxn modelId="{9B74B6AD-5F5A-41A5-A524-23CC7A5F7BBA}" type="presOf" srcId="{5D27833C-3E48-4860-9382-488E6DCF7ADC}" destId="{31F23465-A850-47C9-B518-5EDA085DF580}" srcOrd="0" destOrd="0" presId="urn:microsoft.com/office/officeart/2005/8/layout/hierarchy1"/>
    <dgm:cxn modelId="{3EEAE48F-D2CD-46BE-91C8-31260A916943}" type="presOf" srcId="{27DC0E27-CC2C-456F-8C3A-025E87DD9637}" destId="{5E7BDB3F-E3E5-425E-A04F-662F2DD66EE8}" srcOrd="0" destOrd="0" presId="urn:microsoft.com/office/officeart/2005/8/layout/hierarchy1"/>
    <dgm:cxn modelId="{53C9B1F8-B06E-4E92-B579-91FB8B5ABA0C}" type="presOf" srcId="{7908CAB2-8B6F-4F70-A8A0-C3D7829906C2}" destId="{C9FB8821-341C-4F21-8F5D-E791DA054B91}" srcOrd="0" destOrd="0" presId="urn:microsoft.com/office/officeart/2005/8/layout/hierarchy1"/>
    <dgm:cxn modelId="{7D93E320-2B51-4130-9D81-73EA71F87035}" type="presOf" srcId="{D319E56D-C67B-4E20-A1F3-A8D46C14130C}" destId="{7EBDE339-3F2B-42DE-91EA-B975470C78CF}" srcOrd="0" destOrd="0" presId="urn:microsoft.com/office/officeart/2005/8/layout/hierarchy1"/>
    <dgm:cxn modelId="{C254BDE5-DE25-49C5-8983-44997A3F4014}" type="presOf" srcId="{4E4E0E8E-2EB5-4A21-915F-03D2E93BCCCC}" destId="{239062C2-F154-42D7-BCA7-3FA8B69B103B}" srcOrd="0" destOrd="0" presId="urn:microsoft.com/office/officeart/2005/8/layout/hierarchy1"/>
    <dgm:cxn modelId="{9E0EBC23-037B-4D34-8863-14724F83D519}" type="presOf" srcId="{5C7E3ADD-CB84-4332-B819-0DE6073454A0}" destId="{30269F74-3AFB-4CBE-A172-019220BB9EF3}" srcOrd="0" destOrd="0" presId="urn:microsoft.com/office/officeart/2005/8/layout/hierarchy1"/>
    <dgm:cxn modelId="{C9165207-DC4C-4515-B2C7-2A9848E222AD}" type="presOf" srcId="{9118FCDE-9457-4A56-AE15-7CAF42C5E19E}" destId="{787414D6-3D22-46B7-9608-A3FF1ECDA3A3}" srcOrd="0" destOrd="0" presId="urn:microsoft.com/office/officeart/2005/8/layout/hierarchy1"/>
    <dgm:cxn modelId="{19789330-28E5-4C55-9F96-F8FA55262019}" type="presOf" srcId="{C934088A-DD17-454B-ABF8-F898A4299977}" destId="{97B06333-3012-4CE7-984B-73C9072BAE9D}"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5EA840E7-944B-4608-B43C-12CA5451B938}" type="presOf" srcId="{7B5473A4-9DC1-4A14-A2BF-A6A40CC8D102}" destId="{61DF9E5C-98D5-4CE1-A85C-6563C4C0B3AD}" srcOrd="0" destOrd="0" presId="urn:microsoft.com/office/officeart/2005/8/layout/hierarchy1"/>
    <dgm:cxn modelId="{40F87D40-304D-48BF-A2CB-3A8C118E0FE1}" type="presParOf" srcId="{DA8D4D94-0695-46E9-AEB8-6FE00F8DADF8}" destId="{1AFD3EE4-4C14-4B2C-9BF8-E25BEBDBA97A}" srcOrd="0" destOrd="0" presId="urn:microsoft.com/office/officeart/2005/8/layout/hierarchy1"/>
    <dgm:cxn modelId="{BAC79FCF-52F3-4487-AA85-FE02E899D554}" type="presParOf" srcId="{1AFD3EE4-4C14-4B2C-9BF8-E25BEBDBA97A}" destId="{519DA649-06FD-41A7-8BF4-61018B8AD879}" srcOrd="0" destOrd="0" presId="urn:microsoft.com/office/officeart/2005/8/layout/hierarchy1"/>
    <dgm:cxn modelId="{055C6A00-9CFF-4569-8056-D1A07CD5B257}" type="presParOf" srcId="{519DA649-06FD-41A7-8BF4-61018B8AD879}" destId="{B6A7D071-A0F2-4E09-B78C-4985CF30C9DF}" srcOrd="0" destOrd="0" presId="urn:microsoft.com/office/officeart/2005/8/layout/hierarchy1"/>
    <dgm:cxn modelId="{0F544CEA-857C-443D-93C6-AD7D4D0705EB}" type="presParOf" srcId="{519DA649-06FD-41A7-8BF4-61018B8AD879}" destId="{C8564CD2-5CAF-4EA9-B5DD-4817F1BBB9C8}" srcOrd="1" destOrd="0" presId="urn:microsoft.com/office/officeart/2005/8/layout/hierarchy1"/>
    <dgm:cxn modelId="{11A0E566-6CC4-4A6C-A30B-7E622A352E3A}" type="presParOf" srcId="{1AFD3EE4-4C14-4B2C-9BF8-E25BEBDBA97A}" destId="{946E24AA-F8A9-46DA-B33A-449FB374E205}" srcOrd="1" destOrd="0" presId="urn:microsoft.com/office/officeart/2005/8/layout/hierarchy1"/>
    <dgm:cxn modelId="{E1E8B629-EE7E-47DD-A992-D043C2494991}" type="presParOf" srcId="{946E24AA-F8A9-46DA-B33A-449FB374E205}" destId="{5E7BDB3F-E3E5-425E-A04F-662F2DD66EE8}" srcOrd="0" destOrd="0" presId="urn:microsoft.com/office/officeart/2005/8/layout/hierarchy1"/>
    <dgm:cxn modelId="{72C0FF3C-DC2D-4ADA-B398-0022F1AB6F1D}" type="presParOf" srcId="{946E24AA-F8A9-46DA-B33A-449FB374E205}" destId="{D407E230-4C1F-4B45-B1E5-9F0BB05C8AE6}" srcOrd="1" destOrd="0" presId="urn:microsoft.com/office/officeart/2005/8/layout/hierarchy1"/>
    <dgm:cxn modelId="{C6398EF8-9F4C-42D1-97A8-2B1113C1F8D3}" type="presParOf" srcId="{D407E230-4C1F-4B45-B1E5-9F0BB05C8AE6}" destId="{3C4FA1FD-E774-4C0C-8309-0EA634E238C1}" srcOrd="0" destOrd="0" presId="urn:microsoft.com/office/officeart/2005/8/layout/hierarchy1"/>
    <dgm:cxn modelId="{6398DD16-070C-4889-B511-ADC6FC357066}" type="presParOf" srcId="{3C4FA1FD-E774-4C0C-8309-0EA634E238C1}" destId="{4AC80549-27FD-4C80-BCA1-474BDC78DEFB}" srcOrd="0" destOrd="0" presId="urn:microsoft.com/office/officeart/2005/8/layout/hierarchy1"/>
    <dgm:cxn modelId="{2614786B-F94A-4A8D-A30B-056EBD372058}" type="presParOf" srcId="{3C4FA1FD-E774-4C0C-8309-0EA634E238C1}" destId="{2B020B9C-4382-48CB-891D-908BB0BA81C9}" srcOrd="1" destOrd="0" presId="urn:microsoft.com/office/officeart/2005/8/layout/hierarchy1"/>
    <dgm:cxn modelId="{8BF8E3CA-359E-4D1E-8E00-ACFEC47944AC}" type="presParOf" srcId="{D407E230-4C1F-4B45-B1E5-9F0BB05C8AE6}" destId="{D6F65637-0152-4330-8606-80AC69723E02}" srcOrd="1" destOrd="0" presId="urn:microsoft.com/office/officeart/2005/8/layout/hierarchy1"/>
    <dgm:cxn modelId="{B440F97B-A78C-427C-B1CB-1C1E9C65F88E}" type="presParOf" srcId="{D6F65637-0152-4330-8606-80AC69723E02}" destId="{0E710570-BE04-48E9-A287-07D6687FC056}" srcOrd="0" destOrd="0" presId="urn:microsoft.com/office/officeart/2005/8/layout/hierarchy1"/>
    <dgm:cxn modelId="{6757ADE7-911E-43E9-B625-B1FB7D6E9269}" type="presParOf" srcId="{D6F65637-0152-4330-8606-80AC69723E02}" destId="{6BFB4CFB-B39F-4A1A-BDAC-97C000C8CF5E}" srcOrd="1" destOrd="0" presId="urn:microsoft.com/office/officeart/2005/8/layout/hierarchy1"/>
    <dgm:cxn modelId="{92A3412B-408C-4A81-8379-2AF1DF404123}" type="presParOf" srcId="{6BFB4CFB-B39F-4A1A-BDAC-97C000C8CF5E}" destId="{11C6F504-3D14-4F44-85F6-DDFC4040F9F9}" srcOrd="0" destOrd="0" presId="urn:microsoft.com/office/officeart/2005/8/layout/hierarchy1"/>
    <dgm:cxn modelId="{21B89037-23F9-405B-B660-3DC18770DBF8}" type="presParOf" srcId="{11C6F504-3D14-4F44-85F6-DDFC4040F9F9}" destId="{5163BAF1-50A1-4686-8288-C535C72FC9CC}" srcOrd="0" destOrd="0" presId="urn:microsoft.com/office/officeart/2005/8/layout/hierarchy1"/>
    <dgm:cxn modelId="{B73C36EA-E5CB-432D-A0E2-9ED104142ED1}" type="presParOf" srcId="{11C6F504-3D14-4F44-85F6-DDFC4040F9F9}" destId="{97B06333-3012-4CE7-984B-73C9072BAE9D}" srcOrd="1" destOrd="0" presId="urn:microsoft.com/office/officeart/2005/8/layout/hierarchy1"/>
    <dgm:cxn modelId="{DAD3996F-BEE6-474B-AF98-CE3F7CE97F72}" type="presParOf" srcId="{6BFB4CFB-B39F-4A1A-BDAC-97C000C8CF5E}" destId="{BD7B9616-D3F6-4AD0-A65F-223C31659133}" srcOrd="1" destOrd="0" presId="urn:microsoft.com/office/officeart/2005/8/layout/hierarchy1"/>
    <dgm:cxn modelId="{34AB4044-D2C2-4F8D-BBDB-2C41BF8B9D79}" type="presParOf" srcId="{BD7B9616-D3F6-4AD0-A65F-223C31659133}" destId="{30269F74-3AFB-4CBE-A172-019220BB9EF3}" srcOrd="0" destOrd="0" presId="urn:microsoft.com/office/officeart/2005/8/layout/hierarchy1"/>
    <dgm:cxn modelId="{C58B3910-8EAA-496B-A846-F4AC83046CA6}" type="presParOf" srcId="{BD7B9616-D3F6-4AD0-A65F-223C31659133}" destId="{D200DEB2-6323-4DD6-8BE6-FD99699FCC6A}" srcOrd="1" destOrd="0" presId="urn:microsoft.com/office/officeart/2005/8/layout/hierarchy1"/>
    <dgm:cxn modelId="{B191AA36-2373-45E5-9D63-035B8511A008}" type="presParOf" srcId="{D200DEB2-6323-4DD6-8BE6-FD99699FCC6A}" destId="{FE8C206A-6A10-4C48-AAF4-087018DE6957}" srcOrd="0" destOrd="0" presId="urn:microsoft.com/office/officeart/2005/8/layout/hierarchy1"/>
    <dgm:cxn modelId="{9E466B5C-08D6-4428-8C3D-2E7E02E5FD4B}" type="presParOf" srcId="{FE8C206A-6A10-4C48-AAF4-087018DE6957}" destId="{C2A731C4-9FD4-48D5-9763-769CD812BB61}" srcOrd="0" destOrd="0" presId="urn:microsoft.com/office/officeart/2005/8/layout/hierarchy1"/>
    <dgm:cxn modelId="{025B171A-485D-4172-8330-4087D3EC1B80}" type="presParOf" srcId="{FE8C206A-6A10-4C48-AAF4-087018DE6957}" destId="{4B14117D-7965-4D57-A1E5-C459C8FACAFF}" srcOrd="1" destOrd="0" presId="urn:microsoft.com/office/officeart/2005/8/layout/hierarchy1"/>
    <dgm:cxn modelId="{79F66FDE-90CC-480B-8195-0D3025B555AD}" type="presParOf" srcId="{D200DEB2-6323-4DD6-8BE6-FD99699FCC6A}" destId="{8D48137B-ADA5-42C3-8B96-50969F9D87D5}" srcOrd="1" destOrd="0" presId="urn:microsoft.com/office/officeart/2005/8/layout/hierarchy1"/>
    <dgm:cxn modelId="{ED2EC0AA-52E0-4B53-9128-90EF3EA8FA04}" type="presParOf" srcId="{BD7B9616-D3F6-4AD0-A65F-223C31659133}" destId="{EDF25844-C2D6-4042-8C2F-7021765E02DF}" srcOrd="2" destOrd="0" presId="urn:microsoft.com/office/officeart/2005/8/layout/hierarchy1"/>
    <dgm:cxn modelId="{82018628-F4FD-4E54-8AB4-9E35E9C3DCB9}" type="presParOf" srcId="{BD7B9616-D3F6-4AD0-A65F-223C31659133}" destId="{43EAA024-8017-48A5-A335-61D5CC11E414}" srcOrd="3" destOrd="0" presId="urn:microsoft.com/office/officeart/2005/8/layout/hierarchy1"/>
    <dgm:cxn modelId="{9A04CC30-9233-44D9-99AB-77DED8153104}" type="presParOf" srcId="{43EAA024-8017-48A5-A335-61D5CC11E414}" destId="{F307E464-28F5-4F8A-80D4-B1D777A8AA99}" srcOrd="0" destOrd="0" presId="urn:microsoft.com/office/officeart/2005/8/layout/hierarchy1"/>
    <dgm:cxn modelId="{5E83245D-45BC-4AE7-882F-76E696AE2F03}" type="presParOf" srcId="{F307E464-28F5-4F8A-80D4-B1D777A8AA99}" destId="{B73CB6A3-E730-4469-8C1A-14A8D3227606}" srcOrd="0" destOrd="0" presId="urn:microsoft.com/office/officeart/2005/8/layout/hierarchy1"/>
    <dgm:cxn modelId="{8AB78895-8F9E-4FA6-B6DE-2895EE22B1F0}" type="presParOf" srcId="{F307E464-28F5-4F8A-80D4-B1D777A8AA99}" destId="{AD908205-F279-4628-BD84-1F3F3EEEB4E2}" srcOrd="1" destOrd="0" presId="urn:microsoft.com/office/officeart/2005/8/layout/hierarchy1"/>
    <dgm:cxn modelId="{5C7E2435-5D25-4ACC-A0CA-E42E95BBB1FA}" type="presParOf" srcId="{43EAA024-8017-48A5-A335-61D5CC11E414}" destId="{9073CE4E-A7E3-4B77-AF8A-0C7335277142}" srcOrd="1" destOrd="0" presId="urn:microsoft.com/office/officeart/2005/8/layout/hierarchy1"/>
    <dgm:cxn modelId="{5173F467-B649-46B1-9D11-C8AF4A763033}" type="presParOf" srcId="{D6F65637-0152-4330-8606-80AC69723E02}" destId="{2F6E873F-F1E5-4446-89B3-A9A314F2EBE5}" srcOrd="2" destOrd="0" presId="urn:microsoft.com/office/officeart/2005/8/layout/hierarchy1"/>
    <dgm:cxn modelId="{D7D21AF4-743C-41C8-A008-3210725BAEFC}" type="presParOf" srcId="{D6F65637-0152-4330-8606-80AC69723E02}" destId="{93F8D20A-6A0A-4A60-9E7D-BBF9664AE745}" srcOrd="3" destOrd="0" presId="urn:microsoft.com/office/officeart/2005/8/layout/hierarchy1"/>
    <dgm:cxn modelId="{AA0C7935-E102-40A2-9EF1-84F51E97C5C0}" type="presParOf" srcId="{93F8D20A-6A0A-4A60-9E7D-BBF9664AE745}" destId="{ED9B3731-8646-4D50-85C4-E01F1A86592D}" srcOrd="0" destOrd="0" presId="urn:microsoft.com/office/officeart/2005/8/layout/hierarchy1"/>
    <dgm:cxn modelId="{E74EB9E0-CFCF-4237-A9CF-0080B8A9B95D}" type="presParOf" srcId="{ED9B3731-8646-4D50-85C4-E01F1A86592D}" destId="{8A9E150E-C6E4-4165-9BA8-2D107A1F5906}" srcOrd="0" destOrd="0" presId="urn:microsoft.com/office/officeart/2005/8/layout/hierarchy1"/>
    <dgm:cxn modelId="{18015C34-2886-46AE-9218-B865B3E81048}" type="presParOf" srcId="{ED9B3731-8646-4D50-85C4-E01F1A86592D}" destId="{971B0BF5-743D-410D-9AC6-587659987174}" srcOrd="1" destOrd="0" presId="urn:microsoft.com/office/officeart/2005/8/layout/hierarchy1"/>
    <dgm:cxn modelId="{D6924406-6C34-4C2D-A728-ED57D845DF12}" type="presParOf" srcId="{93F8D20A-6A0A-4A60-9E7D-BBF9664AE745}" destId="{F758EF1D-0C19-4BAB-A645-23B3F5EA8D64}" srcOrd="1" destOrd="0" presId="urn:microsoft.com/office/officeart/2005/8/layout/hierarchy1"/>
    <dgm:cxn modelId="{A8138CC0-E3A9-459A-8BBF-899453949124}" type="presParOf" srcId="{F758EF1D-0C19-4BAB-A645-23B3F5EA8D64}" destId="{31F23465-A850-47C9-B518-5EDA085DF580}" srcOrd="0" destOrd="0" presId="urn:microsoft.com/office/officeart/2005/8/layout/hierarchy1"/>
    <dgm:cxn modelId="{F97F5445-9496-4AC5-BEBE-DB73C529C501}" type="presParOf" srcId="{F758EF1D-0C19-4BAB-A645-23B3F5EA8D64}" destId="{DAF99381-B617-483B-8E46-A68EF383AFA2}" srcOrd="1" destOrd="0" presId="urn:microsoft.com/office/officeart/2005/8/layout/hierarchy1"/>
    <dgm:cxn modelId="{02F8BEC9-6C42-428F-A388-81FB116F32DB}" type="presParOf" srcId="{DAF99381-B617-483B-8E46-A68EF383AFA2}" destId="{ACF1D418-AC65-4123-932C-7C8929B6F71A}" srcOrd="0" destOrd="0" presId="urn:microsoft.com/office/officeart/2005/8/layout/hierarchy1"/>
    <dgm:cxn modelId="{4F7C55E5-8EF3-4819-A725-37281C0255C0}" type="presParOf" srcId="{ACF1D418-AC65-4123-932C-7C8929B6F71A}" destId="{7F6F8408-E588-412E-B0BD-79B627AAC7BA}" srcOrd="0" destOrd="0" presId="urn:microsoft.com/office/officeart/2005/8/layout/hierarchy1"/>
    <dgm:cxn modelId="{E127AFCF-AC5F-4E79-810B-E22AB0A52792}" type="presParOf" srcId="{ACF1D418-AC65-4123-932C-7C8929B6F71A}" destId="{7EBDE339-3F2B-42DE-91EA-B975470C78CF}" srcOrd="1" destOrd="0" presId="urn:microsoft.com/office/officeart/2005/8/layout/hierarchy1"/>
    <dgm:cxn modelId="{C785414C-FB12-4202-9614-692FD3EB7CD3}" type="presParOf" srcId="{DAF99381-B617-483B-8E46-A68EF383AFA2}" destId="{FF359633-C6EB-4095-B648-6156652F8169}" srcOrd="1" destOrd="0" presId="urn:microsoft.com/office/officeart/2005/8/layout/hierarchy1"/>
    <dgm:cxn modelId="{4A7D849B-BBA6-47D4-BE10-932D64BA1EB7}" type="presParOf" srcId="{F758EF1D-0C19-4BAB-A645-23B3F5EA8D64}" destId="{54D46415-34AC-4CA0-902B-1D803A476AE3}" srcOrd="2" destOrd="0" presId="urn:microsoft.com/office/officeart/2005/8/layout/hierarchy1"/>
    <dgm:cxn modelId="{D4061769-23D9-4C25-B651-A7EB325CDDAF}" type="presParOf" srcId="{F758EF1D-0C19-4BAB-A645-23B3F5EA8D64}" destId="{7C0DC2FA-FFAC-4C0C-9E4D-95B9EB393970}" srcOrd="3" destOrd="0" presId="urn:microsoft.com/office/officeart/2005/8/layout/hierarchy1"/>
    <dgm:cxn modelId="{EA65BCF7-B8D2-4525-AA86-84913722F732}" type="presParOf" srcId="{7C0DC2FA-FFAC-4C0C-9E4D-95B9EB393970}" destId="{3962EA37-771C-4C4C-8C1E-8137FA089143}" srcOrd="0" destOrd="0" presId="urn:microsoft.com/office/officeart/2005/8/layout/hierarchy1"/>
    <dgm:cxn modelId="{223A86FE-2541-45C3-9728-4FFDA5429A2E}" type="presParOf" srcId="{3962EA37-771C-4C4C-8C1E-8137FA089143}" destId="{13276331-D03F-4A8F-A43C-109FE228B9FA}" srcOrd="0" destOrd="0" presId="urn:microsoft.com/office/officeart/2005/8/layout/hierarchy1"/>
    <dgm:cxn modelId="{C3C30939-8A6C-451F-B262-0C526C89C16D}" type="presParOf" srcId="{3962EA37-771C-4C4C-8C1E-8137FA089143}" destId="{77ED67F5-E489-4B7E-A329-57D7BA828157}" srcOrd="1" destOrd="0" presId="urn:microsoft.com/office/officeart/2005/8/layout/hierarchy1"/>
    <dgm:cxn modelId="{736781BC-5CC9-44E9-99F7-DCED94F6C1FB}" type="presParOf" srcId="{7C0DC2FA-FFAC-4C0C-9E4D-95B9EB393970}" destId="{3D295D3A-41F5-4868-B8B3-AB96453E38B3}" srcOrd="1" destOrd="0" presId="urn:microsoft.com/office/officeart/2005/8/layout/hierarchy1"/>
    <dgm:cxn modelId="{D87AF3FB-95DF-4B64-8E16-DDBF7F089584}" type="presParOf" srcId="{946E24AA-F8A9-46DA-B33A-449FB374E205}" destId="{BD17174E-2E7F-440D-9F64-55283B1DE1CA}" srcOrd="2" destOrd="0" presId="urn:microsoft.com/office/officeart/2005/8/layout/hierarchy1"/>
    <dgm:cxn modelId="{63FB8737-9240-46D8-A4B5-978ACC120DF2}" type="presParOf" srcId="{946E24AA-F8A9-46DA-B33A-449FB374E205}" destId="{8993E0EE-467B-4A23-AA96-0C08FE06A631}" srcOrd="3" destOrd="0" presId="urn:microsoft.com/office/officeart/2005/8/layout/hierarchy1"/>
    <dgm:cxn modelId="{5B5313D1-6FA7-44A8-9D63-37C1276EFBA1}" type="presParOf" srcId="{8993E0EE-467B-4A23-AA96-0C08FE06A631}" destId="{E0EF7079-EA74-4036-8553-D368777DC73D}" srcOrd="0" destOrd="0" presId="urn:microsoft.com/office/officeart/2005/8/layout/hierarchy1"/>
    <dgm:cxn modelId="{D99E865E-9C29-4B72-AD54-2EEFFD774883}" type="presParOf" srcId="{E0EF7079-EA74-4036-8553-D368777DC73D}" destId="{39BDF980-0412-4892-A91A-AB115FE4E170}" srcOrd="0" destOrd="0" presId="urn:microsoft.com/office/officeart/2005/8/layout/hierarchy1"/>
    <dgm:cxn modelId="{8F25B205-2524-480C-ABE6-8A7653F8318E}" type="presParOf" srcId="{E0EF7079-EA74-4036-8553-D368777DC73D}" destId="{B085A6AD-4668-48B8-92C8-D17444B66CF5}" srcOrd="1" destOrd="0" presId="urn:microsoft.com/office/officeart/2005/8/layout/hierarchy1"/>
    <dgm:cxn modelId="{1ECD8645-2719-4AC8-BC34-57F68C69E683}" type="presParOf" srcId="{8993E0EE-467B-4A23-AA96-0C08FE06A631}" destId="{AA0D783D-3542-4AF6-881C-F1268EC63816}" srcOrd="1" destOrd="0" presId="urn:microsoft.com/office/officeart/2005/8/layout/hierarchy1"/>
    <dgm:cxn modelId="{7F5262FF-680E-4AE2-8CD1-F532322B7A69}" type="presParOf" srcId="{AA0D783D-3542-4AF6-881C-F1268EC63816}" destId="{C6274369-D5D5-4BA1-B831-24CA0202D005}" srcOrd="0" destOrd="0" presId="urn:microsoft.com/office/officeart/2005/8/layout/hierarchy1"/>
    <dgm:cxn modelId="{31278C70-D4F7-4F11-8308-A36002757A51}" type="presParOf" srcId="{AA0D783D-3542-4AF6-881C-F1268EC63816}" destId="{BF3799BD-4AF8-465A-B943-419E90E3D94E}" srcOrd="1" destOrd="0" presId="urn:microsoft.com/office/officeart/2005/8/layout/hierarchy1"/>
    <dgm:cxn modelId="{585BF849-E799-4C33-A52A-DD429EC4058D}" type="presParOf" srcId="{BF3799BD-4AF8-465A-B943-419E90E3D94E}" destId="{0D5798AA-97F1-49A2-8271-77205714F4A3}" srcOrd="0" destOrd="0" presId="urn:microsoft.com/office/officeart/2005/8/layout/hierarchy1"/>
    <dgm:cxn modelId="{A64E94A7-E7D4-4138-B43B-09F83867FF5D}" type="presParOf" srcId="{0D5798AA-97F1-49A2-8271-77205714F4A3}" destId="{7CF59027-A19C-4055-BB76-52D170E80977}" srcOrd="0" destOrd="0" presId="urn:microsoft.com/office/officeart/2005/8/layout/hierarchy1"/>
    <dgm:cxn modelId="{FA0873A6-0E47-4824-82DE-B5A93BC00963}" type="presParOf" srcId="{0D5798AA-97F1-49A2-8271-77205714F4A3}" destId="{61DF9E5C-98D5-4CE1-A85C-6563C4C0B3AD}" srcOrd="1" destOrd="0" presId="urn:microsoft.com/office/officeart/2005/8/layout/hierarchy1"/>
    <dgm:cxn modelId="{B3B3701A-ABA4-43A0-8D54-E66B071973A6}" type="presParOf" srcId="{BF3799BD-4AF8-465A-B943-419E90E3D94E}" destId="{62DE5A9B-C032-48A4-84CA-4AEDDCE0CA90}" srcOrd="1" destOrd="0" presId="urn:microsoft.com/office/officeart/2005/8/layout/hierarchy1"/>
    <dgm:cxn modelId="{03930958-209F-4A2A-B262-997B26C28980}" type="presParOf" srcId="{62DE5A9B-C032-48A4-84CA-4AEDDCE0CA90}" destId="{BA309E3A-A36D-4162-8664-40E4640FC6D7}" srcOrd="0" destOrd="0" presId="urn:microsoft.com/office/officeart/2005/8/layout/hierarchy1"/>
    <dgm:cxn modelId="{25CFBBDF-6830-47C2-AC6B-0BD6C2D0FEE1}" type="presParOf" srcId="{62DE5A9B-C032-48A4-84CA-4AEDDCE0CA90}" destId="{4ED1A7D1-6EA7-452F-8A74-A233E353717C}" srcOrd="1" destOrd="0" presId="urn:microsoft.com/office/officeart/2005/8/layout/hierarchy1"/>
    <dgm:cxn modelId="{D6F5519D-D5FF-44A7-8547-E6A984C3D772}" type="presParOf" srcId="{4ED1A7D1-6EA7-452F-8A74-A233E353717C}" destId="{FEF4F0D3-5D2F-4D44-8B9D-CE68365BDD02}" srcOrd="0" destOrd="0" presId="urn:microsoft.com/office/officeart/2005/8/layout/hierarchy1"/>
    <dgm:cxn modelId="{BCC0272E-8164-4910-940B-AA2F72D7F77B}" type="presParOf" srcId="{FEF4F0D3-5D2F-4D44-8B9D-CE68365BDD02}" destId="{D7FC21C2-02C5-47FE-8ABD-6B40E76D88E8}" srcOrd="0" destOrd="0" presId="urn:microsoft.com/office/officeart/2005/8/layout/hierarchy1"/>
    <dgm:cxn modelId="{893B454C-6CFD-4D1B-B273-90EC035D5883}" type="presParOf" srcId="{FEF4F0D3-5D2F-4D44-8B9D-CE68365BDD02}" destId="{BCFA0EF3-7612-4789-8493-1A0E6B8D12B1}" srcOrd="1" destOrd="0" presId="urn:microsoft.com/office/officeart/2005/8/layout/hierarchy1"/>
    <dgm:cxn modelId="{18916E4D-CC6F-4D4C-B719-CF000C6D01C3}" type="presParOf" srcId="{4ED1A7D1-6EA7-452F-8A74-A233E353717C}" destId="{F67414EF-EC31-4074-A233-D394AACE0852}" srcOrd="1" destOrd="0" presId="urn:microsoft.com/office/officeart/2005/8/layout/hierarchy1"/>
    <dgm:cxn modelId="{7286A256-4FC4-4D40-99E4-7E543D68A896}" type="presParOf" srcId="{62DE5A9B-C032-48A4-84CA-4AEDDCE0CA90}" destId="{E69D5927-4D8C-474E-BA93-0593844D6A86}" srcOrd="2" destOrd="0" presId="urn:microsoft.com/office/officeart/2005/8/layout/hierarchy1"/>
    <dgm:cxn modelId="{0B00EFA8-A3F2-432F-A014-207337FB1D67}" type="presParOf" srcId="{62DE5A9B-C032-48A4-84CA-4AEDDCE0CA90}" destId="{697D28C8-4159-461B-AC4C-040CA9C8756E}" srcOrd="3" destOrd="0" presId="urn:microsoft.com/office/officeart/2005/8/layout/hierarchy1"/>
    <dgm:cxn modelId="{39B3AACF-2AAC-4D74-B23B-348A21F3A1C9}" type="presParOf" srcId="{697D28C8-4159-461B-AC4C-040CA9C8756E}" destId="{5F29FC62-F81B-415A-A329-02B0DD14BA2E}" srcOrd="0" destOrd="0" presId="urn:microsoft.com/office/officeart/2005/8/layout/hierarchy1"/>
    <dgm:cxn modelId="{74006887-D1AE-4F9F-8182-AB2122E41372}" type="presParOf" srcId="{5F29FC62-F81B-415A-A329-02B0DD14BA2E}" destId="{BA1DDF12-BF74-4571-ACB5-FD4526921EC9}" srcOrd="0" destOrd="0" presId="urn:microsoft.com/office/officeart/2005/8/layout/hierarchy1"/>
    <dgm:cxn modelId="{5CE1FCBF-C042-41F2-8C0A-4C7996B9EF6B}" type="presParOf" srcId="{5F29FC62-F81B-415A-A329-02B0DD14BA2E}" destId="{0C96BE2F-35CB-42AA-A69D-1368B5DC2F5B}" srcOrd="1" destOrd="0" presId="urn:microsoft.com/office/officeart/2005/8/layout/hierarchy1"/>
    <dgm:cxn modelId="{11F79BF0-D79A-44B9-92C1-0A74D885B557}" type="presParOf" srcId="{697D28C8-4159-461B-AC4C-040CA9C8756E}" destId="{7281DD1D-C805-4AC0-8241-230997A41C06}" srcOrd="1" destOrd="0" presId="urn:microsoft.com/office/officeart/2005/8/layout/hierarchy1"/>
    <dgm:cxn modelId="{563D0520-1FF1-42F4-9C44-325648C06306}" type="presParOf" srcId="{AA0D783D-3542-4AF6-881C-F1268EC63816}" destId="{787414D6-3D22-46B7-9608-A3FF1ECDA3A3}" srcOrd="2" destOrd="0" presId="urn:microsoft.com/office/officeart/2005/8/layout/hierarchy1"/>
    <dgm:cxn modelId="{D52C3E8E-BA4E-4A17-BCAD-BA951110CEA9}" type="presParOf" srcId="{AA0D783D-3542-4AF6-881C-F1268EC63816}" destId="{816CD494-5826-487A-955A-C2821E2E9561}" srcOrd="3" destOrd="0" presId="urn:microsoft.com/office/officeart/2005/8/layout/hierarchy1"/>
    <dgm:cxn modelId="{E240860D-7832-4F39-AEBD-0090FD681612}" type="presParOf" srcId="{816CD494-5826-487A-955A-C2821E2E9561}" destId="{34D4EE0F-68D1-4910-AAFC-09094CD2A465}" srcOrd="0" destOrd="0" presId="urn:microsoft.com/office/officeart/2005/8/layout/hierarchy1"/>
    <dgm:cxn modelId="{D3242958-AB56-4707-A75B-8508431181FC}" type="presParOf" srcId="{34D4EE0F-68D1-4910-AAFC-09094CD2A465}" destId="{8451F686-25D7-4208-9389-9AED15693DCE}" srcOrd="0" destOrd="0" presId="urn:microsoft.com/office/officeart/2005/8/layout/hierarchy1"/>
    <dgm:cxn modelId="{CDB74CCB-6FED-4546-9118-F1BC8836FF52}" type="presParOf" srcId="{34D4EE0F-68D1-4910-AAFC-09094CD2A465}" destId="{DE1D7EFD-6FB6-48B6-BFD2-10A83859CC9B}" srcOrd="1" destOrd="0" presId="urn:microsoft.com/office/officeart/2005/8/layout/hierarchy1"/>
    <dgm:cxn modelId="{AC241974-9910-4915-9DCE-1BEDC00D529D}" type="presParOf" srcId="{816CD494-5826-487A-955A-C2821E2E9561}" destId="{B41B0C27-B196-45EC-B6CB-056222407B45}" srcOrd="1" destOrd="0" presId="urn:microsoft.com/office/officeart/2005/8/layout/hierarchy1"/>
    <dgm:cxn modelId="{697C5AD7-8959-41A0-8DE5-C9E13FFDCFB4}" type="presParOf" srcId="{B41B0C27-B196-45EC-B6CB-056222407B45}" destId="{B2026839-5AB6-4F3F-BB56-DC26535C946D}" srcOrd="0" destOrd="0" presId="urn:microsoft.com/office/officeart/2005/8/layout/hierarchy1"/>
    <dgm:cxn modelId="{E535F4D7-3312-478F-BC00-C324A1A9D644}" type="presParOf" srcId="{B41B0C27-B196-45EC-B6CB-056222407B45}" destId="{241C23E9-585A-4E32-874B-0A18CD676D61}" srcOrd="1" destOrd="0" presId="urn:microsoft.com/office/officeart/2005/8/layout/hierarchy1"/>
    <dgm:cxn modelId="{BC6C9C0A-F2B2-4FC9-AFBC-80DF6282E2C3}" type="presParOf" srcId="{241C23E9-585A-4E32-874B-0A18CD676D61}" destId="{E2699D9F-3374-472B-B5C9-4B1AD9B48DD9}" srcOrd="0" destOrd="0" presId="urn:microsoft.com/office/officeart/2005/8/layout/hierarchy1"/>
    <dgm:cxn modelId="{8BC04EE2-3BDD-4A93-8742-5B710E29C5F4}" type="presParOf" srcId="{E2699D9F-3374-472B-B5C9-4B1AD9B48DD9}" destId="{30CB2A81-0E50-4B5C-B1DE-10A833BEDAF9}" srcOrd="0" destOrd="0" presId="urn:microsoft.com/office/officeart/2005/8/layout/hierarchy1"/>
    <dgm:cxn modelId="{49D499AB-E443-4508-BA85-F0B3C2AC9369}" type="presParOf" srcId="{E2699D9F-3374-472B-B5C9-4B1AD9B48DD9}" destId="{239062C2-F154-42D7-BCA7-3FA8B69B103B}" srcOrd="1" destOrd="0" presId="urn:microsoft.com/office/officeart/2005/8/layout/hierarchy1"/>
    <dgm:cxn modelId="{A59AF635-033E-4CF5-A5E5-01E82918DEFD}" type="presParOf" srcId="{241C23E9-585A-4E32-874B-0A18CD676D61}" destId="{12F00C86-930A-4AFA-9446-747C986D4487}" srcOrd="1" destOrd="0" presId="urn:microsoft.com/office/officeart/2005/8/layout/hierarchy1"/>
    <dgm:cxn modelId="{5532A9A3-E8BD-4C69-AA14-00AD1C5ED603}" type="presParOf" srcId="{B41B0C27-B196-45EC-B6CB-056222407B45}" destId="{C9FB8821-341C-4F21-8F5D-E791DA054B91}" srcOrd="2" destOrd="0" presId="urn:microsoft.com/office/officeart/2005/8/layout/hierarchy1"/>
    <dgm:cxn modelId="{0DFFB0B4-8948-493F-AFBF-779987CC20AE}" type="presParOf" srcId="{B41B0C27-B196-45EC-B6CB-056222407B45}" destId="{102FC112-CD24-4141-BB3E-A0E4280CE587}" srcOrd="3" destOrd="0" presId="urn:microsoft.com/office/officeart/2005/8/layout/hierarchy1"/>
    <dgm:cxn modelId="{31506EA3-5D5A-457B-A43F-60B4B78FD09E}" type="presParOf" srcId="{102FC112-CD24-4141-BB3E-A0E4280CE587}" destId="{89EA7402-BDA9-4FFE-B49F-5912539BD64A}" srcOrd="0" destOrd="0" presId="urn:microsoft.com/office/officeart/2005/8/layout/hierarchy1"/>
    <dgm:cxn modelId="{79BC0091-056E-4E39-BFF3-38FC848B0F83}" type="presParOf" srcId="{89EA7402-BDA9-4FFE-B49F-5912539BD64A}" destId="{729EB2DF-DF00-4B20-A041-9502D0DD612D}" srcOrd="0" destOrd="0" presId="urn:microsoft.com/office/officeart/2005/8/layout/hierarchy1"/>
    <dgm:cxn modelId="{DC900778-460D-4D33-8CA9-3A2B0CC381CA}" type="presParOf" srcId="{89EA7402-BDA9-4FFE-B49F-5912539BD64A}" destId="{CF203239-4597-4D45-977D-5FD0C6D74524}" srcOrd="1" destOrd="0" presId="urn:microsoft.com/office/officeart/2005/8/layout/hierarchy1"/>
    <dgm:cxn modelId="{8605503B-3FE5-4FC7-A461-738562C59802}" type="presParOf" srcId="{102FC112-CD24-4141-BB3E-A0E4280CE587}" destId="{CC48A1B3-0F16-418A-8174-79C308DD1407}"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72</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62</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56</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38</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15</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40</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9F4E8001-E2EA-442E-AC62-3200DCEB3CEF}">
      <dgm:prSet phldrT="[Text]"/>
      <dgm:spPr/>
      <dgm:t>
        <a:bodyPr/>
        <a:lstStyle/>
        <a:p>
          <a:pPr rtl="1"/>
          <a:r>
            <a:rPr lang="he-IL" dirty="0" smtClean="0"/>
            <a:t>31</a:t>
          </a:r>
          <a:endParaRPr lang="he-IL" dirty="0"/>
        </a:p>
      </dgm:t>
    </dgm:pt>
    <dgm:pt modelId="{DE8C5BE4-3A5B-4840-BB66-8E36940ADB0B}" type="parTrans" cxnId="{793DE60E-B127-4D63-8E3F-065512B62044}">
      <dgm:prSet/>
      <dgm:spPr/>
      <dgm:t>
        <a:bodyPr/>
        <a:lstStyle/>
        <a:p>
          <a:pPr rtl="1"/>
          <a:endParaRPr lang="he-IL"/>
        </a:p>
      </dgm:t>
    </dgm:pt>
    <dgm:pt modelId="{47B6ED9B-DE16-40A7-8193-FE8627CBBA8F}" type="sibTrans" cxnId="{793DE60E-B127-4D63-8E3F-065512B62044}">
      <dgm:prSet/>
      <dgm:spPr/>
      <dgm:t>
        <a:bodyPr/>
        <a:lstStyle/>
        <a:p>
          <a:pPr rtl="1"/>
          <a:endParaRPr lang="he-IL"/>
        </a:p>
      </dgm:t>
    </dgm:pt>
    <dgm:pt modelId="{80DA8DF9-2A41-4D22-94D1-663D3DD8933E}">
      <dgm:prSet phldrT="[Text]"/>
      <dgm:spPr/>
      <dgm:t>
        <a:bodyPr/>
        <a:lstStyle/>
        <a:p>
          <a:pPr rtl="1"/>
          <a:r>
            <a:rPr lang="he-IL" dirty="0" smtClean="0"/>
            <a:t>6</a:t>
          </a:r>
          <a:endParaRPr lang="he-IL" dirty="0"/>
        </a:p>
      </dgm:t>
    </dgm:pt>
    <dgm:pt modelId="{9D5D4296-5911-4B32-962C-22441C98B8C5}" type="parTrans" cxnId="{E22A9C9E-8D7B-4E69-82AE-002E22728C4C}">
      <dgm:prSet/>
      <dgm:spPr/>
      <dgm:t>
        <a:bodyPr/>
        <a:lstStyle/>
        <a:p>
          <a:pPr rtl="1"/>
          <a:endParaRPr lang="he-IL"/>
        </a:p>
      </dgm:t>
    </dgm:pt>
    <dgm:pt modelId="{D81392C0-1D54-45DB-8B2F-CB2397B86729}" type="sibTrans" cxnId="{E22A9C9E-8D7B-4E69-82AE-002E22728C4C}">
      <dgm:prSet/>
      <dgm:spPr/>
      <dgm:t>
        <a:bodyPr/>
        <a:lstStyle/>
        <a:p>
          <a:pPr rtl="1"/>
          <a:endParaRPr lang="he-IL"/>
        </a:p>
      </dgm:t>
    </dgm:pt>
    <dgm:pt modelId="{EF7D0FF7-E861-45BB-946A-C5B810B40E49}">
      <dgm:prSet phldrT="[Text]"/>
      <dgm:spPr/>
      <dgm:t>
        <a:bodyPr/>
        <a:lstStyle/>
        <a:p>
          <a:pPr rtl="1"/>
          <a:endParaRPr lang="he-IL" dirty="0"/>
        </a:p>
      </dgm:t>
    </dgm:pt>
    <dgm:pt modelId="{7908CAB2-8B6F-4F70-A8A0-C3D7829906C2}" type="parTrans" cxnId="{74A9CA06-0DF1-45BE-AE09-3E2B776CCD9F}">
      <dgm:prSet/>
      <dgm:spPr/>
      <dgm:t>
        <a:bodyPr/>
        <a:lstStyle/>
        <a:p>
          <a:pPr rtl="1"/>
          <a:endParaRPr lang="he-IL"/>
        </a:p>
      </dgm:t>
    </dgm:pt>
    <dgm:pt modelId="{B4007821-4AE3-46C4-8283-2EDD30CA5A1A}" type="sibTrans" cxnId="{74A9CA06-0DF1-45BE-AE09-3E2B776CCD9F}">
      <dgm:prSet/>
      <dgm:spPr/>
      <dgm:t>
        <a:bodyPr/>
        <a:lstStyle/>
        <a:p>
          <a:pPr rtl="1"/>
          <a:endParaRPr lang="he-IL"/>
        </a:p>
      </dgm:t>
    </dgm:pt>
    <dgm:pt modelId="{4E4E0E8E-2EB5-4A21-915F-03D2E93BCCCC}">
      <dgm:prSet phldrT="[Text]"/>
      <dgm:spPr/>
      <dgm:t>
        <a:bodyPr/>
        <a:lstStyle/>
        <a:p>
          <a:pPr rtl="1"/>
          <a:endParaRPr lang="he-IL" dirty="0"/>
        </a:p>
      </dgm:t>
    </dgm:pt>
    <dgm:pt modelId="{C9543CD9-EF9F-461A-BE7A-94706CF644AB}" type="parTrans" cxnId="{F90862B3-F610-4FA4-8709-0ED21D165237}">
      <dgm:prSet/>
      <dgm:spPr/>
      <dgm:t>
        <a:bodyPr/>
        <a:lstStyle/>
        <a:p>
          <a:pPr rtl="1"/>
          <a:endParaRPr lang="he-IL"/>
        </a:p>
      </dgm:t>
    </dgm:pt>
    <dgm:pt modelId="{CCA96AC9-150A-45AC-B69A-CC82D1CB653F}" type="sibTrans" cxnId="{F90862B3-F610-4FA4-8709-0ED21D165237}">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8"/>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8"/>
      <dgm:spPr/>
    </dgm:pt>
    <dgm:pt modelId="{4B14117D-7965-4D57-A1E5-C459C8FACAFF}" type="pres">
      <dgm:prSet presAssocID="{08BFCD00-9D8F-4F5F-8404-DDC3A6E22AEC}" presName="text4" presStyleLbl="fgAcc4" presStyleIdx="0" presStyleCnt="8">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8"/>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8"/>
      <dgm:spPr/>
    </dgm:pt>
    <dgm:pt modelId="{AD908205-F279-4628-BD84-1F3F3EEEB4E2}" type="pres">
      <dgm:prSet presAssocID="{72559D60-B809-4A0B-B8D5-EEC106CADB0C}" presName="text4" presStyleLbl="fgAcc4" presStyleIdx="1" presStyleCnt="8">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8"/>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8"/>
      <dgm:spPr/>
    </dgm:pt>
    <dgm:pt modelId="{7EBDE339-3F2B-42DE-91EA-B975470C78CF}" type="pres">
      <dgm:prSet presAssocID="{D319E56D-C67B-4E20-A1F3-A8D46C14130C}" presName="text4" presStyleLbl="fgAcc4" presStyleIdx="2" presStyleCnt="8">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8"/>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8"/>
      <dgm:spPr/>
    </dgm:pt>
    <dgm:pt modelId="{77ED67F5-E489-4B7E-A329-57D7BA828157}" type="pres">
      <dgm:prSet presAssocID="{ADFA44D4-9059-443C-B5F0-D14D186DA5E8}" presName="text4" presStyleLbl="fgAcc4" presStyleIdx="3" presStyleCnt="8">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BA309E3A-A36D-4162-8664-40E4640FC6D7}" type="pres">
      <dgm:prSet presAssocID="{9D5D4296-5911-4B32-962C-22441C98B8C5}" presName="Name23" presStyleLbl="parChTrans1D4" presStyleIdx="4" presStyleCnt="8"/>
      <dgm:spPr/>
      <dgm:t>
        <a:bodyPr/>
        <a:lstStyle/>
        <a:p>
          <a:pPr rtl="1"/>
          <a:endParaRPr lang="he-IL"/>
        </a:p>
      </dgm:t>
    </dgm:pt>
    <dgm:pt modelId="{4ED1A7D1-6EA7-452F-8A74-A233E353717C}" type="pres">
      <dgm:prSet presAssocID="{80DA8DF9-2A41-4D22-94D1-663D3DD8933E}" presName="hierRoot4" presStyleCnt="0"/>
      <dgm:spPr/>
    </dgm:pt>
    <dgm:pt modelId="{FEF4F0D3-5D2F-4D44-8B9D-CE68365BDD02}" type="pres">
      <dgm:prSet presAssocID="{80DA8DF9-2A41-4D22-94D1-663D3DD8933E}" presName="composite4" presStyleCnt="0"/>
      <dgm:spPr/>
    </dgm:pt>
    <dgm:pt modelId="{D7FC21C2-02C5-47FE-8ABD-6B40E76D88E8}" type="pres">
      <dgm:prSet presAssocID="{80DA8DF9-2A41-4D22-94D1-663D3DD8933E}" presName="background4" presStyleLbl="node4" presStyleIdx="4" presStyleCnt="8"/>
      <dgm:spPr/>
    </dgm:pt>
    <dgm:pt modelId="{BCFA0EF3-7612-4789-8493-1A0E6B8D12B1}" type="pres">
      <dgm:prSet presAssocID="{80DA8DF9-2A41-4D22-94D1-663D3DD8933E}" presName="text4" presStyleLbl="fgAcc4" presStyleIdx="4" presStyleCnt="8">
        <dgm:presLayoutVars>
          <dgm:chPref val="3"/>
        </dgm:presLayoutVars>
      </dgm:prSet>
      <dgm:spPr/>
      <dgm:t>
        <a:bodyPr/>
        <a:lstStyle/>
        <a:p>
          <a:pPr rtl="1"/>
          <a:endParaRPr lang="he-IL"/>
        </a:p>
      </dgm:t>
    </dgm:pt>
    <dgm:pt modelId="{F67414EF-EC31-4074-A233-D394AACE0852}" type="pres">
      <dgm:prSet presAssocID="{80DA8DF9-2A41-4D22-94D1-663D3DD8933E}" presName="hierChild5" presStyleCnt="0"/>
      <dgm:spPr/>
    </dgm:pt>
    <dgm:pt modelId="{E69D5927-4D8C-474E-BA93-0593844D6A86}" type="pres">
      <dgm:prSet presAssocID="{DE8C5BE4-3A5B-4840-BB66-8E36940ADB0B}" presName="Name23" presStyleLbl="parChTrans1D4" presStyleIdx="5" presStyleCnt="8"/>
      <dgm:spPr/>
      <dgm:t>
        <a:bodyPr/>
        <a:lstStyle/>
        <a:p>
          <a:pPr rtl="1"/>
          <a:endParaRPr lang="he-IL"/>
        </a:p>
      </dgm:t>
    </dgm:pt>
    <dgm:pt modelId="{697D28C8-4159-461B-AC4C-040CA9C8756E}" type="pres">
      <dgm:prSet presAssocID="{9F4E8001-E2EA-442E-AC62-3200DCEB3CEF}" presName="hierRoot4" presStyleCnt="0"/>
      <dgm:spPr/>
    </dgm:pt>
    <dgm:pt modelId="{5F29FC62-F81B-415A-A329-02B0DD14BA2E}" type="pres">
      <dgm:prSet presAssocID="{9F4E8001-E2EA-442E-AC62-3200DCEB3CEF}" presName="composite4" presStyleCnt="0"/>
      <dgm:spPr/>
    </dgm:pt>
    <dgm:pt modelId="{BA1DDF12-BF74-4571-ACB5-FD4526921EC9}" type="pres">
      <dgm:prSet presAssocID="{9F4E8001-E2EA-442E-AC62-3200DCEB3CEF}" presName="background4" presStyleLbl="node4" presStyleIdx="5" presStyleCnt="8"/>
      <dgm:spPr/>
    </dgm:pt>
    <dgm:pt modelId="{0C96BE2F-35CB-42AA-A69D-1368B5DC2F5B}" type="pres">
      <dgm:prSet presAssocID="{9F4E8001-E2EA-442E-AC62-3200DCEB3CEF}" presName="text4" presStyleLbl="fgAcc4" presStyleIdx="5" presStyleCnt="8">
        <dgm:presLayoutVars>
          <dgm:chPref val="3"/>
        </dgm:presLayoutVars>
      </dgm:prSet>
      <dgm:spPr/>
      <dgm:t>
        <a:bodyPr/>
        <a:lstStyle/>
        <a:p>
          <a:pPr rtl="1"/>
          <a:endParaRPr lang="he-IL"/>
        </a:p>
      </dgm:t>
    </dgm:pt>
    <dgm:pt modelId="{7281DD1D-C805-4AC0-8241-230997A41C06}" type="pres">
      <dgm:prSet presAssocID="{9F4E8001-E2EA-442E-AC62-3200DCEB3CEF}" presName="hierChild5"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 modelId="{B2026839-5AB6-4F3F-BB56-DC26535C946D}" type="pres">
      <dgm:prSet presAssocID="{C9543CD9-EF9F-461A-BE7A-94706CF644AB}" presName="Name23" presStyleLbl="parChTrans1D4" presStyleIdx="6" presStyleCnt="8"/>
      <dgm:spPr/>
      <dgm:t>
        <a:bodyPr/>
        <a:lstStyle/>
        <a:p>
          <a:pPr rtl="1"/>
          <a:endParaRPr lang="he-IL"/>
        </a:p>
      </dgm:t>
    </dgm:pt>
    <dgm:pt modelId="{241C23E9-585A-4E32-874B-0A18CD676D61}" type="pres">
      <dgm:prSet presAssocID="{4E4E0E8E-2EB5-4A21-915F-03D2E93BCCCC}" presName="hierRoot4" presStyleCnt="0"/>
      <dgm:spPr/>
    </dgm:pt>
    <dgm:pt modelId="{E2699D9F-3374-472B-B5C9-4B1AD9B48DD9}" type="pres">
      <dgm:prSet presAssocID="{4E4E0E8E-2EB5-4A21-915F-03D2E93BCCCC}" presName="composite4" presStyleCnt="0"/>
      <dgm:spPr/>
    </dgm:pt>
    <dgm:pt modelId="{30CB2A81-0E50-4B5C-B1DE-10A833BEDAF9}" type="pres">
      <dgm:prSet presAssocID="{4E4E0E8E-2EB5-4A21-915F-03D2E93BCCCC}" presName="background4" presStyleLbl="node4" presStyleIdx="6" presStyleCnt="8"/>
      <dgm:spPr/>
    </dgm:pt>
    <dgm:pt modelId="{239062C2-F154-42D7-BCA7-3FA8B69B103B}" type="pres">
      <dgm:prSet presAssocID="{4E4E0E8E-2EB5-4A21-915F-03D2E93BCCCC}" presName="text4" presStyleLbl="fgAcc4" presStyleIdx="6" presStyleCnt="8">
        <dgm:presLayoutVars>
          <dgm:chPref val="3"/>
        </dgm:presLayoutVars>
      </dgm:prSet>
      <dgm:spPr/>
      <dgm:t>
        <a:bodyPr/>
        <a:lstStyle/>
        <a:p>
          <a:pPr rtl="1"/>
          <a:endParaRPr lang="he-IL"/>
        </a:p>
      </dgm:t>
    </dgm:pt>
    <dgm:pt modelId="{12F00C86-930A-4AFA-9446-747C986D4487}" type="pres">
      <dgm:prSet presAssocID="{4E4E0E8E-2EB5-4A21-915F-03D2E93BCCCC}" presName="hierChild5" presStyleCnt="0"/>
      <dgm:spPr/>
    </dgm:pt>
    <dgm:pt modelId="{C9FB8821-341C-4F21-8F5D-E791DA054B91}" type="pres">
      <dgm:prSet presAssocID="{7908CAB2-8B6F-4F70-A8A0-C3D7829906C2}" presName="Name23" presStyleLbl="parChTrans1D4" presStyleIdx="7" presStyleCnt="8"/>
      <dgm:spPr/>
      <dgm:t>
        <a:bodyPr/>
        <a:lstStyle/>
        <a:p>
          <a:pPr rtl="1"/>
          <a:endParaRPr lang="he-IL"/>
        </a:p>
      </dgm:t>
    </dgm:pt>
    <dgm:pt modelId="{102FC112-CD24-4141-BB3E-A0E4280CE587}" type="pres">
      <dgm:prSet presAssocID="{EF7D0FF7-E861-45BB-946A-C5B810B40E49}" presName="hierRoot4" presStyleCnt="0"/>
      <dgm:spPr/>
    </dgm:pt>
    <dgm:pt modelId="{89EA7402-BDA9-4FFE-B49F-5912539BD64A}" type="pres">
      <dgm:prSet presAssocID="{EF7D0FF7-E861-45BB-946A-C5B810B40E49}" presName="composite4" presStyleCnt="0"/>
      <dgm:spPr/>
    </dgm:pt>
    <dgm:pt modelId="{729EB2DF-DF00-4B20-A041-9502D0DD612D}" type="pres">
      <dgm:prSet presAssocID="{EF7D0FF7-E861-45BB-946A-C5B810B40E49}" presName="background4" presStyleLbl="node4" presStyleIdx="7" presStyleCnt="8"/>
      <dgm:spPr/>
    </dgm:pt>
    <dgm:pt modelId="{CF203239-4597-4D45-977D-5FD0C6D74524}" type="pres">
      <dgm:prSet presAssocID="{EF7D0FF7-E861-45BB-946A-C5B810B40E49}" presName="text4" presStyleLbl="fgAcc4" presStyleIdx="7" presStyleCnt="8">
        <dgm:presLayoutVars>
          <dgm:chPref val="3"/>
        </dgm:presLayoutVars>
      </dgm:prSet>
      <dgm:spPr/>
      <dgm:t>
        <a:bodyPr/>
        <a:lstStyle/>
        <a:p>
          <a:pPr rtl="1"/>
          <a:endParaRPr lang="he-IL"/>
        </a:p>
      </dgm:t>
    </dgm:pt>
    <dgm:pt modelId="{CC48A1B3-0F16-418A-8174-79C308DD1407}" type="pres">
      <dgm:prSet presAssocID="{EF7D0FF7-E861-45BB-946A-C5B810B40E49}" presName="hierChild5"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A0670F6A-755D-4C3E-8781-BE51553BC297}" type="presOf" srcId="{7B5473A4-9DC1-4A14-A2BF-A6A40CC8D102}" destId="{61DF9E5C-98D5-4CE1-A85C-6563C4C0B3AD}"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74A9CA06-0DF1-45BE-AE09-3E2B776CCD9F}" srcId="{F83D20CB-C926-4FA7-8407-4A0DF6B19779}" destId="{EF7D0FF7-E861-45BB-946A-C5B810B40E49}" srcOrd="1" destOrd="0" parTransId="{7908CAB2-8B6F-4F70-A8A0-C3D7829906C2}" sibTransId="{B4007821-4AE3-46C4-8283-2EDD30CA5A1A}"/>
    <dgm:cxn modelId="{E89A3EBF-56CA-49C5-A6EA-F74B2A4A5A45}" type="presOf" srcId="{96A6BD2D-DCD4-4BD5-8B31-37BEB6998CAF}" destId="{2F6E873F-F1E5-4446-89B3-A9A314F2EBE5}" srcOrd="0" destOrd="0" presId="urn:microsoft.com/office/officeart/2005/8/layout/hierarchy1"/>
    <dgm:cxn modelId="{C03AECB8-BC42-4AF7-A538-8C8FF9478FB1}" type="presOf" srcId="{F83D20CB-C926-4FA7-8407-4A0DF6B19779}" destId="{DE1D7EFD-6FB6-48B6-BFD2-10A83859CC9B}" srcOrd="0" destOrd="0" presId="urn:microsoft.com/office/officeart/2005/8/layout/hierarchy1"/>
    <dgm:cxn modelId="{793DE60E-B127-4D63-8E3F-065512B62044}" srcId="{7B5473A4-9DC1-4A14-A2BF-A6A40CC8D102}" destId="{9F4E8001-E2EA-442E-AC62-3200DCEB3CEF}" srcOrd="1" destOrd="0" parTransId="{DE8C5BE4-3A5B-4840-BB66-8E36940ADB0B}" sibTransId="{47B6ED9B-DE16-40A7-8193-FE8627CBBA8F}"/>
    <dgm:cxn modelId="{FB33087D-BB3F-4D3B-A9FF-D2D21A0D926A}" srcId="{BB4DF27B-20DA-4615-9AB5-F202B0762D4D}" destId="{C934088A-DD17-454B-ABF8-F898A4299977}" srcOrd="0" destOrd="0" parTransId="{EF86C941-0C2D-419A-BD60-9A1ACE3350DF}" sibTransId="{25BB47BC-4AFE-43AE-8BA4-768EE2AEC52B}"/>
    <dgm:cxn modelId="{028ECEBC-EB43-4B69-BD86-3674DB74E182}" type="presOf" srcId="{9F4E8001-E2EA-442E-AC62-3200DCEB3CEF}" destId="{0C96BE2F-35CB-42AA-A69D-1368B5DC2F5B}"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A67EA03C-5C2D-421D-8820-1C3F4223BA9B}" type="presOf" srcId="{EF86C941-0C2D-419A-BD60-9A1ACE3350DF}" destId="{0E710570-BE04-48E9-A287-07D6687FC056}"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983A5338-264D-456B-9FE8-86E6E1AE1920}" type="presOf" srcId="{DE8C5BE4-3A5B-4840-BB66-8E36940ADB0B}" destId="{E69D5927-4D8C-474E-BA93-0593844D6A86}"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247D175E-C186-4C7C-AED6-361E413D4E2A}" type="presOf" srcId="{E2A16E21-1605-4F4F-A021-1F3C8910C7EC}" destId="{BD17174E-2E7F-440D-9F64-55283B1DE1CA}" srcOrd="0" destOrd="0" presId="urn:microsoft.com/office/officeart/2005/8/layout/hierarchy1"/>
    <dgm:cxn modelId="{2CDA53EA-BE7A-4666-A3E9-8F2F2D050F1F}" type="presOf" srcId="{CCFEF22E-465F-49DE-9404-9A360471E339}" destId="{C8564CD2-5CAF-4EA9-B5DD-4817F1BBB9C8}" srcOrd="0" destOrd="0" presId="urn:microsoft.com/office/officeart/2005/8/layout/hierarchy1"/>
    <dgm:cxn modelId="{E22A9C9E-8D7B-4E69-82AE-002E22728C4C}" srcId="{7B5473A4-9DC1-4A14-A2BF-A6A40CC8D102}" destId="{80DA8DF9-2A41-4D22-94D1-663D3DD8933E}" srcOrd="0" destOrd="0" parTransId="{9D5D4296-5911-4B32-962C-22441C98B8C5}" sibTransId="{D81392C0-1D54-45DB-8B2F-CB2397B86729}"/>
    <dgm:cxn modelId="{08D31F8C-844F-4675-BF82-2E9B9B53E593}" type="presOf" srcId="{7908CAB2-8B6F-4F70-A8A0-C3D7829906C2}" destId="{C9FB8821-341C-4F21-8F5D-E791DA054B91}" srcOrd="0" destOrd="0" presId="urn:microsoft.com/office/officeart/2005/8/layout/hierarchy1"/>
    <dgm:cxn modelId="{E52A6DF3-1EBE-4FBB-866E-F11537FA7855}" type="presOf" srcId="{C9543CD9-EF9F-461A-BE7A-94706CF644AB}" destId="{B2026839-5AB6-4F3F-BB56-DC26535C946D}" srcOrd="0" destOrd="0" presId="urn:microsoft.com/office/officeart/2005/8/layout/hierarchy1"/>
    <dgm:cxn modelId="{FE665EE3-E134-4CA0-90B6-DADADDEAC5CA}" type="presOf" srcId="{72559D60-B809-4A0B-B8D5-EEC106CADB0C}" destId="{AD908205-F279-4628-BD84-1F3F3EEEB4E2}" srcOrd="0" destOrd="0" presId="urn:microsoft.com/office/officeart/2005/8/layout/hierarchy1"/>
    <dgm:cxn modelId="{4F92BC90-0172-423B-9311-B67BF50CABB1}" type="presOf" srcId="{C934088A-DD17-454B-ABF8-F898A4299977}" destId="{97B06333-3012-4CE7-984B-73C9072BAE9D}"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2B0616CC-209D-4C2E-95A7-02990F23A045}" type="presOf" srcId="{5C7E3ADD-CB84-4332-B819-0DE6073454A0}" destId="{30269F74-3AFB-4CBE-A172-019220BB9EF3}" srcOrd="0" destOrd="0" presId="urn:microsoft.com/office/officeart/2005/8/layout/hierarchy1"/>
    <dgm:cxn modelId="{4E5CD862-71F6-4BC3-8FBB-90D8B2A8D988}" type="presOf" srcId="{545D8567-774E-4E71-A4B8-AFCB3EAB7C05}" destId="{DA8D4D94-0695-46E9-AEB8-6FE00F8DADF8}"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8375E559-47E0-47A8-AC06-48A4A5EF1BC3}" type="presOf" srcId="{ADFA44D4-9059-443C-B5F0-D14D186DA5E8}" destId="{77ED67F5-E489-4B7E-A329-57D7BA828157}" srcOrd="0" destOrd="0" presId="urn:microsoft.com/office/officeart/2005/8/layout/hierarchy1"/>
    <dgm:cxn modelId="{4227C108-397E-48B4-95FC-0263B7C18924}" type="presOf" srcId="{9D5D4296-5911-4B32-962C-22441C98B8C5}" destId="{BA309E3A-A36D-4162-8664-40E4640FC6D7}" srcOrd="0" destOrd="0" presId="urn:microsoft.com/office/officeart/2005/8/layout/hierarchy1"/>
    <dgm:cxn modelId="{64358CD9-F89A-45B2-9FA3-A196A94C085F}" type="presOf" srcId="{BB4DF27B-20DA-4615-9AB5-F202B0762D4D}" destId="{2B020B9C-4382-48CB-891D-908BB0BA81C9}" srcOrd="0" destOrd="0" presId="urn:microsoft.com/office/officeart/2005/8/layout/hierarchy1"/>
    <dgm:cxn modelId="{6F85DF3A-9A27-4E94-A2CD-F2F625FC2E15}" type="presOf" srcId="{EF7D0FF7-E861-45BB-946A-C5B810B40E49}" destId="{CF203239-4597-4D45-977D-5FD0C6D74524}" srcOrd="0" destOrd="0" presId="urn:microsoft.com/office/officeart/2005/8/layout/hierarchy1"/>
    <dgm:cxn modelId="{96BE467D-1327-4710-8AFE-00D6A26D1CA1}" type="presOf" srcId="{80F580F0-617D-4FF3-9880-16352812AB84}" destId="{971B0BF5-743D-410D-9AC6-587659987174}" srcOrd="0" destOrd="0" presId="urn:microsoft.com/office/officeart/2005/8/layout/hierarchy1"/>
    <dgm:cxn modelId="{801794D3-3CD5-495C-986D-D9B29B0CCA0F}" type="presOf" srcId="{56B10902-0810-426C-9D4B-89538CD9CE3E}" destId="{B085A6AD-4668-48B8-92C8-D17444B66CF5}" srcOrd="0" destOrd="0" presId="urn:microsoft.com/office/officeart/2005/8/layout/hierarchy1"/>
    <dgm:cxn modelId="{F9596B73-A144-49CB-B1CC-F5660583B89E}" type="presOf" srcId="{D319E56D-C67B-4E20-A1F3-A8D46C14130C}" destId="{7EBDE339-3F2B-42DE-91EA-B975470C78CF}" srcOrd="0" destOrd="0" presId="urn:microsoft.com/office/officeart/2005/8/layout/hierarchy1"/>
    <dgm:cxn modelId="{15D2E66D-C484-4DED-A772-35B4F1D0D5C5}" type="presOf" srcId="{64DBCE3B-41D7-484F-8247-1F664C9C04FB}" destId="{EDF25844-C2D6-4042-8C2F-7021765E02DF}" srcOrd="0" destOrd="0" presId="urn:microsoft.com/office/officeart/2005/8/layout/hierarchy1"/>
    <dgm:cxn modelId="{E40986BF-75FD-41BE-8BD1-07DBE38C1AC6}" type="presOf" srcId="{9118FCDE-9457-4A56-AE15-7CAF42C5E19E}" destId="{787414D6-3D22-46B7-9608-A3FF1ECDA3A3}" srcOrd="0" destOrd="0" presId="urn:microsoft.com/office/officeart/2005/8/layout/hierarchy1"/>
    <dgm:cxn modelId="{BE63BE9E-B087-494D-9081-09BD9F6071C2}" type="presOf" srcId="{5D27833C-3E48-4860-9382-488E6DCF7ADC}" destId="{31F23465-A850-47C9-B518-5EDA085DF580}" srcOrd="0" destOrd="0" presId="urn:microsoft.com/office/officeart/2005/8/layout/hierarchy1"/>
    <dgm:cxn modelId="{484237DE-5468-4BFF-BDDF-B00DDA85E6A4}" type="presOf" srcId="{31DBB323-3B82-4BCC-BDFE-0313147D14BD}" destId="{54D46415-34AC-4CA0-902B-1D803A476AE3}" srcOrd="0" destOrd="0" presId="urn:microsoft.com/office/officeart/2005/8/layout/hierarchy1"/>
    <dgm:cxn modelId="{34D56242-6074-40E6-BE80-B4ED5EC461BF}" type="presOf" srcId="{4E4E0E8E-2EB5-4A21-915F-03D2E93BCCCC}" destId="{239062C2-F154-42D7-BCA7-3FA8B69B103B}"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F90862B3-F610-4FA4-8709-0ED21D165237}" srcId="{F83D20CB-C926-4FA7-8407-4A0DF6B19779}" destId="{4E4E0E8E-2EB5-4A21-915F-03D2E93BCCCC}" srcOrd="0" destOrd="0" parTransId="{C9543CD9-EF9F-461A-BE7A-94706CF644AB}" sibTransId="{CCA96AC9-150A-45AC-B69A-CC82D1CB653F}"/>
    <dgm:cxn modelId="{BC0097CA-B68B-4A95-83AC-0802AA26F153}" type="presOf" srcId="{80DA8DF9-2A41-4D22-94D1-663D3DD8933E}" destId="{BCFA0EF3-7612-4789-8493-1A0E6B8D12B1}" srcOrd="0" destOrd="0" presId="urn:microsoft.com/office/officeart/2005/8/layout/hierarchy1"/>
    <dgm:cxn modelId="{73E6A18E-055B-4DE9-AFFF-A65F890D0AF3}" type="presOf" srcId="{08BFCD00-9D8F-4F5F-8404-DDC3A6E22AEC}" destId="{4B14117D-7965-4D57-A1E5-C459C8FACAFF}" srcOrd="0" destOrd="0" presId="urn:microsoft.com/office/officeart/2005/8/layout/hierarchy1"/>
    <dgm:cxn modelId="{10548213-DB75-4B72-8EC1-60C4F0244F7E}" type="presOf" srcId="{27DC0E27-CC2C-456F-8C3A-025E87DD9637}" destId="{5E7BDB3F-E3E5-425E-A04F-662F2DD66EE8}" srcOrd="0" destOrd="0" presId="urn:microsoft.com/office/officeart/2005/8/layout/hierarchy1"/>
    <dgm:cxn modelId="{2115FC4C-C4DB-4B0F-BF97-6FDF77B10AEE}" type="presOf" srcId="{914E5EEC-1F85-4A20-91CC-098A7DA8ABA0}" destId="{C6274369-D5D5-4BA1-B831-24CA0202D005}"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35D71F67-0446-46B0-8001-E8F21368DC75}" type="presParOf" srcId="{DA8D4D94-0695-46E9-AEB8-6FE00F8DADF8}" destId="{1AFD3EE4-4C14-4B2C-9BF8-E25BEBDBA97A}" srcOrd="0" destOrd="0" presId="urn:microsoft.com/office/officeart/2005/8/layout/hierarchy1"/>
    <dgm:cxn modelId="{337472A6-9E4C-4205-A8A6-2BB9B4581090}" type="presParOf" srcId="{1AFD3EE4-4C14-4B2C-9BF8-E25BEBDBA97A}" destId="{519DA649-06FD-41A7-8BF4-61018B8AD879}" srcOrd="0" destOrd="0" presId="urn:microsoft.com/office/officeart/2005/8/layout/hierarchy1"/>
    <dgm:cxn modelId="{35822097-312A-48A3-8B7F-A5887CD30440}" type="presParOf" srcId="{519DA649-06FD-41A7-8BF4-61018B8AD879}" destId="{B6A7D071-A0F2-4E09-B78C-4985CF30C9DF}" srcOrd="0" destOrd="0" presId="urn:microsoft.com/office/officeart/2005/8/layout/hierarchy1"/>
    <dgm:cxn modelId="{2583DA6B-4442-47C8-ACD8-3A0214A532EE}" type="presParOf" srcId="{519DA649-06FD-41A7-8BF4-61018B8AD879}" destId="{C8564CD2-5CAF-4EA9-B5DD-4817F1BBB9C8}" srcOrd="1" destOrd="0" presId="urn:microsoft.com/office/officeart/2005/8/layout/hierarchy1"/>
    <dgm:cxn modelId="{F15827BA-E32B-460A-9C60-5D3215E57FE3}" type="presParOf" srcId="{1AFD3EE4-4C14-4B2C-9BF8-E25BEBDBA97A}" destId="{946E24AA-F8A9-46DA-B33A-449FB374E205}" srcOrd="1" destOrd="0" presId="urn:microsoft.com/office/officeart/2005/8/layout/hierarchy1"/>
    <dgm:cxn modelId="{1638C781-BC9B-4FEC-88BD-892923011C9A}" type="presParOf" srcId="{946E24AA-F8A9-46DA-B33A-449FB374E205}" destId="{5E7BDB3F-E3E5-425E-A04F-662F2DD66EE8}" srcOrd="0" destOrd="0" presId="urn:microsoft.com/office/officeart/2005/8/layout/hierarchy1"/>
    <dgm:cxn modelId="{670B616F-EB6D-44E7-9DD9-7B2E63E25472}" type="presParOf" srcId="{946E24AA-F8A9-46DA-B33A-449FB374E205}" destId="{D407E230-4C1F-4B45-B1E5-9F0BB05C8AE6}" srcOrd="1" destOrd="0" presId="urn:microsoft.com/office/officeart/2005/8/layout/hierarchy1"/>
    <dgm:cxn modelId="{518424D9-DBC7-41F4-8A27-235F9A959FB4}" type="presParOf" srcId="{D407E230-4C1F-4B45-B1E5-9F0BB05C8AE6}" destId="{3C4FA1FD-E774-4C0C-8309-0EA634E238C1}" srcOrd="0" destOrd="0" presId="urn:microsoft.com/office/officeart/2005/8/layout/hierarchy1"/>
    <dgm:cxn modelId="{37B047C7-C163-48BA-9FED-8439A762ABC8}" type="presParOf" srcId="{3C4FA1FD-E774-4C0C-8309-0EA634E238C1}" destId="{4AC80549-27FD-4C80-BCA1-474BDC78DEFB}" srcOrd="0" destOrd="0" presId="urn:microsoft.com/office/officeart/2005/8/layout/hierarchy1"/>
    <dgm:cxn modelId="{9F30FE26-8307-49E0-84EF-DFE7F526E280}" type="presParOf" srcId="{3C4FA1FD-E774-4C0C-8309-0EA634E238C1}" destId="{2B020B9C-4382-48CB-891D-908BB0BA81C9}" srcOrd="1" destOrd="0" presId="urn:microsoft.com/office/officeart/2005/8/layout/hierarchy1"/>
    <dgm:cxn modelId="{58955D78-357F-4739-A6F5-6EB2095BBB6F}" type="presParOf" srcId="{D407E230-4C1F-4B45-B1E5-9F0BB05C8AE6}" destId="{D6F65637-0152-4330-8606-80AC69723E02}" srcOrd="1" destOrd="0" presId="urn:microsoft.com/office/officeart/2005/8/layout/hierarchy1"/>
    <dgm:cxn modelId="{84D6636A-BBFB-462F-8E7F-4E793B685D2A}" type="presParOf" srcId="{D6F65637-0152-4330-8606-80AC69723E02}" destId="{0E710570-BE04-48E9-A287-07D6687FC056}" srcOrd="0" destOrd="0" presId="urn:microsoft.com/office/officeart/2005/8/layout/hierarchy1"/>
    <dgm:cxn modelId="{D0AEF958-1BAD-4477-A94B-5CB897B8C91E}" type="presParOf" srcId="{D6F65637-0152-4330-8606-80AC69723E02}" destId="{6BFB4CFB-B39F-4A1A-BDAC-97C000C8CF5E}" srcOrd="1" destOrd="0" presId="urn:microsoft.com/office/officeart/2005/8/layout/hierarchy1"/>
    <dgm:cxn modelId="{7C56CE9B-5304-4B7C-9E47-500E8BC68577}" type="presParOf" srcId="{6BFB4CFB-B39F-4A1A-BDAC-97C000C8CF5E}" destId="{11C6F504-3D14-4F44-85F6-DDFC4040F9F9}" srcOrd="0" destOrd="0" presId="urn:microsoft.com/office/officeart/2005/8/layout/hierarchy1"/>
    <dgm:cxn modelId="{74E082F2-44C0-4F8F-96C5-FF60EFA41576}" type="presParOf" srcId="{11C6F504-3D14-4F44-85F6-DDFC4040F9F9}" destId="{5163BAF1-50A1-4686-8288-C535C72FC9CC}" srcOrd="0" destOrd="0" presId="urn:microsoft.com/office/officeart/2005/8/layout/hierarchy1"/>
    <dgm:cxn modelId="{1845C220-A07A-4C7A-8A93-62549138FC41}" type="presParOf" srcId="{11C6F504-3D14-4F44-85F6-DDFC4040F9F9}" destId="{97B06333-3012-4CE7-984B-73C9072BAE9D}" srcOrd="1" destOrd="0" presId="urn:microsoft.com/office/officeart/2005/8/layout/hierarchy1"/>
    <dgm:cxn modelId="{124309C9-0917-4BE7-919F-69D265C1A671}" type="presParOf" srcId="{6BFB4CFB-B39F-4A1A-BDAC-97C000C8CF5E}" destId="{BD7B9616-D3F6-4AD0-A65F-223C31659133}" srcOrd="1" destOrd="0" presId="urn:microsoft.com/office/officeart/2005/8/layout/hierarchy1"/>
    <dgm:cxn modelId="{8BBBC032-7054-4817-B091-47974DAFC8B7}" type="presParOf" srcId="{BD7B9616-D3F6-4AD0-A65F-223C31659133}" destId="{30269F74-3AFB-4CBE-A172-019220BB9EF3}" srcOrd="0" destOrd="0" presId="urn:microsoft.com/office/officeart/2005/8/layout/hierarchy1"/>
    <dgm:cxn modelId="{D732616C-C3C2-482B-948E-FBCA1A045C88}" type="presParOf" srcId="{BD7B9616-D3F6-4AD0-A65F-223C31659133}" destId="{D200DEB2-6323-4DD6-8BE6-FD99699FCC6A}" srcOrd="1" destOrd="0" presId="urn:microsoft.com/office/officeart/2005/8/layout/hierarchy1"/>
    <dgm:cxn modelId="{4641D405-38C9-4DA1-9719-99A076C190E0}" type="presParOf" srcId="{D200DEB2-6323-4DD6-8BE6-FD99699FCC6A}" destId="{FE8C206A-6A10-4C48-AAF4-087018DE6957}" srcOrd="0" destOrd="0" presId="urn:microsoft.com/office/officeart/2005/8/layout/hierarchy1"/>
    <dgm:cxn modelId="{F3453C00-A1D0-4D3F-807B-DB3C35D419BB}" type="presParOf" srcId="{FE8C206A-6A10-4C48-AAF4-087018DE6957}" destId="{C2A731C4-9FD4-48D5-9763-769CD812BB61}" srcOrd="0" destOrd="0" presId="urn:microsoft.com/office/officeart/2005/8/layout/hierarchy1"/>
    <dgm:cxn modelId="{6C4A60B8-28D8-4EC4-8A5C-50B1ACC3F8F3}" type="presParOf" srcId="{FE8C206A-6A10-4C48-AAF4-087018DE6957}" destId="{4B14117D-7965-4D57-A1E5-C459C8FACAFF}" srcOrd="1" destOrd="0" presId="urn:microsoft.com/office/officeart/2005/8/layout/hierarchy1"/>
    <dgm:cxn modelId="{476A537D-182B-4428-A633-F8EBA04664A0}" type="presParOf" srcId="{D200DEB2-6323-4DD6-8BE6-FD99699FCC6A}" destId="{8D48137B-ADA5-42C3-8B96-50969F9D87D5}" srcOrd="1" destOrd="0" presId="urn:microsoft.com/office/officeart/2005/8/layout/hierarchy1"/>
    <dgm:cxn modelId="{95C9C8C7-5FAD-4A43-890B-CE693BB792B6}" type="presParOf" srcId="{BD7B9616-D3F6-4AD0-A65F-223C31659133}" destId="{EDF25844-C2D6-4042-8C2F-7021765E02DF}" srcOrd="2" destOrd="0" presId="urn:microsoft.com/office/officeart/2005/8/layout/hierarchy1"/>
    <dgm:cxn modelId="{5230B6EF-A3A8-4CE3-AB82-B8D99AD9CF7E}" type="presParOf" srcId="{BD7B9616-D3F6-4AD0-A65F-223C31659133}" destId="{43EAA024-8017-48A5-A335-61D5CC11E414}" srcOrd="3" destOrd="0" presId="urn:microsoft.com/office/officeart/2005/8/layout/hierarchy1"/>
    <dgm:cxn modelId="{6AA2374B-F2CD-4F87-B995-B4CDACE03E1E}" type="presParOf" srcId="{43EAA024-8017-48A5-A335-61D5CC11E414}" destId="{F307E464-28F5-4F8A-80D4-B1D777A8AA99}" srcOrd="0" destOrd="0" presId="urn:microsoft.com/office/officeart/2005/8/layout/hierarchy1"/>
    <dgm:cxn modelId="{C5D8CE8C-399B-464A-B008-3C0DD43C4299}" type="presParOf" srcId="{F307E464-28F5-4F8A-80D4-B1D777A8AA99}" destId="{B73CB6A3-E730-4469-8C1A-14A8D3227606}" srcOrd="0" destOrd="0" presId="urn:microsoft.com/office/officeart/2005/8/layout/hierarchy1"/>
    <dgm:cxn modelId="{6B6E859B-2A33-474D-9FC3-3B2A7F703AB4}" type="presParOf" srcId="{F307E464-28F5-4F8A-80D4-B1D777A8AA99}" destId="{AD908205-F279-4628-BD84-1F3F3EEEB4E2}" srcOrd="1" destOrd="0" presId="urn:microsoft.com/office/officeart/2005/8/layout/hierarchy1"/>
    <dgm:cxn modelId="{B1AE9A8E-4D97-4C73-90AA-95336B40EF17}" type="presParOf" srcId="{43EAA024-8017-48A5-A335-61D5CC11E414}" destId="{9073CE4E-A7E3-4B77-AF8A-0C7335277142}" srcOrd="1" destOrd="0" presId="urn:microsoft.com/office/officeart/2005/8/layout/hierarchy1"/>
    <dgm:cxn modelId="{FD8C4676-A732-40A3-80F6-4E5391FA2FF3}" type="presParOf" srcId="{D6F65637-0152-4330-8606-80AC69723E02}" destId="{2F6E873F-F1E5-4446-89B3-A9A314F2EBE5}" srcOrd="2" destOrd="0" presId="urn:microsoft.com/office/officeart/2005/8/layout/hierarchy1"/>
    <dgm:cxn modelId="{29097E01-4298-49B5-BBC6-5AA9F1086236}" type="presParOf" srcId="{D6F65637-0152-4330-8606-80AC69723E02}" destId="{93F8D20A-6A0A-4A60-9E7D-BBF9664AE745}" srcOrd="3" destOrd="0" presId="urn:microsoft.com/office/officeart/2005/8/layout/hierarchy1"/>
    <dgm:cxn modelId="{CF33EB2A-A8FC-4AAC-94A0-08C1BE5AD4BD}" type="presParOf" srcId="{93F8D20A-6A0A-4A60-9E7D-BBF9664AE745}" destId="{ED9B3731-8646-4D50-85C4-E01F1A86592D}" srcOrd="0" destOrd="0" presId="urn:microsoft.com/office/officeart/2005/8/layout/hierarchy1"/>
    <dgm:cxn modelId="{A0AD5A7F-7270-4DB5-939D-D92BA94CE5FB}" type="presParOf" srcId="{ED9B3731-8646-4D50-85C4-E01F1A86592D}" destId="{8A9E150E-C6E4-4165-9BA8-2D107A1F5906}" srcOrd="0" destOrd="0" presId="urn:microsoft.com/office/officeart/2005/8/layout/hierarchy1"/>
    <dgm:cxn modelId="{AEE49E7E-C8EC-4CE4-B6DC-7116C0F0754A}" type="presParOf" srcId="{ED9B3731-8646-4D50-85C4-E01F1A86592D}" destId="{971B0BF5-743D-410D-9AC6-587659987174}" srcOrd="1" destOrd="0" presId="urn:microsoft.com/office/officeart/2005/8/layout/hierarchy1"/>
    <dgm:cxn modelId="{C0EA9F8E-CB8A-4A2E-AF57-0EE28A7B4F8C}" type="presParOf" srcId="{93F8D20A-6A0A-4A60-9E7D-BBF9664AE745}" destId="{F758EF1D-0C19-4BAB-A645-23B3F5EA8D64}" srcOrd="1" destOrd="0" presId="urn:microsoft.com/office/officeart/2005/8/layout/hierarchy1"/>
    <dgm:cxn modelId="{947F066B-6153-4808-B1F3-4EA208A856FE}" type="presParOf" srcId="{F758EF1D-0C19-4BAB-A645-23B3F5EA8D64}" destId="{31F23465-A850-47C9-B518-5EDA085DF580}" srcOrd="0" destOrd="0" presId="urn:microsoft.com/office/officeart/2005/8/layout/hierarchy1"/>
    <dgm:cxn modelId="{3AB5F4CC-EED4-4637-B83C-FE9B2A9B9589}" type="presParOf" srcId="{F758EF1D-0C19-4BAB-A645-23B3F5EA8D64}" destId="{DAF99381-B617-483B-8E46-A68EF383AFA2}" srcOrd="1" destOrd="0" presId="urn:microsoft.com/office/officeart/2005/8/layout/hierarchy1"/>
    <dgm:cxn modelId="{C3CA198F-61D0-4432-A1D6-7BF78561D8B4}" type="presParOf" srcId="{DAF99381-B617-483B-8E46-A68EF383AFA2}" destId="{ACF1D418-AC65-4123-932C-7C8929B6F71A}" srcOrd="0" destOrd="0" presId="urn:microsoft.com/office/officeart/2005/8/layout/hierarchy1"/>
    <dgm:cxn modelId="{D46ABF4A-29B7-4492-B4EF-7D72882827AB}" type="presParOf" srcId="{ACF1D418-AC65-4123-932C-7C8929B6F71A}" destId="{7F6F8408-E588-412E-B0BD-79B627AAC7BA}" srcOrd="0" destOrd="0" presId="urn:microsoft.com/office/officeart/2005/8/layout/hierarchy1"/>
    <dgm:cxn modelId="{F8674BEC-F697-4391-9DC2-75CD26F1AAD1}" type="presParOf" srcId="{ACF1D418-AC65-4123-932C-7C8929B6F71A}" destId="{7EBDE339-3F2B-42DE-91EA-B975470C78CF}" srcOrd="1" destOrd="0" presId="urn:microsoft.com/office/officeart/2005/8/layout/hierarchy1"/>
    <dgm:cxn modelId="{B2397EA1-B024-4DBA-B393-DAFEEEF64078}" type="presParOf" srcId="{DAF99381-B617-483B-8E46-A68EF383AFA2}" destId="{FF359633-C6EB-4095-B648-6156652F8169}" srcOrd="1" destOrd="0" presId="urn:microsoft.com/office/officeart/2005/8/layout/hierarchy1"/>
    <dgm:cxn modelId="{009FC794-BA91-4223-BF2C-CEAC7CBB94AB}" type="presParOf" srcId="{F758EF1D-0C19-4BAB-A645-23B3F5EA8D64}" destId="{54D46415-34AC-4CA0-902B-1D803A476AE3}" srcOrd="2" destOrd="0" presId="urn:microsoft.com/office/officeart/2005/8/layout/hierarchy1"/>
    <dgm:cxn modelId="{92280B3E-025A-4005-9E84-BA12F0DC8D11}" type="presParOf" srcId="{F758EF1D-0C19-4BAB-A645-23B3F5EA8D64}" destId="{7C0DC2FA-FFAC-4C0C-9E4D-95B9EB393970}" srcOrd="3" destOrd="0" presId="urn:microsoft.com/office/officeart/2005/8/layout/hierarchy1"/>
    <dgm:cxn modelId="{407905AF-5FF2-45EB-86E7-FDB0478F8358}" type="presParOf" srcId="{7C0DC2FA-FFAC-4C0C-9E4D-95B9EB393970}" destId="{3962EA37-771C-4C4C-8C1E-8137FA089143}" srcOrd="0" destOrd="0" presId="urn:microsoft.com/office/officeart/2005/8/layout/hierarchy1"/>
    <dgm:cxn modelId="{53A6149C-4A9E-4C7D-AD08-15D8E7BA53D1}" type="presParOf" srcId="{3962EA37-771C-4C4C-8C1E-8137FA089143}" destId="{13276331-D03F-4A8F-A43C-109FE228B9FA}" srcOrd="0" destOrd="0" presId="urn:microsoft.com/office/officeart/2005/8/layout/hierarchy1"/>
    <dgm:cxn modelId="{7CE99A29-C5D2-4393-B753-9911795459E1}" type="presParOf" srcId="{3962EA37-771C-4C4C-8C1E-8137FA089143}" destId="{77ED67F5-E489-4B7E-A329-57D7BA828157}" srcOrd="1" destOrd="0" presId="urn:microsoft.com/office/officeart/2005/8/layout/hierarchy1"/>
    <dgm:cxn modelId="{C68E9D14-3D1D-437E-915A-502EF5120662}" type="presParOf" srcId="{7C0DC2FA-FFAC-4C0C-9E4D-95B9EB393970}" destId="{3D295D3A-41F5-4868-B8B3-AB96453E38B3}" srcOrd="1" destOrd="0" presId="urn:microsoft.com/office/officeart/2005/8/layout/hierarchy1"/>
    <dgm:cxn modelId="{2C76D9D9-5B3A-42B5-9EBA-D3B6B497E6F9}" type="presParOf" srcId="{946E24AA-F8A9-46DA-B33A-449FB374E205}" destId="{BD17174E-2E7F-440D-9F64-55283B1DE1CA}" srcOrd="2" destOrd="0" presId="urn:microsoft.com/office/officeart/2005/8/layout/hierarchy1"/>
    <dgm:cxn modelId="{824B009C-2FE3-449A-893D-D04DC036BA7A}" type="presParOf" srcId="{946E24AA-F8A9-46DA-B33A-449FB374E205}" destId="{8993E0EE-467B-4A23-AA96-0C08FE06A631}" srcOrd="3" destOrd="0" presId="urn:microsoft.com/office/officeart/2005/8/layout/hierarchy1"/>
    <dgm:cxn modelId="{2C263F32-3F0C-4EF0-AD18-CC9A8DF04030}" type="presParOf" srcId="{8993E0EE-467B-4A23-AA96-0C08FE06A631}" destId="{E0EF7079-EA74-4036-8553-D368777DC73D}" srcOrd="0" destOrd="0" presId="urn:microsoft.com/office/officeart/2005/8/layout/hierarchy1"/>
    <dgm:cxn modelId="{0AF6FCF9-A913-4725-B306-BB781F3EF176}" type="presParOf" srcId="{E0EF7079-EA74-4036-8553-D368777DC73D}" destId="{39BDF980-0412-4892-A91A-AB115FE4E170}" srcOrd="0" destOrd="0" presId="urn:microsoft.com/office/officeart/2005/8/layout/hierarchy1"/>
    <dgm:cxn modelId="{1D4DB397-ED51-4113-8244-EA0985E1F565}" type="presParOf" srcId="{E0EF7079-EA74-4036-8553-D368777DC73D}" destId="{B085A6AD-4668-48B8-92C8-D17444B66CF5}" srcOrd="1" destOrd="0" presId="urn:microsoft.com/office/officeart/2005/8/layout/hierarchy1"/>
    <dgm:cxn modelId="{B37250AD-E933-4E4A-8466-A9990452CA0F}" type="presParOf" srcId="{8993E0EE-467B-4A23-AA96-0C08FE06A631}" destId="{AA0D783D-3542-4AF6-881C-F1268EC63816}" srcOrd="1" destOrd="0" presId="urn:microsoft.com/office/officeart/2005/8/layout/hierarchy1"/>
    <dgm:cxn modelId="{F8EBC714-1154-4E96-BDB9-7FB7F3923245}" type="presParOf" srcId="{AA0D783D-3542-4AF6-881C-F1268EC63816}" destId="{C6274369-D5D5-4BA1-B831-24CA0202D005}" srcOrd="0" destOrd="0" presId="urn:microsoft.com/office/officeart/2005/8/layout/hierarchy1"/>
    <dgm:cxn modelId="{FC4533E9-39CC-4ADE-9D31-8B626D58170F}" type="presParOf" srcId="{AA0D783D-3542-4AF6-881C-F1268EC63816}" destId="{BF3799BD-4AF8-465A-B943-419E90E3D94E}" srcOrd="1" destOrd="0" presId="urn:microsoft.com/office/officeart/2005/8/layout/hierarchy1"/>
    <dgm:cxn modelId="{E3D56FE8-DE99-4DA8-9528-D30EE3F378E8}" type="presParOf" srcId="{BF3799BD-4AF8-465A-B943-419E90E3D94E}" destId="{0D5798AA-97F1-49A2-8271-77205714F4A3}" srcOrd="0" destOrd="0" presId="urn:microsoft.com/office/officeart/2005/8/layout/hierarchy1"/>
    <dgm:cxn modelId="{7A4D8397-3D26-444E-A77B-73EAE431F06C}" type="presParOf" srcId="{0D5798AA-97F1-49A2-8271-77205714F4A3}" destId="{7CF59027-A19C-4055-BB76-52D170E80977}" srcOrd="0" destOrd="0" presId="urn:microsoft.com/office/officeart/2005/8/layout/hierarchy1"/>
    <dgm:cxn modelId="{E5C262EF-7666-4F09-9E68-C1D09F97026C}" type="presParOf" srcId="{0D5798AA-97F1-49A2-8271-77205714F4A3}" destId="{61DF9E5C-98D5-4CE1-A85C-6563C4C0B3AD}" srcOrd="1" destOrd="0" presId="urn:microsoft.com/office/officeart/2005/8/layout/hierarchy1"/>
    <dgm:cxn modelId="{EE9A5F42-E054-4DEB-8421-3D399A4DF82B}" type="presParOf" srcId="{BF3799BD-4AF8-465A-B943-419E90E3D94E}" destId="{62DE5A9B-C032-48A4-84CA-4AEDDCE0CA90}" srcOrd="1" destOrd="0" presId="urn:microsoft.com/office/officeart/2005/8/layout/hierarchy1"/>
    <dgm:cxn modelId="{50D53B56-F1F3-4521-9DD5-5756B2589BD4}" type="presParOf" srcId="{62DE5A9B-C032-48A4-84CA-4AEDDCE0CA90}" destId="{BA309E3A-A36D-4162-8664-40E4640FC6D7}" srcOrd="0" destOrd="0" presId="urn:microsoft.com/office/officeart/2005/8/layout/hierarchy1"/>
    <dgm:cxn modelId="{9F840A23-2159-4FA0-B541-D39791A7B073}" type="presParOf" srcId="{62DE5A9B-C032-48A4-84CA-4AEDDCE0CA90}" destId="{4ED1A7D1-6EA7-452F-8A74-A233E353717C}" srcOrd="1" destOrd="0" presId="urn:microsoft.com/office/officeart/2005/8/layout/hierarchy1"/>
    <dgm:cxn modelId="{D43AF1A6-2D4F-4AE6-9902-957A8FCEEEA1}" type="presParOf" srcId="{4ED1A7D1-6EA7-452F-8A74-A233E353717C}" destId="{FEF4F0D3-5D2F-4D44-8B9D-CE68365BDD02}" srcOrd="0" destOrd="0" presId="urn:microsoft.com/office/officeart/2005/8/layout/hierarchy1"/>
    <dgm:cxn modelId="{4C332C46-9AD5-480F-8550-7ED515A056BF}" type="presParOf" srcId="{FEF4F0D3-5D2F-4D44-8B9D-CE68365BDD02}" destId="{D7FC21C2-02C5-47FE-8ABD-6B40E76D88E8}" srcOrd="0" destOrd="0" presId="urn:microsoft.com/office/officeart/2005/8/layout/hierarchy1"/>
    <dgm:cxn modelId="{6A5A0012-68FD-46C9-9A0F-1294BCABBDA9}" type="presParOf" srcId="{FEF4F0D3-5D2F-4D44-8B9D-CE68365BDD02}" destId="{BCFA0EF3-7612-4789-8493-1A0E6B8D12B1}" srcOrd="1" destOrd="0" presId="urn:microsoft.com/office/officeart/2005/8/layout/hierarchy1"/>
    <dgm:cxn modelId="{39998DDA-740E-434F-812A-04D09DE23C56}" type="presParOf" srcId="{4ED1A7D1-6EA7-452F-8A74-A233E353717C}" destId="{F67414EF-EC31-4074-A233-D394AACE0852}" srcOrd="1" destOrd="0" presId="urn:microsoft.com/office/officeart/2005/8/layout/hierarchy1"/>
    <dgm:cxn modelId="{646D01C9-A7FE-47B9-B379-FAEF3D6DFFD5}" type="presParOf" srcId="{62DE5A9B-C032-48A4-84CA-4AEDDCE0CA90}" destId="{E69D5927-4D8C-474E-BA93-0593844D6A86}" srcOrd="2" destOrd="0" presId="urn:microsoft.com/office/officeart/2005/8/layout/hierarchy1"/>
    <dgm:cxn modelId="{2529DD8B-96BD-477E-911F-CD34ADC79659}" type="presParOf" srcId="{62DE5A9B-C032-48A4-84CA-4AEDDCE0CA90}" destId="{697D28C8-4159-461B-AC4C-040CA9C8756E}" srcOrd="3" destOrd="0" presId="urn:microsoft.com/office/officeart/2005/8/layout/hierarchy1"/>
    <dgm:cxn modelId="{132F3338-8D70-41CA-804A-DFBDD95A9EBA}" type="presParOf" srcId="{697D28C8-4159-461B-AC4C-040CA9C8756E}" destId="{5F29FC62-F81B-415A-A329-02B0DD14BA2E}" srcOrd="0" destOrd="0" presId="urn:microsoft.com/office/officeart/2005/8/layout/hierarchy1"/>
    <dgm:cxn modelId="{80E81826-FE4A-440C-9870-5303E8E25A48}" type="presParOf" srcId="{5F29FC62-F81B-415A-A329-02B0DD14BA2E}" destId="{BA1DDF12-BF74-4571-ACB5-FD4526921EC9}" srcOrd="0" destOrd="0" presId="urn:microsoft.com/office/officeart/2005/8/layout/hierarchy1"/>
    <dgm:cxn modelId="{7AC4D365-B070-422C-97B8-120E2C1E2524}" type="presParOf" srcId="{5F29FC62-F81B-415A-A329-02B0DD14BA2E}" destId="{0C96BE2F-35CB-42AA-A69D-1368B5DC2F5B}" srcOrd="1" destOrd="0" presId="urn:microsoft.com/office/officeart/2005/8/layout/hierarchy1"/>
    <dgm:cxn modelId="{19A02313-5B22-4983-9636-394E9EE1F119}" type="presParOf" srcId="{697D28C8-4159-461B-AC4C-040CA9C8756E}" destId="{7281DD1D-C805-4AC0-8241-230997A41C06}" srcOrd="1" destOrd="0" presId="urn:microsoft.com/office/officeart/2005/8/layout/hierarchy1"/>
    <dgm:cxn modelId="{199E27B7-FE62-46AE-913D-B4B3716DEEA9}" type="presParOf" srcId="{AA0D783D-3542-4AF6-881C-F1268EC63816}" destId="{787414D6-3D22-46B7-9608-A3FF1ECDA3A3}" srcOrd="2" destOrd="0" presId="urn:microsoft.com/office/officeart/2005/8/layout/hierarchy1"/>
    <dgm:cxn modelId="{D65E4018-5040-4B31-9D50-20959098AE45}" type="presParOf" srcId="{AA0D783D-3542-4AF6-881C-F1268EC63816}" destId="{816CD494-5826-487A-955A-C2821E2E9561}" srcOrd="3" destOrd="0" presId="urn:microsoft.com/office/officeart/2005/8/layout/hierarchy1"/>
    <dgm:cxn modelId="{5BAB5B0C-36B4-472A-9EA7-0331444CAB0C}" type="presParOf" srcId="{816CD494-5826-487A-955A-C2821E2E9561}" destId="{34D4EE0F-68D1-4910-AAFC-09094CD2A465}" srcOrd="0" destOrd="0" presId="urn:microsoft.com/office/officeart/2005/8/layout/hierarchy1"/>
    <dgm:cxn modelId="{35D6046A-FAC0-4AA9-A15F-E4258B921B74}" type="presParOf" srcId="{34D4EE0F-68D1-4910-AAFC-09094CD2A465}" destId="{8451F686-25D7-4208-9389-9AED15693DCE}" srcOrd="0" destOrd="0" presId="urn:microsoft.com/office/officeart/2005/8/layout/hierarchy1"/>
    <dgm:cxn modelId="{75380A65-1219-439E-BF5D-36348A27A823}" type="presParOf" srcId="{34D4EE0F-68D1-4910-AAFC-09094CD2A465}" destId="{DE1D7EFD-6FB6-48B6-BFD2-10A83859CC9B}" srcOrd="1" destOrd="0" presId="urn:microsoft.com/office/officeart/2005/8/layout/hierarchy1"/>
    <dgm:cxn modelId="{0B682881-746C-4FA1-83A4-375C5BBF10FD}" type="presParOf" srcId="{816CD494-5826-487A-955A-C2821E2E9561}" destId="{B41B0C27-B196-45EC-B6CB-056222407B45}" srcOrd="1" destOrd="0" presId="urn:microsoft.com/office/officeart/2005/8/layout/hierarchy1"/>
    <dgm:cxn modelId="{8BEA17AF-FBCF-4E24-B0FD-1A0D15787B42}" type="presParOf" srcId="{B41B0C27-B196-45EC-B6CB-056222407B45}" destId="{B2026839-5AB6-4F3F-BB56-DC26535C946D}" srcOrd="0" destOrd="0" presId="urn:microsoft.com/office/officeart/2005/8/layout/hierarchy1"/>
    <dgm:cxn modelId="{718FA4F5-6DDE-48FB-B167-DA9AA02EB228}" type="presParOf" srcId="{B41B0C27-B196-45EC-B6CB-056222407B45}" destId="{241C23E9-585A-4E32-874B-0A18CD676D61}" srcOrd="1" destOrd="0" presId="urn:microsoft.com/office/officeart/2005/8/layout/hierarchy1"/>
    <dgm:cxn modelId="{D7C04B3B-C09B-46E2-AB27-E71690526939}" type="presParOf" srcId="{241C23E9-585A-4E32-874B-0A18CD676D61}" destId="{E2699D9F-3374-472B-B5C9-4B1AD9B48DD9}" srcOrd="0" destOrd="0" presId="urn:microsoft.com/office/officeart/2005/8/layout/hierarchy1"/>
    <dgm:cxn modelId="{643823DB-6061-41A8-8881-31B29C9E4BD2}" type="presParOf" srcId="{E2699D9F-3374-472B-B5C9-4B1AD9B48DD9}" destId="{30CB2A81-0E50-4B5C-B1DE-10A833BEDAF9}" srcOrd="0" destOrd="0" presId="urn:microsoft.com/office/officeart/2005/8/layout/hierarchy1"/>
    <dgm:cxn modelId="{70381E60-D654-4EEE-980D-24DB20B9C673}" type="presParOf" srcId="{E2699D9F-3374-472B-B5C9-4B1AD9B48DD9}" destId="{239062C2-F154-42D7-BCA7-3FA8B69B103B}" srcOrd="1" destOrd="0" presId="urn:microsoft.com/office/officeart/2005/8/layout/hierarchy1"/>
    <dgm:cxn modelId="{D5944A43-A4E9-4DCC-92E9-AF7847FD9A3D}" type="presParOf" srcId="{241C23E9-585A-4E32-874B-0A18CD676D61}" destId="{12F00C86-930A-4AFA-9446-747C986D4487}" srcOrd="1" destOrd="0" presId="urn:microsoft.com/office/officeart/2005/8/layout/hierarchy1"/>
    <dgm:cxn modelId="{DC3D80C0-1E7B-4062-B93C-561488AB4F29}" type="presParOf" srcId="{B41B0C27-B196-45EC-B6CB-056222407B45}" destId="{C9FB8821-341C-4F21-8F5D-E791DA054B91}" srcOrd="2" destOrd="0" presId="urn:microsoft.com/office/officeart/2005/8/layout/hierarchy1"/>
    <dgm:cxn modelId="{6521DB29-ABC4-47A7-A9B8-70929B58BB40}" type="presParOf" srcId="{B41B0C27-B196-45EC-B6CB-056222407B45}" destId="{102FC112-CD24-4141-BB3E-A0E4280CE587}" srcOrd="3" destOrd="0" presId="urn:microsoft.com/office/officeart/2005/8/layout/hierarchy1"/>
    <dgm:cxn modelId="{C341E74F-C4B4-4C56-BA28-8687F588F10C}" type="presParOf" srcId="{102FC112-CD24-4141-BB3E-A0E4280CE587}" destId="{89EA7402-BDA9-4FFE-B49F-5912539BD64A}" srcOrd="0" destOrd="0" presId="urn:microsoft.com/office/officeart/2005/8/layout/hierarchy1"/>
    <dgm:cxn modelId="{4618165B-2B38-4642-B63B-8F62BE72187D}" type="presParOf" srcId="{89EA7402-BDA9-4FFE-B49F-5912539BD64A}" destId="{729EB2DF-DF00-4B20-A041-9502D0DD612D}" srcOrd="0" destOrd="0" presId="urn:microsoft.com/office/officeart/2005/8/layout/hierarchy1"/>
    <dgm:cxn modelId="{4A0FAB35-D46A-4827-94FB-C6667EACD3BD}" type="presParOf" srcId="{89EA7402-BDA9-4FFE-B49F-5912539BD64A}" destId="{CF203239-4597-4D45-977D-5FD0C6D74524}" srcOrd="1" destOrd="0" presId="urn:microsoft.com/office/officeart/2005/8/layout/hierarchy1"/>
    <dgm:cxn modelId="{78ABD1AA-66CE-435F-84D6-4410CDCF1FE2}" type="presParOf" srcId="{102FC112-CD24-4141-BB3E-A0E4280CE587}" destId="{CC48A1B3-0F16-418A-8174-79C308DD1407}" srcOrd="1" destOrd="0" presId="urn:microsoft.com/office/officeart/2005/8/layout/hierarchy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72</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62</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56</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38</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15</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40</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9F4E8001-E2EA-442E-AC62-3200DCEB3CEF}">
      <dgm:prSet phldrT="[Text]"/>
      <dgm:spPr/>
      <dgm:t>
        <a:bodyPr/>
        <a:lstStyle/>
        <a:p>
          <a:pPr rtl="1"/>
          <a:r>
            <a:rPr lang="he-IL" dirty="0" smtClean="0"/>
            <a:t>31</a:t>
          </a:r>
          <a:endParaRPr lang="he-IL" dirty="0"/>
        </a:p>
      </dgm:t>
    </dgm:pt>
    <dgm:pt modelId="{DE8C5BE4-3A5B-4840-BB66-8E36940ADB0B}" type="parTrans" cxnId="{793DE60E-B127-4D63-8E3F-065512B62044}">
      <dgm:prSet/>
      <dgm:spPr/>
      <dgm:t>
        <a:bodyPr/>
        <a:lstStyle/>
        <a:p>
          <a:pPr rtl="1"/>
          <a:endParaRPr lang="he-IL"/>
        </a:p>
      </dgm:t>
    </dgm:pt>
    <dgm:pt modelId="{47B6ED9B-DE16-40A7-8193-FE8627CBBA8F}" type="sibTrans" cxnId="{793DE60E-B127-4D63-8E3F-065512B62044}">
      <dgm:prSet/>
      <dgm:spPr/>
      <dgm:t>
        <a:bodyPr/>
        <a:lstStyle/>
        <a:p>
          <a:pPr rtl="1"/>
          <a:endParaRPr lang="he-IL"/>
        </a:p>
      </dgm:t>
    </dgm:pt>
    <dgm:pt modelId="{80DA8DF9-2A41-4D22-94D1-663D3DD8933E}">
      <dgm:prSet phldrT="[Text]"/>
      <dgm:spPr/>
      <dgm:t>
        <a:bodyPr/>
        <a:lstStyle/>
        <a:p>
          <a:pPr rtl="1"/>
          <a:r>
            <a:rPr lang="he-IL" dirty="0" smtClean="0"/>
            <a:t>6</a:t>
          </a:r>
          <a:endParaRPr lang="he-IL" dirty="0"/>
        </a:p>
      </dgm:t>
    </dgm:pt>
    <dgm:pt modelId="{9D5D4296-5911-4B32-962C-22441C98B8C5}" type="parTrans" cxnId="{E22A9C9E-8D7B-4E69-82AE-002E22728C4C}">
      <dgm:prSet/>
      <dgm:spPr/>
      <dgm:t>
        <a:bodyPr/>
        <a:lstStyle/>
        <a:p>
          <a:pPr rtl="1"/>
          <a:endParaRPr lang="he-IL"/>
        </a:p>
      </dgm:t>
    </dgm:pt>
    <dgm:pt modelId="{D81392C0-1D54-45DB-8B2F-CB2397B86729}" type="sibTrans" cxnId="{E22A9C9E-8D7B-4E69-82AE-002E22728C4C}">
      <dgm:prSet/>
      <dgm:spPr/>
      <dgm:t>
        <a:bodyPr/>
        <a:lstStyle/>
        <a:p>
          <a:pPr rtl="1"/>
          <a:endParaRPr lang="he-IL"/>
        </a:p>
      </dgm:t>
    </dgm:pt>
    <dgm:pt modelId="{EF7D0FF7-E861-45BB-946A-C5B810B40E49}">
      <dgm:prSet phldrT="[Text]"/>
      <dgm:spPr/>
      <dgm:t>
        <a:bodyPr/>
        <a:lstStyle/>
        <a:p>
          <a:pPr rtl="1"/>
          <a:endParaRPr lang="he-IL" dirty="0"/>
        </a:p>
      </dgm:t>
    </dgm:pt>
    <dgm:pt modelId="{7908CAB2-8B6F-4F70-A8A0-C3D7829906C2}" type="parTrans" cxnId="{74A9CA06-0DF1-45BE-AE09-3E2B776CCD9F}">
      <dgm:prSet/>
      <dgm:spPr/>
      <dgm:t>
        <a:bodyPr/>
        <a:lstStyle/>
        <a:p>
          <a:pPr rtl="1"/>
          <a:endParaRPr lang="he-IL"/>
        </a:p>
      </dgm:t>
    </dgm:pt>
    <dgm:pt modelId="{B4007821-4AE3-46C4-8283-2EDD30CA5A1A}" type="sibTrans" cxnId="{74A9CA06-0DF1-45BE-AE09-3E2B776CCD9F}">
      <dgm:prSet/>
      <dgm:spPr/>
      <dgm:t>
        <a:bodyPr/>
        <a:lstStyle/>
        <a:p>
          <a:pPr rtl="1"/>
          <a:endParaRPr lang="he-IL"/>
        </a:p>
      </dgm:t>
    </dgm:pt>
    <dgm:pt modelId="{4E4E0E8E-2EB5-4A21-915F-03D2E93BCCCC}">
      <dgm:prSet phldrT="[Text]"/>
      <dgm:spPr/>
      <dgm:t>
        <a:bodyPr/>
        <a:lstStyle/>
        <a:p>
          <a:pPr rtl="1"/>
          <a:endParaRPr lang="he-IL" dirty="0"/>
        </a:p>
      </dgm:t>
    </dgm:pt>
    <dgm:pt modelId="{C9543CD9-EF9F-461A-BE7A-94706CF644AB}" type="parTrans" cxnId="{F90862B3-F610-4FA4-8709-0ED21D165237}">
      <dgm:prSet/>
      <dgm:spPr/>
      <dgm:t>
        <a:bodyPr/>
        <a:lstStyle/>
        <a:p>
          <a:pPr rtl="1"/>
          <a:endParaRPr lang="he-IL"/>
        </a:p>
      </dgm:t>
    </dgm:pt>
    <dgm:pt modelId="{CCA96AC9-150A-45AC-B69A-CC82D1CB653F}" type="sibTrans" cxnId="{F90862B3-F610-4FA4-8709-0ED21D165237}">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8"/>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8"/>
      <dgm:spPr/>
    </dgm:pt>
    <dgm:pt modelId="{4B14117D-7965-4D57-A1E5-C459C8FACAFF}" type="pres">
      <dgm:prSet presAssocID="{08BFCD00-9D8F-4F5F-8404-DDC3A6E22AEC}" presName="text4" presStyleLbl="fgAcc4" presStyleIdx="0" presStyleCnt="8">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8"/>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8"/>
      <dgm:spPr/>
    </dgm:pt>
    <dgm:pt modelId="{AD908205-F279-4628-BD84-1F3F3EEEB4E2}" type="pres">
      <dgm:prSet presAssocID="{72559D60-B809-4A0B-B8D5-EEC106CADB0C}" presName="text4" presStyleLbl="fgAcc4" presStyleIdx="1" presStyleCnt="8">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8"/>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8"/>
      <dgm:spPr/>
    </dgm:pt>
    <dgm:pt modelId="{7EBDE339-3F2B-42DE-91EA-B975470C78CF}" type="pres">
      <dgm:prSet presAssocID="{D319E56D-C67B-4E20-A1F3-A8D46C14130C}" presName="text4" presStyleLbl="fgAcc4" presStyleIdx="2" presStyleCnt="8">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8"/>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8"/>
      <dgm:spPr/>
    </dgm:pt>
    <dgm:pt modelId="{77ED67F5-E489-4B7E-A329-57D7BA828157}" type="pres">
      <dgm:prSet presAssocID="{ADFA44D4-9059-443C-B5F0-D14D186DA5E8}" presName="text4" presStyleLbl="fgAcc4" presStyleIdx="3" presStyleCnt="8">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BA309E3A-A36D-4162-8664-40E4640FC6D7}" type="pres">
      <dgm:prSet presAssocID="{9D5D4296-5911-4B32-962C-22441C98B8C5}" presName="Name23" presStyleLbl="parChTrans1D4" presStyleIdx="4" presStyleCnt="8"/>
      <dgm:spPr/>
      <dgm:t>
        <a:bodyPr/>
        <a:lstStyle/>
        <a:p>
          <a:pPr rtl="1"/>
          <a:endParaRPr lang="he-IL"/>
        </a:p>
      </dgm:t>
    </dgm:pt>
    <dgm:pt modelId="{4ED1A7D1-6EA7-452F-8A74-A233E353717C}" type="pres">
      <dgm:prSet presAssocID="{80DA8DF9-2A41-4D22-94D1-663D3DD8933E}" presName="hierRoot4" presStyleCnt="0"/>
      <dgm:spPr/>
    </dgm:pt>
    <dgm:pt modelId="{FEF4F0D3-5D2F-4D44-8B9D-CE68365BDD02}" type="pres">
      <dgm:prSet presAssocID="{80DA8DF9-2A41-4D22-94D1-663D3DD8933E}" presName="composite4" presStyleCnt="0"/>
      <dgm:spPr/>
    </dgm:pt>
    <dgm:pt modelId="{D7FC21C2-02C5-47FE-8ABD-6B40E76D88E8}" type="pres">
      <dgm:prSet presAssocID="{80DA8DF9-2A41-4D22-94D1-663D3DD8933E}" presName="background4" presStyleLbl="node4" presStyleIdx="4" presStyleCnt="8"/>
      <dgm:spPr/>
    </dgm:pt>
    <dgm:pt modelId="{BCFA0EF3-7612-4789-8493-1A0E6B8D12B1}" type="pres">
      <dgm:prSet presAssocID="{80DA8DF9-2A41-4D22-94D1-663D3DD8933E}" presName="text4" presStyleLbl="fgAcc4" presStyleIdx="4" presStyleCnt="8">
        <dgm:presLayoutVars>
          <dgm:chPref val="3"/>
        </dgm:presLayoutVars>
      </dgm:prSet>
      <dgm:spPr/>
      <dgm:t>
        <a:bodyPr/>
        <a:lstStyle/>
        <a:p>
          <a:pPr rtl="1"/>
          <a:endParaRPr lang="he-IL"/>
        </a:p>
      </dgm:t>
    </dgm:pt>
    <dgm:pt modelId="{F67414EF-EC31-4074-A233-D394AACE0852}" type="pres">
      <dgm:prSet presAssocID="{80DA8DF9-2A41-4D22-94D1-663D3DD8933E}" presName="hierChild5" presStyleCnt="0"/>
      <dgm:spPr/>
    </dgm:pt>
    <dgm:pt modelId="{E69D5927-4D8C-474E-BA93-0593844D6A86}" type="pres">
      <dgm:prSet presAssocID="{DE8C5BE4-3A5B-4840-BB66-8E36940ADB0B}" presName="Name23" presStyleLbl="parChTrans1D4" presStyleIdx="5" presStyleCnt="8"/>
      <dgm:spPr/>
      <dgm:t>
        <a:bodyPr/>
        <a:lstStyle/>
        <a:p>
          <a:pPr rtl="1"/>
          <a:endParaRPr lang="he-IL"/>
        </a:p>
      </dgm:t>
    </dgm:pt>
    <dgm:pt modelId="{697D28C8-4159-461B-AC4C-040CA9C8756E}" type="pres">
      <dgm:prSet presAssocID="{9F4E8001-E2EA-442E-AC62-3200DCEB3CEF}" presName="hierRoot4" presStyleCnt="0"/>
      <dgm:spPr/>
    </dgm:pt>
    <dgm:pt modelId="{5F29FC62-F81B-415A-A329-02B0DD14BA2E}" type="pres">
      <dgm:prSet presAssocID="{9F4E8001-E2EA-442E-AC62-3200DCEB3CEF}" presName="composite4" presStyleCnt="0"/>
      <dgm:spPr/>
    </dgm:pt>
    <dgm:pt modelId="{BA1DDF12-BF74-4571-ACB5-FD4526921EC9}" type="pres">
      <dgm:prSet presAssocID="{9F4E8001-E2EA-442E-AC62-3200DCEB3CEF}" presName="background4" presStyleLbl="node4" presStyleIdx="5" presStyleCnt="8"/>
      <dgm:spPr/>
    </dgm:pt>
    <dgm:pt modelId="{0C96BE2F-35CB-42AA-A69D-1368B5DC2F5B}" type="pres">
      <dgm:prSet presAssocID="{9F4E8001-E2EA-442E-AC62-3200DCEB3CEF}" presName="text4" presStyleLbl="fgAcc4" presStyleIdx="5" presStyleCnt="8">
        <dgm:presLayoutVars>
          <dgm:chPref val="3"/>
        </dgm:presLayoutVars>
      </dgm:prSet>
      <dgm:spPr/>
      <dgm:t>
        <a:bodyPr/>
        <a:lstStyle/>
        <a:p>
          <a:pPr rtl="1"/>
          <a:endParaRPr lang="he-IL"/>
        </a:p>
      </dgm:t>
    </dgm:pt>
    <dgm:pt modelId="{7281DD1D-C805-4AC0-8241-230997A41C06}" type="pres">
      <dgm:prSet presAssocID="{9F4E8001-E2EA-442E-AC62-3200DCEB3CEF}" presName="hierChild5"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 modelId="{B2026839-5AB6-4F3F-BB56-DC26535C946D}" type="pres">
      <dgm:prSet presAssocID="{C9543CD9-EF9F-461A-BE7A-94706CF644AB}" presName="Name23" presStyleLbl="parChTrans1D4" presStyleIdx="6" presStyleCnt="8"/>
      <dgm:spPr/>
      <dgm:t>
        <a:bodyPr/>
        <a:lstStyle/>
        <a:p>
          <a:pPr rtl="1"/>
          <a:endParaRPr lang="he-IL"/>
        </a:p>
      </dgm:t>
    </dgm:pt>
    <dgm:pt modelId="{241C23E9-585A-4E32-874B-0A18CD676D61}" type="pres">
      <dgm:prSet presAssocID="{4E4E0E8E-2EB5-4A21-915F-03D2E93BCCCC}" presName="hierRoot4" presStyleCnt="0"/>
      <dgm:spPr/>
    </dgm:pt>
    <dgm:pt modelId="{E2699D9F-3374-472B-B5C9-4B1AD9B48DD9}" type="pres">
      <dgm:prSet presAssocID="{4E4E0E8E-2EB5-4A21-915F-03D2E93BCCCC}" presName="composite4" presStyleCnt="0"/>
      <dgm:spPr/>
    </dgm:pt>
    <dgm:pt modelId="{30CB2A81-0E50-4B5C-B1DE-10A833BEDAF9}" type="pres">
      <dgm:prSet presAssocID="{4E4E0E8E-2EB5-4A21-915F-03D2E93BCCCC}" presName="background4" presStyleLbl="node4" presStyleIdx="6" presStyleCnt="8"/>
      <dgm:spPr/>
    </dgm:pt>
    <dgm:pt modelId="{239062C2-F154-42D7-BCA7-3FA8B69B103B}" type="pres">
      <dgm:prSet presAssocID="{4E4E0E8E-2EB5-4A21-915F-03D2E93BCCCC}" presName="text4" presStyleLbl="fgAcc4" presStyleIdx="6" presStyleCnt="8">
        <dgm:presLayoutVars>
          <dgm:chPref val="3"/>
        </dgm:presLayoutVars>
      </dgm:prSet>
      <dgm:spPr/>
      <dgm:t>
        <a:bodyPr/>
        <a:lstStyle/>
        <a:p>
          <a:pPr rtl="1"/>
          <a:endParaRPr lang="he-IL"/>
        </a:p>
      </dgm:t>
    </dgm:pt>
    <dgm:pt modelId="{12F00C86-930A-4AFA-9446-747C986D4487}" type="pres">
      <dgm:prSet presAssocID="{4E4E0E8E-2EB5-4A21-915F-03D2E93BCCCC}" presName="hierChild5" presStyleCnt="0"/>
      <dgm:spPr/>
    </dgm:pt>
    <dgm:pt modelId="{C9FB8821-341C-4F21-8F5D-E791DA054B91}" type="pres">
      <dgm:prSet presAssocID="{7908CAB2-8B6F-4F70-A8A0-C3D7829906C2}" presName="Name23" presStyleLbl="parChTrans1D4" presStyleIdx="7" presStyleCnt="8"/>
      <dgm:spPr/>
      <dgm:t>
        <a:bodyPr/>
        <a:lstStyle/>
        <a:p>
          <a:pPr rtl="1"/>
          <a:endParaRPr lang="he-IL"/>
        </a:p>
      </dgm:t>
    </dgm:pt>
    <dgm:pt modelId="{102FC112-CD24-4141-BB3E-A0E4280CE587}" type="pres">
      <dgm:prSet presAssocID="{EF7D0FF7-E861-45BB-946A-C5B810B40E49}" presName="hierRoot4" presStyleCnt="0"/>
      <dgm:spPr/>
    </dgm:pt>
    <dgm:pt modelId="{89EA7402-BDA9-4FFE-B49F-5912539BD64A}" type="pres">
      <dgm:prSet presAssocID="{EF7D0FF7-E861-45BB-946A-C5B810B40E49}" presName="composite4" presStyleCnt="0"/>
      <dgm:spPr/>
    </dgm:pt>
    <dgm:pt modelId="{729EB2DF-DF00-4B20-A041-9502D0DD612D}" type="pres">
      <dgm:prSet presAssocID="{EF7D0FF7-E861-45BB-946A-C5B810B40E49}" presName="background4" presStyleLbl="node4" presStyleIdx="7" presStyleCnt="8"/>
      <dgm:spPr/>
    </dgm:pt>
    <dgm:pt modelId="{CF203239-4597-4D45-977D-5FD0C6D74524}" type="pres">
      <dgm:prSet presAssocID="{EF7D0FF7-E861-45BB-946A-C5B810B40E49}" presName="text4" presStyleLbl="fgAcc4" presStyleIdx="7" presStyleCnt="8">
        <dgm:presLayoutVars>
          <dgm:chPref val="3"/>
        </dgm:presLayoutVars>
      </dgm:prSet>
      <dgm:spPr/>
      <dgm:t>
        <a:bodyPr/>
        <a:lstStyle/>
        <a:p>
          <a:pPr rtl="1"/>
          <a:endParaRPr lang="he-IL"/>
        </a:p>
      </dgm:t>
    </dgm:pt>
    <dgm:pt modelId="{CC48A1B3-0F16-418A-8174-79C308DD1407}" type="pres">
      <dgm:prSet presAssocID="{EF7D0FF7-E861-45BB-946A-C5B810B40E49}" presName="hierChild5"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52D274E8-FD68-47ED-8FB5-1084C5F5FFDC}" type="presOf" srcId="{80F580F0-617D-4FF3-9880-16352812AB84}" destId="{971B0BF5-743D-410D-9AC6-587659987174}"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74A9CA06-0DF1-45BE-AE09-3E2B776CCD9F}" srcId="{F83D20CB-C926-4FA7-8407-4A0DF6B19779}" destId="{EF7D0FF7-E861-45BB-946A-C5B810B40E49}" srcOrd="1" destOrd="0" parTransId="{7908CAB2-8B6F-4F70-A8A0-C3D7829906C2}" sibTransId="{B4007821-4AE3-46C4-8283-2EDD30CA5A1A}"/>
    <dgm:cxn modelId="{793DE60E-B127-4D63-8E3F-065512B62044}" srcId="{7B5473A4-9DC1-4A14-A2BF-A6A40CC8D102}" destId="{9F4E8001-E2EA-442E-AC62-3200DCEB3CEF}" srcOrd="1" destOrd="0" parTransId="{DE8C5BE4-3A5B-4840-BB66-8E36940ADB0B}" sibTransId="{47B6ED9B-DE16-40A7-8193-FE8627CBBA8F}"/>
    <dgm:cxn modelId="{A28D9E10-06BF-4ABC-B767-0EBE3ED15919}" type="presOf" srcId="{64DBCE3B-41D7-484F-8247-1F664C9C04FB}" destId="{EDF25844-C2D6-4042-8C2F-7021765E02DF}" srcOrd="0" destOrd="0" presId="urn:microsoft.com/office/officeart/2005/8/layout/hierarchy1"/>
    <dgm:cxn modelId="{08C84796-1FA3-470D-9B87-B77F5E714F4B}" type="presOf" srcId="{72559D60-B809-4A0B-B8D5-EEC106CADB0C}" destId="{AD908205-F279-4628-BD84-1F3F3EEEB4E2}"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5A6A2F87-93F5-4112-BBE7-897915F81692}" type="presOf" srcId="{08BFCD00-9D8F-4F5F-8404-DDC3A6E22AEC}" destId="{4B14117D-7965-4D57-A1E5-C459C8FACAFF}" srcOrd="0" destOrd="0" presId="urn:microsoft.com/office/officeart/2005/8/layout/hierarchy1"/>
    <dgm:cxn modelId="{F79D9F96-7402-4729-801D-F2616A247344}" type="presOf" srcId="{27DC0E27-CC2C-456F-8C3A-025E87DD9637}" destId="{5E7BDB3F-E3E5-425E-A04F-662F2DD66EE8}"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32258F70-D904-4BAA-BAE0-012E84FAB0AA}" type="presOf" srcId="{C934088A-DD17-454B-ABF8-F898A4299977}" destId="{97B06333-3012-4CE7-984B-73C9072BAE9D}" srcOrd="0" destOrd="0" presId="urn:microsoft.com/office/officeart/2005/8/layout/hierarchy1"/>
    <dgm:cxn modelId="{7277D2A2-B09C-4624-834A-E887EE0B6447}" type="presOf" srcId="{914E5EEC-1F85-4A20-91CC-098A7DA8ABA0}" destId="{C6274369-D5D5-4BA1-B831-24CA0202D005}"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69065899-E4BB-4672-9E53-BD4CED37DEC9}" type="presOf" srcId="{EF7D0FF7-E861-45BB-946A-C5B810B40E49}" destId="{CF203239-4597-4D45-977D-5FD0C6D74524}" srcOrd="0" destOrd="0" presId="urn:microsoft.com/office/officeart/2005/8/layout/hierarchy1"/>
    <dgm:cxn modelId="{4AC6B751-4F17-4FA0-837E-3368474B1AF8}" type="presOf" srcId="{D319E56D-C67B-4E20-A1F3-A8D46C14130C}" destId="{7EBDE339-3F2B-42DE-91EA-B975470C78CF}" srcOrd="0" destOrd="0" presId="urn:microsoft.com/office/officeart/2005/8/layout/hierarchy1"/>
    <dgm:cxn modelId="{CBB2C144-7AC7-41A5-8FC6-218BE691D6E6}" type="presOf" srcId="{96A6BD2D-DCD4-4BD5-8B31-37BEB6998CAF}" destId="{2F6E873F-F1E5-4446-89B3-A9A314F2EBE5}" srcOrd="0" destOrd="0" presId="urn:microsoft.com/office/officeart/2005/8/layout/hierarchy1"/>
    <dgm:cxn modelId="{DEA3B2FF-57EF-4944-883D-B77347E02E91}" type="presOf" srcId="{5D27833C-3E48-4860-9382-488E6DCF7ADC}" destId="{31F23465-A850-47C9-B518-5EDA085DF580}" srcOrd="0" destOrd="0" presId="urn:microsoft.com/office/officeart/2005/8/layout/hierarchy1"/>
    <dgm:cxn modelId="{3ADAB3CC-A154-409D-BECC-FD8E604A9D24}" type="presOf" srcId="{5C7E3ADD-CB84-4332-B819-0DE6073454A0}" destId="{30269F74-3AFB-4CBE-A172-019220BB9EF3}" srcOrd="0" destOrd="0" presId="urn:microsoft.com/office/officeart/2005/8/layout/hierarchy1"/>
    <dgm:cxn modelId="{7ACA8553-6C6B-4B40-B3F0-4B607908C557}" type="presOf" srcId="{F83D20CB-C926-4FA7-8407-4A0DF6B19779}" destId="{DE1D7EFD-6FB6-48B6-BFD2-10A83859CC9B}" srcOrd="0" destOrd="0" presId="urn:microsoft.com/office/officeart/2005/8/layout/hierarchy1"/>
    <dgm:cxn modelId="{E22A9C9E-8D7B-4E69-82AE-002E22728C4C}" srcId="{7B5473A4-9DC1-4A14-A2BF-A6A40CC8D102}" destId="{80DA8DF9-2A41-4D22-94D1-663D3DD8933E}" srcOrd="0" destOrd="0" parTransId="{9D5D4296-5911-4B32-962C-22441C98B8C5}" sibTransId="{D81392C0-1D54-45DB-8B2F-CB2397B86729}"/>
    <dgm:cxn modelId="{C2927B1F-FA38-47AA-AF6A-5E0E0CF8E2F6}" type="presOf" srcId="{BB4DF27B-20DA-4615-9AB5-F202B0762D4D}" destId="{2B020B9C-4382-48CB-891D-908BB0BA81C9}" srcOrd="0" destOrd="0" presId="urn:microsoft.com/office/officeart/2005/8/layout/hierarchy1"/>
    <dgm:cxn modelId="{B5749397-4DA6-41AF-B8BD-1913B9800772}" type="presOf" srcId="{4E4E0E8E-2EB5-4A21-915F-03D2E93BCCCC}" destId="{239062C2-F154-42D7-BCA7-3FA8B69B103B}"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7F06DB56-3DD4-4B01-A2F9-4BB667C28988}" srcId="{C934088A-DD17-454B-ABF8-F898A4299977}" destId="{08BFCD00-9D8F-4F5F-8404-DDC3A6E22AEC}" srcOrd="0" destOrd="0" parTransId="{5C7E3ADD-CB84-4332-B819-0DE6073454A0}" sibTransId="{8A5D43A9-1C50-41E0-9A4C-CE4CE64B21A4}"/>
    <dgm:cxn modelId="{23502D52-E1F7-4E9E-824D-5527FD7DC981}" type="presOf" srcId="{9D5D4296-5911-4B32-962C-22441C98B8C5}" destId="{BA309E3A-A36D-4162-8664-40E4640FC6D7}" srcOrd="0" destOrd="0" presId="urn:microsoft.com/office/officeart/2005/8/layout/hierarchy1"/>
    <dgm:cxn modelId="{BD98147E-ABDD-4FAB-969E-4F865543C6E8}" type="presOf" srcId="{9118FCDE-9457-4A56-AE15-7CAF42C5E19E}" destId="{787414D6-3D22-46B7-9608-A3FF1ECDA3A3}" srcOrd="0" destOrd="0" presId="urn:microsoft.com/office/officeart/2005/8/layout/hierarchy1"/>
    <dgm:cxn modelId="{5A5A0B5B-14B6-42D7-83EB-DB6BA88EA78A}" type="presOf" srcId="{31DBB323-3B82-4BCC-BDFE-0313147D14BD}" destId="{54D46415-34AC-4CA0-902B-1D803A476AE3}" srcOrd="0" destOrd="0" presId="urn:microsoft.com/office/officeart/2005/8/layout/hierarchy1"/>
    <dgm:cxn modelId="{C0925AAA-A68D-4CBA-AF2E-167F943310D3}" type="presOf" srcId="{DE8C5BE4-3A5B-4840-BB66-8E36940ADB0B}" destId="{E69D5927-4D8C-474E-BA93-0593844D6A86}" srcOrd="0" destOrd="0" presId="urn:microsoft.com/office/officeart/2005/8/layout/hierarchy1"/>
    <dgm:cxn modelId="{E63D979B-9DD4-45FB-9A5D-02636F61D3C7}" type="presOf" srcId="{56B10902-0810-426C-9D4B-89538CD9CE3E}" destId="{B085A6AD-4668-48B8-92C8-D17444B66CF5}"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F90862B3-F610-4FA4-8709-0ED21D165237}" srcId="{F83D20CB-C926-4FA7-8407-4A0DF6B19779}" destId="{4E4E0E8E-2EB5-4A21-915F-03D2E93BCCCC}" srcOrd="0" destOrd="0" parTransId="{C9543CD9-EF9F-461A-BE7A-94706CF644AB}" sibTransId="{CCA96AC9-150A-45AC-B69A-CC82D1CB653F}"/>
    <dgm:cxn modelId="{9C26C94E-C10A-4726-9287-E5E06B6429F8}" type="presOf" srcId="{C9543CD9-EF9F-461A-BE7A-94706CF644AB}" destId="{B2026839-5AB6-4F3F-BB56-DC26535C946D}" srcOrd="0" destOrd="0" presId="urn:microsoft.com/office/officeart/2005/8/layout/hierarchy1"/>
    <dgm:cxn modelId="{0887AB8D-CFF0-4EB8-A57B-914DD599E974}" type="presOf" srcId="{545D8567-774E-4E71-A4B8-AFCB3EAB7C05}" destId="{DA8D4D94-0695-46E9-AEB8-6FE00F8DADF8}" srcOrd="0" destOrd="0" presId="urn:microsoft.com/office/officeart/2005/8/layout/hierarchy1"/>
    <dgm:cxn modelId="{CD96B86D-2D96-4B09-A04E-96112914375F}" type="presOf" srcId="{E2A16E21-1605-4F4F-A021-1F3C8910C7EC}" destId="{BD17174E-2E7F-440D-9F64-55283B1DE1CA}" srcOrd="0" destOrd="0" presId="urn:microsoft.com/office/officeart/2005/8/layout/hierarchy1"/>
    <dgm:cxn modelId="{AC471212-B213-48D2-8938-AC4F9D7CB2A3}" type="presOf" srcId="{EF86C941-0C2D-419A-BD60-9A1ACE3350DF}" destId="{0E710570-BE04-48E9-A287-07D6687FC056}" srcOrd="0" destOrd="0" presId="urn:microsoft.com/office/officeart/2005/8/layout/hierarchy1"/>
    <dgm:cxn modelId="{E07A1DED-4FF3-4896-9401-442D033EC418}" type="presOf" srcId="{80DA8DF9-2A41-4D22-94D1-663D3DD8933E}" destId="{BCFA0EF3-7612-4789-8493-1A0E6B8D12B1}" srcOrd="0" destOrd="0" presId="urn:microsoft.com/office/officeart/2005/8/layout/hierarchy1"/>
    <dgm:cxn modelId="{EFBA92E6-ABDE-45FF-9852-013BC107DE3B}" type="presOf" srcId="{7B5473A4-9DC1-4A14-A2BF-A6A40CC8D102}" destId="{61DF9E5C-98D5-4CE1-A85C-6563C4C0B3AD}"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D9CC5C4B-6276-4EC5-93B3-B2097075E623}" type="presOf" srcId="{ADFA44D4-9059-443C-B5F0-D14D186DA5E8}" destId="{77ED67F5-E489-4B7E-A329-57D7BA828157}" srcOrd="0" destOrd="0" presId="urn:microsoft.com/office/officeart/2005/8/layout/hierarchy1"/>
    <dgm:cxn modelId="{13E22DC0-AEF7-44DA-9624-38166E839446}" type="presOf" srcId="{CCFEF22E-465F-49DE-9404-9A360471E339}" destId="{C8564CD2-5CAF-4EA9-B5DD-4817F1BBB9C8}" srcOrd="0" destOrd="0" presId="urn:microsoft.com/office/officeart/2005/8/layout/hierarchy1"/>
    <dgm:cxn modelId="{17A37F4F-B500-46BA-9B81-F5F142F0FE75}" type="presOf" srcId="{7908CAB2-8B6F-4F70-A8A0-C3D7829906C2}" destId="{C9FB8821-341C-4F21-8F5D-E791DA054B91}" srcOrd="0" destOrd="0" presId="urn:microsoft.com/office/officeart/2005/8/layout/hierarchy1"/>
    <dgm:cxn modelId="{278974C1-50CC-46C5-8218-A9746BB3239C}" type="presOf" srcId="{9F4E8001-E2EA-442E-AC62-3200DCEB3CEF}" destId="{0C96BE2F-35CB-42AA-A69D-1368B5DC2F5B}" srcOrd="0" destOrd="0" presId="urn:microsoft.com/office/officeart/2005/8/layout/hierarchy1"/>
    <dgm:cxn modelId="{CC236E3F-8BDB-4AD7-A82A-3F6788C50061}" type="presParOf" srcId="{DA8D4D94-0695-46E9-AEB8-6FE00F8DADF8}" destId="{1AFD3EE4-4C14-4B2C-9BF8-E25BEBDBA97A}" srcOrd="0" destOrd="0" presId="urn:microsoft.com/office/officeart/2005/8/layout/hierarchy1"/>
    <dgm:cxn modelId="{16778EE3-F32A-4B57-BE3E-FE2D832F829F}" type="presParOf" srcId="{1AFD3EE4-4C14-4B2C-9BF8-E25BEBDBA97A}" destId="{519DA649-06FD-41A7-8BF4-61018B8AD879}" srcOrd="0" destOrd="0" presId="urn:microsoft.com/office/officeart/2005/8/layout/hierarchy1"/>
    <dgm:cxn modelId="{A0B3389D-AA09-42BB-992C-0A990B60FC24}" type="presParOf" srcId="{519DA649-06FD-41A7-8BF4-61018B8AD879}" destId="{B6A7D071-A0F2-4E09-B78C-4985CF30C9DF}" srcOrd="0" destOrd="0" presId="urn:microsoft.com/office/officeart/2005/8/layout/hierarchy1"/>
    <dgm:cxn modelId="{50BACC31-DAF4-4A2E-84F6-297EF0AC33DF}" type="presParOf" srcId="{519DA649-06FD-41A7-8BF4-61018B8AD879}" destId="{C8564CD2-5CAF-4EA9-B5DD-4817F1BBB9C8}" srcOrd="1" destOrd="0" presId="urn:microsoft.com/office/officeart/2005/8/layout/hierarchy1"/>
    <dgm:cxn modelId="{20EBD774-2526-4499-9CA7-0A5B1810B10B}" type="presParOf" srcId="{1AFD3EE4-4C14-4B2C-9BF8-E25BEBDBA97A}" destId="{946E24AA-F8A9-46DA-B33A-449FB374E205}" srcOrd="1" destOrd="0" presId="urn:microsoft.com/office/officeart/2005/8/layout/hierarchy1"/>
    <dgm:cxn modelId="{8D6D2C23-65E4-478B-A826-47694884B61D}" type="presParOf" srcId="{946E24AA-F8A9-46DA-B33A-449FB374E205}" destId="{5E7BDB3F-E3E5-425E-A04F-662F2DD66EE8}" srcOrd="0" destOrd="0" presId="urn:microsoft.com/office/officeart/2005/8/layout/hierarchy1"/>
    <dgm:cxn modelId="{5641FB4B-D849-4870-A4C1-28E3B3AB0D65}" type="presParOf" srcId="{946E24AA-F8A9-46DA-B33A-449FB374E205}" destId="{D407E230-4C1F-4B45-B1E5-9F0BB05C8AE6}" srcOrd="1" destOrd="0" presId="urn:microsoft.com/office/officeart/2005/8/layout/hierarchy1"/>
    <dgm:cxn modelId="{9F9AE8DA-2C1B-4173-BCEF-58A95F32E936}" type="presParOf" srcId="{D407E230-4C1F-4B45-B1E5-9F0BB05C8AE6}" destId="{3C4FA1FD-E774-4C0C-8309-0EA634E238C1}" srcOrd="0" destOrd="0" presId="urn:microsoft.com/office/officeart/2005/8/layout/hierarchy1"/>
    <dgm:cxn modelId="{E62172CE-5810-4C56-B5E8-874BEE514276}" type="presParOf" srcId="{3C4FA1FD-E774-4C0C-8309-0EA634E238C1}" destId="{4AC80549-27FD-4C80-BCA1-474BDC78DEFB}" srcOrd="0" destOrd="0" presId="urn:microsoft.com/office/officeart/2005/8/layout/hierarchy1"/>
    <dgm:cxn modelId="{63BF86A6-CCF8-4A07-BAAF-348A119011DF}" type="presParOf" srcId="{3C4FA1FD-E774-4C0C-8309-0EA634E238C1}" destId="{2B020B9C-4382-48CB-891D-908BB0BA81C9}" srcOrd="1" destOrd="0" presId="urn:microsoft.com/office/officeart/2005/8/layout/hierarchy1"/>
    <dgm:cxn modelId="{DADFFCD2-C7CE-46A0-855C-DFE39F57A507}" type="presParOf" srcId="{D407E230-4C1F-4B45-B1E5-9F0BB05C8AE6}" destId="{D6F65637-0152-4330-8606-80AC69723E02}" srcOrd="1" destOrd="0" presId="urn:microsoft.com/office/officeart/2005/8/layout/hierarchy1"/>
    <dgm:cxn modelId="{7E268C05-25F4-4D09-B281-45BA516894E4}" type="presParOf" srcId="{D6F65637-0152-4330-8606-80AC69723E02}" destId="{0E710570-BE04-48E9-A287-07D6687FC056}" srcOrd="0" destOrd="0" presId="urn:microsoft.com/office/officeart/2005/8/layout/hierarchy1"/>
    <dgm:cxn modelId="{1933C382-7D38-4A7A-B5BE-A2588C6304E0}" type="presParOf" srcId="{D6F65637-0152-4330-8606-80AC69723E02}" destId="{6BFB4CFB-B39F-4A1A-BDAC-97C000C8CF5E}" srcOrd="1" destOrd="0" presId="urn:microsoft.com/office/officeart/2005/8/layout/hierarchy1"/>
    <dgm:cxn modelId="{14CED936-1EDB-40B0-88BD-79E3C5546082}" type="presParOf" srcId="{6BFB4CFB-B39F-4A1A-BDAC-97C000C8CF5E}" destId="{11C6F504-3D14-4F44-85F6-DDFC4040F9F9}" srcOrd="0" destOrd="0" presId="urn:microsoft.com/office/officeart/2005/8/layout/hierarchy1"/>
    <dgm:cxn modelId="{27110E7B-3DA3-4FE6-B981-0157CB0D1B97}" type="presParOf" srcId="{11C6F504-3D14-4F44-85F6-DDFC4040F9F9}" destId="{5163BAF1-50A1-4686-8288-C535C72FC9CC}" srcOrd="0" destOrd="0" presId="urn:microsoft.com/office/officeart/2005/8/layout/hierarchy1"/>
    <dgm:cxn modelId="{C80E8C66-4B3D-48D9-B9BE-AEC0F1F95906}" type="presParOf" srcId="{11C6F504-3D14-4F44-85F6-DDFC4040F9F9}" destId="{97B06333-3012-4CE7-984B-73C9072BAE9D}" srcOrd="1" destOrd="0" presId="urn:microsoft.com/office/officeart/2005/8/layout/hierarchy1"/>
    <dgm:cxn modelId="{0A8BBDC7-078D-4663-9364-7636F69E059E}" type="presParOf" srcId="{6BFB4CFB-B39F-4A1A-BDAC-97C000C8CF5E}" destId="{BD7B9616-D3F6-4AD0-A65F-223C31659133}" srcOrd="1" destOrd="0" presId="urn:microsoft.com/office/officeart/2005/8/layout/hierarchy1"/>
    <dgm:cxn modelId="{CA1D89DD-61F1-4B6F-9E06-053F62FC61CC}" type="presParOf" srcId="{BD7B9616-D3F6-4AD0-A65F-223C31659133}" destId="{30269F74-3AFB-4CBE-A172-019220BB9EF3}" srcOrd="0" destOrd="0" presId="urn:microsoft.com/office/officeart/2005/8/layout/hierarchy1"/>
    <dgm:cxn modelId="{88BA61D2-3DDE-49D1-A256-877E04148EDE}" type="presParOf" srcId="{BD7B9616-D3F6-4AD0-A65F-223C31659133}" destId="{D200DEB2-6323-4DD6-8BE6-FD99699FCC6A}" srcOrd="1" destOrd="0" presId="urn:microsoft.com/office/officeart/2005/8/layout/hierarchy1"/>
    <dgm:cxn modelId="{6F49F8F0-6B42-4623-AD52-4E5A0A3DCB79}" type="presParOf" srcId="{D200DEB2-6323-4DD6-8BE6-FD99699FCC6A}" destId="{FE8C206A-6A10-4C48-AAF4-087018DE6957}" srcOrd="0" destOrd="0" presId="urn:microsoft.com/office/officeart/2005/8/layout/hierarchy1"/>
    <dgm:cxn modelId="{30B52CF8-A5C5-4D42-8A88-498032FA2D6C}" type="presParOf" srcId="{FE8C206A-6A10-4C48-AAF4-087018DE6957}" destId="{C2A731C4-9FD4-48D5-9763-769CD812BB61}" srcOrd="0" destOrd="0" presId="urn:microsoft.com/office/officeart/2005/8/layout/hierarchy1"/>
    <dgm:cxn modelId="{DDB9A97F-A67F-4717-B0DC-406F3C01668D}" type="presParOf" srcId="{FE8C206A-6A10-4C48-AAF4-087018DE6957}" destId="{4B14117D-7965-4D57-A1E5-C459C8FACAFF}" srcOrd="1" destOrd="0" presId="urn:microsoft.com/office/officeart/2005/8/layout/hierarchy1"/>
    <dgm:cxn modelId="{6A4B278F-1038-460A-8C1C-63A433C2A7D8}" type="presParOf" srcId="{D200DEB2-6323-4DD6-8BE6-FD99699FCC6A}" destId="{8D48137B-ADA5-42C3-8B96-50969F9D87D5}" srcOrd="1" destOrd="0" presId="urn:microsoft.com/office/officeart/2005/8/layout/hierarchy1"/>
    <dgm:cxn modelId="{D439F3AF-609C-4192-969C-83D4DD2CF744}" type="presParOf" srcId="{BD7B9616-D3F6-4AD0-A65F-223C31659133}" destId="{EDF25844-C2D6-4042-8C2F-7021765E02DF}" srcOrd="2" destOrd="0" presId="urn:microsoft.com/office/officeart/2005/8/layout/hierarchy1"/>
    <dgm:cxn modelId="{0B682A5C-0B28-4D52-A739-59484F73131A}" type="presParOf" srcId="{BD7B9616-D3F6-4AD0-A65F-223C31659133}" destId="{43EAA024-8017-48A5-A335-61D5CC11E414}" srcOrd="3" destOrd="0" presId="urn:microsoft.com/office/officeart/2005/8/layout/hierarchy1"/>
    <dgm:cxn modelId="{6A5EE9BF-E5BB-494F-9334-5A8E9EF97B52}" type="presParOf" srcId="{43EAA024-8017-48A5-A335-61D5CC11E414}" destId="{F307E464-28F5-4F8A-80D4-B1D777A8AA99}" srcOrd="0" destOrd="0" presId="urn:microsoft.com/office/officeart/2005/8/layout/hierarchy1"/>
    <dgm:cxn modelId="{D12B33C6-C20F-4F46-8632-C13725269772}" type="presParOf" srcId="{F307E464-28F5-4F8A-80D4-B1D777A8AA99}" destId="{B73CB6A3-E730-4469-8C1A-14A8D3227606}" srcOrd="0" destOrd="0" presId="urn:microsoft.com/office/officeart/2005/8/layout/hierarchy1"/>
    <dgm:cxn modelId="{6F6C58A9-D1A6-42F8-B6C5-A6E8DACC863E}" type="presParOf" srcId="{F307E464-28F5-4F8A-80D4-B1D777A8AA99}" destId="{AD908205-F279-4628-BD84-1F3F3EEEB4E2}" srcOrd="1" destOrd="0" presId="urn:microsoft.com/office/officeart/2005/8/layout/hierarchy1"/>
    <dgm:cxn modelId="{32CCAFE1-0B80-46FE-82BB-99522E3EE334}" type="presParOf" srcId="{43EAA024-8017-48A5-A335-61D5CC11E414}" destId="{9073CE4E-A7E3-4B77-AF8A-0C7335277142}" srcOrd="1" destOrd="0" presId="urn:microsoft.com/office/officeart/2005/8/layout/hierarchy1"/>
    <dgm:cxn modelId="{E43F978C-CAED-40EF-A3B3-CC72E6E40D90}" type="presParOf" srcId="{D6F65637-0152-4330-8606-80AC69723E02}" destId="{2F6E873F-F1E5-4446-89B3-A9A314F2EBE5}" srcOrd="2" destOrd="0" presId="urn:microsoft.com/office/officeart/2005/8/layout/hierarchy1"/>
    <dgm:cxn modelId="{74B84284-8930-492A-8927-18F5A4CE8989}" type="presParOf" srcId="{D6F65637-0152-4330-8606-80AC69723E02}" destId="{93F8D20A-6A0A-4A60-9E7D-BBF9664AE745}" srcOrd="3" destOrd="0" presId="urn:microsoft.com/office/officeart/2005/8/layout/hierarchy1"/>
    <dgm:cxn modelId="{061E5727-860C-4315-AB96-80D3E99FC632}" type="presParOf" srcId="{93F8D20A-6A0A-4A60-9E7D-BBF9664AE745}" destId="{ED9B3731-8646-4D50-85C4-E01F1A86592D}" srcOrd="0" destOrd="0" presId="urn:microsoft.com/office/officeart/2005/8/layout/hierarchy1"/>
    <dgm:cxn modelId="{FEB5279A-53CE-4F3E-9290-475A769C942B}" type="presParOf" srcId="{ED9B3731-8646-4D50-85C4-E01F1A86592D}" destId="{8A9E150E-C6E4-4165-9BA8-2D107A1F5906}" srcOrd="0" destOrd="0" presId="urn:microsoft.com/office/officeart/2005/8/layout/hierarchy1"/>
    <dgm:cxn modelId="{254560BD-8F9A-4A2B-8554-55FED4E9E29F}" type="presParOf" srcId="{ED9B3731-8646-4D50-85C4-E01F1A86592D}" destId="{971B0BF5-743D-410D-9AC6-587659987174}" srcOrd="1" destOrd="0" presId="urn:microsoft.com/office/officeart/2005/8/layout/hierarchy1"/>
    <dgm:cxn modelId="{751656EF-B72A-44C2-BFD9-F10A774B0294}" type="presParOf" srcId="{93F8D20A-6A0A-4A60-9E7D-BBF9664AE745}" destId="{F758EF1D-0C19-4BAB-A645-23B3F5EA8D64}" srcOrd="1" destOrd="0" presId="urn:microsoft.com/office/officeart/2005/8/layout/hierarchy1"/>
    <dgm:cxn modelId="{D252A627-1FB5-4751-B705-BC4E359C7BB0}" type="presParOf" srcId="{F758EF1D-0C19-4BAB-A645-23B3F5EA8D64}" destId="{31F23465-A850-47C9-B518-5EDA085DF580}" srcOrd="0" destOrd="0" presId="urn:microsoft.com/office/officeart/2005/8/layout/hierarchy1"/>
    <dgm:cxn modelId="{76FC6E4D-A41D-4582-9A33-39632B077F75}" type="presParOf" srcId="{F758EF1D-0C19-4BAB-A645-23B3F5EA8D64}" destId="{DAF99381-B617-483B-8E46-A68EF383AFA2}" srcOrd="1" destOrd="0" presId="urn:microsoft.com/office/officeart/2005/8/layout/hierarchy1"/>
    <dgm:cxn modelId="{EF81EB2C-4BD9-4323-AD26-DA03B09CB999}" type="presParOf" srcId="{DAF99381-B617-483B-8E46-A68EF383AFA2}" destId="{ACF1D418-AC65-4123-932C-7C8929B6F71A}" srcOrd="0" destOrd="0" presId="urn:microsoft.com/office/officeart/2005/8/layout/hierarchy1"/>
    <dgm:cxn modelId="{85B84ECE-9EAD-401E-8B35-0543397FDD2B}" type="presParOf" srcId="{ACF1D418-AC65-4123-932C-7C8929B6F71A}" destId="{7F6F8408-E588-412E-B0BD-79B627AAC7BA}" srcOrd="0" destOrd="0" presId="urn:microsoft.com/office/officeart/2005/8/layout/hierarchy1"/>
    <dgm:cxn modelId="{41F8BBDB-0B19-481E-8476-298195BFC422}" type="presParOf" srcId="{ACF1D418-AC65-4123-932C-7C8929B6F71A}" destId="{7EBDE339-3F2B-42DE-91EA-B975470C78CF}" srcOrd="1" destOrd="0" presId="urn:microsoft.com/office/officeart/2005/8/layout/hierarchy1"/>
    <dgm:cxn modelId="{A8E33B28-4631-41B4-BC11-B162F30D6A3C}" type="presParOf" srcId="{DAF99381-B617-483B-8E46-A68EF383AFA2}" destId="{FF359633-C6EB-4095-B648-6156652F8169}" srcOrd="1" destOrd="0" presId="urn:microsoft.com/office/officeart/2005/8/layout/hierarchy1"/>
    <dgm:cxn modelId="{30801D89-2B9F-4E31-8033-C4E4FFD8A495}" type="presParOf" srcId="{F758EF1D-0C19-4BAB-A645-23B3F5EA8D64}" destId="{54D46415-34AC-4CA0-902B-1D803A476AE3}" srcOrd="2" destOrd="0" presId="urn:microsoft.com/office/officeart/2005/8/layout/hierarchy1"/>
    <dgm:cxn modelId="{DC9D1594-E41E-46FF-8F06-40123A8C53E2}" type="presParOf" srcId="{F758EF1D-0C19-4BAB-A645-23B3F5EA8D64}" destId="{7C0DC2FA-FFAC-4C0C-9E4D-95B9EB393970}" srcOrd="3" destOrd="0" presId="urn:microsoft.com/office/officeart/2005/8/layout/hierarchy1"/>
    <dgm:cxn modelId="{4274C472-34C4-4B81-9F94-4DADA10B033B}" type="presParOf" srcId="{7C0DC2FA-FFAC-4C0C-9E4D-95B9EB393970}" destId="{3962EA37-771C-4C4C-8C1E-8137FA089143}" srcOrd="0" destOrd="0" presId="urn:microsoft.com/office/officeart/2005/8/layout/hierarchy1"/>
    <dgm:cxn modelId="{1AC180AB-EECF-4297-B534-5CCC0385B97F}" type="presParOf" srcId="{3962EA37-771C-4C4C-8C1E-8137FA089143}" destId="{13276331-D03F-4A8F-A43C-109FE228B9FA}" srcOrd="0" destOrd="0" presId="urn:microsoft.com/office/officeart/2005/8/layout/hierarchy1"/>
    <dgm:cxn modelId="{B096A4A1-F3A3-4A58-BF3B-7CA96920EBD0}" type="presParOf" srcId="{3962EA37-771C-4C4C-8C1E-8137FA089143}" destId="{77ED67F5-E489-4B7E-A329-57D7BA828157}" srcOrd="1" destOrd="0" presId="urn:microsoft.com/office/officeart/2005/8/layout/hierarchy1"/>
    <dgm:cxn modelId="{B18DB231-1402-4C27-8C28-8F74A5847B84}" type="presParOf" srcId="{7C0DC2FA-FFAC-4C0C-9E4D-95B9EB393970}" destId="{3D295D3A-41F5-4868-B8B3-AB96453E38B3}" srcOrd="1" destOrd="0" presId="urn:microsoft.com/office/officeart/2005/8/layout/hierarchy1"/>
    <dgm:cxn modelId="{F146D439-7655-4196-9728-3106EEA717A9}" type="presParOf" srcId="{946E24AA-F8A9-46DA-B33A-449FB374E205}" destId="{BD17174E-2E7F-440D-9F64-55283B1DE1CA}" srcOrd="2" destOrd="0" presId="urn:microsoft.com/office/officeart/2005/8/layout/hierarchy1"/>
    <dgm:cxn modelId="{C13E8120-A7B3-4FA2-A287-25B06E44C7AD}" type="presParOf" srcId="{946E24AA-F8A9-46DA-B33A-449FB374E205}" destId="{8993E0EE-467B-4A23-AA96-0C08FE06A631}" srcOrd="3" destOrd="0" presId="urn:microsoft.com/office/officeart/2005/8/layout/hierarchy1"/>
    <dgm:cxn modelId="{B7078BA3-9F54-4B75-AB14-01E1D099FF96}" type="presParOf" srcId="{8993E0EE-467B-4A23-AA96-0C08FE06A631}" destId="{E0EF7079-EA74-4036-8553-D368777DC73D}" srcOrd="0" destOrd="0" presId="urn:microsoft.com/office/officeart/2005/8/layout/hierarchy1"/>
    <dgm:cxn modelId="{FD4CA8EA-BFA9-4DE8-839E-EE4FE1100009}" type="presParOf" srcId="{E0EF7079-EA74-4036-8553-D368777DC73D}" destId="{39BDF980-0412-4892-A91A-AB115FE4E170}" srcOrd="0" destOrd="0" presId="urn:microsoft.com/office/officeart/2005/8/layout/hierarchy1"/>
    <dgm:cxn modelId="{23AA0258-E0DC-40B3-84C6-B2EE10FF759C}" type="presParOf" srcId="{E0EF7079-EA74-4036-8553-D368777DC73D}" destId="{B085A6AD-4668-48B8-92C8-D17444B66CF5}" srcOrd="1" destOrd="0" presId="urn:microsoft.com/office/officeart/2005/8/layout/hierarchy1"/>
    <dgm:cxn modelId="{90D1ACD1-A9C6-4EE5-9C2B-58105A38A5AC}" type="presParOf" srcId="{8993E0EE-467B-4A23-AA96-0C08FE06A631}" destId="{AA0D783D-3542-4AF6-881C-F1268EC63816}" srcOrd="1" destOrd="0" presId="urn:microsoft.com/office/officeart/2005/8/layout/hierarchy1"/>
    <dgm:cxn modelId="{2BE72632-F283-4905-BBDE-FE35693711C8}" type="presParOf" srcId="{AA0D783D-3542-4AF6-881C-F1268EC63816}" destId="{C6274369-D5D5-4BA1-B831-24CA0202D005}" srcOrd="0" destOrd="0" presId="urn:microsoft.com/office/officeart/2005/8/layout/hierarchy1"/>
    <dgm:cxn modelId="{95647707-9ACE-43A0-9E1A-8FD0A38D2640}" type="presParOf" srcId="{AA0D783D-3542-4AF6-881C-F1268EC63816}" destId="{BF3799BD-4AF8-465A-B943-419E90E3D94E}" srcOrd="1" destOrd="0" presId="urn:microsoft.com/office/officeart/2005/8/layout/hierarchy1"/>
    <dgm:cxn modelId="{226DE0CD-9BC7-4B67-AC82-CCA18EC98985}" type="presParOf" srcId="{BF3799BD-4AF8-465A-B943-419E90E3D94E}" destId="{0D5798AA-97F1-49A2-8271-77205714F4A3}" srcOrd="0" destOrd="0" presId="urn:microsoft.com/office/officeart/2005/8/layout/hierarchy1"/>
    <dgm:cxn modelId="{03B60F2B-4D0E-4340-9881-EBF41BA36AD6}" type="presParOf" srcId="{0D5798AA-97F1-49A2-8271-77205714F4A3}" destId="{7CF59027-A19C-4055-BB76-52D170E80977}" srcOrd="0" destOrd="0" presId="urn:microsoft.com/office/officeart/2005/8/layout/hierarchy1"/>
    <dgm:cxn modelId="{667CB839-A3BB-43C4-A536-5FA709E7EDD7}" type="presParOf" srcId="{0D5798AA-97F1-49A2-8271-77205714F4A3}" destId="{61DF9E5C-98D5-4CE1-A85C-6563C4C0B3AD}" srcOrd="1" destOrd="0" presId="urn:microsoft.com/office/officeart/2005/8/layout/hierarchy1"/>
    <dgm:cxn modelId="{E4FD4F34-4503-4AAE-A87E-9B74002539E2}" type="presParOf" srcId="{BF3799BD-4AF8-465A-B943-419E90E3D94E}" destId="{62DE5A9B-C032-48A4-84CA-4AEDDCE0CA90}" srcOrd="1" destOrd="0" presId="urn:microsoft.com/office/officeart/2005/8/layout/hierarchy1"/>
    <dgm:cxn modelId="{54C4986E-E97D-479E-BDBE-830FDF2E26FC}" type="presParOf" srcId="{62DE5A9B-C032-48A4-84CA-4AEDDCE0CA90}" destId="{BA309E3A-A36D-4162-8664-40E4640FC6D7}" srcOrd="0" destOrd="0" presId="urn:microsoft.com/office/officeart/2005/8/layout/hierarchy1"/>
    <dgm:cxn modelId="{B36CE041-C825-42AB-8322-F79733ADD23A}" type="presParOf" srcId="{62DE5A9B-C032-48A4-84CA-4AEDDCE0CA90}" destId="{4ED1A7D1-6EA7-452F-8A74-A233E353717C}" srcOrd="1" destOrd="0" presId="urn:microsoft.com/office/officeart/2005/8/layout/hierarchy1"/>
    <dgm:cxn modelId="{193C9A73-B587-4BEB-AAA2-63D45FAF5A0B}" type="presParOf" srcId="{4ED1A7D1-6EA7-452F-8A74-A233E353717C}" destId="{FEF4F0D3-5D2F-4D44-8B9D-CE68365BDD02}" srcOrd="0" destOrd="0" presId="urn:microsoft.com/office/officeart/2005/8/layout/hierarchy1"/>
    <dgm:cxn modelId="{90430D4A-27AE-4AD5-A511-298824153F6F}" type="presParOf" srcId="{FEF4F0D3-5D2F-4D44-8B9D-CE68365BDD02}" destId="{D7FC21C2-02C5-47FE-8ABD-6B40E76D88E8}" srcOrd="0" destOrd="0" presId="urn:microsoft.com/office/officeart/2005/8/layout/hierarchy1"/>
    <dgm:cxn modelId="{94157FC0-CB4B-4DF6-A914-80F17ADB47CA}" type="presParOf" srcId="{FEF4F0D3-5D2F-4D44-8B9D-CE68365BDD02}" destId="{BCFA0EF3-7612-4789-8493-1A0E6B8D12B1}" srcOrd="1" destOrd="0" presId="urn:microsoft.com/office/officeart/2005/8/layout/hierarchy1"/>
    <dgm:cxn modelId="{3205F8D1-2EB8-425B-A385-67964BF12973}" type="presParOf" srcId="{4ED1A7D1-6EA7-452F-8A74-A233E353717C}" destId="{F67414EF-EC31-4074-A233-D394AACE0852}" srcOrd="1" destOrd="0" presId="urn:microsoft.com/office/officeart/2005/8/layout/hierarchy1"/>
    <dgm:cxn modelId="{E83DC07C-7389-4124-8663-9EAEB9AFF660}" type="presParOf" srcId="{62DE5A9B-C032-48A4-84CA-4AEDDCE0CA90}" destId="{E69D5927-4D8C-474E-BA93-0593844D6A86}" srcOrd="2" destOrd="0" presId="urn:microsoft.com/office/officeart/2005/8/layout/hierarchy1"/>
    <dgm:cxn modelId="{20E5B406-0D85-48F7-89E9-F92DD4CE3E93}" type="presParOf" srcId="{62DE5A9B-C032-48A4-84CA-4AEDDCE0CA90}" destId="{697D28C8-4159-461B-AC4C-040CA9C8756E}" srcOrd="3" destOrd="0" presId="urn:microsoft.com/office/officeart/2005/8/layout/hierarchy1"/>
    <dgm:cxn modelId="{4C529E22-A9C8-496E-8C8B-8590296D3681}" type="presParOf" srcId="{697D28C8-4159-461B-AC4C-040CA9C8756E}" destId="{5F29FC62-F81B-415A-A329-02B0DD14BA2E}" srcOrd="0" destOrd="0" presId="urn:microsoft.com/office/officeart/2005/8/layout/hierarchy1"/>
    <dgm:cxn modelId="{AD0E068A-7DFB-48DB-8EE0-67555087A6AF}" type="presParOf" srcId="{5F29FC62-F81B-415A-A329-02B0DD14BA2E}" destId="{BA1DDF12-BF74-4571-ACB5-FD4526921EC9}" srcOrd="0" destOrd="0" presId="urn:microsoft.com/office/officeart/2005/8/layout/hierarchy1"/>
    <dgm:cxn modelId="{52119EAB-89DE-48B5-B3CA-CF0D7E2D2922}" type="presParOf" srcId="{5F29FC62-F81B-415A-A329-02B0DD14BA2E}" destId="{0C96BE2F-35CB-42AA-A69D-1368B5DC2F5B}" srcOrd="1" destOrd="0" presId="urn:microsoft.com/office/officeart/2005/8/layout/hierarchy1"/>
    <dgm:cxn modelId="{A53BEC92-AD0A-4E3E-8D8C-0B551A9983ED}" type="presParOf" srcId="{697D28C8-4159-461B-AC4C-040CA9C8756E}" destId="{7281DD1D-C805-4AC0-8241-230997A41C06}" srcOrd="1" destOrd="0" presId="urn:microsoft.com/office/officeart/2005/8/layout/hierarchy1"/>
    <dgm:cxn modelId="{DDDBF13F-3DEA-4E91-BC6F-50FE66FB4FFE}" type="presParOf" srcId="{AA0D783D-3542-4AF6-881C-F1268EC63816}" destId="{787414D6-3D22-46B7-9608-A3FF1ECDA3A3}" srcOrd="2" destOrd="0" presId="urn:microsoft.com/office/officeart/2005/8/layout/hierarchy1"/>
    <dgm:cxn modelId="{42018327-7655-418A-B9D8-1869CF6215CD}" type="presParOf" srcId="{AA0D783D-3542-4AF6-881C-F1268EC63816}" destId="{816CD494-5826-487A-955A-C2821E2E9561}" srcOrd="3" destOrd="0" presId="urn:microsoft.com/office/officeart/2005/8/layout/hierarchy1"/>
    <dgm:cxn modelId="{8AF8F65E-36D9-4759-AA06-79F20ABAABC3}" type="presParOf" srcId="{816CD494-5826-487A-955A-C2821E2E9561}" destId="{34D4EE0F-68D1-4910-AAFC-09094CD2A465}" srcOrd="0" destOrd="0" presId="urn:microsoft.com/office/officeart/2005/8/layout/hierarchy1"/>
    <dgm:cxn modelId="{ECFEEF1C-0751-4500-8954-090D3667D64F}" type="presParOf" srcId="{34D4EE0F-68D1-4910-AAFC-09094CD2A465}" destId="{8451F686-25D7-4208-9389-9AED15693DCE}" srcOrd="0" destOrd="0" presId="urn:microsoft.com/office/officeart/2005/8/layout/hierarchy1"/>
    <dgm:cxn modelId="{1B77A5D4-440C-497D-AEF1-D402A8CFD0E1}" type="presParOf" srcId="{34D4EE0F-68D1-4910-AAFC-09094CD2A465}" destId="{DE1D7EFD-6FB6-48B6-BFD2-10A83859CC9B}" srcOrd="1" destOrd="0" presId="urn:microsoft.com/office/officeart/2005/8/layout/hierarchy1"/>
    <dgm:cxn modelId="{2E119396-CAF4-40BA-A53C-6AA3B12187C5}" type="presParOf" srcId="{816CD494-5826-487A-955A-C2821E2E9561}" destId="{B41B0C27-B196-45EC-B6CB-056222407B45}" srcOrd="1" destOrd="0" presId="urn:microsoft.com/office/officeart/2005/8/layout/hierarchy1"/>
    <dgm:cxn modelId="{773C37E4-9784-403D-B87E-3F90543DCC5E}" type="presParOf" srcId="{B41B0C27-B196-45EC-B6CB-056222407B45}" destId="{B2026839-5AB6-4F3F-BB56-DC26535C946D}" srcOrd="0" destOrd="0" presId="urn:microsoft.com/office/officeart/2005/8/layout/hierarchy1"/>
    <dgm:cxn modelId="{B3835E84-B645-4E49-92A7-49B3002892F6}" type="presParOf" srcId="{B41B0C27-B196-45EC-B6CB-056222407B45}" destId="{241C23E9-585A-4E32-874B-0A18CD676D61}" srcOrd="1" destOrd="0" presId="urn:microsoft.com/office/officeart/2005/8/layout/hierarchy1"/>
    <dgm:cxn modelId="{87558564-EBEA-47C1-BDC2-77968FFCFEC8}" type="presParOf" srcId="{241C23E9-585A-4E32-874B-0A18CD676D61}" destId="{E2699D9F-3374-472B-B5C9-4B1AD9B48DD9}" srcOrd="0" destOrd="0" presId="urn:microsoft.com/office/officeart/2005/8/layout/hierarchy1"/>
    <dgm:cxn modelId="{1389509A-126C-4627-837B-285817D55398}" type="presParOf" srcId="{E2699D9F-3374-472B-B5C9-4B1AD9B48DD9}" destId="{30CB2A81-0E50-4B5C-B1DE-10A833BEDAF9}" srcOrd="0" destOrd="0" presId="urn:microsoft.com/office/officeart/2005/8/layout/hierarchy1"/>
    <dgm:cxn modelId="{C37E0A43-D8C5-46F3-A10B-14C7C2B9AFDB}" type="presParOf" srcId="{E2699D9F-3374-472B-B5C9-4B1AD9B48DD9}" destId="{239062C2-F154-42D7-BCA7-3FA8B69B103B}" srcOrd="1" destOrd="0" presId="urn:microsoft.com/office/officeart/2005/8/layout/hierarchy1"/>
    <dgm:cxn modelId="{A7584413-B0F9-485B-9B8E-6A69889ACB76}" type="presParOf" srcId="{241C23E9-585A-4E32-874B-0A18CD676D61}" destId="{12F00C86-930A-4AFA-9446-747C986D4487}" srcOrd="1" destOrd="0" presId="urn:microsoft.com/office/officeart/2005/8/layout/hierarchy1"/>
    <dgm:cxn modelId="{41BB166B-E315-4E51-B4B1-1BAA1CAC3C91}" type="presParOf" srcId="{B41B0C27-B196-45EC-B6CB-056222407B45}" destId="{C9FB8821-341C-4F21-8F5D-E791DA054B91}" srcOrd="2" destOrd="0" presId="urn:microsoft.com/office/officeart/2005/8/layout/hierarchy1"/>
    <dgm:cxn modelId="{B2D44FCE-D6B2-4CAD-98E0-CCD7EEDAC711}" type="presParOf" srcId="{B41B0C27-B196-45EC-B6CB-056222407B45}" destId="{102FC112-CD24-4141-BB3E-A0E4280CE587}" srcOrd="3" destOrd="0" presId="urn:microsoft.com/office/officeart/2005/8/layout/hierarchy1"/>
    <dgm:cxn modelId="{515383AE-CB24-48C2-B3DD-B6542C051FB6}" type="presParOf" srcId="{102FC112-CD24-4141-BB3E-A0E4280CE587}" destId="{89EA7402-BDA9-4FFE-B49F-5912539BD64A}" srcOrd="0" destOrd="0" presId="urn:microsoft.com/office/officeart/2005/8/layout/hierarchy1"/>
    <dgm:cxn modelId="{344AE64C-D32D-47D6-B9DB-D931A024AF9F}" type="presParOf" srcId="{89EA7402-BDA9-4FFE-B49F-5912539BD64A}" destId="{729EB2DF-DF00-4B20-A041-9502D0DD612D}" srcOrd="0" destOrd="0" presId="urn:microsoft.com/office/officeart/2005/8/layout/hierarchy1"/>
    <dgm:cxn modelId="{B93ED41A-C0FC-4955-9D08-9CFBB86C2F18}" type="presParOf" srcId="{89EA7402-BDA9-4FFE-B49F-5912539BD64A}" destId="{CF203239-4597-4D45-977D-5FD0C6D74524}" srcOrd="1" destOrd="0" presId="urn:microsoft.com/office/officeart/2005/8/layout/hierarchy1"/>
    <dgm:cxn modelId="{EB592548-39E7-45BE-8888-193384D0D8C8}" type="presParOf" srcId="{102FC112-CD24-4141-BB3E-A0E4280CE587}" destId="{CC48A1B3-0F16-418A-8174-79C308DD14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31</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62</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56</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38</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15</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40</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9F4E8001-E2EA-442E-AC62-3200DCEB3CEF}">
      <dgm:prSet phldrT="[Text]"/>
      <dgm:spPr/>
      <dgm:t>
        <a:bodyPr/>
        <a:lstStyle/>
        <a:p>
          <a:pPr rtl="1"/>
          <a:endParaRPr lang="he-IL" dirty="0"/>
        </a:p>
      </dgm:t>
    </dgm:pt>
    <dgm:pt modelId="{DE8C5BE4-3A5B-4840-BB66-8E36940ADB0B}" type="parTrans" cxnId="{793DE60E-B127-4D63-8E3F-065512B62044}">
      <dgm:prSet/>
      <dgm:spPr/>
      <dgm:t>
        <a:bodyPr/>
        <a:lstStyle/>
        <a:p>
          <a:pPr rtl="1"/>
          <a:endParaRPr lang="he-IL"/>
        </a:p>
      </dgm:t>
    </dgm:pt>
    <dgm:pt modelId="{47B6ED9B-DE16-40A7-8193-FE8627CBBA8F}" type="sibTrans" cxnId="{793DE60E-B127-4D63-8E3F-065512B62044}">
      <dgm:prSet/>
      <dgm:spPr/>
      <dgm:t>
        <a:bodyPr/>
        <a:lstStyle/>
        <a:p>
          <a:pPr rtl="1"/>
          <a:endParaRPr lang="he-IL"/>
        </a:p>
      </dgm:t>
    </dgm:pt>
    <dgm:pt modelId="{80DA8DF9-2A41-4D22-94D1-663D3DD8933E}">
      <dgm:prSet phldrT="[Text]"/>
      <dgm:spPr/>
      <dgm:t>
        <a:bodyPr/>
        <a:lstStyle/>
        <a:p>
          <a:pPr rtl="1"/>
          <a:r>
            <a:rPr lang="he-IL" dirty="0" smtClean="0"/>
            <a:t>6</a:t>
          </a:r>
          <a:endParaRPr lang="he-IL" dirty="0"/>
        </a:p>
      </dgm:t>
    </dgm:pt>
    <dgm:pt modelId="{9D5D4296-5911-4B32-962C-22441C98B8C5}" type="parTrans" cxnId="{E22A9C9E-8D7B-4E69-82AE-002E22728C4C}">
      <dgm:prSet/>
      <dgm:spPr/>
      <dgm:t>
        <a:bodyPr/>
        <a:lstStyle/>
        <a:p>
          <a:pPr rtl="1"/>
          <a:endParaRPr lang="he-IL"/>
        </a:p>
      </dgm:t>
    </dgm:pt>
    <dgm:pt modelId="{D81392C0-1D54-45DB-8B2F-CB2397B86729}" type="sibTrans" cxnId="{E22A9C9E-8D7B-4E69-82AE-002E22728C4C}">
      <dgm:prSet/>
      <dgm:spPr/>
      <dgm:t>
        <a:bodyPr/>
        <a:lstStyle/>
        <a:p>
          <a:pPr rtl="1"/>
          <a:endParaRPr lang="he-IL"/>
        </a:p>
      </dgm:t>
    </dgm:pt>
    <dgm:pt modelId="{EF7D0FF7-E861-45BB-946A-C5B810B40E49}">
      <dgm:prSet phldrT="[Text]"/>
      <dgm:spPr/>
      <dgm:t>
        <a:bodyPr/>
        <a:lstStyle/>
        <a:p>
          <a:pPr rtl="1"/>
          <a:endParaRPr lang="he-IL" dirty="0"/>
        </a:p>
      </dgm:t>
    </dgm:pt>
    <dgm:pt modelId="{7908CAB2-8B6F-4F70-A8A0-C3D7829906C2}" type="parTrans" cxnId="{74A9CA06-0DF1-45BE-AE09-3E2B776CCD9F}">
      <dgm:prSet/>
      <dgm:spPr/>
      <dgm:t>
        <a:bodyPr/>
        <a:lstStyle/>
        <a:p>
          <a:pPr rtl="1"/>
          <a:endParaRPr lang="he-IL"/>
        </a:p>
      </dgm:t>
    </dgm:pt>
    <dgm:pt modelId="{B4007821-4AE3-46C4-8283-2EDD30CA5A1A}" type="sibTrans" cxnId="{74A9CA06-0DF1-45BE-AE09-3E2B776CCD9F}">
      <dgm:prSet/>
      <dgm:spPr/>
      <dgm:t>
        <a:bodyPr/>
        <a:lstStyle/>
        <a:p>
          <a:pPr rtl="1"/>
          <a:endParaRPr lang="he-IL"/>
        </a:p>
      </dgm:t>
    </dgm:pt>
    <dgm:pt modelId="{4E4E0E8E-2EB5-4A21-915F-03D2E93BCCCC}">
      <dgm:prSet phldrT="[Text]"/>
      <dgm:spPr/>
      <dgm:t>
        <a:bodyPr/>
        <a:lstStyle/>
        <a:p>
          <a:pPr rtl="1"/>
          <a:endParaRPr lang="he-IL" dirty="0"/>
        </a:p>
      </dgm:t>
    </dgm:pt>
    <dgm:pt modelId="{C9543CD9-EF9F-461A-BE7A-94706CF644AB}" type="parTrans" cxnId="{F90862B3-F610-4FA4-8709-0ED21D165237}">
      <dgm:prSet/>
      <dgm:spPr/>
      <dgm:t>
        <a:bodyPr/>
        <a:lstStyle/>
        <a:p>
          <a:pPr rtl="1"/>
          <a:endParaRPr lang="he-IL"/>
        </a:p>
      </dgm:t>
    </dgm:pt>
    <dgm:pt modelId="{CCA96AC9-150A-45AC-B69A-CC82D1CB653F}" type="sibTrans" cxnId="{F90862B3-F610-4FA4-8709-0ED21D165237}">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8"/>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8"/>
      <dgm:spPr/>
    </dgm:pt>
    <dgm:pt modelId="{4B14117D-7965-4D57-A1E5-C459C8FACAFF}" type="pres">
      <dgm:prSet presAssocID="{08BFCD00-9D8F-4F5F-8404-DDC3A6E22AEC}" presName="text4" presStyleLbl="fgAcc4" presStyleIdx="0" presStyleCnt="8">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8"/>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8"/>
      <dgm:spPr/>
    </dgm:pt>
    <dgm:pt modelId="{AD908205-F279-4628-BD84-1F3F3EEEB4E2}" type="pres">
      <dgm:prSet presAssocID="{72559D60-B809-4A0B-B8D5-EEC106CADB0C}" presName="text4" presStyleLbl="fgAcc4" presStyleIdx="1" presStyleCnt="8">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8"/>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8"/>
      <dgm:spPr/>
    </dgm:pt>
    <dgm:pt modelId="{7EBDE339-3F2B-42DE-91EA-B975470C78CF}" type="pres">
      <dgm:prSet presAssocID="{D319E56D-C67B-4E20-A1F3-A8D46C14130C}" presName="text4" presStyleLbl="fgAcc4" presStyleIdx="2" presStyleCnt="8">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8"/>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8"/>
      <dgm:spPr/>
    </dgm:pt>
    <dgm:pt modelId="{77ED67F5-E489-4B7E-A329-57D7BA828157}" type="pres">
      <dgm:prSet presAssocID="{ADFA44D4-9059-443C-B5F0-D14D186DA5E8}" presName="text4" presStyleLbl="fgAcc4" presStyleIdx="3" presStyleCnt="8">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BA309E3A-A36D-4162-8664-40E4640FC6D7}" type="pres">
      <dgm:prSet presAssocID="{9D5D4296-5911-4B32-962C-22441C98B8C5}" presName="Name23" presStyleLbl="parChTrans1D4" presStyleIdx="4" presStyleCnt="8"/>
      <dgm:spPr/>
      <dgm:t>
        <a:bodyPr/>
        <a:lstStyle/>
        <a:p>
          <a:pPr rtl="1"/>
          <a:endParaRPr lang="he-IL"/>
        </a:p>
      </dgm:t>
    </dgm:pt>
    <dgm:pt modelId="{4ED1A7D1-6EA7-452F-8A74-A233E353717C}" type="pres">
      <dgm:prSet presAssocID="{80DA8DF9-2A41-4D22-94D1-663D3DD8933E}" presName="hierRoot4" presStyleCnt="0"/>
      <dgm:spPr/>
    </dgm:pt>
    <dgm:pt modelId="{FEF4F0D3-5D2F-4D44-8B9D-CE68365BDD02}" type="pres">
      <dgm:prSet presAssocID="{80DA8DF9-2A41-4D22-94D1-663D3DD8933E}" presName="composite4" presStyleCnt="0"/>
      <dgm:spPr/>
    </dgm:pt>
    <dgm:pt modelId="{D7FC21C2-02C5-47FE-8ABD-6B40E76D88E8}" type="pres">
      <dgm:prSet presAssocID="{80DA8DF9-2A41-4D22-94D1-663D3DD8933E}" presName="background4" presStyleLbl="node4" presStyleIdx="4" presStyleCnt="8"/>
      <dgm:spPr/>
    </dgm:pt>
    <dgm:pt modelId="{BCFA0EF3-7612-4789-8493-1A0E6B8D12B1}" type="pres">
      <dgm:prSet presAssocID="{80DA8DF9-2A41-4D22-94D1-663D3DD8933E}" presName="text4" presStyleLbl="fgAcc4" presStyleIdx="4" presStyleCnt="8">
        <dgm:presLayoutVars>
          <dgm:chPref val="3"/>
        </dgm:presLayoutVars>
      </dgm:prSet>
      <dgm:spPr/>
      <dgm:t>
        <a:bodyPr/>
        <a:lstStyle/>
        <a:p>
          <a:pPr rtl="1"/>
          <a:endParaRPr lang="he-IL"/>
        </a:p>
      </dgm:t>
    </dgm:pt>
    <dgm:pt modelId="{F67414EF-EC31-4074-A233-D394AACE0852}" type="pres">
      <dgm:prSet presAssocID="{80DA8DF9-2A41-4D22-94D1-663D3DD8933E}" presName="hierChild5" presStyleCnt="0"/>
      <dgm:spPr/>
    </dgm:pt>
    <dgm:pt modelId="{E69D5927-4D8C-474E-BA93-0593844D6A86}" type="pres">
      <dgm:prSet presAssocID="{DE8C5BE4-3A5B-4840-BB66-8E36940ADB0B}" presName="Name23" presStyleLbl="parChTrans1D4" presStyleIdx="5" presStyleCnt="8"/>
      <dgm:spPr/>
      <dgm:t>
        <a:bodyPr/>
        <a:lstStyle/>
        <a:p>
          <a:pPr rtl="1"/>
          <a:endParaRPr lang="he-IL"/>
        </a:p>
      </dgm:t>
    </dgm:pt>
    <dgm:pt modelId="{697D28C8-4159-461B-AC4C-040CA9C8756E}" type="pres">
      <dgm:prSet presAssocID="{9F4E8001-E2EA-442E-AC62-3200DCEB3CEF}" presName="hierRoot4" presStyleCnt="0"/>
      <dgm:spPr/>
    </dgm:pt>
    <dgm:pt modelId="{5F29FC62-F81B-415A-A329-02B0DD14BA2E}" type="pres">
      <dgm:prSet presAssocID="{9F4E8001-E2EA-442E-AC62-3200DCEB3CEF}" presName="composite4" presStyleCnt="0"/>
      <dgm:spPr/>
    </dgm:pt>
    <dgm:pt modelId="{BA1DDF12-BF74-4571-ACB5-FD4526921EC9}" type="pres">
      <dgm:prSet presAssocID="{9F4E8001-E2EA-442E-AC62-3200DCEB3CEF}" presName="background4" presStyleLbl="node4" presStyleIdx="5" presStyleCnt="8"/>
      <dgm:spPr/>
    </dgm:pt>
    <dgm:pt modelId="{0C96BE2F-35CB-42AA-A69D-1368B5DC2F5B}" type="pres">
      <dgm:prSet presAssocID="{9F4E8001-E2EA-442E-AC62-3200DCEB3CEF}" presName="text4" presStyleLbl="fgAcc4" presStyleIdx="5" presStyleCnt="8">
        <dgm:presLayoutVars>
          <dgm:chPref val="3"/>
        </dgm:presLayoutVars>
      </dgm:prSet>
      <dgm:spPr/>
      <dgm:t>
        <a:bodyPr/>
        <a:lstStyle/>
        <a:p>
          <a:pPr rtl="1"/>
          <a:endParaRPr lang="he-IL"/>
        </a:p>
      </dgm:t>
    </dgm:pt>
    <dgm:pt modelId="{7281DD1D-C805-4AC0-8241-230997A41C06}" type="pres">
      <dgm:prSet presAssocID="{9F4E8001-E2EA-442E-AC62-3200DCEB3CEF}" presName="hierChild5"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 modelId="{B2026839-5AB6-4F3F-BB56-DC26535C946D}" type="pres">
      <dgm:prSet presAssocID="{C9543CD9-EF9F-461A-BE7A-94706CF644AB}" presName="Name23" presStyleLbl="parChTrans1D4" presStyleIdx="6" presStyleCnt="8"/>
      <dgm:spPr/>
      <dgm:t>
        <a:bodyPr/>
        <a:lstStyle/>
        <a:p>
          <a:pPr rtl="1"/>
          <a:endParaRPr lang="he-IL"/>
        </a:p>
      </dgm:t>
    </dgm:pt>
    <dgm:pt modelId="{241C23E9-585A-4E32-874B-0A18CD676D61}" type="pres">
      <dgm:prSet presAssocID="{4E4E0E8E-2EB5-4A21-915F-03D2E93BCCCC}" presName="hierRoot4" presStyleCnt="0"/>
      <dgm:spPr/>
    </dgm:pt>
    <dgm:pt modelId="{E2699D9F-3374-472B-B5C9-4B1AD9B48DD9}" type="pres">
      <dgm:prSet presAssocID="{4E4E0E8E-2EB5-4A21-915F-03D2E93BCCCC}" presName="composite4" presStyleCnt="0"/>
      <dgm:spPr/>
    </dgm:pt>
    <dgm:pt modelId="{30CB2A81-0E50-4B5C-B1DE-10A833BEDAF9}" type="pres">
      <dgm:prSet presAssocID="{4E4E0E8E-2EB5-4A21-915F-03D2E93BCCCC}" presName="background4" presStyleLbl="node4" presStyleIdx="6" presStyleCnt="8"/>
      <dgm:spPr/>
    </dgm:pt>
    <dgm:pt modelId="{239062C2-F154-42D7-BCA7-3FA8B69B103B}" type="pres">
      <dgm:prSet presAssocID="{4E4E0E8E-2EB5-4A21-915F-03D2E93BCCCC}" presName="text4" presStyleLbl="fgAcc4" presStyleIdx="6" presStyleCnt="8">
        <dgm:presLayoutVars>
          <dgm:chPref val="3"/>
        </dgm:presLayoutVars>
      </dgm:prSet>
      <dgm:spPr/>
      <dgm:t>
        <a:bodyPr/>
        <a:lstStyle/>
        <a:p>
          <a:pPr rtl="1"/>
          <a:endParaRPr lang="he-IL"/>
        </a:p>
      </dgm:t>
    </dgm:pt>
    <dgm:pt modelId="{12F00C86-930A-4AFA-9446-747C986D4487}" type="pres">
      <dgm:prSet presAssocID="{4E4E0E8E-2EB5-4A21-915F-03D2E93BCCCC}" presName="hierChild5" presStyleCnt="0"/>
      <dgm:spPr/>
    </dgm:pt>
    <dgm:pt modelId="{C9FB8821-341C-4F21-8F5D-E791DA054B91}" type="pres">
      <dgm:prSet presAssocID="{7908CAB2-8B6F-4F70-A8A0-C3D7829906C2}" presName="Name23" presStyleLbl="parChTrans1D4" presStyleIdx="7" presStyleCnt="8"/>
      <dgm:spPr/>
      <dgm:t>
        <a:bodyPr/>
        <a:lstStyle/>
        <a:p>
          <a:pPr rtl="1"/>
          <a:endParaRPr lang="he-IL"/>
        </a:p>
      </dgm:t>
    </dgm:pt>
    <dgm:pt modelId="{102FC112-CD24-4141-BB3E-A0E4280CE587}" type="pres">
      <dgm:prSet presAssocID="{EF7D0FF7-E861-45BB-946A-C5B810B40E49}" presName="hierRoot4" presStyleCnt="0"/>
      <dgm:spPr/>
    </dgm:pt>
    <dgm:pt modelId="{89EA7402-BDA9-4FFE-B49F-5912539BD64A}" type="pres">
      <dgm:prSet presAssocID="{EF7D0FF7-E861-45BB-946A-C5B810B40E49}" presName="composite4" presStyleCnt="0"/>
      <dgm:spPr/>
    </dgm:pt>
    <dgm:pt modelId="{729EB2DF-DF00-4B20-A041-9502D0DD612D}" type="pres">
      <dgm:prSet presAssocID="{EF7D0FF7-E861-45BB-946A-C5B810B40E49}" presName="background4" presStyleLbl="node4" presStyleIdx="7" presStyleCnt="8"/>
      <dgm:spPr/>
    </dgm:pt>
    <dgm:pt modelId="{CF203239-4597-4D45-977D-5FD0C6D74524}" type="pres">
      <dgm:prSet presAssocID="{EF7D0FF7-E861-45BB-946A-C5B810B40E49}" presName="text4" presStyleLbl="fgAcc4" presStyleIdx="7" presStyleCnt="8">
        <dgm:presLayoutVars>
          <dgm:chPref val="3"/>
        </dgm:presLayoutVars>
      </dgm:prSet>
      <dgm:spPr/>
      <dgm:t>
        <a:bodyPr/>
        <a:lstStyle/>
        <a:p>
          <a:pPr rtl="1"/>
          <a:endParaRPr lang="he-IL"/>
        </a:p>
      </dgm:t>
    </dgm:pt>
    <dgm:pt modelId="{CC48A1B3-0F16-418A-8174-79C308DD1407}" type="pres">
      <dgm:prSet presAssocID="{EF7D0FF7-E861-45BB-946A-C5B810B40E49}" presName="hierChild5"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87CF1621-8599-436E-9518-F74AA351C23D}" type="presOf" srcId="{72559D60-B809-4A0B-B8D5-EEC106CADB0C}" destId="{AD908205-F279-4628-BD84-1F3F3EEEB4E2}" srcOrd="0" destOrd="0" presId="urn:microsoft.com/office/officeart/2005/8/layout/hierarchy1"/>
    <dgm:cxn modelId="{972D0C0D-F947-4DA1-87B8-2AD508E87448}" type="presOf" srcId="{EF7D0FF7-E861-45BB-946A-C5B810B40E49}" destId="{CF203239-4597-4D45-977D-5FD0C6D74524}"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74A9CA06-0DF1-45BE-AE09-3E2B776CCD9F}" srcId="{F83D20CB-C926-4FA7-8407-4A0DF6B19779}" destId="{EF7D0FF7-E861-45BB-946A-C5B810B40E49}" srcOrd="1" destOrd="0" parTransId="{7908CAB2-8B6F-4F70-A8A0-C3D7829906C2}" sibTransId="{B4007821-4AE3-46C4-8283-2EDD30CA5A1A}"/>
    <dgm:cxn modelId="{55667356-69F9-4DF4-A218-546746D10B66}" type="presOf" srcId="{BB4DF27B-20DA-4615-9AB5-F202B0762D4D}" destId="{2B020B9C-4382-48CB-891D-908BB0BA81C9}" srcOrd="0" destOrd="0" presId="urn:microsoft.com/office/officeart/2005/8/layout/hierarchy1"/>
    <dgm:cxn modelId="{793DE60E-B127-4D63-8E3F-065512B62044}" srcId="{7B5473A4-9DC1-4A14-A2BF-A6A40CC8D102}" destId="{9F4E8001-E2EA-442E-AC62-3200DCEB3CEF}" srcOrd="1" destOrd="0" parTransId="{DE8C5BE4-3A5B-4840-BB66-8E36940ADB0B}" sibTransId="{47B6ED9B-DE16-40A7-8193-FE8627CBBA8F}"/>
    <dgm:cxn modelId="{300FA66F-9077-4C24-BDA4-F9D4FCD8ACC9}" type="presOf" srcId="{914E5EEC-1F85-4A20-91CC-098A7DA8ABA0}" destId="{C6274369-D5D5-4BA1-B831-24CA0202D005}"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28D39511-F545-4A30-9201-36A53B1A32CA}" type="presOf" srcId="{EF86C941-0C2D-419A-BD60-9A1ACE3350DF}" destId="{0E710570-BE04-48E9-A287-07D6687FC056}"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98341F54-940D-4F42-BE5B-0723E4E5669E}" type="presOf" srcId="{7B5473A4-9DC1-4A14-A2BF-A6A40CC8D102}" destId="{61DF9E5C-98D5-4CE1-A85C-6563C4C0B3AD}" srcOrd="0" destOrd="0" presId="urn:microsoft.com/office/officeart/2005/8/layout/hierarchy1"/>
    <dgm:cxn modelId="{7D2020FF-D2F3-41FA-8F98-A8AE1961B03C}" type="presOf" srcId="{9F4E8001-E2EA-442E-AC62-3200DCEB3CEF}" destId="{0C96BE2F-35CB-42AA-A69D-1368B5DC2F5B}" srcOrd="0" destOrd="0" presId="urn:microsoft.com/office/officeart/2005/8/layout/hierarchy1"/>
    <dgm:cxn modelId="{75DD21F4-15AF-44F7-8055-FEE26ABB3AF3}" type="presOf" srcId="{D319E56D-C67B-4E20-A1F3-A8D46C14130C}" destId="{7EBDE339-3F2B-42DE-91EA-B975470C78CF}" srcOrd="0" destOrd="0" presId="urn:microsoft.com/office/officeart/2005/8/layout/hierarchy1"/>
    <dgm:cxn modelId="{13A9EE07-E2AC-467D-8200-ADA170D9041F}" type="presOf" srcId="{64DBCE3B-41D7-484F-8247-1F664C9C04FB}" destId="{EDF25844-C2D6-4042-8C2F-7021765E02DF}"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418E04BE-8026-41CF-9E15-7910C3E24C2E}" type="presOf" srcId="{CCFEF22E-465F-49DE-9404-9A360471E339}" destId="{C8564CD2-5CAF-4EA9-B5DD-4817F1BBB9C8}" srcOrd="0" destOrd="0" presId="urn:microsoft.com/office/officeart/2005/8/layout/hierarchy1"/>
    <dgm:cxn modelId="{F6E90E42-9EBB-40F8-837A-3BF8D0FCEFF7}" type="presOf" srcId="{31DBB323-3B82-4BCC-BDFE-0313147D14BD}" destId="{54D46415-34AC-4CA0-902B-1D803A476AE3}" srcOrd="0" destOrd="0" presId="urn:microsoft.com/office/officeart/2005/8/layout/hierarchy1"/>
    <dgm:cxn modelId="{C0AF2CDB-112B-4DE3-A55A-0FBB3D370F4A}" type="presOf" srcId="{9D5D4296-5911-4B32-962C-22441C98B8C5}" destId="{BA309E3A-A36D-4162-8664-40E4640FC6D7}" srcOrd="0" destOrd="0" presId="urn:microsoft.com/office/officeart/2005/8/layout/hierarchy1"/>
    <dgm:cxn modelId="{E22A9C9E-8D7B-4E69-82AE-002E22728C4C}" srcId="{7B5473A4-9DC1-4A14-A2BF-A6A40CC8D102}" destId="{80DA8DF9-2A41-4D22-94D1-663D3DD8933E}" srcOrd="0" destOrd="0" parTransId="{9D5D4296-5911-4B32-962C-22441C98B8C5}" sibTransId="{D81392C0-1D54-45DB-8B2F-CB2397B86729}"/>
    <dgm:cxn modelId="{77C1F3D0-E889-4EE9-8239-26984E284D21}" type="presOf" srcId="{545D8567-774E-4E71-A4B8-AFCB3EAB7C05}" destId="{DA8D4D94-0695-46E9-AEB8-6FE00F8DADF8}" srcOrd="0" destOrd="0" presId="urn:microsoft.com/office/officeart/2005/8/layout/hierarchy1"/>
    <dgm:cxn modelId="{B1CE566C-458D-44B2-B2A2-A33C40BA834D}" type="presOf" srcId="{9118FCDE-9457-4A56-AE15-7CAF42C5E19E}" destId="{787414D6-3D22-46B7-9608-A3FF1ECDA3A3}" srcOrd="0" destOrd="0" presId="urn:microsoft.com/office/officeart/2005/8/layout/hierarchy1"/>
    <dgm:cxn modelId="{0A26545E-6C46-46DA-8B32-C21628BF9B75}" type="presOf" srcId="{27DC0E27-CC2C-456F-8C3A-025E87DD9637}" destId="{5E7BDB3F-E3E5-425E-A04F-662F2DD66EE8}" srcOrd="0" destOrd="0" presId="urn:microsoft.com/office/officeart/2005/8/layout/hierarchy1"/>
    <dgm:cxn modelId="{7DE8E8BC-FF55-42C7-8DBA-0D3014A25D0A}" type="presOf" srcId="{C934088A-DD17-454B-ABF8-F898A4299977}" destId="{97B06333-3012-4CE7-984B-73C9072BAE9D}"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1E70998B-D556-467A-A57C-42BC4EA278D2}" type="presOf" srcId="{ADFA44D4-9059-443C-B5F0-D14D186DA5E8}" destId="{77ED67F5-E489-4B7E-A329-57D7BA828157}" srcOrd="0" destOrd="0" presId="urn:microsoft.com/office/officeart/2005/8/layout/hierarchy1"/>
    <dgm:cxn modelId="{CC44A6E1-F027-4B01-8CE9-402DEF61D737}" type="presOf" srcId="{DE8C5BE4-3A5B-4840-BB66-8E36940ADB0B}" destId="{E69D5927-4D8C-474E-BA93-0593844D6A86}" srcOrd="0" destOrd="0" presId="urn:microsoft.com/office/officeart/2005/8/layout/hierarchy1"/>
    <dgm:cxn modelId="{9D21ACAF-CA0D-461E-A6D0-75D0D09DF486}" type="presOf" srcId="{80F580F0-617D-4FF3-9880-16352812AB84}" destId="{971B0BF5-743D-410D-9AC6-587659987174}" srcOrd="0" destOrd="0" presId="urn:microsoft.com/office/officeart/2005/8/layout/hierarchy1"/>
    <dgm:cxn modelId="{7712F671-AF56-40C7-9B84-9B612342D0EF}" type="presOf" srcId="{7908CAB2-8B6F-4F70-A8A0-C3D7829906C2}" destId="{C9FB8821-341C-4F21-8F5D-E791DA054B91}"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578425AC-A261-422B-975A-8624767F6289}" type="presOf" srcId="{5D27833C-3E48-4860-9382-488E6DCF7ADC}" destId="{31F23465-A850-47C9-B518-5EDA085DF580}" srcOrd="0" destOrd="0" presId="urn:microsoft.com/office/officeart/2005/8/layout/hierarchy1"/>
    <dgm:cxn modelId="{4A5E4A96-87F0-413C-9924-FE0F0E2388A7}" type="presOf" srcId="{56B10902-0810-426C-9D4B-89538CD9CE3E}" destId="{B085A6AD-4668-48B8-92C8-D17444B66CF5}" srcOrd="0" destOrd="0" presId="urn:microsoft.com/office/officeart/2005/8/layout/hierarchy1"/>
    <dgm:cxn modelId="{15575D5D-0603-4C55-94FD-6509414BF2B1}" type="presOf" srcId="{C9543CD9-EF9F-461A-BE7A-94706CF644AB}" destId="{B2026839-5AB6-4F3F-BB56-DC26535C946D}" srcOrd="0" destOrd="0" presId="urn:microsoft.com/office/officeart/2005/8/layout/hierarchy1"/>
    <dgm:cxn modelId="{928DA175-3BA7-45C2-88EE-2D86BC4B00E3}" type="presOf" srcId="{5C7E3ADD-CB84-4332-B819-0DE6073454A0}" destId="{30269F74-3AFB-4CBE-A172-019220BB9EF3}" srcOrd="0" destOrd="0" presId="urn:microsoft.com/office/officeart/2005/8/layout/hierarchy1"/>
    <dgm:cxn modelId="{DAF8A122-03FF-41F5-9AAC-289E352AAC2A}" type="presOf" srcId="{F83D20CB-C926-4FA7-8407-4A0DF6B19779}" destId="{DE1D7EFD-6FB6-48B6-BFD2-10A83859CC9B}" srcOrd="0" destOrd="0" presId="urn:microsoft.com/office/officeart/2005/8/layout/hierarchy1"/>
    <dgm:cxn modelId="{3590B198-6E0A-4201-99C7-88E015F45EAE}" type="presOf" srcId="{08BFCD00-9D8F-4F5F-8404-DDC3A6E22AEC}" destId="{4B14117D-7965-4D57-A1E5-C459C8FACAFF}"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F90862B3-F610-4FA4-8709-0ED21D165237}" srcId="{F83D20CB-C926-4FA7-8407-4A0DF6B19779}" destId="{4E4E0E8E-2EB5-4A21-915F-03D2E93BCCCC}" srcOrd="0" destOrd="0" parTransId="{C9543CD9-EF9F-461A-BE7A-94706CF644AB}" sibTransId="{CCA96AC9-150A-45AC-B69A-CC82D1CB653F}"/>
    <dgm:cxn modelId="{B6AE003C-40DF-4D8C-B196-D7FE5E6522FD}" type="presOf" srcId="{80DA8DF9-2A41-4D22-94D1-663D3DD8933E}" destId="{BCFA0EF3-7612-4789-8493-1A0E6B8D12B1}" srcOrd="0" destOrd="0" presId="urn:microsoft.com/office/officeart/2005/8/layout/hierarchy1"/>
    <dgm:cxn modelId="{49D12ACB-E47C-4C9F-AECF-D67E78C40BF8}" type="presOf" srcId="{4E4E0E8E-2EB5-4A21-915F-03D2E93BCCCC}" destId="{239062C2-F154-42D7-BCA7-3FA8B69B103B}" srcOrd="0" destOrd="0" presId="urn:microsoft.com/office/officeart/2005/8/layout/hierarchy1"/>
    <dgm:cxn modelId="{F87849F3-3137-4A0D-82D5-1EEFC80C0B92}" type="presOf" srcId="{96A6BD2D-DCD4-4BD5-8B31-37BEB6998CAF}" destId="{2F6E873F-F1E5-4446-89B3-A9A314F2EBE5}"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13BFC470-870A-42AC-9FFA-CFE96701A051}" type="presOf" srcId="{E2A16E21-1605-4F4F-A021-1F3C8910C7EC}" destId="{BD17174E-2E7F-440D-9F64-55283B1DE1CA}" srcOrd="0" destOrd="0" presId="urn:microsoft.com/office/officeart/2005/8/layout/hierarchy1"/>
    <dgm:cxn modelId="{E1EA74C3-AD3E-4DD2-99AE-BF81D9182955}" type="presParOf" srcId="{DA8D4D94-0695-46E9-AEB8-6FE00F8DADF8}" destId="{1AFD3EE4-4C14-4B2C-9BF8-E25BEBDBA97A}" srcOrd="0" destOrd="0" presId="urn:microsoft.com/office/officeart/2005/8/layout/hierarchy1"/>
    <dgm:cxn modelId="{58007417-85A0-4377-8F13-65BC0AC2C0B7}" type="presParOf" srcId="{1AFD3EE4-4C14-4B2C-9BF8-E25BEBDBA97A}" destId="{519DA649-06FD-41A7-8BF4-61018B8AD879}" srcOrd="0" destOrd="0" presId="urn:microsoft.com/office/officeart/2005/8/layout/hierarchy1"/>
    <dgm:cxn modelId="{F7E8953A-78DF-42CF-97F0-7E926D1CCF67}" type="presParOf" srcId="{519DA649-06FD-41A7-8BF4-61018B8AD879}" destId="{B6A7D071-A0F2-4E09-B78C-4985CF30C9DF}" srcOrd="0" destOrd="0" presId="urn:microsoft.com/office/officeart/2005/8/layout/hierarchy1"/>
    <dgm:cxn modelId="{0E62FB64-504D-4706-B7D6-CCCCFB23E7DD}" type="presParOf" srcId="{519DA649-06FD-41A7-8BF4-61018B8AD879}" destId="{C8564CD2-5CAF-4EA9-B5DD-4817F1BBB9C8}" srcOrd="1" destOrd="0" presId="urn:microsoft.com/office/officeart/2005/8/layout/hierarchy1"/>
    <dgm:cxn modelId="{5CDD6E04-C5E6-43AF-BCD0-BADB1C3CB428}" type="presParOf" srcId="{1AFD3EE4-4C14-4B2C-9BF8-E25BEBDBA97A}" destId="{946E24AA-F8A9-46DA-B33A-449FB374E205}" srcOrd="1" destOrd="0" presId="urn:microsoft.com/office/officeart/2005/8/layout/hierarchy1"/>
    <dgm:cxn modelId="{BBC2968E-6B38-4207-8A32-149C23D720B9}" type="presParOf" srcId="{946E24AA-F8A9-46DA-B33A-449FB374E205}" destId="{5E7BDB3F-E3E5-425E-A04F-662F2DD66EE8}" srcOrd="0" destOrd="0" presId="urn:microsoft.com/office/officeart/2005/8/layout/hierarchy1"/>
    <dgm:cxn modelId="{C8439414-E764-438C-A6E4-C2F22AB6FDEA}" type="presParOf" srcId="{946E24AA-F8A9-46DA-B33A-449FB374E205}" destId="{D407E230-4C1F-4B45-B1E5-9F0BB05C8AE6}" srcOrd="1" destOrd="0" presId="urn:microsoft.com/office/officeart/2005/8/layout/hierarchy1"/>
    <dgm:cxn modelId="{CBE28004-48AB-4250-B96A-663DE5A8E19B}" type="presParOf" srcId="{D407E230-4C1F-4B45-B1E5-9F0BB05C8AE6}" destId="{3C4FA1FD-E774-4C0C-8309-0EA634E238C1}" srcOrd="0" destOrd="0" presId="urn:microsoft.com/office/officeart/2005/8/layout/hierarchy1"/>
    <dgm:cxn modelId="{30A1C67F-7576-48A1-B9F3-68C2E491D63C}" type="presParOf" srcId="{3C4FA1FD-E774-4C0C-8309-0EA634E238C1}" destId="{4AC80549-27FD-4C80-BCA1-474BDC78DEFB}" srcOrd="0" destOrd="0" presId="urn:microsoft.com/office/officeart/2005/8/layout/hierarchy1"/>
    <dgm:cxn modelId="{4F077458-DA77-47C6-B4B1-CA51654F6701}" type="presParOf" srcId="{3C4FA1FD-E774-4C0C-8309-0EA634E238C1}" destId="{2B020B9C-4382-48CB-891D-908BB0BA81C9}" srcOrd="1" destOrd="0" presId="urn:microsoft.com/office/officeart/2005/8/layout/hierarchy1"/>
    <dgm:cxn modelId="{F8F906B5-D905-4C5E-BF5F-EF9D4CAD4B2D}" type="presParOf" srcId="{D407E230-4C1F-4B45-B1E5-9F0BB05C8AE6}" destId="{D6F65637-0152-4330-8606-80AC69723E02}" srcOrd="1" destOrd="0" presId="urn:microsoft.com/office/officeart/2005/8/layout/hierarchy1"/>
    <dgm:cxn modelId="{FDFECC8C-5687-43D2-9D2F-C1563AA30F3F}" type="presParOf" srcId="{D6F65637-0152-4330-8606-80AC69723E02}" destId="{0E710570-BE04-48E9-A287-07D6687FC056}" srcOrd="0" destOrd="0" presId="urn:microsoft.com/office/officeart/2005/8/layout/hierarchy1"/>
    <dgm:cxn modelId="{9F5CC278-491E-4A31-935F-0A1B714C47BC}" type="presParOf" srcId="{D6F65637-0152-4330-8606-80AC69723E02}" destId="{6BFB4CFB-B39F-4A1A-BDAC-97C000C8CF5E}" srcOrd="1" destOrd="0" presId="urn:microsoft.com/office/officeart/2005/8/layout/hierarchy1"/>
    <dgm:cxn modelId="{5852F878-7FBD-4DFA-B844-066E43CD1162}" type="presParOf" srcId="{6BFB4CFB-B39F-4A1A-BDAC-97C000C8CF5E}" destId="{11C6F504-3D14-4F44-85F6-DDFC4040F9F9}" srcOrd="0" destOrd="0" presId="urn:microsoft.com/office/officeart/2005/8/layout/hierarchy1"/>
    <dgm:cxn modelId="{62C48213-56A8-4266-8C6F-4F07C7F6AA12}" type="presParOf" srcId="{11C6F504-3D14-4F44-85F6-DDFC4040F9F9}" destId="{5163BAF1-50A1-4686-8288-C535C72FC9CC}" srcOrd="0" destOrd="0" presId="urn:microsoft.com/office/officeart/2005/8/layout/hierarchy1"/>
    <dgm:cxn modelId="{EB2713B8-5F79-4FD3-903E-44C724BB3532}" type="presParOf" srcId="{11C6F504-3D14-4F44-85F6-DDFC4040F9F9}" destId="{97B06333-3012-4CE7-984B-73C9072BAE9D}" srcOrd="1" destOrd="0" presId="urn:microsoft.com/office/officeart/2005/8/layout/hierarchy1"/>
    <dgm:cxn modelId="{75E19443-67EA-43EA-B592-4A524870DFFB}" type="presParOf" srcId="{6BFB4CFB-B39F-4A1A-BDAC-97C000C8CF5E}" destId="{BD7B9616-D3F6-4AD0-A65F-223C31659133}" srcOrd="1" destOrd="0" presId="urn:microsoft.com/office/officeart/2005/8/layout/hierarchy1"/>
    <dgm:cxn modelId="{71AE08D6-528F-4555-B014-548E6DBE591A}" type="presParOf" srcId="{BD7B9616-D3F6-4AD0-A65F-223C31659133}" destId="{30269F74-3AFB-4CBE-A172-019220BB9EF3}" srcOrd="0" destOrd="0" presId="urn:microsoft.com/office/officeart/2005/8/layout/hierarchy1"/>
    <dgm:cxn modelId="{539D4FC6-63B4-4E23-A47B-95A50C9F7786}" type="presParOf" srcId="{BD7B9616-D3F6-4AD0-A65F-223C31659133}" destId="{D200DEB2-6323-4DD6-8BE6-FD99699FCC6A}" srcOrd="1" destOrd="0" presId="urn:microsoft.com/office/officeart/2005/8/layout/hierarchy1"/>
    <dgm:cxn modelId="{55489B70-2EAB-417F-8E56-C8AF4F1772EC}" type="presParOf" srcId="{D200DEB2-6323-4DD6-8BE6-FD99699FCC6A}" destId="{FE8C206A-6A10-4C48-AAF4-087018DE6957}" srcOrd="0" destOrd="0" presId="urn:microsoft.com/office/officeart/2005/8/layout/hierarchy1"/>
    <dgm:cxn modelId="{9E200C19-8CA6-4AEE-860B-A7AB59CE7BB8}" type="presParOf" srcId="{FE8C206A-6A10-4C48-AAF4-087018DE6957}" destId="{C2A731C4-9FD4-48D5-9763-769CD812BB61}" srcOrd="0" destOrd="0" presId="urn:microsoft.com/office/officeart/2005/8/layout/hierarchy1"/>
    <dgm:cxn modelId="{8CCDC8DE-C280-4C5D-B558-47F3745C3108}" type="presParOf" srcId="{FE8C206A-6A10-4C48-AAF4-087018DE6957}" destId="{4B14117D-7965-4D57-A1E5-C459C8FACAFF}" srcOrd="1" destOrd="0" presId="urn:microsoft.com/office/officeart/2005/8/layout/hierarchy1"/>
    <dgm:cxn modelId="{AE41B04D-761D-4227-A32D-7533C562DE53}" type="presParOf" srcId="{D200DEB2-6323-4DD6-8BE6-FD99699FCC6A}" destId="{8D48137B-ADA5-42C3-8B96-50969F9D87D5}" srcOrd="1" destOrd="0" presId="urn:microsoft.com/office/officeart/2005/8/layout/hierarchy1"/>
    <dgm:cxn modelId="{279EA944-AEFC-44DE-A5D3-D0709400565C}" type="presParOf" srcId="{BD7B9616-D3F6-4AD0-A65F-223C31659133}" destId="{EDF25844-C2D6-4042-8C2F-7021765E02DF}" srcOrd="2" destOrd="0" presId="urn:microsoft.com/office/officeart/2005/8/layout/hierarchy1"/>
    <dgm:cxn modelId="{62F72179-FBC3-45D0-839D-37641A83357F}" type="presParOf" srcId="{BD7B9616-D3F6-4AD0-A65F-223C31659133}" destId="{43EAA024-8017-48A5-A335-61D5CC11E414}" srcOrd="3" destOrd="0" presId="urn:microsoft.com/office/officeart/2005/8/layout/hierarchy1"/>
    <dgm:cxn modelId="{CB2BC8A5-0731-401C-82AD-06E7A51416F8}" type="presParOf" srcId="{43EAA024-8017-48A5-A335-61D5CC11E414}" destId="{F307E464-28F5-4F8A-80D4-B1D777A8AA99}" srcOrd="0" destOrd="0" presId="urn:microsoft.com/office/officeart/2005/8/layout/hierarchy1"/>
    <dgm:cxn modelId="{B6917F85-D930-46AE-ABCB-7A6E8DC208F8}" type="presParOf" srcId="{F307E464-28F5-4F8A-80D4-B1D777A8AA99}" destId="{B73CB6A3-E730-4469-8C1A-14A8D3227606}" srcOrd="0" destOrd="0" presId="urn:microsoft.com/office/officeart/2005/8/layout/hierarchy1"/>
    <dgm:cxn modelId="{79B440F7-48B5-40D5-B7F6-982E5714ADB4}" type="presParOf" srcId="{F307E464-28F5-4F8A-80D4-B1D777A8AA99}" destId="{AD908205-F279-4628-BD84-1F3F3EEEB4E2}" srcOrd="1" destOrd="0" presId="urn:microsoft.com/office/officeart/2005/8/layout/hierarchy1"/>
    <dgm:cxn modelId="{D6D60E32-A4D7-4C04-936C-347D9984E276}" type="presParOf" srcId="{43EAA024-8017-48A5-A335-61D5CC11E414}" destId="{9073CE4E-A7E3-4B77-AF8A-0C7335277142}" srcOrd="1" destOrd="0" presId="urn:microsoft.com/office/officeart/2005/8/layout/hierarchy1"/>
    <dgm:cxn modelId="{175671D1-CDF1-4E35-ABED-318D2F036809}" type="presParOf" srcId="{D6F65637-0152-4330-8606-80AC69723E02}" destId="{2F6E873F-F1E5-4446-89B3-A9A314F2EBE5}" srcOrd="2" destOrd="0" presId="urn:microsoft.com/office/officeart/2005/8/layout/hierarchy1"/>
    <dgm:cxn modelId="{46D12509-0364-4339-A66F-9825BB9D2235}" type="presParOf" srcId="{D6F65637-0152-4330-8606-80AC69723E02}" destId="{93F8D20A-6A0A-4A60-9E7D-BBF9664AE745}" srcOrd="3" destOrd="0" presId="urn:microsoft.com/office/officeart/2005/8/layout/hierarchy1"/>
    <dgm:cxn modelId="{7DEB00AE-37FC-4F1B-BD58-1D5C5BCD3DFE}" type="presParOf" srcId="{93F8D20A-6A0A-4A60-9E7D-BBF9664AE745}" destId="{ED9B3731-8646-4D50-85C4-E01F1A86592D}" srcOrd="0" destOrd="0" presId="urn:microsoft.com/office/officeart/2005/8/layout/hierarchy1"/>
    <dgm:cxn modelId="{FCD41437-9A67-475F-8EBB-11C45C1A1674}" type="presParOf" srcId="{ED9B3731-8646-4D50-85C4-E01F1A86592D}" destId="{8A9E150E-C6E4-4165-9BA8-2D107A1F5906}" srcOrd="0" destOrd="0" presId="urn:microsoft.com/office/officeart/2005/8/layout/hierarchy1"/>
    <dgm:cxn modelId="{ABA265BD-5EFF-400B-8E51-661948EBD58C}" type="presParOf" srcId="{ED9B3731-8646-4D50-85C4-E01F1A86592D}" destId="{971B0BF5-743D-410D-9AC6-587659987174}" srcOrd="1" destOrd="0" presId="urn:microsoft.com/office/officeart/2005/8/layout/hierarchy1"/>
    <dgm:cxn modelId="{C6CDB4E3-430A-40FA-B2AF-DF53241CEF40}" type="presParOf" srcId="{93F8D20A-6A0A-4A60-9E7D-BBF9664AE745}" destId="{F758EF1D-0C19-4BAB-A645-23B3F5EA8D64}" srcOrd="1" destOrd="0" presId="urn:microsoft.com/office/officeart/2005/8/layout/hierarchy1"/>
    <dgm:cxn modelId="{FDAFD852-502D-401A-B349-38DF97312560}" type="presParOf" srcId="{F758EF1D-0C19-4BAB-A645-23B3F5EA8D64}" destId="{31F23465-A850-47C9-B518-5EDA085DF580}" srcOrd="0" destOrd="0" presId="urn:microsoft.com/office/officeart/2005/8/layout/hierarchy1"/>
    <dgm:cxn modelId="{ECBE20C4-A4B8-4985-8418-A5A16202C7A3}" type="presParOf" srcId="{F758EF1D-0C19-4BAB-A645-23B3F5EA8D64}" destId="{DAF99381-B617-483B-8E46-A68EF383AFA2}" srcOrd="1" destOrd="0" presId="urn:microsoft.com/office/officeart/2005/8/layout/hierarchy1"/>
    <dgm:cxn modelId="{6F7DCA93-B21F-4FFD-8658-34CE76B3B155}" type="presParOf" srcId="{DAF99381-B617-483B-8E46-A68EF383AFA2}" destId="{ACF1D418-AC65-4123-932C-7C8929B6F71A}" srcOrd="0" destOrd="0" presId="urn:microsoft.com/office/officeart/2005/8/layout/hierarchy1"/>
    <dgm:cxn modelId="{64EB43E5-309B-4EB6-9D65-571E6409632F}" type="presParOf" srcId="{ACF1D418-AC65-4123-932C-7C8929B6F71A}" destId="{7F6F8408-E588-412E-B0BD-79B627AAC7BA}" srcOrd="0" destOrd="0" presId="urn:microsoft.com/office/officeart/2005/8/layout/hierarchy1"/>
    <dgm:cxn modelId="{5EB328F3-A914-4F7B-89B7-9DDCFB84EEAE}" type="presParOf" srcId="{ACF1D418-AC65-4123-932C-7C8929B6F71A}" destId="{7EBDE339-3F2B-42DE-91EA-B975470C78CF}" srcOrd="1" destOrd="0" presId="urn:microsoft.com/office/officeart/2005/8/layout/hierarchy1"/>
    <dgm:cxn modelId="{01615476-0098-4FD3-A0FC-309F72C449B3}" type="presParOf" srcId="{DAF99381-B617-483B-8E46-A68EF383AFA2}" destId="{FF359633-C6EB-4095-B648-6156652F8169}" srcOrd="1" destOrd="0" presId="urn:microsoft.com/office/officeart/2005/8/layout/hierarchy1"/>
    <dgm:cxn modelId="{1FC5AB41-012A-4DCE-8C9D-691073BC5C16}" type="presParOf" srcId="{F758EF1D-0C19-4BAB-A645-23B3F5EA8D64}" destId="{54D46415-34AC-4CA0-902B-1D803A476AE3}" srcOrd="2" destOrd="0" presId="urn:microsoft.com/office/officeart/2005/8/layout/hierarchy1"/>
    <dgm:cxn modelId="{7F10029E-DFB6-4531-A759-B4D031D10EA1}" type="presParOf" srcId="{F758EF1D-0C19-4BAB-A645-23B3F5EA8D64}" destId="{7C0DC2FA-FFAC-4C0C-9E4D-95B9EB393970}" srcOrd="3" destOrd="0" presId="urn:microsoft.com/office/officeart/2005/8/layout/hierarchy1"/>
    <dgm:cxn modelId="{AB93ADE7-1B97-412A-B52F-DD8AEB60F930}" type="presParOf" srcId="{7C0DC2FA-FFAC-4C0C-9E4D-95B9EB393970}" destId="{3962EA37-771C-4C4C-8C1E-8137FA089143}" srcOrd="0" destOrd="0" presId="urn:microsoft.com/office/officeart/2005/8/layout/hierarchy1"/>
    <dgm:cxn modelId="{D60B0AC2-AB63-402F-8771-0EFDA15EC4C4}" type="presParOf" srcId="{3962EA37-771C-4C4C-8C1E-8137FA089143}" destId="{13276331-D03F-4A8F-A43C-109FE228B9FA}" srcOrd="0" destOrd="0" presId="urn:microsoft.com/office/officeart/2005/8/layout/hierarchy1"/>
    <dgm:cxn modelId="{F54A9717-459C-440C-BA78-894BCA3C979E}" type="presParOf" srcId="{3962EA37-771C-4C4C-8C1E-8137FA089143}" destId="{77ED67F5-E489-4B7E-A329-57D7BA828157}" srcOrd="1" destOrd="0" presId="urn:microsoft.com/office/officeart/2005/8/layout/hierarchy1"/>
    <dgm:cxn modelId="{55A5BCAC-45CE-4D94-8256-BA49130788A2}" type="presParOf" srcId="{7C0DC2FA-FFAC-4C0C-9E4D-95B9EB393970}" destId="{3D295D3A-41F5-4868-B8B3-AB96453E38B3}" srcOrd="1" destOrd="0" presId="urn:microsoft.com/office/officeart/2005/8/layout/hierarchy1"/>
    <dgm:cxn modelId="{77E8A896-0824-41B6-A42B-CD8355494ED5}" type="presParOf" srcId="{946E24AA-F8A9-46DA-B33A-449FB374E205}" destId="{BD17174E-2E7F-440D-9F64-55283B1DE1CA}" srcOrd="2" destOrd="0" presId="urn:microsoft.com/office/officeart/2005/8/layout/hierarchy1"/>
    <dgm:cxn modelId="{0F0812B9-634A-4637-943D-C79348CA8E41}" type="presParOf" srcId="{946E24AA-F8A9-46DA-B33A-449FB374E205}" destId="{8993E0EE-467B-4A23-AA96-0C08FE06A631}" srcOrd="3" destOrd="0" presId="urn:microsoft.com/office/officeart/2005/8/layout/hierarchy1"/>
    <dgm:cxn modelId="{899EDCB4-ADFA-4FB8-90F3-8BE99790312E}" type="presParOf" srcId="{8993E0EE-467B-4A23-AA96-0C08FE06A631}" destId="{E0EF7079-EA74-4036-8553-D368777DC73D}" srcOrd="0" destOrd="0" presId="urn:microsoft.com/office/officeart/2005/8/layout/hierarchy1"/>
    <dgm:cxn modelId="{148041E4-271D-4FF6-AC20-5E4C4781B372}" type="presParOf" srcId="{E0EF7079-EA74-4036-8553-D368777DC73D}" destId="{39BDF980-0412-4892-A91A-AB115FE4E170}" srcOrd="0" destOrd="0" presId="urn:microsoft.com/office/officeart/2005/8/layout/hierarchy1"/>
    <dgm:cxn modelId="{303FC002-2E70-404A-BC7A-04EB9CECC86B}" type="presParOf" srcId="{E0EF7079-EA74-4036-8553-D368777DC73D}" destId="{B085A6AD-4668-48B8-92C8-D17444B66CF5}" srcOrd="1" destOrd="0" presId="urn:microsoft.com/office/officeart/2005/8/layout/hierarchy1"/>
    <dgm:cxn modelId="{03CFCB9D-28AB-4B74-AE58-5BD36914F331}" type="presParOf" srcId="{8993E0EE-467B-4A23-AA96-0C08FE06A631}" destId="{AA0D783D-3542-4AF6-881C-F1268EC63816}" srcOrd="1" destOrd="0" presId="urn:microsoft.com/office/officeart/2005/8/layout/hierarchy1"/>
    <dgm:cxn modelId="{635F7C07-C1D0-42E9-B1F5-7F9CAA6E9E5C}" type="presParOf" srcId="{AA0D783D-3542-4AF6-881C-F1268EC63816}" destId="{C6274369-D5D5-4BA1-B831-24CA0202D005}" srcOrd="0" destOrd="0" presId="urn:microsoft.com/office/officeart/2005/8/layout/hierarchy1"/>
    <dgm:cxn modelId="{3E3A34AF-3727-45D5-A869-7C82E7AC6778}" type="presParOf" srcId="{AA0D783D-3542-4AF6-881C-F1268EC63816}" destId="{BF3799BD-4AF8-465A-B943-419E90E3D94E}" srcOrd="1" destOrd="0" presId="urn:microsoft.com/office/officeart/2005/8/layout/hierarchy1"/>
    <dgm:cxn modelId="{7243254D-D4DB-4969-A1C5-547CB00F89C9}" type="presParOf" srcId="{BF3799BD-4AF8-465A-B943-419E90E3D94E}" destId="{0D5798AA-97F1-49A2-8271-77205714F4A3}" srcOrd="0" destOrd="0" presId="urn:microsoft.com/office/officeart/2005/8/layout/hierarchy1"/>
    <dgm:cxn modelId="{97C4BA95-0E92-4619-ADA3-F3603CF047B9}" type="presParOf" srcId="{0D5798AA-97F1-49A2-8271-77205714F4A3}" destId="{7CF59027-A19C-4055-BB76-52D170E80977}" srcOrd="0" destOrd="0" presId="urn:microsoft.com/office/officeart/2005/8/layout/hierarchy1"/>
    <dgm:cxn modelId="{F4C34C4B-474E-4823-9E0E-207A97BDF8B2}" type="presParOf" srcId="{0D5798AA-97F1-49A2-8271-77205714F4A3}" destId="{61DF9E5C-98D5-4CE1-A85C-6563C4C0B3AD}" srcOrd="1" destOrd="0" presId="urn:microsoft.com/office/officeart/2005/8/layout/hierarchy1"/>
    <dgm:cxn modelId="{7C333097-BE4B-4E20-AD1B-A0AE3DDB7414}" type="presParOf" srcId="{BF3799BD-4AF8-465A-B943-419E90E3D94E}" destId="{62DE5A9B-C032-48A4-84CA-4AEDDCE0CA90}" srcOrd="1" destOrd="0" presId="urn:microsoft.com/office/officeart/2005/8/layout/hierarchy1"/>
    <dgm:cxn modelId="{B6C49027-B799-43AA-B197-FB213036B7E8}" type="presParOf" srcId="{62DE5A9B-C032-48A4-84CA-4AEDDCE0CA90}" destId="{BA309E3A-A36D-4162-8664-40E4640FC6D7}" srcOrd="0" destOrd="0" presId="urn:microsoft.com/office/officeart/2005/8/layout/hierarchy1"/>
    <dgm:cxn modelId="{6B274C48-B8BB-4A9C-9674-5CE165285873}" type="presParOf" srcId="{62DE5A9B-C032-48A4-84CA-4AEDDCE0CA90}" destId="{4ED1A7D1-6EA7-452F-8A74-A233E353717C}" srcOrd="1" destOrd="0" presId="urn:microsoft.com/office/officeart/2005/8/layout/hierarchy1"/>
    <dgm:cxn modelId="{2CAB9241-9002-4D0A-BDA2-E0A57D843BE7}" type="presParOf" srcId="{4ED1A7D1-6EA7-452F-8A74-A233E353717C}" destId="{FEF4F0D3-5D2F-4D44-8B9D-CE68365BDD02}" srcOrd="0" destOrd="0" presId="urn:microsoft.com/office/officeart/2005/8/layout/hierarchy1"/>
    <dgm:cxn modelId="{64F10CCF-317B-4125-99F0-3EEFA7F19B8A}" type="presParOf" srcId="{FEF4F0D3-5D2F-4D44-8B9D-CE68365BDD02}" destId="{D7FC21C2-02C5-47FE-8ABD-6B40E76D88E8}" srcOrd="0" destOrd="0" presId="urn:microsoft.com/office/officeart/2005/8/layout/hierarchy1"/>
    <dgm:cxn modelId="{13C359EF-6C80-4CDA-A49F-595DF8F076A7}" type="presParOf" srcId="{FEF4F0D3-5D2F-4D44-8B9D-CE68365BDD02}" destId="{BCFA0EF3-7612-4789-8493-1A0E6B8D12B1}" srcOrd="1" destOrd="0" presId="urn:microsoft.com/office/officeart/2005/8/layout/hierarchy1"/>
    <dgm:cxn modelId="{F5A61167-F539-46A1-B8BC-C4C030AA7D3A}" type="presParOf" srcId="{4ED1A7D1-6EA7-452F-8A74-A233E353717C}" destId="{F67414EF-EC31-4074-A233-D394AACE0852}" srcOrd="1" destOrd="0" presId="urn:microsoft.com/office/officeart/2005/8/layout/hierarchy1"/>
    <dgm:cxn modelId="{1B786D74-21A9-4A8F-985F-0F245456FAB1}" type="presParOf" srcId="{62DE5A9B-C032-48A4-84CA-4AEDDCE0CA90}" destId="{E69D5927-4D8C-474E-BA93-0593844D6A86}" srcOrd="2" destOrd="0" presId="urn:microsoft.com/office/officeart/2005/8/layout/hierarchy1"/>
    <dgm:cxn modelId="{1B36D547-0CB9-4058-B775-EFB152096AC9}" type="presParOf" srcId="{62DE5A9B-C032-48A4-84CA-4AEDDCE0CA90}" destId="{697D28C8-4159-461B-AC4C-040CA9C8756E}" srcOrd="3" destOrd="0" presId="urn:microsoft.com/office/officeart/2005/8/layout/hierarchy1"/>
    <dgm:cxn modelId="{9E10E3A4-67F0-468E-B9E0-B762ECF06232}" type="presParOf" srcId="{697D28C8-4159-461B-AC4C-040CA9C8756E}" destId="{5F29FC62-F81B-415A-A329-02B0DD14BA2E}" srcOrd="0" destOrd="0" presId="urn:microsoft.com/office/officeart/2005/8/layout/hierarchy1"/>
    <dgm:cxn modelId="{47EDD421-A1CA-478C-87DC-B84217EE08C6}" type="presParOf" srcId="{5F29FC62-F81B-415A-A329-02B0DD14BA2E}" destId="{BA1DDF12-BF74-4571-ACB5-FD4526921EC9}" srcOrd="0" destOrd="0" presId="urn:microsoft.com/office/officeart/2005/8/layout/hierarchy1"/>
    <dgm:cxn modelId="{71CFEB35-AB12-4524-863B-BB0DD60F2213}" type="presParOf" srcId="{5F29FC62-F81B-415A-A329-02B0DD14BA2E}" destId="{0C96BE2F-35CB-42AA-A69D-1368B5DC2F5B}" srcOrd="1" destOrd="0" presId="urn:microsoft.com/office/officeart/2005/8/layout/hierarchy1"/>
    <dgm:cxn modelId="{2E981ACE-098D-45B9-9995-E275545E4BED}" type="presParOf" srcId="{697D28C8-4159-461B-AC4C-040CA9C8756E}" destId="{7281DD1D-C805-4AC0-8241-230997A41C06}" srcOrd="1" destOrd="0" presId="urn:microsoft.com/office/officeart/2005/8/layout/hierarchy1"/>
    <dgm:cxn modelId="{42CF0766-3B24-4575-BAB2-581F050FA385}" type="presParOf" srcId="{AA0D783D-3542-4AF6-881C-F1268EC63816}" destId="{787414D6-3D22-46B7-9608-A3FF1ECDA3A3}" srcOrd="2" destOrd="0" presId="urn:microsoft.com/office/officeart/2005/8/layout/hierarchy1"/>
    <dgm:cxn modelId="{5CCC45AE-297C-46F6-9458-F56616FC5A7E}" type="presParOf" srcId="{AA0D783D-3542-4AF6-881C-F1268EC63816}" destId="{816CD494-5826-487A-955A-C2821E2E9561}" srcOrd="3" destOrd="0" presId="urn:microsoft.com/office/officeart/2005/8/layout/hierarchy1"/>
    <dgm:cxn modelId="{D8114B6F-2013-430C-98AB-0C9D17A6E0DB}" type="presParOf" srcId="{816CD494-5826-487A-955A-C2821E2E9561}" destId="{34D4EE0F-68D1-4910-AAFC-09094CD2A465}" srcOrd="0" destOrd="0" presId="urn:microsoft.com/office/officeart/2005/8/layout/hierarchy1"/>
    <dgm:cxn modelId="{A3489ED6-5615-4FAC-8302-D41E78C3684B}" type="presParOf" srcId="{34D4EE0F-68D1-4910-AAFC-09094CD2A465}" destId="{8451F686-25D7-4208-9389-9AED15693DCE}" srcOrd="0" destOrd="0" presId="urn:microsoft.com/office/officeart/2005/8/layout/hierarchy1"/>
    <dgm:cxn modelId="{F1393A6A-F030-4E74-8C28-05FAC34080BE}" type="presParOf" srcId="{34D4EE0F-68D1-4910-AAFC-09094CD2A465}" destId="{DE1D7EFD-6FB6-48B6-BFD2-10A83859CC9B}" srcOrd="1" destOrd="0" presId="urn:microsoft.com/office/officeart/2005/8/layout/hierarchy1"/>
    <dgm:cxn modelId="{8CC89307-7EAF-48EB-8445-724D01E21599}" type="presParOf" srcId="{816CD494-5826-487A-955A-C2821E2E9561}" destId="{B41B0C27-B196-45EC-B6CB-056222407B45}" srcOrd="1" destOrd="0" presId="urn:microsoft.com/office/officeart/2005/8/layout/hierarchy1"/>
    <dgm:cxn modelId="{78F08206-491B-491F-A270-BE5C4389554F}" type="presParOf" srcId="{B41B0C27-B196-45EC-B6CB-056222407B45}" destId="{B2026839-5AB6-4F3F-BB56-DC26535C946D}" srcOrd="0" destOrd="0" presId="urn:microsoft.com/office/officeart/2005/8/layout/hierarchy1"/>
    <dgm:cxn modelId="{A08F5B4D-D236-443B-8FE1-C6D0A7F2016A}" type="presParOf" srcId="{B41B0C27-B196-45EC-B6CB-056222407B45}" destId="{241C23E9-585A-4E32-874B-0A18CD676D61}" srcOrd="1" destOrd="0" presId="urn:microsoft.com/office/officeart/2005/8/layout/hierarchy1"/>
    <dgm:cxn modelId="{8F341F32-73AD-4986-97FA-C38BB254C7C9}" type="presParOf" srcId="{241C23E9-585A-4E32-874B-0A18CD676D61}" destId="{E2699D9F-3374-472B-B5C9-4B1AD9B48DD9}" srcOrd="0" destOrd="0" presId="urn:microsoft.com/office/officeart/2005/8/layout/hierarchy1"/>
    <dgm:cxn modelId="{FFE5E131-CC4D-4648-A874-254B7712E071}" type="presParOf" srcId="{E2699D9F-3374-472B-B5C9-4B1AD9B48DD9}" destId="{30CB2A81-0E50-4B5C-B1DE-10A833BEDAF9}" srcOrd="0" destOrd="0" presId="urn:microsoft.com/office/officeart/2005/8/layout/hierarchy1"/>
    <dgm:cxn modelId="{EB0AA0E2-989E-4024-B9F0-8AB8F6121709}" type="presParOf" srcId="{E2699D9F-3374-472B-B5C9-4B1AD9B48DD9}" destId="{239062C2-F154-42D7-BCA7-3FA8B69B103B}" srcOrd="1" destOrd="0" presId="urn:microsoft.com/office/officeart/2005/8/layout/hierarchy1"/>
    <dgm:cxn modelId="{4CE47C53-E5D8-4E9F-B71E-32D543EF5A56}" type="presParOf" srcId="{241C23E9-585A-4E32-874B-0A18CD676D61}" destId="{12F00C86-930A-4AFA-9446-747C986D4487}" srcOrd="1" destOrd="0" presId="urn:microsoft.com/office/officeart/2005/8/layout/hierarchy1"/>
    <dgm:cxn modelId="{C9D3B265-4877-46B9-8DF4-50C191E784D1}" type="presParOf" srcId="{B41B0C27-B196-45EC-B6CB-056222407B45}" destId="{C9FB8821-341C-4F21-8F5D-E791DA054B91}" srcOrd="2" destOrd="0" presId="urn:microsoft.com/office/officeart/2005/8/layout/hierarchy1"/>
    <dgm:cxn modelId="{4BF55ADB-6EFC-4BB0-B6CF-F7ACE4F504FC}" type="presParOf" srcId="{B41B0C27-B196-45EC-B6CB-056222407B45}" destId="{102FC112-CD24-4141-BB3E-A0E4280CE587}" srcOrd="3" destOrd="0" presId="urn:microsoft.com/office/officeart/2005/8/layout/hierarchy1"/>
    <dgm:cxn modelId="{C2078E9E-295B-4775-A8E5-7C9FC10E5222}" type="presParOf" srcId="{102FC112-CD24-4141-BB3E-A0E4280CE587}" destId="{89EA7402-BDA9-4FFE-B49F-5912539BD64A}" srcOrd="0" destOrd="0" presId="urn:microsoft.com/office/officeart/2005/8/layout/hierarchy1"/>
    <dgm:cxn modelId="{09A453A6-AD88-4B06-8249-D4FCB5B020B5}" type="presParOf" srcId="{89EA7402-BDA9-4FFE-B49F-5912539BD64A}" destId="{729EB2DF-DF00-4B20-A041-9502D0DD612D}" srcOrd="0" destOrd="0" presId="urn:microsoft.com/office/officeart/2005/8/layout/hierarchy1"/>
    <dgm:cxn modelId="{F943301C-890E-4DE5-A971-F4A0DFE753B9}" type="presParOf" srcId="{89EA7402-BDA9-4FFE-B49F-5912539BD64A}" destId="{CF203239-4597-4D45-977D-5FD0C6D74524}" srcOrd="1" destOrd="0" presId="urn:microsoft.com/office/officeart/2005/8/layout/hierarchy1"/>
    <dgm:cxn modelId="{E8BC255A-90F3-48BC-A484-DB42E137B5F9}" type="presParOf" srcId="{102FC112-CD24-4141-BB3E-A0E4280CE587}" destId="{CC48A1B3-0F16-418A-8174-79C308DD1407}"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62</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he-IL" dirty="0" smtClean="0"/>
            <a:t>38</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56</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31</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15</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40</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9F4E8001-E2EA-442E-AC62-3200DCEB3CEF}">
      <dgm:prSet phldrT="[Text]"/>
      <dgm:spPr/>
      <dgm:t>
        <a:bodyPr/>
        <a:lstStyle/>
        <a:p>
          <a:pPr rtl="1"/>
          <a:endParaRPr lang="he-IL" dirty="0"/>
        </a:p>
      </dgm:t>
    </dgm:pt>
    <dgm:pt modelId="{DE8C5BE4-3A5B-4840-BB66-8E36940ADB0B}" type="parTrans" cxnId="{793DE60E-B127-4D63-8E3F-065512B62044}">
      <dgm:prSet/>
      <dgm:spPr/>
      <dgm:t>
        <a:bodyPr/>
        <a:lstStyle/>
        <a:p>
          <a:pPr rtl="1"/>
          <a:endParaRPr lang="he-IL"/>
        </a:p>
      </dgm:t>
    </dgm:pt>
    <dgm:pt modelId="{47B6ED9B-DE16-40A7-8193-FE8627CBBA8F}" type="sibTrans" cxnId="{793DE60E-B127-4D63-8E3F-065512B62044}">
      <dgm:prSet/>
      <dgm:spPr/>
      <dgm:t>
        <a:bodyPr/>
        <a:lstStyle/>
        <a:p>
          <a:pPr rtl="1"/>
          <a:endParaRPr lang="he-IL"/>
        </a:p>
      </dgm:t>
    </dgm:pt>
    <dgm:pt modelId="{80DA8DF9-2A41-4D22-94D1-663D3DD8933E}">
      <dgm:prSet phldrT="[Text]"/>
      <dgm:spPr/>
      <dgm:t>
        <a:bodyPr/>
        <a:lstStyle/>
        <a:p>
          <a:pPr rtl="1"/>
          <a:r>
            <a:rPr lang="he-IL" dirty="0" smtClean="0"/>
            <a:t>6</a:t>
          </a:r>
          <a:endParaRPr lang="he-IL" dirty="0"/>
        </a:p>
      </dgm:t>
    </dgm:pt>
    <dgm:pt modelId="{9D5D4296-5911-4B32-962C-22441C98B8C5}" type="parTrans" cxnId="{E22A9C9E-8D7B-4E69-82AE-002E22728C4C}">
      <dgm:prSet/>
      <dgm:spPr/>
      <dgm:t>
        <a:bodyPr/>
        <a:lstStyle/>
        <a:p>
          <a:pPr rtl="1"/>
          <a:endParaRPr lang="he-IL"/>
        </a:p>
      </dgm:t>
    </dgm:pt>
    <dgm:pt modelId="{D81392C0-1D54-45DB-8B2F-CB2397B86729}" type="sibTrans" cxnId="{E22A9C9E-8D7B-4E69-82AE-002E22728C4C}">
      <dgm:prSet/>
      <dgm:spPr/>
      <dgm:t>
        <a:bodyPr/>
        <a:lstStyle/>
        <a:p>
          <a:pPr rtl="1"/>
          <a:endParaRPr lang="he-IL"/>
        </a:p>
      </dgm:t>
    </dgm:pt>
    <dgm:pt modelId="{EF7D0FF7-E861-45BB-946A-C5B810B40E49}">
      <dgm:prSet phldrT="[Text]"/>
      <dgm:spPr/>
      <dgm:t>
        <a:bodyPr/>
        <a:lstStyle/>
        <a:p>
          <a:pPr rtl="1"/>
          <a:endParaRPr lang="he-IL" dirty="0"/>
        </a:p>
      </dgm:t>
    </dgm:pt>
    <dgm:pt modelId="{7908CAB2-8B6F-4F70-A8A0-C3D7829906C2}" type="parTrans" cxnId="{74A9CA06-0DF1-45BE-AE09-3E2B776CCD9F}">
      <dgm:prSet/>
      <dgm:spPr/>
      <dgm:t>
        <a:bodyPr/>
        <a:lstStyle/>
        <a:p>
          <a:pPr rtl="1"/>
          <a:endParaRPr lang="he-IL"/>
        </a:p>
      </dgm:t>
    </dgm:pt>
    <dgm:pt modelId="{B4007821-4AE3-46C4-8283-2EDD30CA5A1A}" type="sibTrans" cxnId="{74A9CA06-0DF1-45BE-AE09-3E2B776CCD9F}">
      <dgm:prSet/>
      <dgm:spPr/>
      <dgm:t>
        <a:bodyPr/>
        <a:lstStyle/>
        <a:p>
          <a:pPr rtl="1"/>
          <a:endParaRPr lang="he-IL"/>
        </a:p>
      </dgm:t>
    </dgm:pt>
    <dgm:pt modelId="{4E4E0E8E-2EB5-4A21-915F-03D2E93BCCCC}">
      <dgm:prSet phldrT="[Text]"/>
      <dgm:spPr/>
      <dgm:t>
        <a:bodyPr/>
        <a:lstStyle/>
        <a:p>
          <a:pPr rtl="1"/>
          <a:endParaRPr lang="he-IL" dirty="0"/>
        </a:p>
      </dgm:t>
    </dgm:pt>
    <dgm:pt modelId="{C9543CD9-EF9F-461A-BE7A-94706CF644AB}" type="parTrans" cxnId="{F90862B3-F610-4FA4-8709-0ED21D165237}">
      <dgm:prSet/>
      <dgm:spPr/>
      <dgm:t>
        <a:bodyPr/>
        <a:lstStyle/>
        <a:p>
          <a:pPr rtl="1"/>
          <a:endParaRPr lang="he-IL"/>
        </a:p>
      </dgm:t>
    </dgm:pt>
    <dgm:pt modelId="{CCA96AC9-150A-45AC-B69A-CC82D1CB653F}" type="sibTrans" cxnId="{F90862B3-F610-4FA4-8709-0ED21D165237}">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8"/>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8"/>
      <dgm:spPr/>
    </dgm:pt>
    <dgm:pt modelId="{4B14117D-7965-4D57-A1E5-C459C8FACAFF}" type="pres">
      <dgm:prSet presAssocID="{08BFCD00-9D8F-4F5F-8404-DDC3A6E22AEC}" presName="text4" presStyleLbl="fgAcc4" presStyleIdx="0" presStyleCnt="8">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8"/>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8"/>
      <dgm:spPr/>
    </dgm:pt>
    <dgm:pt modelId="{AD908205-F279-4628-BD84-1F3F3EEEB4E2}" type="pres">
      <dgm:prSet presAssocID="{72559D60-B809-4A0B-B8D5-EEC106CADB0C}" presName="text4" presStyleLbl="fgAcc4" presStyleIdx="1" presStyleCnt="8">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8"/>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8"/>
      <dgm:spPr/>
    </dgm:pt>
    <dgm:pt modelId="{7EBDE339-3F2B-42DE-91EA-B975470C78CF}" type="pres">
      <dgm:prSet presAssocID="{D319E56D-C67B-4E20-A1F3-A8D46C14130C}" presName="text4" presStyleLbl="fgAcc4" presStyleIdx="2" presStyleCnt="8">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8"/>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8"/>
      <dgm:spPr/>
    </dgm:pt>
    <dgm:pt modelId="{77ED67F5-E489-4B7E-A329-57D7BA828157}" type="pres">
      <dgm:prSet presAssocID="{ADFA44D4-9059-443C-B5F0-D14D186DA5E8}" presName="text4" presStyleLbl="fgAcc4" presStyleIdx="3" presStyleCnt="8">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BA309E3A-A36D-4162-8664-40E4640FC6D7}" type="pres">
      <dgm:prSet presAssocID="{9D5D4296-5911-4B32-962C-22441C98B8C5}" presName="Name23" presStyleLbl="parChTrans1D4" presStyleIdx="4" presStyleCnt="8"/>
      <dgm:spPr/>
      <dgm:t>
        <a:bodyPr/>
        <a:lstStyle/>
        <a:p>
          <a:pPr rtl="1"/>
          <a:endParaRPr lang="he-IL"/>
        </a:p>
      </dgm:t>
    </dgm:pt>
    <dgm:pt modelId="{4ED1A7D1-6EA7-452F-8A74-A233E353717C}" type="pres">
      <dgm:prSet presAssocID="{80DA8DF9-2A41-4D22-94D1-663D3DD8933E}" presName="hierRoot4" presStyleCnt="0"/>
      <dgm:spPr/>
    </dgm:pt>
    <dgm:pt modelId="{FEF4F0D3-5D2F-4D44-8B9D-CE68365BDD02}" type="pres">
      <dgm:prSet presAssocID="{80DA8DF9-2A41-4D22-94D1-663D3DD8933E}" presName="composite4" presStyleCnt="0"/>
      <dgm:spPr/>
    </dgm:pt>
    <dgm:pt modelId="{D7FC21C2-02C5-47FE-8ABD-6B40E76D88E8}" type="pres">
      <dgm:prSet presAssocID="{80DA8DF9-2A41-4D22-94D1-663D3DD8933E}" presName="background4" presStyleLbl="node4" presStyleIdx="4" presStyleCnt="8"/>
      <dgm:spPr/>
    </dgm:pt>
    <dgm:pt modelId="{BCFA0EF3-7612-4789-8493-1A0E6B8D12B1}" type="pres">
      <dgm:prSet presAssocID="{80DA8DF9-2A41-4D22-94D1-663D3DD8933E}" presName="text4" presStyleLbl="fgAcc4" presStyleIdx="4" presStyleCnt="8">
        <dgm:presLayoutVars>
          <dgm:chPref val="3"/>
        </dgm:presLayoutVars>
      </dgm:prSet>
      <dgm:spPr/>
      <dgm:t>
        <a:bodyPr/>
        <a:lstStyle/>
        <a:p>
          <a:pPr rtl="1"/>
          <a:endParaRPr lang="he-IL"/>
        </a:p>
      </dgm:t>
    </dgm:pt>
    <dgm:pt modelId="{F67414EF-EC31-4074-A233-D394AACE0852}" type="pres">
      <dgm:prSet presAssocID="{80DA8DF9-2A41-4D22-94D1-663D3DD8933E}" presName="hierChild5" presStyleCnt="0"/>
      <dgm:spPr/>
    </dgm:pt>
    <dgm:pt modelId="{E69D5927-4D8C-474E-BA93-0593844D6A86}" type="pres">
      <dgm:prSet presAssocID="{DE8C5BE4-3A5B-4840-BB66-8E36940ADB0B}" presName="Name23" presStyleLbl="parChTrans1D4" presStyleIdx="5" presStyleCnt="8"/>
      <dgm:spPr/>
      <dgm:t>
        <a:bodyPr/>
        <a:lstStyle/>
        <a:p>
          <a:pPr rtl="1"/>
          <a:endParaRPr lang="he-IL"/>
        </a:p>
      </dgm:t>
    </dgm:pt>
    <dgm:pt modelId="{697D28C8-4159-461B-AC4C-040CA9C8756E}" type="pres">
      <dgm:prSet presAssocID="{9F4E8001-E2EA-442E-AC62-3200DCEB3CEF}" presName="hierRoot4" presStyleCnt="0"/>
      <dgm:spPr/>
    </dgm:pt>
    <dgm:pt modelId="{5F29FC62-F81B-415A-A329-02B0DD14BA2E}" type="pres">
      <dgm:prSet presAssocID="{9F4E8001-E2EA-442E-AC62-3200DCEB3CEF}" presName="composite4" presStyleCnt="0"/>
      <dgm:spPr/>
    </dgm:pt>
    <dgm:pt modelId="{BA1DDF12-BF74-4571-ACB5-FD4526921EC9}" type="pres">
      <dgm:prSet presAssocID="{9F4E8001-E2EA-442E-AC62-3200DCEB3CEF}" presName="background4" presStyleLbl="node4" presStyleIdx="5" presStyleCnt="8"/>
      <dgm:spPr/>
    </dgm:pt>
    <dgm:pt modelId="{0C96BE2F-35CB-42AA-A69D-1368B5DC2F5B}" type="pres">
      <dgm:prSet presAssocID="{9F4E8001-E2EA-442E-AC62-3200DCEB3CEF}" presName="text4" presStyleLbl="fgAcc4" presStyleIdx="5" presStyleCnt="8">
        <dgm:presLayoutVars>
          <dgm:chPref val="3"/>
        </dgm:presLayoutVars>
      </dgm:prSet>
      <dgm:spPr/>
      <dgm:t>
        <a:bodyPr/>
        <a:lstStyle/>
        <a:p>
          <a:pPr rtl="1"/>
          <a:endParaRPr lang="he-IL"/>
        </a:p>
      </dgm:t>
    </dgm:pt>
    <dgm:pt modelId="{7281DD1D-C805-4AC0-8241-230997A41C06}" type="pres">
      <dgm:prSet presAssocID="{9F4E8001-E2EA-442E-AC62-3200DCEB3CEF}" presName="hierChild5"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 modelId="{B2026839-5AB6-4F3F-BB56-DC26535C946D}" type="pres">
      <dgm:prSet presAssocID="{C9543CD9-EF9F-461A-BE7A-94706CF644AB}" presName="Name23" presStyleLbl="parChTrans1D4" presStyleIdx="6" presStyleCnt="8"/>
      <dgm:spPr/>
      <dgm:t>
        <a:bodyPr/>
        <a:lstStyle/>
        <a:p>
          <a:pPr rtl="1"/>
          <a:endParaRPr lang="he-IL"/>
        </a:p>
      </dgm:t>
    </dgm:pt>
    <dgm:pt modelId="{241C23E9-585A-4E32-874B-0A18CD676D61}" type="pres">
      <dgm:prSet presAssocID="{4E4E0E8E-2EB5-4A21-915F-03D2E93BCCCC}" presName="hierRoot4" presStyleCnt="0"/>
      <dgm:spPr/>
    </dgm:pt>
    <dgm:pt modelId="{E2699D9F-3374-472B-B5C9-4B1AD9B48DD9}" type="pres">
      <dgm:prSet presAssocID="{4E4E0E8E-2EB5-4A21-915F-03D2E93BCCCC}" presName="composite4" presStyleCnt="0"/>
      <dgm:spPr/>
    </dgm:pt>
    <dgm:pt modelId="{30CB2A81-0E50-4B5C-B1DE-10A833BEDAF9}" type="pres">
      <dgm:prSet presAssocID="{4E4E0E8E-2EB5-4A21-915F-03D2E93BCCCC}" presName="background4" presStyleLbl="node4" presStyleIdx="6" presStyleCnt="8"/>
      <dgm:spPr/>
    </dgm:pt>
    <dgm:pt modelId="{239062C2-F154-42D7-BCA7-3FA8B69B103B}" type="pres">
      <dgm:prSet presAssocID="{4E4E0E8E-2EB5-4A21-915F-03D2E93BCCCC}" presName="text4" presStyleLbl="fgAcc4" presStyleIdx="6" presStyleCnt="8">
        <dgm:presLayoutVars>
          <dgm:chPref val="3"/>
        </dgm:presLayoutVars>
      </dgm:prSet>
      <dgm:spPr/>
      <dgm:t>
        <a:bodyPr/>
        <a:lstStyle/>
        <a:p>
          <a:pPr rtl="1"/>
          <a:endParaRPr lang="he-IL"/>
        </a:p>
      </dgm:t>
    </dgm:pt>
    <dgm:pt modelId="{12F00C86-930A-4AFA-9446-747C986D4487}" type="pres">
      <dgm:prSet presAssocID="{4E4E0E8E-2EB5-4A21-915F-03D2E93BCCCC}" presName="hierChild5" presStyleCnt="0"/>
      <dgm:spPr/>
    </dgm:pt>
    <dgm:pt modelId="{C9FB8821-341C-4F21-8F5D-E791DA054B91}" type="pres">
      <dgm:prSet presAssocID="{7908CAB2-8B6F-4F70-A8A0-C3D7829906C2}" presName="Name23" presStyleLbl="parChTrans1D4" presStyleIdx="7" presStyleCnt="8"/>
      <dgm:spPr/>
      <dgm:t>
        <a:bodyPr/>
        <a:lstStyle/>
        <a:p>
          <a:pPr rtl="1"/>
          <a:endParaRPr lang="he-IL"/>
        </a:p>
      </dgm:t>
    </dgm:pt>
    <dgm:pt modelId="{102FC112-CD24-4141-BB3E-A0E4280CE587}" type="pres">
      <dgm:prSet presAssocID="{EF7D0FF7-E861-45BB-946A-C5B810B40E49}" presName="hierRoot4" presStyleCnt="0"/>
      <dgm:spPr/>
    </dgm:pt>
    <dgm:pt modelId="{89EA7402-BDA9-4FFE-B49F-5912539BD64A}" type="pres">
      <dgm:prSet presAssocID="{EF7D0FF7-E861-45BB-946A-C5B810B40E49}" presName="composite4" presStyleCnt="0"/>
      <dgm:spPr/>
    </dgm:pt>
    <dgm:pt modelId="{729EB2DF-DF00-4B20-A041-9502D0DD612D}" type="pres">
      <dgm:prSet presAssocID="{EF7D0FF7-E861-45BB-946A-C5B810B40E49}" presName="background4" presStyleLbl="node4" presStyleIdx="7" presStyleCnt="8"/>
      <dgm:spPr/>
    </dgm:pt>
    <dgm:pt modelId="{CF203239-4597-4D45-977D-5FD0C6D74524}" type="pres">
      <dgm:prSet presAssocID="{EF7D0FF7-E861-45BB-946A-C5B810B40E49}" presName="text4" presStyleLbl="fgAcc4" presStyleIdx="7" presStyleCnt="8">
        <dgm:presLayoutVars>
          <dgm:chPref val="3"/>
        </dgm:presLayoutVars>
      </dgm:prSet>
      <dgm:spPr/>
      <dgm:t>
        <a:bodyPr/>
        <a:lstStyle/>
        <a:p>
          <a:pPr rtl="1"/>
          <a:endParaRPr lang="he-IL"/>
        </a:p>
      </dgm:t>
    </dgm:pt>
    <dgm:pt modelId="{CC48A1B3-0F16-418A-8174-79C308DD1407}" type="pres">
      <dgm:prSet presAssocID="{EF7D0FF7-E861-45BB-946A-C5B810B40E49}" presName="hierChild5"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1C40DA61-8F7C-44D8-A907-1CE716041FAF}" type="presOf" srcId="{72559D60-B809-4A0B-B8D5-EEC106CADB0C}" destId="{AD908205-F279-4628-BD84-1F3F3EEEB4E2}"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74A9CA06-0DF1-45BE-AE09-3E2B776CCD9F}" srcId="{F83D20CB-C926-4FA7-8407-4A0DF6B19779}" destId="{EF7D0FF7-E861-45BB-946A-C5B810B40E49}" srcOrd="1" destOrd="0" parTransId="{7908CAB2-8B6F-4F70-A8A0-C3D7829906C2}" sibTransId="{B4007821-4AE3-46C4-8283-2EDD30CA5A1A}"/>
    <dgm:cxn modelId="{D45DDF8F-A1AE-4FA2-9619-A659F3DA382E}" type="presOf" srcId="{80F580F0-617D-4FF3-9880-16352812AB84}" destId="{971B0BF5-743D-410D-9AC6-587659987174}" srcOrd="0" destOrd="0" presId="urn:microsoft.com/office/officeart/2005/8/layout/hierarchy1"/>
    <dgm:cxn modelId="{793DE60E-B127-4D63-8E3F-065512B62044}" srcId="{7B5473A4-9DC1-4A14-A2BF-A6A40CC8D102}" destId="{9F4E8001-E2EA-442E-AC62-3200DCEB3CEF}" srcOrd="1" destOrd="0" parTransId="{DE8C5BE4-3A5B-4840-BB66-8E36940ADB0B}" sibTransId="{47B6ED9B-DE16-40A7-8193-FE8627CBBA8F}"/>
    <dgm:cxn modelId="{A2D4D3C5-F242-4AFC-A08C-8D50D3D71816}" type="presOf" srcId="{96A6BD2D-DCD4-4BD5-8B31-37BEB6998CAF}" destId="{2F6E873F-F1E5-4446-89B3-A9A314F2EBE5}"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5D9F88AC-F9C7-4EF2-896B-7153C0D8CC55}" type="presOf" srcId="{27DC0E27-CC2C-456F-8C3A-025E87DD9637}" destId="{5E7BDB3F-E3E5-425E-A04F-662F2DD66EE8}" srcOrd="0" destOrd="0" presId="urn:microsoft.com/office/officeart/2005/8/layout/hierarchy1"/>
    <dgm:cxn modelId="{D17B4C9D-ABD3-4500-9343-99246C998E1B}" type="presOf" srcId="{D319E56D-C67B-4E20-A1F3-A8D46C14130C}" destId="{7EBDE339-3F2B-42DE-91EA-B975470C78CF}" srcOrd="0" destOrd="0" presId="urn:microsoft.com/office/officeart/2005/8/layout/hierarchy1"/>
    <dgm:cxn modelId="{0966169A-BFE5-410A-8EBB-346779D3AE56}" type="presOf" srcId="{9118FCDE-9457-4A56-AE15-7CAF42C5E19E}" destId="{787414D6-3D22-46B7-9608-A3FF1ECDA3A3}"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8A18FD9C-77EC-41AD-A26A-F4C98407D985}" type="presOf" srcId="{80DA8DF9-2A41-4D22-94D1-663D3DD8933E}" destId="{BCFA0EF3-7612-4789-8493-1A0E6B8D12B1}" srcOrd="0" destOrd="0" presId="urn:microsoft.com/office/officeart/2005/8/layout/hierarchy1"/>
    <dgm:cxn modelId="{9BAD255F-AD0D-4C3A-81EF-1068ADAE45C4}" type="presOf" srcId="{4E4E0E8E-2EB5-4A21-915F-03D2E93BCCCC}" destId="{239062C2-F154-42D7-BCA7-3FA8B69B103B}" srcOrd="0" destOrd="0" presId="urn:microsoft.com/office/officeart/2005/8/layout/hierarchy1"/>
    <dgm:cxn modelId="{145C8602-CC09-4C71-B832-BB23913095AE}" type="presOf" srcId="{5D27833C-3E48-4860-9382-488E6DCF7ADC}" destId="{31F23465-A850-47C9-B518-5EDA085DF580}" srcOrd="0" destOrd="0" presId="urn:microsoft.com/office/officeart/2005/8/layout/hierarchy1"/>
    <dgm:cxn modelId="{6ADAA487-093E-4005-9CB7-60FA45DA7133}" type="presOf" srcId="{EF7D0FF7-E861-45BB-946A-C5B810B40E49}" destId="{CF203239-4597-4D45-977D-5FD0C6D74524}"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2A73EF1E-8053-4B46-A379-90794956748E}" type="presOf" srcId="{CCFEF22E-465F-49DE-9404-9A360471E339}" destId="{C8564CD2-5CAF-4EA9-B5DD-4817F1BBB9C8}" srcOrd="0" destOrd="0" presId="urn:microsoft.com/office/officeart/2005/8/layout/hierarchy1"/>
    <dgm:cxn modelId="{E22A9C9E-8D7B-4E69-82AE-002E22728C4C}" srcId="{7B5473A4-9DC1-4A14-A2BF-A6A40CC8D102}" destId="{80DA8DF9-2A41-4D22-94D1-663D3DD8933E}" srcOrd="0" destOrd="0" parTransId="{9D5D4296-5911-4B32-962C-22441C98B8C5}" sibTransId="{D81392C0-1D54-45DB-8B2F-CB2397B86729}"/>
    <dgm:cxn modelId="{72DD3DE7-222B-45D7-9EB0-48CDD9620E71}" type="presOf" srcId="{ADFA44D4-9059-443C-B5F0-D14D186DA5E8}" destId="{77ED67F5-E489-4B7E-A329-57D7BA828157}" srcOrd="0" destOrd="0" presId="urn:microsoft.com/office/officeart/2005/8/layout/hierarchy1"/>
    <dgm:cxn modelId="{3A28031B-655A-40CE-891C-E4EA246C2DFA}" type="presOf" srcId="{DE8C5BE4-3A5B-4840-BB66-8E36940ADB0B}" destId="{E69D5927-4D8C-474E-BA93-0593844D6A86}" srcOrd="0" destOrd="0" presId="urn:microsoft.com/office/officeart/2005/8/layout/hierarchy1"/>
    <dgm:cxn modelId="{A842A9D8-E6E5-4732-909A-AFDE1A02AFC9}" type="presOf" srcId="{31DBB323-3B82-4BCC-BDFE-0313147D14BD}" destId="{54D46415-34AC-4CA0-902B-1D803A476AE3}" srcOrd="0" destOrd="0" presId="urn:microsoft.com/office/officeart/2005/8/layout/hierarchy1"/>
    <dgm:cxn modelId="{F723C841-CFA6-4354-8FE2-378F63DD4753}" type="presOf" srcId="{9D5D4296-5911-4B32-962C-22441C98B8C5}" destId="{BA309E3A-A36D-4162-8664-40E4640FC6D7}" srcOrd="0" destOrd="0" presId="urn:microsoft.com/office/officeart/2005/8/layout/hierarchy1"/>
    <dgm:cxn modelId="{BBE60C04-1147-4F0A-9776-2468E3C4ACDD}" type="presOf" srcId="{F83D20CB-C926-4FA7-8407-4A0DF6B19779}" destId="{DE1D7EFD-6FB6-48B6-BFD2-10A83859CC9B}"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72068248-2061-4FB7-9E06-7D29EF6D24D3}" type="presOf" srcId="{BB4DF27B-20DA-4615-9AB5-F202B0762D4D}" destId="{2B020B9C-4382-48CB-891D-908BB0BA81C9}" srcOrd="0" destOrd="0" presId="urn:microsoft.com/office/officeart/2005/8/layout/hierarchy1"/>
    <dgm:cxn modelId="{7AABCC6B-0B4A-4EAC-BAFA-BDE1DD08C64E}" type="presOf" srcId="{914E5EEC-1F85-4A20-91CC-098A7DA8ABA0}" destId="{C6274369-D5D5-4BA1-B831-24CA0202D005}" srcOrd="0" destOrd="0" presId="urn:microsoft.com/office/officeart/2005/8/layout/hierarchy1"/>
    <dgm:cxn modelId="{9A80F497-460D-4D08-8E48-00709C8B9F50}" type="presOf" srcId="{EF86C941-0C2D-419A-BD60-9A1ACE3350DF}" destId="{0E710570-BE04-48E9-A287-07D6687FC056}" srcOrd="0" destOrd="0" presId="urn:microsoft.com/office/officeart/2005/8/layout/hierarchy1"/>
    <dgm:cxn modelId="{4B361D37-E610-4905-BF68-7A2ADFFF5DA2}" type="presOf" srcId="{08BFCD00-9D8F-4F5F-8404-DDC3A6E22AEC}" destId="{4B14117D-7965-4D57-A1E5-C459C8FACAFF}"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6BEE710C-8EBD-455B-9649-7148F1BB8E2F}" type="presOf" srcId="{7908CAB2-8B6F-4F70-A8A0-C3D7829906C2}" destId="{C9FB8821-341C-4F21-8F5D-E791DA054B91}" srcOrd="0" destOrd="0" presId="urn:microsoft.com/office/officeart/2005/8/layout/hierarchy1"/>
    <dgm:cxn modelId="{A65423C5-AF6A-4100-AF2C-5FDBB66351E6}" type="presOf" srcId="{C9543CD9-EF9F-461A-BE7A-94706CF644AB}" destId="{B2026839-5AB6-4F3F-BB56-DC26535C946D}" srcOrd="0" destOrd="0" presId="urn:microsoft.com/office/officeart/2005/8/layout/hierarchy1"/>
    <dgm:cxn modelId="{84B02928-5832-4BB7-AD99-2B66B2DCB5EC}" type="presOf" srcId="{9F4E8001-E2EA-442E-AC62-3200DCEB3CEF}" destId="{0C96BE2F-35CB-42AA-A69D-1368B5DC2F5B}" srcOrd="0" destOrd="0" presId="urn:microsoft.com/office/officeart/2005/8/layout/hierarchy1"/>
    <dgm:cxn modelId="{F07C5F20-F0FB-472A-A6A5-8D1C6125B91E}" type="presOf" srcId="{E2A16E21-1605-4F4F-A021-1F3C8910C7EC}" destId="{BD17174E-2E7F-440D-9F64-55283B1DE1CA}"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F90862B3-F610-4FA4-8709-0ED21D165237}" srcId="{F83D20CB-C926-4FA7-8407-4A0DF6B19779}" destId="{4E4E0E8E-2EB5-4A21-915F-03D2E93BCCCC}" srcOrd="0" destOrd="0" parTransId="{C9543CD9-EF9F-461A-BE7A-94706CF644AB}" sibTransId="{CCA96AC9-150A-45AC-B69A-CC82D1CB653F}"/>
    <dgm:cxn modelId="{632E7E8D-1567-4D3E-9792-75AFF3FFFED2}" type="presOf" srcId="{7B5473A4-9DC1-4A14-A2BF-A6A40CC8D102}" destId="{61DF9E5C-98D5-4CE1-A85C-6563C4C0B3AD}" srcOrd="0" destOrd="0" presId="urn:microsoft.com/office/officeart/2005/8/layout/hierarchy1"/>
    <dgm:cxn modelId="{772163AC-2743-4D0B-989E-CC8A3552DF1C}" type="presOf" srcId="{64DBCE3B-41D7-484F-8247-1F664C9C04FB}" destId="{EDF25844-C2D6-4042-8C2F-7021765E02DF}" srcOrd="0" destOrd="0" presId="urn:microsoft.com/office/officeart/2005/8/layout/hierarchy1"/>
    <dgm:cxn modelId="{509FCC6E-5E47-4E11-B8AA-DED91CCCF36F}" type="presOf" srcId="{5C7E3ADD-CB84-4332-B819-0DE6073454A0}" destId="{30269F74-3AFB-4CBE-A172-019220BB9EF3}"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62C7657A-3D50-4D6D-8072-4983CA5528C9}" type="presOf" srcId="{56B10902-0810-426C-9D4B-89538CD9CE3E}" destId="{B085A6AD-4668-48B8-92C8-D17444B66CF5}" srcOrd="0" destOrd="0" presId="urn:microsoft.com/office/officeart/2005/8/layout/hierarchy1"/>
    <dgm:cxn modelId="{7DFF1AFC-F8C8-49C1-A092-F749ABABE113}" type="presOf" srcId="{545D8567-774E-4E71-A4B8-AFCB3EAB7C05}" destId="{DA8D4D94-0695-46E9-AEB8-6FE00F8DADF8}" srcOrd="0" destOrd="0" presId="urn:microsoft.com/office/officeart/2005/8/layout/hierarchy1"/>
    <dgm:cxn modelId="{9FDF46BB-301B-4444-BA8C-BD4DBBDFC726}" type="presOf" srcId="{C934088A-DD17-454B-ABF8-F898A4299977}" destId="{97B06333-3012-4CE7-984B-73C9072BAE9D}" srcOrd="0" destOrd="0" presId="urn:microsoft.com/office/officeart/2005/8/layout/hierarchy1"/>
    <dgm:cxn modelId="{928AF75C-D4FD-4318-9F86-F5D980212ECF}" type="presParOf" srcId="{DA8D4D94-0695-46E9-AEB8-6FE00F8DADF8}" destId="{1AFD3EE4-4C14-4B2C-9BF8-E25BEBDBA97A}" srcOrd="0" destOrd="0" presId="urn:microsoft.com/office/officeart/2005/8/layout/hierarchy1"/>
    <dgm:cxn modelId="{F69DCD80-4949-48E5-8245-55A5B210EF24}" type="presParOf" srcId="{1AFD3EE4-4C14-4B2C-9BF8-E25BEBDBA97A}" destId="{519DA649-06FD-41A7-8BF4-61018B8AD879}" srcOrd="0" destOrd="0" presId="urn:microsoft.com/office/officeart/2005/8/layout/hierarchy1"/>
    <dgm:cxn modelId="{0D8A954A-1B67-4B26-B8D1-D1480C9A0054}" type="presParOf" srcId="{519DA649-06FD-41A7-8BF4-61018B8AD879}" destId="{B6A7D071-A0F2-4E09-B78C-4985CF30C9DF}" srcOrd="0" destOrd="0" presId="urn:microsoft.com/office/officeart/2005/8/layout/hierarchy1"/>
    <dgm:cxn modelId="{152ADDD8-AA38-4C54-A839-50618B3B298B}" type="presParOf" srcId="{519DA649-06FD-41A7-8BF4-61018B8AD879}" destId="{C8564CD2-5CAF-4EA9-B5DD-4817F1BBB9C8}" srcOrd="1" destOrd="0" presId="urn:microsoft.com/office/officeart/2005/8/layout/hierarchy1"/>
    <dgm:cxn modelId="{F076EFFC-1601-400C-AE40-508692268EDE}" type="presParOf" srcId="{1AFD3EE4-4C14-4B2C-9BF8-E25BEBDBA97A}" destId="{946E24AA-F8A9-46DA-B33A-449FB374E205}" srcOrd="1" destOrd="0" presId="urn:microsoft.com/office/officeart/2005/8/layout/hierarchy1"/>
    <dgm:cxn modelId="{A33A058D-7B43-4945-A11C-2094315D890F}" type="presParOf" srcId="{946E24AA-F8A9-46DA-B33A-449FB374E205}" destId="{5E7BDB3F-E3E5-425E-A04F-662F2DD66EE8}" srcOrd="0" destOrd="0" presId="urn:microsoft.com/office/officeart/2005/8/layout/hierarchy1"/>
    <dgm:cxn modelId="{3430EBE6-ABD5-4B24-A487-8063A0C57940}" type="presParOf" srcId="{946E24AA-F8A9-46DA-B33A-449FB374E205}" destId="{D407E230-4C1F-4B45-B1E5-9F0BB05C8AE6}" srcOrd="1" destOrd="0" presId="urn:microsoft.com/office/officeart/2005/8/layout/hierarchy1"/>
    <dgm:cxn modelId="{12144418-8FE3-4531-BE67-697999645F17}" type="presParOf" srcId="{D407E230-4C1F-4B45-B1E5-9F0BB05C8AE6}" destId="{3C4FA1FD-E774-4C0C-8309-0EA634E238C1}" srcOrd="0" destOrd="0" presId="urn:microsoft.com/office/officeart/2005/8/layout/hierarchy1"/>
    <dgm:cxn modelId="{894A1705-D42B-4041-B84F-0C8FCC29D283}" type="presParOf" srcId="{3C4FA1FD-E774-4C0C-8309-0EA634E238C1}" destId="{4AC80549-27FD-4C80-BCA1-474BDC78DEFB}" srcOrd="0" destOrd="0" presId="urn:microsoft.com/office/officeart/2005/8/layout/hierarchy1"/>
    <dgm:cxn modelId="{69CA93F8-9E92-4585-B9C7-C09CB51B61A6}" type="presParOf" srcId="{3C4FA1FD-E774-4C0C-8309-0EA634E238C1}" destId="{2B020B9C-4382-48CB-891D-908BB0BA81C9}" srcOrd="1" destOrd="0" presId="urn:microsoft.com/office/officeart/2005/8/layout/hierarchy1"/>
    <dgm:cxn modelId="{96FC333E-A48F-4E06-B39B-CE4E3986898E}" type="presParOf" srcId="{D407E230-4C1F-4B45-B1E5-9F0BB05C8AE6}" destId="{D6F65637-0152-4330-8606-80AC69723E02}" srcOrd="1" destOrd="0" presId="urn:microsoft.com/office/officeart/2005/8/layout/hierarchy1"/>
    <dgm:cxn modelId="{7AE23E68-4A1D-4C90-A0A0-B7F16D4EE000}" type="presParOf" srcId="{D6F65637-0152-4330-8606-80AC69723E02}" destId="{0E710570-BE04-48E9-A287-07D6687FC056}" srcOrd="0" destOrd="0" presId="urn:microsoft.com/office/officeart/2005/8/layout/hierarchy1"/>
    <dgm:cxn modelId="{94EC39CC-169B-475F-9F79-A2C0EE73E53B}" type="presParOf" srcId="{D6F65637-0152-4330-8606-80AC69723E02}" destId="{6BFB4CFB-B39F-4A1A-BDAC-97C000C8CF5E}" srcOrd="1" destOrd="0" presId="urn:microsoft.com/office/officeart/2005/8/layout/hierarchy1"/>
    <dgm:cxn modelId="{E675BA60-9ABB-42B0-8708-8C6FD2B697C0}" type="presParOf" srcId="{6BFB4CFB-B39F-4A1A-BDAC-97C000C8CF5E}" destId="{11C6F504-3D14-4F44-85F6-DDFC4040F9F9}" srcOrd="0" destOrd="0" presId="urn:microsoft.com/office/officeart/2005/8/layout/hierarchy1"/>
    <dgm:cxn modelId="{66414790-DDBF-49DE-BC5C-2220FF769EAB}" type="presParOf" srcId="{11C6F504-3D14-4F44-85F6-DDFC4040F9F9}" destId="{5163BAF1-50A1-4686-8288-C535C72FC9CC}" srcOrd="0" destOrd="0" presId="urn:microsoft.com/office/officeart/2005/8/layout/hierarchy1"/>
    <dgm:cxn modelId="{166900AE-5E2A-4AEE-B06C-2140026F2590}" type="presParOf" srcId="{11C6F504-3D14-4F44-85F6-DDFC4040F9F9}" destId="{97B06333-3012-4CE7-984B-73C9072BAE9D}" srcOrd="1" destOrd="0" presId="urn:microsoft.com/office/officeart/2005/8/layout/hierarchy1"/>
    <dgm:cxn modelId="{1396D486-0D8D-486D-8533-CCFA500BD971}" type="presParOf" srcId="{6BFB4CFB-B39F-4A1A-BDAC-97C000C8CF5E}" destId="{BD7B9616-D3F6-4AD0-A65F-223C31659133}" srcOrd="1" destOrd="0" presId="urn:microsoft.com/office/officeart/2005/8/layout/hierarchy1"/>
    <dgm:cxn modelId="{9E8DAC29-C976-4E61-A699-E6583E647553}" type="presParOf" srcId="{BD7B9616-D3F6-4AD0-A65F-223C31659133}" destId="{30269F74-3AFB-4CBE-A172-019220BB9EF3}" srcOrd="0" destOrd="0" presId="urn:microsoft.com/office/officeart/2005/8/layout/hierarchy1"/>
    <dgm:cxn modelId="{DC9321DA-384A-4EB8-A92C-D9AF9633536A}" type="presParOf" srcId="{BD7B9616-D3F6-4AD0-A65F-223C31659133}" destId="{D200DEB2-6323-4DD6-8BE6-FD99699FCC6A}" srcOrd="1" destOrd="0" presId="urn:microsoft.com/office/officeart/2005/8/layout/hierarchy1"/>
    <dgm:cxn modelId="{3FF9C9D0-C28F-48C8-9A1E-EC492BCBE7BE}" type="presParOf" srcId="{D200DEB2-6323-4DD6-8BE6-FD99699FCC6A}" destId="{FE8C206A-6A10-4C48-AAF4-087018DE6957}" srcOrd="0" destOrd="0" presId="urn:microsoft.com/office/officeart/2005/8/layout/hierarchy1"/>
    <dgm:cxn modelId="{7E5B5D52-2350-4D51-ACEE-8DFF25205018}" type="presParOf" srcId="{FE8C206A-6A10-4C48-AAF4-087018DE6957}" destId="{C2A731C4-9FD4-48D5-9763-769CD812BB61}" srcOrd="0" destOrd="0" presId="urn:microsoft.com/office/officeart/2005/8/layout/hierarchy1"/>
    <dgm:cxn modelId="{FA45BBFB-A4DE-4BCC-BFB7-680F92B61AC2}" type="presParOf" srcId="{FE8C206A-6A10-4C48-AAF4-087018DE6957}" destId="{4B14117D-7965-4D57-A1E5-C459C8FACAFF}" srcOrd="1" destOrd="0" presId="urn:microsoft.com/office/officeart/2005/8/layout/hierarchy1"/>
    <dgm:cxn modelId="{AF4D9D73-4BCF-487E-8FE5-23FBD0D4A937}" type="presParOf" srcId="{D200DEB2-6323-4DD6-8BE6-FD99699FCC6A}" destId="{8D48137B-ADA5-42C3-8B96-50969F9D87D5}" srcOrd="1" destOrd="0" presId="urn:microsoft.com/office/officeart/2005/8/layout/hierarchy1"/>
    <dgm:cxn modelId="{7DF719C5-969B-45BB-89E5-7AD10C3FD0A5}" type="presParOf" srcId="{BD7B9616-D3F6-4AD0-A65F-223C31659133}" destId="{EDF25844-C2D6-4042-8C2F-7021765E02DF}" srcOrd="2" destOrd="0" presId="urn:microsoft.com/office/officeart/2005/8/layout/hierarchy1"/>
    <dgm:cxn modelId="{D243FB31-DBF5-460E-8B0C-C5B427125474}" type="presParOf" srcId="{BD7B9616-D3F6-4AD0-A65F-223C31659133}" destId="{43EAA024-8017-48A5-A335-61D5CC11E414}" srcOrd="3" destOrd="0" presId="urn:microsoft.com/office/officeart/2005/8/layout/hierarchy1"/>
    <dgm:cxn modelId="{9B9B047C-D016-400E-814A-0EE00DE34A55}" type="presParOf" srcId="{43EAA024-8017-48A5-A335-61D5CC11E414}" destId="{F307E464-28F5-4F8A-80D4-B1D777A8AA99}" srcOrd="0" destOrd="0" presId="urn:microsoft.com/office/officeart/2005/8/layout/hierarchy1"/>
    <dgm:cxn modelId="{F20DBA64-8862-4477-9130-9ACC03608333}" type="presParOf" srcId="{F307E464-28F5-4F8A-80D4-B1D777A8AA99}" destId="{B73CB6A3-E730-4469-8C1A-14A8D3227606}" srcOrd="0" destOrd="0" presId="urn:microsoft.com/office/officeart/2005/8/layout/hierarchy1"/>
    <dgm:cxn modelId="{F75F939E-8B31-4FAD-AD46-048B74C78285}" type="presParOf" srcId="{F307E464-28F5-4F8A-80D4-B1D777A8AA99}" destId="{AD908205-F279-4628-BD84-1F3F3EEEB4E2}" srcOrd="1" destOrd="0" presId="urn:microsoft.com/office/officeart/2005/8/layout/hierarchy1"/>
    <dgm:cxn modelId="{2DFB094D-DEE9-4ECE-BDAF-4FB7474C6EE8}" type="presParOf" srcId="{43EAA024-8017-48A5-A335-61D5CC11E414}" destId="{9073CE4E-A7E3-4B77-AF8A-0C7335277142}" srcOrd="1" destOrd="0" presId="urn:microsoft.com/office/officeart/2005/8/layout/hierarchy1"/>
    <dgm:cxn modelId="{128BEA00-C0C7-4469-96A4-988E89F2224B}" type="presParOf" srcId="{D6F65637-0152-4330-8606-80AC69723E02}" destId="{2F6E873F-F1E5-4446-89B3-A9A314F2EBE5}" srcOrd="2" destOrd="0" presId="urn:microsoft.com/office/officeart/2005/8/layout/hierarchy1"/>
    <dgm:cxn modelId="{58559483-CA43-4809-8D6A-BEA742E78F66}" type="presParOf" srcId="{D6F65637-0152-4330-8606-80AC69723E02}" destId="{93F8D20A-6A0A-4A60-9E7D-BBF9664AE745}" srcOrd="3" destOrd="0" presId="urn:microsoft.com/office/officeart/2005/8/layout/hierarchy1"/>
    <dgm:cxn modelId="{9D9D259D-0508-4CBB-8EA0-ACBF11D63DBA}" type="presParOf" srcId="{93F8D20A-6A0A-4A60-9E7D-BBF9664AE745}" destId="{ED9B3731-8646-4D50-85C4-E01F1A86592D}" srcOrd="0" destOrd="0" presId="urn:microsoft.com/office/officeart/2005/8/layout/hierarchy1"/>
    <dgm:cxn modelId="{F748F084-51A4-4951-B1E2-50883A360604}" type="presParOf" srcId="{ED9B3731-8646-4D50-85C4-E01F1A86592D}" destId="{8A9E150E-C6E4-4165-9BA8-2D107A1F5906}" srcOrd="0" destOrd="0" presId="urn:microsoft.com/office/officeart/2005/8/layout/hierarchy1"/>
    <dgm:cxn modelId="{7D0BD887-D219-4EA9-84F9-692F5AFB9E5F}" type="presParOf" srcId="{ED9B3731-8646-4D50-85C4-E01F1A86592D}" destId="{971B0BF5-743D-410D-9AC6-587659987174}" srcOrd="1" destOrd="0" presId="urn:microsoft.com/office/officeart/2005/8/layout/hierarchy1"/>
    <dgm:cxn modelId="{B2D2F081-2068-4BD0-88E3-8851E720C7A5}" type="presParOf" srcId="{93F8D20A-6A0A-4A60-9E7D-BBF9664AE745}" destId="{F758EF1D-0C19-4BAB-A645-23B3F5EA8D64}" srcOrd="1" destOrd="0" presId="urn:microsoft.com/office/officeart/2005/8/layout/hierarchy1"/>
    <dgm:cxn modelId="{E680A5C2-2472-4B6B-BCDA-B03C595E552F}" type="presParOf" srcId="{F758EF1D-0C19-4BAB-A645-23B3F5EA8D64}" destId="{31F23465-A850-47C9-B518-5EDA085DF580}" srcOrd="0" destOrd="0" presId="urn:microsoft.com/office/officeart/2005/8/layout/hierarchy1"/>
    <dgm:cxn modelId="{94FF4367-2F90-4843-A7B5-4134AF59E3A5}" type="presParOf" srcId="{F758EF1D-0C19-4BAB-A645-23B3F5EA8D64}" destId="{DAF99381-B617-483B-8E46-A68EF383AFA2}" srcOrd="1" destOrd="0" presId="urn:microsoft.com/office/officeart/2005/8/layout/hierarchy1"/>
    <dgm:cxn modelId="{CEF9EAB2-EB98-4506-99BC-104A5B758ABC}" type="presParOf" srcId="{DAF99381-B617-483B-8E46-A68EF383AFA2}" destId="{ACF1D418-AC65-4123-932C-7C8929B6F71A}" srcOrd="0" destOrd="0" presId="urn:microsoft.com/office/officeart/2005/8/layout/hierarchy1"/>
    <dgm:cxn modelId="{1AC27564-DAEB-48D8-A3DA-6B3F9EFE3871}" type="presParOf" srcId="{ACF1D418-AC65-4123-932C-7C8929B6F71A}" destId="{7F6F8408-E588-412E-B0BD-79B627AAC7BA}" srcOrd="0" destOrd="0" presId="urn:microsoft.com/office/officeart/2005/8/layout/hierarchy1"/>
    <dgm:cxn modelId="{C7B8D30E-C07E-48D4-9AD4-12979F271273}" type="presParOf" srcId="{ACF1D418-AC65-4123-932C-7C8929B6F71A}" destId="{7EBDE339-3F2B-42DE-91EA-B975470C78CF}" srcOrd="1" destOrd="0" presId="urn:microsoft.com/office/officeart/2005/8/layout/hierarchy1"/>
    <dgm:cxn modelId="{F0A017C7-4F29-4679-92B1-4B6A1017AB9E}" type="presParOf" srcId="{DAF99381-B617-483B-8E46-A68EF383AFA2}" destId="{FF359633-C6EB-4095-B648-6156652F8169}" srcOrd="1" destOrd="0" presId="urn:microsoft.com/office/officeart/2005/8/layout/hierarchy1"/>
    <dgm:cxn modelId="{11575BA6-6CF8-4FAB-8D7D-3DA36EF546E6}" type="presParOf" srcId="{F758EF1D-0C19-4BAB-A645-23B3F5EA8D64}" destId="{54D46415-34AC-4CA0-902B-1D803A476AE3}" srcOrd="2" destOrd="0" presId="urn:microsoft.com/office/officeart/2005/8/layout/hierarchy1"/>
    <dgm:cxn modelId="{FE1E39E0-05C0-4B7D-A201-27780034E0F8}" type="presParOf" srcId="{F758EF1D-0C19-4BAB-A645-23B3F5EA8D64}" destId="{7C0DC2FA-FFAC-4C0C-9E4D-95B9EB393970}" srcOrd="3" destOrd="0" presId="urn:microsoft.com/office/officeart/2005/8/layout/hierarchy1"/>
    <dgm:cxn modelId="{73E0F4E6-0D39-49AB-AA18-35E1889FC6F1}" type="presParOf" srcId="{7C0DC2FA-FFAC-4C0C-9E4D-95B9EB393970}" destId="{3962EA37-771C-4C4C-8C1E-8137FA089143}" srcOrd="0" destOrd="0" presId="urn:microsoft.com/office/officeart/2005/8/layout/hierarchy1"/>
    <dgm:cxn modelId="{99AC1C29-4726-4EC4-909A-5D990D43476D}" type="presParOf" srcId="{3962EA37-771C-4C4C-8C1E-8137FA089143}" destId="{13276331-D03F-4A8F-A43C-109FE228B9FA}" srcOrd="0" destOrd="0" presId="urn:microsoft.com/office/officeart/2005/8/layout/hierarchy1"/>
    <dgm:cxn modelId="{5F3BA28C-FF27-4D87-8499-03EB0748AD0B}" type="presParOf" srcId="{3962EA37-771C-4C4C-8C1E-8137FA089143}" destId="{77ED67F5-E489-4B7E-A329-57D7BA828157}" srcOrd="1" destOrd="0" presId="urn:microsoft.com/office/officeart/2005/8/layout/hierarchy1"/>
    <dgm:cxn modelId="{9AAB38CA-44E4-4561-A3D3-89E5F34D4242}" type="presParOf" srcId="{7C0DC2FA-FFAC-4C0C-9E4D-95B9EB393970}" destId="{3D295D3A-41F5-4868-B8B3-AB96453E38B3}" srcOrd="1" destOrd="0" presId="urn:microsoft.com/office/officeart/2005/8/layout/hierarchy1"/>
    <dgm:cxn modelId="{B2A1E5F1-9909-4F55-8BCF-614D2713E2AF}" type="presParOf" srcId="{946E24AA-F8A9-46DA-B33A-449FB374E205}" destId="{BD17174E-2E7F-440D-9F64-55283B1DE1CA}" srcOrd="2" destOrd="0" presId="urn:microsoft.com/office/officeart/2005/8/layout/hierarchy1"/>
    <dgm:cxn modelId="{FA40D047-F955-4A02-82FA-C0902FC1CA36}" type="presParOf" srcId="{946E24AA-F8A9-46DA-B33A-449FB374E205}" destId="{8993E0EE-467B-4A23-AA96-0C08FE06A631}" srcOrd="3" destOrd="0" presId="urn:microsoft.com/office/officeart/2005/8/layout/hierarchy1"/>
    <dgm:cxn modelId="{6CF73F65-9982-4BE9-9D4B-4BB148E802AF}" type="presParOf" srcId="{8993E0EE-467B-4A23-AA96-0C08FE06A631}" destId="{E0EF7079-EA74-4036-8553-D368777DC73D}" srcOrd="0" destOrd="0" presId="urn:microsoft.com/office/officeart/2005/8/layout/hierarchy1"/>
    <dgm:cxn modelId="{AEAD4DDE-7CEF-4514-B0BC-F93492000544}" type="presParOf" srcId="{E0EF7079-EA74-4036-8553-D368777DC73D}" destId="{39BDF980-0412-4892-A91A-AB115FE4E170}" srcOrd="0" destOrd="0" presId="urn:microsoft.com/office/officeart/2005/8/layout/hierarchy1"/>
    <dgm:cxn modelId="{7E7DC210-8CC0-4537-89AB-0D7A8A0B6D8A}" type="presParOf" srcId="{E0EF7079-EA74-4036-8553-D368777DC73D}" destId="{B085A6AD-4668-48B8-92C8-D17444B66CF5}" srcOrd="1" destOrd="0" presId="urn:microsoft.com/office/officeart/2005/8/layout/hierarchy1"/>
    <dgm:cxn modelId="{83A59034-79E6-4B32-BD35-669510478486}" type="presParOf" srcId="{8993E0EE-467B-4A23-AA96-0C08FE06A631}" destId="{AA0D783D-3542-4AF6-881C-F1268EC63816}" srcOrd="1" destOrd="0" presId="urn:microsoft.com/office/officeart/2005/8/layout/hierarchy1"/>
    <dgm:cxn modelId="{AA057D01-6B84-4313-BDED-12B39A53A2AD}" type="presParOf" srcId="{AA0D783D-3542-4AF6-881C-F1268EC63816}" destId="{C6274369-D5D5-4BA1-B831-24CA0202D005}" srcOrd="0" destOrd="0" presId="urn:microsoft.com/office/officeart/2005/8/layout/hierarchy1"/>
    <dgm:cxn modelId="{EE76A739-551C-42C8-9B0E-5A09218CD9EB}" type="presParOf" srcId="{AA0D783D-3542-4AF6-881C-F1268EC63816}" destId="{BF3799BD-4AF8-465A-B943-419E90E3D94E}" srcOrd="1" destOrd="0" presId="urn:microsoft.com/office/officeart/2005/8/layout/hierarchy1"/>
    <dgm:cxn modelId="{448B889D-012E-49E1-BC62-86C584AD911C}" type="presParOf" srcId="{BF3799BD-4AF8-465A-B943-419E90E3D94E}" destId="{0D5798AA-97F1-49A2-8271-77205714F4A3}" srcOrd="0" destOrd="0" presId="urn:microsoft.com/office/officeart/2005/8/layout/hierarchy1"/>
    <dgm:cxn modelId="{0AC29CAF-C4E0-48F9-8D96-FDA75E65603D}" type="presParOf" srcId="{0D5798AA-97F1-49A2-8271-77205714F4A3}" destId="{7CF59027-A19C-4055-BB76-52D170E80977}" srcOrd="0" destOrd="0" presId="urn:microsoft.com/office/officeart/2005/8/layout/hierarchy1"/>
    <dgm:cxn modelId="{9A7ED291-D1A6-4B52-B833-31050923E466}" type="presParOf" srcId="{0D5798AA-97F1-49A2-8271-77205714F4A3}" destId="{61DF9E5C-98D5-4CE1-A85C-6563C4C0B3AD}" srcOrd="1" destOrd="0" presId="urn:microsoft.com/office/officeart/2005/8/layout/hierarchy1"/>
    <dgm:cxn modelId="{6B7D2937-BB99-4BBC-A0FB-29CE9EF0E23E}" type="presParOf" srcId="{BF3799BD-4AF8-465A-B943-419E90E3D94E}" destId="{62DE5A9B-C032-48A4-84CA-4AEDDCE0CA90}" srcOrd="1" destOrd="0" presId="urn:microsoft.com/office/officeart/2005/8/layout/hierarchy1"/>
    <dgm:cxn modelId="{68DBC9AE-3472-4784-A1CC-F31DD9D8DDF1}" type="presParOf" srcId="{62DE5A9B-C032-48A4-84CA-4AEDDCE0CA90}" destId="{BA309E3A-A36D-4162-8664-40E4640FC6D7}" srcOrd="0" destOrd="0" presId="urn:microsoft.com/office/officeart/2005/8/layout/hierarchy1"/>
    <dgm:cxn modelId="{AA5A7CD8-0A79-4CCB-B39D-1AB3BD28E901}" type="presParOf" srcId="{62DE5A9B-C032-48A4-84CA-4AEDDCE0CA90}" destId="{4ED1A7D1-6EA7-452F-8A74-A233E353717C}" srcOrd="1" destOrd="0" presId="urn:microsoft.com/office/officeart/2005/8/layout/hierarchy1"/>
    <dgm:cxn modelId="{369E6174-DEDA-45D3-8D97-D9A6FCA1B02F}" type="presParOf" srcId="{4ED1A7D1-6EA7-452F-8A74-A233E353717C}" destId="{FEF4F0D3-5D2F-4D44-8B9D-CE68365BDD02}" srcOrd="0" destOrd="0" presId="urn:microsoft.com/office/officeart/2005/8/layout/hierarchy1"/>
    <dgm:cxn modelId="{132FB59E-6C97-4F6D-BAFD-706548A92396}" type="presParOf" srcId="{FEF4F0D3-5D2F-4D44-8B9D-CE68365BDD02}" destId="{D7FC21C2-02C5-47FE-8ABD-6B40E76D88E8}" srcOrd="0" destOrd="0" presId="urn:microsoft.com/office/officeart/2005/8/layout/hierarchy1"/>
    <dgm:cxn modelId="{2908C188-AF96-49AF-A7C4-D21B5B9DBF04}" type="presParOf" srcId="{FEF4F0D3-5D2F-4D44-8B9D-CE68365BDD02}" destId="{BCFA0EF3-7612-4789-8493-1A0E6B8D12B1}" srcOrd="1" destOrd="0" presId="urn:microsoft.com/office/officeart/2005/8/layout/hierarchy1"/>
    <dgm:cxn modelId="{F7686FBE-2416-46EA-91DF-EC8762945168}" type="presParOf" srcId="{4ED1A7D1-6EA7-452F-8A74-A233E353717C}" destId="{F67414EF-EC31-4074-A233-D394AACE0852}" srcOrd="1" destOrd="0" presId="urn:microsoft.com/office/officeart/2005/8/layout/hierarchy1"/>
    <dgm:cxn modelId="{9603C57B-7EDB-4D08-A432-CA4413BCDD55}" type="presParOf" srcId="{62DE5A9B-C032-48A4-84CA-4AEDDCE0CA90}" destId="{E69D5927-4D8C-474E-BA93-0593844D6A86}" srcOrd="2" destOrd="0" presId="urn:microsoft.com/office/officeart/2005/8/layout/hierarchy1"/>
    <dgm:cxn modelId="{F1758702-57E8-4C7E-851D-4F7A3CA4B340}" type="presParOf" srcId="{62DE5A9B-C032-48A4-84CA-4AEDDCE0CA90}" destId="{697D28C8-4159-461B-AC4C-040CA9C8756E}" srcOrd="3" destOrd="0" presId="urn:microsoft.com/office/officeart/2005/8/layout/hierarchy1"/>
    <dgm:cxn modelId="{EB69278D-CBE0-4F50-BEA7-B9F28B346B22}" type="presParOf" srcId="{697D28C8-4159-461B-AC4C-040CA9C8756E}" destId="{5F29FC62-F81B-415A-A329-02B0DD14BA2E}" srcOrd="0" destOrd="0" presId="urn:microsoft.com/office/officeart/2005/8/layout/hierarchy1"/>
    <dgm:cxn modelId="{3CA2CC5F-4E05-4914-9FAB-15EFEB3DA4D6}" type="presParOf" srcId="{5F29FC62-F81B-415A-A329-02B0DD14BA2E}" destId="{BA1DDF12-BF74-4571-ACB5-FD4526921EC9}" srcOrd="0" destOrd="0" presId="urn:microsoft.com/office/officeart/2005/8/layout/hierarchy1"/>
    <dgm:cxn modelId="{520FB069-E862-4286-AB70-F1100D5BC952}" type="presParOf" srcId="{5F29FC62-F81B-415A-A329-02B0DD14BA2E}" destId="{0C96BE2F-35CB-42AA-A69D-1368B5DC2F5B}" srcOrd="1" destOrd="0" presId="urn:microsoft.com/office/officeart/2005/8/layout/hierarchy1"/>
    <dgm:cxn modelId="{6208F684-23FB-449F-A7B7-6CE9AEF228AD}" type="presParOf" srcId="{697D28C8-4159-461B-AC4C-040CA9C8756E}" destId="{7281DD1D-C805-4AC0-8241-230997A41C06}" srcOrd="1" destOrd="0" presId="urn:microsoft.com/office/officeart/2005/8/layout/hierarchy1"/>
    <dgm:cxn modelId="{6ACFDA19-7640-4E0F-8069-F1D790233251}" type="presParOf" srcId="{AA0D783D-3542-4AF6-881C-F1268EC63816}" destId="{787414D6-3D22-46B7-9608-A3FF1ECDA3A3}" srcOrd="2" destOrd="0" presId="urn:microsoft.com/office/officeart/2005/8/layout/hierarchy1"/>
    <dgm:cxn modelId="{85C2AA52-96A2-4AF6-B00A-40B2A5A7C45F}" type="presParOf" srcId="{AA0D783D-3542-4AF6-881C-F1268EC63816}" destId="{816CD494-5826-487A-955A-C2821E2E9561}" srcOrd="3" destOrd="0" presId="urn:microsoft.com/office/officeart/2005/8/layout/hierarchy1"/>
    <dgm:cxn modelId="{2554CB85-67A7-485C-8FCC-932980423BB0}" type="presParOf" srcId="{816CD494-5826-487A-955A-C2821E2E9561}" destId="{34D4EE0F-68D1-4910-AAFC-09094CD2A465}" srcOrd="0" destOrd="0" presId="urn:microsoft.com/office/officeart/2005/8/layout/hierarchy1"/>
    <dgm:cxn modelId="{5E548BE9-5F38-4225-ABAA-8E94F1CF7005}" type="presParOf" srcId="{34D4EE0F-68D1-4910-AAFC-09094CD2A465}" destId="{8451F686-25D7-4208-9389-9AED15693DCE}" srcOrd="0" destOrd="0" presId="urn:microsoft.com/office/officeart/2005/8/layout/hierarchy1"/>
    <dgm:cxn modelId="{7BA4714B-8255-41CE-8318-27CB670A50C5}" type="presParOf" srcId="{34D4EE0F-68D1-4910-AAFC-09094CD2A465}" destId="{DE1D7EFD-6FB6-48B6-BFD2-10A83859CC9B}" srcOrd="1" destOrd="0" presId="urn:microsoft.com/office/officeart/2005/8/layout/hierarchy1"/>
    <dgm:cxn modelId="{556CDF07-AEAE-48F1-A233-6CAE15C82DA2}" type="presParOf" srcId="{816CD494-5826-487A-955A-C2821E2E9561}" destId="{B41B0C27-B196-45EC-B6CB-056222407B45}" srcOrd="1" destOrd="0" presId="urn:microsoft.com/office/officeart/2005/8/layout/hierarchy1"/>
    <dgm:cxn modelId="{336C4D28-04C4-4135-907D-E1227B3B20CA}" type="presParOf" srcId="{B41B0C27-B196-45EC-B6CB-056222407B45}" destId="{B2026839-5AB6-4F3F-BB56-DC26535C946D}" srcOrd="0" destOrd="0" presId="urn:microsoft.com/office/officeart/2005/8/layout/hierarchy1"/>
    <dgm:cxn modelId="{3F807504-FE20-4B3E-B309-9AAD703DD86A}" type="presParOf" srcId="{B41B0C27-B196-45EC-B6CB-056222407B45}" destId="{241C23E9-585A-4E32-874B-0A18CD676D61}" srcOrd="1" destOrd="0" presId="urn:microsoft.com/office/officeart/2005/8/layout/hierarchy1"/>
    <dgm:cxn modelId="{F13F52F3-AD89-479D-B1A7-02921CBDC989}" type="presParOf" srcId="{241C23E9-585A-4E32-874B-0A18CD676D61}" destId="{E2699D9F-3374-472B-B5C9-4B1AD9B48DD9}" srcOrd="0" destOrd="0" presId="urn:microsoft.com/office/officeart/2005/8/layout/hierarchy1"/>
    <dgm:cxn modelId="{49BAA555-8F42-4498-B80A-0B8098CEDAD5}" type="presParOf" srcId="{E2699D9F-3374-472B-B5C9-4B1AD9B48DD9}" destId="{30CB2A81-0E50-4B5C-B1DE-10A833BEDAF9}" srcOrd="0" destOrd="0" presId="urn:microsoft.com/office/officeart/2005/8/layout/hierarchy1"/>
    <dgm:cxn modelId="{558B9AE1-59EC-4D39-B3E2-AC8D893B2FCF}" type="presParOf" srcId="{E2699D9F-3374-472B-B5C9-4B1AD9B48DD9}" destId="{239062C2-F154-42D7-BCA7-3FA8B69B103B}" srcOrd="1" destOrd="0" presId="urn:microsoft.com/office/officeart/2005/8/layout/hierarchy1"/>
    <dgm:cxn modelId="{17C4825C-5706-4C0C-9A2F-F15FECD93DA3}" type="presParOf" srcId="{241C23E9-585A-4E32-874B-0A18CD676D61}" destId="{12F00C86-930A-4AFA-9446-747C986D4487}" srcOrd="1" destOrd="0" presId="urn:microsoft.com/office/officeart/2005/8/layout/hierarchy1"/>
    <dgm:cxn modelId="{C58FAC86-9BCD-4139-9A1D-11DDAABFF308}" type="presParOf" srcId="{B41B0C27-B196-45EC-B6CB-056222407B45}" destId="{C9FB8821-341C-4F21-8F5D-E791DA054B91}" srcOrd="2" destOrd="0" presId="urn:microsoft.com/office/officeart/2005/8/layout/hierarchy1"/>
    <dgm:cxn modelId="{354EF2E0-9169-4859-8A84-C840CFA0A538}" type="presParOf" srcId="{B41B0C27-B196-45EC-B6CB-056222407B45}" destId="{102FC112-CD24-4141-BB3E-A0E4280CE587}" srcOrd="3" destOrd="0" presId="urn:microsoft.com/office/officeart/2005/8/layout/hierarchy1"/>
    <dgm:cxn modelId="{6E5B42CE-7803-4C41-BF82-DF0E6EE10DAF}" type="presParOf" srcId="{102FC112-CD24-4141-BB3E-A0E4280CE587}" destId="{89EA7402-BDA9-4FFE-B49F-5912539BD64A}" srcOrd="0" destOrd="0" presId="urn:microsoft.com/office/officeart/2005/8/layout/hierarchy1"/>
    <dgm:cxn modelId="{961D09E4-FC58-45F9-AE85-4B27E38CF8E4}" type="presParOf" srcId="{89EA7402-BDA9-4FFE-B49F-5912539BD64A}" destId="{729EB2DF-DF00-4B20-A041-9502D0DD612D}" srcOrd="0" destOrd="0" presId="urn:microsoft.com/office/officeart/2005/8/layout/hierarchy1"/>
    <dgm:cxn modelId="{69BCFFBD-F196-48FE-98D5-3FA874A47DD5}" type="presParOf" srcId="{89EA7402-BDA9-4FFE-B49F-5912539BD64A}" destId="{CF203239-4597-4D45-977D-5FD0C6D74524}" srcOrd="1" destOrd="0" presId="urn:microsoft.com/office/officeart/2005/8/layout/hierarchy1"/>
    <dgm:cxn modelId="{D09F8E36-7F0C-4DD8-BDFF-CD54C1AA19D8}" type="presParOf" srcId="{102FC112-CD24-4141-BB3E-A0E4280CE587}" destId="{CC48A1B3-0F16-418A-8174-79C308DD1407}" srcOrd="1" destOrd="0" presId="urn:microsoft.com/office/officeart/2005/8/layout/hierarchy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6</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38</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56</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31</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F83D20CB-C926-4FA7-8407-4A0DF6B19779}">
      <dgm:prSet phldrT="[Text]"/>
      <dgm:spPr/>
      <dgm:t>
        <a:bodyPr/>
        <a:lstStyle/>
        <a:p>
          <a:pPr rtl="1"/>
          <a:r>
            <a:rPr lang="he-IL" dirty="0" smtClean="0"/>
            <a:t>15</a:t>
          </a:r>
          <a:endParaRPr lang="he-IL" dirty="0"/>
        </a:p>
      </dgm:t>
    </dgm:pt>
    <dgm:pt modelId="{9118FCDE-9457-4A56-AE15-7CAF42C5E19E}" type="parTrans" cxnId="{B6BA8220-B6F2-4DC3-A682-399E323B3606}">
      <dgm:prSet/>
      <dgm:spPr/>
      <dgm:t>
        <a:bodyPr/>
        <a:lstStyle/>
        <a:p>
          <a:pPr rtl="1"/>
          <a:endParaRPr lang="he-IL"/>
        </a:p>
      </dgm:t>
    </dgm:pt>
    <dgm:pt modelId="{9936D217-6188-4432-ABCD-E586F2B91EB1}" type="sibTrans" cxnId="{B6BA8220-B6F2-4DC3-A682-399E323B3606}">
      <dgm:prSet/>
      <dgm:spPr/>
      <dgm:t>
        <a:bodyPr/>
        <a:lstStyle/>
        <a:p>
          <a:pPr rtl="1"/>
          <a:endParaRPr lang="he-IL"/>
        </a:p>
      </dgm:t>
    </dgm:pt>
    <dgm:pt modelId="{7B5473A4-9DC1-4A14-A2BF-A6A40CC8D102}">
      <dgm:prSet phldrT="[Text]"/>
      <dgm:spPr/>
      <dgm:t>
        <a:bodyPr/>
        <a:lstStyle/>
        <a:p>
          <a:pPr rtl="1"/>
          <a:r>
            <a:rPr lang="he-IL" dirty="0" smtClean="0"/>
            <a:t>40</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9F4E8001-E2EA-442E-AC62-3200DCEB3CEF}">
      <dgm:prSet phldrT="[Text]"/>
      <dgm:spPr/>
      <dgm:t>
        <a:bodyPr/>
        <a:lstStyle/>
        <a:p>
          <a:pPr rtl="1"/>
          <a:endParaRPr lang="he-IL" dirty="0"/>
        </a:p>
      </dgm:t>
    </dgm:pt>
    <dgm:pt modelId="{DE8C5BE4-3A5B-4840-BB66-8E36940ADB0B}" type="parTrans" cxnId="{793DE60E-B127-4D63-8E3F-065512B62044}">
      <dgm:prSet/>
      <dgm:spPr/>
      <dgm:t>
        <a:bodyPr/>
        <a:lstStyle/>
        <a:p>
          <a:pPr rtl="1"/>
          <a:endParaRPr lang="he-IL"/>
        </a:p>
      </dgm:t>
    </dgm:pt>
    <dgm:pt modelId="{47B6ED9B-DE16-40A7-8193-FE8627CBBA8F}" type="sibTrans" cxnId="{793DE60E-B127-4D63-8E3F-065512B62044}">
      <dgm:prSet/>
      <dgm:spPr/>
      <dgm:t>
        <a:bodyPr/>
        <a:lstStyle/>
        <a:p>
          <a:pPr rtl="1"/>
          <a:endParaRPr lang="he-IL"/>
        </a:p>
      </dgm:t>
    </dgm:pt>
    <dgm:pt modelId="{80DA8DF9-2A41-4D22-94D1-663D3DD8933E}">
      <dgm:prSet phldrT="[Text]"/>
      <dgm:spPr/>
      <dgm:t>
        <a:bodyPr/>
        <a:lstStyle/>
        <a:p>
          <a:pPr rtl="1"/>
          <a:endParaRPr lang="he-IL" dirty="0"/>
        </a:p>
      </dgm:t>
    </dgm:pt>
    <dgm:pt modelId="{9D5D4296-5911-4B32-962C-22441C98B8C5}" type="parTrans" cxnId="{E22A9C9E-8D7B-4E69-82AE-002E22728C4C}">
      <dgm:prSet/>
      <dgm:spPr/>
      <dgm:t>
        <a:bodyPr/>
        <a:lstStyle/>
        <a:p>
          <a:pPr rtl="1"/>
          <a:endParaRPr lang="he-IL"/>
        </a:p>
      </dgm:t>
    </dgm:pt>
    <dgm:pt modelId="{D81392C0-1D54-45DB-8B2F-CB2397B86729}" type="sibTrans" cxnId="{E22A9C9E-8D7B-4E69-82AE-002E22728C4C}">
      <dgm:prSet/>
      <dgm:spPr/>
      <dgm:t>
        <a:bodyPr/>
        <a:lstStyle/>
        <a:p>
          <a:pPr rtl="1"/>
          <a:endParaRPr lang="he-IL"/>
        </a:p>
      </dgm:t>
    </dgm:pt>
    <dgm:pt modelId="{EF7D0FF7-E861-45BB-946A-C5B810B40E49}">
      <dgm:prSet phldrT="[Text]"/>
      <dgm:spPr/>
      <dgm:t>
        <a:bodyPr/>
        <a:lstStyle/>
        <a:p>
          <a:pPr rtl="1"/>
          <a:endParaRPr lang="he-IL" dirty="0"/>
        </a:p>
      </dgm:t>
    </dgm:pt>
    <dgm:pt modelId="{7908CAB2-8B6F-4F70-A8A0-C3D7829906C2}" type="parTrans" cxnId="{74A9CA06-0DF1-45BE-AE09-3E2B776CCD9F}">
      <dgm:prSet/>
      <dgm:spPr/>
      <dgm:t>
        <a:bodyPr/>
        <a:lstStyle/>
        <a:p>
          <a:pPr rtl="1"/>
          <a:endParaRPr lang="he-IL"/>
        </a:p>
      </dgm:t>
    </dgm:pt>
    <dgm:pt modelId="{B4007821-4AE3-46C4-8283-2EDD30CA5A1A}" type="sibTrans" cxnId="{74A9CA06-0DF1-45BE-AE09-3E2B776CCD9F}">
      <dgm:prSet/>
      <dgm:spPr/>
      <dgm:t>
        <a:bodyPr/>
        <a:lstStyle/>
        <a:p>
          <a:pPr rtl="1"/>
          <a:endParaRPr lang="he-IL"/>
        </a:p>
      </dgm:t>
    </dgm:pt>
    <dgm:pt modelId="{4E4E0E8E-2EB5-4A21-915F-03D2E93BCCCC}">
      <dgm:prSet phldrT="[Text]"/>
      <dgm:spPr/>
      <dgm:t>
        <a:bodyPr/>
        <a:lstStyle/>
        <a:p>
          <a:pPr rtl="1"/>
          <a:endParaRPr lang="he-IL" dirty="0"/>
        </a:p>
      </dgm:t>
    </dgm:pt>
    <dgm:pt modelId="{C9543CD9-EF9F-461A-BE7A-94706CF644AB}" type="parTrans" cxnId="{F90862B3-F610-4FA4-8709-0ED21D165237}">
      <dgm:prSet/>
      <dgm:spPr/>
      <dgm:t>
        <a:bodyPr/>
        <a:lstStyle/>
        <a:p>
          <a:pPr rtl="1"/>
          <a:endParaRPr lang="he-IL"/>
        </a:p>
      </dgm:t>
    </dgm:pt>
    <dgm:pt modelId="{CCA96AC9-150A-45AC-B69A-CC82D1CB653F}" type="sibTrans" cxnId="{F90862B3-F610-4FA4-8709-0ED21D165237}">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8"/>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8"/>
      <dgm:spPr/>
    </dgm:pt>
    <dgm:pt modelId="{4B14117D-7965-4D57-A1E5-C459C8FACAFF}" type="pres">
      <dgm:prSet presAssocID="{08BFCD00-9D8F-4F5F-8404-DDC3A6E22AEC}" presName="text4" presStyleLbl="fgAcc4" presStyleIdx="0" presStyleCnt="8">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8"/>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8"/>
      <dgm:spPr/>
    </dgm:pt>
    <dgm:pt modelId="{AD908205-F279-4628-BD84-1F3F3EEEB4E2}" type="pres">
      <dgm:prSet presAssocID="{72559D60-B809-4A0B-B8D5-EEC106CADB0C}" presName="text4" presStyleLbl="fgAcc4" presStyleIdx="1" presStyleCnt="8">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8"/>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8"/>
      <dgm:spPr/>
    </dgm:pt>
    <dgm:pt modelId="{7EBDE339-3F2B-42DE-91EA-B975470C78CF}" type="pres">
      <dgm:prSet presAssocID="{D319E56D-C67B-4E20-A1F3-A8D46C14130C}" presName="text4" presStyleLbl="fgAcc4" presStyleIdx="2" presStyleCnt="8">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8"/>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8"/>
      <dgm:spPr/>
    </dgm:pt>
    <dgm:pt modelId="{77ED67F5-E489-4B7E-A329-57D7BA828157}" type="pres">
      <dgm:prSet presAssocID="{ADFA44D4-9059-443C-B5F0-D14D186DA5E8}" presName="text4" presStyleLbl="fgAcc4" presStyleIdx="3" presStyleCnt="8">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BA309E3A-A36D-4162-8664-40E4640FC6D7}" type="pres">
      <dgm:prSet presAssocID="{9D5D4296-5911-4B32-962C-22441C98B8C5}" presName="Name23" presStyleLbl="parChTrans1D4" presStyleIdx="4" presStyleCnt="8"/>
      <dgm:spPr/>
      <dgm:t>
        <a:bodyPr/>
        <a:lstStyle/>
        <a:p>
          <a:pPr rtl="1"/>
          <a:endParaRPr lang="he-IL"/>
        </a:p>
      </dgm:t>
    </dgm:pt>
    <dgm:pt modelId="{4ED1A7D1-6EA7-452F-8A74-A233E353717C}" type="pres">
      <dgm:prSet presAssocID="{80DA8DF9-2A41-4D22-94D1-663D3DD8933E}" presName="hierRoot4" presStyleCnt="0"/>
      <dgm:spPr/>
    </dgm:pt>
    <dgm:pt modelId="{FEF4F0D3-5D2F-4D44-8B9D-CE68365BDD02}" type="pres">
      <dgm:prSet presAssocID="{80DA8DF9-2A41-4D22-94D1-663D3DD8933E}" presName="composite4" presStyleCnt="0"/>
      <dgm:spPr/>
    </dgm:pt>
    <dgm:pt modelId="{D7FC21C2-02C5-47FE-8ABD-6B40E76D88E8}" type="pres">
      <dgm:prSet presAssocID="{80DA8DF9-2A41-4D22-94D1-663D3DD8933E}" presName="background4" presStyleLbl="node4" presStyleIdx="4" presStyleCnt="8"/>
      <dgm:spPr/>
    </dgm:pt>
    <dgm:pt modelId="{BCFA0EF3-7612-4789-8493-1A0E6B8D12B1}" type="pres">
      <dgm:prSet presAssocID="{80DA8DF9-2A41-4D22-94D1-663D3DD8933E}" presName="text4" presStyleLbl="fgAcc4" presStyleIdx="4" presStyleCnt="8">
        <dgm:presLayoutVars>
          <dgm:chPref val="3"/>
        </dgm:presLayoutVars>
      </dgm:prSet>
      <dgm:spPr/>
      <dgm:t>
        <a:bodyPr/>
        <a:lstStyle/>
        <a:p>
          <a:pPr rtl="1"/>
          <a:endParaRPr lang="he-IL"/>
        </a:p>
      </dgm:t>
    </dgm:pt>
    <dgm:pt modelId="{F67414EF-EC31-4074-A233-D394AACE0852}" type="pres">
      <dgm:prSet presAssocID="{80DA8DF9-2A41-4D22-94D1-663D3DD8933E}" presName="hierChild5" presStyleCnt="0"/>
      <dgm:spPr/>
    </dgm:pt>
    <dgm:pt modelId="{E69D5927-4D8C-474E-BA93-0593844D6A86}" type="pres">
      <dgm:prSet presAssocID="{DE8C5BE4-3A5B-4840-BB66-8E36940ADB0B}" presName="Name23" presStyleLbl="parChTrans1D4" presStyleIdx="5" presStyleCnt="8"/>
      <dgm:spPr/>
      <dgm:t>
        <a:bodyPr/>
        <a:lstStyle/>
        <a:p>
          <a:pPr rtl="1"/>
          <a:endParaRPr lang="he-IL"/>
        </a:p>
      </dgm:t>
    </dgm:pt>
    <dgm:pt modelId="{697D28C8-4159-461B-AC4C-040CA9C8756E}" type="pres">
      <dgm:prSet presAssocID="{9F4E8001-E2EA-442E-AC62-3200DCEB3CEF}" presName="hierRoot4" presStyleCnt="0"/>
      <dgm:spPr/>
    </dgm:pt>
    <dgm:pt modelId="{5F29FC62-F81B-415A-A329-02B0DD14BA2E}" type="pres">
      <dgm:prSet presAssocID="{9F4E8001-E2EA-442E-AC62-3200DCEB3CEF}" presName="composite4" presStyleCnt="0"/>
      <dgm:spPr/>
    </dgm:pt>
    <dgm:pt modelId="{BA1DDF12-BF74-4571-ACB5-FD4526921EC9}" type="pres">
      <dgm:prSet presAssocID="{9F4E8001-E2EA-442E-AC62-3200DCEB3CEF}" presName="background4" presStyleLbl="node4" presStyleIdx="5" presStyleCnt="8"/>
      <dgm:spPr/>
    </dgm:pt>
    <dgm:pt modelId="{0C96BE2F-35CB-42AA-A69D-1368B5DC2F5B}" type="pres">
      <dgm:prSet presAssocID="{9F4E8001-E2EA-442E-AC62-3200DCEB3CEF}" presName="text4" presStyleLbl="fgAcc4" presStyleIdx="5" presStyleCnt="8">
        <dgm:presLayoutVars>
          <dgm:chPref val="3"/>
        </dgm:presLayoutVars>
      </dgm:prSet>
      <dgm:spPr/>
      <dgm:t>
        <a:bodyPr/>
        <a:lstStyle/>
        <a:p>
          <a:pPr rtl="1"/>
          <a:endParaRPr lang="he-IL"/>
        </a:p>
      </dgm:t>
    </dgm:pt>
    <dgm:pt modelId="{7281DD1D-C805-4AC0-8241-230997A41C06}" type="pres">
      <dgm:prSet presAssocID="{9F4E8001-E2EA-442E-AC62-3200DCEB3CEF}" presName="hierChild5" presStyleCnt="0"/>
      <dgm:spPr/>
    </dgm:pt>
    <dgm:pt modelId="{787414D6-3D22-46B7-9608-A3FF1ECDA3A3}" type="pres">
      <dgm:prSet presAssocID="{9118FCDE-9457-4A56-AE15-7CAF42C5E19E}" presName="Name17" presStyleLbl="parChTrans1D3" presStyleIdx="3" presStyleCnt="4"/>
      <dgm:spPr/>
      <dgm:t>
        <a:bodyPr/>
        <a:lstStyle/>
        <a:p>
          <a:pPr rtl="1"/>
          <a:endParaRPr lang="he-IL"/>
        </a:p>
      </dgm:t>
    </dgm:pt>
    <dgm:pt modelId="{816CD494-5826-487A-955A-C2821E2E9561}" type="pres">
      <dgm:prSet presAssocID="{F83D20CB-C926-4FA7-8407-4A0DF6B19779}" presName="hierRoot3" presStyleCnt="0"/>
      <dgm:spPr/>
    </dgm:pt>
    <dgm:pt modelId="{34D4EE0F-68D1-4910-AAFC-09094CD2A465}" type="pres">
      <dgm:prSet presAssocID="{F83D20CB-C926-4FA7-8407-4A0DF6B19779}" presName="composite3" presStyleCnt="0"/>
      <dgm:spPr/>
    </dgm:pt>
    <dgm:pt modelId="{8451F686-25D7-4208-9389-9AED15693DCE}" type="pres">
      <dgm:prSet presAssocID="{F83D20CB-C926-4FA7-8407-4A0DF6B19779}" presName="background3" presStyleLbl="node3" presStyleIdx="3" presStyleCnt="4"/>
      <dgm:spPr/>
    </dgm:pt>
    <dgm:pt modelId="{DE1D7EFD-6FB6-48B6-BFD2-10A83859CC9B}" type="pres">
      <dgm:prSet presAssocID="{F83D20CB-C926-4FA7-8407-4A0DF6B19779}" presName="text3" presStyleLbl="fgAcc3" presStyleIdx="3" presStyleCnt="4">
        <dgm:presLayoutVars>
          <dgm:chPref val="3"/>
        </dgm:presLayoutVars>
      </dgm:prSet>
      <dgm:spPr/>
      <dgm:t>
        <a:bodyPr/>
        <a:lstStyle/>
        <a:p>
          <a:pPr rtl="1"/>
          <a:endParaRPr lang="he-IL"/>
        </a:p>
      </dgm:t>
    </dgm:pt>
    <dgm:pt modelId="{B41B0C27-B196-45EC-B6CB-056222407B45}" type="pres">
      <dgm:prSet presAssocID="{F83D20CB-C926-4FA7-8407-4A0DF6B19779}" presName="hierChild4" presStyleCnt="0"/>
      <dgm:spPr/>
    </dgm:pt>
    <dgm:pt modelId="{B2026839-5AB6-4F3F-BB56-DC26535C946D}" type="pres">
      <dgm:prSet presAssocID="{C9543CD9-EF9F-461A-BE7A-94706CF644AB}" presName="Name23" presStyleLbl="parChTrans1D4" presStyleIdx="6" presStyleCnt="8"/>
      <dgm:spPr/>
      <dgm:t>
        <a:bodyPr/>
        <a:lstStyle/>
        <a:p>
          <a:pPr rtl="1"/>
          <a:endParaRPr lang="he-IL"/>
        </a:p>
      </dgm:t>
    </dgm:pt>
    <dgm:pt modelId="{241C23E9-585A-4E32-874B-0A18CD676D61}" type="pres">
      <dgm:prSet presAssocID="{4E4E0E8E-2EB5-4A21-915F-03D2E93BCCCC}" presName="hierRoot4" presStyleCnt="0"/>
      <dgm:spPr/>
    </dgm:pt>
    <dgm:pt modelId="{E2699D9F-3374-472B-B5C9-4B1AD9B48DD9}" type="pres">
      <dgm:prSet presAssocID="{4E4E0E8E-2EB5-4A21-915F-03D2E93BCCCC}" presName="composite4" presStyleCnt="0"/>
      <dgm:spPr/>
    </dgm:pt>
    <dgm:pt modelId="{30CB2A81-0E50-4B5C-B1DE-10A833BEDAF9}" type="pres">
      <dgm:prSet presAssocID="{4E4E0E8E-2EB5-4A21-915F-03D2E93BCCCC}" presName="background4" presStyleLbl="node4" presStyleIdx="6" presStyleCnt="8"/>
      <dgm:spPr/>
    </dgm:pt>
    <dgm:pt modelId="{239062C2-F154-42D7-BCA7-3FA8B69B103B}" type="pres">
      <dgm:prSet presAssocID="{4E4E0E8E-2EB5-4A21-915F-03D2E93BCCCC}" presName="text4" presStyleLbl="fgAcc4" presStyleIdx="6" presStyleCnt="8">
        <dgm:presLayoutVars>
          <dgm:chPref val="3"/>
        </dgm:presLayoutVars>
      </dgm:prSet>
      <dgm:spPr/>
      <dgm:t>
        <a:bodyPr/>
        <a:lstStyle/>
        <a:p>
          <a:pPr rtl="1"/>
          <a:endParaRPr lang="he-IL"/>
        </a:p>
      </dgm:t>
    </dgm:pt>
    <dgm:pt modelId="{12F00C86-930A-4AFA-9446-747C986D4487}" type="pres">
      <dgm:prSet presAssocID="{4E4E0E8E-2EB5-4A21-915F-03D2E93BCCCC}" presName="hierChild5" presStyleCnt="0"/>
      <dgm:spPr/>
    </dgm:pt>
    <dgm:pt modelId="{C9FB8821-341C-4F21-8F5D-E791DA054B91}" type="pres">
      <dgm:prSet presAssocID="{7908CAB2-8B6F-4F70-A8A0-C3D7829906C2}" presName="Name23" presStyleLbl="parChTrans1D4" presStyleIdx="7" presStyleCnt="8"/>
      <dgm:spPr/>
      <dgm:t>
        <a:bodyPr/>
        <a:lstStyle/>
        <a:p>
          <a:pPr rtl="1"/>
          <a:endParaRPr lang="he-IL"/>
        </a:p>
      </dgm:t>
    </dgm:pt>
    <dgm:pt modelId="{102FC112-CD24-4141-BB3E-A0E4280CE587}" type="pres">
      <dgm:prSet presAssocID="{EF7D0FF7-E861-45BB-946A-C5B810B40E49}" presName="hierRoot4" presStyleCnt="0"/>
      <dgm:spPr/>
    </dgm:pt>
    <dgm:pt modelId="{89EA7402-BDA9-4FFE-B49F-5912539BD64A}" type="pres">
      <dgm:prSet presAssocID="{EF7D0FF7-E861-45BB-946A-C5B810B40E49}" presName="composite4" presStyleCnt="0"/>
      <dgm:spPr/>
    </dgm:pt>
    <dgm:pt modelId="{729EB2DF-DF00-4B20-A041-9502D0DD612D}" type="pres">
      <dgm:prSet presAssocID="{EF7D0FF7-E861-45BB-946A-C5B810B40E49}" presName="background4" presStyleLbl="node4" presStyleIdx="7" presStyleCnt="8"/>
      <dgm:spPr/>
    </dgm:pt>
    <dgm:pt modelId="{CF203239-4597-4D45-977D-5FD0C6D74524}" type="pres">
      <dgm:prSet presAssocID="{EF7D0FF7-E861-45BB-946A-C5B810B40E49}" presName="text4" presStyleLbl="fgAcc4" presStyleIdx="7" presStyleCnt="8">
        <dgm:presLayoutVars>
          <dgm:chPref val="3"/>
        </dgm:presLayoutVars>
      </dgm:prSet>
      <dgm:spPr/>
      <dgm:t>
        <a:bodyPr/>
        <a:lstStyle/>
        <a:p>
          <a:pPr rtl="1"/>
          <a:endParaRPr lang="he-IL"/>
        </a:p>
      </dgm:t>
    </dgm:pt>
    <dgm:pt modelId="{CC48A1B3-0F16-418A-8174-79C308DD1407}" type="pres">
      <dgm:prSet presAssocID="{EF7D0FF7-E861-45BB-946A-C5B810B40E49}" presName="hierChild5"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3ED20977-9FA1-4BC9-96EA-81C875AA2615}" srcId="{CCFEF22E-465F-49DE-9404-9A360471E339}" destId="{56B10902-0810-426C-9D4B-89538CD9CE3E}" srcOrd="1" destOrd="0" parTransId="{E2A16E21-1605-4F4F-A021-1F3C8910C7EC}" sibTransId="{369B2528-7CDD-4F07-A4F9-315AB5D5B738}"/>
    <dgm:cxn modelId="{74A9CA06-0DF1-45BE-AE09-3E2B776CCD9F}" srcId="{F83D20CB-C926-4FA7-8407-4A0DF6B19779}" destId="{EF7D0FF7-E861-45BB-946A-C5B810B40E49}" srcOrd="1" destOrd="0" parTransId="{7908CAB2-8B6F-4F70-A8A0-C3D7829906C2}" sibTransId="{B4007821-4AE3-46C4-8283-2EDD30CA5A1A}"/>
    <dgm:cxn modelId="{FBD5AEB2-9F7F-440E-876D-3187416BFBF7}" type="presOf" srcId="{64DBCE3B-41D7-484F-8247-1F664C9C04FB}" destId="{EDF25844-C2D6-4042-8C2F-7021765E02DF}" srcOrd="0" destOrd="0" presId="urn:microsoft.com/office/officeart/2005/8/layout/hierarchy1"/>
    <dgm:cxn modelId="{793DE60E-B127-4D63-8E3F-065512B62044}" srcId="{7B5473A4-9DC1-4A14-A2BF-A6A40CC8D102}" destId="{9F4E8001-E2EA-442E-AC62-3200DCEB3CEF}" srcOrd="1" destOrd="0" parTransId="{DE8C5BE4-3A5B-4840-BB66-8E36940ADB0B}" sibTransId="{47B6ED9B-DE16-40A7-8193-FE8627CBBA8F}"/>
    <dgm:cxn modelId="{FB33087D-BB3F-4D3B-A9FF-D2D21A0D926A}" srcId="{BB4DF27B-20DA-4615-9AB5-F202B0762D4D}" destId="{C934088A-DD17-454B-ABF8-F898A4299977}" srcOrd="0" destOrd="0" parTransId="{EF86C941-0C2D-419A-BD60-9A1ACE3350DF}" sibTransId="{25BB47BC-4AFE-43AE-8BA4-768EE2AEC52B}"/>
    <dgm:cxn modelId="{A60C97AA-3ADC-448F-9817-13E02451A8EF}" type="presOf" srcId="{08BFCD00-9D8F-4F5F-8404-DDC3A6E22AEC}" destId="{4B14117D-7965-4D57-A1E5-C459C8FACAFF}" srcOrd="0" destOrd="0" presId="urn:microsoft.com/office/officeart/2005/8/layout/hierarchy1"/>
    <dgm:cxn modelId="{18A1CA1B-5471-4839-BCBA-B88FFC77619C}" type="presOf" srcId="{80F580F0-617D-4FF3-9880-16352812AB84}" destId="{971B0BF5-743D-410D-9AC6-587659987174}" srcOrd="0" destOrd="0" presId="urn:microsoft.com/office/officeart/2005/8/layout/hierarchy1"/>
    <dgm:cxn modelId="{E5FA1DB8-7647-42C7-B242-29CC71EA5B9D}" type="presOf" srcId="{80DA8DF9-2A41-4D22-94D1-663D3DD8933E}" destId="{BCFA0EF3-7612-4789-8493-1A0E6B8D12B1}" srcOrd="0" destOrd="0" presId="urn:microsoft.com/office/officeart/2005/8/layout/hierarchy1"/>
    <dgm:cxn modelId="{B6BA8220-B6F2-4DC3-A682-399E323B3606}" srcId="{56B10902-0810-426C-9D4B-89538CD9CE3E}" destId="{F83D20CB-C926-4FA7-8407-4A0DF6B19779}" srcOrd="1" destOrd="0" parTransId="{9118FCDE-9457-4A56-AE15-7CAF42C5E19E}" sibTransId="{9936D217-6188-4432-ABCD-E586F2B91EB1}"/>
    <dgm:cxn modelId="{FD9B6D51-6405-4EA2-8F56-31D94A4E7D4B}" srcId="{80F580F0-617D-4FF3-9880-16352812AB84}" destId="{ADFA44D4-9059-443C-B5F0-D14D186DA5E8}" srcOrd="1" destOrd="0" parTransId="{31DBB323-3B82-4BCC-BDFE-0313147D14BD}" sibTransId="{D26E0F15-95E9-433E-B8DD-CCF5EDAFB46B}"/>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197FCC92-16A7-450B-AC01-5A91EDB1D326}" type="presOf" srcId="{27DC0E27-CC2C-456F-8C3A-025E87DD9637}" destId="{5E7BDB3F-E3E5-425E-A04F-662F2DD66EE8}" srcOrd="0" destOrd="0" presId="urn:microsoft.com/office/officeart/2005/8/layout/hierarchy1"/>
    <dgm:cxn modelId="{E59CF8C2-B37F-41DE-AED1-1BFCD9C6959E}" type="presOf" srcId="{31DBB323-3B82-4BCC-BDFE-0313147D14BD}" destId="{54D46415-34AC-4CA0-902B-1D803A476AE3}" srcOrd="0" destOrd="0" presId="urn:microsoft.com/office/officeart/2005/8/layout/hierarchy1"/>
    <dgm:cxn modelId="{03340337-0D53-4827-9ADB-D1733DA591D4}" type="presOf" srcId="{DE8C5BE4-3A5B-4840-BB66-8E36940ADB0B}" destId="{E69D5927-4D8C-474E-BA93-0593844D6A86}" srcOrd="0" destOrd="0" presId="urn:microsoft.com/office/officeart/2005/8/layout/hierarchy1"/>
    <dgm:cxn modelId="{0728DDD1-F92B-4E0C-AC32-822E604996A7}" type="presOf" srcId="{545D8567-774E-4E71-A4B8-AFCB3EAB7C05}" destId="{DA8D4D94-0695-46E9-AEB8-6FE00F8DADF8}" srcOrd="0" destOrd="0" presId="urn:microsoft.com/office/officeart/2005/8/layout/hierarchy1"/>
    <dgm:cxn modelId="{4C9CCB3F-315B-4F7D-A8CD-9332B21E285C}" type="presOf" srcId="{EF86C941-0C2D-419A-BD60-9A1ACE3350DF}" destId="{0E710570-BE04-48E9-A287-07D6687FC056}" srcOrd="0" destOrd="0" presId="urn:microsoft.com/office/officeart/2005/8/layout/hierarchy1"/>
    <dgm:cxn modelId="{E22A9C9E-8D7B-4E69-82AE-002E22728C4C}" srcId="{7B5473A4-9DC1-4A14-A2BF-A6A40CC8D102}" destId="{80DA8DF9-2A41-4D22-94D1-663D3DD8933E}" srcOrd="0" destOrd="0" parTransId="{9D5D4296-5911-4B32-962C-22441C98B8C5}" sibTransId="{D81392C0-1D54-45DB-8B2F-CB2397B86729}"/>
    <dgm:cxn modelId="{A74039FA-F2BE-415D-B4E2-FF59B58B1459}" type="presOf" srcId="{5C7E3ADD-CB84-4332-B819-0DE6073454A0}" destId="{30269F74-3AFB-4CBE-A172-019220BB9EF3}" srcOrd="0" destOrd="0" presId="urn:microsoft.com/office/officeart/2005/8/layout/hierarchy1"/>
    <dgm:cxn modelId="{F74932B5-4887-40C1-BB44-2FDDABEAD736}" type="presOf" srcId="{E2A16E21-1605-4F4F-A021-1F3C8910C7EC}" destId="{BD17174E-2E7F-440D-9F64-55283B1DE1CA}" srcOrd="0" destOrd="0" presId="urn:microsoft.com/office/officeart/2005/8/layout/hierarchy1"/>
    <dgm:cxn modelId="{A17C36CF-56A9-4DEF-A3F2-13D977EE1E52}" type="presOf" srcId="{96A6BD2D-DCD4-4BD5-8B31-37BEB6998CAF}" destId="{2F6E873F-F1E5-4446-89B3-A9A314F2EBE5}"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3B75837A-4F1B-4A3A-B552-1F03B7D6F0F4}" type="presOf" srcId="{C9543CD9-EF9F-461A-BE7A-94706CF644AB}" destId="{B2026839-5AB6-4F3F-BB56-DC26535C946D}" srcOrd="0" destOrd="0" presId="urn:microsoft.com/office/officeart/2005/8/layout/hierarchy1"/>
    <dgm:cxn modelId="{613F193C-3FA3-4C2A-B81A-5F5F4959D7C8}" type="presOf" srcId="{D319E56D-C67B-4E20-A1F3-A8D46C14130C}" destId="{7EBDE339-3F2B-42DE-91EA-B975470C78CF}" srcOrd="0" destOrd="0" presId="urn:microsoft.com/office/officeart/2005/8/layout/hierarchy1"/>
    <dgm:cxn modelId="{6D4FAB97-C5D9-4799-AF6F-25105A3AA71B}" type="presOf" srcId="{9F4E8001-E2EA-442E-AC62-3200DCEB3CEF}" destId="{0C96BE2F-35CB-42AA-A69D-1368B5DC2F5B}"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91103DD4-678D-4E25-8D7C-85BDA098630A}" type="presOf" srcId="{ADFA44D4-9059-443C-B5F0-D14D186DA5E8}" destId="{77ED67F5-E489-4B7E-A329-57D7BA828157}" srcOrd="0" destOrd="0" presId="urn:microsoft.com/office/officeart/2005/8/layout/hierarchy1"/>
    <dgm:cxn modelId="{FC9FEE61-059D-43D2-99D0-4A022DE8A6FE}" type="presOf" srcId="{BB4DF27B-20DA-4615-9AB5-F202B0762D4D}" destId="{2B020B9C-4382-48CB-891D-908BB0BA81C9}"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77286839-D72D-4640-96F4-74FFFC3CB7F4}" type="presOf" srcId="{5D27833C-3E48-4860-9382-488E6DCF7ADC}" destId="{31F23465-A850-47C9-B518-5EDA085DF580}" srcOrd="0" destOrd="0" presId="urn:microsoft.com/office/officeart/2005/8/layout/hierarchy1"/>
    <dgm:cxn modelId="{F90862B3-F610-4FA4-8709-0ED21D165237}" srcId="{F83D20CB-C926-4FA7-8407-4A0DF6B19779}" destId="{4E4E0E8E-2EB5-4A21-915F-03D2E93BCCCC}" srcOrd="0" destOrd="0" parTransId="{C9543CD9-EF9F-461A-BE7A-94706CF644AB}" sibTransId="{CCA96AC9-150A-45AC-B69A-CC82D1CB653F}"/>
    <dgm:cxn modelId="{D2399824-B867-4DED-B960-1098A3641500}" type="presOf" srcId="{914E5EEC-1F85-4A20-91CC-098A7DA8ABA0}" destId="{C6274369-D5D5-4BA1-B831-24CA0202D005}" srcOrd="0" destOrd="0" presId="urn:microsoft.com/office/officeart/2005/8/layout/hierarchy1"/>
    <dgm:cxn modelId="{4F6E2ABB-C606-4A6B-978E-59D04CD9BB0A}" type="presOf" srcId="{CCFEF22E-465F-49DE-9404-9A360471E339}" destId="{C8564CD2-5CAF-4EA9-B5DD-4817F1BBB9C8}" srcOrd="0" destOrd="0" presId="urn:microsoft.com/office/officeart/2005/8/layout/hierarchy1"/>
    <dgm:cxn modelId="{33E011AB-863C-407B-A08E-80915BDEE056}" type="presOf" srcId="{EF7D0FF7-E861-45BB-946A-C5B810B40E49}" destId="{CF203239-4597-4D45-977D-5FD0C6D74524}" srcOrd="0" destOrd="0" presId="urn:microsoft.com/office/officeart/2005/8/layout/hierarchy1"/>
    <dgm:cxn modelId="{EE174FF5-3F51-40EB-B327-B4267B6FA30A}" type="presOf" srcId="{56B10902-0810-426C-9D4B-89538CD9CE3E}" destId="{B085A6AD-4668-48B8-92C8-D17444B66CF5}" srcOrd="0" destOrd="0" presId="urn:microsoft.com/office/officeart/2005/8/layout/hierarchy1"/>
    <dgm:cxn modelId="{DAA269E7-75A5-4F4C-9C5B-6D8081DF4956}" type="presOf" srcId="{4E4E0E8E-2EB5-4A21-915F-03D2E93BCCCC}" destId="{239062C2-F154-42D7-BCA7-3FA8B69B103B}" srcOrd="0" destOrd="0" presId="urn:microsoft.com/office/officeart/2005/8/layout/hierarchy1"/>
    <dgm:cxn modelId="{3E2D7602-9965-4AE1-BAF7-72EEA28E44E6}" type="presOf" srcId="{72559D60-B809-4A0B-B8D5-EEC106CADB0C}" destId="{AD908205-F279-4628-BD84-1F3F3EEEB4E2}" srcOrd="0" destOrd="0" presId="urn:microsoft.com/office/officeart/2005/8/layout/hierarchy1"/>
    <dgm:cxn modelId="{58F07CA8-6320-4E34-BDB0-12B401CD5A80}" type="presOf" srcId="{9118FCDE-9457-4A56-AE15-7CAF42C5E19E}" destId="{787414D6-3D22-46B7-9608-A3FF1ECDA3A3}" srcOrd="0" destOrd="0" presId="urn:microsoft.com/office/officeart/2005/8/layout/hierarchy1"/>
    <dgm:cxn modelId="{5C443D62-BA6E-4BE0-8302-3FD9490D2F48}" type="presOf" srcId="{C934088A-DD17-454B-ABF8-F898A4299977}" destId="{97B06333-3012-4CE7-984B-73C9072BAE9D}" srcOrd="0" destOrd="0" presId="urn:microsoft.com/office/officeart/2005/8/layout/hierarchy1"/>
    <dgm:cxn modelId="{CCF840D8-71A4-4C0D-894C-97C18A0937A7}" type="presOf" srcId="{9D5D4296-5911-4B32-962C-22441C98B8C5}" destId="{BA309E3A-A36D-4162-8664-40E4640FC6D7}" srcOrd="0" destOrd="0" presId="urn:microsoft.com/office/officeart/2005/8/layout/hierarchy1"/>
    <dgm:cxn modelId="{FDD83119-5925-4FEF-99E5-BD1CDFF933C3}" type="presOf" srcId="{7908CAB2-8B6F-4F70-A8A0-C3D7829906C2}" destId="{C9FB8821-341C-4F21-8F5D-E791DA054B91}"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3EB71E46-9DAE-4B4F-83BF-49334E00013C}" type="presOf" srcId="{7B5473A4-9DC1-4A14-A2BF-A6A40CC8D102}" destId="{61DF9E5C-98D5-4CE1-A85C-6563C4C0B3AD}" srcOrd="0" destOrd="0" presId="urn:microsoft.com/office/officeart/2005/8/layout/hierarchy1"/>
    <dgm:cxn modelId="{3EE5BE5C-F5D7-43BF-B2DE-92BA16DA0B18}" type="presOf" srcId="{F83D20CB-C926-4FA7-8407-4A0DF6B19779}" destId="{DE1D7EFD-6FB6-48B6-BFD2-10A83859CC9B}" srcOrd="0" destOrd="0" presId="urn:microsoft.com/office/officeart/2005/8/layout/hierarchy1"/>
    <dgm:cxn modelId="{DDB3FBFB-85CF-4D5C-9290-67A10E405739}" type="presParOf" srcId="{DA8D4D94-0695-46E9-AEB8-6FE00F8DADF8}" destId="{1AFD3EE4-4C14-4B2C-9BF8-E25BEBDBA97A}" srcOrd="0" destOrd="0" presId="urn:microsoft.com/office/officeart/2005/8/layout/hierarchy1"/>
    <dgm:cxn modelId="{CDF8398A-BBA3-4DC2-862F-9FED5BB0320B}" type="presParOf" srcId="{1AFD3EE4-4C14-4B2C-9BF8-E25BEBDBA97A}" destId="{519DA649-06FD-41A7-8BF4-61018B8AD879}" srcOrd="0" destOrd="0" presId="urn:microsoft.com/office/officeart/2005/8/layout/hierarchy1"/>
    <dgm:cxn modelId="{13B138AF-C7E9-4498-A906-491CBFC452BA}" type="presParOf" srcId="{519DA649-06FD-41A7-8BF4-61018B8AD879}" destId="{B6A7D071-A0F2-4E09-B78C-4985CF30C9DF}" srcOrd="0" destOrd="0" presId="urn:microsoft.com/office/officeart/2005/8/layout/hierarchy1"/>
    <dgm:cxn modelId="{206296CA-582A-47F1-B3B7-4C9136B3186D}" type="presParOf" srcId="{519DA649-06FD-41A7-8BF4-61018B8AD879}" destId="{C8564CD2-5CAF-4EA9-B5DD-4817F1BBB9C8}" srcOrd="1" destOrd="0" presId="urn:microsoft.com/office/officeart/2005/8/layout/hierarchy1"/>
    <dgm:cxn modelId="{B924DBD5-D470-468F-B6B7-A12F1A226CB7}" type="presParOf" srcId="{1AFD3EE4-4C14-4B2C-9BF8-E25BEBDBA97A}" destId="{946E24AA-F8A9-46DA-B33A-449FB374E205}" srcOrd="1" destOrd="0" presId="urn:microsoft.com/office/officeart/2005/8/layout/hierarchy1"/>
    <dgm:cxn modelId="{8284A29D-0718-432A-AD6A-DABA7D1B3C94}" type="presParOf" srcId="{946E24AA-F8A9-46DA-B33A-449FB374E205}" destId="{5E7BDB3F-E3E5-425E-A04F-662F2DD66EE8}" srcOrd="0" destOrd="0" presId="urn:microsoft.com/office/officeart/2005/8/layout/hierarchy1"/>
    <dgm:cxn modelId="{17DC34ED-5043-45FE-9013-36F033A0D3D7}" type="presParOf" srcId="{946E24AA-F8A9-46DA-B33A-449FB374E205}" destId="{D407E230-4C1F-4B45-B1E5-9F0BB05C8AE6}" srcOrd="1" destOrd="0" presId="urn:microsoft.com/office/officeart/2005/8/layout/hierarchy1"/>
    <dgm:cxn modelId="{1DDAA18B-6F4D-4A3D-8534-268FC46EDCCE}" type="presParOf" srcId="{D407E230-4C1F-4B45-B1E5-9F0BB05C8AE6}" destId="{3C4FA1FD-E774-4C0C-8309-0EA634E238C1}" srcOrd="0" destOrd="0" presId="urn:microsoft.com/office/officeart/2005/8/layout/hierarchy1"/>
    <dgm:cxn modelId="{078FA057-48D6-4C50-985C-E16DB280C326}" type="presParOf" srcId="{3C4FA1FD-E774-4C0C-8309-0EA634E238C1}" destId="{4AC80549-27FD-4C80-BCA1-474BDC78DEFB}" srcOrd="0" destOrd="0" presId="urn:microsoft.com/office/officeart/2005/8/layout/hierarchy1"/>
    <dgm:cxn modelId="{23A0BA58-A5B2-4530-8935-4CDA5ABA594E}" type="presParOf" srcId="{3C4FA1FD-E774-4C0C-8309-0EA634E238C1}" destId="{2B020B9C-4382-48CB-891D-908BB0BA81C9}" srcOrd="1" destOrd="0" presId="urn:microsoft.com/office/officeart/2005/8/layout/hierarchy1"/>
    <dgm:cxn modelId="{4B764B47-672D-4C26-BAF5-7B95346B5151}" type="presParOf" srcId="{D407E230-4C1F-4B45-B1E5-9F0BB05C8AE6}" destId="{D6F65637-0152-4330-8606-80AC69723E02}" srcOrd="1" destOrd="0" presId="urn:microsoft.com/office/officeart/2005/8/layout/hierarchy1"/>
    <dgm:cxn modelId="{D25649A3-4434-40D8-B6EF-C01BFB21A656}" type="presParOf" srcId="{D6F65637-0152-4330-8606-80AC69723E02}" destId="{0E710570-BE04-48E9-A287-07D6687FC056}" srcOrd="0" destOrd="0" presId="urn:microsoft.com/office/officeart/2005/8/layout/hierarchy1"/>
    <dgm:cxn modelId="{691754EF-DB92-43A5-A003-0451F0F3AF18}" type="presParOf" srcId="{D6F65637-0152-4330-8606-80AC69723E02}" destId="{6BFB4CFB-B39F-4A1A-BDAC-97C000C8CF5E}" srcOrd="1" destOrd="0" presId="urn:microsoft.com/office/officeart/2005/8/layout/hierarchy1"/>
    <dgm:cxn modelId="{A231CC94-15D5-4D7A-B356-A749D9714128}" type="presParOf" srcId="{6BFB4CFB-B39F-4A1A-BDAC-97C000C8CF5E}" destId="{11C6F504-3D14-4F44-85F6-DDFC4040F9F9}" srcOrd="0" destOrd="0" presId="urn:microsoft.com/office/officeart/2005/8/layout/hierarchy1"/>
    <dgm:cxn modelId="{9292DEF4-4670-46BB-8B4B-2B726F6881BE}" type="presParOf" srcId="{11C6F504-3D14-4F44-85F6-DDFC4040F9F9}" destId="{5163BAF1-50A1-4686-8288-C535C72FC9CC}" srcOrd="0" destOrd="0" presId="urn:microsoft.com/office/officeart/2005/8/layout/hierarchy1"/>
    <dgm:cxn modelId="{FBCF8678-1FA4-4626-BDEB-02A4BAF11384}" type="presParOf" srcId="{11C6F504-3D14-4F44-85F6-DDFC4040F9F9}" destId="{97B06333-3012-4CE7-984B-73C9072BAE9D}" srcOrd="1" destOrd="0" presId="urn:microsoft.com/office/officeart/2005/8/layout/hierarchy1"/>
    <dgm:cxn modelId="{2DD9F62F-A4AB-4729-B8AE-9077174E1CDE}" type="presParOf" srcId="{6BFB4CFB-B39F-4A1A-BDAC-97C000C8CF5E}" destId="{BD7B9616-D3F6-4AD0-A65F-223C31659133}" srcOrd="1" destOrd="0" presId="urn:microsoft.com/office/officeart/2005/8/layout/hierarchy1"/>
    <dgm:cxn modelId="{62FCD0C7-ACD1-4770-A750-865F8F6FA8B9}" type="presParOf" srcId="{BD7B9616-D3F6-4AD0-A65F-223C31659133}" destId="{30269F74-3AFB-4CBE-A172-019220BB9EF3}" srcOrd="0" destOrd="0" presId="urn:microsoft.com/office/officeart/2005/8/layout/hierarchy1"/>
    <dgm:cxn modelId="{9F134EF5-B477-4D10-8AF9-C2908363845E}" type="presParOf" srcId="{BD7B9616-D3F6-4AD0-A65F-223C31659133}" destId="{D200DEB2-6323-4DD6-8BE6-FD99699FCC6A}" srcOrd="1" destOrd="0" presId="urn:microsoft.com/office/officeart/2005/8/layout/hierarchy1"/>
    <dgm:cxn modelId="{AD0BF3A1-71A7-42E3-9DD7-344B9ECAF987}" type="presParOf" srcId="{D200DEB2-6323-4DD6-8BE6-FD99699FCC6A}" destId="{FE8C206A-6A10-4C48-AAF4-087018DE6957}" srcOrd="0" destOrd="0" presId="urn:microsoft.com/office/officeart/2005/8/layout/hierarchy1"/>
    <dgm:cxn modelId="{5661E1C5-C66C-4882-A579-B6E840D7E148}" type="presParOf" srcId="{FE8C206A-6A10-4C48-AAF4-087018DE6957}" destId="{C2A731C4-9FD4-48D5-9763-769CD812BB61}" srcOrd="0" destOrd="0" presId="urn:microsoft.com/office/officeart/2005/8/layout/hierarchy1"/>
    <dgm:cxn modelId="{9CECC4CC-1CA1-4720-88D0-50B0942EFA56}" type="presParOf" srcId="{FE8C206A-6A10-4C48-AAF4-087018DE6957}" destId="{4B14117D-7965-4D57-A1E5-C459C8FACAFF}" srcOrd="1" destOrd="0" presId="urn:microsoft.com/office/officeart/2005/8/layout/hierarchy1"/>
    <dgm:cxn modelId="{14122311-00B3-455D-BDF9-0FB3E2903725}" type="presParOf" srcId="{D200DEB2-6323-4DD6-8BE6-FD99699FCC6A}" destId="{8D48137B-ADA5-42C3-8B96-50969F9D87D5}" srcOrd="1" destOrd="0" presId="urn:microsoft.com/office/officeart/2005/8/layout/hierarchy1"/>
    <dgm:cxn modelId="{AFB0F5EE-EEB5-40C0-B3F1-0DC167523E7E}" type="presParOf" srcId="{BD7B9616-D3F6-4AD0-A65F-223C31659133}" destId="{EDF25844-C2D6-4042-8C2F-7021765E02DF}" srcOrd="2" destOrd="0" presId="urn:microsoft.com/office/officeart/2005/8/layout/hierarchy1"/>
    <dgm:cxn modelId="{4B6AA8C3-E3BE-40EC-95B3-31BC9786C1BD}" type="presParOf" srcId="{BD7B9616-D3F6-4AD0-A65F-223C31659133}" destId="{43EAA024-8017-48A5-A335-61D5CC11E414}" srcOrd="3" destOrd="0" presId="urn:microsoft.com/office/officeart/2005/8/layout/hierarchy1"/>
    <dgm:cxn modelId="{49DCE39D-5426-4D95-AFA4-950C41093D1E}" type="presParOf" srcId="{43EAA024-8017-48A5-A335-61D5CC11E414}" destId="{F307E464-28F5-4F8A-80D4-B1D777A8AA99}" srcOrd="0" destOrd="0" presId="urn:microsoft.com/office/officeart/2005/8/layout/hierarchy1"/>
    <dgm:cxn modelId="{A45DFDC9-1484-4A7A-8610-F7B15637DE90}" type="presParOf" srcId="{F307E464-28F5-4F8A-80D4-B1D777A8AA99}" destId="{B73CB6A3-E730-4469-8C1A-14A8D3227606}" srcOrd="0" destOrd="0" presId="urn:microsoft.com/office/officeart/2005/8/layout/hierarchy1"/>
    <dgm:cxn modelId="{E1D909A4-0B0C-4C95-BA3D-01DBAB16E7DE}" type="presParOf" srcId="{F307E464-28F5-4F8A-80D4-B1D777A8AA99}" destId="{AD908205-F279-4628-BD84-1F3F3EEEB4E2}" srcOrd="1" destOrd="0" presId="urn:microsoft.com/office/officeart/2005/8/layout/hierarchy1"/>
    <dgm:cxn modelId="{CDE900AC-F33E-4BA5-91B1-F6B9195B2413}" type="presParOf" srcId="{43EAA024-8017-48A5-A335-61D5CC11E414}" destId="{9073CE4E-A7E3-4B77-AF8A-0C7335277142}" srcOrd="1" destOrd="0" presId="urn:microsoft.com/office/officeart/2005/8/layout/hierarchy1"/>
    <dgm:cxn modelId="{7A66D758-446A-4E6C-9D2B-3D1D98E7B7CB}" type="presParOf" srcId="{D6F65637-0152-4330-8606-80AC69723E02}" destId="{2F6E873F-F1E5-4446-89B3-A9A314F2EBE5}" srcOrd="2" destOrd="0" presId="urn:microsoft.com/office/officeart/2005/8/layout/hierarchy1"/>
    <dgm:cxn modelId="{857DF1F6-7DA0-40DE-B8CE-8410B15A9ADB}" type="presParOf" srcId="{D6F65637-0152-4330-8606-80AC69723E02}" destId="{93F8D20A-6A0A-4A60-9E7D-BBF9664AE745}" srcOrd="3" destOrd="0" presId="urn:microsoft.com/office/officeart/2005/8/layout/hierarchy1"/>
    <dgm:cxn modelId="{949CE049-AABF-44F1-A7A5-98763815012D}" type="presParOf" srcId="{93F8D20A-6A0A-4A60-9E7D-BBF9664AE745}" destId="{ED9B3731-8646-4D50-85C4-E01F1A86592D}" srcOrd="0" destOrd="0" presId="urn:microsoft.com/office/officeart/2005/8/layout/hierarchy1"/>
    <dgm:cxn modelId="{6F50B1BE-354E-401B-A5D8-E06F96087580}" type="presParOf" srcId="{ED9B3731-8646-4D50-85C4-E01F1A86592D}" destId="{8A9E150E-C6E4-4165-9BA8-2D107A1F5906}" srcOrd="0" destOrd="0" presId="urn:microsoft.com/office/officeart/2005/8/layout/hierarchy1"/>
    <dgm:cxn modelId="{1E01D760-53B5-4816-B0EC-D9CA69723E4D}" type="presParOf" srcId="{ED9B3731-8646-4D50-85C4-E01F1A86592D}" destId="{971B0BF5-743D-410D-9AC6-587659987174}" srcOrd="1" destOrd="0" presId="urn:microsoft.com/office/officeart/2005/8/layout/hierarchy1"/>
    <dgm:cxn modelId="{2D03643A-5600-4C55-A55C-836BCA201369}" type="presParOf" srcId="{93F8D20A-6A0A-4A60-9E7D-BBF9664AE745}" destId="{F758EF1D-0C19-4BAB-A645-23B3F5EA8D64}" srcOrd="1" destOrd="0" presId="urn:microsoft.com/office/officeart/2005/8/layout/hierarchy1"/>
    <dgm:cxn modelId="{046FE882-5868-4DCC-B50E-5443B7F6D356}" type="presParOf" srcId="{F758EF1D-0C19-4BAB-A645-23B3F5EA8D64}" destId="{31F23465-A850-47C9-B518-5EDA085DF580}" srcOrd="0" destOrd="0" presId="urn:microsoft.com/office/officeart/2005/8/layout/hierarchy1"/>
    <dgm:cxn modelId="{EA6F8404-E543-4FA9-95F6-07A34F2F0ADA}" type="presParOf" srcId="{F758EF1D-0C19-4BAB-A645-23B3F5EA8D64}" destId="{DAF99381-B617-483B-8E46-A68EF383AFA2}" srcOrd="1" destOrd="0" presId="urn:microsoft.com/office/officeart/2005/8/layout/hierarchy1"/>
    <dgm:cxn modelId="{959F9ADB-8338-4CF8-A489-D6CD4C4321C2}" type="presParOf" srcId="{DAF99381-B617-483B-8E46-A68EF383AFA2}" destId="{ACF1D418-AC65-4123-932C-7C8929B6F71A}" srcOrd="0" destOrd="0" presId="urn:microsoft.com/office/officeart/2005/8/layout/hierarchy1"/>
    <dgm:cxn modelId="{62AD5513-FB36-4895-A6DE-7C44CD9CE75A}" type="presParOf" srcId="{ACF1D418-AC65-4123-932C-7C8929B6F71A}" destId="{7F6F8408-E588-412E-B0BD-79B627AAC7BA}" srcOrd="0" destOrd="0" presId="urn:microsoft.com/office/officeart/2005/8/layout/hierarchy1"/>
    <dgm:cxn modelId="{243A2F74-CAF4-489D-B120-8DE3C8470F1F}" type="presParOf" srcId="{ACF1D418-AC65-4123-932C-7C8929B6F71A}" destId="{7EBDE339-3F2B-42DE-91EA-B975470C78CF}" srcOrd="1" destOrd="0" presId="urn:microsoft.com/office/officeart/2005/8/layout/hierarchy1"/>
    <dgm:cxn modelId="{DD4207FA-6230-4B89-978D-EEA53FD14FAE}" type="presParOf" srcId="{DAF99381-B617-483B-8E46-A68EF383AFA2}" destId="{FF359633-C6EB-4095-B648-6156652F8169}" srcOrd="1" destOrd="0" presId="urn:microsoft.com/office/officeart/2005/8/layout/hierarchy1"/>
    <dgm:cxn modelId="{57D95067-BC2A-43FE-8427-922EEBC96A2D}" type="presParOf" srcId="{F758EF1D-0C19-4BAB-A645-23B3F5EA8D64}" destId="{54D46415-34AC-4CA0-902B-1D803A476AE3}" srcOrd="2" destOrd="0" presId="urn:microsoft.com/office/officeart/2005/8/layout/hierarchy1"/>
    <dgm:cxn modelId="{75546687-8BF0-4977-9E7B-856178E0E91D}" type="presParOf" srcId="{F758EF1D-0C19-4BAB-A645-23B3F5EA8D64}" destId="{7C0DC2FA-FFAC-4C0C-9E4D-95B9EB393970}" srcOrd="3" destOrd="0" presId="urn:microsoft.com/office/officeart/2005/8/layout/hierarchy1"/>
    <dgm:cxn modelId="{8E751047-88A5-422F-897F-180C7BBCE7B1}" type="presParOf" srcId="{7C0DC2FA-FFAC-4C0C-9E4D-95B9EB393970}" destId="{3962EA37-771C-4C4C-8C1E-8137FA089143}" srcOrd="0" destOrd="0" presId="urn:microsoft.com/office/officeart/2005/8/layout/hierarchy1"/>
    <dgm:cxn modelId="{1AE440AF-A8C5-4EF2-B9F7-EB6A638A6D83}" type="presParOf" srcId="{3962EA37-771C-4C4C-8C1E-8137FA089143}" destId="{13276331-D03F-4A8F-A43C-109FE228B9FA}" srcOrd="0" destOrd="0" presId="urn:microsoft.com/office/officeart/2005/8/layout/hierarchy1"/>
    <dgm:cxn modelId="{FC772B91-AE6D-462B-BC54-1ED820ACA78D}" type="presParOf" srcId="{3962EA37-771C-4C4C-8C1E-8137FA089143}" destId="{77ED67F5-E489-4B7E-A329-57D7BA828157}" srcOrd="1" destOrd="0" presId="urn:microsoft.com/office/officeart/2005/8/layout/hierarchy1"/>
    <dgm:cxn modelId="{D8FFFEE3-1BE2-4EE0-ADF9-C16924924FFA}" type="presParOf" srcId="{7C0DC2FA-FFAC-4C0C-9E4D-95B9EB393970}" destId="{3D295D3A-41F5-4868-B8B3-AB96453E38B3}" srcOrd="1" destOrd="0" presId="urn:microsoft.com/office/officeart/2005/8/layout/hierarchy1"/>
    <dgm:cxn modelId="{9BD0F358-7D2E-4E71-806D-A1F8714CEEF7}" type="presParOf" srcId="{946E24AA-F8A9-46DA-B33A-449FB374E205}" destId="{BD17174E-2E7F-440D-9F64-55283B1DE1CA}" srcOrd="2" destOrd="0" presId="urn:microsoft.com/office/officeart/2005/8/layout/hierarchy1"/>
    <dgm:cxn modelId="{BC458F4E-7FA4-4F24-9036-3DE78200DC24}" type="presParOf" srcId="{946E24AA-F8A9-46DA-B33A-449FB374E205}" destId="{8993E0EE-467B-4A23-AA96-0C08FE06A631}" srcOrd="3" destOrd="0" presId="urn:microsoft.com/office/officeart/2005/8/layout/hierarchy1"/>
    <dgm:cxn modelId="{63CB4C26-9A4D-4DCB-A51D-0DE3E502E65D}" type="presParOf" srcId="{8993E0EE-467B-4A23-AA96-0C08FE06A631}" destId="{E0EF7079-EA74-4036-8553-D368777DC73D}" srcOrd="0" destOrd="0" presId="urn:microsoft.com/office/officeart/2005/8/layout/hierarchy1"/>
    <dgm:cxn modelId="{5AD6C0B9-3F58-4DED-8C0F-D7D616BD3EC8}" type="presParOf" srcId="{E0EF7079-EA74-4036-8553-D368777DC73D}" destId="{39BDF980-0412-4892-A91A-AB115FE4E170}" srcOrd="0" destOrd="0" presId="urn:microsoft.com/office/officeart/2005/8/layout/hierarchy1"/>
    <dgm:cxn modelId="{18446F03-760F-4056-9212-1E9E12489492}" type="presParOf" srcId="{E0EF7079-EA74-4036-8553-D368777DC73D}" destId="{B085A6AD-4668-48B8-92C8-D17444B66CF5}" srcOrd="1" destOrd="0" presId="urn:microsoft.com/office/officeart/2005/8/layout/hierarchy1"/>
    <dgm:cxn modelId="{82A1C6EF-A973-41A0-B2E5-44AD74AA23A1}" type="presParOf" srcId="{8993E0EE-467B-4A23-AA96-0C08FE06A631}" destId="{AA0D783D-3542-4AF6-881C-F1268EC63816}" srcOrd="1" destOrd="0" presId="urn:microsoft.com/office/officeart/2005/8/layout/hierarchy1"/>
    <dgm:cxn modelId="{2836666F-BAFD-4441-9B4B-EACF0D3467A3}" type="presParOf" srcId="{AA0D783D-3542-4AF6-881C-F1268EC63816}" destId="{C6274369-D5D5-4BA1-B831-24CA0202D005}" srcOrd="0" destOrd="0" presId="urn:microsoft.com/office/officeart/2005/8/layout/hierarchy1"/>
    <dgm:cxn modelId="{816CBFF5-625A-485E-952B-C4F179FB75BD}" type="presParOf" srcId="{AA0D783D-3542-4AF6-881C-F1268EC63816}" destId="{BF3799BD-4AF8-465A-B943-419E90E3D94E}" srcOrd="1" destOrd="0" presId="urn:microsoft.com/office/officeart/2005/8/layout/hierarchy1"/>
    <dgm:cxn modelId="{A4CACFBC-2C49-4639-91DC-B82D2A6CC29D}" type="presParOf" srcId="{BF3799BD-4AF8-465A-B943-419E90E3D94E}" destId="{0D5798AA-97F1-49A2-8271-77205714F4A3}" srcOrd="0" destOrd="0" presId="urn:microsoft.com/office/officeart/2005/8/layout/hierarchy1"/>
    <dgm:cxn modelId="{B2CBBAAA-39E1-4F14-864D-3196FE927B25}" type="presParOf" srcId="{0D5798AA-97F1-49A2-8271-77205714F4A3}" destId="{7CF59027-A19C-4055-BB76-52D170E80977}" srcOrd="0" destOrd="0" presId="urn:microsoft.com/office/officeart/2005/8/layout/hierarchy1"/>
    <dgm:cxn modelId="{400C9A8C-96F5-43A4-A42E-A927D4698968}" type="presParOf" srcId="{0D5798AA-97F1-49A2-8271-77205714F4A3}" destId="{61DF9E5C-98D5-4CE1-A85C-6563C4C0B3AD}" srcOrd="1" destOrd="0" presId="urn:microsoft.com/office/officeart/2005/8/layout/hierarchy1"/>
    <dgm:cxn modelId="{70B7DA51-6317-4E94-B61C-C3E93DA8C77D}" type="presParOf" srcId="{BF3799BD-4AF8-465A-B943-419E90E3D94E}" destId="{62DE5A9B-C032-48A4-84CA-4AEDDCE0CA90}" srcOrd="1" destOrd="0" presId="urn:microsoft.com/office/officeart/2005/8/layout/hierarchy1"/>
    <dgm:cxn modelId="{6CED29D2-F376-480C-853C-AEF71AF80248}" type="presParOf" srcId="{62DE5A9B-C032-48A4-84CA-4AEDDCE0CA90}" destId="{BA309E3A-A36D-4162-8664-40E4640FC6D7}" srcOrd="0" destOrd="0" presId="urn:microsoft.com/office/officeart/2005/8/layout/hierarchy1"/>
    <dgm:cxn modelId="{0D36B0E6-917A-4BBD-8B5E-473E2758E238}" type="presParOf" srcId="{62DE5A9B-C032-48A4-84CA-4AEDDCE0CA90}" destId="{4ED1A7D1-6EA7-452F-8A74-A233E353717C}" srcOrd="1" destOrd="0" presId="urn:microsoft.com/office/officeart/2005/8/layout/hierarchy1"/>
    <dgm:cxn modelId="{6A53037B-2C7B-435E-9556-00BCD69062E5}" type="presParOf" srcId="{4ED1A7D1-6EA7-452F-8A74-A233E353717C}" destId="{FEF4F0D3-5D2F-4D44-8B9D-CE68365BDD02}" srcOrd="0" destOrd="0" presId="urn:microsoft.com/office/officeart/2005/8/layout/hierarchy1"/>
    <dgm:cxn modelId="{C8FE81DC-EB9C-451F-B7D8-54D563B27E3B}" type="presParOf" srcId="{FEF4F0D3-5D2F-4D44-8B9D-CE68365BDD02}" destId="{D7FC21C2-02C5-47FE-8ABD-6B40E76D88E8}" srcOrd="0" destOrd="0" presId="urn:microsoft.com/office/officeart/2005/8/layout/hierarchy1"/>
    <dgm:cxn modelId="{D7E77DF7-9385-43EC-9A9A-FD5D1D7E3145}" type="presParOf" srcId="{FEF4F0D3-5D2F-4D44-8B9D-CE68365BDD02}" destId="{BCFA0EF3-7612-4789-8493-1A0E6B8D12B1}" srcOrd="1" destOrd="0" presId="urn:microsoft.com/office/officeart/2005/8/layout/hierarchy1"/>
    <dgm:cxn modelId="{BD7BD500-1782-49EE-8FBA-A8A240BE2339}" type="presParOf" srcId="{4ED1A7D1-6EA7-452F-8A74-A233E353717C}" destId="{F67414EF-EC31-4074-A233-D394AACE0852}" srcOrd="1" destOrd="0" presId="urn:microsoft.com/office/officeart/2005/8/layout/hierarchy1"/>
    <dgm:cxn modelId="{10B5129E-5A39-4CA7-A882-DA3CA9FCEFD2}" type="presParOf" srcId="{62DE5A9B-C032-48A4-84CA-4AEDDCE0CA90}" destId="{E69D5927-4D8C-474E-BA93-0593844D6A86}" srcOrd="2" destOrd="0" presId="urn:microsoft.com/office/officeart/2005/8/layout/hierarchy1"/>
    <dgm:cxn modelId="{BA96442D-19B5-432A-AF65-B03FA358C992}" type="presParOf" srcId="{62DE5A9B-C032-48A4-84CA-4AEDDCE0CA90}" destId="{697D28C8-4159-461B-AC4C-040CA9C8756E}" srcOrd="3" destOrd="0" presId="urn:microsoft.com/office/officeart/2005/8/layout/hierarchy1"/>
    <dgm:cxn modelId="{5A674627-A5C0-48E5-A3D1-B3E95ECDDF87}" type="presParOf" srcId="{697D28C8-4159-461B-AC4C-040CA9C8756E}" destId="{5F29FC62-F81B-415A-A329-02B0DD14BA2E}" srcOrd="0" destOrd="0" presId="urn:microsoft.com/office/officeart/2005/8/layout/hierarchy1"/>
    <dgm:cxn modelId="{A1D0FD12-24E8-4A2A-AA66-7E53876DC815}" type="presParOf" srcId="{5F29FC62-F81B-415A-A329-02B0DD14BA2E}" destId="{BA1DDF12-BF74-4571-ACB5-FD4526921EC9}" srcOrd="0" destOrd="0" presId="urn:microsoft.com/office/officeart/2005/8/layout/hierarchy1"/>
    <dgm:cxn modelId="{8261620C-02C2-44D3-B9EB-02DFD2150E5C}" type="presParOf" srcId="{5F29FC62-F81B-415A-A329-02B0DD14BA2E}" destId="{0C96BE2F-35CB-42AA-A69D-1368B5DC2F5B}" srcOrd="1" destOrd="0" presId="urn:microsoft.com/office/officeart/2005/8/layout/hierarchy1"/>
    <dgm:cxn modelId="{6694F267-D41C-4752-9CC1-5BB9707919A8}" type="presParOf" srcId="{697D28C8-4159-461B-AC4C-040CA9C8756E}" destId="{7281DD1D-C805-4AC0-8241-230997A41C06}" srcOrd="1" destOrd="0" presId="urn:microsoft.com/office/officeart/2005/8/layout/hierarchy1"/>
    <dgm:cxn modelId="{FC5571DA-8E21-43D0-ACFD-4DEFE48EC542}" type="presParOf" srcId="{AA0D783D-3542-4AF6-881C-F1268EC63816}" destId="{787414D6-3D22-46B7-9608-A3FF1ECDA3A3}" srcOrd="2" destOrd="0" presId="urn:microsoft.com/office/officeart/2005/8/layout/hierarchy1"/>
    <dgm:cxn modelId="{31BCCB25-1E87-4C51-9F52-3D71054E5E67}" type="presParOf" srcId="{AA0D783D-3542-4AF6-881C-F1268EC63816}" destId="{816CD494-5826-487A-955A-C2821E2E9561}" srcOrd="3" destOrd="0" presId="urn:microsoft.com/office/officeart/2005/8/layout/hierarchy1"/>
    <dgm:cxn modelId="{9EACDAB5-E3A6-49CE-AB38-3AA1296D263F}" type="presParOf" srcId="{816CD494-5826-487A-955A-C2821E2E9561}" destId="{34D4EE0F-68D1-4910-AAFC-09094CD2A465}" srcOrd="0" destOrd="0" presId="urn:microsoft.com/office/officeart/2005/8/layout/hierarchy1"/>
    <dgm:cxn modelId="{037DCEB7-792B-4373-813C-CC7E9846A6EB}" type="presParOf" srcId="{34D4EE0F-68D1-4910-AAFC-09094CD2A465}" destId="{8451F686-25D7-4208-9389-9AED15693DCE}" srcOrd="0" destOrd="0" presId="urn:microsoft.com/office/officeart/2005/8/layout/hierarchy1"/>
    <dgm:cxn modelId="{3D6D0EBB-1417-4F6E-B400-BC7A9DC33DD9}" type="presParOf" srcId="{34D4EE0F-68D1-4910-AAFC-09094CD2A465}" destId="{DE1D7EFD-6FB6-48B6-BFD2-10A83859CC9B}" srcOrd="1" destOrd="0" presId="urn:microsoft.com/office/officeart/2005/8/layout/hierarchy1"/>
    <dgm:cxn modelId="{40F0591E-D023-4828-BEE9-5F79D6F8B634}" type="presParOf" srcId="{816CD494-5826-487A-955A-C2821E2E9561}" destId="{B41B0C27-B196-45EC-B6CB-056222407B45}" srcOrd="1" destOrd="0" presId="urn:microsoft.com/office/officeart/2005/8/layout/hierarchy1"/>
    <dgm:cxn modelId="{2EA97A1A-116C-42DD-8244-93EAB8493657}" type="presParOf" srcId="{B41B0C27-B196-45EC-B6CB-056222407B45}" destId="{B2026839-5AB6-4F3F-BB56-DC26535C946D}" srcOrd="0" destOrd="0" presId="urn:microsoft.com/office/officeart/2005/8/layout/hierarchy1"/>
    <dgm:cxn modelId="{650072B7-35BF-414E-9669-4C6456A4A20D}" type="presParOf" srcId="{B41B0C27-B196-45EC-B6CB-056222407B45}" destId="{241C23E9-585A-4E32-874B-0A18CD676D61}" srcOrd="1" destOrd="0" presId="urn:microsoft.com/office/officeart/2005/8/layout/hierarchy1"/>
    <dgm:cxn modelId="{31ECEA5F-3C8C-40BE-BE2A-C99607222BB4}" type="presParOf" srcId="{241C23E9-585A-4E32-874B-0A18CD676D61}" destId="{E2699D9F-3374-472B-B5C9-4B1AD9B48DD9}" srcOrd="0" destOrd="0" presId="urn:microsoft.com/office/officeart/2005/8/layout/hierarchy1"/>
    <dgm:cxn modelId="{10144A43-2B93-4F95-8438-BB1F3451E9A6}" type="presParOf" srcId="{E2699D9F-3374-472B-B5C9-4B1AD9B48DD9}" destId="{30CB2A81-0E50-4B5C-B1DE-10A833BEDAF9}" srcOrd="0" destOrd="0" presId="urn:microsoft.com/office/officeart/2005/8/layout/hierarchy1"/>
    <dgm:cxn modelId="{710EAF24-8B58-4710-B505-3E3E31438BE6}" type="presParOf" srcId="{E2699D9F-3374-472B-B5C9-4B1AD9B48DD9}" destId="{239062C2-F154-42D7-BCA7-3FA8B69B103B}" srcOrd="1" destOrd="0" presId="urn:microsoft.com/office/officeart/2005/8/layout/hierarchy1"/>
    <dgm:cxn modelId="{9D6504C6-27D1-4716-98E5-DDBC7FA157D6}" type="presParOf" srcId="{241C23E9-585A-4E32-874B-0A18CD676D61}" destId="{12F00C86-930A-4AFA-9446-747C986D4487}" srcOrd="1" destOrd="0" presId="urn:microsoft.com/office/officeart/2005/8/layout/hierarchy1"/>
    <dgm:cxn modelId="{64B9CC22-E6C8-4BBE-A5FA-3026338A61C3}" type="presParOf" srcId="{B41B0C27-B196-45EC-B6CB-056222407B45}" destId="{C9FB8821-341C-4F21-8F5D-E791DA054B91}" srcOrd="2" destOrd="0" presId="urn:microsoft.com/office/officeart/2005/8/layout/hierarchy1"/>
    <dgm:cxn modelId="{BA93FF36-CE21-4518-9D15-82BC060BF2C7}" type="presParOf" srcId="{B41B0C27-B196-45EC-B6CB-056222407B45}" destId="{102FC112-CD24-4141-BB3E-A0E4280CE587}" srcOrd="3" destOrd="0" presId="urn:microsoft.com/office/officeart/2005/8/layout/hierarchy1"/>
    <dgm:cxn modelId="{22016941-B793-4CC8-92B7-777E277D3919}" type="presParOf" srcId="{102FC112-CD24-4141-BB3E-A0E4280CE587}" destId="{89EA7402-BDA9-4FFE-B49F-5912539BD64A}" srcOrd="0" destOrd="0" presId="urn:microsoft.com/office/officeart/2005/8/layout/hierarchy1"/>
    <dgm:cxn modelId="{D64B5A9B-5AEA-4171-95CB-7FA72DC57CB8}" type="presParOf" srcId="{89EA7402-BDA9-4FFE-B49F-5912539BD64A}" destId="{729EB2DF-DF00-4B20-A041-9502D0DD612D}" srcOrd="0" destOrd="0" presId="urn:microsoft.com/office/officeart/2005/8/layout/hierarchy1"/>
    <dgm:cxn modelId="{F62E62BC-84BD-4B5D-8288-8BF2BE0EEAB5}" type="presParOf" srcId="{89EA7402-BDA9-4FFE-B49F-5912539BD64A}" destId="{CF203239-4597-4D45-977D-5FD0C6D74524}" srcOrd="1" destOrd="0" presId="urn:microsoft.com/office/officeart/2005/8/layout/hierarchy1"/>
    <dgm:cxn modelId="{F1AD2607-F84F-470B-B76D-6F9CD7B2F1E3}" type="presParOf" srcId="{102FC112-CD24-4141-BB3E-A0E4280CE587}" destId="{CC48A1B3-0F16-418A-8174-79C308DD1407}" srcOrd="1" destOrd="0" presId="urn:microsoft.com/office/officeart/2005/8/layout/hierarchy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56</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38</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40</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31</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6</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r>
            <a:rPr lang="he-IL" dirty="0" smtClean="0"/>
            <a:t>23</a:t>
          </a:r>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80DA8DF9-2A41-4D22-94D1-663D3DD8933E}">
      <dgm:prSet phldrT="[Text]"/>
      <dgm:spPr/>
      <dgm:t>
        <a:bodyPr/>
        <a:lstStyle/>
        <a:p>
          <a:pPr rtl="1"/>
          <a:r>
            <a:rPr lang="he-IL" dirty="0" smtClean="0"/>
            <a:t>15</a:t>
          </a:r>
          <a:endParaRPr lang="he-IL" dirty="0"/>
        </a:p>
      </dgm:t>
    </dgm:pt>
    <dgm:pt modelId="{D81392C0-1D54-45DB-8B2F-CB2397B86729}" type="sibTrans" cxnId="{E22A9C9E-8D7B-4E69-82AE-002E22728C4C}">
      <dgm:prSet/>
      <dgm:spPr/>
      <dgm:t>
        <a:bodyPr/>
        <a:lstStyle/>
        <a:p>
          <a:pPr rtl="1"/>
          <a:endParaRPr lang="he-IL"/>
        </a:p>
      </dgm:t>
    </dgm:pt>
    <dgm:pt modelId="{9D5D4296-5911-4B32-962C-22441C98B8C5}" type="parTrans" cxnId="{E22A9C9E-8D7B-4E69-82AE-002E22728C4C}">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4"/>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4"/>
      <dgm:spPr/>
    </dgm:pt>
    <dgm:pt modelId="{4B14117D-7965-4D57-A1E5-C459C8FACAFF}" type="pres">
      <dgm:prSet presAssocID="{08BFCD00-9D8F-4F5F-8404-DDC3A6E22AEC}" presName="text4" presStyleLbl="fgAcc4" presStyleIdx="0" presStyleCnt="4">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4"/>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4"/>
      <dgm:spPr/>
    </dgm:pt>
    <dgm:pt modelId="{AD908205-F279-4628-BD84-1F3F3EEEB4E2}" type="pres">
      <dgm:prSet presAssocID="{72559D60-B809-4A0B-B8D5-EEC106CADB0C}" presName="text4" presStyleLbl="fgAcc4" presStyleIdx="1" presStyleCnt="4">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4"/>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4"/>
      <dgm:spPr/>
    </dgm:pt>
    <dgm:pt modelId="{7EBDE339-3F2B-42DE-91EA-B975470C78CF}" type="pres">
      <dgm:prSet presAssocID="{D319E56D-C67B-4E20-A1F3-A8D46C14130C}" presName="text4" presStyleLbl="fgAcc4" presStyleIdx="2" presStyleCnt="4">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4"/>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4"/>
      <dgm:spPr/>
    </dgm:pt>
    <dgm:pt modelId="{77ED67F5-E489-4B7E-A329-57D7BA828157}" type="pres">
      <dgm:prSet presAssocID="{ADFA44D4-9059-443C-B5F0-D14D186DA5E8}" presName="text4" presStyleLbl="fgAcc4" presStyleIdx="3" presStyleCnt="4">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19EA1D47-2B3C-4FE1-99D7-1FB2B5C391B8}" type="pres">
      <dgm:prSet presAssocID="{9D5D4296-5911-4B32-962C-22441C98B8C5}" presName="Name17" presStyleLbl="parChTrans1D3" presStyleIdx="3" presStyleCnt="4"/>
      <dgm:spPr/>
      <dgm:t>
        <a:bodyPr/>
        <a:lstStyle/>
        <a:p>
          <a:pPr rtl="1"/>
          <a:endParaRPr lang="he-IL"/>
        </a:p>
      </dgm:t>
    </dgm:pt>
    <dgm:pt modelId="{4E120E34-D068-4D14-A4B7-AF66E4075547}" type="pres">
      <dgm:prSet presAssocID="{80DA8DF9-2A41-4D22-94D1-663D3DD8933E}" presName="hierRoot3" presStyleCnt="0"/>
      <dgm:spPr/>
    </dgm:pt>
    <dgm:pt modelId="{80E8F73F-A863-4ECE-8959-6DB1D75356DB}" type="pres">
      <dgm:prSet presAssocID="{80DA8DF9-2A41-4D22-94D1-663D3DD8933E}" presName="composite3" presStyleCnt="0"/>
      <dgm:spPr/>
    </dgm:pt>
    <dgm:pt modelId="{CD7E1CFE-1690-4A0F-B631-5A0DB6380578}" type="pres">
      <dgm:prSet presAssocID="{80DA8DF9-2A41-4D22-94D1-663D3DD8933E}" presName="background3" presStyleLbl="node3" presStyleIdx="3" presStyleCnt="4"/>
      <dgm:spPr/>
    </dgm:pt>
    <dgm:pt modelId="{C8558ADC-1319-4701-BE19-7A1A13359C6D}" type="pres">
      <dgm:prSet presAssocID="{80DA8DF9-2A41-4D22-94D1-663D3DD8933E}" presName="text3" presStyleLbl="fgAcc3" presStyleIdx="3" presStyleCnt="4">
        <dgm:presLayoutVars>
          <dgm:chPref val="3"/>
        </dgm:presLayoutVars>
      </dgm:prSet>
      <dgm:spPr/>
      <dgm:t>
        <a:bodyPr/>
        <a:lstStyle/>
        <a:p>
          <a:pPr rtl="1"/>
          <a:endParaRPr lang="he-IL"/>
        </a:p>
      </dgm:t>
    </dgm:pt>
    <dgm:pt modelId="{7D14F15E-3D55-4B98-87CA-E30D8590A5D1}" type="pres">
      <dgm:prSet presAssocID="{80DA8DF9-2A41-4D22-94D1-663D3DD8933E}" presName="hierChild4"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3ED20977-9FA1-4BC9-96EA-81C875AA2615}" srcId="{CCFEF22E-465F-49DE-9404-9A360471E339}" destId="{56B10902-0810-426C-9D4B-89538CD9CE3E}" srcOrd="1" destOrd="0" parTransId="{E2A16E21-1605-4F4F-A021-1F3C8910C7EC}" sibTransId="{369B2528-7CDD-4F07-A4F9-315AB5D5B738}"/>
    <dgm:cxn modelId="{5A47A365-D993-458E-A005-D3EC074F8CD4}" type="presOf" srcId="{914E5EEC-1F85-4A20-91CC-098A7DA8ABA0}" destId="{C6274369-D5D5-4BA1-B831-24CA0202D005}"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116959B8-4565-45D9-B37B-A9B88AAF0860}" type="presOf" srcId="{E2A16E21-1605-4F4F-A021-1F3C8910C7EC}" destId="{BD17174E-2E7F-440D-9F64-55283B1DE1CA}" srcOrd="0" destOrd="0" presId="urn:microsoft.com/office/officeart/2005/8/layout/hierarchy1"/>
    <dgm:cxn modelId="{56D88CD1-54DA-4D42-AF20-D75E1C07943C}" type="presOf" srcId="{EF86C941-0C2D-419A-BD60-9A1ACE3350DF}" destId="{0E710570-BE04-48E9-A287-07D6687FC056}" srcOrd="0" destOrd="0" presId="urn:microsoft.com/office/officeart/2005/8/layout/hierarchy1"/>
    <dgm:cxn modelId="{67FA959E-5190-47CD-8C0C-3E052618076E}" type="presOf" srcId="{64DBCE3B-41D7-484F-8247-1F664C9C04FB}" destId="{EDF25844-C2D6-4042-8C2F-7021765E02DF}" srcOrd="0" destOrd="0" presId="urn:microsoft.com/office/officeart/2005/8/layout/hierarchy1"/>
    <dgm:cxn modelId="{9220C6A4-7D9F-43E9-AF7D-1A05CB8C79C7}" type="presOf" srcId="{08BFCD00-9D8F-4F5F-8404-DDC3A6E22AEC}" destId="{4B14117D-7965-4D57-A1E5-C459C8FACAFF}"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4C3429CC-6145-453A-B3D2-AFD8E6FE0F03}" type="presOf" srcId="{5D27833C-3E48-4860-9382-488E6DCF7ADC}" destId="{31F23465-A850-47C9-B518-5EDA085DF580}"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A1F5EE5D-9818-4565-82DE-F1DBB726A37A}" type="presOf" srcId="{80F580F0-617D-4FF3-9880-16352812AB84}" destId="{971B0BF5-743D-410D-9AC6-587659987174}" srcOrd="0" destOrd="0" presId="urn:microsoft.com/office/officeart/2005/8/layout/hierarchy1"/>
    <dgm:cxn modelId="{66EFA300-AA6D-4898-A208-2F3A5C9C9463}" type="presOf" srcId="{545D8567-774E-4E71-A4B8-AFCB3EAB7C05}" destId="{DA8D4D94-0695-46E9-AEB8-6FE00F8DADF8}" srcOrd="0" destOrd="0" presId="urn:microsoft.com/office/officeart/2005/8/layout/hierarchy1"/>
    <dgm:cxn modelId="{E22A9C9E-8D7B-4E69-82AE-002E22728C4C}" srcId="{56B10902-0810-426C-9D4B-89538CD9CE3E}" destId="{80DA8DF9-2A41-4D22-94D1-663D3DD8933E}" srcOrd="1" destOrd="0" parTransId="{9D5D4296-5911-4B32-962C-22441C98B8C5}" sibTransId="{D81392C0-1D54-45DB-8B2F-CB2397B86729}"/>
    <dgm:cxn modelId="{E5856760-4397-4407-95C9-C20E5A0B83D5}" srcId="{C934088A-DD17-454B-ABF8-F898A4299977}" destId="{72559D60-B809-4A0B-B8D5-EEC106CADB0C}" srcOrd="1" destOrd="0" parTransId="{64DBCE3B-41D7-484F-8247-1F664C9C04FB}" sibTransId="{E6BAB701-14EF-4F8E-B9C8-A9F5CE1992D4}"/>
    <dgm:cxn modelId="{5E5AC1D1-EC61-469A-B9A3-45EC2C4593C0}" type="presOf" srcId="{27DC0E27-CC2C-456F-8C3A-025E87DD9637}" destId="{5E7BDB3F-E3E5-425E-A04F-662F2DD66EE8}" srcOrd="0" destOrd="0" presId="urn:microsoft.com/office/officeart/2005/8/layout/hierarchy1"/>
    <dgm:cxn modelId="{24C3BF09-C8D9-4493-AA07-15FA42781BD6}" type="presOf" srcId="{56B10902-0810-426C-9D4B-89538CD9CE3E}" destId="{B085A6AD-4668-48B8-92C8-D17444B66CF5}"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1E391A00-08E1-4E00-8CC7-2403E7BBF534}" type="presOf" srcId="{7B5473A4-9DC1-4A14-A2BF-A6A40CC8D102}" destId="{61DF9E5C-98D5-4CE1-A85C-6563C4C0B3AD}" srcOrd="0" destOrd="0" presId="urn:microsoft.com/office/officeart/2005/8/layout/hierarchy1"/>
    <dgm:cxn modelId="{D7019334-9D4A-4BA4-A03B-A3439CF8E122}" type="presOf" srcId="{CCFEF22E-465F-49DE-9404-9A360471E339}" destId="{C8564CD2-5CAF-4EA9-B5DD-4817F1BBB9C8}" srcOrd="0" destOrd="0" presId="urn:microsoft.com/office/officeart/2005/8/layout/hierarchy1"/>
    <dgm:cxn modelId="{972FB059-3C3E-44B0-99B9-DBA219E4934C}" type="presOf" srcId="{80DA8DF9-2A41-4D22-94D1-663D3DD8933E}" destId="{C8558ADC-1319-4701-BE19-7A1A13359C6D}" srcOrd="0" destOrd="0" presId="urn:microsoft.com/office/officeart/2005/8/layout/hierarchy1"/>
    <dgm:cxn modelId="{9A46E2DB-ECFF-4BA9-8527-154F7FFB6CFD}" type="presOf" srcId="{5C7E3ADD-CB84-4332-B819-0DE6073454A0}" destId="{30269F74-3AFB-4CBE-A172-019220BB9EF3}" srcOrd="0" destOrd="0" presId="urn:microsoft.com/office/officeart/2005/8/layout/hierarchy1"/>
    <dgm:cxn modelId="{58C0D3A1-AAF5-4B58-B2C0-53A32B853604}" type="presOf" srcId="{BB4DF27B-20DA-4615-9AB5-F202B0762D4D}" destId="{2B020B9C-4382-48CB-891D-908BB0BA81C9}"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D556DE9C-F2D2-499A-9D34-2B19BA72A965}" type="presOf" srcId="{96A6BD2D-DCD4-4BD5-8B31-37BEB6998CAF}" destId="{2F6E873F-F1E5-4446-89B3-A9A314F2EBE5}" srcOrd="0" destOrd="0" presId="urn:microsoft.com/office/officeart/2005/8/layout/hierarchy1"/>
    <dgm:cxn modelId="{F913A1C4-E55C-4E24-B02D-EBB88FEC4E12}" type="presOf" srcId="{ADFA44D4-9059-443C-B5F0-D14D186DA5E8}" destId="{77ED67F5-E489-4B7E-A329-57D7BA828157}" srcOrd="0" destOrd="0" presId="urn:microsoft.com/office/officeart/2005/8/layout/hierarchy1"/>
    <dgm:cxn modelId="{B7BBFBC6-9563-4FE4-9F0B-BA12741A4587}" type="presOf" srcId="{31DBB323-3B82-4BCC-BDFE-0313147D14BD}" destId="{54D46415-34AC-4CA0-902B-1D803A476AE3}" srcOrd="0" destOrd="0" presId="urn:microsoft.com/office/officeart/2005/8/layout/hierarchy1"/>
    <dgm:cxn modelId="{844A07DA-7F62-4F05-9B8B-314B6DCA59FF}" type="presOf" srcId="{D319E56D-C67B-4E20-A1F3-A8D46C14130C}" destId="{7EBDE339-3F2B-42DE-91EA-B975470C78CF}" srcOrd="0" destOrd="0" presId="urn:microsoft.com/office/officeart/2005/8/layout/hierarchy1"/>
    <dgm:cxn modelId="{0A0A67B7-AD57-41A4-9E89-A3305E4426D8}" type="presOf" srcId="{72559D60-B809-4A0B-B8D5-EEC106CADB0C}" destId="{AD908205-F279-4628-BD84-1F3F3EEEB4E2}"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5ED60330-6774-49D6-B12D-A9BC0E3C75B5}" type="presOf" srcId="{C934088A-DD17-454B-ABF8-F898A4299977}" destId="{97B06333-3012-4CE7-984B-73C9072BAE9D}" srcOrd="0" destOrd="0" presId="urn:microsoft.com/office/officeart/2005/8/layout/hierarchy1"/>
    <dgm:cxn modelId="{EE7FDCC6-B593-46FC-A741-87F36E87B2BA}" type="presOf" srcId="{9D5D4296-5911-4B32-962C-22441C98B8C5}" destId="{19EA1D47-2B3C-4FE1-99D7-1FB2B5C391B8}" srcOrd="0" destOrd="0" presId="urn:microsoft.com/office/officeart/2005/8/layout/hierarchy1"/>
    <dgm:cxn modelId="{8D1AFBB2-EFD3-41E4-89ED-79B6D5F1762A}" type="presParOf" srcId="{DA8D4D94-0695-46E9-AEB8-6FE00F8DADF8}" destId="{1AFD3EE4-4C14-4B2C-9BF8-E25BEBDBA97A}" srcOrd="0" destOrd="0" presId="urn:microsoft.com/office/officeart/2005/8/layout/hierarchy1"/>
    <dgm:cxn modelId="{7FEBD7D3-A911-4269-8B5E-561EDCA5F420}" type="presParOf" srcId="{1AFD3EE4-4C14-4B2C-9BF8-E25BEBDBA97A}" destId="{519DA649-06FD-41A7-8BF4-61018B8AD879}" srcOrd="0" destOrd="0" presId="urn:microsoft.com/office/officeart/2005/8/layout/hierarchy1"/>
    <dgm:cxn modelId="{BB0308EC-366B-4164-ABF6-43108BE61437}" type="presParOf" srcId="{519DA649-06FD-41A7-8BF4-61018B8AD879}" destId="{B6A7D071-A0F2-4E09-B78C-4985CF30C9DF}" srcOrd="0" destOrd="0" presId="urn:microsoft.com/office/officeart/2005/8/layout/hierarchy1"/>
    <dgm:cxn modelId="{6B99D576-3C95-4D6F-85E1-51797AB13D8E}" type="presParOf" srcId="{519DA649-06FD-41A7-8BF4-61018B8AD879}" destId="{C8564CD2-5CAF-4EA9-B5DD-4817F1BBB9C8}" srcOrd="1" destOrd="0" presId="urn:microsoft.com/office/officeart/2005/8/layout/hierarchy1"/>
    <dgm:cxn modelId="{EBEEAC69-613C-416C-8B11-C4B9717E9B69}" type="presParOf" srcId="{1AFD3EE4-4C14-4B2C-9BF8-E25BEBDBA97A}" destId="{946E24AA-F8A9-46DA-B33A-449FB374E205}" srcOrd="1" destOrd="0" presId="urn:microsoft.com/office/officeart/2005/8/layout/hierarchy1"/>
    <dgm:cxn modelId="{F4FB93C2-6854-4311-B9A5-055DE3C58105}" type="presParOf" srcId="{946E24AA-F8A9-46DA-B33A-449FB374E205}" destId="{5E7BDB3F-E3E5-425E-A04F-662F2DD66EE8}" srcOrd="0" destOrd="0" presId="urn:microsoft.com/office/officeart/2005/8/layout/hierarchy1"/>
    <dgm:cxn modelId="{410D8244-041E-402E-BC6D-E9762BFE8C9A}" type="presParOf" srcId="{946E24AA-F8A9-46DA-B33A-449FB374E205}" destId="{D407E230-4C1F-4B45-B1E5-9F0BB05C8AE6}" srcOrd="1" destOrd="0" presId="urn:microsoft.com/office/officeart/2005/8/layout/hierarchy1"/>
    <dgm:cxn modelId="{A012BBA8-3A16-4B2F-A0D4-18340B9766BC}" type="presParOf" srcId="{D407E230-4C1F-4B45-B1E5-9F0BB05C8AE6}" destId="{3C4FA1FD-E774-4C0C-8309-0EA634E238C1}" srcOrd="0" destOrd="0" presId="urn:microsoft.com/office/officeart/2005/8/layout/hierarchy1"/>
    <dgm:cxn modelId="{E2145B85-413C-47EB-BC8C-A67FD85973E9}" type="presParOf" srcId="{3C4FA1FD-E774-4C0C-8309-0EA634E238C1}" destId="{4AC80549-27FD-4C80-BCA1-474BDC78DEFB}" srcOrd="0" destOrd="0" presId="urn:microsoft.com/office/officeart/2005/8/layout/hierarchy1"/>
    <dgm:cxn modelId="{88719B07-7305-4716-9D8D-16EDE0F67404}" type="presParOf" srcId="{3C4FA1FD-E774-4C0C-8309-0EA634E238C1}" destId="{2B020B9C-4382-48CB-891D-908BB0BA81C9}" srcOrd="1" destOrd="0" presId="urn:microsoft.com/office/officeart/2005/8/layout/hierarchy1"/>
    <dgm:cxn modelId="{C9279E42-2FDD-4B5D-B0EA-1539DC057FBF}" type="presParOf" srcId="{D407E230-4C1F-4B45-B1E5-9F0BB05C8AE6}" destId="{D6F65637-0152-4330-8606-80AC69723E02}" srcOrd="1" destOrd="0" presId="urn:microsoft.com/office/officeart/2005/8/layout/hierarchy1"/>
    <dgm:cxn modelId="{0ECFA23E-200E-4EF1-AF90-7B8057ED90EC}" type="presParOf" srcId="{D6F65637-0152-4330-8606-80AC69723E02}" destId="{0E710570-BE04-48E9-A287-07D6687FC056}" srcOrd="0" destOrd="0" presId="urn:microsoft.com/office/officeart/2005/8/layout/hierarchy1"/>
    <dgm:cxn modelId="{D730EEE6-19BE-49C5-AC31-8EF872609F52}" type="presParOf" srcId="{D6F65637-0152-4330-8606-80AC69723E02}" destId="{6BFB4CFB-B39F-4A1A-BDAC-97C000C8CF5E}" srcOrd="1" destOrd="0" presId="urn:microsoft.com/office/officeart/2005/8/layout/hierarchy1"/>
    <dgm:cxn modelId="{27C6C223-934C-44CA-A4E7-F6DF58552593}" type="presParOf" srcId="{6BFB4CFB-B39F-4A1A-BDAC-97C000C8CF5E}" destId="{11C6F504-3D14-4F44-85F6-DDFC4040F9F9}" srcOrd="0" destOrd="0" presId="urn:microsoft.com/office/officeart/2005/8/layout/hierarchy1"/>
    <dgm:cxn modelId="{DE768CF6-E0EC-46AE-B35A-D161219C7802}" type="presParOf" srcId="{11C6F504-3D14-4F44-85F6-DDFC4040F9F9}" destId="{5163BAF1-50A1-4686-8288-C535C72FC9CC}" srcOrd="0" destOrd="0" presId="urn:microsoft.com/office/officeart/2005/8/layout/hierarchy1"/>
    <dgm:cxn modelId="{C853DF0F-A9F5-44DD-BBE3-E3995A250908}" type="presParOf" srcId="{11C6F504-3D14-4F44-85F6-DDFC4040F9F9}" destId="{97B06333-3012-4CE7-984B-73C9072BAE9D}" srcOrd="1" destOrd="0" presId="urn:microsoft.com/office/officeart/2005/8/layout/hierarchy1"/>
    <dgm:cxn modelId="{7FECE845-F04F-4F2F-ABCE-9282DF3A5483}" type="presParOf" srcId="{6BFB4CFB-B39F-4A1A-BDAC-97C000C8CF5E}" destId="{BD7B9616-D3F6-4AD0-A65F-223C31659133}" srcOrd="1" destOrd="0" presId="urn:microsoft.com/office/officeart/2005/8/layout/hierarchy1"/>
    <dgm:cxn modelId="{3C18FBF0-30F3-4D02-999A-801669B59C35}" type="presParOf" srcId="{BD7B9616-D3F6-4AD0-A65F-223C31659133}" destId="{30269F74-3AFB-4CBE-A172-019220BB9EF3}" srcOrd="0" destOrd="0" presId="urn:microsoft.com/office/officeart/2005/8/layout/hierarchy1"/>
    <dgm:cxn modelId="{7C5DF2D6-0E2C-4BFF-8157-9AEDF14CB0C0}" type="presParOf" srcId="{BD7B9616-D3F6-4AD0-A65F-223C31659133}" destId="{D200DEB2-6323-4DD6-8BE6-FD99699FCC6A}" srcOrd="1" destOrd="0" presId="urn:microsoft.com/office/officeart/2005/8/layout/hierarchy1"/>
    <dgm:cxn modelId="{9781BD99-061E-4B1C-B1DD-2F07EEB07BD7}" type="presParOf" srcId="{D200DEB2-6323-4DD6-8BE6-FD99699FCC6A}" destId="{FE8C206A-6A10-4C48-AAF4-087018DE6957}" srcOrd="0" destOrd="0" presId="urn:microsoft.com/office/officeart/2005/8/layout/hierarchy1"/>
    <dgm:cxn modelId="{BC4A9EF5-1D92-47E7-A74A-8DA9297910C1}" type="presParOf" srcId="{FE8C206A-6A10-4C48-AAF4-087018DE6957}" destId="{C2A731C4-9FD4-48D5-9763-769CD812BB61}" srcOrd="0" destOrd="0" presId="urn:microsoft.com/office/officeart/2005/8/layout/hierarchy1"/>
    <dgm:cxn modelId="{8CE8DA0F-7F49-4A1D-B732-D9E7B2F6BAD7}" type="presParOf" srcId="{FE8C206A-6A10-4C48-AAF4-087018DE6957}" destId="{4B14117D-7965-4D57-A1E5-C459C8FACAFF}" srcOrd="1" destOrd="0" presId="urn:microsoft.com/office/officeart/2005/8/layout/hierarchy1"/>
    <dgm:cxn modelId="{9F0A0FC1-327E-4DFC-8A7F-0728604341E1}" type="presParOf" srcId="{D200DEB2-6323-4DD6-8BE6-FD99699FCC6A}" destId="{8D48137B-ADA5-42C3-8B96-50969F9D87D5}" srcOrd="1" destOrd="0" presId="urn:microsoft.com/office/officeart/2005/8/layout/hierarchy1"/>
    <dgm:cxn modelId="{489E81D0-2C8B-4AFB-912F-9D3D398DACEF}" type="presParOf" srcId="{BD7B9616-D3F6-4AD0-A65F-223C31659133}" destId="{EDF25844-C2D6-4042-8C2F-7021765E02DF}" srcOrd="2" destOrd="0" presId="urn:microsoft.com/office/officeart/2005/8/layout/hierarchy1"/>
    <dgm:cxn modelId="{1563CBB1-4563-4791-AD4B-B4645E54178C}" type="presParOf" srcId="{BD7B9616-D3F6-4AD0-A65F-223C31659133}" destId="{43EAA024-8017-48A5-A335-61D5CC11E414}" srcOrd="3" destOrd="0" presId="urn:microsoft.com/office/officeart/2005/8/layout/hierarchy1"/>
    <dgm:cxn modelId="{F6A8E117-28AC-461A-8719-4A6190370556}" type="presParOf" srcId="{43EAA024-8017-48A5-A335-61D5CC11E414}" destId="{F307E464-28F5-4F8A-80D4-B1D777A8AA99}" srcOrd="0" destOrd="0" presId="urn:microsoft.com/office/officeart/2005/8/layout/hierarchy1"/>
    <dgm:cxn modelId="{3F811176-51D1-4DD0-B9B6-A592ABF1447F}" type="presParOf" srcId="{F307E464-28F5-4F8A-80D4-B1D777A8AA99}" destId="{B73CB6A3-E730-4469-8C1A-14A8D3227606}" srcOrd="0" destOrd="0" presId="urn:microsoft.com/office/officeart/2005/8/layout/hierarchy1"/>
    <dgm:cxn modelId="{7C48A424-16FF-4C09-AAD4-EA4399F2B8FD}" type="presParOf" srcId="{F307E464-28F5-4F8A-80D4-B1D777A8AA99}" destId="{AD908205-F279-4628-BD84-1F3F3EEEB4E2}" srcOrd="1" destOrd="0" presId="urn:microsoft.com/office/officeart/2005/8/layout/hierarchy1"/>
    <dgm:cxn modelId="{FE246C9F-79D4-4943-B78A-3612AB97827B}" type="presParOf" srcId="{43EAA024-8017-48A5-A335-61D5CC11E414}" destId="{9073CE4E-A7E3-4B77-AF8A-0C7335277142}" srcOrd="1" destOrd="0" presId="urn:microsoft.com/office/officeart/2005/8/layout/hierarchy1"/>
    <dgm:cxn modelId="{C682B016-4C46-4F4D-8655-13D87353BCF0}" type="presParOf" srcId="{D6F65637-0152-4330-8606-80AC69723E02}" destId="{2F6E873F-F1E5-4446-89B3-A9A314F2EBE5}" srcOrd="2" destOrd="0" presId="urn:microsoft.com/office/officeart/2005/8/layout/hierarchy1"/>
    <dgm:cxn modelId="{653BB44B-A30B-4966-BA3E-3014E017A879}" type="presParOf" srcId="{D6F65637-0152-4330-8606-80AC69723E02}" destId="{93F8D20A-6A0A-4A60-9E7D-BBF9664AE745}" srcOrd="3" destOrd="0" presId="urn:microsoft.com/office/officeart/2005/8/layout/hierarchy1"/>
    <dgm:cxn modelId="{F9AC117B-34E1-42DD-9758-FF17BE4A7888}" type="presParOf" srcId="{93F8D20A-6A0A-4A60-9E7D-BBF9664AE745}" destId="{ED9B3731-8646-4D50-85C4-E01F1A86592D}" srcOrd="0" destOrd="0" presId="urn:microsoft.com/office/officeart/2005/8/layout/hierarchy1"/>
    <dgm:cxn modelId="{48B02963-749C-4BC8-8C9D-8A554895A940}" type="presParOf" srcId="{ED9B3731-8646-4D50-85C4-E01F1A86592D}" destId="{8A9E150E-C6E4-4165-9BA8-2D107A1F5906}" srcOrd="0" destOrd="0" presId="urn:microsoft.com/office/officeart/2005/8/layout/hierarchy1"/>
    <dgm:cxn modelId="{286865EA-E976-4BBA-A2B6-81EA251AF26E}" type="presParOf" srcId="{ED9B3731-8646-4D50-85C4-E01F1A86592D}" destId="{971B0BF5-743D-410D-9AC6-587659987174}" srcOrd="1" destOrd="0" presId="urn:microsoft.com/office/officeart/2005/8/layout/hierarchy1"/>
    <dgm:cxn modelId="{41E14EE0-78B1-4F25-BDFC-08019B4304BA}" type="presParOf" srcId="{93F8D20A-6A0A-4A60-9E7D-BBF9664AE745}" destId="{F758EF1D-0C19-4BAB-A645-23B3F5EA8D64}" srcOrd="1" destOrd="0" presId="urn:microsoft.com/office/officeart/2005/8/layout/hierarchy1"/>
    <dgm:cxn modelId="{E50ECA1C-0205-4B3D-9544-6A34EA7EA96C}" type="presParOf" srcId="{F758EF1D-0C19-4BAB-A645-23B3F5EA8D64}" destId="{31F23465-A850-47C9-B518-5EDA085DF580}" srcOrd="0" destOrd="0" presId="urn:microsoft.com/office/officeart/2005/8/layout/hierarchy1"/>
    <dgm:cxn modelId="{998A0520-1952-489E-841B-124ACA259CA9}" type="presParOf" srcId="{F758EF1D-0C19-4BAB-A645-23B3F5EA8D64}" destId="{DAF99381-B617-483B-8E46-A68EF383AFA2}" srcOrd="1" destOrd="0" presId="urn:microsoft.com/office/officeart/2005/8/layout/hierarchy1"/>
    <dgm:cxn modelId="{487B2B6E-D7E5-4513-B129-525A3369772D}" type="presParOf" srcId="{DAF99381-B617-483B-8E46-A68EF383AFA2}" destId="{ACF1D418-AC65-4123-932C-7C8929B6F71A}" srcOrd="0" destOrd="0" presId="urn:microsoft.com/office/officeart/2005/8/layout/hierarchy1"/>
    <dgm:cxn modelId="{A8D6830E-FE09-444B-AFE1-801ADCF52C3C}" type="presParOf" srcId="{ACF1D418-AC65-4123-932C-7C8929B6F71A}" destId="{7F6F8408-E588-412E-B0BD-79B627AAC7BA}" srcOrd="0" destOrd="0" presId="urn:microsoft.com/office/officeart/2005/8/layout/hierarchy1"/>
    <dgm:cxn modelId="{E93BCDDE-20AD-4715-A26D-1FAB4CA734A0}" type="presParOf" srcId="{ACF1D418-AC65-4123-932C-7C8929B6F71A}" destId="{7EBDE339-3F2B-42DE-91EA-B975470C78CF}" srcOrd="1" destOrd="0" presId="urn:microsoft.com/office/officeart/2005/8/layout/hierarchy1"/>
    <dgm:cxn modelId="{3F2346C0-87D4-4DCB-A749-C07A7B05313A}" type="presParOf" srcId="{DAF99381-B617-483B-8E46-A68EF383AFA2}" destId="{FF359633-C6EB-4095-B648-6156652F8169}" srcOrd="1" destOrd="0" presId="urn:microsoft.com/office/officeart/2005/8/layout/hierarchy1"/>
    <dgm:cxn modelId="{C8FE17AA-EA45-4AAE-AF1E-5527852652E0}" type="presParOf" srcId="{F758EF1D-0C19-4BAB-A645-23B3F5EA8D64}" destId="{54D46415-34AC-4CA0-902B-1D803A476AE3}" srcOrd="2" destOrd="0" presId="urn:microsoft.com/office/officeart/2005/8/layout/hierarchy1"/>
    <dgm:cxn modelId="{36B36CB7-23C2-409B-81CF-22009BAC99D7}" type="presParOf" srcId="{F758EF1D-0C19-4BAB-A645-23B3F5EA8D64}" destId="{7C0DC2FA-FFAC-4C0C-9E4D-95B9EB393970}" srcOrd="3" destOrd="0" presId="urn:microsoft.com/office/officeart/2005/8/layout/hierarchy1"/>
    <dgm:cxn modelId="{F2271DF2-AD83-4E82-AE89-1B76D064CB27}" type="presParOf" srcId="{7C0DC2FA-FFAC-4C0C-9E4D-95B9EB393970}" destId="{3962EA37-771C-4C4C-8C1E-8137FA089143}" srcOrd="0" destOrd="0" presId="urn:microsoft.com/office/officeart/2005/8/layout/hierarchy1"/>
    <dgm:cxn modelId="{17071FF0-A01B-4608-AFEC-116A5102ED7B}" type="presParOf" srcId="{3962EA37-771C-4C4C-8C1E-8137FA089143}" destId="{13276331-D03F-4A8F-A43C-109FE228B9FA}" srcOrd="0" destOrd="0" presId="urn:microsoft.com/office/officeart/2005/8/layout/hierarchy1"/>
    <dgm:cxn modelId="{3301E9F2-E744-43AF-9539-75FF8C6E75FF}" type="presParOf" srcId="{3962EA37-771C-4C4C-8C1E-8137FA089143}" destId="{77ED67F5-E489-4B7E-A329-57D7BA828157}" srcOrd="1" destOrd="0" presId="urn:microsoft.com/office/officeart/2005/8/layout/hierarchy1"/>
    <dgm:cxn modelId="{9B65D86C-8FA2-4E2E-A9BA-21F20A81D81D}" type="presParOf" srcId="{7C0DC2FA-FFAC-4C0C-9E4D-95B9EB393970}" destId="{3D295D3A-41F5-4868-B8B3-AB96453E38B3}" srcOrd="1" destOrd="0" presId="urn:microsoft.com/office/officeart/2005/8/layout/hierarchy1"/>
    <dgm:cxn modelId="{04962B4B-9BCE-4512-90A2-470C8EB41CD8}" type="presParOf" srcId="{946E24AA-F8A9-46DA-B33A-449FB374E205}" destId="{BD17174E-2E7F-440D-9F64-55283B1DE1CA}" srcOrd="2" destOrd="0" presId="urn:microsoft.com/office/officeart/2005/8/layout/hierarchy1"/>
    <dgm:cxn modelId="{30B28FE2-ED5F-4EA8-947B-7EA105621BF7}" type="presParOf" srcId="{946E24AA-F8A9-46DA-B33A-449FB374E205}" destId="{8993E0EE-467B-4A23-AA96-0C08FE06A631}" srcOrd="3" destOrd="0" presId="urn:microsoft.com/office/officeart/2005/8/layout/hierarchy1"/>
    <dgm:cxn modelId="{C9884BA0-27D2-4FAF-83A4-4263DC0268A1}" type="presParOf" srcId="{8993E0EE-467B-4A23-AA96-0C08FE06A631}" destId="{E0EF7079-EA74-4036-8553-D368777DC73D}" srcOrd="0" destOrd="0" presId="urn:microsoft.com/office/officeart/2005/8/layout/hierarchy1"/>
    <dgm:cxn modelId="{86C4A9A4-5BD4-4EE4-B80A-603750C589FE}" type="presParOf" srcId="{E0EF7079-EA74-4036-8553-D368777DC73D}" destId="{39BDF980-0412-4892-A91A-AB115FE4E170}" srcOrd="0" destOrd="0" presId="urn:microsoft.com/office/officeart/2005/8/layout/hierarchy1"/>
    <dgm:cxn modelId="{32CE7FB3-2C73-40D7-902F-8283F03334D9}" type="presParOf" srcId="{E0EF7079-EA74-4036-8553-D368777DC73D}" destId="{B085A6AD-4668-48B8-92C8-D17444B66CF5}" srcOrd="1" destOrd="0" presId="urn:microsoft.com/office/officeart/2005/8/layout/hierarchy1"/>
    <dgm:cxn modelId="{39D8B375-6458-4798-AE25-11FB923F4ABB}" type="presParOf" srcId="{8993E0EE-467B-4A23-AA96-0C08FE06A631}" destId="{AA0D783D-3542-4AF6-881C-F1268EC63816}" srcOrd="1" destOrd="0" presId="urn:microsoft.com/office/officeart/2005/8/layout/hierarchy1"/>
    <dgm:cxn modelId="{B4943142-B08C-4D06-8278-9239C306C75E}" type="presParOf" srcId="{AA0D783D-3542-4AF6-881C-F1268EC63816}" destId="{C6274369-D5D5-4BA1-B831-24CA0202D005}" srcOrd="0" destOrd="0" presId="urn:microsoft.com/office/officeart/2005/8/layout/hierarchy1"/>
    <dgm:cxn modelId="{3F3CF66F-24EB-4081-8440-72739BBCD4CF}" type="presParOf" srcId="{AA0D783D-3542-4AF6-881C-F1268EC63816}" destId="{BF3799BD-4AF8-465A-B943-419E90E3D94E}" srcOrd="1" destOrd="0" presId="urn:microsoft.com/office/officeart/2005/8/layout/hierarchy1"/>
    <dgm:cxn modelId="{BBD56BF9-1F93-41E7-92FE-1ABCEA2864EE}" type="presParOf" srcId="{BF3799BD-4AF8-465A-B943-419E90E3D94E}" destId="{0D5798AA-97F1-49A2-8271-77205714F4A3}" srcOrd="0" destOrd="0" presId="urn:microsoft.com/office/officeart/2005/8/layout/hierarchy1"/>
    <dgm:cxn modelId="{04584F1E-AFAB-4C34-8E52-C810BE8DCCC8}" type="presParOf" srcId="{0D5798AA-97F1-49A2-8271-77205714F4A3}" destId="{7CF59027-A19C-4055-BB76-52D170E80977}" srcOrd="0" destOrd="0" presId="urn:microsoft.com/office/officeart/2005/8/layout/hierarchy1"/>
    <dgm:cxn modelId="{04AEDAA5-AF0B-4F99-9ED4-3DA18DF4B2B7}" type="presParOf" srcId="{0D5798AA-97F1-49A2-8271-77205714F4A3}" destId="{61DF9E5C-98D5-4CE1-A85C-6563C4C0B3AD}" srcOrd="1" destOrd="0" presId="urn:microsoft.com/office/officeart/2005/8/layout/hierarchy1"/>
    <dgm:cxn modelId="{3008707C-1A6B-42BC-BA48-FDB5B1DE416B}" type="presParOf" srcId="{BF3799BD-4AF8-465A-B943-419E90E3D94E}" destId="{62DE5A9B-C032-48A4-84CA-4AEDDCE0CA90}" srcOrd="1" destOrd="0" presId="urn:microsoft.com/office/officeart/2005/8/layout/hierarchy1"/>
    <dgm:cxn modelId="{2028B688-627C-4903-B7BB-B19227D4E285}" type="presParOf" srcId="{AA0D783D-3542-4AF6-881C-F1268EC63816}" destId="{19EA1D47-2B3C-4FE1-99D7-1FB2B5C391B8}" srcOrd="2" destOrd="0" presId="urn:microsoft.com/office/officeart/2005/8/layout/hierarchy1"/>
    <dgm:cxn modelId="{F89CA599-A32D-49F4-9B50-B6324E4D6C74}" type="presParOf" srcId="{AA0D783D-3542-4AF6-881C-F1268EC63816}" destId="{4E120E34-D068-4D14-A4B7-AF66E4075547}" srcOrd="3" destOrd="0" presId="urn:microsoft.com/office/officeart/2005/8/layout/hierarchy1"/>
    <dgm:cxn modelId="{AEFE2B78-5175-4800-9519-1275DDF6B449}" type="presParOf" srcId="{4E120E34-D068-4D14-A4B7-AF66E4075547}" destId="{80E8F73F-A863-4ECE-8959-6DB1D75356DB}" srcOrd="0" destOrd="0" presId="urn:microsoft.com/office/officeart/2005/8/layout/hierarchy1"/>
    <dgm:cxn modelId="{258F97E8-F2D5-4129-AAB2-39DEC72F7656}" type="presParOf" srcId="{80E8F73F-A863-4ECE-8959-6DB1D75356DB}" destId="{CD7E1CFE-1690-4A0F-B631-5A0DB6380578}" srcOrd="0" destOrd="0" presId="urn:microsoft.com/office/officeart/2005/8/layout/hierarchy1"/>
    <dgm:cxn modelId="{2E4D8480-7B60-4120-AAD4-C44F05E66501}" type="presParOf" srcId="{80E8F73F-A863-4ECE-8959-6DB1D75356DB}" destId="{C8558ADC-1319-4701-BE19-7A1A13359C6D}" srcOrd="1" destOrd="0" presId="urn:microsoft.com/office/officeart/2005/8/layout/hierarchy1"/>
    <dgm:cxn modelId="{1C315DDB-E10E-4B51-9E07-A43CAF0576AC}" type="presParOf" srcId="{4E120E34-D068-4D14-A4B7-AF66E4075547}" destId="{7D14F15E-3D55-4B98-87CA-E30D8590A5D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23</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38</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40</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31</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6</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80DA8DF9-2A41-4D22-94D1-663D3DD8933E}">
      <dgm:prSet phldrT="[Text]"/>
      <dgm:spPr/>
      <dgm:t>
        <a:bodyPr/>
        <a:lstStyle/>
        <a:p>
          <a:pPr rtl="1"/>
          <a:r>
            <a:rPr lang="he-IL" dirty="0" smtClean="0"/>
            <a:t>15</a:t>
          </a:r>
          <a:endParaRPr lang="he-IL" dirty="0"/>
        </a:p>
      </dgm:t>
    </dgm:pt>
    <dgm:pt modelId="{D81392C0-1D54-45DB-8B2F-CB2397B86729}" type="sibTrans" cxnId="{E22A9C9E-8D7B-4E69-82AE-002E22728C4C}">
      <dgm:prSet/>
      <dgm:spPr/>
      <dgm:t>
        <a:bodyPr/>
        <a:lstStyle/>
        <a:p>
          <a:pPr rtl="1"/>
          <a:endParaRPr lang="he-IL"/>
        </a:p>
      </dgm:t>
    </dgm:pt>
    <dgm:pt modelId="{9D5D4296-5911-4B32-962C-22441C98B8C5}" type="parTrans" cxnId="{E22A9C9E-8D7B-4E69-82AE-002E22728C4C}">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4"/>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4"/>
      <dgm:spPr/>
    </dgm:pt>
    <dgm:pt modelId="{4B14117D-7965-4D57-A1E5-C459C8FACAFF}" type="pres">
      <dgm:prSet presAssocID="{08BFCD00-9D8F-4F5F-8404-DDC3A6E22AEC}" presName="text4" presStyleLbl="fgAcc4" presStyleIdx="0" presStyleCnt="4">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4"/>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4"/>
      <dgm:spPr/>
    </dgm:pt>
    <dgm:pt modelId="{AD908205-F279-4628-BD84-1F3F3EEEB4E2}" type="pres">
      <dgm:prSet presAssocID="{72559D60-B809-4A0B-B8D5-EEC106CADB0C}" presName="text4" presStyleLbl="fgAcc4" presStyleIdx="1" presStyleCnt="4">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4"/>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4"/>
      <dgm:spPr/>
    </dgm:pt>
    <dgm:pt modelId="{7EBDE339-3F2B-42DE-91EA-B975470C78CF}" type="pres">
      <dgm:prSet presAssocID="{D319E56D-C67B-4E20-A1F3-A8D46C14130C}" presName="text4" presStyleLbl="fgAcc4" presStyleIdx="2" presStyleCnt="4">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4"/>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4"/>
      <dgm:spPr/>
    </dgm:pt>
    <dgm:pt modelId="{77ED67F5-E489-4B7E-A329-57D7BA828157}" type="pres">
      <dgm:prSet presAssocID="{ADFA44D4-9059-443C-B5F0-D14D186DA5E8}" presName="text4" presStyleLbl="fgAcc4" presStyleIdx="3" presStyleCnt="4">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19EA1D47-2B3C-4FE1-99D7-1FB2B5C391B8}" type="pres">
      <dgm:prSet presAssocID="{9D5D4296-5911-4B32-962C-22441C98B8C5}" presName="Name17" presStyleLbl="parChTrans1D3" presStyleIdx="3" presStyleCnt="4"/>
      <dgm:spPr/>
      <dgm:t>
        <a:bodyPr/>
        <a:lstStyle/>
        <a:p>
          <a:pPr rtl="1"/>
          <a:endParaRPr lang="he-IL"/>
        </a:p>
      </dgm:t>
    </dgm:pt>
    <dgm:pt modelId="{4E120E34-D068-4D14-A4B7-AF66E4075547}" type="pres">
      <dgm:prSet presAssocID="{80DA8DF9-2A41-4D22-94D1-663D3DD8933E}" presName="hierRoot3" presStyleCnt="0"/>
      <dgm:spPr/>
    </dgm:pt>
    <dgm:pt modelId="{80E8F73F-A863-4ECE-8959-6DB1D75356DB}" type="pres">
      <dgm:prSet presAssocID="{80DA8DF9-2A41-4D22-94D1-663D3DD8933E}" presName="composite3" presStyleCnt="0"/>
      <dgm:spPr/>
    </dgm:pt>
    <dgm:pt modelId="{CD7E1CFE-1690-4A0F-B631-5A0DB6380578}" type="pres">
      <dgm:prSet presAssocID="{80DA8DF9-2A41-4D22-94D1-663D3DD8933E}" presName="background3" presStyleLbl="node3" presStyleIdx="3" presStyleCnt="4"/>
      <dgm:spPr/>
    </dgm:pt>
    <dgm:pt modelId="{C8558ADC-1319-4701-BE19-7A1A13359C6D}" type="pres">
      <dgm:prSet presAssocID="{80DA8DF9-2A41-4D22-94D1-663D3DD8933E}" presName="text3" presStyleLbl="fgAcc3" presStyleIdx="3" presStyleCnt="4">
        <dgm:presLayoutVars>
          <dgm:chPref val="3"/>
        </dgm:presLayoutVars>
      </dgm:prSet>
      <dgm:spPr/>
      <dgm:t>
        <a:bodyPr/>
        <a:lstStyle/>
        <a:p>
          <a:pPr rtl="1"/>
          <a:endParaRPr lang="he-IL"/>
        </a:p>
      </dgm:t>
    </dgm:pt>
    <dgm:pt modelId="{7D14F15E-3D55-4B98-87CA-E30D8590A5D1}" type="pres">
      <dgm:prSet presAssocID="{80DA8DF9-2A41-4D22-94D1-663D3DD8933E}" presName="hierChild4"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ACA38CC4-4303-41CF-9F37-8010C8826C5F}" type="presOf" srcId="{914E5EEC-1F85-4A20-91CC-098A7DA8ABA0}" destId="{C6274369-D5D5-4BA1-B831-24CA0202D005}"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5F2A58BB-234F-4222-A9DC-14819EDD8C75}" type="presOf" srcId="{E2A16E21-1605-4F4F-A021-1F3C8910C7EC}" destId="{BD17174E-2E7F-440D-9F64-55283B1DE1CA}" srcOrd="0" destOrd="0" presId="urn:microsoft.com/office/officeart/2005/8/layout/hierarchy1"/>
    <dgm:cxn modelId="{685F0DB2-2F2D-45A5-8DE0-902D860B5E7D}" type="presOf" srcId="{D319E56D-C67B-4E20-A1F3-A8D46C14130C}" destId="{7EBDE339-3F2B-42DE-91EA-B975470C78CF}" srcOrd="0" destOrd="0" presId="urn:microsoft.com/office/officeart/2005/8/layout/hierarchy1"/>
    <dgm:cxn modelId="{EB8CADAE-76D9-4106-ADF5-6AA2BD612185}" type="presOf" srcId="{27DC0E27-CC2C-456F-8C3A-025E87DD9637}" destId="{5E7BDB3F-E3E5-425E-A04F-662F2DD66EE8}"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BF2B7D06-00A6-41DE-8774-8F909C7EDD57}" type="presOf" srcId="{31DBB323-3B82-4BCC-BDFE-0313147D14BD}" destId="{54D46415-34AC-4CA0-902B-1D803A476AE3}"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BDFCA8BD-3010-410C-8B8A-432AE4C4E184}" srcId="{80F580F0-617D-4FF3-9880-16352812AB84}" destId="{D319E56D-C67B-4E20-A1F3-A8D46C14130C}" srcOrd="0" destOrd="0" parTransId="{5D27833C-3E48-4860-9382-488E6DCF7ADC}" sibTransId="{63456913-2207-4883-84EE-F3D0243BFC5F}"/>
    <dgm:cxn modelId="{E0CA28BC-1904-4473-9549-B0DF5FFB0526}" srcId="{BB4DF27B-20DA-4615-9AB5-F202B0762D4D}" destId="{80F580F0-617D-4FF3-9880-16352812AB84}" srcOrd="1" destOrd="0" parTransId="{96A6BD2D-DCD4-4BD5-8B31-37BEB6998CAF}" sibTransId="{7093F1F1-8364-4FA4-8C8D-81B2D5C67F01}"/>
    <dgm:cxn modelId="{0C299967-03E4-4EDD-B216-FA8EBC67E212}" type="presOf" srcId="{5D27833C-3E48-4860-9382-488E6DCF7ADC}" destId="{31F23465-A850-47C9-B518-5EDA085DF580}" srcOrd="0" destOrd="0" presId="urn:microsoft.com/office/officeart/2005/8/layout/hierarchy1"/>
    <dgm:cxn modelId="{564D0651-66FE-499A-9C35-644F907D8870}" type="presOf" srcId="{64DBCE3B-41D7-484F-8247-1F664C9C04FB}" destId="{EDF25844-C2D6-4042-8C2F-7021765E02DF}" srcOrd="0" destOrd="0" presId="urn:microsoft.com/office/officeart/2005/8/layout/hierarchy1"/>
    <dgm:cxn modelId="{242543B5-F691-411B-B130-3B1E546BA8A2}" type="presOf" srcId="{C934088A-DD17-454B-ABF8-F898A4299977}" destId="{97B06333-3012-4CE7-984B-73C9072BAE9D}" srcOrd="0" destOrd="0" presId="urn:microsoft.com/office/officeart/2005/8/layout/hierarchy1"/>
    <dgm:cxn modelId="{78293D4D-C708-48F0-8EEB-CC8104DA44D9}" type="presOf" srcId="{08BFCD00-9D8F-4F5F-8404-DDC3A6E22AEC}" destId="{4B14117D-7965-4D57-A1E5-C459C8FACAFF}" srcOrd="0" destOrd="0" presId="urn:microsoft.com/office/officeart/2005/8/layout/hierarchy1"/>
    <dgm:cxn modelId="{3C7C3B28-FE13-45DF-B824-199E3433770C}" type="presOf" srcId="{72559D60-B809-4A0B-B8D5-EEC106CADB0C}" destId="{AD908205-F279-4628-BD84-1F3F3EEEB4E2}" srcOrd="0" destOrd="0" presId="urn:microsoft.com/office/officeart/2005/8/layout/hierarchy1"/>
    <dgm:cxn modelId="{E22A9C9E-8D7B-4E69-82AE-002E22728C4C}" srcId="{56B10902-0810-426C-9D4B-89538CD9CE3E}" destId="{80DA8DF9-2A41-4D22-94D1-663D3DD8933E}" srcOrd="1" destOrd="0" parTransId="{9D5D4296-5911-4B32-962C-22441C98B8C5}" sibTransId="{D81392C0-1D54-45DB-8B2F-CB2397B86729}"/>
    <dgm:cxn modelId="{E5856760-4397-4407-95C9-C20E5A0B83D5}" srcId="{C934088A-DD17-454B-ABF8-F898A4299977}" destId="{72559D60-B809-4A0B-B8D5-EEC106CADB0C}" srcOrd="1" destOrd="0" parTransId="{64DBCE3B-41D7-484F-8247-1F664C9C04FB}" sibTransId="{E6BAB701-14EF-4F8E-B9C8-A9F5CE1992D4}"/>
    <dgm:cxn modelId="{27B615BD-8E2A-4AA5-AD18-699DA4FD5549}" type="presOf" srcId="{96A6BD2D-DCD4-4BD5-8B31-37BEB6998CAF}" destId="{2F6E873F-F1E5-4446-89B3-A9A314F2EBE5}" srcOrd="0" destOrd="0" presId="urn:microsoft.com/office/officeart/2005/8/layout/hierarchy1"/>
    <dgm:cxn modelId="{F65401EE-AA57-479B-8BD4-E1AA4CC55344}" type="presOf" srcId="{EF86C941-0C2D-419A-BD60-9A1ACE3350DF}" destId="{0E710570-BE04-48E9-A287-07D6687FC056}"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C8A4688D-A32C-451A-A951-2879CAC28842}" type="presOf" srcId="{CCFEF22E-465F-49DE-9404-9A360471E339}" destId="{C8564CD2-5CAF-4EA9-B5DD-4817F1BBB9C8}" srcOrd="0" destOrd="0" presId="urn:microsoft.com/office/officeart/2005/8/layout/hierarchy1"/>
    <dgm:cxn modelId="{9E5C7E10-E1D1-4907-9CE8-E8E904AF9FA8}" type="presOf" srcId="{ADFA44D4-9059-443C-B5F0-D14D186DA5E8}" destId="{77ED67F5-E489-4B7E-A329-57D7BA828157}" srcOrd="0" destOrd="0" presId="urn:microsoft.com/office/officeart/2005/8/layout/hierarchy1"/>
    <dgm:cxn modelId="{D5AD8E40-7A12-4225-8233-F3C1E53EC8C4}" type="presOf" srcId="{5C7E3ADD-CB84-4332-B819-0DE6073454A0}" destId="{30269F74-3AFB-4CBE-A172-019220BB9EF3}" srcOrd="0" destOrd="0" presId="urn:microsoft.com/office/officeart/2005/8/layout/hierarchy1"/>
    <dgm:cxn modelId="{25E6027C-3C56-4494-8509-96F6D469C92A}" type="presOf" srcId="{80DA8DF9-2A41-4D22-94D1-663D3DD8933E}" destId="{C8558ADC-1319-4701-BE19-7A1A13359C6D}"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F966C5AD-57D6-485D-A814-0FCB6A73274F}" type="presOf" srcId="{80F580F0-617D-4FF3-9880-16352812AB84}" destId="{971B0BF5-743D-410D-9AC6-587659987174}" srcOrd="0" destOrd="0" presId="urn:microsoft.com/office/officeart/2005/8/layout/hierarchy1"/>
    <dgm:cxn modelId="{AB6FED77-9463-42CF-A0F8-9324A3087EC6}" type="presOf" srcId="{9D5D4296-5911-4B32-962C-22441C98B8C5}" destId="{19EA1D47-2B3C-4FE1-99D7-1FB2B5C391B8}" srcOrd="0" destOrd="0" presId="urn:microsoft.com/office/officeart/2005/8/layout/hierarchy1"/>
    <dgm:cxn modelId="{B9CDEF69-EA5A-40B4-BA96-8F26AFB7B5F8}" type="presOf" srcId="{7B5473A4-9DC1-4A14-A2BF-A6A40CC8D102}" destId="{61DF9E5C-98D5-4CE1-A85C-6563C4C0B3AD}" srcOrd="0" destOrd="0" presId="urn:microsoft.com/office/officeart/2005/8/layout/hierarchy1"/>
    <dgm:cxn modelId="{4D37C0F0-227F-481F-9DF3-DA5B9779153A}" type="presOf" srcId="{BB4DF27B-20DA-4615-9AB5-F202B0762D4D}" destId="{2B020B9C-4382-48CB-891D-908BB0BA81C9}" srcOrd="0" destOrd="0" presId="urn:microsoft.com/office/officeart/2005/8/layout/hierarchy1"/>
    <dgm:cxn modelId="{408C92E7-D06F-491D-90E2-B78C957B6614}" type="presOf" srcId="{56B10902-0810-426C-9D4B-89538CD9CE3E}" destId="{B085A6AD-4668-48B8-92C8-D17444B66CF5}"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DDAA4E16-72CF-4266-8436-B07CF6B3097C}" type="presOf" srcId="{545D8567-774E-4E71-A4B8-AFCB3EAB7C05}" destId="{DA8D4D94-0695-46E9-AEB8-6FE00F8DADF8}" srcOrd="0" destOrd="0" presId="urn:microsoft.com/office/officeart/2005/8/layout/hierarchy1"/>
    <dgm:cxn modelId="{76684470-B1A4-441D-9F9B-BA8A29E87D0E}" type="presParOf" srcId="{DA8D4D94-0695-46E9-AEB8-6FE00F8DADF8}" destId="{1AFD3EE4-4C14-4B2C-9BF8-E25BEBDBA97A}" srcOrd="0" destOrd="0" presId="urn:microsoft.com/office/officeart/2005/8/layout/hierarchy1"/>
    <dgm:cxn modelId="{B936FC22-B565-4C24-9B9C-1EC2AFAE3687}" type="presParOf" srcId="{1AFD3EE4-4C14-4B2C-9BF8-E25BEBDBA97A}" destId="{519DA649-06FD-41A7-8BF4-61018B8AD879}" srcOrd="0" destOrd="0" presId="urn:microsoft.com/office/officeart/2005/8/layout/hierarchy1"/>
    <dgm:cxn modelId="{645E18B9-FFCE-4CAE-85DA-CDB1602AA169}" type="presParOf" srcId="{519DA649-06FD-41A7-8BF4-61018B8AD879}" destId="{B6A7D071-A0F2-4E09-B78C-4985CF30C9DF}" srcOrd="0" destOrd="0" presId="urn:microsoft.com/office/officeart/2005/8/layout/hierarchy1"/>
    <dgm:cxn modelId="{97D20F52-5EC5-4EA5-BFCD-540E4C15569A}" type="presParOf" srcId="{519DA649-06FD-41A7-8BF4-61018B8AD879}" destId="{C8564CD2-5CAF-4EA9-B5DD-4817F1BBB9C8}" srcOrd="1" destOrd="0" presId="urn:microsoft.com/office/officeart/2005/8/layout/hierarchy1"/>
    <dgm:cxn modelId="{E943C4A9-7258-4895-A68A-B5053D81629A}" type="presParOf" srcId="{1AFD3EE4-4C14-4B2C-9BF8-E25BEBDBA97A}" destId="{946E24AA-F8A9-46DA-B33A-449FB374E205}" srcOrd="1" destOrd="0" presId="urn:microsoft.com/office/officeart/2005/8/layout/hierarchy1"/>
    <dgm:cxn modelId="{DF055C3C-50EC-4685-82E1-9BA601F99560}" type="presParOf" srcId="{946E24AA-F8A9-46DA-B33A-449FB374E205}" destId="{5E7BDB3F-E3E5-425E-A04F-662F2DD66EE8}" srcOrd="0" destOrd="0" presId="urn:microsoft.com/office/officeart/2005/8/layout/hierarchy1"/>
    <dgm:cxn modelId="{553A9D33-3C5D-45E9-855F-86E6556D2728}" type="presParOf" srcId="{946E24AA-F8A9-46DA-B33A-449FB374E205}" destId="{D407E230-4C1F-4B45-B1E5-9F0BB05C8AE6}" srcOrd="1" destOrd="0" presId="urn:microsoft.com/office/officeart/2005/8/layout/hierarchy1"/>
    <dgm:cxn modelId="{B4C4E8DC-722B-4A10-8DF0-E03274F075EE}" type="presParOf" srcId="{D407E230-4C1F-4B45-B1E5-9F0BB05C8AE6}" destId="{3C4FA1FD-E774-4C0C-8309-0EA634E238C1}" srcOrd="0" destOrd="0" presId="urn:microsoft.com/office/officeart/2005/8/layout/hierarchy1"/>
    <dgm:cxn modelId="{367007FD-54E4-489F-BD9D-0D628CA8E6E9}" type="presParOf" srcId="{3C4FA1FD-E774-4C0C-8309-0EA634E238C1}" destId="{4AC80549-27FD-4C80-BCA1-474BDC78DEFB}" srcOrd="0" destOrd="0" presId="urn:microsoft.com/office/officeart/2005/8/layout/hierarchy1"/>
    <dgm:cxn modelId="{D3FD98A7-5F05-4358-9A84-D5E01C4CA264}" type="presParOf" srcId="{3C4FA1FD-E774-4C0C-8309-0EA634E238C1}" destId="{2B020B9C-4382-48CB-891D-908BB0BA81C9}" srcOrd="1" destOrd="0" presId="urn:microsoft.com/office/officeart/2005/8/layout/hierarchy1"/>
    <dgm:cxn modelId="{D3C999FA-CEFA-41BA-9510-CC2B15136CA3}" type="presParOf" srcId="{D407E230-4C1F-4B45-B1E5-9F0BB05C8AE6}" destId="{D6F65637-0152-4330-8606-80AC69723E02}" srcOrd="1" destOrd="0" presId="urn:microsoft.com/office/officeart/2005/8/layout/hierarchy1"/>
    <dgm:cxn modelId="{1BD109DA-EBA7-44B1-A224-AE4D071332CB}" type="presParOf" srcId="{D6F65637-0152-4330-8606-80AC69723E02}" destId="{0E710570-BE04-48E9-A287-07D6687FC056}" srcOrd="0" destOrd="0" presId="urn:microsoft.com/office/officeart/2005/8/layout/hierarchy1"/>
    <dgm:cxn modelId="{B89DEF3E-D49B-49DF-BEFB-C32EC24C72DD}" type="presParOf" srcId="{D6F65637-0152-4330-8606-80AC69723E02}" destId="{6BFB4CFB-B39F-4A1A-BDAC-97C000C8CF5E}" srcOrd="1" destOrd="0" presId="urn:microsoft.com/office/officeart/2005/8/layout/hierarchy1"/>
    <dgm:cxn modelId="{D8AF9F38-8750-40FF-880B-287F03CE85A0}" type="presParOf" srcId="{6BFB4CFB-B39F-4A1A-BDAC-97C000C8CF5E}" destId="{11C6F504-3D14-4F44-85F6-DDFC4040F9F9}" srcOrd="0" destOrd="0" presId="urn:microsoft.com/office/officeart/2005/8/layout/hierarchy1"/>
    <dgm:cxn modelId="{B334F990-6D74-484C-AE39-DAAC9C5BFEB0}" type="presParOf" srcId="{11C6F504-3D14-4F44-85F6-DDFC4040F9F9}" destId="{5163BAF1-50A1-4686-8288-C535C72FC9CC}" srcOrd="0" destOrd="0" presId="urn:microsoft.com/office/officeart/2005/8/layout/hierarchy1"/>
    <dgm:cxn modelId="{FDF75EE6-FD95-4929-BF26-542E519164A0}" type="presParOf" srcId="{11C6F504-3D14-4F44-85F6-DDFC4040F9F9}" destId="{97B06333-3012-4CE7-984B-73C9072BAE9D}" srcOrd="1" destOrd="0" presId="urn:microsoft.com/office/officeart/2005/8/layout/hierarchy1"/>
    <dgm:cxn modelId="{ABD3C460-6B9D-4EB9-90A5-AF13C9D72C01}" type="presParOf" srcId="{6BFB4CFB-B39F-4A1A-BDAC-97C000C8CF5E}" destId="{BD7B9616-D3F6-4AD0-A65F-223C31659133}" srcOrd="1" destOrd="0" presId="urn:microsoft.com/office/officeart/2005/8/layout/hierarchy1"/>
    <dgm:cxn modelId="{B1BD1579-E53F-4318-B2DB-DD08C069D69C}" type="presParOf" srcId="{BD7B9616-D3F6-4AD0-A65F-223C31659133}" destId="{30269F74-3AFB-4CBE-A172-019220BB9EF3}" srcOrd="0" destOrd="0" presId="urn:microsoft.com/office/officeart/2005/8/layout/hierarchy1"/>
    <dgm:cxn modelId="{E5D0A764-0FB4-418D-A3ED-4D6E1F1522B8}" type="presParOf" srcId="{BD7B9616-D3F6-4AD0-A65F-223C31659133}" destId="{D200DEB2-6323-4DD6-8BE6-FD99699FCC6A}" srcOrd="1" destOrd="0" presId="urn:microsoft.com/office/officeart/2005/8/layout/hierarchy1"/>
    <dgm:cxn modelId="{5E7028A3-9D9F-4444-91FF-CD7DD92ABD58}" type="presParOf" srcId="{D200DEB2-6323-4DD6-8BE6-FD99699FCC6A}" destId="{FE8C206A-6A10-4C48-AAF4-087018DE6957}" srcOrd="0" destOrd="0" presId="urn:microsoft.com/office/officeart/2005/8/layout/hierarchy1"/>
    <dgm:cxn modelId="{B2CDB80C-04E8-493E-A965-E88619497D3B}" type="presParOf" srcId="{FE8C206A-6A10-4C48-AAF4-087018DE6957}" destId="{C2A731C4-9FD4-48D5-9763-769CD812BB61}" srcOrd="0" destOrd="0" presId="urn:microsoft.com/office/officeart/2005/8/layout/hierarchy1"/>
    <dgm:cxn modelId="{302D6EA3-6826-42A1-9831-472CED81835B}" type="presParOf" srcId="{FE8C206A-6A10-4C48-AAF4-087018DE6957}" destId="{4B14117D-7965-4D57-A1E5-C459C8FACAFF}" srcOrd="1" destOrd="0" presId="urn:microsoft.com/office/officeart/2005/8/layout/hierarchy1"/>
    <dgm:cxn modelId="{BF83D760-4DA2-4C31-B1D0-B8CA2B8033FA}" type="presParOf" srcId="{D200DEB2-6323-4DD6-8BE6-FD99699FCC6A}" destId="{8D48137B-ADA5-42C3-8B96-50969F9D87D5}" srcOrd="1" destOrd="0" presId="urn:microsoft.com/office/officeart/2005/8/layout/hierarchy1"/>
    <dgm:cxn modelId="{0D546C8B-2E63-44BF-8A72-5D29B92B4C87}" type="presParOf" srcId="{BD7B9616-D3F6-4AD0-A65F-223C31659133}" destId="{EDF25844-C2D6-4042-8C2F-7021765E02DF}" srcOrd="2" destOrd="0" presId="urn:microsoft.com/office/officeart/2005/8/layout/hierarchy1"/>
    <dgm:cxn modelId="{0AC2211F-CFD0-4673-9984-4FF6AAF7803B}" type="presParOf" srcId="{BD7B9616-D3F6-4AD0-A65F-223C31659133}" destId="{43EAA024-8017-48A5-A335-61D5CC11E414}" srcOrd="3" destOrd="0" presId="urn:microsoft.com/office/officeart/2005/8/layout/hierarchy1"/>
    <dgm:cxn modelId="{1C7291F0-42C1-4233-940B-DE3E58775C40}" type="presParOf" srcId="{43EAA024-8017-48A5-A335-61D5CC11E414}" destId="{F307E464-28F5-4F8A-80D4-B1D777A8AA99}" srcOrd="0" destOrd="0" presId="urn:microsoft.com/office/officeart/2005/8/layout/hierarchy1"/>
    <dgm:cxn modelId="{C5AFCF18-32C8-4635-9928-7E646736E908}" type="presParOf" srcId="{F307E464-28F5-4F8A-80D4-B1D777A8AA99}" destId="{B73CB6A3-E730-4469-8C1A-14A8D3227606}" srcOrd="0" destOrd="0" presId="urn:microsoft.com/office/officeart/2005/8/layout/hierarchy1"/>
    <dgm:cxn modelId="{994BFD64-31D1-4777-80D2-B42624B9060A}" type="presParOf" srcId="{F307E464-28F5-4F8A-80D4-B1D777A8AA99}" destId="{AD908205-F279-4628-BD84-1F3F3EEEB4E2}" srcOrd="1" destOrd="0" presId="urn:microsoft.com/office/officeart/2005/8/layout/hierarchy1"/>
    <dgm:cxn modelId="{C7B8CEEE-0C26-49C3-B43A-F690F0F98502}" type="presParOf" srcId="{43EAA024-8017-48A5-A335-61D5CC11E414}" destId="{9073CE4E-A7E3-4B77-AF8A-0C7335277142}" srcOrd="1" destOrd="0" presId="urn:microsoft.com/office/officeart/2005/8/layout/hierarchy1"/>
    <dgm:cxn modelId="{AB1990C1-5001-4C8D-A8B7-97DD2872C6FE}" type="presParOf" srcId="{D6F65637-0152-4330-8606-80AC69723E02}" destId="{2F6E873F-F1E5-4446-89B3-A9A314F2EBE5}" srcOrd="2" destOrd="0" presId="urn:microsoft.com/office/officeart/2005/8/layout/hierarchy1"/>
    <dgm:cxn modelId="{F1E627CB-23BE-4D2C-B543-224AEC11EADE}" type="presParOf" srcId="{D6F65637-0152-4330-8606-80AC69723E02}" destId="{93F8D20A-6A0A-4A60-9E7D-BBF9664AE745}" srcOrd="3" destOrd="0" presId="urn:microsoft.com/office/officeart/2005/8/layout/hierarchy1"/>
    <dgm:cxn modelId="{79416F7C-93F0-4E25-A993-412C896588D8}" type="presParOf" srcId="{93F8D20A-6A0A-4A60-9E7D-BBF9664AE745}" destId="{ED9B3731-8646-4D50-85C4-E01F1A86592D}" srcOrd="0" destOrd="0" presId="urn:microsoft.com/office/officeart/2005/8/layout/hierarchy1"/>
    <dgm:cxn modelId="{68D7FF36-D708-44BE-85D6-C389C0BA947B}" type="presParOf" srcId="{ED9B3731-8646-4D50-85C4-E01F1A86592D}" destId="{8A9E150E-C6E4-4165-9BA8-2D107A1F5906}" srcOrd="0" destOrd="0" presId="urn:microsoft.com/office/officeart/2005/8/layout/hierarchy1"/>
    <dgm:cxn modelId="{42FAE774-796E-4B86-B665-4EF40A49F677}" type="presParOf" srcId="{ED9B3731-8646-4D50-85C4-E01F1A86592D}" destId="{971B0BF5-743D-410D-9AC6-587659987174}" srcOrd="1" destOrd="0" presId="urn:microsoft.com/office/officeart/2005/8/layout/hierarchy1"/>
    <dgm:cxn modelId="{61B54054-8DAC-467C-BDC6-8F1E60B62599}" type="presParOf" srcId="{93F8D20A-6A0A-4A60-9E7D-BBF9664AE745}" destId="{F758EF1D-0C19-4BAB-A645-23B3F5EA8D64}" srcOrd="1" destOrd="0" presId="urn:microsoft.com/office/officeart/2005/8/layout/hierarchy1"/>
    <dgm:cxn modelId="{48A50886-10C4-4940-8B62-9B9AA7A3239A}" type="presParOf" srcId="{F758EF1D-0C19-4BAB-A645-23B3F5EA8D64}" destId="{31F23465-A850-47C9-B518-5EDA085DF580}" srcOrd="0" destOrd="0" presId="urn:microsoft.com/office/officeart/2005/8/layout/hierarchy1"/>
    <dgm:cxn modelId="{D7297505-13FE-4726-851F-39A6B97A0FEA}" type="presParOf" srcId="{F758EF1D-0C19-4BAB-A645-23B3F5EA8D64}" destId="{DAF99381-B617-483B-8E46-A68EF383AFA2}" srcOrd="1" destOrd="0" presId="urn:microsoft.com/office/officeart/2005/8/layout/hierarchy1"/>
    <dgm:cxn modelId="{0120FC5D-53FB-4164-863D-4F8163AAFE69}" type="presParOf" srcId="{DAF99381-B617-483B-8E46-A68EF383AFA2}" destId="{ACF1D418-AC65-4123-932C-7C8929B6F71A}" srcOrd="0" destOrd="0" presId="urn:microsoft.com/office/officeart/2005/8/layout/hierarchy1"/>
    <dgm:cxn modelId="{CC5C8B6D-8958-495C-A55F-27890AFEA17B}" type="presParOf" srcId="{ACF1D418-AC65-4123-932C-7C8929B6F71A}" destId="{7F6F8408-E588-412E-B0BD-79B627AAC7BA}" srcOrd="0" destOrd="0" presId="urn:microsoft.com/office/officeart/2005/8/layout/hierarchy1"/>
    <dgm:cxn modelId="{17A49645-F446-4B83-B5C9-D48B96ECBE63}" type="presParOf" srcId="{ACF1D418-AC65-4123-932C-7C8929B6F71A}" destId="{7EBDE339-3F2B-42DE-91EA-B975470C78CF}" srcOrd="1" destOrd="0" presId="urn:microsoft.com/office/officeart/2005/8/layout/hierarchy1"/>
    <dgm:cxn modelId="{894E3247-A08E-4BF4-9C21-AB6B54C31D3A}" type="presParOf" srcId="{DAF99381-B617-483B-8E46-A68EF383AFA2}" destId="{FF359633-C6EB-4095-B648-6156652F8169}" srcOrd="1" destOrd="0" presId="urn:microsoft.com/office/officeart/2005/8/layout/hierarchy1"/>
    <dgm:cxn modelId="{0840E68D-1791-4AD6-9A2F-54137E5AE869}" type="presParOf" srcId="{F758EF1D-0C19-4BAB-A645-23B3F5EA8D64}" destId="{54D46415-34AC-4CA0-902B-1D803A476AE3}" srcOrd="2" destOrd="0" presId="urn:microsoft.com/office/officeart/2005/8/layout/hierarchy1"/>
    <dgm:cxn modelId="{30C71A76-B1D0-44EE-B7B1-D3E9969F1410}" type="presParOf" srcId="{F758EF1D-0C19-4BAB-A645-23B3F5EA8D64}" destId="{7C0DC2FA-FFAC-4C0C-9E4D-95B9EB393970}" srcOrd="3" destOrd="0" presId="urn:microsoft.com/office/officeart/2005/8/layout/hierarchy1"/>
    <dgm:cxn modelId="{031E4766-13E5-40C2-A7B9-5E0E7B6559DC}" type="presParOf" srcId="{7C0DC2FA-FFAC-4C0C-9E4D-95B9EB393970}" destId="{3962EA37-771C-4C4C-8C1E-8137FA089143}" srcOrd="0" destOrd="0" presId="urn:microsoft.com/office/officeart/2005/8/layout/hierarchy1"/>
    <dgm:cxn modelId="{C1187904-C3C0-433B-B65B-7657819A6C6B}" type="presParOf" srcId="{3962EA37-771C-4C4C-8C1E-8137FA089143}" destId="{13276331-D03F-4A8F-A43C-109FE228B9FA}" srcOrd="0" destOrd="0" presId="urn:microsoft.com/office/officeart/2005/8/layout/hierarchy1"/>
    <dgm:cxn modelId="{0A217AF8-A8D5-41BD-BE57-21E6B62AB942}" type="presParOf" srcId="{3962EA37-771C-4C4C-8C1E-8137FA089143}" destId="{77ED67F5-E489-4B7E-A329-57D7BA828157}" srcOrd="1" destOrd="0" presId="urn:microsoft.com/office/officeart/2005/8/layout/hierarchy1"/>
    <dgm:cxn modelId="{91CA59CA-6761-4BE2-89C8-71FE2565AD8A}" type="presParOf" srcId="{7C0DC2FA-FFAC-4C0C-9E4D-95B9EB393970}" destId="{3D295D3A-41F5-4868-B8B3-AB96453E38B3}" srcOrd="1" destOrd="0" presId="urn:microsoft.com/office/officeart/2005/8/layout/hierarchy1"/>
    <dgm:cxn modelId="{6FE64872-0617-42EF-B45C-26B4C350D35D}" type="presParOf" srcId="{946E24AA-F8A9-46DA-B33A-449FB374E205}" destId="{BD17174E-2E7F-440D-9F64-55283B1DE1CA}" srcOrd="2" destOrd="0" presId="urn:microsoft.com/office/officeart/2005/8/layout/hierarchy1"/>
    <dgm:cxn modelId="{1F3FC480-654F-44F2-A775-B12E83005CD7}" type="presParOf" srcId="{946E24AA-F8A9-46DA-B33A-449FB374E205}" destId="{8993E0EE-467B-4A23-AA96-0C08FE06A631}" srcOrd="3" destOrd="0" presId="urn:microsoft.com/office/officeart/2005/8/layout/hierarchy1"/>
    <dgm:cxn modelId="{7B087B7C-CD48-45A3-9C29-AB33329EFCDD}" type="presParOf" srcId="{8993E0EE-467B-4A23-AA96-0C08FE06A631}" destId="{E0EF7079-EA74-4036-8553-D368777DC73D}" srcOrd="0" destOrd="0" presId="urn:microsoft.com/office/officeart/2005/8/layout/hierarchy1"/>
    <dgm:cxn modelId="{2AA3D9E1-56EA-4590-8CB8-FC093360B90D}" type="presParOf" srcId="{E0EF7079-EA74-4036-8553-D368777DC73D}" destId="{39BDF980-0412-4892-A91A-AB115FE4E170}" srcOrd="0" destOrd="0" presId="urn:microsoft.com/office/officeart/2005/8/layout/hierarchy1"/>
    <dgm:cxn modelId="{12B53169-5A4E-4E1B-B30A-6133A87C6EFE}" type="presParOf" srcId="{E0EF7079-EA74-4036-8553-D368777DC73D}" destId="{B085A6AD-4668-48B8-92C8-D17444B66CF5}" srcOrd="1" destOrd="0" presId="urn:microsoft.com/office/officeart/2005/8/layout/hierarchy1"/>
    <dgm:cxn modelId="{9461081F-1E40-4185-839C-45EF75EC901A}" type="presParOf" srcId="{8993E0EE-467B-4A23-AA96-0C08FE06A631}" destId="{AA0D783D-3542-4AF6-881C-F1268EC63816}" srcOrd="1" destOrd="0" presId="urn:microsoft.com/office/officeart/2005/8/layout/hierarchy1"/>
    <dgm:cxn modelId="{57866D85-13E6-4491-8120-B934E93ECE6F}" type="presParOf" srcId="{AA0D783D-3542-4AF6-881C-F1268EC63816}" destId="{C6274369-D5D5-4BA1-B831-24CA0202D005}" srcOrd="0" destOrd="0" presId="urn:microsoft.com/office/officeart/2005/8/layout/hierarchy1"/>
    <dgm:cxn modelId="{FC6B18FF-4B33-49F4-9927-BF1E4D7DAA00}" type="presParOf" srcId="{AA0D783D-3542-4AF6-881C-F1268EC63816}" destId="{BF3799BD-4AF8-465A-B943-419E90E3D94E}" srcOrd="1" destOrd="0" presId="urn:microsoft.com/office/officeart/2005/8/layout/hierarchy1"/>
    <dgm:cxn modelId="{41F52DD2-E618-45BE-9BAA-535FF7F1768C}" type="presParOf" srcId="{BF3799BD-4AF8-465A-B943-419E90E3D94E}" destId="{0D5798AA-97F1-49A2-8271-77205714F4A3}" srcOrd="0" destOrd="0" presId="urn:microsoft.com/office/officeart/2005/8/layout/hierarchy1"/>
    <dgm:cxn modelId="{0A45E9FC-C948-46B1-927C-12998C002621}" type="presParOf" srcId="{0D5798AA-97F1-49A2-8271-77205714F4A3}" destId="{7CF59027-A19C-4055-BB76-52D170E80977}" srcOrd="0" destOrd="0" presId="urn:microsoft.com/office/officeart/2005/8/layout/hierarchy1"/>
    <dgm:cxn modelId="{F6BD0D90-6AE8-43F8-9871-5C69961C0072}" type="presParOf" srcId="{0D5798AA-97F1-49A2-8271-77205714F4A3}" destId="{61DF9E5C-98D5-4CE1-A85C-6563C4C0B3AD}" srcOrd="1" destOrd="0" presId="urn:microsoft.com/office/officeart/2005/8/layout/hierarchy1"/>
    <dgm:cxn modelId="{4D12BFDA-ABCD-4586-A0AE-CCA3F2F66842}" type="presParOf" srcId="{BF3799BD-4AF8-465A-B943-419E90E3D94E}" destId="{62DE5A9B-C032-48A4-84CA-4AEDDCE0CA90}" srcOrd="1" destOrd="0" presId="urn:microsoft.com/office/officeart/2005/8/layout/hierarchy1"/>
    <dgm:cxn modelId="{E0C85512-D6C4-434F-BF75-012235CEA888}" type="presParOf" srcId="{AA0D783D-3542-4AF6-881C-F1268EC63816}" destId="{19EA1D47-2B3C-4FE1-99D7-1FB2B5C391B8}" srcOrd="2" destOrd="0" presId="urn:microsoft.com/office/officeart/2005/8/layout/hierarchy1"/>
    <dgm:cxn modelId="{38D99BA6-88F3-4604-B3C7-740ECC85B609}" type="presParOf" srcId="{AA0D783D-3542-4AF6-881C-F1268EC63816}" destId="{4E120E34-D068-4D14-A4B7-AF66E4075547}" srcOrd="3" destOrd="0" presId="urn:microsoft.com/office/officeart/2005/8/layout/hierarchy1"/>
    <dgm:cxn modelId="{83A4E8D3-80C9-469E-8DD3-13486B62B536}" type="presParOf" srcId="{4E120E34-D068-4D14-A4B7-AF66E4075547}" destId="{80E8F73F-A863-4ECE-8959-6DB1D75356DB}" srcOrd="0" destOrd="0" presId="urn:microsoft.com/office/officeart/2005/8/layout/hierarchy1"/>
    <dgm:cxn modelId="{68E07957-06D2-45FF-903A-0C6489AD5904}" type="presParOf" srcId="{80E8F73F-A863-4ECE-8959-6DB1D75356DB}" destId="{CD7E1CFE-1690-4A0F-B631-5A0DB6380578}" srcOrd="0" destOrd="0" presId="urn:microsoft.com/office/officeart/2005/8/layout/hierarchy1"/>
    <dgm:cxn modelId="{E66DE3AD-8852-4674-BD09-36C89A72E52F}" type="presParOf" srcId="{80E8F73F-A863-4ECE-8959-6DB1D75356DB}" destId="{C8558ADC-1319-4701-BE19-7A1A13359C6D}" srcOrd="1" destOrd="0" presId="urn:microsoft.com/office/officeart/2005/8/layout/hierarchy1"/>
    <dgm:cxn modelId="{9CFD491D-B237-4217-B507-45A558E8DE3A}" type="presParOf" srcId="{4E120E34-D068-4D14-A4B7-AF66E4075547}" destId="{7D14F15E-3D55-4B98-87CA-E30D8590A5D1}"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2630AB-6907-4DAD-B38C-0BDBFC4432B9}" type="doc">
      <dgm:prSet loTypeId="urn:microsoft.com/office/officeart/2008/layout/VerticalAccentList" loCatId="list" qsTypeId="urn:microsoft.com/office/officeart/2005/8/quickstyle/simple3" qsCatId="simple" csTypeId="urn:microsoft.com/office/officeart/2005/8/colors/accent1_2" csCatId="accent1" phldr="1"/>
      <dgm:spPr/>
      <dgm:t>
        <a:bodyPr/>
        <a:lstStyle/>
        <a:p>
          <a:pPr rtl="1"/>
          <a:endParaRPr lang="he-IL"/>
        </a:p>
      </dgm:t>
    </dgm:pt>
    <dgm:pt modelId="{FB5B0D63-DCF9-40DE-A84F-1655D1DAE8FA}">
      <dgm:prSet phldrT="[Text]"/>
      <dgm:spPr/>
      <dgm:t>
        <a:bodyPr/>
        <a:lstStyle/>
        <a:p>
          <a:pPr rtl="1"/>
          <a:r>
            <a:rPr lang="en-US" dirty="0" smtClean="0"/>
            <a:t>Write down the action’s name</a:t>
          </a:r>
          <a:endParaRPr lang="he-IL" dirty="0"/>
        </a:p>
      </dgm:t>
    </dgm:pt>
    <dgm:pt modelId="{CD8248EA-9702-48EB-A262-08DE42D4E070}" type="parTrans" cxnId="{2073DC80-2E05-4C06-9F46-F15F7164F1E7}">
      <dgm:prSet/>
      <dgm:spPr/>
      <dgm:t>
        <a:bodyPr/>
        <a:lstStyle/>
        <a:p>
          <a:pPr rtl="1"/>
          <a:endParaRPr lang="he-IL"/>
        </a:p>
      </dgm:t>
    </dgm:pt>
    <dgm:pt modelId="{22022E94-3480-4C6A-9461-779A48AA646C}" type="sibTrans" cxnId="{2073DC80-2E05-4C06-9F46-F15F7164F1E7}">
      <dgm:prSet/>
      <dgm:spPr/>
      <dgm:t>
        <a:bodyPr/>
        <a:lstStyle/>
        <a:p>
          <a:pPr rtl="1"/>
          <a:endParaRPr lang="he-IL"/>
        </a:p>
      </dgm:t>
    </dgm:pt>
    <dgm:pt modelId="{18B96663-74AD-4530-9EFD-E47A442371CA}">
      <dgm:prSet phldrT="[Text]"/>
      <dgm:spPr/>
      <dgm:t>
        <a:bodyPr/>
        <a:lstStyle/>
        <a:p>
          <a:pPr rtl="1"/>
          <a:endParaRPr lang="he-IL" dirty="0"/>
        </a:p>
      </dgm:t>
    </dgm:pt>
    <dgm:pt modelId="{C974774F-BABD-42F3-8909-359A55F81B87}" type="parTrans" cxnId="{798E1689-AF6C-40D1-A1FF-AE52CF4B5884}">
      <dgm:prSet/>
      <dgm:spPr/>
      <dgm:t>
        <a:bodyPr/>
        <a:lstStyle/>
        <a:p>
          <a:pPr rtl="1"/>
          <a:endParaRPr lang="he-IL"/>
        </a:p>
      </dgm:t>
    </dgm:pt>
    <dgm:pt modelId="{7F25F759-32E2-456F-BE3E-1FCA75C49AD0}" type="sibTrans" cxnId="{798E1689-AF6C-40D1-A1FF-AE52CF4B5884}">
      <dgm:prSet/>
      <dgm:spPr/>
      <dgm:t>
        <a:bodyPr/>
        <a:lstStyle/>
        <a:p>
          <a:pPr rtl="1"/>
          <a:endParaRPr lang="he-IL"/>
        </a:p>
      </dgm:t>
    </dgm:pt>
    <dgm:pt modelId="{47970C23-AF0A-49C7-B8AE-2788A4919BC8}" type="pres">
      <dgm:prSet presAssocID="{0D2630AB-6907-4DAD-B38C-0BDBFC4432B9}" presName="Name0" presStyleCnt="0">
        <dgm:presLayoutVars>
          <dgm:chMax/>
          <dgm:chPref/>
          <dgm:dir/>
        </dgm:presLayoutVars>
      </dgm:prSet>
      <dgm:spPr/>
      <dgm:t>
        <a:bodyPr/>
        <a:lstStyle/>
        <a:p>
          <a:pPr rtl="1"/>
          <a:endParaRPr lang="he-IL"/>
        </a:p>
      </dgm:t>
    </dgm:pt>
    <dgm:pt modelId="{0C6A14C9-3063-4C17-98F0-D58D112A26AE}" type="pres">
      <dgm:prSet presAssocID="{FB5B0D63-DCF9-40DE-A84F-1655D1DAE8FA}" presName="parenttextcomposite" presStyleCnt="0"/>
      <dgm:spPr/>
    </dgm:pt>
    <dgm:pt modelId="{C1FEF63A-2964-4547-8D82-9FFBEF628FB8}" type="pres">
      <dgm:prSet presAssocID="{FB5B0D63-DCF9-40DE-A84F-1655D1DAE8FA}" presName="parenttext" presStyleLbl="revTx" presStyleIdx="0" presStyleCnt="1">
        <dgm:presLayoutVars>
          <dgm:chMax/>
          <dgm:chPref val="2"/>
          <dgm:bulletEnabled val="1"/>
        </dgm:presLayoutVars>
      </dgm:prSet>
      <dgm:spPr/>
      <dgm:t>
        <a:bodyPr/>
        <a:lstStyle/>
        <a:p>
          <a:pPr rtl="1"/>
          <a:endParaRPr lang="he-IL"/>
        </a:p>
      </dgm:t>
    </dgm:pt>
    <dgm:pt modelId="{CA35F8F5-571A-4AEA-A997-12EE5B3A86E5}" type="pres">
      <dgm:prSet presAssocID="{FB5B0D63-DCF9-40DE-A84F-1655D1DAE8FA}" presName="composite" presStyleCnt="0"/>
      <dgm:spPr/>
    </dgm:pt>
    <dgm:pt modelId="{0D70EE86-171F-46A3-A152-A1169C3CDD8C}" type="pres">
      <dgm:prSet presAssocID="{FB5B0D63-DCF9-40DE-A84F-1655D1DAE8FA}" presName="chevron1" presStyleLbl="alignNode1" presStyleIdx="0" presStyleCnt="7"/>
      <dgm:spPr/>
    </dgm:pt>
    <dgm:pt modelId="{09F2A37F-DFB8-4AB8-95D4-92BE601E145E}" type="pres">
      <dgm:prSet presAssocID="{FB5B0D63-DCF9-40DE-A84F-1655D1DAE8FA}" presName="chevron2" presStyleLbl="alignNode1" presStyleIdx="1" presStyleCnt="7"/>
      <dgm:spPr/>
    </dgm:pt>
    <dgm:pt modelId="{4EFA8D8B-9A9D-41DE-A545-119E76301CB6}" type="pres">
      <dgm:prSet presAssocID="{FB5B0D63-DCF9-40DE-A84F-1655D1DAE8FA}" presName="chevron3" presStyleLbl="alignNode1" presStyleIdx="2" presStyleCnt="7"/>
      <dgm:spPr/>
    </dgm:pt>
    <dgm:pt modelId="{CFFD33BB-C722-4FF8-9B3F-575BAC07DB9D}" type="pres">
      <dgm:prSet presAssocID="{FB5B0D63-DCF9-40DE-A84F-1655D1DAE8FA}" presName="chevron4" presStyleLbl="alignNode1" presStyleIdx="3" presStyleCnt="7"/>
      <dgm:spPr/>
    </dgm:pt>
    <dgm:pt modelId="{0798E92F-6DC8-4B96-978E-4F39C563C202}" type="pres">
      <dgm:prSet presAssocID="{FB5B0D63-DCF9-40DE-A84F-1655D1DAE8FA}" presName="chevron5" presStyleLbl="alignNode1" presStyleIdx="4" presStyleCnt="7"/>
      <dgm:spPr/>
    </dgm:pt>
    <dgm:pt modelId="{CAEDFDBF-4BD5-4F20-BAE8-627D8CF01CC5}" type="pres">
      <dgm:prSet presAssocID="{FB5B0D63-DCF9-40DE-A84F-1655D1DAE8FA}" presName="chevron6" presStyleLbl="alignNode1" presStyleIdx="5" presStyleCnt="7"/>
      <dgm:spPr/>
    </dgm:pt>
    <dgm:pt modelId="{0A10B083-8887-4B2D-A43C-B711A40E526D}" type="pres">
      <dgm:prSet presAssocID="{FB5B0D63-DCF9-40DE-A84F-1655D1DAE8FA}" presName="chevron7" presStyleLbl="alignNode1" presStyleIdx="6" presStyleCnt="7"/>
      <dgm:spPr/>
    </dgm:pt>
    <dgm:pt modelId="{92E3F05A-EA54-4DBE-AE6A-5DF75406F02D}" type="pres">
      <dgm:prSet presAssocID="{FB5B0D63-DCF9-40DE-A84F-1655D1DAE8FA}" presName="childtext" presStyleLbl="solidFgAcc1" presStyleIdx="0" presStyleCnt="1">
        <dgm:presLayoutVars>
          <dgm:chMax/>
          <dgm:chPref val="0"/>
          <dgm:bulletEnabled val="1"/>
        </dgm:presLayoutVars>
      </dgm:prSet>
      <dgm:spPr/>
      <dgm:t>
        <a:bodyPr/>
        <a:lstStyle/>
        <a:p>
          <a:pPr rtl="1"/>
          <a:endParaRPr lang="he-IL"/>
        </a:p>
      </dgm:t>
    </dgm:pt>
  </dgm:ptLst>
  <dgm:cxnLst>
    <dgm:cxn modelId="{2073DC80-2E05-4C06-9F46-F15F7164F1E7}" srcId="{0D2630AB-6907-4DAD-B38C-0BDBFC4432B9}" destId="{FB5B0D63-DCF9-40DE-A84F-1655D1DAE8FA}" srcOrd="0" destOrd="0" parTransId="{CD8248EA-9702-48EB-A262-08DE42D4E070}" sibTransId="{22022E94-3480-4C6A-9461-779A48AA646C}"/>
    <dgm:cxn modelId="{7A9124BE-C9EC-437E-8AE1-43300136CEDC}" type="presOf" srcId="{18B96663-74AD-4530-9EFD-E47A442371CA}" destId="{92E3F05A-EA54-4DBE-AE6A-5DF75406F02D}" srcOrd="0" destOrd="0" presId="urn:microsoft.com/office/officeart/2008/layout/VerticalAccentList"/>
    <dgm:cxn modelId="{70469BB8-26C4-453D-8DCB-F2AEF939D038}" type="presOf" srcId="{FB5B0D63-DCF9-40DE-A84F-1655D1DAE8FA}" destId="{C1FEF63A-2964-4547-8D82-9FFBEF628FB8}" srcOrd="0" destOrd="0" presId="urn:microsoft.com/office/officeart/2008/layout/VerticalAccentList"/>
    <dgm:cxn modelId="{798E1689-AF6C-40D1-A1FF-AE52CF4B5884}" srcId="{FB5B0D63-DCF9-40DE-A84F-1655D1DAE8FA}" destId="{18B96663-74AD-4530-9EFD-E47A442371CA}" srcOrd="0" destOrd="0" parTransId="{C974774F-BABD-42F3-8909-359A55F81B87}" sibTransId="{7F25F759-32E2-456F-BE3E-1FCA75C49AD0}"/>
    <dgm:cxn modelId="{6AD48D6B-7D8E-4F13-AB3D-0430B1EF26F2}" type="presOf" srcId="{0D2630AB-6907-4DAD-B38C-0BDBFC4432B9}" destId="{47970C23-AF0A-49C7-B8AE-2788A4919BC8}" srcOrd="0" destOrd="0" presId="urn:microsoft.com/office/officeart/2008/layout/VerticalAccentList"/>
    <dgm:cxn modelId="{4500E00D-A846-4AD6-92CB-A866D43AC1A6}" type="presParOf" srcId="{47970C23-AF0A-49C7-B8AE-2788A4919BC8}" destId="{0C6A14C9-3063-4C17-98F0-D58D112A26AE}" srcOrd="0" destOrd="0" presId="urn:microsoft.com/office/officeart/2008/layout/VerticalAccentList"/>
    <dgm:cxn modelId="{33993B1C-40A7-419D-B2EC-6308A09EAC90}" type="presParOf" srcId="{0C6A14C9-3063-4C17-98F0-D58D112A26AE}" destId="{C1FEF63A-2964-4547-8D82-9FFBEF628FB8}" srcOrd="0" destOrd="0" presId="urn:microsoft.com/office/officeart/2008/layout/VerticalAccentList"/>
    <dgm:cxn modelId="{93776811-6A0E-4092-ADEE-E53FB261F55B}" type="presParOf" srcId="{47970C23-AF0A-49C7-B8AE-2788A4919BC8}" destId="{CA35F8F5-571A-4AEA-A997-12EE5B3A86E5}" srcOrd="1" destOrd="0" presId="urn:microsoft.com/office/officeart/2008/layout/VerticalAccentList"/>
    <dgm:cxn modelId="{F6983933-94FD-4060-B9DB-72B9FCB3CE2B}" type="presParOf" srcId="{CA35F8F5-571A-4AEA-A997-12EE5B3A86E5}" destId="{0D70EE86-171F-46A3-A152-A1169C3CDD8C}" srcOrd="0" destOrd="0" presId="urn:microsoft.com/office/officeart/2008/layout/VerticalAccentList"/>
    <dgm:cxn modelId="{6E2A9AAB-2CEC-4FA9-8A94-C482DF9D0ED9}" type="presParOf" srcId="{CA35F8F5-571A-4AEA-A997-12EE5B3A86E5}" destId="{09F2A37F-DFB8-4AB8-95D4-92BE601E145E}" srcOrd="1" destOrd="0" presId="urn:microsoft.com/office/officeart/2008/layout/VerticalAccentList"/>
    <dgm:cxn modelId="{29BCCBD2-8166-4504-85AE-60852635F37C}" type="presParOf" srcId="{CA35F8F5-571A-4AEA-A997-12EE5B3A86E5}" destId="{4EFA8D8B-9A9D-41DE-A545-119E76301CB6}" srcOrd="2" destOrd="0" presId="urn:microsoft.com/office/officeart/2008/layout/VerticalAccentList"/>
    <dgm:cxn modelId="{F31A92F8-AF7E-4BD5-9408-C2219A5D0270}" type="presParOf" srcId="{CA35F8F5-571A-4AEA-A997-12EE5B3A86E5}" destId="{CFFD33BB-C722-4FF8-9B3F-575BAC07DB9D}" srcOrd="3" destOrd="0" presId="urn:microsoft.com/office/officeart/2008/layout/VerticalAccentList"/>
    <dgm:cxn modelId="{C92A7F59-E618-4A7F-BF67-30C0A6702BDC}" type="presParOf" srcId="{CA35F8F5-571A-4AEA-A997-12EE5B3A86E5}" destId="{0798E92F-6DC8-4B96-978E-4F39C563C202}" srcOrd="4" destOrd="0" presId="urn:microsoft.com/office/officeart/2008/layout/VerticalAccentList"/>
    <dgm:cxn modelId="{40FC8DE2-1580-493F-91B3-D9D6ABC87094}" type="presParOf" srcId="{CA35F8F5-571A-4AEA-A997-12EE5B3A86E5}" destId="{CAEDFDBF-4BD5-4F20-BAE8-627D8CF01CC5}" srcOrd="5" destOrd="0" presId="urn:microsoft.com/office/officeart/2008/layout/VerticalAccentList"/>
    <dgm:cxn modelId="{8F324E45-997D-4984-BF3C-4549A41FBA03}" type="presParOf" srcId="{CA35F8F5-571A-4AEA-A997-12EE5B3A86E5}" destId="{0A10B083-8887-4B2D-A43C-B711A40E526D}" srcOrd="6" destOrd="0" presId="urn:microsoft.com/office/officeart/2008/layout/VerticalAccentList"/>
    <dgm:cxn modelId="{66BC221E-31A8-4D5F-9060-4B0593346021}" type="presParOf" srcId="{CA35F8F5-571A-4AEA-A997-12EE5B3A86E5}" destId="{92E3F05A-EA54-4DBE-AE6A-5DF75406F02D}"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smtClean="0"/>
            <a:t>40</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smtClean="0"/>
            <a:t>38</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23</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31</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6</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80DA8DF9-2A41-4D22-94D1-663D3DD8933E}">
      <dgm:prSet phldrT="[Text]"/>
      <dgm:spPr/>
      <dgm:t>
        <a:bodyPr/>
        <a:lstStyle/>
        <a:p>
          <a:pPr rtl="1"/>
          <a:r>
            <a:rPr lang="he-IL" dirty="0" smtClean="0"/>
            <a:t>15</a:t>
          </a:r>
          <a:endParaRPr lang="he-IL" dirty="0"/>
        </a:p>
      </dgm:t>
    </dgm:pt>
    <dgm:pt modelId="{D81392C0-1D54-45DB-8B2F-CB2397B86729}" type="sibTrans" cxnId="{E22A9C9E-8D7B-4E69-82AE-002E22728C4C}">
      <dgm:prSet/>
      <dgm:spPr/>
      <dgm:t>
        <a:bodyPr/>
        <a:lstStyle/>
        <a:p>
          <a:pPr rtl="1"/>
          <a:endParaRPr lang="he-IL"/>
        </a:p>
      </dgm:t>
    </dgm:pt>
    <dgm:pt modelId="{9D5D4296-5911-4B32-962C-22441C98B8C5}" type="parTrans" cxnId="{E22A9C9E-8D7B-4E69-82AE-002E22728C4C}">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custLinFactNeighborX="-245" custLinFactNeighborY="-5837">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4"/>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4"/>
      <dgm:spPr/>
    </dgm:pt>
    <dgm:pt modelId="{4B14117D-7965-4D57-A1E5-C459C8FACAFF}" type="pres">
      <dgm:prSet presAssocID="{08BFCD00-9D8F-4F5F-8404-DDC3A6E22AEC}" presName="text4" presStyleLbl="fgAcc4" presStyleIdx="0" presStyleCnt="4">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4"/>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4"/>
      <dgm:spPr/>
    </dgm:pt>
    <dgm:pt modelId="{AD908205-F279-4628-BD84-1F3F3EEEB4E2}" type="pres">
      <dgm:prSet presAssocID="{72559D60-B809-4A0B-B8D5-EEC106CADB0C}" presName="text4" presStyleLbl="fgAcc4" presStyleIdx="1" presStyleCnt="4">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4"/>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4"/>
      <dgm:spPr/>
    </dgm:pt>
    <dgm:pt modelId="{7EBDE339-3F2B-42DE-91EA-B975470C78CF}" type="pres">
      <dgm:prSet presAssocID="{D319E56D-C67B-4E20-A1F3-A8D46C14130C}" presName="text4" presStyleLbl="fgAcc4" presStyleIdx="2" presStyleCnt="4">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4"/>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4"/>
      <dgm:spPr/>
    </dgm:pt>
    <dgm:pt modelId="{77ED67F5-E489-4B7E-A329-57D7BA828157}" type="pres">
      <dgm:prSet presAssocID="{ADFA44D4-9059-443C-B5F0-D14D186DA5E8}" presName="text4" presStyleLbl="fgAcc4" presStyleIdx="3" presStyleCnt="4">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19EA1D47-2B3C-4FE1-99D7-1FB2B5C391B8}" type="pres">
      <dgm:prSet presAssocID="{9D5D4296-5911-4B32-962C-22441C98B8C5}" presName="Name17" presStyleLbl="parChTrans1D3" presStyleIdx="3" presStyleCnt="4"/>
      <dgm:spPr/>
      <dgm:t>
        <a:bodyPr/>
        <a:lstStyle/>
        <a:p>
          <a:pPr rtl="1"/>
          <a:endParaRPr lang="he-IL"/>
        </a:p>
      </dgm:t>
    </dgm:pt>
    <dgm:pt modelId="{4E120E34-D068-4D14-A4B7-AF66E4075547}" type="pres">
      <dgm:prSet presAssocID="{80DA8DF9-2A41-4D22-94D1-663D3DD8933E}" presName="hierRoot3" presStyleCnt="0"/>
      <dgm:spPr/>
    </dgm:pt>
    <dgm:pt modelId="{80E8F73F-A863-4ECE-8959-6DB1D75356DB}" type="pres">
      <dgm:prSet presAssocID="{80DA8DF9-2A41-4D22-94D1-663D3DD8933E}" presName="composite3" presStyleCnt="0"/>
      <dgm:spPr/>
    </dgm:pt>
    <dgm:pt modelId="{CD7E1CFE-1690-4A0F-B631-5A0DB6380578}" type="pres">
      <dgm:prSet presAssocID="{80DA8DF9-2A41-4D22-94D1-663D3DD8933E}" presName="background3" presStyleLbl="node3" presStyleIdx="3" presStyleCnt="4"/>
      <dgm:spPr/>
    </dgm:pt>
    <dgm:pt modelId="{C8558ADC-1319-4701-BE19-7A1A13359C6D}" type="pres">
      <dgm:prSet presAssocID="{80DA8DF9-2A41-4D22-94D1-663D3DD8933E}" presName="text3" presStyleLbl="fgAcc3" presStyleIdx="3" presStyleCnt="4">
        <dgm:presLayoutVars>
          <dgm:chPref val="3"/>
        </dgm:presLayoutVars>
      </dgm:prSet>
      <dgm:spPr/>
      <dgm:t>
        <a:bodyPr/>
        <a:lstStyle/>
        <a:p>
          <a:pPr rtl="1"/>
          <a:endParaRPr lang="he-IL"/>
        </a:p>
      </dgm:t>
    </dgm:pt>
    <dgm:pt modelId="{7D14F15E-3D55-4B98-87CA-E30D8590A5D1}" type="pres">
      <dgm:prSet presAssocID="{80DA8DF9-2A41-4D22-94D1-663D3DD8933E}" presName="hierChild4"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3ED20977-9FA1-4BC9-96EA-81C875AA2615}" srcId="{CCFEF22E-465F-49DE-9404-9A360471E339}" destId="{56B10902-0810-426C-9D4B-89538CD9CE3E}" srcOrd="1" destOrd="0" parTransId="{E2A16E21-1605-4F4F-A021-1F3C8910C7EC}" sibTransId="{369B2528-7CDD-4F07-A4F9-315AB5D5B738}"/>
    <dgm:cxn modelId="{9CF3BC1C-EB05-488B-8D23-DB50BFABC0EB}" type="presOf" srcId="{ADFA44D4-9059-443C-B5F0-D14D186DA5E8}" destId="{77ED67F5-E489-4B7E-A329-57D7BA828157}"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3D6346CA-A4FB-44EC-97E6-02995D3A7BB1}" type="presOf" srcId="{56B10902-0810-426C-9D4B-89538CD9CE3E}" destId="{B085A6AD-4668-48B8-92C8-D17444B66CF5}" srcOrd="0" destOrd="0" presId="urn:microsoft.com/office/officeart/2005/8/layout/hierarchy1"/>
    <dgm:cxn modelId="{F4CDD3D2-555F-4240-8B6F-5D7B147F6860}" type="presOf" srcId="{96A6BD2D-DCD4-4BD5-8B31-37BEB6998CAF}" destId="{2F6E873F-F1E5-4446-89B3-A9A314F2EBE5}" srcOrd="0" destOrd="0" presId="urn:microsoft.com/office/officeart/2005/8/layout/hierarchy1"/>
    <dgm:cxn modelId="{D79E8397-96B1-472E-90C1-21CC06D901A1}" type="presOf" srcId="{80DA8DF9-2A41-4D22-94D1-663D3DD8933E}" destId="{C8558ADC-1319-4701-BE19-7A1A13359C6D}" srcOrd="0" destOrd="0" presId="urn:microsoft.com/office/officeart/2005/8/layout/hierarchy1"/>
    <dgm:cxn modelId="{D875419E-1837-4714-AD0F-607F621441A0}" type="presOf" srcId="{08BFCD00-9D8F-4F5F-8404-DDC3A6E22AEC}" destId="{4B14117D-7965-4D57-A1E5-C459C8FACAFF}"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56B6A974-DD1C-4475-B6FA-55A7F7D3AE5D}" type="presOf" srcId="{CCFEF22E-465F-49DE-9404-9A360471E339}" destId="{C8564CD2-5CAF-4EA9-B5DD-4817F1BBB9C8}" srcOrd="0" destOrd="0" presId="urn:microsoft.com/office/officeart/2005/8/layout/hierarchy1"/>
    <dgm:cxn modelId="{3B34BC7E-333D-4AF7-8A05-DCA9465A73CA}" type="presOf" srcId="{31DBB323-3B82-4BCC-BDFE-0313147D14BD}" destId="{54D46415-34AC-4CA0-902B-1D803A476AE3}" srcOrd="0" destOrd="0" presId="urn:microsoft.com/office/officeart/2005/8/layout/hierarchy1"/>
    <dgm:cxn modelId="{3B91FCA9-DFA2-498F-8056-F4757A77A827}" type="presOf" srcId="{545D8567-774E-4E71-A4B8-AFCB3EAB7C05}" destId="{DA8D4D94-0695-46E9-AEB8-6FE00F8DADF8}" srcOrd="0" destOrd="0" presId="urn:microsoft.com/office/officeart/2005/8/layout/hierarchy1"/>
    <dgm:cxn modelId="{8F61BFCE-0F95-4600-821A-4FFC2DD06AEE}" type="presOf" srcId="{5C7E3ADD-CB84-4332-B819-0DE6073454A0}" destId="{30269F74-3AFB-4CBE-A172-019220BB9EF3}" srcOrd="0" destOrd="0" presId="urn:microsoft.com/office/officeart/2005/8/layout/hierarchy1"/>
    <dgm:cxn modelId="{4C12A694-18A5-43FD-8523-31E50A8ED86E}" type="presOf" srcId="{7B5473A4-9DC1-4A14-A2BF-A6A40CC8D102}" destId="{61DF9E5C-98D5-4CE1-A85C-6563C4C0B3AD}" srcOrd="0" destOrd="0" presId="urn:microsoft.com/office/officeart/2005/8/layout/hierarchy1"/>
    <dgm:cxn modelId="{4E80B36B-71CE-47B6-9CFB-206129271909}" type="presOf" srcId="{914E5EEC-1F85-4A20-91CC-098A7DA8ABA0}" destId="{C6274369-D5D5-4BA1-B831-24CA0202D005}" srcOrd="0" destOrd="0" presId="urn:microsoft.com/office/officeart/2005/8/layout/hierarchy1"/>
    <dgm:cxn modelId="{E22A9C9E-8D7B-4E69-82AE-002E22728C4C}" srcId="{56B10902-0810-426C-9D4B-89538CD9CE3E}" destId="{80DA8DF9-2A41-4D22-94D1-663D3DD8933E}" srcOrd="1" destOrd="0" parTransId="{9D5D4296-5911-4B32-962C-22441C98B8C5}" sibTransId="{D81392C0-1D54-45DB-8B2F-CB2397B86729}"/>
    <dgm:cxn modelId="{641F9F34-48DB-4FFD-A6E6-401BEEE29437}" type="presOf" srcId="{72559D60-B809-4A0B-B8D5-EEC106CADB0C}" destId="{AD908205-F279-4628-BD84-1F3F3EEEB4E2}" srcOrd="0" destOrd="0" presId="urn:microsoft.com/office/officeart/2005/8/layout/hierarchy1"/>
    <dgm:cxn modelId="{121236F3-F29F-4030-8CA9-7DC48F87F4D6}" type="presOf" srcId="{80F580F0-617D-4FF3-9880-16352812AB84}" destId="{971B0BF5-743D-410D-9AC6-587659987174}" srcOrd="0" destOrd="0" presId="urn:microsoft.com/office/officeart/2005/8/layout/hierarchy1"/>
    <dgm:cxn modelId="{DB8B0FF8-7727-4707-84E9-DA1CC7C089AF}" type="presOf" srcId="{BB4DF27B-20DA-4615-9AB5-F202B0762D4D}" destId="{2B020B9C-4382-48CB-891D-908BB0BA81C9}"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1C018DE3-02B7-407C-A77E-8BE92BD3FF0D}" type="presOf" srcId="{64DBCE3B-41D7-484F-8247-1F664C9C04FB}" destId="{EDF25844-C2D6-4042-8C2F-7021765E02DF}" srcOrd="0" destOrd="0" presId="urn:microsoft.com/office/officeart/2005/8/layout/hierarchy1"/>
    <dgm:cxn modelId="{537C750F-46A6-41FD-B927-EBF2459E849F}" type="presOf" srcId="{5D27833C-3E48-4860-9382-488E6DCF7ADC}" destId="{31F23465-A850-47C9-B518-5EDA085DF580}" srcOrd="0" destOrd="0" presId="urn:microsoft.com/office/officeart/2005/8/layout/hierarchy1"/>
    <dgm:cxn modelId="{F858C255-3605-4F33-AD07-453A30A5EA79}" type="presOf" srcId="{E2A16E21-1605-4F4F-A021-1F3C8910C7EC}" destId="{BD17174E-2E7F-440D-9F64-55283B1DE1CA}"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F3467B1B-7706-4461-9D0B-B9918A29C1DF}" type="presOf" srcId="{EF86C941-0C2D-419A-BD60-9A1ACE3350DF}" destId="{0E710570-BE04-48E9-A287-07D6687FC056}" srcOrd="0" destOrd="0" presId="urn:microsoft.com/office/officeart/2005/8/layout/hierarchy1"/>
    <dgm:cxn modelId="{7DBDB79A-796F-4E73-A4B0-60C16B80B4CC}" type="presOf" srcId="{C934088A-DD17-454B-ABF8-F898A4299977}" destId="{97B06333-3012-4CE7-984B-73C9072BAE9D}" srcOrd="0" destOrd="0" presId="urn:microsoft.com/office/officeart/2005/8/layout/hierarchy1"/>
    <dgm:cxn modelId="{2C4E0915-3E15-4743-9BB6-49000484CEC2}" type="presOf" srcId="{27DC0E27-CC2C-456F-8C3A-025E87DD9637}" destId="{5E7BDB3F-E3E5-425E-A04F-662F2DD66EE8}"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EC30066C-0947-4213-B96B-66D4AAD4EE6A}" type="presOf" srcId="{9D5D4296-5911-4B32-962C-22441C98B8C5}" destId="{19EA1D47-2B3C-4FE1-99D7-1FB2B5C391B8}"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7EAFA7C2-66CF-43B4-9696-38588BA21422}" type="presOf" srcId="{D319E56D-C67B-4E20-A1F3-A8D46C14130C}" destId="{7EBDE339-3F2B-42DE-91EA-B975470C78CF}" srcOrd="0" destOrd="0" presId="urn:microsoft.com/office/officeart/2005/8/layout/hierarchy1"/>
    <dgm:cxn modelId="{61EBF4A3-D1CC-45CD-B251-7A98DC8FAD72}" type="presParOf" srcId="{DA8D4D94-0695-46E9-AEB8-6FE00F8DADF8}" destId="{1AFD3EE4-4C14-4B2C-9BF8-E25BEBDBA97A}" srcOrd="0" destOrd="0" presId="urn:microsoft.com/office/officeart/2005/8/layout/hierarchy1"/>
    <dgm:cxn modelId="{D5466ED2-C12D-432D-B628-437182E53A94}" type="presParOf" srcId="{1AFD3EE4-4C14-4B2C-9BF8-E25BEBDBA97A}" destId="{519DA649-06FD-41A7-8BF4-61018B8AD879}" srcOrd="0" destOrd="0" presId="urn:microsoft.com/office/officeart/2005/8/layout/hierarchy1"/>
    <dgm:cxn modelId="{5138CD65-0B31-455C-806E-79DFD47C5BCF}" type="presParOf" srcId="{519DA649-06FD-41A7-8BF4-61018B8AD879}" destId="{B6A7D071-A0F2-4E09-B78C-4985CF30C9DF}" srcOrd="0" destOrd="0" presId="urn:microsoft.com/office/officeart/2005/8/layout/hierarchy1"/>
    <dgm:cxn modelId="{4ADADCB9-0482-414B-90D2-2EDA75DF2ACB}" type="presParOf" srcId="{519DA649-06FD-41A7-8BF4-61018B8AD879}" destId="{C8564CD2-5CAF-4EA9-B5DD-4817F1BBB9C8}" srcOrd="1" destOrd="0" presId="urn:microsoft.com/office/officeart/2005/8/layout/hierarchy1"/>
    <dgm:cxn modelId="{123CB778-F41C-437C-8A08-AD3664525072}" type="presParOf" srcId="{1AFD3EE4-4C14-4B2C-9BF8-E25BEBDBA97A}" destId="{946E24AA-F8A9-46DA-B33A-449FB374E205}" srcOrd="1" destOrd="0" presId="urn:microsoft.com/office/officeart/2005/8/layout/hierarchy1"/>
    <dgm:cxn modelId="{C7217530-7F20-4B3B-9471-E79215D0B02F}" type="presParOf" srcId="{946E24AA-F8A9-46DA-B33A-449FB374E205}" destId="{5E7BDB3F-E3E5-425E-A04F-662F2DD66EE8}" srcOrd="0" destOrd="0" presId="urn:microsoft.com/office/officeart/2005/8/layout/hierarchy1"/>
    <dgm:cxn modelId="{BC00B830-DDA2-41A1-8BBF-039FAB22C7A7}" type="presParOf" srcId="{946E24AA-F8A9-46DA-B33A-449FB374E205}" destId="{D407E230-4C1F-4B45-B1E5-9F0BB05C8AE6}" srcOrd="1" destOrd="0" presId="urn:microsoft.com/office/officeart/2005/8/layout/hierarchy1"/>
    <dgm:cxn modelId="{08C6E7FA-8B34-4E54-A784-BC9DF82242C9}" type="presParOf" srcId="{D407E230-4C1F-4B45-B1E5-9F0BB05C8AE6}" destId="{3C4FA1FD-E774-4C0C-8309-0EA634E238C1}" srcOrd="0" destOrd="0" presId="urn:microsoft.com/office/officeart/2005/8/layout/hierarchy1"/>
    <dgm:cxn modelId="{7258FDD6-D29C-4238-A1B6-DBE089EF4707}" type="presParOf" srcId="{3C4FA1FD-E774-4C0C-8309-0EA634E238C1}" destId="{4AC80549-27FD-4C80-BCA1-474BDC78DEFB}" srcOrd="0" destOrd="0" presId="urn:microsoft.com/office/officeart/2005/8/layout/hierarchy1"/>
    <dgm:cxn modelId="{4532247D-7C13-4833-B2CC-38D8C8BA92E4}" type="presParOf" srcId="{3C4FA1FD-E774-4C0C-8309-0EA634E238C1}" destId="{2B020B9C-4382-48CB-891D-908BB0BA81C9}" srcOrd="1" destOrd="0" presId="urn:microsoft.com/office/officeart/2005/8/layout/hierarchy1"/>
    <dgm:cxn modelId="{7AC1587D-E832-4BFA-B8DB-C4F65AD85E78}" type="presParOf" srcId="{D407E230-4C1F-4B45-B1E5-9F0BB05C8AE6}" destId="{D6F65637-0152-4330-8606-80AC69723E02}" srcOrd="1" destOrd="0" presId="urn:microsoft.com/office/officeart/2005/8/layout/hierarchy1"/>
    <dgm:cxn modelId="{7930AB1B-4C7A-4BC6-B110-2F56F4C183B6}" type="presParOf" srcId="{D6F65637-0152-4330-8606-80AC69723E02}" destId="{0E710570-BE04-48E9-A287-07D6687FC056}" srcOrd="0" destOrd="0" presId="urn:microsoft.com/office/officeart/2005/8/layout/hierarchy1"/>
    <dgm:cxn modelId="{58F1BC7D-1C70-4B31-8BA4-A9B12F9A5CA2}" type="presParOf" srcId="{D6F65637-0152-4330-8606-80AC69723E02}" destId="{6BFB4CFB-B39F-4A1A-BDAC-97C000C8CF5E}" srcOrd="1" destOrd="0" presId="urn:microsoft.com/office/officeart/2005/8/layout/hierarchy1"/>
    <dgm:cxn modelId="{983E2123-A8AE-4BC0-BE48-5F552AF6D2AC}" type="presParOf" srcId="{6BFB4CFB-B39F-4A1A-BDAC-97C000C8CF5E}" destId="{11C6F504-3D14-4F44-85F6-DDFC4040F9F9}" srcOrd="0" destOrd="0" presId="urn:microsoft.com/office/officeart/2005/8/layout/hierarchy1"/>
    <dgm:cxn modelId="{10521379-0589-4FAB-8A6F-826E410C7E6C}" type="presParOf" srcId="{11C6F504-3D14-4F44-85F6-DDFC4040F9F9}" destId="{5163BAF1-50A1-4686-8288-C535C72FC9CC}" srcOrd="0" destOrd="0" presId="urn:microsoft.com/office/officeart/2005/8/layout/hierarchy1"/>
    <dgm:cxn modelId="{32FDB012-FEE1-49C1-BF3A-E13FD3C63568}" type="presParOf" srcId="{11C6F504-3D14-4F44-85F6-DDFC4040F9F9}" destId="{97B06333-3012-4CE7-984B-73C9072BAE9D}" srcOrd="1" destOrd="0" presId="urn:microsoft.com/office/officeart/2005/8/layout/hierarchy1"/>
    <dgm:cxn modelId="{467D191D-6B22-4122-B784-F0D322D937B9}" type="presParOf" srcId="{6BFB4CFB-B39F-4A1A-BDAC-97C000C8CF5E}" destId="{BD7B9616-D3F6-4AD0-A65F-223C31659133}" srcOrd="1" destOrd="0" presId="urn:microsoft.com/office/officeart/2005/8/layout/hierarchy1"/>
    <dgm:cxn modelId="{20B9ED19-D3A6-4CDB-B810-120DCCAAA28F}" type="presParOf" srcId="{BD7B9616-D3F6-4AD0-A65F-223C31659133}" destId="{30269F74-3AFB-4CBE-A172-019220BB9EF3}" srcOrd="0" destOrd="0" presId="urn:microsoft.com/office/officeart/2005/8/layout/hierarchy1"/>
    <dgm:cxn modelId="{BF98D95B-E32C-4170-AC41-81772A29F9A9}" type="presParOf" srcId="{BD7B9616-D3F6-4AD0-A65F-223C31659133}" destId="{D200DEB2-6323-4DD6-8BE6-FD99699FCC6A}" srcOrd="1" destOrd="0" presId="urn:microsoft.com/office/officeart/2005/8/layout/hierarchy1"/>
    <dgm:cxn modelId="{04A1EC1E-B6DE-4DDC-98AF-ACBF283B5490}" type="presParOf" srcId="{D200DEB2-6323-4DD6-8BE6-FD99699FCC6A}" destId="{FE8C206A-6A10-4C48-AAF4-087018DE6957}" srcOrd="0" destOrd="0" presId="urn:microsoft.com/office/officeart/2005/8/layout/hierarchy1"/>
    <dgm:cxn modelId="{6826CE4F-13EC-4AA2-9FF9-29A678BE893F}" type="presParOf" srcId="{FE8C206A-6A10-4C48-AAF4-087018DE6957}" destId="{C2A731C4-9FD4-48D5-9763-769CD812BB61}" srcOrd="0" destOrd="0" presId="urn:microsoft.com/office/officeart/2005/8/layout/hierarchy1"/>
    <dgm:cxn modelId="{4C333923-0019-4C9F-B959-BD1FA86F3C2D}" type="presParOf" srcId="{FE8C206A-6A10-4C48-AAF4-087018DE6957}" destId="{4B14117D-7965-4D57-A1E5-C459C8FACAFF}" srcOrd="1" destOrd="0" presId="urn:microsoft.com/office/officeart/2005/8/layout/hierarchy1"/>
    <dgm:cxn modelId="{3292D220-BB31-4F88-80FC-342C53FF7344}" type="presParOf" srcId="{D200DEB2-6323-4DD6-8BE6-FD99699FCC6A}" destId="{8D48137B-ADA5-42C3-8B96-50969F9D87D5}" srcOrd="1" destOrd="0" presId="urn:microsoft.com/office/officeart/2005/8/layout/hierarchy1"/>
    <dgm:cxn modelId="{AD424AF4-1390-4CA9-B2FE-E604F236D788}" type="presParOf" srcId="{BD7B9616-D3F6-4AD0-A65F-223C31659133}" destId="{EDF25844-C2D6-4042-8C2F-7021765E02DF}" srcOrd="2" destOrd="0" presId="urn:microsoft.com/office/officeart/2005/8/layout/hierarchy1"/>
    <dgm:cxn modelId="{0B8B47C5-62AE-4923-A172-3DA2A92E7C76}" type="presParOf" srcId="{BD7B9616-D3F6-4AD0-A65F-223C31659133}" destId="{43EAA024-8017-48A5-A335-61D5CC11E414}" srcOrd="3" destOrd="0" presId="urn:microsoft.com/office/officeart/2005/8/layout/hierarchy1"/>
    <dgm:cxn modelId="{BD8DA1FC-5399-4ABA-8DB7-576FE9230F8E}" type="presParOf" srcId="{43EAA024-8017-48A5-A335-61D5CC11E414}" destId="{F307E464-28F5-4F8A-80D4-B1D777A8AA99}" srcOrd="0" destOrd="0" presId="urn:microsoft.com/office/officeart/2005/8/layout/hierarchy1"/>
    <dgm:cxn modelId="{4C411528-1CBD-4F9C-9B89-7016D1B81ACB}" type="presParOf" srcId="{F307E464-28F5-4F8A-80D4-B1D777A8AA99}" destId="{B73CB6A3-E730-4469-8C1A-14A8D3227606}" srcOrd="0" destOrd="0" presId="urn:microsoft.com/office/officeart/2005/8/layout/hierarchy1"/>
    <dgm:cxn modelId="{668B1F7E-B83B-4BAB-A9E1-B403B870023F}" type="presParOf" srcId="{F307E464-28F5-4F8A-80D4-B1D777A8AA99}" destId="{AD908205-F279-4628-BD84-1F3F3EEEB4E2}" srcOrd="1" destOrd="0" presId="urn:microsoft.com/office/officeart/2005/8/layout/hierarchy1"/>
    <dgm:cxn modelId="{68A9209F-3DE2-4B9B-BBE7-0F594CDFC1F6}" type="presParOf" srcId="{43EAA024-8017-48A5-A335-61D5CC11E414}" destId="{9073CE4E-A7E3-4B77-AF8A-0C7335277142}" srcOrd="1" destOrd="0" presId="urn:microsoft.com/office/officeart/2005/8/layout/hierarchy1"/>
    <dgm:cxn modelId="{AE5F0235-7F6B-48DA-9058-DB6D275E0F00}" type="presParOf" srcId="{D6F65637-0152-4330-8606-80AC69723E02}" destId="{2F6E873F-F1E5-4446-89B3-A9A314F2EBE5}" srcOrd="2" destOrd="0" presId="urn:microsoft.com/office/officeart/2005/8/layout/hierarchy1"/>
    <dgm:cxn modelId="{F0B0EED0-9BD5-4944-B616-8F68D4BC78C9}" type="presParOf" srcId="{D6F65637-0152-4330-8606-80AC69723E02}" destId="{93F8D20A-6A0A-4A60-9E7D-BBF9664AE745}" srcOrd="3" destOrd="0" presId="urn:microsoft.com/office/officeart/2005/8/layout/hierarchy1"/>
    <dgm:cxn modelId="{BD715E65-7F12-4454-B7A3-3067B0E5F7E3}" type="presParOf" srcId="{93F8D20A-6A0A-4A60-9E7D-BBF9664AE745}" destId="{ED9B3731-8646-4D50-85C4-E01F1A86592D}" srcOrd="0" destOrd="0" presId="urn:microsoft.com/office/officeart/2005/8/layout/hierarchy1"/>
    <dgm:cxn modelId="{13B7E05B-D769-425D-8D20-D16930F362EF}" type="presParOf" srcId="{ED9B3731-8646-4D50-85C4-E01F1A86592D}" destId="{8A9E150E-C6E4-4165-9BA8-2D107A1F5906}" srcOrd="0" destOrd="0" presId="urn:microsoft.com/office/officeart/2005/8/layout/hierarchy1"/>
    <dgm:cxn modelId="{025AB85F-3CC4-4E9F-B735-CD11ECCA44E7}" type="presParOf" srcId="{ED9B3731-8646-4D50-85C4-E01F1A86592D}" destId="{971B0BF5-743D-410D-9AC6-587659987174}" srcOrd="1" destOrd="0" presId="urn:microsoft.com/office/officeart/2005/8/layout/hierarchy1"/>
    <dgm:cxn modelId="{2F94EADC-83E1-49B5-ACAE-68A03A9BE4B2}" type="presParOf" srcId="{93F8D20A-6A0A-4A60-9E7D-BBF9664AE745}" destId="{F758EF1D-0C19-4BAB-A645-23B3F5EA8D64}" srcOrd="1" destOrd="0" presId="urn:microsoft.com/office/officeart/2005/8/layout/hierarchy1"/>
    <dgm:cxn modelId="{70FBBC25-FCAD-4497-8BB4-D97AE2D2170C}" type="presParOf" srcId="{F758EF1D-0C19-4BAB-A645-23B3F5EA8D64}" destId="{31F23465-A850-47C9-B518-5EDA085DF580}" srcOrd="0" destOrd="0" presId="urn:microsoft.com/office/officeart/2005/8/layout/hierarchy1"/>
    <dgm:cxn modelId="{CE5C8E00-B136-4DD3-93EC-12A899A2DE1B}" type="presParOf" srcId="{F758EF1D-0C19-4BAB-A645-23B3F5EA8D64}" destId="{DAF99381-B617-483B-8E46-A68EF383AFA2}" srcOrd="1" destOrd="0" presId="urn:microsoft.com/office/officeart/2005/8/layout/hierarchy1"/>
    <dgm:cxn modelId="{1A59612B-999F-4FFC-B858-842F6FDE21B6}" type="presParOf" srcId="{DAF99381-B617-483B-8E46-A68EF383AFA2}" destId="{ACF1D418-AC65-4123-932C-7C8929B6F71A}" srcOrd="0" destOrd="0" presId="urn:microsoft.com/office/officeart/2005/8/layout/hierarchy1"/>
    <dgm:cxn modelId="{768FF9C4-C087-42B0-B16F-615056BC2E72}" type="presParOf" srcId="{ACF1D418-AC65-4123-932C-7C8929B6F71A}" destId="{7F6F8408-E588-412E-B0BD-79B627AAC7BA}" srcOrd="0" destOrd="0" presId="urn:microsoft.com/office/officeart/2005/8/layout/hierarchy1"/>
    <dgm:cxn modelId="{5BA5A08B-48AD-4CF6-9BB5-29C7CB46855F}" type="presParOf" srcId="{ACF1D418-AC65-4123-932C-7C8929B6F71A}" destId="{7EBDE339-3F2B-42DE-91EA-B975470C78CF}" srcOrd="1" destOrd="0" presId="urn:microsoft.com/office/officeart/2005/8/layout/hierarchy1"/>
    <dgm:cxn modelId="{4174790A-BD68-4BAB-8F97-05F99697FDCF}" type="presParOf" srcId="{DAF99381-B617-483B-8E46-A68EF383AFA2}" destId="{FF359633-C6EB-4095-B648-6156652F8169}" srcOrd="1" destOrd="0" presId="urn:microsoft.com/office/officeart/2005/8/layout/hierarchy1"/>
    <dgm:cxn modelId="{0003E203-9D4D-4E39-A1DB-DCD2E7175EBC}" type="presParOf" srcId="{F758EF1D-0C19-4BAB-A645-23B3F5EA8D64}" destId="{54D46415-34AC-4CA0-902B-1D803A476AE3}" srcOrd="2" destOrd="0" presId="urn:microsoft.com/office/officeart/2005/8/layout/hierarchy1"/>
    <dgm:cxn modelId="{C9E3174D-348D-496F-86A0-B55337F7059D}" type="presParOf" srcId="{F758EF1D-0C19-4BAB-A645-23B3F5EA8D64}" destId="{7C0DC2FA-FFAC-4C0C-9E4D-95B9EB393970}" srcOrd="3" destOrd="0" presId="urn:microsoft.com/office/officeart/2005/8/layout/hierarchy1"/>
    <dgm:cxn modelId="{9E115ECC-CE44-447C-8FF4-621882610607}" type="presParOf" srcId="{7C0DC2FA-FFAC-4C0C-9E4D-95B9EB393970}" destId="{3962EA37-771C-4C4C-8C1E-8137FA089143}" srcOrd="0" destOrd="0" presId="urn:microsoft.com/office/officeart/2005/8/layout/hierarchy1"/>
    <dgm:cxn modelId="{D0324B43-3684-430A-9E54-F961CD5011CC}" type="presParOf" srcId="{3962EA37-771C-4C4C-8C1E-8137FA089143}" destId="{13276331-D03F-4A8F-A43C-109FE228B9FA}" srcOrd="0" destOrd="0" presId="urn:microsoft.com/office/officeart/2005/8/layout/hierarchy1"/>
    <dgm:cxn modelId="{4BCD5024-323B-4AFF-B9D3-E4317A5DE92E}" type="presParOf" srcId="{3962EA37-771C-4C4C-8C1E-8137FA089143}" destId="{77ED67F5-E489-4B7E-A329-57D7BA828157}" srcOrd="1" destOrd="0" presId="urn:microsoft.com/office/officeart/2005/8/layout/hierarchy1"/>
    <dgm:cxn modelId="{BF2F9740-E075-4A77-8133-B7AD1D9FEC56}" type="presParOf" srcId="{7C0DC2FA-FFAC-4C0C-9E4D-95B9EB393970}" destId="{3D295D3A-41F5-4868-B8B3-AB96453E38B3}" srcOrd="1" destOrd="0" presId="urn:microsoft.com/office/officeart/2005/8/layout/hierarchy1"/>
    <dgm:cxn modelId="{77F50E8C-5339-4A10-99C6-CF0D6E1B307F}" type="presParOf" srcId="{946E24AA-F8A9-46DA-B33A-449FB374E205}" destId="{BD17174E-2E7F-440D-9F64-55283B1DE1CA}" srcOrd="2" destOrd="0" presId="urn:microsoft.com/office/officeart/2005/8/layout/hierarchy1"/>
    <dgm:cxn modelId="{904FBBA4-B6D1-486F-8974-E074E18E47CE}" type="presParOf" srcId="{946E24AA-F8A9-46DA-B33A-449FB374E205}" destId="{8993E0EE-467B-4A23-AA96-0C08FE06A631}" srcOrd="3" destOrd="0" presId="urn:microsoft.com/office/officeart/2005/8/layout/hierarchy1"/>
    <dgm:cxn modelId="{196E468D-6FF7-4425-9204-33CC62A0D026}" type="presParOf" srcId="{8993E0EE-467B-4A23-AA96-0C08FE06A631}" destId="{E0EF7079-EA74-4036-8553-D368777DC73D}" srcOrd="0" destOrd="0" presId="urn:microsoft.com/office/officeart/2005/8/layout/hierarchy1"/>
    <dgm:cxn modelId="{53FDDDF1-44C3-42FF-B2C5-C8D6EBA30419}" type="presParOf" srcId="{E0EF7079-EA74-4036-8553-D368777DC73D}" destId="{39BDF980-0412-4892-A91A-AB115FE4E170}" srcOrd="0" destOrd="0" presId="urn:microsoft.com/office/officeart/2005/8/layout/hierarchy1"/>
    <dgm:cxn modelId="{CFBAF1B3-3135-4598-A5CD-D17656432DD7}" type="presParOf" srcId="{E0EF7079-EA74-4036-8553-D368777DC73D}" destId="{B085A6AD-4668-48B8-92C8-D17444B66CF5}" srcOrd="1" destOrd="0" presId="urn:microsoft.com/office/officeart/2005/8/layout/hierarchy1"/>
    <dgm:cxn modelId="{4A38645E-1EFD-46AC-A896-B6D431C26880}" type="presParOf" srcId="{8993E0EE-467B-4A23-AA96-0C08FE06A631}" destId="{AA0D783D-3542-4AF6-881C-F1268EC63816}" srcOrd="1" destOrd="0" presId="urn:microsoft.com/office/officeart/2005/8/layout/hierarchy1"/>
    <dgm:cxn modelId="{D45E3CFB-E29F-4876-BE0D-393591E920AF}" type="presParOf" srcId="{AA0D783D-3542-4AF6-881C-F1268EC63816}" destId="{C6274369-D5D5-4BA1-B831-24CA0202D005}" srcOrd="0" destOrd="0" presId="urn:microsoft.com/office/officeart/2005/8/layout/hierarchy1"/>
    <dgm:cxn modelId="{4E169C49-7804-4612-B121-AB4190017611}" type="presParOf" srcId="{AA0D783D-3542-4AF6-881C-F1268EC63816}" destId="{BF3799BD-4AF8-465A-B943-419E90E3D94E}" srcOrd="1" destOrd="0" presId="urn:microsoft.com/office/officeart/2005/8/layout/hierarchy1"/>
    <dgm:cxn modelId="{556025EF-BE73-4FE9-824F-2B9FD706F62C}" type="presParOf" srcId="{BF3799BD-4AF8-465A-B943-419E90E3D94E}" destId="{0D5798AA-97F1-49A2-8271-77205714F4A3}" srcOrd="0" destOrd="0" presId="urn:microsoft.com/office/officeart/2005/8/layout/hierarchy1"/>
    <dgm:cxn modelId="{BA5F74B1-51A6-4D62-B785-64A96B4E2AA3}" type="presParOf" srcId="{0D5798AA-97F1-49A2-8271-77205714F4A3}" destId="{7CF59027-A19C-4055-BB76-52D170E80977}" srcOrd="0" destOrd="0" presId="urn:microsoft.com/office/officeart/2005/8/layout/hierarchy1"/>
    <dgm:cxn modelId="{00BFB8D0-5D8F-4FE1-8FE8-AC1BF3688DAA}" type="presParOf" srcId="{0D5798AA-97F1-49A2-8271-77205714F4A3}" destId="{61DF9E5C-98D5-4CE1-A85C-6563C4C0B3AD}" srcOrd="1" destOrd="0" presId="urn:microsoft.com/office/officeart/2005/8/layout/hierarchy1"/>
    <dgm:cxn modelId="{16DD8419-A3E6-4A65-886D-27E2CFC5AA8D}" type="presParOf" srcId="{BF3799BD-4AF8-465A-B943-419E90E3D94E}" destId="{62DE5A9B-C032-48A4-84CA-4AEDDCE0CA90}" srcOrd="1" destOrd="0" presId="urn:microsoft.com/office/officeart/2005/8/layout/hierarchy1"/>
    <dgm:cxn modelId="{FF866D24-A0A7-43CA-A6DD-5605777AF7DA}" type="presParOf" srcId="{AA0D783D-3542-4AF6-881C-F1268EC63816}" destId="{19EA1D47-2B3C-4FE1-99D7-1FB2B5C391B8}" srcOrd="2" destOrd="0" presId="urn:microsoft.com/office/officeart/2005/8/layout/hierarchy1"/>
    <dgm:cxn modelId="{6624AE3C-B7C2-478B-B5AB-25BB1FEFA57F}" type="presParOf" srcId="{AA0D783D-3542-4AF6-881C-F1268EC63816}" destId="{4E120E34-D068-4D14-A4B7-AF66E4075547}" srcOrd="3" destOrd="0" presId="urn:microsoft.com/office/officeart/2005/8/layout/hierarchy1"/>
    <dgm:cxn modelId="{40614232-0A87-4792-8714-929D397B1AA0}" type="presParOf" srcId="{4E120E34-D068-4D14-A4B7-AF66E4075547}" destId="{80E8F73F-A863-4ECE-8959-6DB1D75356DB}" srcOrd="0" destOrd="0" presId="urn:microsoft.com/office/officeart/2005/8/layout/hierarchy1"/>
    <dgm:cxn modelId="{1A81D615-F8C6-4ECD-9E88-28B8D634A451}" type="presParOf" srcId="{80E8F73F-A863-4ECE-8959-6DB1D75356DB}" destId="{CD7E1CFE-1690-4A0F-B631-5A0DB6380578}" srcOrd="0" destOrd="0" presId="urn:microsoft.com/office/officeart/2005/8/layout/hierarchy1"/>
    <dgm:cxn modelId="{F5E4003D-1729-4F95-9E55-9E9889792528}" type="presParOf" srcId="{80E8F73F-A863-4ECE-8959-6DB1D75356DB}" destId="{C8558ADC-1319-4701-BE19-7A1A13359C6D}" srcOrd="1" destOrd="0" presId="urn:microsoft.com/office/officeart/2005/8/layout/hierarchy1"/>
    <dgm:cxn modelId="{8A3D92E2-36EF-4561-91E4-AA2CA8F89B4C}" type="presParOf" srcId="{4E120E34-D068-4D14-A4B7-AF66E4075547}" destId="{7D14F15E-3D55-4B98-87CA-E30D8590A5D1}" srcOrd="1" destOrd="0" presId="urn:microsoft.com/office/officeart/2005/8/layout/hierarchy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40</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38</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23</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31</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6</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r>
            <a:rPr lang="he-IL" dirty="0" smtClean="0"/>
            <a:t>10</a:t>
          </a:r>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80DA8DF9-2A41-4D22-94D1-663D3DD8933E}">
      <dgm:prSet phldrT="[Text]"/>
      <dgm:spPr/>
      <dgm:t>
        <a:bodyPr/>
        <a:lstStyle/>
        <a:p>
          <a:pPr rtl="1"/>
          <a:r>
            <a:rPr lang="he-IL" dirty="0" smtClean="0"/>
            <a:t>15</a:t>
          </a:r>
          <a:endParaRPr lang="he-IL" dirty="0"/>
        </a:p>
      </dgm:t>
    </dgm:pt>
    <dgm:pt modelId="{D81392C0-1D54-45DB-8B2F-CB2397B86729}" type="sibTrans" cxnId="{E22A9C9E-8D7B-4E69-82AE-002E22728C4C}">
      <dgm:prSet/>
      <dgm:spPr/>
      <dgm:t>
        <a:bodyPr/>
        <a:lstStyle/>
        <a:p>
          <a:pPr rtl="1"/>
          <a:endParaRPr lang="he-IL"/>
        </a:p>
      </dgm:t>
    </dgm:pt>
    <dgm:pt modelId="{9D5D4296-5911-4B32-962C-22441C98B8C5}" type="parTrans" cxnId="{E22A9C9E-8D7B-4E69-82AE-002E22728C4C}">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4"/>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4"/>
      <dgm:spPr/>
    </dgm:pt>
    <dgm:pt modelId="{4B14117D-7965-4D57-A1E5-C459C8FACAFF}" type="pres">
      <dgm:prSet presAssocID="{08BFCD00-9D8F-4F5F-8404-DDC3A6E22AEC}" presName="text4" presStyleLbl="fgAcc4" presStyleIdx="0" presStyleCnt="4">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4"/>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4"/>
      <dgm:spPr/>
    </dgm:pt>
    <dgm:pt modelId="{AD908205-F279-4628-BD84-1F3F3EEEB4E2}" type="pres">
      <dgm:prSet presAssocID="{72559D60-B809-4A0B-B8D5-EEC106CADB0C}" presName="text4" presStyleLbl="fgAcc4" presStyleIdx="1" presStyleCnt="4">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4"/>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4"/>
      <dgm:spPr/>
    </dgm:pt>
    <dgm:pt modelId="{7EBDE339-3F2B-42DE-91EA-B975470C78CF}" type="pres">
      <dgm:prSet presAssocID="{D319E56D-C67B-4E20-A1F3-A8D46C14130C}" presName="text4" presStyleLbl="fgAcc4" presStyleIdx="2" presStyleCnt="4">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4"/>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4"/>
      <dgm:spPr/>
    </dgm:pt>
    <dgm:pt modelId="{77ED67F5-E489-4B7E-A329-57D7BA828157}" type="pres">
      <dgm:prSet presAssocID="{ADFA44D4-9059-443C-B5F0-D14D186DA5E8}" presName="text4" presStyleLbl="fgAcc4" presStyleIdx="3" presStyleCnt="4">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19EA1D47-2B3C-4FE1-99D7-1FB2B5C391B8}" type="pres">
      <dgm:prSet presAssocID="{9D5D4296-5911-4B32-962C-22441C98B8C5}" presName="Name17" presStyleLbl="parChTrans1D3" presStyleIdx="3" presStyleCnt="4"/>
      <dgm:spPr/>
      <dgm:t>
        <a:bodyPr/>
        <a:lstStyle/>
        <a:p>
          <a:pPr rtl="1"/>
          <a:endParaRPr lang="he-IL"/>
        </a:p>
      </dgm:t>
    </dgm:pt>
    <dgm:pt modelId="{4E120E34-D068-4D14-A4B7-AF66E4075547}" type="pres">
      <dgm:prSet presAssocID="{80DA8DF9-2A41-4D22-94D1-663D3DD8933E}" presName="hierRoot3" presStyleCnt="0"/>
      <dgm:spPr/>
    </dgm:pt>
    <dgm:pt modelId="{80E8F73F-A863-4ECE-8959-6DB1D75356DB}" type="pres">
      <dgm:prSet presAssocID="{80DA8DF9-2A41-4D22-94D1-663D3DD8933E}" presName="composite3" presStyleCnt="0"/>
      <dgm:spPr/>
    </dgm:pt>
    <dgm:pt modelId="{CD7E1CFE-1690-4A0F-B631-5A0DB6380578}" type="pres">
      <dgm:prSet presAssocID="{80DA8DF9-2A41-4D22-94D1-663D3DD8933E}" presName="background3" presStyleLbl="node3" presStyleIdx="3" presStyleCnt="4"/>
      <dgm:spPr/>
    </dgm:pt>
    <dgm:pt modelId="{C8558ADC-1319-4701-BE19-7A1A13359C6D}" type="pres">
      <dgm:prSet presAssocID="{80DA8DF9-2A41-4D22-94D1-663D3DD8933E}" presName="text3" presStyleLbl="fgAcc3" presStyleIdx="3" presStyleCnt="4">
        <dgm:presLayoutVars>
          <dgm:chPref val="3"/>
        </dgm:presLayoutVars>
      </dgm:prSet>
      <dgm:spPr/>
      <dgm:t>
        <a:bodyPr/>
        <a:lstStyle/>
        <a:p>
          <a:pPr rtl="1"/>
          <a:endParaRPr lang="he-IL"/>
        </a:p>
      </dgm:t>
    </dgm:pt>
    <dgm:pt modelId="{7D14F15E-3D55-4B98-87CA-E30D8590A5D1}" type="pres">
      <dgm:prSet presAssocID="{80DA8DF9-2A41-4D22-94D1-663D3DD8933E}" presName="hierChild4"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3ED20977-9FA1-4BC9-96EA-81C875AA2615}" srcId="{CCFEF22E-465F-49DE-9404-9A360471E339}" destId="{56B10902-0810-426C-9D4B-89538CD9CE3E}" srcOrd="1" destOrd="0" parTransId="{E2A16E21-1605-4F4F-A021-1F3C8910C7EC}" sibTransId="{369B2528-7CDD-4F07-A4F9-315AB5D5B738}"/>
    <dgm:cxn modelId="{7C09DA88-E23A-41F0-BAF9-C27A67325921}" type="presOf" srcId="{31DBB323-3B82-4BCC-BDFE-0313147D14BD}" destId="{54D46415-34AC-4CA0-902B-1D803A476AE3}" srcOrd="0" destOrd="0" presId="urn:microsoft.com/office/officeart/2005/8/layout/hierarchy1"/>
    <dgm:cxn modelId="{4A2719C2-E564-44FC-A7FE-CE54B20A0F08}" type="presOf" srcId="{7B5473A4-9DC1-4A14-A2BF-A6A40CC8D102}" destId="{61DF9E5C-98D5-4CE1-A85C-6563C4C0B3AD}" srcOrd="0" destOrd="0" presId="urn:microsoft.com/office/officeart/2005/8/layout/hierarchy1"/>
    <dgm:cxn modelId="{C8EF457A-F675-4EB7-95E5-C506EB1C1EA7}" type="presOf" srcId="{ADFA44D4-9059-443C-B5F0-D14D186DA5E8}" destId="{77ED67F5-E489-4B7E-A329-57D7BA828157}" srcOrd="0" destOrd="0" presId="urn:microsoft.com/office/officeart/2005/8/layout/hierarchy1"/>
    <dgm:cxn modelId="{6ABD31A8-80B6-424B-87F4-5EA48C58E99A}" type="presOf" srcId="{56B10902-0810-426C-9D4B-89538CD9CE3E}" destId="{B085A6AD-4668-48B8-92C8-D17444B66CF5}" srcOrd="0" destOrd="0" presId="urn:microsoft.com/office/officeart/2005/8/layout/hierarchy1"/>
    <dgm:cxn modelId="{5F90D920-0F0B-49C1-B94E-E893DD46A9B2}" type="presOf" srcId="{5D27833C-3E48-4860-9382-488E6DCF7ADC}" destId="{31F23465-A850-47C9-B518-5EDA085DF580}"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56389359-F6BF-4751-84E8-294015894963}" type="presOf" srcId="{80F580F0-617D-4FF3-9880-16352812AB84}" destId="{971B0BF5-743D-410D-9AC6-587659987174}" srcOrd="0" destOrd="0" presId="urn:microsoft.com/office/officeart/2005/8/layout/hierarchy1"/>
    <dgm:cxn modelId="{5F32FC22-3E58-4C52-8607-B1C9C8F237D6}" type="presOf" srcId="{5C7E3ADD-CB84-4332-B819-0DE6073454A0}" destId="{30269F74-3AFB-4CBE-A172-019220BB9EF3}"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BDFCA8BD-3010-410C-8B8A-432AE4C4E184}" srcId="{80F580F0-617D-4FF3-9880-16352812AB84}" destId="{D319E56D-C67B-4E20-A1F3-A8D46C14130C}" srcOrd="0" destOrd="0" parTransId="{5D27833C-3E48-4860-9382-488E6DCF7ADC}" sibTransId="{63456913-2207-4883-84EE-F3D0243BFC5F}"/>
    <dgm:cxn modelId="{E0CA28BC-1904-4473-9549-B0DF5FFB0526}" srcId="{BB4DF27B-20DA-4615-9AB5-F202B0762D4D}" destId="{80F580F0-617D-4FF3-9880-16352812AB84}" srcOrd="1" destOrd="0" parTransId="{96A6BD2D-DCD4-4BD5-8B31-37BEB6998CAF}" sibTransId="{7093F1F1-8364-4FA4-8C8D-81B2D5C67F01}"/>
    <dgm:cxn modelId="{062B81F9-0C71-47CB-8EC7-3A909C90E531}" type="presOf" srcId="{D319E56D-C67B-4E20-A1F3-A8D46C14130C}" destId="{7EBDE339-3F2B-42DE-91EA-B975470C78CF}" srcOrd="0" destOrd="0" presId="urn:microsoft.com/office/officeart/2005/8/layout/hierarchy1"/>
    <dgm:cxn modelId="{E22A9C9E-8D7B-4E69-82AE-002E22728C4C}" srcId="{56B10902-0810-426C-9D4B-89538CD9CE3E}" destId="{80DA8DF9-2A41-4D22-94D1-663D3DD8933E}" srcOrd="1" destOrd="0" parTransId="{9D5D4296-5911-4B32-962C-22441C98B8C5}" sibTransId="{D81392C0-1D54-45DB-8B2F-CB2397B86729}"/>
    <dgm:cxn modelId="{D4E9FE80-2A64-4A9B-ADF6-16A9F4A32673}" type="presOf" srcId="{72559D60-B809-4A0B-B8D5-EEC106CADB0C}" destId="{AD908205-F279-4628-BD84-1F3F3EEEB4E2}" srcOrd="0" destOrd="0" presId="urn:microsoft.com/office/officeart/2005/8/layout/hierarchy1"/>
    <dgm:cxn modelId="{48CAFE95-E173-4DB8-AB79-AE5F2AE84F8F}" type="presOf" srcId="{27DC0E27-CC2C-456F-8C3A-025E87DD9637}" destId="{5E7BDB3F-E3E5-425E-A04F-662F2DD66EE8}" srcOrd="0" destOrd="0" presId="urn:microsoft.com/office/officeart/2005/8/layout/hierarchy1"/>
    <dgm:cxn modelId="{218CDD04-91B9-4F96-B0CA-6199F4CBEFE4}" type="presOf" srcId="{E2A16E21-1605-4F4F-A021-1F3C8910C7EC}" destId="{BD17174E-2E7F-440D-9F64-55283B1DE1CA}" srcOrd="0" destOrd="0" presId="urn:microsoft.com/office/officeart/2005/8/layout/hierarchy1"/>
    <dgm:cxn modelId="{E926C91A-1D9B-4F38-AC78-5CDF174BA325}" type="presOf" srcId="{64DBCE3B-41D7-484F-8247-1F664C9C04FB}" destId="{EDF25844-C2D6-4042-8C2F-7021765E02DF}"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125148CA-CF7B-456F-9E16-32657287DC21}" type="presOf" srcId="{9D5D4296-5911-4B32-962C-22441C98B8C5}" destId="{19EA1D47-2B3C-4FE1-99D7-1FB2B5C391B8}" srcOrd="0" destOrd="0" presId="urn:microsoft.com/office/officeart/2005/8/layout/hierarchy1"/>
    <dgm:cxn modelId="{60B8CBD5-05FC-44AE-B064-1E03BC10DD95}" type="presOf" srcId="{545D8567-774E-4E71-A4B8-AFCB3EAB7C05}" destId="{DA8D4D94-0695-46E9-AEB8-6FE00F8DADF8}" srcOrd="0" destOrd="0" presId="urn:microsoft.com/office/officeart/2005/8/layout/hierarchy1"/>
    <dgm:cxn modelId="{5E37ABB2-9EEF-4253-BAC6-E2C988BA3B87}" type="presOf" srcId="{80DA8DF9-2A41-4D22-94D1-663D3DD8933E}" destId="{C8558ADC-1319-4701-BE19-7A1A13359C6D}"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D7C5A8C0-94E6-4298-A26C-1994FFF7FEF7}" type="presOf" srcId="{914E5EEC-1F85-4A20-91CC-098A7DA8ABA0}" destId="{C6274369-D5D5-4BA1-B831-24CA0202D005}"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4CCC60EF-CF9A-468C-8513-05175BCC96EA}" type="presOf" srcId="{EF86C941-0C2D-419A-BD60-9A1ACE3350DF}" destId="{0E710570-BE04-48E9-A287-07D6687FC056}" srcOrd="0" destOrd="0" presId="urn:microsoft.com/office/officeart/2005/8/layout/hierarchy1"/>
    <dgm:cxn modelId="{1DD22DC9-EBA4-4903-B283-5CF70A90D4B1}" type="presOf" srcId="{08BFCD00-9D8F-4F5F-8404-DDC3A6E22AEC}" destId="{4B14117D-7965-4D57-A1E5-C459C8FACAFF}" srcOrd="0" destOrd="0" presId="urn:microsoft.com/office/officeart/2005/8/layout/hierarchy1"/>
    <dgm:cxn modelId="{1D880C29-5E04-4AA3-99B3-FDE4130C140B}" type="presOf" srcId="{BB4DF27B-20DA-4615-9AB5-F202B0762D4D}" destId="{2B020B9C-4382-48CB-891D-908BB0BA81C9}" srcOrd="0" destOrd="0" presId="urn:microsoft.com/office/officeart/2005/8/layout/hierarchy1"/>
    <dgm:cxn modelId="{C9CECF5C-FBA5-4595-A18B-ACAAA07A2892}" type="presOf" srcId="{CCFEF22E-465F-49DE-9404-9A360471E339}" destId="{C8564CD2-5CAF-4EA9-B5DD-4817F1BBB9C8}" srcOrd="0" destOrd="0" presId="urn:microsoft.com/office/officeart/2005/8/layout/hierarchy1"/>
    <dgm:cxn modelId="{8D01DDA3-3507-4377-B606-7872DA1846CB}" type="presOf" srcId="{C934088A-DD17-454B-ABF8-F898A4299977}" destId="{97B06333-3012-4CE7-984B-73C9072BAE9D}" srcOrd="0" destOrd="0" presId="urn:microsoft.com/office/officeart/2005/8/layout/hierarchy1"/>
    <dgm:cxn modelId="{3DB94AAA-2C35-4830-9A84-5DC5A4F8622F}" type="presOf" srcId="{96A6BD2D-DCD4-4BD5-8B31-37BEB6998CAF}" destId="{2F6E873F-F1E5-4446-89B3-A9A314F2EBE5}"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EF9FD220-877A-4C0C-B7CA-F26571B5E561}" type="presParOf" srcId="{DA8D4D94-0695-46E9-AEB8-6FE00F8DADF8}" destId="{1AFD3EE4-4C14-4B2C-9BF8-E25BEBDBA97A}" srcOrd="0" destOrd="0" presId="urn:microsoft.com/office/officeart/2005/8/layout/hierarchy1"/>
    <dgm:cxn modelId="{F4498EFC-C90D-4A17-894C-C696A19980E5}" type="presParOf" srcId="{1AFD3EE4-4C14-4B2C-9BF8-E25BEBDBA97A}" destId="{519DA649-06FD-41A7-8BF4-61018B8AD879}" srcOrd="0" destOrd="0" presId="urn:microsoft.com/office/officeart/2005/8/layout/hierarchy1"/>
    <dgm:cxn modelId="{BBD43EDA-F162-4221-B746-961C082792B5}" type="presParOf" srcId="{519DA649-06FD-41A7-8BF4-61018B8AD879}" destId="{B6A7D071-A0F2-4E09-B78C-4985CF30C9DF}" srcOrd="0" destOrd="0" presId="urn:microsoft.com/office/officeart/2005/8/layout/hierarchy1"/>
    <dgm:cxn modelId="{768D1A93-0510-42E5-81E4-C16FF8081F82}" type="presParOf" srcId="{519DA649-06FD-41A7-8BF4-61018B8AD879}" destId="{C8564CD2-5CAF-4EA9-B5DD-4817F1BBB9C8}" srcOrd="1" destOrd="0" presId="urn:microsoft.com/office/officeart/2005/8/layout/hierarchy1"/>
    <dgm:cxn modelId="{9555951C-249D-4BDB-A454-52E732FD8479}" type="presParOf" srcId="{1AFD3EE4-4C14-4B2C-9BF8-E25BEBDBA97A}" destId="{946E24AA-F8A9-46DA-B33A-449FB374E205}" srcOrd="1" destOrd="0" presId="urn:microsoft.com/office/officeart/2005/8/layout/hierarchy1"/>
    <dgm:cxn modelId="{8A067B26-471C-4F75-8265-32823F5F640E}" type="presParOf" srcId="{946E24AA-F8A9-46DA-B33A-449FB374E205}" destId="{5E7BDB3F-E3E5-425E-A04F-662F2DD66EE8}" srcOrd="0" destOrd="0" presId="urn:microsoft.com/office/officeart/2005/8/layout/hierarchy1"/>
    <dgm:cxn modelId="{2AEE6854-4FC1-4FD8-B2E6-17EC7FAD6AD7}" type="presParOf" srcId="{946E24AA-F8A9-46DA-B33A-449FB374E205}" destId="{D407E230-4C1F-4B45-B1E5-9F0BB05C8AE6}" srcOrd="1" destOrd="0" presId="urn:microsoft.com/office/officeart/2005/8/layout/hierarchy1"/>
    <dgm:cxn modelId="{56E467BB-A87D-4242-BAF5-266A1DE47CE6}" type="presParOf" srcId="{D407E230-4C1F-4B45-B1E5-9F0BB05C8AE6}" destId="{3C4FA1FD-E774-4C0C-8309-0EA634E238C1}" srcOrd="0" destOrd="0" presId="urn:microsoft.com/office/officeart/2005/8/layout/hierarchy1"/>
    <dgm:cxn modelId="{CEF36E66-184E-4065-811B-B74AA1CCA41B}" type="presParOf" srcId="{3C4FA1FD-E774-4C0C-8309-0EA634E238C1}" destId="{4AC80549-27FD-4C80-BCA1-474BDC78DEFB}" srcOrd="0" destOrd="0" presId="urn:microsoft.com/office/officeart/2005/8/layout/hierarchy1"/>
    <dgm:cxn modelId="{811B36AF-766F-4A4A-BF01-F78205D131F9}" type="presParOf" srcId="{3C4FA1FD-E774-4C0C-8309-0EA634E238C1}" destId="{2B020B9C-4382-48CB-891D-908BB0BA81C9}" srcOrd="1" destOrd="0" presId="urn:microsoft.com/office/officeart/2005/8/layout/hierarchy1"/>
    <dgm:cxn modelId="{C0DE212C-86EC-4760-8B05-A653342F3D9D}" type="presParOf" srcId="{D407E230-4C1F-4B45-B1E5-9F0BB05C8AE6}" destId="{D6F65637-0152-4330-8606-80AC69723E02}" srcOrd="1" destOrd="0" presId="urn:microsoft.com/office/officeart/2005/8/layout/hierarchy1"/>
    <dgm:cxn modelId="{BE0771C9-DEC3-46AF-8AEC-CAC60003CE15}" type="presParOf" srcId="{D6F65637-0152-4330-8606-80AC69723E02}" destId="{0E710570-BE04-48E9-A287-07D6687FC056}" srcOrd="0" destOrd="0" presId="urn:microsoft.com/office/officeart/2005/8/layout/hierarchy1"/>
    <dgm:cxn modelId="{6741EA6C-CADE-4CC9-80F1-5BCE29CD8AE6}" type="presParOf" srcId="{D6F65637-0152-4330-8606-80AC69723E02}" destId="{6BFB4CFB-B39F-4A1A-BDAC-97C000C8CF5E}" srcOrd="1" destOrd="0" presId="urn:microsoft.com/office/officeart/2005/8/layout/hierarchy1"/>
    <dgm:cxn modelId="{AC87FB38-F30E-4E56-A113-0DE93547BF90}" type="presParOf" srcId="{6BFB4CFB-B39F-4A1A-BDAC-97C000C8CF5E}" destId="{11C6F504-3D14-4F44-85F6-DDFC4040F9F9}" srcOrd="0" destOrd="0" presId="urn:microsoft.com/office/officeart/2005/8/layout/hierarchy1"/>
    <dgm:cxn modelId="{7CCF43C6-2F49-406D-8900-B0F3ABB8134B}" type="presParOf" srcId="{11C6F504-3D14-4F44-85F6-DDFC4040F9F9}" destId="{5163BAF1-50A1-4686-8288-C535C72FC9CC}" srcOrd="0" destOrd="0" presId="urn:microsoft.com/office/officeart/2005/8/layout/hierarchy1"/>
    <dgm:cxn modelId="{385EE444-52C1-4C50-AB67-0B30C58B5388}" type="presParOf" srcId="{11C6F504-3D14-4F44-85F6-DDFC4040F9F9}" destId="{97B06333-3012-4CE7-984B-73C9072BAE9D}" srcOrd="1" destOrd="0" presId="urn:microsoft.com/office/officeart/2005/8/layout/hierarchy1"/>
    <dgm:cxn modelId="{CF70CFA0-D12E-4DB2-9C44-DCB9BC401938}" type="presParOf" srcId="{6BFB4CFB-B39F-4A1A-BDAC-97C000C8CF5E}" destId="{BD7B9616-D3F6-4AD0-A65F-223C31659133}" srcOrd="1" destOrd="0" presId="urn:microsoft.com/office/officeart/2005/8/layout/hierarchy1"/>
    <dgm:cxn modelId="{226233EB-2CD1-4ED3-8327-0F233E0F283C}" type="presParOf" srcId="{BD7B9616-D3F6-4AD0-A65F-223C31659133}" destId="{30269F74-3AFB-4CBE-A172-019220BB9EF3}" srcOrd="0" destOrd="0" presId="urn:microsoft.com/office/officeart/2005/8/layout/hierarchy1"/>
    <dgm:cxn modelId="{F723A905-C519-4779-A0BA-8DF43152286B}" type="presParOf" srcId="{BD7B9616-D3F6-4AD0-A65F-223C31659133}" destId="{D200DEB2-6323-4DD6-8BE6-FD99699FCC6A}" srcOrd="1" destOrd="0" presId="urn:microsoft.com/office/officeart/2005/8/layout/hierarchy1"/>
    <dgm:cxn modelId="{40F83081-CD4F-4976-87E2-5C609EFFCED4}" type="presParOf" srcId="{D200DEB2-6323-4DD6-8BE6-FD99699FCC6A}" destId="{FE8C206A-6A10-4C48-AAF4-087018DE6957}" srcOrd="0" destOrd="0" presId="urn:microsoft.com/office/officeart/2005/8/layout/hierarchy1"/>
    <dgm:cxn modelId="{DC5F901D-A6BA-4262-ABFD-4FF718D96170}" type="presParOf" srcId="{FE8C206A-6A10-4C48-AAF4-087018DE6957}" destId="{C2A731C4-9FD4-48D5-9763-769CD812BB61}" srcOrd="0" destOrd="0" presId="urn:microsoft.com/office/officeart/2005/8/layout/hierarchy1"/>
    <dgm:cxn modelId="{10097F9B-074C-4592-AAF3-0E5E75E9E445}" type="presParOf" srcId="{FE8C206A-6A10-4C48-AAF4-087018DE6957}" destId="{4B14117D-7965-4D57-A1E5-C459C8FACAFF}" srcOrd="1" destOrd="0" presId="urn:microsoft.com/office/officeart/2005/8/layout/hierarchy1"/>
    <dgm:cxn modelId="{06B88B47-BE19-44F7-B03E-69131071BDDB}" type="presParOf" srcId="{D200DEB2-6323-4DD6-8BE6-FD99699FCC6A}" destId="{8D48137B-ADA5-42C3-8B96-50969F9D87D5}" srcOrd="1" destOrd="0" presId="urn:microsoft.com/office/officeart/2005/8/layout/hierarchy1"/>
    <dgm:cxn modelId="{FE0CB05E-AD1B-4139-B501-6D47DF4DE856}" type="presParOf" srcId="{BD7B9616-D3F6-4AD0-A65F-223C31659133}" destId="{EDF25844-C2D6-4042-8C2F-7021765E02DF}" srcOrd="2" destOrd="0" presId="urn:microsoft.com/office/officeart/2005/8/layout/hierarchy1"/>
    <dgm:cxn modelId="{04AD8EB1-4007-4C3A-A2E1-1F2D2A8CAE0E}" type="presParOf" srcId="{BD7B9616-D3F6-4AD0-A65F-223C31659133}" destId="{43EAA024-8017-48A5-A335-61D5CC11E414}" srcOrd="3" destOrd="0" presId="urn:microsoft.com/office/officeart/2005/8/layout/hierarchy1"/>
    <dgm:cxn modelId="{63140C27-265C-4968-9754-333B501C2B12}" type="presParOf" srcId="{43EAA024-8017-48A5-A335-61D5CC11E414}" destId="{F307E464-28F5-4F8A-80D4-B1D777A8AA99}" srcOrd="0" destOrd="0" presId="urn:microsoft.com/office/officeart/2005/8/layout/hierarchy1"/>
    <dgm:cxn modelId="{4F674832-FF88-40E5-A67D-3D6FF2CC60FD}" type="presParOf" srcId="{F307E464-28F5-4F8A-80D4-B1D777A8AA99}" destId="{B73CB6A3-E730-4469-8C1A-14A8D3227606}" srcOrd="0" destOrd="0" presId="urn:microsoft.com/office/officeart/2005/8/layout/hierarchy1"/>
    <dgm:cxn modelId="{A37F9D43-8A7F-43EE-9121-725CE0E797CC}" type="presParOf" srcId="{F307E464-28F5-4F8A-80D4-B1D777A8AA99}" destId="{AD908205-F279-4628-BD84-1F3F3EEEB4E2}" srcOrd="1" destOrd="0" presId="urn:microsoft.com/office/officeart/2005/8/layout/hierarchy1"/>
    <dgm:cxn modelId="{CAABB30A-E1CD-4A51-8FB2-AE1C9050863A}" type="presParOf" srcId="{43EAA024-8017-48A5-A335-61D5CC11E414}" destId="{9073CE4E-A7E3-4B77-AF8A-0C7335277142}" srcOrd="1" destOrd="0" presId="urn:microsoft.com/office/officeart/2005/8/layout/hierarchy1"/>
    <dgm:cxn modelId="{B5F38EA9-C2BA-4A1B-8FAC-5DA3E4ADA9CE}" type="presParOf" srcId="{D6F65637-0152-4330-8606-80AC69723E02}" destId="{2F6E873F-F1E5-4446-89B3-A9A314F2EBE5}" srcOrd="2" destOrd="0" presId="urn:microsoft.com/office/officeart/2005/8/layout/hierarchy1"/>
    <dgm:cxn modelId="{DAEF3BBC-3F41-4E7C-89F4-4DBA9CBD57E6}" type="presParOf" srcId="{D6F65637-0152-4330-8606-80AC69723E02}" destId="{93F8D20A-6A0A-4A60-9E7D-BBF9664AE745}" srcOrd="3" destOrd="0" presId="urn:microsoft.com/office/officeart/2005/8/layout/hierarchy1"/>
    <dgm:cxn modelId="{0B2FC163-AFB6-411F-B52B-4D1DE2D56AFF}" type="presParOf" srcId="{93F8D20A-6A0A-4A60-9E7D-BBF9664AE745}" destId="{ED9B3731-8646-4D50-85C4-E01F1A86592D}" srcOrd="0" destOrd="0" presId="urn:microsoft.com/office/officeart/2005/8/layout/hierarchy1"/>
    <dgm:cxn modelId="{B2D35AF8-97D8-4F09-B172-F385024DE13C}" type="presParOf" srcId="{ED9B3731-8646-4D50-85C4-E01F1A86592D}" destId="{8A9E150E-C6E4-4165-9BA8-2D107A1F5906}" srcOrd="0" destOrd="0" presId="urn:microsoft.com/office/officeart/2005/8/layout/hierarchy1"/>
    <dgm:cxn modelId="{78C38913-2625-46AD-856C-A561051BF7AA}" type="presParOf" srcId="{ED9B3731-8646-4D50-85C4-E01F1A86592D}" destId="{971B0BF5-743D-410D-9AC6-587659987174}" srcOrd="1" destOrd="0" presId="urn:microsoft.com/office/officeart/2005/8/layout/hierarchy1"/>
    <dgm:cxn modelId="{9A605C7F-0BC7-4B0C-BC63-80499D8AD7AB}" type="presParOf" srcId="{93F8D20A-6A0A-4A60-9E7D-BBF9664AE745}" destId="{F758EF1D-0C19-4BAB-A645-23B3F5EA8D64}" srcOrd="1" destOrd="0" presId="urn:microsoft.com/office/officeart/2005/8/layout/hierarchy1"/>
    <dgm:cxn modelId="{8F893120-028A-4027-A530-D8555F1D9271}" type="presParOf" srcId="{F758EF1D-0C19-4BAB-A645-23B3F5EA8D64}" destId="{31F23465-A850-47C9-B518-5EDA085DF580}" srcOrd="0" destOrd="0" presId="urn:microsoft.com/office/officeart/2005/8/layout/hierarchy1"/>
    <dgm:cxn modelId="{1AF0C855-B1C7-482F-A8A3-15B658566242}" type="presParOf" srcId="{F758EF1D-0C19-4BAB-A645-23B3F5EA8D64}" destId="{DAF99381-B617-483B-8E46-A68EF383AFA2}" srcOrd="1" destOrd="0" presId="urn:microsoft.com/office/officeart/2005/8/layout/hierarchy1"/>
    <dgm:cxn modelId="{17E434D9-1DA0-48C2-AE42-05A7E7B38916}" type="presParOf" srcId="{DAF99381-B617-483B-8E46-A68EF383AFA2}" destId="{ACF1D418-AC65-4123-932C-7C8929B6F71A}" srcOrd="0" destOrd="0" presId="urn:microsoft.com/office/officeart/2005/8/layout/hierarchy1"/>
    <dgm:cxn modelId="{DB5D9AF6-F507-4FE6-8F1A-8D9319F8C688}" type="presParOf" srcId="{ACF1D418-AC65-4123-932C-7C8929B6F71A}" destId="{7F6F8408-E588-412E-B0BD-79B627AAC7BA}" srcOrd="0" destOrd="0" presId="urn:microsoft.com/office/officeart/2005/8/layout/hierarchy1"/>
    <dgm:cxn modelId="{9FD738C6-1564-4891-91FE-4E988D1E3920}" type="presParOf" srcId="{ACF1D418-AC65-4123-932C-7C8929B6F71A}" destId="{7EBDE339-3F2B-42DE-91EA-B975470C78CF}" srcOrd="1" destOrd="0" presId="urn:microsoft.com/office/officeart/2005/8/layout/hierarchy1"/>
    <dgm:cxn modelId="{8BC3CF56-74A0-4201-9853-054C4995797B}" type="presParOf" srcId="{DAF99381-B617-483B-8E46-A68EF383AFA2}" destId="{FF359633-C6EB-4095-B648-6156652F8169}" srcOrd="1" destOrd="0" presId="urn:microsoft.com/office/officeart/2005/8/layout/hierarchy1"/>
    <dgm:cxn modelId="{8BEB19AE-9DE9-4773-8792-89F3ABEA025E}" type="presParOf" srcId="{F758EF1D-0C19-4BAB-A645-23B3F5EA8D64}" destId="{54D46415-34AC-4CA0-902B-1D803A476AE3}" srcOrd="2" destOrd="0" presId="urn:microsoft.com/office/officeart/2005/8/layout/hierarchy1"/>
    <dgm:cxn modelId="{CCB16D9F-AD6C-4B2D-B27D-396DC620A98F}" type="presParOf" srcId="{F758EF1D-0C19-4BAB-A645-23B3F5EA8D64}" destId="{7C0DC2FA-FFAC-4C0C-9E4D-95B9EB393970}" srcOrd="3" destOrd="0" presId="urn:microsoft.com/office/officeart/2005/8/layout/hierarchy1"/>
    <dgm:cxn modelId="{2EB316F1-6800-465C-BC64-6295D027FC1F}" type="presParOf" srcId="{7C0DC2FA-FFAC-4C0C-9E4D-95B9EB393970}" destId="{3962EA37-771C-4C4C-8C1E-8137FA089143}" srcOrd="0" destOrd="0" presId="urn:microsoft.com/office/officeart/2005/8/layout/hierarchy1"/>
    <dgm:cxn modelId="{37A2313E-8473-492C-9B5B-98096B5E5B1F}" type="presParOf" srcId="{3962EA37-771C-4C4C-8C1E-8137FA089143}" destId="{13276331-D03F-4A8F-A43C-109FE228B9FA}" srcOrd="0" destOrd="0" presId="urn:microsoft.com/office/officeart/2005/8/layout/hierarchy1"/>
    <dgm:cxn modelId="{07478656-ED48-404D-A19F-0AA48EF31FF4}" type="presParOf" srcId="{3962EA37-771C-4C4C-8C1E-8137FA089143}" destId="{77ED67F5-E489-4B7E-A329-57D7BA828157}" srcOrd="1" destOrd="0" presId="urn:microsoft.com/office/officeart/2005/8/layout/hierarchy1"/>
    <dgm:cxn modelId="{1681D881-B999-41B2-9BF2-20DBDA993433}" type="presParOf" srcId="{7C0DC2FA-FFAC-4C0C-9E4D-95B9EB393970}" destId="{3D295D3A-41F5-4868-B8B3-AB96453E38B3}" srcOrd="1" destOrd="0" presId="urn:microsoft.com/office/officeart/2005/8/layout/hierarchy1"/>
    <dgm:cxn modelId="{EF71BA63-AD8F-4563-9F67-16F6218513DC}" type="presParOf" srcId="{946E24AA-F8A9-46DA-B33A-449FB374E205}" destId="{BD17174E-2E7F-440D-9F64-55283B1DE1CA}" srcOrd="2" destOrd="0" presId="urn:microsoft.com/office/officeart/2005/8/layout/hierarchy1"/>
    <dgm:cxn modelId="{EF2A90B8-8416-4737-8188-9AB00056CBD5}" type="presParOf" srcId="{946E24AA-F8A9-46DA-B33A-449FB374E205}" destId="{8993E0EE-467B-4A23-AA96-0C08FE06A631}" srcOrd="3" destOrd="0" presId="urn:microsoft.com/office/officeart/2005/8/layout/hierarchy1"/>
    <dgm:cxn modelId="{98F6E025-7F6E-4A4C-B7BA-BDD0DEA7AE14}" type="presParOf" srcId="{8993E0EE-467B-4A23-AA96-0C08FE06A631}" destId="{E0EF7079-EA74-4036-8553-D368777DC73D}" srcOrd="0" destOrd="0" presId="urn:microsoft.com/office/officeart/2005/8/layout/hierarchy1"/>
    <dgm:cxn modelId="{7217242E-237E-44EC-8B4B-0EACD7592C6F}" type="presParOf" srcId="{E0EF7079-EA74-4036-8553-D368777DC73D}" destId="{39BDF980-0412-4892-A91A-AB115FE4E170}" srcOrd="0" destOrd="0" presId="urn:microsoft.com/office/officeart/2005/8/layout/hierarchy1"/>
    <dgm:cxn modelId="{852E9A68-6168-45C1-9423-3E3A75BF9E41}" type="presParOf" srcId="{E0EF7079-EA74-4036-8553-D368777DC73D}" destId="{B085A6AD-4668-48B8-92C8-D17444B66CF5}" srcOrd="1" destOrd="0" presId="urn:microsoft.com/office/officeart/2005/8/layout/hierarchy1"/>
    <dgm:cxn modelId="{54F86FDC-597A-446B-B2BE-9217F7D313CA}" type="presParOf" srcId="{8993E0EE-467B-4A23-AA96-0C08FE06A631}" destId="{AA0D783D-3542-4AF6-881C-F1268EC63816}" srcOrd="1" destOrd="0" presId="urn:microsoft.com/office/officeart/2005/8/layout/hierarchy1"/>
    <dgm:cxn modelId="{DEE2F837-4E0B-480A-8BF8-3ABF7EAF0E6F}" type="presParOf" srcId="{AA0D783D-3542-4AF6-881C-F1268EC63816}" destId="{C6274369-D5D5-4BA1-B831-24CA0202D005}" srcOrd="0" destOrd="0" presId="urn:microsoft.com/office/officeart/2005/8/layout/hierarchy1"/>
    <dgm:cxn modelId="{AE9013F0-D41C-46A3-98BA-712DF14CA67F}" type="presParOf" srcId="{AA0D783D-3542-4AF6-881C-F1268EC63816}" destId="{BF3799BD-4AF8-465A-B943-419E90E3D94E}" srcOrd="1" destOrd="0" presId="urn:microsoft.com/office/officeart/2005/8/layout/hierarchy1"/>
    <dgm:cxn modelId="{993CF8E0-24E3-4420-829D-ACAD79174FD1}" type="presParOf" srcId="{BF3799BD-4AF8-465A-B943-419E90E3D94E}" destId="{0D5798AA-97F1-49A2-8271-77205714F4A3}" srcOrd="0" destOrd="0" presId="urn:microsoft.com/office/officeart/2005/8/layout/hierarchy1"/>
    <dgm:cxn modelId="{8883680C-49CE-42D1-8E23-E70BD4B39BA3}" type="presParOf" srcId="{0D5798AA-97F1-49A2-8271-77205714F4A3}" destId="{7CF59027-A19C-4055-BB76-52D170E80977}" srcOrd="0" destOrd="0" presId="urn:microsoft.com/office/officeart/2005/8/layout/hierarchy1"/>
    <dgm:cxn modelId="{65844C91-8690-4BAB-A3BC-233300834F84}" type="presParOf" srcId="{0D5798AA-97F1-49A2-8271-77205714F4A3}" destId="{61DF9E5C-98D5-4CE1-A85C-6563C4C0B3AD}" srcOrd="1" destOrd="0" presId="urn:microsoft.com/office/officeart/2005/8/layout/hierarchy1"/>
    <dgm:cxn modelId="{CD4535D7-957B-4C24-BE01-C09A771F753C}" type="presParOf" srcId="{BF3799BD-4AF8-465A-B943-419E90E3D94E}" destId="{62DE5A9B-C032-48A4-84CA-4AEDDCE0CA90}" srcOrd="1" destOrd="0" presId="urn:microsoft.com/office/officeart/2005/8/layout/hierarchy1"/>
    <dgm:cxn modelId="{77B16FF5-2298-4C93-88FA-86765E4891D4}" type="presParOf" srcId="{AA0D783D-3542-4AF6-881C-F1268EC63816}" destId="{19EA1D47-2B3C-4FE1-99D7-1FB2B5C391B8}" srcOrd="2" destOrd="0" presId="urn:microsoft.com/office/officeart/2005/8/layout/hierarchy1"/>
    <dgm:cxn modelId="{ACFC6C85-46CC-4AB2-892D-F75D4F703474}" type="presParOf" srcId="{AA0D783D-3542-4AF6-881C-F1268EC63816}" destId="{4E120E34-D068-4D14-A4B7-AF66E4075547}" srcOrd="3" destOrd="0" presId="urn:microsoft.com/office/officeart/2005/8/layout/hierarchy1"/>
    <dgm:cxn modelId="{F8FDEEC0-1CD8-4B3A-A7A5-91026C374E54}" type="presParOf" srcId="{4E120E34-D068-4D14-A4B7-AF66E4075547}" destId="{80E8F73F-A863-4ECE-8959-6DB1D75356DB}" srcOrd="0" destOrd="0" presId="urn:microsoft.com/office/officeart/2005/8/layout/hierarchy1"/>
    <dgm:cxn modelId="{8D75C192-AA10-41BA-A909-D3F506214EC1}" type="presParOf" srcId="{80E8F73F-A863-4ECE-8959-6DB1D75356DB}" destId="{CD7E1CFE-1690-4A0F-B631-5A0DB6380578}" srcOrd="0" destOrd="0" presId="urn:microsoft.com/office/officeart/2005/8/layout/hierarchy1"/>
    <dgm:cxn modelId="{71A2C35E-5BED-4753-AF50-739C5D0DCCB6}" type="presParOf" srcId="{80E8F73F-A863-4ECE-8959-6DB1D75356DB}" destId="{C8558ADC-1319-4701-BE19-7A1A13359C6D}" srcOrd="1" destOrd="0" presId="urn:microsoft.com/office/officeart/2005/8/layout/hierarchy1"/>
    <dgm:cxn modelId="{EEBF87FC-C509-49AF-9215-CD7DA523F038}" type="presParOf" srcId="{4E120E34-D068-4D14-A4B7-AF66E4075547}" destId="{7D14F15E-3D55-4B98-87CA-E30D8590A5D1}" srcOrd="1" destOrd="0" presId="urn:microsoft.com/office/officeart/2005/8/layout/hierarchy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10</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38</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56B10902-0810-426C-9D4B-89538CD9CE3E}">
      <dgm:prSet phldrT="[Text]"/>
      <dgm:spPr/>
      <dgm:t>
        <a:bodyPr/>
        <a:lstStyle/>
        <a:p>
          <a:pPr rtl="1"/>
          <a:r>
            <a:rPr lang="he-IL" dirty="0" smtClean="0"/>
            <a:t>23</a:t>
          </a:r>
          <a:endParaRPr lang="he-IL" dirty="0"/>
        </a:p>
      </dgm:t>
    </dgm:pt>
    <dgm:pt modelId="{E2A16E21-1605-4F4F-A021-1F3C8910C7EC}" type="parTrans" cxnId="{3ED20977-9FA1-4BC9-96EA-81C875AA2615}">
      <dgm:prSet/>
      <dgm:spPr/>
      <dgm:t>
        <a:bodyPr/>
        <a:lstStyle/>
        <a:p>
          <a:pPr rtl="1"/>
          <a:endParaRPr lang="he-IL"/>
        </a:p>
      </dgm:t>
    </dgm:pt>
    <dgm:pt modelId="{369B2528-7CDD-4F07-A4F9-315AB5D5B738}" type="sibTrans" cxnId="{3ED20977-9FA1-4BC9-96EA-81C875AA2615}">
      <dgm:prSet/>
      <dgm:spPr/>
      <dgm:t>
        <a:bodyPr/>
        <a:lstStyle/>
        <a:p>
          <a:pPr rtl="1"/>
          <a:endParaRPr lang="he-IL"/>
        </a:p>
      </dgm:t>
    </dgm:pt>
    <dgm:pt modelId="{80F580F0-617D-4FF3-9880-16352812AB84}">
      <dgm:prSet phldrT="[Text]"/>
      <dgm:spPr/>
      <dgm:t>
        <a:bodyPr/>
        <a:lstStyle/>
        <a:p>
          <a:pPr rtl="1"/>
          <a:r>
            <a:rPr lang="he-IL" dirty="0" smtClean="0"/>
            <a:t>31</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6</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ADFA44D4-9059-443C-B5F0-D14D186DA5E8}">
      <dgm:prSet phldrT="[Text]"/>
      <dgm:spPr/>
      <dgm:t>
        <a:bodyPr/>
        <a:lstStyle/>
        <a:p>
          <a:pPr rtl="1"/>
          <a:endParaRPr lang="he-IL" dirty="0"/>
        </a:p>
      </dgm:t>
    </dgm:pt>
    <dgm:pt modelId="{31DBB323-3B82-4BCC-BDFE-0313147D14BD}" type="parTrans" cxnId="{FD9B6D51-6405-4EA2-8F56-31D94A4E7D4B}">
      <dgm:prSet/>
      <dgm:spPr/>
      <dgm:t>
        <a:bodyPr/>
        <a:lstStyle/>
        <a:p>
          <a:pPr rtl="1"/>
          <a:endParaRPr lang="he-IL"/>
        </a:p>
      </dgm:t>
    </dgm:pt>
    <dgm:pt modelId="{D26E0F15-95E9-433E-B8DD-CCF5EDAFB46B}" type="sibTrans" cxnId="{FD9B6D51-6405-4EA2-8F56-31D94A4E7D4B}">
      <dgm:prSet/>
      <dgm:spPr/>
      <dgm:t>
        <a:bodyPr/>
        <a:lstStyle/>
        <a:p>
          <a:pPr rtl="1"/>
          <a:endParaRPr lang="he-IL"/>
        </a:p>
      </dgm:t>
    </dgm:pt>
    <dgm:pt modelId="{D319E56D-C67B-4E20-A1F3-A8D46C14130C}">
      <dgm:prSet phldrT="[Text]"/>
      <dgm:spPr/>
      <dgm:t>
        <a:bodyPr/>
        <a:lstStyle/>
        <a:p>
          <a:pPr rtl="1"/>
          <a:endParaRPr lang="he-IL" dirty="0"/>
        </a:p>
      </dgm:t>
    </dgm:pt>
    <dgm:pt modelId="{5D27833C-3E48-4860-9382-488E6DCF7ADC}" type="parTrans" cxnId="{BDFCA8BD-3010-410C-8B8A-432AE4C4E184}">
      <dgm:prSet/>
      <dgm:spPr/>
      <dgm:t>
        <a:bodyPr/>
        <a:lstStyle/>
        <a:p>
          <a:pPr rtl="1"/>
          <a:endParaRPr lang="he-IL"/>
        </a:p>
      </dgm:t>
    </dgm:pt>
    <dgm:pt modelId="{63456913-2207-4883-84EE-F3D0243BFC5F}" type="sibTrans" cxnId="{BDFCA8BD-3010-410C-8B8A-432AE4C4E184}">
      <dgm:prSet/>
      <dgm:spPr/>
      <dgm:t>
        <a:bodyPr/>
        <a:lstStyle/>
        <a:p>
          <a:pPr rtl="1"/>
          <a:endParaRPr lang="he-IL"/>
        </a:p>
      </dgm:t>
    </dgm:pt>
    <dgm:pt modelId="{80DA8DF9-2A41-4D22-94D1-663D3DD8933E}">
      <dgm:prSet phldrT="[Text]"/>
      <dgm:spPr/>
      <dgm:t>
        <a:bodyPr/>
        <a:lstStyle/>
        <a:p>
          <a:pPr rtl="1"/>
          <a:r>
            <a:rPr lang="he-IL" dirty="0" smtClean="0"/>
            <a:t>15</a:t>
          </a:r>
          <a:endParaRPr lang="he-IL" dirty="0"/>
        </a:p>
      </dgm:t>
    </dgm:pt>
    <dgm:pt modelId="{D81392C0-1D54-45DB-8B2F-CB2397B86729}" type="sibTrans" cxnId="{E22A9C9E-8D7B-4E69-82AE-002E22728C4C}">
      <dgm:prSet/>
      <dgm:spPr/>
      <dgm:t>
        <a:bodyPr/>
        <a:lstStyle/>
        <a:p>
          <a:pPr rtl="1"/>
          <a:endParaRPr lang="he-IL"/>
        </a:p>
      </dgm:t>
    </dgm:pt>
    <dgm:pt modelId="{9D5D4296-5911-4B32-962C-22441C98B8C5}" type="parTrans" cxnId="{E22A9C9E-8D7B-4E69-82AE-002E22728C4C}">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4"/>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4"/>
      <dgm:spPr/>
    </dgm:pt>
    <dgm:pt modelId="{4B14117D-7965-4D57-A1E5-C459C8FACAFF}" type="pres">
      <dgm:prSet presAssocID="{08BFCD00-9D8F-4F5F-8404-DDC3A6E22AEC}" presName="text4" presStyleLbl="fgAcc4" presStyleIdx="0" presStyleCnt="4">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4"/>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4"/>
      <dgm:spPr/>
    </dgm:pt>
    <dgm:pt modelId="{AD908205-F279-4628-BD84-1F3F3EEEB4E2}" type="pres">
      <dgm:prSet presAssocID="{72559D60-B809-4A0B-B8D5-EEC106CADB0C}" presName="text4" presStyleLbl="fgAcc4" presStyleIdx="1" presStyleCnt="4">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31F23465-A850-47C9-B518-5EDA085DF580}" type="pres">
      <dgm:prSet presAssocID="{5D27833C-3E48-4860-9382-488E6DCF7ADC}" presName="Name23" presStyleLbl="parChTrans1D4" presStyleIdx="2" presStyleCnt="4"/>
      <dgm:spPr/>
      <dgm:t>
        <a:bodyPr/>
        <a:lstStyle/>
        <a:p>
          <a:pPr rtl="1"/>
          <a:endParaRPr lang="he-IL"/>
        </a:p>
      </dgm:t>
    </dgm:pt>
    <dgm:pt modelId="{DAF99381-B617-483B-8E46-A68EF383AFA2}" type="pres">
      <dgm:prSet presAssocID="{D319E56D-C67B-4E20-A1F3-A8D46C14130C}" presName="hierRoot4" presStyleCnt="0"/>
      <dgm:spPr/>
    </dgm:pt>
    <dgm:pt modelId="{ACF1D418-AC65-4123-932C-7C8929B6F71A}" type="pres">
      <dgm:prSet presAssocID="{D319E56D-C67B-4E20-A1F3-A8D46C14130C}" presName="composite4" presStyleCnt="0"/>
      <dgm:spPr/>
    </dgm:pt>
    <dgm:pt modelId="{7F6F8408-E588-412E-B0BD-79B627AAC7BA}" type="pres">
      <dgm:prSet presAssocID="{D319E56D-C67B-4E20-A1F3-A8D46C14130C}" presName="background4" presStyleLbl="node4" presStyleIdx="2" presStyleCnt="4"/>
      <dgm:spPr/>
    </dgm:pt>
    <dgm:pt modelId="{7EBDE339-3F2B-42DE-91EA-B975470C78CF}" type="pres">
      <dgm:prSet presAssocID="{D319E56D-C67B-4E20-A1F3-A8D46C14130C}" presName="text4" presStyleLbl="fgAcc4" presStyleIdx="2" presStyleCnt="4">
        <dgm:presLayoutVars>
          <dgm:chPref val="3"/>
        </dgm:presLayoutVars>
      </dgm:prSet>
      <dgm:spPr/>
      <dgm:t>
        <a:bodyPr/>
        <a:lstStyle/>
        <a:p>
          <a:pPr rtl="1"/>
          <a:endParaRPr lang="he-IL"/>
        </a:p>
      </dgm:t>
    </dgm:pt>
    <dgm:pt modelId="{FF359633-C6EB-4095-B648-6156652F8169}" type="pres">
      <dgm:prSet presAssocID="{D319E56D-C67B-4E20-A1F3-A8D46C14130C}" presName="hierChild5" presStyleCnt="0"/>
      <dgm:spPr/>
    </dgm:pt>
    <dgm:pt modelId="{54D46415-34AC-4CA0-902B-1D803A476AE3}" type="pres">
      <dgm:prSet presAssocID="{31DBB323-3B82-4BCC-BDFE-0313147D14BD}" presName="Name23" presStyleLbl="parChTrans1D4" presStyleIdx="3" presStyleCnt="4"/>
      <dgm:spPr/>
      <dgm:t>
        <a:bodyPr/>
        <a:lstStyle/>
        <a:p>
          <a:pPr rtl="1"/>
          <a:endParaRPr lang="he-IL"/>
        </a:p>
      </dgm:t>
    </dgm:pt>
    <dgm:pt modelId="{7C0DC2FA-FFAC-4C0C-9E4D-95B9EB393970}" type="pres">
      <dgm:prSet presAssocID="{ADFA44D4-9059-443C-B5F0-D14D186DA5E8}" presName="hierRoot4" presStyleCnt="0"/>
      <dgm:spPr/>
    </dgm:pt>
    <dgm:pt modelId="{3962EA37-771C-4C4C-8C1E-8137FA089143}" type="pres">
      <dgm:prSet presAssocID="{ADFA44D4-9059-443C-B5F0-D14D186DA5E8}" presName="composite4" presStyleCnt="0"/>
      <dgm:spPr/>
    </dgm:pt>
    <dgm:pt modelId="{13276331-D03F-4A8F-A43C-109FE228B9FA}" type="pres">
      <dgm:prSet presAssocID="{ADFA44D4-9059-443C-B5F0-D14D186DA5E8}" presName="background4" presStyleLbl="node4" presStyleIdx="3" presStyleCnt="4"/>
      <dgm:spPr/>
    </dgm:pt>
    <dgm:pt modelId="{77ED67F5-E489-4B7E-A329-57D7BA828157}" type="pres">
      <dgm:prSet presAssocID="{ADFA44D4-9059-443C-B5F0-D14D186DA5E8}" presName="text4" presStyleLbl="fgAcc4" presStyleIdx="3" presStyleCnt="4">
        <dgm:presLayoutVars>
          <dgm:chPref val="3"/>
        </dgm:presLayoutVars>
      </dgm:prSet>
      <dgm:spPr/>
      <dgm:t>
        <a:bodyPr/>
        <a:lstStyle/>
        <a:p>
          <a:pPr rtl="1"/>
          <a:endParaRPr lang="he-IL"/>
        </a:p>
      </dgm:t>
    </dgm:pt>
    <dgm:pt modelId="{3D295D3A-41F5-4868-B8B3-AB96453E38B3}" type="pres">
      <dgm:prSet presAssocID="{ADFA44D4-9059-443C-B5F0-D14D186DA5E8}" presName="hierChild5" presStyleCnt="0"/>
      <dgm:spPr/>
    </dgm:pt>
    <dgm:pt modelId="{BD17174E-2E7F-440D-9F64-55283B1DE1CA}" type="pres">
      <dgm:prSet presAssocID="{E2A16E21-1605-4F4F-A021-1F3C8910C7EC}" presName="Name10" presStyleLbl="parChTrans1D2" presStyleIdx="1" presStyleCnt="2"/>
      <dgm:spPr/>
      <dgm:t>
        <a:bodyPr/>
        <a:lstStyle/>
        <a:p>
          <a:pPr rtl="1"/>
          <a:endParaRPr lang="he-IL"/>
        </a:p>
      </dgm:t>
    </dgm:pt>
    <dgm:pt modelId="{8993E0EE-467B-4A23-AA96-0C08FE06A631}" type="pres">
      <dgm:prSet presAssocID="{56B10902-0810-426C-9D4B-89538CD9CE3E}" presName="hierRoot2" presStyleCnt="0"/>
      <dgm:spPr/>
    </dgm:pt>
    <dgm:pt modelId="{E0EF7079-EA74-4036-8553-D368777DC73D}" type="pres">
      <dgm:prSet presAssocID="{56B10902-0810-426C-9D4B-89538CD9CE3E}" presName="composite2" presStyleCnt="0"/>
      <dgm:spPr/>
    </dgm:pt>
    <dgm:pt modelId="{39BDF980-0412-4892-A91A-AB115FE4E170}" type="pres">
      <dgm:prSet presAssocID="{56B10902-0810-426C-9D4B-89538CD9CE3E}" presName="background2" presStyleLbl="node2" presStyleIdx="1" presStyleCnt="2"/>
      <dgm:spPr/>
    </dgm:pt>
    <dgm:pt modelId="{B085A6AD-4668-48B8-92C8-D17444B66CF5}" type="pres">
      <dgm:prSet presAssocID="{56B10902-0810-426C-9D4B-89538CD9CE3E}" presName="text2" presStyleLbl="fgAcc2" presStyleIdx="1" presStyleCnt="2">
        <dgm:presLayoutVars>
          <dgm:chPref val="3"/>
        </dgm:presLayoutVars>
      </dgm:prSet>
      <dgm:spPr/>
      <dgm:t>
        <a:bodyPr/>
        <a:lstStyle/>
        <a:p>
          <a:pPr rtl="1"/>
          <a:endParaRPr lang="he-IL"/>
        </a:p>
      </dgm:t>
    </dgm:pt>
    <dgm:pt modelId="{AA0D783D-3542-4AF6-881C-F1268EC63816}" type="pres">
      <dgm:prSet presAssocID="{56B10902-0810-426C-9D4B-89538CD9CE3E}" presName="hierChild3" presStyleCnt="0"/>
      <dgm:spPr/>
    </dgm:pt>
    <dgm:pt modelId="{C6274369-D5D5-4BA1-B831-24CA0202D005}" type="pres">
      <dgm:prSet presAssocID="{914E5EEC-1F85-4A20-91CC-098A7DA8ABA0}" presName="Name17" presStyleLbl="parChTrans1D3" presStyleIdx="2"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2" presStyleCnt="4"/>
      <dgm:spPr/>
    </dgm:pt>
    <dgm:pt modelId="{61DF9E5C-98D5-4CE1-A85C-6563C4C0B3AD}" type="pres">
      <dgm:prSet presAssocID="{7B5473A4-9DC1-4A14-A2BF-A6A40CC8D102}" presName="text3" presStyleLbl="fgAcc3" presStyleIdx="2"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 modelId="{19EA1D47-2B3C-4FE1-99D7-1FB2B5C391B8}" type="pres">
      <dgm:prSet presAssocID="{9D5D4296-5911-4B32-962C-22441C98B8C5}" presName="Name17" presStyleLbl="parChTrans1D3" presStyleIdx="3" presStyleCnt="4"/>
      <dgm:spPr/>
      <dgm:t>
        <a:bodyPr/>
        <a:lstStyle/>
        <a:p>
          <a:pPr rtl="1"/>
          <a:endParaRPr lang="he-IL"/>
        </a:p>
      </dgm:t>
    </dgm:pt>
    <dgm:pt modelId="{4E120E34-D068-4D14-A4B7-AF66E4075547}" type="pres">
      <dgm:prSet presAssocID="{80DA8DF9-2A41-4D22-94D1-663D3DD8933E}" presName="hierRoot3" presStyleCnt="0"/>
      <dgm:spPr/>
    </dgm:pt>
    <dgm:pt modelId="{80E8F73F-A863-4ECE-8959-6DB1D75356DB}" type="pres">
      <dgm:prSet presAssocID="{80DA8DF9-2A41-4D22-94D1-663D3DD8933E}" presName="composite3" presStyleCnt="0"/>
      <dgm:spPr/>
    </dgm:pt>
    <dgm:pt modelId="{CD7E1CFE-1690-4A0F-B631-5A0DB6380578}" type="pres">
      <dgm:prSet presAssocID="{80DA8DF9-2A41-4D22-94D1-663D3DD8933E}" presName="background3" presStyleLbl="node3" presStyleIdx="3" presStyleCnt="4"/>
      <dgm:spPr/>
    </dgm:pt>
    <dgm:pt modelId="{C8558ADC-1319-4701-BE19-7A1A13359C6D}" type="pres">
      <dgm:prSet presAssocID="{80DA8DF9-2A41-4D22-94D1-663D3DD8933E}" presName="text3" presStyleLbl="fgAcc3" presStyleIdx="3" presStyleCnt="4">
        <dgm:presLayoutVars>
          <dgm:chPref val="3"/>
        </dgm:presLayoutVars>
      </dgm:prSet>
      <dgm:spPr/>
      <dgm:t>
        <a:bodyPr/>
        <a:lstStyle/>
        <a:p>
          <a:pPr rtl="1"/>
          <a:endParaRPr lang="he-IL"/>
        </a:p>
      </dgm:t>
    </dgm:pt>
    <dgm:pt modelId="{7D14F15E-3D55-4B98-87CA-E30D8590A5D1}" type="pres">
      <dgm:prSet presAssocID="{80DA8DF9-2A41-4D22-94D1-663D3DD8933E}" presName="hierChild4" presStyleCnt="0"/>
      <dgm:spPr/>
    </dgm:pt>
  </dgm:ptLst>
  <dgm:cxnLst>
    <dgm:cxn modelId="{0B5ECB2D-07D4-4B13-8A12-7CD67279C1A2}" srcId="{CCFEF22E-465F-49DE-9404-9A360471E339}" destId="{BB4DF27B-20DA-4615-9AB5-F202B0762D4D}" srcOrd="0" destOrd="0" parTransId="{27DC0E27-CC2C-456F-8C3A-025E87DD9637}" sibTransId="{577B275B-26AC-4871-9BEA-E6FFA66E17D9}"/>
    <dgm:cxn modelId="{C574C7A9-8DB1-4843-902B-1E162F4D9318}" type="presOf" srcId="{80F580F0-617D-4FF3-9880-16352812AB84}" destId="{971B0BF5-743D-410D-9AC6-587659987174}" srcOrd="0" destOrd="0" presId="urn:microsoft.com/office/officeart/2005/8/layout/hierarchy1"/>
    <dgm:cxn modelId="{3ED20977-9FA1-4BC9-96EA-81C875AA2615}" srcId="{CCFEF22E-465F-49DE-9404-9A360471E339}" destId="{56B10902-0810-426C-9D4B-89538CD9CE3E}" srcOrd="1" destOrd="0" parTransId="{E2A16E21-1605-4F4F-A021-1F3C8910C7EC}" sibTransId="{369B2528-7CDD-4F07-A4F9-315AB5D5B738}"/>
    <dgm:cxn modelId="{DC38C66D-C9F3-4EDB-B9AB-C35740F823AC}" type="presOf" srcId="{9D5D4296-5911-4B32-962C-22441C98B8C5}" destId="{19EA1D47-2B3C-4FE1-99D7-1FB2B5C391B8}"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1B2946D1-15B6-4F29-A697-0F5D78CB20B6}" type="presOf" srcId="{31DBB323-3B82-4BCC-BDFE-0313147D14BD}" destId="{54D46415-34AC-4CA0-902B-1D803A476AE3}" srcOrd="0" destOrd="0" presId="urn:microsoft.com/office/officeart/2005/8/layout/hierarchy1"/>
    <dgm:cxn modelId="{37207332-4F96-4760-86CF-FED28349705F}" type="presOf" srcId="{ADFA44D4-9059-443C-B5F0-D14D186DA5E8}" destId="{77ED67F5-E489-4B7E-A329-57D7BA828157}" srcOrd="0" destOrd="0" presId="urn:microsoft.com/office/officeart/2005/8/layout/hierarchy1"/>
    <dgm:cxn modelId="{DF30721C-49E2-4BD9-B52C-5734AB0854BF}" type="presOf" srcId="{80DA8DF9-2A41-4D22-94D1-663D3DD8933E}" destId="{C8558ADC-1319-4701-BE19-7A1A13359C6D}" srcOrd="0" destOrd="0" presId="urn:microsoft.com/office/officeart/2005/8/layout/hierarchy1"/>
    <dgm:cxn modelId="{259A0B0D-1E65-48C9-B7C2-9854746F8E67}" type="presOf" srcId="{CCFEF22E-465F-49DE-9404-9A360471E339}" destId="{C8564CD2-5CAF-4EA9-B5DD-4817F1BBB9C8}" srcOrd="0" destOrd="0" presId="urn:microsoft.com/office/officeart/2005/8/layout/hierarchy1"/>
    <dgm:cxn modelId="{FD9B6D51-6405-4EA2-8F56-31D94A4E7D4B}" srcId="{80F580F0-617D-4FF3-9880-16352812AB84}" destId="{ADFA44D4-9059-443C-B5F0-D14D186DA5E8}" srcOrd="1" destOrd="0" parTransId="{31DBB323-3B82-4BCC-BDFE-0313147D14BD}" sibTransId="{D26E0F15-95E9-433E-B8DD-CCF5EDAFB46B}"/>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80F580F0-617D-4FF3-9880-16352812AB84}" destId="{D319E56D-C67B-4E20-A1F3-A8D46C14130C}" srcOrd="0" destOrd="0" parTransId="{5D27833C-3E48-4860-9382-488E6DCF7ADC}" sibTransId="{63456913-2207-4883-84EE-F3D0243BFC5F}"/>
    <dgm:cxn modelId="{22F02FAE-CB39-4AE7-87C2-96B945B4AC30}" type="presOf" srcId="{56B10902-0810-426C-9D4B-89538CD9CE3E}" destId="{B085A6AD-4668-48B8-92C8-D17444B66CF5}" srcOrd="0" destOrd="0" presId="urn:microsoft.com/office/officeart/2005/8/layout/hierarchy1"/>
    <dgm:cxn modelId="{E22A9C9E-8D7B-4E69-82AE-002E22728C4C}" srcId="{56B10902-0810-426C-9D4B-89538CD9CE3E}" destId="{80DA8DF9-2A41-4D22-94D1-663D3DD8933E}" srcOrd="1" destOrd="0" parTransId="{9D5D4296-5911-4B32-962C-22441C98B8C5}" sibTransId="{D81392C0-1D54-45DB-8B2F-CB2397B86729}"/>
    <dgm:cxn modelId="{AB21A95D-D429-4AC8-8DA8-3455829B8AA8}" type="presOf" srcId="{64DBCE3B-41D7-484F-8247-1F664C9C04FB}" destId="{EDF25844-C2D6-4042-8C2F-7021765E02DF}" srcOrd="0" destOrd="0" presId="urn:microsoft.com/office/officeart/2005/8/layout/hierarchy1"/>
    <dgm:cxn modelId="{E16E644B-7E77-4F85-883E-847070D16AA8}" type="presOf" srcId="{96A6BD2D-DCD4-4BD5-8B31-37BEB6998CAF}" destId="{2F6E873F-F1E5-4446-89B3-A9A314F2EBE5}" srcOrd="0" destOrd="0" presId="urn:microsoft.com/office/officeart/2005/8/layout/hierarchy1"/>
    <dgm:cxn modelId="{9E61A7BF-DC5F-423C-A568-00D5DB2C3780}" type="presOf" srcId="{C934088A-DD17-454B-ABF8-F898A4299977}" destId="{97B06333-3012-4CE7-984B-73C9072BAE9D}" srcOrd="0" destOrd="0" presId="urn:microsoft.com/office/officeart/2005/8/layout/hierarchy1"/>
    <dgm:cxn modelId="{756CA555-1F33-4EC6-8350-DD773AB062EB}" type="presOf" srcId="{E2A16E21-1605-4F4F-A021-1F3C8910C7EC}" destId="{BD17174E-2E7F-440D-9F64-55283B1DE1CA}" srcOrd="0" destOrd="0" presId="urn:microsoft.com/office/officeart/2005/8/layout/hierarchy1"/>
    <dgm:cxn modelId="{EF7457A1-1923-44D9-AE4F-138C00DC154F}" type="presOf" srcId="{BB4DF27B-20DA-4615-9AB5-F202B0762D4D}" destId="{2B020B9C-4382-48CB-891D-908BB0BA81C9}"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2A794E27-C02C-42B7-93FC-D664BBADAAD5}" type="presOf" srcId="{EF86C941-0C2D-419A-BD60-9A1ACE3350DF}" destId="{0E710570-BE04-48E9-A287-07D6687FC056}" srcOrd="0" destOrd="0" presId="urn:microsoft.com/office/officeart/2005/8/layout/hierarchy1"/>
    <dgm:cxn modelId="{804636A0-0FEC-45AF-82C9-9312AD8C194D}" type="presOf" srcId="{27DC0E27-CC2C-456F-8C3A-025E87DD9637}" destId="{5E7BDB3F-E3E5-425E-A04F-662F2DD66EE8}"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72E0772E-B935-4660-9156-78BB1242E51A}" type="presOf" srcId="{5C7E3ADD-CB84-4332-B819-0DE6073454A0}" destId="{30269F74-3AFB-4CBE-A172-019220BB9EF3}" srcOrd="0" destOrd="0" presId="urn:microsoft.com/office/officeart/2005/8/layout/hierarchy1"/>
    <dgm:cxn modelId="{65BE3993-38AE-4C34-A438-BBBDF2372A1B}" type="presOf" srcId="{08BFCD00-9D8F-4F5F-8404-DDC3A6E22AEC}" destId="{4B14117D-7965-4D57-A1E5-C459C8FACAFF}" srcOrd="0" destOrd="0" presId="urn:microsoft.com/office/officeart/2005/8/layout/hierarchy1"/>
    <dgm:cxn modelId="{9282E1D0-D627-457F-B48D-BF0605A1761F}" type="presOf" srcId="{5D27833C-3E48-4860-9382-488E6DCF7ADC}" destId="{31F23465-A850-47C9-B518-5EDA085DF580}" srcOrd="0" destOrd="0" presId="urn:microsoft.com/office/officeart/2005/8/layout/hierarchy1"/>
    <dgm:cxn modelId="{C5D1CF8F-33D7-4BC6-A923-B477D3523902}" type="presOf" srcId="{914E5EEC-1F85-4A20-91CC-098A7DA8ABA0}" destId="{C6274369-D5D5-4BA1-B831-24CA0202D005}" srcOrd="0" destOrd="0" presId="urn:microsoft.com/office/officeart/2005/8/layout/hierarchy1"/>
    <dgm:cxn modelId="{DBBD41CD-32C7-4DAB-BD63-9999D7C39C2A}" type="presOf" srcId="{7B5473A4-9DC1-4A14-A2BF-A6A40CC8D102}" destId="{61DF9E5C-98D5-4CE1-A85C-6563C4C0B3AD}" srcOrd="0" destOrd="0" presId="urn:microsoft.com/office/officeart/2005/8/layout/hierarchy1"/>
    <dgm:cxn modelId="{1D10E90E-8A63-46D4-912F-F8478885A7D1}" type="presOf" srcId="{72559D60-B809-4A0B-B8D5-EEC106CADB0C}" destId="{AD908205-F279-4628-BD84-1F3F3EEEB4E2}" srcOrd="0" destOrd="0" presId="urn:microsoft.com/office/officeart/2005/8/layout/hierarchy1"/>
    <dgm:cxn modelId="{AA75A6C7-6F0B-4861-801B-3CF44A863216}" srcId="{56B10902-0810-426C-9D4B-89538CD9CE3E}" destId="{7B5473A4-9DC1-4A14-A2BF-A6A40CC8D102}" srcOrd="0" destOrd="0" parTransId="{914E5EEC-1F85-4A20-91CC-098A7DA8ABA0}" sibTransId="{A9876E11-E126-4C38-806C-AB6AB2E1D883}"/>
    <dgm:cxn modelId="{B90ED539-9B3A-4B95-83E3-12E644FA0707}" srcId="{545D8567-774E-4E71-A4B8-AFCB3EAB7C05}" destId="{CCFEF22E-465F-49DE-9404-9A360471E339}" srcOrd="0" destOrd="0" parTransId="{0B31FD15-8B09-46F1-A206-77E2CE46904B}" sibTransId="{321C61FD-6CFD-4193-8E39-828D8018EDF9}"/>
    <dgm:cxn modelId="{3FC49F1D-E539-4F36-A8C8-48162FCC0FFB}" type="presOf" srcId="{D319E56D-C67B-4E20-A1F3-A8D46C14130C}" destId="{7EBDE339-3F2B-42DE-91EA-B975470C78CF}" srcOrd="0" destOrd="0" presId="urn:microsoft.com/office/officeart/2005/8/layout/hierarchy1"/>
    <dgm:cxn modelId="{BB4C5286-3B64-4E20-AD7B-66CC94F858C2}" type="presOf" srcId="{545D8567-774E-4E71-A4B8-AFCB3EAB7C05}" destId="{DA8D4D94-0695-46E9-AEB8-6FE00F8DADF8}" srcOrd="0" destOrd="0" presId="urn:microsoft.com/office/officeart/2005/8/layout/hierarchy1"/>
    <dgm:cxn modelId="{883F2DEB-8EED-4D73-BA98-C61972C4D8BB}" type="presParOf" srcId="{DA8D4D94-0695-46E9-AEB8-6FE00F8DADF8}" destId="{1AFD3EE4-4C14-4B2C-9BF8-E25BEBDBA97A}" srcOrd="0" destOrd="0" presId="urn:microsoft.com/office/officeart/2005/8/layout/hierarchy1"/>
    <dgm:cxn modelId="{0F52898E-76F4-4309-BB85-BA5748D7C9C4}" type="presParOf" srcId="{1AFD3EE4-4C14-4B2C-9BF8-E25BEBDBA97A}" destId="{519DA649-06FD-41A7-8BF4-61018B8AD879}" srcOrd="0" destOrd="0" presId="urn:microsoft.com/office/officeart/2005/8/layout/hierarchy1"/>
    <dgm:cxn modelId="{4EABA276-8D6E-4763-A5BB-717A6A7EE77D}" type="presParOf" srcId="{519DA649-06FD-41A7-8BF4-61018B8AD879}" destId="{B6A7D071-A0F2-4E09-B78C-4985CF30C9DF}" srcOrd="0" destOrd="0" presId="urn:microsoft.com/office/officeart/2005/8/layout/hierarchy1"/>
    <dgm:cxn modelId="{8A98DFD5-33A9-4BC3-8B6C-6831CA8D53C0}" type="presParOf" srcId="{519DA649-06FD-41A7-8BF4-61018B8AD879}" destId="{C8564CD2-5CAF-4EA9-B5DD-4817F1BBB9C8}" srcOrd="1" destOrd="0" presId="urn:microsoft.com/office/officeart/2005/8/layout/hierarchy1"/>
    <dgm:cxn modelId="{1E71B9E8-F17A-434A-A7D0-62F0066C4494}" type="presParOf" srcId="{1AFD3EE4-4C14-4B2C-9BF8-E25BEBDBA97A}" destId="{946E24AA-F8A9-46DA-B33A-449FB374E205}" srcOrd="1" destOrd="0" presId="urn:microsoft.com/office/officeart/2005/8/layout/hierarchy1"/>
    <dgm:cxn modelId="{62157F24-BE00-4CDB-9A12-2A5B7CC6E8CF}" type="presParOf" srcId="{946E24AA-F8A9-46DA-B33A-449FB374E205}" destId="{5E7BDB3F-E3E5-425E-A04F-662F2DD66EE8}" srcOrd="0" destOrd="0" presId="urn:microsoft.com/office/officeart/2005/8/layout/hierarchy1"/>
    <dgm:cxn modelId="{C9740FAC-82E8-447C-9BCC-544F144F7F7A}" type="presParOf" srcId="{946E24AA-F8A9-46DA-B33A-449FB374E205}" destId="{D407E230-4C1F-4B45-B1E5-9F0BB05C8AE6}" srcOrd="1" destOrd="0" presId="urn:microsoft.com/office/officeart/2005/8/layout/hierarchy1"/>
    <dgm:cxn modelId="{7081ED7F-59AE-4E03-A431-BBE40E44FBAA}" type="presParOf" srcId="{D407E230-4C1F-4B45-B1E5-9F0BB05C8AE6}" destId="{3C4FA1FD-E774-4C0C-8309-0EA634E238C1}" srcOrd="0" destOrd="0" presId="urn:microsoft.com/office/officeart/2005/8/layout/hierarchy1"/>
    <dgm:cxn modelId="{07D14E90-3CE4-425C-8D27-AF99B4A43E83}" type="presParOf" srcId="{3C4FA1FD-E774-4C0C-8309-0EA634E238C1}" destId="{4AC80549-27FD-4C80-BCA1-474BDC78DEFB}" srcOrd="0" destOrd="0" presId="urn:microsoft.com/office/officeart/2005/8/layout/hierarchy1"/>
    <dgm:cxn modelId="{A471A8A5-19EE-4633-ADB0-D65A39985D3F}" type="presParOf" srcId="{3C4FA1FD-E774-4C0C-8309-0EA634E238C1}" destId="{2B020B9C-4382-48CB-891D-908BB0BA81C9}" srcOrd="1" destOrd="0" presId="urn:microsoft.com/office/officeart/2005/8/layout/hierarchy1"/>
    <dgm:cxn modelId="{25B00617-F053-4FDC-9FAD-889925F0ECBB}" type="presParOf" srcId="{D407E230-4C1F-4B45-B1E5-9F0BB05C8AE6}" destId="{D6F65637-0152-4330-8606-80AC69723E02}" srcOrd="1" destOrd="0" presId="urn:microsoft.com/office/officeart/2005/8/layout/hierarchy1"/>
    <dgm:cxn modelId="{2DF90F36-D623-442D-8044-2CB3274C222F}" type="presParOf" srcId="{D6F65637-0152-4330-8606-80AC69723E02}" destId="{0E710570-BE04-48E9-A287-07D6687FC056}" srcOrd="0" destOrd="0" presId="urn:microsoft.com/office/officeart/2005/8/layout/hierarchy1"/>
    <dgm:cxn modelId="{35107A66-9ED1-4EFB-8F7D-10E73E47491C}" type="presParOf" srcId="{D6F65637-0152-4330-8606-80AC69723E02}" destId="{6BFB4CFB-B39F-4A1A-BDAC-97C000C8CF5E}" srcOrd="1" destOrd="0" presId="urn:microsoft.com/office/officeart/2005/8/layout/hierarchy1"/>
    <dgm:cxn modelId="{21111386-6B1C-42F3-B8AD-A523B19D2C1D}" type="presParOf" srcId="{6BFB4CFB-B39F-4A1A-BDAC-97C000C8CF5E}" destId="{11C6F504-3D14-4F44-85F6-DDFC4040F9F9}" srcOrd="0" destOrd="0" presId="urn:microsoft.com/office/officeart/2005/8/layout/hierarchy1"/>
    <dgm:cxn modelId="{1E2B3DDA-AAFE-4BB0-992C-244380B6C341}" type="presParOf" srcId="{11C6F504-3D14-4F44-85F6-DDFC4040F9F9}" destId="{5163BAF1-50A1-4686-8288-C535C72FC9CC}" srcOrd="0" destOrd="0" presId="urn:microsoft.com/office/officeart/2005/8/layout/hierarchy1"/>
    <dgm:cxn modelId="{5922ACA6-34E0-4754-82FC-AD9FD531E361}" type="presParOf" srcId="{11C6F504-3D14-4F44-85F6-DDFC4040F9F9}" destId="{97B06333-3012-4CE7-984B-73C9072BAE9D}" srcOrd="1" destOrd="0" presId="urn:microsoft.com/office/officeart/2005/8/layout/hierarchy1"/>
    <dgm:cxn modelId="{5EC8B918-611E-4EB3-96E0-C605443AA1D4}" type="presParOf" srcId="{6BFB4CFB-B39F-4A1A-BDAC-97C000C8CF5E}" destId="{BD7B9616-D3F6-4AD0-A65F-223C31659133}" srcOrd="1" destOrd="0" presId="urn:microsoft.com/office/officeart/2005/8/layout/hierarchy1"/>
    <dgm:cxn modelId="{53197D75-671F-4459-9083-334BBBAA7D17}" type="presParOf" srcId="{BD7B9616-D3F6-4AD0-A65F-223C31659133}" destId="{30269F74-3AFB-4CBE-A172-019220BB9EF3}" srcOrd="0" destOrd="0" presId="urn:microsoft.com/office/officeart/2005/8/layout/hierarchy1"/>
    <dgm:cxn modelId="{88C8BEAD-092F-4568-9BA7-8B2F4FFBA0E8}" type="presParOf" srcId="{BD7B9616-D3F6-4AD0-A65F-223C31659133}" destId="{D200DEB2-6323-4DD6-8BE6-FD99699FCC6A}" srcOrd="1" destOrd="0" presId="urn:microsoft.com/office/officeart/2005/8/layout/hierarchy1"/>
    <dgm:cxn modelId="{67E435FC-07E3-4EC6-9CF1-0D89B658D8A4}" type="presParOf" srcId="{D200DEB2-6323-4DD6-8BE6-FD99699FCC6A}" destId="{FE8C206A-6A10-4C48-AAF4-087018DE6957}" srcOrd="0" destOrd="0" presId="urn:microsoft.com/office/officeart/2005/8/layout/hierarchy1"/>
    <dgm:cxn modelId="{548AEB5E-0DF2-46A7-9C5D-2D34DD718A2B}" type="presParOf" srcId="{FE8C206A-6A10-4C48-AAF4-087018DE6957}" destId="{C2A731C4-9FD4-48D5-9763-769CD812BB61}" srcOrd="0" destOrd="0" presId="urn:microsoft.com/office/officeart/2005/8/layout/hierarchy1"/>
    <dgm:cxn modelId="{669BE051-714E-46FC-8378-C500656C2F15}" type="presParOf" srcId="{FE8C206A-6A10-4C48-AAF4-087018DE6957}" destId="{4B14117D-7965-4D57-A1E5-C459C8FACAFF}" srcOrd="1" destOrd="0" presId="urn:microsoft.com/office/officeart/2005/8/layout/hierarchy1"/>
    <dgm:cxn modelId="{AFA613C9-E0BF-4E68-9238-75E07C558471}" type="presParOf" srcId="{D200DEB2-6323-4DD6-8BE6-FD99699FCC6A}" destId="{8D48137B-ADA5-42C3-8B96-50969F9D87D5}" srcOrd="1" destOrd="0" presId="urn:microsoft.com/office/officeart/2005/8/layout/hierarchy1"/>
    <dgm:cxn modelId="{1219A3BD-0121-4030-9670-0582E7CB8352}" type="presParOf" srcId="{BD7B9616-D3F6-4AD0-A65F-223C31659133}" destId="{EDF25844-C2D6-4042-8C2F-7021765E02DF}" srcOrd="2" destOrd="0" presId="urn:microsoft.com/office/officeart/2005/8/layout/hierarchy1"/>
    <dgm:cxn modelId="{B154C28E-21A5-4718-8EEB-F352D9C8D279}" type="presParOf" srcId="{BD7B9616-D3F6-4AD0-A65F-223C31659133}" destId="{43EAA024-8017-48A5-A335-61D5CC11E414}" srcOrd="3" destOrd="0" presId="urn:microsoft.com/office/officeart/2005/8/layout/hierarchy1"/>
    <dgm:cxn modelId="{49CAE326-90CF-4CE0-9B20-1FC4676DB80E}" type="presParOf" srcId="{43EAA024-8017-48A5-A335-61D5CC11E414}" destId="{F307E464-28F5-4F8A-80D4-B1D777A8AA99}" srcOrd="0" destOrd="0" presId="urn:microsoft.com/office/officeart/2005/8/layout/hierarchy1"/>
    <dgm:cxn modelId="{255C50A7-D845-4F3E-B151-557C14411EA3}" type="presParOf" srcId="{F307E464-28F5-4F8A-80D4-B1D777A8AA99}" destId="{B73CB6A3-E730-4469-8C1A-14A8D3227606}" srcOrd="0" destOrd="0" presId="urn:microsoft.com/office/officeart/2005/8/layout/hierarchy1"/>
    <dgm:cxn modelId="{433BE8F7-887B-4A85-AB07-20B26E16B69B}" type="presParOf" srcId="{F307E464-28F5-4F8A-80D4-B1D777A8AA99}" destId="{AD908205-F279-4628-BD84-1F3F3EEEB4E2}" srcOrd="1" destOrd="0" presId="urn:microsoft.com/office/officeart/2005/8/layout/hierarchy1"/>
    <dgm:cxn modelId="{74D6019D-1249-4FD1-AA2C-120A2BFF91FA}" type="presParOf" srcId="{43EAA024-8017-48A5-A335-61D5CC11E414}" destId="{9073CE4E-A7E3-4B77-AF8A-0C7335277142}" srcOrd="1" destOrd="0" presId="urn:microsoft.com/office/officeart/2005/8/layout/hierarchy1"/>
    <dgm:cxn modelId="{D80C9D75-A421-4DB8-B6C7-C3707858F00A}" type="presParOf" srcId="{D6F65637-0152-4330-8606-80AC69723E02}" destId="{2F6E873F-F1E5-4446-89B3-A9A314F2EBE5}" srcOrd="2" destOrd="0" presId="urn:microsoft.com/office/officeart/2005/8/layout/hierarchy1"/>
    <dgm:cxn modelId="{13E2965A-7BF6-4BAB-8333-8682DDD7C9AE}" type="presParOf" srcId="{D6F65637-0152-4330-8606-80AC69723E02}" destId="{93F8D20A-6A0A-4A60-9E7D-BBF9664AE745}" srcOrd="3" destOrd="0" presId="urn:microsoft.com/office/officeart/2005/8/layout/hierarchy1"/>
    <dgm:cxn modelId="{6B58D7CD-3776-4B95-A336-D851D5AA5D40}" type="presParOf" srcId="{93F8D20A-6A0A-4A60-9E7D-BBF9664AE745}" destId="{ED9B3731-8646-4D50-85C4-E01F1A86592D}" srcOrd="0" destOrd="0" presId="urn:microsoft.com/office/officeart/2005/8/layout/hierarchy1"/>
    <dgm:cxn modelId="{9F27B0FA-46F6-4D0C-9137-FF8E5A9C41BF}" type="presParOf" srcId="{ED9B3731-8646-4D50-85C4-E01F1A86592D}" destId="{8A9E150E-C6E4-4165-9BA8-2D107A1F5906}" srcOrd="0" destOrd="0" presId="urn:microsoft.com/office/officeart/2005/8/layout/hierarchy1"/>
    <dgm:cxn modelId="{0A59699A-EA47-4607-A0CA-4F0F15E4FC9D}" type="presParOf" srcId="{ED9B3731-8646-4D50-85C4-E01F1A86592D}" destId="{971B0BF5-743D-410D-9AC6-587659987174}" srcOrd="1" destOrd="0" presId="urn:microsoft.com/office/officeart/2005/8/layout/hierarchy1"/>
    <dgm:cxn modelId="{1D55B4A7-A63B-4086-B2B4-E452560F2DE5}" type="presParOf" srcId="{93F8D20A-6A0A-4A60-9E7D-BBF9664AE745}" destId="{F758EF1D-0C19-4BAB-A645-23B3F5EA8D64}" srcOrd="1" destOrd="0" presId="urn:microsoft.com/office/officeart/2005/8/layout/hierarchy1"/>
    <dgm:cxn modelId="{CB9AD737-E656-4780-AD7B-B1D1BF152D2B}" type="presParOf" srcId="{F758EF1D-0C19-4BAB-A645-23B3F5EA8D64}" destId="{31F23465-A850-47C9-B518-5EDA085DF580}" srcOrd="0" destOrd="0" presId="urn:microsoft.com/office/officeart/2005/8/layout/hierarchy1"/>
    <dgm:cxn modelId="{E6A78FCD-BD69-4579-9557-DCAAE48933E4}" type="presParOf" srcId="{F758EF1D-0C19-4BAB-A645-23B3F5EA8D64}" destId="{DAF99381-B617-483B-8E46-A68EF383AFA2}" srcOrd="1" destOrd="0" presId="urn:microsoft.com/office/officeart/2005/8/layout/hierarchy1"/>
    <dgm:cxn modelId="{5197E27C-15D9-4D1D-B820-B68FD51C8617}" type="presParOf" srcId="{DAF99381-B617-483B-8E46-A68EF383AFA2}" destId="{ACF1D418-AC65-4123-932C-7C8929B6F71A}" srcOrd="0" destOrd="0" presId="urn:microsoft.com/office/officeart/2005/8/layout/hierarchy1"/>
    <dgm:cxn modelId="{0D4E603D-912C-40AB-9F54-0D3C40FAC983}" type="presParOf" srcId="{ACF1D418-AC65-4123-932C-7C8929B6F71A}" destId="{7F6F8408-E588-412E-B0BD-79B627AAC7BA}" srcOrd="0" destOrd="0" presId="urn:microsoft.com/office/officeart/2005/8/layout/hierarchy1"/>
    <dgm:cxn modelId="{B7FF8CC0-A43B-4E8D-ABFC-EEC5B59C32DA}" type="presParOf" srcId="{ACF1D418-AC65-4123-932C-7C8929B6F71A}" destId="{7EBDE339-3F2B-42DE-91EA-B975470C78CF}" srcOrd="1" destOrd="0" presId="urn:microsoft.com/office/officeart/2005/8/layout/hierarchy1"/>
    <dgm:cxn modelId="{CA5FFDD1-FAC5-4913-946F-038183DA0A5A}" type="presParOf" srcId="{DAF99381-B617-483B-8E46-A68EF383AFA2}" destId="{FF359633-C6EB-4095-B648-6156652F8169}" srcOrd="1" destOrd="0" presId="urn:microsoft.com/office/officeart/2005/8/layout/hierarchy1"/>
    <dgm:cxn modelId="{589327A4-DEF3-47BD-B29C-9D829D72AFA7}" type="presParOf" srcId="{F758EF1D-0C19-4BAB-A645-23B3F5EA8D64}" destId="{54D46415-34AC-4CA0-902B-1D803A476AE3}" srcOrd="2" destOrd="0" presId="urn:microsoft.com/office/officeart/2005/8/layout/hierarchy1"/>
    <dgm:cxn modelId="{6064A4F8-1C8B-44B0-9250-465F30351F20}" type="presParOf" srcId="{F758EF1D-0C19-4BAB-A645-23B3F5EA8D64}" destId="{7C0DC2FA-FFAC-4C0C-9E4D-95B9EB393970}" srcOrd="3" destOrd="0" presId="urn:microsoft.com/office/officeart/2005/8/layout/hierarchy1"/>
    <dgm:cxn modelId="{E11D0CBB-1A4E-4509-9ABE-06D16E09F056}" type="presParOf" srcId="{7C0DC2FA-FFAC-4C0C-9E4D-95B9EB393970}" destId="{3962EA37-771C-4C4C-8C1E-8137FA089143}" srcOrd="0" destOrd="0" presId="urn:microsoft.com/office/officeart/2005/8/layout/hierarchy1"/>
    <dgm:cxn modelId="{1E294E58-E68F-477B-B21F-A0BC2BA9A047}" type="presParOf" srcId="{3962EA37-771C-4C4C-8C1E-8137FA089143}" destId="{13276331-D03F-4A8F-A43C-109FE228B9FA}" srcOrd="0" destOrd="0" presId="urn:microsoft.com/office/officeart/2005/8/layout/hierarchy1"/>
    <dgm:cxn modelId="{4A47349A-399B-4B55-B4E8-612070FD65F9}" type="presParOf" srcId="{3962EA37-771C-4C4C-8C1E-8137FA089143}" destId="{77ED67F5-E489-4B7E-A329-57D7BA828157}" srcOrd="1" destOrd="0" presId="urn:microsoft.com/office/officeart/2005/8/layout/hierarchy1"/>
    <dgm:cxn modelId="{427FEBCE-0610-4A44-8AE6-F724C250CAA0}" type="presParOf" srcId="{7C0DC2FA-FFAC-4C0C-9E4D-95B9EB393970}" destId="{3D295D3A-41F5-4868-B8B3-AB96453E38B3}" srcOrd="1" destOrd="0" presId="urn:microsoft.com/office/officeart/2005/8/layout/hierarchy1"/>
    <dgm:cxn modelId="{366F0C8F-F769-4E2D-A3EE-1D2F8C3BE11A}" type="presParOf" srcId="{946E24AA-F8A9-46DA-B33A-449FB374E205}" destId="{BD17174E-2E7F-440D-9F64-55283B1DE1CA}" srcOrd="2" destOrd="0" presId="urn:microsoft.com/office/officeart/2005/8/layout/hierarchy1"/>
    <dgm:cxn modelId="{BB30E2CF-3E5B-4A0E-AE11-1DF431696656}" type="presParOf" srcId="{946E24AA-F8A9-46DA-B33A-449FB374E205}" destId="{8993E0EE-467B-4A23-AA96-0C08FE06A631}" srcOrd="3" destOrd="0" presId="urn:microsoft.com/office/officeart/2005/8/layout/hierarchy1"/>
    <dgm:cxn modelId="{DBE4F407-29ED-4946-964E-8EA553C7364A}" type="presParOf" srcId="{8993E0EE-467B-4A23-AA96-0C08FE06A631}" destId="{E0EF7079-EA74-4036-8553-D368777DC73D}" srcOrd="0" destOrd="0" presId="urn:microsoft.com/office/officeart/2005/8/layout/hierarchy1"/>
    <dgm:cxn modelId="{2289781C-5683-45C5-ABFF-214FA3A814D0}" type="presParOf" srcId="{E0EF7079-EA74-4036-8553-D368777DC73D}" destId="{39BDF980-0412-4892-A91A-AB115FE4E170}" srcOrd="0" destOrd="0" presId="urn:microsoft.com/office/officeart/2005/8/layout/hierarchy1"/>
    <dgm:cxn modelId="{B7307F2B-BEFB-446E-B691-6DD575B1306C}" type="presParOf" srcId="{E0EF7079-EA74-4036-8553-D368777DC73D}" destId="{B085A6AD-4668-48B8-92C8-D17444B66CF5}" srcOrd="1" destOrd="0" presId="urn:microsoft.com/office/officeart/2005/8/layout/hierarchy1"/>
    <dgm:cxn modelId="{2CBA1B16-F57B-441E-A730-6A1519781FCD}" type="presParOf" srcId="{8993E0EE-467B-4A23-AA96-0C08FE06A631}" destId="{AA0D783D-3542-4AF6-881C-F1268EC63816}" srcOrd="1" destOrd="0" presId="urn:microsoft.com/office/officeart/2005/8/layout/hierarchy1"/>
    <dgm:cxn modelId="{6E73D31C-BB8A-40EF-B941-4D61231D463D}" type="presParOf" srcId="{AA0D783D-3542-4AF6-881C-F1268EC63816}" destId="{C6274369-D5D5-4BA1-B831-24CA0202D005}" srcOrd="0" destOrd="0" presId="urn:microsoft.com/office/officeart/2005/8/layout/hierarchy1"/>
    <dgm:cxn modelId="{C9C496D8-063D-492A-A807-69D1C963B2FA}" type="presParOf" srcId="{AA0D783D-3542-4AF6-881C-F1268EC63816}" destId="{BF3799BD-4AF8-465A-B943-419E90E3D94E}" srcOrd="1" destOrd="0" presId="urn:microsoft.com/office/officeart/2005/8/layout/hierarchy1"/>
    <dgm:cxn modelId="{62073ECE-1B45-40DE-8AC2-6A4F50B6B536}" type="presParOf" srcId="{BF3799BD-4AF8-465A-B943-419E90E3D94E}" destId="{0D5798AA-97F1-49A2-8271-77205714F4A3}" srcOrd="0" destOrd="0" presId="urn:microsoft.com/office/officeart/2005/8/layout/hierarchy1"/>
    <dgm:cxn modelId="{CE7F50A6-A1C8-4298-8B23-41F47FBE6C51}" type="presParOf" srcId="{0D5798AA-97F1-49A2-8271-77205714F4A3}" destId="{7CF59027-A19C-4055-BB76-52D170E80977}" srcOrd="0" destOrd="0" presId="urn:microsoft.com/office/officeart/2005/8/layout/hierarchy1"/>
    <dgm:cxn modelId="{4D5116F5-7BC5-416E-8F58-9DB09A6BC536}" type="presParOf" srcId="{0D5798AA-97F1-49A2-8271-77205714F4A3}" destId="{61DF9E5C-98D5-4CE1-A85C-6563C4C0B3AD}" srcOrd="1" destOrd="0" presId="urn:microsoft.com/office/officeart/2005/8/layout/hierarchy1"/>
    <dgm:cxn modelId="{64DB9921-3F0B-41F0-BE63-41A4504227D8}" type="presParOf" srcId="{BF3799BD-4AF8-465A-B943-419E90E3D94E}" destId="{62DE5A9B-C032-48A4-84CA-4AEDDCE0CA90}" srcOrd="1" destOrd="0" presId="urn:microsoft.com/office/officeart/2005/8/layout/hierarchy1"/>
    <dgm:cxn modelId="{6035529C-A4FD-4733-B297-62D3D1D13637}" type="presParOf" srcId="{AA0D783D-3542-4AF6-881C-F1268EC63816}" destId="{19EA1D47-2B3C-4FE1-99D7-1FB2B5C391B8}" srcOrd="2" destOrd="0" presId="urn:microsoft.com/office/officeart/2005/8/layout/hierarchy1"/>
    <dgm:cxn modelId="{C7714FF6-D138-43A6-9B0B-F7818D53A5D9}" type="presParOf" srcId="{AA0D783D-3542-4AF6-881C-F1268EC63816}" destId="{4E120E34-D068-4D14-A4B7-AF66E4075547}" srcOrd="3" destOrd="0" presId="urn:microsoft.com/office/officeart/2005/8/layout/hierarchy1"/>
    <dgm:cxn modelId="{91565680-E69F-4A78-BD2D-4F4466F24BA9}" type="presParOf" srcId="{4E120E34-D068-4D14-A4B7-AF66E4075547}" destId="{80E8F73F-A863-4ECE-8959-6DB1D75356DB}" srcOrd="0" destOrd="0" presId="urn:microsoft.com/office/officeart/2005/8/layout/hierarchy1"/>
    <dgm:cxn modelId="{8B0B0718-C4A7-4E03-9ADC-D1E21FBB7199}" type="presParOf" srcId="{80E8F73F-A863-4ECE-8959-6DB1D75356DB}" destId="{CD7E1CFE-1690-4A0F-B631-5A0DB6380578}" srcOrd="0" destOrd="0" presId="urn:microsoft.com/office/officeart/2005/8/layout/hierarchy1"/>
    <dgm:cxn modelId="{CC013778-15A5-41F1-B014-F3B989570599}" type="presParOf" srcId="{80E8F73F-A863-4ECE-8959-6DB1D75356DB}" destId="{C8558ADC-1319-4701-BE19-7A1A13359C6D}" srcOrd="1" destOrd="0" presId="urn:microsoft.com/office/officeart/2005/8/layout/hierarchy1"/>
    <dgm:cxn modelId="{437FBD59-C7D8-426D-AD39-BAB71E4366A0}" type="presParOf" srcId="{4E120E34-D068-4D14-A4B7-AF66E4075547}" destId="{7D14F15E-3D55-4B98-87CA-E30D8590A5D1}" srcOrd="1" destOrd="0" presId="urn:microsoft.com/office/officeart/2005/8/layout/hierarchy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38</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31</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80F580F0-617D-4FF3-9880-16352812AB84}">
      <dgm:prSet phldrT="[Text]"/>
      <dgm:spPr/>
      <dgm:t>
        <a:bodyPr/>
        <a:lstStyle/>
        <a:p>
          <a:pPr rtl="1"/>
          <a:r>
            <a:rPr lang="he-IL" dirty="0" smtClean="0"/>
            <a:t>10</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15</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D319E56D-C67B-4E20-A1F3-A8D46C14130C}">
      <dgm:prSet phldrT="[Text]"/>
      <dgm:spPr/>
      <dgm:t>
        <a:bodyPr/>
        <a:lstStyle/>
        <a:p>
          <a:pPr rtl="1"/>
          <a:r>
            <a:rPr lang="he-IL" dirty="0" smtClean="0"/>
            <a:t>23</a:t>
          </a:r>
          <a:endParaRPr lang="he-IL" dirty="0"/>
        </a:p>
      </dgm:t>
    </dgm:pt>
    <dgm:pt modelId="{63456913-2207-4883-84EE-F3D0243BFC5F}" type="sibTrans" cxnId="{BDFCA8BD-3010-410C-8B8A-432AE4C4E184}">
      <dgm:prSet/>
      <dgm:spPr/>
      <dgm:t>
        <a:bodyPr/>
        <a:lstStyle/>
        <a:p>
          <a:pPr rtl="1"/>
          <a:endParaRPr lang="he-IL"/>
        </a:p>
      </dgm:t>
    </dgm:pt>
    <dgm:pt modelId="{5D27833C-3E48-4860-9382-488E6DCF7ADC}" type="parTrans" cxnId="{BDFCA8BD-3010-410C-8B8A-432AE4C4E184}">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369B2528-7CDD-4F07-A4F9-315AB5D5B738}" type="sibTrans" cxnId="{3ED20977-9FA1-4BC9-96EA-81C875AA2615}">
      <dgm:prSet/>
      <dgm:spPr/>
      <dgm:t>
        <a:bodyPr/>
        <a:lstStyle/>
        <a:p>
          <a:pPr rtl="1"/>
          <a:endParaRPr lang="he-IL"/>
        </a:p>
      </dgm:t>
    </dgm:pt>
    <dgm:pt modelId="{E2A16E21-1605-4F4F-A021-1F3C8910C7EC}" type="parTrans" cxnId="{3ED20977-9FA1-4BC9-96EA-81C875AA2615}">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2"/>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2"/>
      <dgm:spPr/>
    </dgm:pt>
    <dgm:pt modelId="{4B14117D-7965-4D57-A1E5-C459C8FACAFF}" type="pres">
      <dgm:prSet presAssocID="{08BFCD00-9D8F-4F5F-8404-DDC3A6E22AEC}" presName="text4" presStyleLbl="fgAcc4" presStyleIdx="0" presStyleCnt="2">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2"/>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2"/>
      <dgm:spPr/>
    </dgm:pt>
    <dgm:pt modelId="{AD908205-F279-4628-BD84-1F3F3EEEB4E2}" type="pres">
      <dgm:prSet presAssocID="{72559D60-B809-4A0B-B8D5-EEC106CADB0C}" presName="text4" presStyleLbl="fgAcc4" presStyleIdx="1" presStyleCnt="2">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A50111C4-FEAF-4956-BBEB-5ABCC8E067CF}" type="pres">
      <dgm:prSet presAssocID="{5D27833C-3E48-4860-9382-488E6DCF7ADC}" presName="Name10" presStyleLbl="parChTrans1D2" presStyleIdx="1" presStyleCnt="2"/>
      <dgm:spPr/>
      <dgm:t>
        <a:bodyPr/>
        <a:lstStyle/>
        <a:p>
          <a:pPr rtl="1"/>
          <a:endParaRPr lang="he-IL"/>
        </a:p>
      </dgm:t>
    </dgm:pt>
    <dgm:pt modelId="{3CF30E0F-80D4-4751-82F7-215EF0AAD70B}" type="pres">
      <dgm:prSet presAssocID="{D319E56D-C67B-4E20-A1F3-A8D46C14130C}" presName="hierRoot2" presStyleCnt="0"/>
      <dgm:spPr/>
    </dgm:pt>
    <dgm:pt modelId="{9746FAD5-3665-4DD7-A647-FB1F126F5BEB}" type="pres">
      <dgm:prSet presAssocID="{D319E56D-C67B-4E20-A1F3-A8D46C14130C}" presName="composite2" presStyleCnt="0"/>
      <dgm:spPr/>
    </dgm:pt>
    <dgm:pt modelId="{3FFC07A1-C3E4-4642-8448-97BB9BAF0473}" type="pres">
      <dgm:prSet presAssocID="{D319E56D-C67B-4E20-A1F3-A8D46C14130C}" presName="background2" presStyleLbl="node2" presStyleIdx="1" presStyleCnt="2"/>
      <dgm:spPr/>
    </dgm:pt>
    <dgm:pt modelId="{AF9025B7-4D08-4D8C-BB97-74B1A7ED9B06}" type="pres">
      <dgm:prSet presAssocID="{D319E56D-C67B-4E20-A1F3-A8D46C14130C}" presName="text2" presStyleLbl="fgAcc2" presStyleIdx="1" presStyleCnt="2">
        <dgm:presLayoutVars>
          <dgm:chPref val="3"/>
        </dgm:presLayoutVars>
      </dgm:prSet>
      <dgm:spPr/>
      <dgm:t>
        <a:bodyPr/>
        <a:lstStyle/>
        <a:p>
          <a:pPr rtl="1"/>
          <a:endParaRPr lang="he-IL"/>
        </a:p>
      </dgm:t>
    </dgm:pt>
    <dgm:pt modelId="{0FE4F219-125C-469B-98FF-22FCB3CF6D01}" type="pres">
      <dgm:prSet presAssocID="{D319E56D-C67B-4E20-A1F3-A8D46C14130C}" presName="hierChild3" presStyleCnt="0"/>
      <dgm:spPr/>
    </dgm:pt>
    <dgm:pt modelId="{262E4587-C779-4AC2-A835-DE3C6F7C254A}" type="pres">
      <dgm:prSet presAssocID="{E2A16E21-1605-4F4F-A021-1F3C8910C7EC}" presName="Name17" presStyleLbl="parChTrans1D3" presStyleIdx="2" presStyleCnt="4"/>
      <dgm:spPr/>
      <dgm:t>
        <a:bodyPr/>
        <a:lstStyle/>
        <a:p>
          <a:pPr rtl="1"/>
          <a:endParaRPr lang="he-IL"/>
        </a:p>
      </dgm:t>
    </dgm:pt>
    <dgm:pt modelId="{0C15E864-6C9E-498F-8DCB-3A56E08B3169}" type="pres">
      <dgm:prSet presAssocID="{56B10902-0810-426C-9D4B-89538CD9CE3E}" presName="hierRoot3" presStyleCnt="0"/>
      <dgm:spPr/>
    </dgm:pt>
    <dgm:pt modelId="{3373DF36-E5D8-4158-B5E3-82621EFF3A09}" type="pres">
      <dgm:prSet presAssocID="{56B10902-0810-426C-9D4B-89538CD9CE3E}" presName="composite3" presStyleCnt="0"/>
      <dgm:spPr/>
    </dgm:pt>
    <dgm:pt modelId="{6AD7EA91-CE47-4891-8E80-0FB1FC568622}" type="pres">
      <dgm:prSet presAssocID="{56B10902-0810-426C-9D4B-89538CD9CE3E}" presName="background3" presStyleLbl="node3" presStyleIdx="2" presStyleCnt="4"/>
      <dgm:spPr/>
    </dgm:pt>
    <dgm:pt modelId="{D33756AE-7124-49BE-9D2B-19DC65A06F7D}" type="pres">
      <dgm:prSet presAssocID="{56B10902-0810-426C-9D4B-89538CD9CE3E}" presName="text3" presStyleLbl="fgAcc3" presStyleIdx="2" presStyleCnt="4">
        <dgm:presLayoutVars>
          <dgm:chPref val="3"/>
        </dgm:presLayoutVars>
      </dgm:prSet>
      <dgm:spPr/>
      <dgm:t>
        <a:bodyPr/>
        <a:lstStyle/>
        <a:p>
          <a:pPr rtl="1"/>
          <a:endParaRPr lang="he-IL"/>
        </a:p>
      </dgm:t>
    </dgm:pt>
    <dgm:pt modelId="{FD07030D-3B10-456B-AF87-278BDDA4757B}" type="pres">
      <dgm:prSet presAssocID="{56B10902-0810-426C-9D4B-89538CD9CE3E}" presName="hierChild4" presStyleCnt="0"/>
      <dgm:spPr/>
    </dgm:pt>
    <dgm:pt modelId="{C6274369-D5D5-4BA1-B831-24CA0202D005}" type="pres">
      <dgm:prSet presAssocID="{914E5EEC-1F85-4A20-91CC-098A7DA8ABA0}" presName="Name17" presStyleLbl="parChTrans1D3" presStyleIdx="3"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3" presStyleCnt="4"/>
      <dgm:spPr/>
    </dgm:pt>
    <dgm:pt modelId="{61DF9E5C-98D5-4CE1-A85C-6563C4C0B3AD}" type="pres">
      <dgm:prSet presAssocID="{7B5473A4-9DC1-4A14-A2BF-A6A40CC8D102}" presName="text3" presStyleLbl="fgAcc3" presStyleIdx="3"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Lst>
  <dgm:cxnLst>
    <dgm:cxn modelId="{B90ED539-9B3A-4B95-83E3-12E644FA0707}" srcId="{545D8567-774E-4E71-A4B8-AFCB3EAB7C05}" destId="{CCFEF22E-465F-49DE-9404-9A360471E339}" srcOrd="0" destOrd="0" parTransId="{0B31FD15-8B09-46F1-A206-77E2CE46904B}" sibTransId="{321C61FD-6CFD-4193-8E39-828D8018EDF9}"/>
    <dgm:cxn modelId="{96079826-99F9-4F8C-9264-AFB31F1FA8BD}" type="presOf" srcId="{96A6BD2D-DCD4-4BD5-8B31-37BEB6998CAF}" destId="{2F6E873F-F1E5-4446-89B3-A9A314F2EBE5}" srcOrd="0" destOrd="0" presId="urn:microsoft.com/office/officeart/2005/8/layout/hierarchy1"/>
    <dgm:cxn modelId="{E0E882EF-E13C-486C-8673-AFE3767A2E31}" type="presOf" srcId="{5D27833C-3E48-4860-9382-488E6DCF7ADC}" destId="{A50111C4-FEAF-4956-BBEB-5ABCC8E067CF}"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3ED20977-9FA1-4BC9-96EA-81C875AA2615}" srcId="{D319E56D-C67B-4E20-A1F3-A8D46C14130C}" destId="{56B10902-0810-426C-9D4B-89538CD9CE3E}" srcOrd="0" destOrd="0" parTransId="{E2A16E21-1605-4F4F-A021-1F3C8910C7EC}" sibTransId="{369B2528-7CDD-4F07-A4F9-315AB5D5B738}"/>
    <dgm:cxn modelId="{9755103C-F79E-40C4-9E7F-DBB8FDFE6B0E}" type="presOf" srcId="{08BFCD00-9D8F-4F5F-8404-DDC3A6E22AEC}" destId="{4B14117D-7965-4D57-A1E5-C459C8FACAFF}" srcOrd="0" destOrd="0" presId="urn:microsoft.com/office/officeart/2005/8/layout/hierarchy1"/>
    <dgm:cxn modelId="{66DF300E-7093-4CBA-8393-7FB151BB2EF3}" type="presOf" srcId="{80F580F0-617D-4FF3-9880-16352812AB84}" destId="{971B0BF5-743D-410D-9AC6-587659987174}" srcOrd="0" destOrd="0" presId="urn:microsoft.com/office/officeart/2005/8/layout/hierarchy1"/>
    <dgm:cxn modelId="{0B5ECB2D-07D4-4B13-8A12-7CD67279C1A2}" srcId="{CCFEF22E-465F-49DE-9404-9A360471E339}" destId="{BB4DF27B-20DA-4615-9AB5-F202B0762D4D}" srcOrd="0" destOrd="0" parTransId="{27DC0E27-CC2C-456F-8C3A-025E87DD9637}" sibTransId="{577B275B-26AC-4871-9BEA-E6FFA66E17D9}"/>
    <dgm:cxn modelId="{FB33087D-BB3F-4D3B-A9FF-D2D21A0D926A}" srcId="{BB4DF27B-20DA-4615-9AB5-F202B0762D4D}" destId="{C934088A-DD17-454B-ABF8-F898A4299977}" srcOrd="0" destOrd="0" parTransId="{EF86C941-0C2D-419A-BD60-9A1ACE3350DF}" sibTransId="{25BB47BC-4AFE-43AE-8BA4-768EE2AEC52B}"/>
    <dgm:cxn modelId="{39FBFA56-D805-4908-9AB5-934998934C6E}" type="presOf" srcId="{27DC0E27-CC2C-456F-8C3A-025E87DD9637}" destId="{5E7BDB3F-E3E5-425E-A04F-662F2DD66EE8}" srcOrd="0" destOrd="0" presId="urn:microsoft.com/office/officeart/2005/8/layout/hierarchy1"/>
    <dgm:cxn modelId="{D3F97760-AA98-41C7-A37D-47EBA5A391E6}" type="presOf" srcId="{7B5473A4-9DC1-4A14-A2BF-A6A40CC8D102}" destId="{61DF9E5C-98D5-4CE1-A85C-6563C4C0B3AD}" srcOrd="0" destOrd="0" presId="urn:microsoft.com/office/officeart/2005/8/layout/hierarchy1"/>
    <dgm:cxn modelId="{85F88716-E3E0-4EFD-A137-7FCB651B4654}" type="presOf" srcId="{EF86C941-0C2D-419A-BD60-9A1ACE3350DF}" destId="{0E710570-BE04-48E9-A287-07D6687FC056}" srcOrd="0" destOrd="0" presId="urn:microsoft.com/office/officeart/2005/8/layout/hierarchy1"/>
    <dgm:cxn modelId="{20A6AEF4-AB16-4566-A864-BA42D2975448}" type="presOf" srcId="{5C7E3ADD-CB84-4332-B819-0DE6073454A0}" destId="{30269F74-3AFB-4CBE-A172-019220BB9EF3}" srcOrd="0" destOrd="0" presId="urn:microsoft.com/office/officeart/2005/8/layout/hierarchy1"/>
    <dgm:cxn modelId="{F2F9BD4F-B773-46AC-8321-BEBA59193E14}" type="presOf" srcId="{C934088A-DD17-454B-ABF8-F898A4299977}" destId="{97B06333-3012-4CE7-984B-73C9072BAE9D}" srcOrd="0" destOrd="0" presId="urn:microsoft.com/office/officeart/2005/8/layout/hierarchy1"/>
    <dgm:cxn modelId="{ADE2BE68-9AE5-48FC-B768-5426D1552978}" type="presOf" srcId="{CCFEF22E-465F-49DE-9404-9A360471E339}" destId="{C8564CD2-5CAF-4EA9-B5DD-4817F1BBB9C8}" srcOrd="0" destOrd="0" presId="urn:microsoft.com/office/officeart/2005/8/layout/hierarchy1"/>
    <dgm:cxn modelId="{844B4260-6DD4-422F-93E9-939FCD938727}" type="presOf" srcId="{72559D60-B809-4A0B-B8D5-EEC106CADB0C}" destId="{AD908205-F279-4628-BD84-1F3F3EEEB4E2}" srcOrd="0" destOrd="0" presId="urn:microsoft.com/office/officeart/2005/8/layout/hierarchy1"/>
    <dgm:cxn modelId="{3F34234A-FD81-40F3-9602-EE4C90F768C2}" type="presOf" srcId="{E2A16E21-1605-4F4F-A021-1F3C8910C7EC}" destId="{262E4587-C779-4AC2-A835-DE3C6F7C254A}" srcOrd="0" destOrd="0" presId="urn:microsoft.com/office/officeart/2005/8/layout/hierarchy1"/>
    <dgm:cxn modelId="{079AFD40-6037-439D-9991-C632DC6E5ADF}" type="presOf" srcId="{BB4DF27B-20DA-4615-9AB5-F202B0762D4D}" destId="{2B020B9C-4382-48CB-891D-908BB0BA81C9}" srcOrd="0" destOrd="0" presId="urn:microsoft.com/office/officeart/2005/8/layout/hierarchy1"/>
    <dgm:cxn modelId="{8CFE94A9-09E2-47F7-8944-44C438863EA9}" type="presOf" srcId="{56B10902-0810-426C-9D4B-89538CD9CE3E}" destId="{D33756AE-7124-49BE-9D2B-19DC65A06F7D}" srcOrd="0" destOrd="0" presId="urn:microsoft.com/office/officeart/2005/8/layout/hierarchy1"/>
    <dgm:cxn modelId="{F6D48BD1-87EF-4EC2-A07D-DADC0638B0BE}" type="presOf" srcId="{64DBCE3B-41D7-484F-8247-1F664C9C04FB}" destId="{EDF25844-C2D6-4042-8C2F-7021765E02DF}"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7AE290ED-6A34-48DC-8097-478AA77A7CA0}" type="presOf" srcId="{545D8567-774E-4E71-A4B8-AFCB3EAB7C05}" destId="{DA8D4D94-0695-46E9-AEB8-6FE00F8DADF8}" srcOrd="0" destOrd="0" presId="urn:microsoft.com/office/officeart/2005/8/layout/hierarchy1"/>
    <dgm:cxn modelId="{AA75A6C7-6F0B-4861-801B-3CF44A863216}" srcId="{D319E56D-C67B-4E20-A1F3-A8D46C14130C}" destId="{7B5473A4-9DC1-4A14-A2BF-A6A40CC8D102}" srcOrd="1" destOrd="0" parTransId="{914E5EEC-1F85-4A20-91CC-098A7DA8ABA0}" sibTransId="{A9876E11-E126-4C38-806C-AB6AB2E1D883}"/>
    <dgm:cxn modelId="{BDFCA8BD-3010-410C-8B8A-432AE4C4E184}" srcId="{CCFEF22E-465F-49DE-9404-9A360471E339}" destId="{D319E56D-C67B-4E20-A1F3-A8D46C14130C}" srcOrd="1" destOrd="0" parTransId="{5D27833C-3E48-4860-9382-488E6DCF7ADC}" sibTransId="{63456913-2207-4883-84EE-F3D0243BFC5F}"/>
    <dgm:cxn modelId="{7F06DB56-3DD4-4B01-A2F9-4BB667C28988}" srcId="{C934088A-DD17-454B-ABF8-F898A4299977}" destId="{08BFCD00-9D8F-4F5F-8404-DDC3A6E22AEC}" srcOrd="0" destOrd="0" parTransId="{5C7E3ADD-CB84-4332-B819-0DE6073454A0}" sibTransId="{8A5D43A9-1C50-41E0-9A4C-CE4CE64B21A4}"/>
    <dgm:cxn modelId="{F6E79789-5F8A-432C-B919-930EFB4FD340}" type="presOf" srcId="{914E5EEC-1F85-4A20-91CC-098A7DA8ABA0}" destId="{C6274369-D5D5-4BA1-B831-24CA0202D005}" srcOrd="0" destOrd="0" presId="urn:microsoft.com/office/officeart/2005/8/layout/hierarchy1"/>
    <dgm:cxn modelId="{79173731-80AB-4411-A0F3-B8B6E64A99E9}" type="presOf" srcId="{D319E56D-C67B-4E20-A1F3-A8D46C14130C}" destId="{AF9025B7-4D08-4D8C-BB97-74B1A7ED9B06}" srcOrd="0" destOrd="0" presId="urn:microsoft.com/office/officeart/2005/8/layout/hierarchy1"/>
    <dgm:cxn modelId="{0C46DE90-ABC2-4293-8B33-9027D06C1D21}" type="presParOf" srcId="{DA8D4D94-0695-46E9-AEB8-6FE00F8DADF8}" destId="{1AFD3EE4-4C14-4B2C-9BF8-E25BEBDBA97A}" srcOrd="0" destOrd="0" presId="urn:microsoft.com/office/officeart/2005/8/layout/hierarchy1"/>
    <dgm:cxn modelId="{7D583D03-85CC-407B-AFCE-25417BC57C2A}" type="presParOf" srcId="{1AFD3EE4-4C14-4B2C-9BF8-E25BEBDBA97A}" destId="{519DA649-06FD-41A7-8BF4-61018B8AD879}" srcOrd="0" destOrd="0" presId="urn:microsoft.com/office/officeart/2005/8/layout/hierarchy1"/>
    <dgm:cxn modelId="{5E860EC9-D5BF-426C-A285-C5B68C7F4A2C}" type="presParOf" srcId="{519DA649-06FD-41A7-8BF4-61018B8AD879}" destId="{B6A7D071-A0F2-4E09-B78C-4985CF30C9DF}" srcOrd="0" destOrd="0" presId="urn:microsoft.com/office/officeart/2005/8/layout/hierarchy1"/>
    <dgm:cxn modelId="{DB2A07BD-8B67-4732-B7DC-B46FE5FF36DC}" type="presParOf" srcId="{519DA649-06FD-41A7-8BF4-61018B8AD879}" destId="{C8564CD2-5CAF-4EA9-B5DD-4817F1BBB9C8}" srcOrd="1" destOrd="0" presId="urn:microsoft.com/office/officeart/2005/8/layout/hierarchy1"/>
    <dgm:cxn modelId="{6ABE7179-CB68-4569-8A90-755FA84D3861}" type="presParOf" srcId="{1AFD3EE4-4C14-4B2C-9BF8-E25BEBDBA97A}" destId="{946E24AA-F8A9-46DA-B33A-449FB374E205}" srcOrd="1" destOrd="0" presId="urn:microsoft.com/office/officeart/2005/8/layout/hierarchy1"/>
    <dgm:cxn modelId="{21C14478-D731-44D1-AD82-FADABCBC886F}" type="presParOf" srcId="{946E24AA-F8A9-46DA-B33A-449FB374E205}" destId="{5E7BDB3F-E3E5-425E-A04F-662F2DD66EE8}" srcOrd="0" destOrd="0" presId="urn:microsoft.com/office/officeart/2005/8/layout/hierarchy1"/>
    <dgm:cxn modelId="{AED6896D-47AC-4E8A-A1EE-B660A3C4963C}" type="presParOf" srcId="{946E24AA-F8A9-46DA-B33A-449FB374E205}" destId="{D407E230-4C1F-4B45-B1E5-9F0BB05C8AE6}" srcOrd="1" destOrd="0" presId="urn:microsoft.com/office/officeart/2005/8/layout/hierarchy1"/>
    <dgm:cxn modelId="{8F6D9C2C-666D-4B3E-9BE6-DE87824C62CD}" type="presParOf" srcId="{D407E230-4C1F-4B45-B1E5-9F0BB05C8AE6}" destId="{3C4FA1FD-E774-4C0C-8309-0EA634E238C1}" srcOrd="0" destOrd="0" presId="urn:microsoft.com/office/officeart/2005/8/layout/hierarchy1"/>
    <dgm:cxn modelId="{EB225A97-8E97-4CE6-82E7-2D7D07CBF5F2}" type="presParOf" srcId="{3C4FA1FD-E774-4C0C-8309-0EA634E238C1}" destId="{4AC80549-27FD-4C80-BCA1-474BDC78DEFB}" srcOrd="0" destOrd="0" presId="urn:microsoft.com/office/officeart/2005/8/layout/hierarchy1"/>
    <dgm:cxn modelId="{4EC6800B-AFCC-456E-92EC-0CBB370B276A}" type="presParOf" srcId="{3C4FA1FD-E774-4C0C-8309-0EA634E238C1}" destId="{2B020B9C-4382-48CB-891D-908BB0BA81C9}" srcOrd="1" destOrd="0" presId="urn:microsoft.com/office/officeart/2005/8/layout/hierarchy1"/>
    <dgm:cxn modelId="{CD698490-A575-4547-8A8E-52CA1F0884FF}" type="presParOf" srcId="{D407E230-4C1F-4B45-B1E5-9F0BB05C8AE6}" destId="{D6F65637-0152-4330-8606-80AC69723E02}" srcOrd="1" destOrd="0" presId="urn:microsoft.com/office/officeart/2005/8/layout/hierarchy1"/>
    <dgm:cxn modelId="{79A0C058-2EE3-4957-99CF-F0986574509C}" type="presParOf" srcId="{D6F65637-0152-4330-8606-80AC69723E02}" destId="{0E710570-BE04-48E9-A287-07D6687FC056}" srcOrd="0" destOrd="0" presId="urn:microsoft.com/office/officeart/2005/8/layout/hierarchy1"/>
    <dgm:cxn modelId="{9C239F32-5BF7-4240-8F5D-3F927622CAA1}" type="presParOf" srcId="{D6F65637-0152-4330-8606-80AC69723E02}" destId="{6BFB4CFB-B39F-4A1A-BDAC-97C000C8CF5E}" srcOrd="1" destOrd="0" presId="urn:microsoft.com/office/officeart/2005/8/layout/hierarchy1"/>
    <dgm:cxn modelId="{68827958-6CA3-4A48-AB2B-26639A7230D8}" type="presParOf" srcId="{6BFB4CFB-B39F-4A1A-BDAC-97C000C8CF5E}" destId="{11C6F504-3D14-4F44-85F6-DDFC4040F9F9}" srcOrd="0" destOrd="0" presId="urn:microsoft.com/office/officeart/2005/8/layout/hierarchy1"/>
    <dgm:cxn modelId="{B76ECFA8-15B8-4484-B295-EF63470D262B}" type="presParOf" srcId="{11C6F504-3D14-4F44-85F6-DDFC4040F9F9}" destId="{5163BAF1-50A1-4686-8288-C535C72FC9CC}" srcOrd="0" destOrd="0" presId="urn:microsoft.com/office/officeart/2005/8/layout/hierarchy1"/>
    <dgm:cxn modelId="{55C32D97-385D-41AC-AA4F-769FC85AEC53}" type="presParOf" srcId="{11C6F504-3D14-4F44-85F6-DDFC4040F9F9}" destId="{97B06333-3012-4CE7-984B-73C9072BAE9D}" srcOrd="1" destOrd="0" presId="urn:microsoft.com/office/officeart/2005/8/layout/hierarchy1"/>
    <dgm:cxn modelId="{D973A268-E900-4073-96C2-5C7CDF38EC0B}" type="presParOf" srcId="{6BFB4CFB-B39F-4A1A-BDAC-97C000C8CF5E}" destId="{BD7B9616-D3F6-4AD0-A65F-223C31659133}" srcOrd="1" destOrd="0" presId="urn:microsoft.com/office/officeart/2005/8/layout/hierarchy1"/>
    <dgm:cxn modelId="{A254F220-23A1-4F72-AAC9-C86342D07D91}" type="presParOf" srcId="{BD7B9616-D3F6-4AD0-A65F-223C31659133}" destId="{30269F74-3AFB-4CBE-A172-019220BB9EF3}" srcOrd="0" destOrd="0" presId="urn:microsoft.com/office/officeart/2005/8/layout/hierarchy1"/>
    <dgm:cxn modelId="{63BD83E3-1109-404F-9521-0D799C0F3234}" type="presParOf" srcId="{BD7B9616-D3F6-4AD0-A65F-223C31659133}" destId="{D200DEB2-6323-4DD6-8BE6-FD99699FCC6A}" srcOrd="1" destOrd="0" presId="urn:microsoft.com/office/officeart/2005/8/layout/hierarchy1"/>
    <dgm:cxn modelId="{098B8308-2AC2-42F4-97AC-073B2A87C23D}" type="presParOf" srcId="{D200DEB2-6323-4DD6-8BE6-FD99699FCC6A}" destId="{FE8C206A-6A10-4C48-AAF4-087018DE6957}" srcOrd="0" destOrd="0" presId="urn:microsoft.com/office/officeart/2005/8/layout/hierarchy1"/>
    <dgm:cxn modelId="{17DADB72-E50B-4275-ACC4-349566397479}" type="presParOf" srcId="{FE8C206A-6A10-4C48-AAF4-087018DE6957}" destId="{C2A731C4-9FD4-48D5-9763-769CD812BB61}" srcOrd="0" destOrd="0" presId="urn:microsoft.com/office/officeart/2005/8/layout/hierarchy1"/>
    <dgm:cxn modelId="{8E2CDAF7-D0E9-46AF-882C-F2FD2C3FD5F2}" type="presParOf" srcId="{FE8C206A-6A10-4C48-AAF4-087018DE6957}" destId="{4B14117D-7965-4D57-A1E5-C459C8FACAFF}" srcOrd="1" destOrd="0" presId="urn:microsoft.com/office/officeart/2005/8/layout/hierarchy1"/>
    <dgm:cxn modelId="{1251A39F-2580-435D-9EEA-56A1AE18A562}" type="presParOf" srcId="{D200DEB2-6323-4DD6-8BE6-FD99699FCC6A}" destId="{8D48137B-ADA5-42C3-8B96-50969F9D87D5}" srcOrd="1" destOrd="0" presId="urn:microsoft.com/office/officeart/2005/8/layout/hierarchy1"/>
    <dgm:cxn modelId="{05425BD2-032B-4170-A4C7-A0800CEE7B10}" type="presParOf" srcId="{BD7B9616-D3F6-4AD0-A65F-223C31659133}" destId="{EDF25844-C2D6-4042-8C2F-7021765E02DF}" srcOrd="2" destOrd="0" presId="urn:microsoft.com/office/officeart/2005/8/layout/hierarchy1"/>
    <dgm:cxn modelId="{C56F2917-5135-43AA-98AF-F5804B878DD1}" type="presParOf" srcId="{BD7B9616-D3F6-4AD0-A65F-223C31659133}" destId="{43EAA024-8017-48A5-A335-61D5CC11E414}" srcOrd="3" destOrd="0" presId="urn:microsoft.com/office/officeart/2005/8/layout/hierarchy1"/>
    <dgm:cxn modelId="{7B73DFC7-7930-420F-A3C2-F2D8444C9057}" type="presParOf" srcId="{43EAA024-8017-48A5-A335-61D5CC11E414}" destId="{F307E464-28F5-4F8A-80D4-B1D777A8AA99}" srcOrd="0" destOrd="0" presId="urn:microsoft.com/office/officeart/2005/8/layout/hierarchy1"/>
    <dgm:cxn modelId="{5692F4FE-F815-47AD-A2DF-8350A6DF46F2}" type="presParOf" srcId="{F307E464-28F5-4F8A-80D4-B1D777A8AA99}" destId="{B73CB6A3-E730-4469-8C1A-14A8D3227606}" srcOrd="0" destOrd="0" presId="urn:microsoft.com/office/officeart/2005/8/layout/hierarchy1"/>
    <dgm:cxn modelId="{31BC0015-2FBD-4A49-86F4-D9D89CF064B2}" type="presParOf" srcId="{F307E464-28F5-4F8A-80D4-B1D777A8AA99}" destId="{AD908205-F279-4628-BD84-1F3F3EEEB4E2}" srcOrd="1" destOrd="0" presId="urn:microsoft.com/office/officeart/2005/8/layout/hierarchy1"/>
    <dgm:cxn modelId="{CF775B73-1A84-48F7-B1E3-AD4A86DF104E}" type="presParOf" srcId="{43EAA024-8017-48A5-A335-61D5CC11E414}" destId="{9073CE4E-A7E3-4B77-AF8A-0C7335277142}" srcOrd="1" destOrd="0" presId="urn:microsoft.com/office/officeart/2005/8/layout/hierarchy1"/>
    <dgm:cxn modelId="{D4807312-583E-4033-BFB8-9EDF394F8F4F}" type="presParOf" srcId="{D6F65637-0152-4330-8606-80AC69723E02}" destId="{2F6E873F-F1E5-4446-89B3-A9A314F2EBE5}" srcOrd="2" destOrd="0" presId="urn:microsoft.com/office/officeart/2005/8/layout/hierarchy1"/>
    <dgm:cxn modelId="{FBDBB6E2-14DD-494D-8352-52AC24049388}" type="presParOf" srcId="{D6F65637-0152-4330-8606-80AC69723E02}" destId="{93F8D20A-6A0A-4A60-9E7D-BBF9664AE745}" srcOrd="3" destOrd="0" presId="urn:microsoft.com/office/officeart/2005/8/layout/hierarchy1"/>
    <dgm:cxn modelId="{4484AF06-9E5D-4ACA-9AE7-624B312902B4}" type="presParOf" srcId="{93F8D20A-6A0A-4A60-9E7D-BBF9664AE745}" destId="{ED9B3731-8646-4D50-85C4-E01F1A86592D}" srcOrd="0" destOrd="0" presId="urn:microsoft.com/office/officeart/2005/8/layout/hierarchy1"/>
    <dgm:cxn modelId="{49D5EC57-6633-47C8-959D-861156CC30AB}" type="presParOf" srcId="{ED9B3731-8646-4D50-85C4-E01F1A86592D}" destId="{8A9E150E-C6E4-4165-9BA8-2D107A1F5906}" srcOrd="0" destOrd="0" presId="urn:microsoft.com/office/officeart/2005/8/layout/hierarchy1"/>
    <dgm:cxn modelId="{3AA6F0A5-29BF-4BC1-9A49-6C1636800A31}" type="presParOf" srcId="{ED9B3731-8646-4D50-85C4-E01F1A86592D}" destId="{971B0BF5-743D-410D-9AC6-587659987174}" srcOrd="1" destOrd="0" presId="urn:microsoft.com/office/officeart/2005/8/layout/hierarchy1"/>
    <dgm:cxn modelId="{17E25E2F-216A-46EA-8167-CDB0B33582B9}" type="presParOf" srcId="{93F8D20A-6A0A-4A60-9E7D-BBF9664AE745}" destId="{F758EF1D-0C19-4BAB-A645-23B3F5EA8D64}" srcOrd="1" destOrd="0" presId="urn:microsoft.com/office/officeart/2005/8/layout/hierarchy1"/>
    <dgm:cxn modelId="{F395380E-E911-4F4A-B520-A001B35D93AF}" type="presParOf" srcId="{946E24AA-F8A9-46DA-B33A-449FB374E205}" destId="{A50111C4-FEAF-4956-BBEB-5ABCC8E067CF}" srcOrd="2" destOrd="0" presId="urn:microsoft.com/office/officeart/2005/8/layout/hierarchy1"/>
    <dgm:cxn modelId="{C0BD6892-C1B3-40E4-9DE0-60820B4F5F3F}" type="presParOf" srcId="{946E24AA-F8A9-46DA-B33A-449FB374E205}" destId="{3CF30E0F-80D4-4751-82F7-215EF0AAD70B}" srcOrd="3" destOrd="0" presId="urn:microsoft.com/office/officeart/2005/8/layout/hierarchy1"/>
    <dgm:cxn modelId="{00182048-F8E5-4066-BC44-D318095407EA}" type="presParOf" srcId="{3CF30E0F-80D4-4751-82F7-215EF0AAD70B}" destId="{9746FAD5-3665-4DD7-A647-FB1F126F5BEB}" srcOrd="0" destOrd="0" presId="urn:microsoft.com/office/officeart/2005/8/layout/hierarchy1"/>
    <dgm:cxn modelId="{E9DF8DF5-C464-4FB9-962F-DC87F96251CF}" type="presParOf" srcId="{9746FAD5-3665-4DD7-A647-FB1F126F5BEB}" destId="{3FFC07A1-C3E4-4642-8448-97BB9BAF0473}" srcOrd="0" destOrd="0" presId="urn:microsoft.com/office/officeart/2005/8/layout/hierarchy1"/>
    <dgm:cxn modelId="{E00BA2D4-CDD8-4481-8C31-9E3ABF0B503B}" type="presParOf" srcId="{9746FAD5-3665-4DD7-A647-FB1F126F5BEB}" destId="{AF9025B7-4D08-4D8C-BB97-74B1A7ED9B06}" srcOrd="1" destOrd="0" presId="urn:microsoft.com/office/officeart/2005/8/layout/hierarchy1"/>
    <dgm:cxn modelId="{6B04C4B1-5B25-41C5-9171-29737DA2871C}" type="presParOf" srcId="{3CF30E0F-80D4-4751-82F7-215EF0AAD70B}" destId="{0FE4F219-125C-469B-98FF-22FCB3CF6D01}" srcOrd="1" destOrd="0" presId="urn:microsoft.com/office/officeart/2005/8/layout/hierarchy1"/>
    <dgm:cxn modelId="{A5B64503-C626-49E3-B402-90FDD150A4E4}" type="presParOf" srcId="{0FE4F219-125C-469B-98FF-22FCB3CF6D01}" destId="{262E4587-C779-4AC2-A835-DE3C6F7C254A}" srcOrd="0" destOrd="0" presId="urn:microsoft.com/office/officeart/2005/8/layout/hierarchy1"/>
    <dgm:cxn modelId="{15A56920-D54A-44A1-BD95-1A23A341E58E}" type="presParOf" srcId="{0FE4F219-125C-469B-98FF-22FCB3CF6D01}" destId="{0C15E864-6C9E-498F-8DCB-3A56E08B3169}" srcOrd="1" destOrd="0" presId="urn:microsoft.com/office/officeart/2005/8/layout/hierarchy1"/>
    <dgm:cxn modelId="{C6A822FD-00F5-421F-8681-C57B6C17929E}" type="presParOf" srcId="{0C15E864-6C9E-498F-8DCB-3A56E08B3169}" destId="{3373DF36-E5D8-4158-B5E3-82621EFF3A09}" srcOrd="0" destOrd="0" presId="urn:microsoft.com/office/officeart/2005/8/layout/hierarchy1"/>
    <dgm:cxn modelId="{691F3A81-B7CC-449F-BDD4-737A56255632}" type="presParOf" srcId="{3373DF36-E5D8-4158-B5E3-82621EFF3A09}" destId="{6AD7EA91-CE47-4891-8E80-0FB1FC568622}" srcOrd="0" destOrd="0" presId="urn:microsoft.com/office/officeart/2005/8/layout/hierarchy1"/>
    <dgm:cxn modelId="{56FDE661-B200-4697-8E87-EF17BA568DE0}" type="presParOf" srcId="{3373DF36-E5D8-4158-B5E3-82621EFF3A09}" destId="{D33756AE-7124-49BE-9D2B-19DC65A06F7D}" srcOrd="1" destOrd="0" presId="urn:microsoft.com/office/officeart/2005/8/layout/hierarchy1"/>
    <dgm:cxn modelId="{DD9C016E-4CB8-402B-B601-88DF66E8F44A}" type="presParOf" srcId="{0C15E864-6C9E-498F-8DCB-3A56E08B3169}" destId="{FD07030D-3B10-456B-AF87-278BDDA4757B}" srcOrd="1" destOrd="0" presId="urn:microsoft.com/office/officeart/2005/8/layout/hierarchy1"/>
    <dgm:cxn modelId="{CDDFEB45-FFAF-4EE9-9E77-DCC8319C29D0}" type="presParOf" srcId="{0FE4F219-125C-469B-98FF-22FCB3CF6D01}" destId="{C6274369-D5D5-4BA1-B831-24CA0202D005}" srcOrd="2" destOrd="0" presId="urn:microsoft.com/office/officeart/2005/8/layout/hierarchy1"/>
    <dgm:cxn modelId="{285F2274-C5C8-440C-8D95-51BA5AD6E73D}" type="presParOf" srcId="{0FE4F219-125C-469B-98FF-22FCB3CF6D01}" destId="{BF3799BD-4AF8-465A-B943-419E90E3D94E}" srcOrd="3" destOrd="0" presId="urn:microsoft.com/office/officeart/2005/8/layout/hierarchy1"/>
    <dgm:cxn modelId="{A62D27ED-D89C-4A44-8906-E794BC5D915D}" type="presParOf" srcId="{BF3799BD-4AF8-465A-B943-419E90E3D94E}" destId="{0D5798AA-97F1-49A2-8271-77205714F4A3}" srcOrd="0" destOrd="0" presId="urn:microsoft.com/office/officeart/2005/8/layout/hierarchy1"/>
    <dgm:cxn modelId="{7CE740F3-22C2-4F10-8EC9-6C33FFCA0CFE}" type="presParOf" srcId="{0D5798AA-97F1-49A2-8271-77205714F4A3}" destId="{7CF59027-A19C-4055-BB76-52D170E80977}" srcOrd="0" destOrd="0" presId="urn:microsoft.com/office/officeart/2005/8/layout/hierarchy1"/>
    <dgm:cxn modelId="{98A6071D-8C64-4748-AE2E-CE7CB4CA7EFD}" type="presParOf" srcId="{0D5798AA-97F1-49A2-8271-77205714F4A3}" destId="{61DF9E5C-98D5-4CE1-A85C-6563C4C0B3AD}" srcOrd="1" destOrd="0" presId="urn:microsoft.com/office/officeart/2005/8/layout/hierarchy1"/>
    <dgm:cxn modelId="{BFDD1B88-D2A0-4D42-9D78-A9A72BDFF178}" type="presParOf" srcId="{BF3799BD-4AF8-465A-B943-419E90E3D94E}" destId="{62DE5A9B-C032-48A4-84CA-4AEDDCE0CA90}" srcOrd="1" destOrd="0" presId="urn:microsoft.com/office/officeart/2005/8/layout/hierarchy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38</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31</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80F580F0-617D-4FF3-9880-16352812AB84}">
      <dgm:prSet phldrT="[Text]"/>
      <dgm:spPr/>
      <dgm:t>
        <a:bodyPr/>
        <a:lstStyle/>
        <a:p>
          <a:pPr rtl="1"/>
          <a:r>
            <a:rPr lang="he-IL" dirty="0" smtClean="0"/>
            <a:t>10</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15</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r>
            <a:rPr lang="he-IL" dirty="0" smtClean="0"/>
            <a:t>9</a:t>
          </a:r>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D319E56D-C67B-4E20-A1F3-A8D46C14130C}">
      <dgm:prSet phldrT="[Text]"/>
      <dgm:spPr/>
      <dgm:t>
        <a:bodyPr/>
        <a:lstStyle/>
        <a:p>
          <a:pPr rtl="1"/>
          <a:r>
            <a:rPr lang="he-IL" dirty="0" smtClean="0"/>
            <a:t>23</a:t>
          </a:r>
          <a:endParaRPr lang="he-IL" dirty="0"/>
        </a:p>
      </dgm:t>
    </dgm:pt>
    <dgm:pt modelId="{63456913-2207-4883-84EE-F3D0243BFC5F}" type="sibTrans" cxnId="{BDFCA8BD-3010-410C-8B8A-432AE4C4E184}">
      <dgm:prSet/>
      <dgm:spPr/>
      <dgm:t>
        <a:bodyPr/>
        <a:lstStyle/>
        <a:p>
          <a:pPr rtl="1"/>
          <a:endParaRPr lang="he-IL"/>
        </a:p>
      </dgm:t>
    </dgm:pt>
    <dgm:pt modelId="{5D27833C-3E48-4860-9382-488E6DCF7ADC}" type="parTrans" cxnId="{BDFCA8BD-3010-410C-8B8A-432AE4C4E184}">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369B2528-7CDD-4F07-A4F9-315AB5D5B738}" type="sibTrans" cxnId="{3ED20977-9FA1-4BC9-96EA-81C875AA2615}">
      <dgm:prSet/>
      <dgm:spPr/>
      <dgm:t>
        <a:bodyPr/>
        <a:lstStyle/>
        <a:p>
          <a:pPr rtl="1"/>
          <a:endParaRPr lang="he-IL"/>
        </a:p>
      </dgm:t>
    </dgm:pt>
    <dgm:pt modelId="{E2A16E21-1605-4F4F-A021-1F3C8910C7EC}" type="parTrans" cxnId="{3ED20977-9FA1-4BC9-96EA-81C875AA2615}">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2"/>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2"/>
      <dgm:spPr/>
    </dgm:pt>
    <dgm:pt modelId="{4B14117D-7965-4D57-A1E5-C459C8FACAFF}" type="pres">
      <dgm:prSet presAssocID="{08BFCD00-9D8F-4F5F-8404-DDC3A6E22AEC}" presName="text4" presStyleLbl="fgAcc4" presStyleIdx="0" presStyleCnt="2">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2"/>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2"/>
      <dgm:spPr/>
    </dgm:pt>
    <dgm:pt modelId="{AD908205-F279-4628-BD84-1F3F3EEEB4E2}" type="pres">
      <dgm:prSet presAssocID="{72559D60-B809-4A0B-B8D5-EEC106CADB0C}" presName="text4" presStyleLbl="fgAcc4" presStyleIdx="1" presStyleCnt="2">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A50111C4-FEAF-4956-BBEB-5ABCC8E067CF}" type="pres">
      <dgm:prSet presAssocID="{5D27833C-3E48-4860-9382-488E6DCF7ADC}" presName="Name10" presStyleLbl="parChTrans1D2" presStyleIdx="1" presStyleCnt="2"/>
      <dgm:spPr/>
      <dgm:t>
        <a:bodyPr/>
        <a:lstStyle/>
        <a:p>
          <a:pPr rtl="1"/>
          <a:endParaRPr lang="he-IL"/>
        </a:p>
      </dgm:t>
    </dgm:pt>
    <dgm:pt modelId="{3CF30E0F-80D4-4751-82F7-215EF0AAD70B}" type="pres">
      <dgm:prSet presAssocID="{D319E56D-C67B-4E20-A1F3-A8D46C14130C}" presName="hierRoot2" presStyleCnt="0"/>
      <dgm:spPr/>
    </dgm:pt>
    <dgm:pt modelId="{9746FAD5-3665-4DD7-A647-FB1F126F5BEB}" type="pres">
      <dgm:prSet presAssocID="{D319E56D-C67B-4E20-A1F3-A8D46C14130C}" presName="composite2" presStyleCnt="0"/>
      <dgm:spPr/>
    </dgm:pt>
    <dgm:pt modelId="{3FFC07A1-C3E4-4642-8448-97BB9BAF0473}" type="pres">
      <dgm:prSet presAssocID="{D319E56D-C67B-4E20-A1F3-A8D46C14130C}" presName="background2" presStyleLbl="node2" presStyleIdx="1" presStyleCnt="2"/>
      <dgm:spPr/>
    </dgm:pt>
    <dgm:pt modelId="{AF9025B7-4D08-4D8C-BB97-74B1A7ED9B06}" type="pres">
      <dgm:prSet presAssocID="{D319E56D-C67B-4E20-A1F3-A8D46C14130C}" presName="text2" presStyleLbl="fgAcc2" presStyleIdx="1" presStyleCnt="2">
        <dgm:presLayoutVars>
          <dgm:chPref val="3"/>
        </dgm:presLayoutVars>
      </dgm:prSet>
      <dgm:spPr/>
      <dgm:t>
        <a:bodyPr/>
        <a:lstStyle/>
        <a:p>
          <a:pPr rtl="1"/>
          <a:endParaRPr lang="he-IL"/>
        </a:p>
      </dgm:t>
    </dgm:pt>
    <dgm:pt modelId="{0FE4F219-125C-469B-98FF-22FCB3CF6D01}" type="pres">
      <dgm:prSet presAssocID="{D319E56D-C67B-4E20-A1F3-A8D46C14130C}" presName="hierChild3" presStyleCnt="0"/>
      <dgm:spPr/>
    </dgm:pt>
    <dgm:pt modelId="{262E4587-C779-4AC2-A835-DE3C6F7C254A}" type="pres">
      <dgm:prSet presAssocID="{E2A16E21-1605-4F4F-A021-1F3C8910C7EC}" presName="Name17" presStyleLbl="parChTrans1D3" presStyleIdx="2" presStyleCnt="4"/>
      <dgm:spPr/>
      <dgm:t>
        <a:bodyPr/>
        <a:lstStyle/>
        <a:p>
          <a:pPr rtl="1"/>
          <a:endParaRPr lang="he-IL"/>
        </a:p>
      </dgm:t>
    </dgm:pt>
    <dgm:pt modelId="{0C15E864-6C9E-498F-8DCB-3A56E08B3169}" type="pres">
      <dgm:prSet presAssocID="{56B10902-0810-426C-9D4B-89538CD9CE3E}" presName="hierRoot3" presStyleCnt="0"/>
      <dgm:spPr/>
    </dgm:pt>
    <dgm:pt modelId="{3373DF36-E5D8-4158-B5E3-82621EFF3A09}" type="pres">
      <dgm:prSet presAssocID="{56B10902-0810-426C-9D4B-89538CD9CE3E}" presName="composite3" presStyleCnt="0"/>
      <dgm:spPr/>
    </dgm:pt>
    <dgm:pt modelId="{6AD7EA91-CE47-4891-8E80-0FB1FC568622}" type="pres">
      <dgm:prSet presAssocID="{56B10902-0810-426C-9D4B-89538CD9CE3E}" presName="background3" presStyleLbl="node3" presStyleIdx="2" presStyleCnt="4"/>
      <dgm:spPr/>
    </dgm:pt>
    <dgm:pt modelId="{D33756AE-7124-49BE-9D2B-19DC65A06F7D}" type="pres">
      <dgm:prSet presAssocID="{56B10902-0810-426C-9D4B-89538CD9CE3E}" presName="text3" presStyleLbl="fgAcc3" presStyleIdx="2" presStyleCnt="4">
        <dgm:presLayoutVars>
          <dgm:chPref val="3"/>
        </dgm:presLayoutVars>
      </dgm:prSet>
      <dgm:spPr/>
      <dgm:t>
        <a:bodyPr/>
        <a:lstStyle/>
        <a:p>
          <a:pPr rtl="1"/>
          <a:endParaRPr lang="he-IL"/>
        </a:p>
      </dgm:t>
    </dgm:pt>
    <dgm:pt modelId="{FD07030D-3B10-456B-AF87-278BDDA4757B}" type="pres">
      <dgm:prSet presAssocID="{56B10902-0810-426C-9D4B-89538CD9CE3E}" presName="hierChild4" presStyleCnt="0"/>
      <dgm:spPr/>
    </dgm:pt>
    <dgm:pt modelId="{C6274369-D5D5-4BA1-B831-24CA0202D005}" type="pres">
      <dgm:prSet presAssocID="{914E5EEC-1F85-4A20-91CC-098A7DA8ABA0}" presName="Name17" presStyleLbl="parChTrans1D3" presStyleIdx="3"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3" presStyleCnt="4"/>
      <dgm:spPr/>
    </dgm:pt>
    <dgm:pt modelId="{61DF9E5C-98D5-4CE1-A85C-6563C4C0B3AD}" type="pres">
      <dgm:prSet presAssocID="{7B5473A4-9DC1-4A14-A2BF-A6A40CC8D102}" presName="text3" presStyleLbl="fgAcc3" presStyleIdx="3"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Lst>
  <dgm:cxnLst>
    <dgm:cxn modelId="{B90ED539-9B3A-4B95-83E3-12E644FA0707}" srcId="{545D8567-774E-4E71-A4B8-AFCB3EAB7C05}" destId="{CCFEF22E-465F-49DE-9404-9A360471E339}" srcOrd="0" destOrd="0" parTransId="{0B31FD15-8B09-46F1-A206-77E2CE46904B}" sibTransId="{321C61FD-6CFD-4193-8E39-828D8018EDF9}"/>
    <dgm:cxn modelId="{4C9221C8-9F86-4728-9322-1B233E99E2D8}" type="presOf" srcId="{D319E56D-C67B-4E20-A1F3-A8D46C14130C}" destId="{AF9025B7-4D08-4D8C-BB97-74B1A7ED9B06}" srcOrd="0" destOrd="0" presId="urn:microsoft.com/office/officeart/2005/8/layout/hierarchy1"/>
    <dgm:cxn modelId="{0791B68B-3A80-4DDA-9BAB-C61CACDC4A3C}" type="presOf" srcId="{80F580F0-617D-4FF3-9880-16352812AB84}" destId="{971B0BF5-743D-410D-9AC6-587659987174}" srcOrd="0" destOrd="0" presId="urn:microsoft.com/office/officeart/2005/8/layout/hierarchy1"/>
    <dgm:cxn modelId="{41672128-6D7E-4D21-B8E3-ABC52EF31984}" type="presOf" srcId="{56B10902-0810-426C-9D4B-89538CD9CE3E}" destId="{D33756AE-7124-49BE-9D2B-19DC65A06F7D}"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7EA6986A-F8CC-4F68-A37F-F05BB65B29F4}" type="presOf" srcId="{27DC0E27-CC2C-456F-8C3A-025E87DD9637}" destId="{5E7BDB3F-E3E5-425E-A04F-662F2DD66EE8}" srcOrd="0" destOrd="0" presId="urn:microsoft.com/office/officeart/2005/8/layout/hierarchy1"/>
    <dgm:cxn modelId="{3ED20977-9FA1-4BC9-96EA-81C875AA2615}" srcId="{D319E56D-C67B-4E20-A1F3-A8D46C14130C}" destId="{56B10902-0810-426C-9D4B-89538CD9CE3E}" srcOrd="0" destOrd="0" parTransId="{E2A16E21-1605-4F4F-A021-1F3C8910C7EC}" sibTransId="{369B2528-7CDD-4F07-A4F9-315AB5D5B738}"/>
    <dgm:cxn modelId="{0B5ECB2D-07D4-4B13-8A12-7CD67279C1A2}" srcId="{CCFEF22E-465F-49DE-9404-9A360471E339}" destId="{BB4DF27B-20DA-4615-9AB5-F202B0762D4D}" srcOrd="0" destOrd="0" parTransId="{27DC0E27-CC2C-456F-8C3A-025E87DD9637}" sibTransId="{577B275B-26AC-4871-9BEA-E6FFA66E17D9}"/>
    <dgm:cxn modelId="{FB33087D-BB3F-4D3B-A9FF-D2D21A0D926A}" srcId="{BB4DF27B-20DA-4615-9AB5-F202B0762D4D}" destId="{C934088A-DD17-454B-ABF8-F898A4299977}" srcOrd="0" destOrd="0" parTransId="{EF86C941-0C2D-419A-BD60-9A1ACE3350DF}" sibTransId="{25BB47BC-4AFE-43AE-8BA4-768EE2AEC52B}"/>
    <dgm:cxn modelId="{DF103AE7-E87F-4291-BCBF-59E9662EC648}" type="presOf" srcId="{BB4DF27B-20DA-4615-9AB5-F202B0762D4D}" destId="{2B020B9C-4382-48CB-891D-908BB0BA81C9}" srcOrd="0" destOrd="0" presId="urn:microsoft.com/office/officeart/2005/8/layout/hierarchy1"/>
    <dgm:cxn modelId="{52B1B46F-DA3A-42A1-B103-31A528FA57DA}" type="presOf" srcId="{EF86C941-0C2D-419A-BD60-9A1ACE3350DF}" destId="{0E710570-BE04-48E9-A287-07D6687FC056}" srcOrd="0" destOrd="0" presId="urn:microsoft.com/office/officeart/2005/8/layout/hierarchy1"/>
    <dgm:cxn modelId="{9F7972A2-3462-46C4-A904-B87E963276C5}" type="presOf" srcId="{72559D60-B809-4A0B-B8D5-EEC106CADB0C}" destId="{AD908205-F279-4628-BD84-1F3F3EEEB4E2}" srcOrd="0" destOrd="0" presId="urn:microsoft.com/office/officeart/2005/8/layout/hierarchy1"/>
    <dgm:cxn modelId="{F16AD3D8-BFDA-40D0-9D5B-D14A9D83EDFA}" type="presOf" srcId="{914E5EEC-1F85-4A20-91CC-098A7DA8ABA0}" destId="{C6274369-D5D5-4BA1-B831-24CA0202D005}" srcOrd="0" destOrd="0" presId="urn:microsoft.com/office/officeart/2005/8/layout/hierarchy1"/>
    <dgm:cxn modelId="{E68CC3FE-30EB-4610-8734-AB031BB307F4}" type="presOf" srcId="{64DBCE3B-41D7-484F-8247-1F664C9C04FB}" destId="{EDF25844-C2D6-4042-8C2F-7021765E02DF}" srcOrd="0" destOrd="0" presId="urn:microsoft.com/office/officeart/2005/8/layout/hierarchy1"/>
    <dgm:cxn modelId="{08E248F0-C18B-4E68-81EB-926D8BD85D7D}" type="presOf" srcId="{CCFEF22E-465F-49DE-9404-9A360471E339}" destId="{C8564CD2-5CAF-4EA9-B5DD-4817F1BBB9C8}" srcOrd="0" destOrd="0" presId="urn:microsoft.com/office/officeart/2005/8/layout/hierarchy1"/>
    <dgm:cxn modelId="{420D682D-E2E0-4BE1-A527-226D441D2316}" type="presOf" srcId="{5C7E3ADD-CB84-4332-B819-0DE6073454A0}" destId="{30269F74-3AFB-4CBE-A172-019220BB9EF3}"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AA75A6C7-6F0B-4861-801B-3CF44A863216}" srcId="{D319E56D-C67B-4E20-A1F3-A8D46C14130C}" destId="{7B5473A4-9DC1-4A14-A2BF-A6A40CC8D102}" srcOrd="1" destOrd="0" parTransId="{914E5EEC-1F85-4A20-91CC-098A7DA8ABA0}" sibTransId="{A9876E11-E126-4C38-806C-AB6AB2E1D883}"/>
    <dgm:cxn modelId="{6F33D04C-9C8B-4F73-BF45-995E24F67F10}" type="presOf" srcId="{C934088A-DD17-454B-ABF8-F898A4299977}" destId="{97B06333-3012-4CE7-984B-73C9072BAE9D}" srcOrd="0" destOrd="0" presId="urn:microsoft.com/office/officeart/2005/8/layout/hierarchy1"/>
    <dgm:cxn modelId="{800A548E-DBBE-4186-AAD0-D8A6E07744C7}" type="presOf" srcId="{7B5473A4-9DC1-4A14-A2BF-A6A40CC8D102}" destId="{61DF9E5C-98D5-4CE1-A85C-6563C4C0B3AD}" srcOrd="0" destOrd="0" presId="urn:microsoft.com/office/officeart/2005/8/layout/hierarchy1"/>
    <dgm:cxn modelId="{CC79F5D4-32F5-464A-B1E6-F9A2F08E0EFE}" type="presOf" srcId="{96A6BD2D-DCD4-4BD5-8B31-37BEB6998CAF}" destId="{2F6E873F-F1E5-4446-89B3-A9A314F2EBE5}" srcOrd="0" destOrd="0" presId="urn:microsoft.com/office/officeart/2005/8/layout/hierarchy1"/>
    <dgm:cxn modelId="{ED39083A-B5B7-45E0-9374-3798E24242AD}" type="presOf" srcId="{08BFCD00-9D8F-4F5F-8404-DDC3A6E22AEC}" destId="{4B14117D-7965-4D57-A1E5-C459C8FACAFF}" srcOrd="0" destOrd="0" presId="urn:microsoft.com/office/officeart/2005/8/layout/hierarchy1"/>
    <dgm:cxn modelId="{0EB46C19-DA62-4CFA-967B-E154B7D98A2C}" type="presOf" srcId="{5D27833C-3E48-4860-9382-488E6DCF7ADC}" destId="{A50111C4-FEAF-4956-BBEB-5ABCC8E067CF}" srcOrd="0" destOrd="0" presId="urn:microsoft.com/office/officeart/2005/8/layout/hierarchy1"/>
    <dgm:cxn modelId="{BDFCA8BD-3010-410C-8B8A-432AE4C4E184}" srcId="{CCFEF22E-465F-49DE-9404-9A360471E339}" destId="{D319E56D-C67B-4E20-A1F3-A8D46C14130C}" srcOrd="1" destOrd="0" parTransId="{5D27833C-3E48-4860-9382-488E6DCF7ADC}" sibTransId="{63456913-2207-4883-84EE-F3D0243BFC5F}"/>
    <dgm:cxn modelId="{7F06DB56-3DD4-4B01-A2F9-4BB667C28988}" srcId="{C934088A-DD17-454B-ABF8-F898A4299977}" destId="{08BFCD00-9D8F-4F5F-8404-DDC3A6E22AEC}" srcOrd="0" destOrd="0" parTransId="{5C7E3ADD-CB84-4332-B819-0DE6073454A0}" sibTransId="{8A5D43A9-1C50-41E0-9A4C-CE4CE64B21A4}"/>
    <dgm:cxn modelId="{E279863E-20E7-4EE5-B143-53F550D0B412}" type="presOf" srcId="{E2A16E21-1605-4F4F-A021-1F3C8910C7EC}" destId="{262E4587-C779-4AC2-A835-DE3C6F7C254A}" srcOrd="0" destOrd="0" presId="urn:microsoft.com/office/officeart/2005/8/layout/hierarchy1"/>
    <dgm:cxn modelId="{32A176C3-AE4C-411D-BA71-E5CFFB45CBF9}" type="presOf" srcId="{545D8567-774E-4E71-A4B8-AFCB3EAB7C05}" destId="{DA8D4D94-0695-46E9-AEB8-6FE00F8DADF8}" srcOrd="0" destOrd="0" presId="urn:microsoft.com/office/officeart/2005/8/layout/hierarchy1"/>
    <dgm:cxn modelId="{ADEA2104-D0C0-4C4F-B7DE-A566FC8CD30B}" type="presParOf" srcId="{DA8D4D94-0695-46E9-AEB8-6FE00F8DADF8}" destId="{1AFD3EE4-4C14-4B2C-9BF8-E25BEBDBA97A}" srcOrd="0" destOrd="0" presId="urn:microsoft.com/office/officeart/2005/8/layout/hierarchy1"/>
    <dgm:cxn modelId="{1C55A668-1BA0-419D-8FF0-7FD661B28F36}" type="presParOf" srcId="{1AFD3EE4-4C14-4B2C-9BF8-E25BEBDBA97A}" destId="{519DA649-06FD-41A7-8BF4-61018B8AD879}" srcOrd="0" destOrd="0" presId="urn:microsoft.com/office/officeart/2005/8/layout/hierarchy1"/>
    <dgm:cxn modelId="{3FC1ABC3-0393-453A-8DDD-7001A22406FD}" type="presParOf" srcId="{519DA649-06FD-41A7-8BF4-61018B8AD879}" destId="{B6A7D071-A0F2-4E09-B78C-4985CF30C9DF}" srcOrd="0" destOrd="0" presId="urn:microsoft.com/office/officeart/2005/8/layout/hierarchy1"/>
    <dgm:cxn modelId="{D269E89F-567C-402C-B0FA-E49955059588}" type="presParOf" srcId="{519DA649-06FD-41A7-8BF4-61018B8AD879}" destId="{C8564CD2-5CAF-4EA9-B5DD-4817F1BBB9C8}" srcOrd="1" destOrd="0" presId="urn:microsoft.com/office/officeart/2005/8/layout/hierarchy1"/>
    <dgm:cxn modelId="{B2FC3973-F43E-4B3F-A15C-FAAF5E93B0F2}" type="presParOf" srcId="{1AFD3EE4-4C14-4B2C-9BF8-E25BEBDBA97A}" destId="{946E24AA-F8A9-46DA-B33A-449FB374E205}" srcOrd="1" destOrd="0" presId="urn:microsoft.com/office/officeart/2005/8/layout/hierarchy1"/>
    <dgm:cxn modelId="{F54DB3AE-201E-447A-8596-9F2C1D307839}" type="presParOf" srcId="{946E24AA-F8A9-46DA-B33A-449FB374E205}" destId="{5E7BDB3F-E3E5-425E-A04F-662F2DD66EE8}" srcOrd="0" destOrd="0" presId="urn:microsoft.com/office/officeart/2005/8/layout/hierarchy1"/>
    <dgm:cxn modelId="{9AB622B3-569B-4B80-9223-73AF8B15CB38}" type="presParOf" srcId="{946E24AA-F8A9-46DA-B33A-449FB374E205}" destId="{D407E230-4C1F-4B45-B1E5-9F0BB05C8AE6}" srcOrd="1" destOrd="0" presId="urn:microsoft.com/office/officeart/2005/8/layout/hierarchy1"/>
    <dgm:cxn modelId="{2C585DA5-E5A8-422F-9965-EEA659626277}" type="presParOf" srcId="{D407E230-4C1F-4B45-B1E5-9F0BB05C8AE6}" destId="{3C4FA1FD-E774-4C0C-8309-0EA634E238C1}" srcOrd="0" destOrd="0" presId="urn:microsoft.com/office/officeart/2005/8/layout/hierarchy1"/>
    <dgm:cxn modelId="{3DCF6B92-452E-44E4-BDD3-B04085422FC9}" type="presParOf" srcId="{3C4FA1FD-E774-4C0C-8309-0EA634E238C1}" destId="{4AC80549-27FD-4C80-BCA1-474BDC78DEFB}" srcOrd="0" destOrd="0" presId="urn:microsoft.com/office/officeart/2005/8/layout/hierarchy1"/>
    <dgm:cxn modelId="{C193C1D9-E45F-4B68-A7B4-7BCDC474CCD9}" type="presParOf" srcId="{3C4FA1FD-E774-4C0C-8309-0EA634E238C1}" destId="{2B020B9C-4382-48CB-891D-908BB0BA81C9}" srcOrd="1" destOrd="0" presId="urn:microsoft.com/office/officeart/2005/8/layout/hierarchy1"/>
    <dgm:cxn modelId="{30C5280D-676C-479F-885D-5B98814EF2E2}" type="presParOf" srcId="{D407E230-4C1F-4B45-B1E5-9F0BB05C8AE6}" destId="{D6F65637-0152-4330-8606-80AC69723E02}" srcOrd="1" destOrd="0" presId="urn:microsoft.com/office/officeart/2005/8/layout/hierarchy1"/>
    <dgm:cxn modelId="{A577BEA3-5F97-478B-8728-764C7C8D86E1}" type="presParOf" srcId="{D6F65637-0152-4330-8606-80AC69723E02}" destId="{0E710570-BE04-48E9-A287-07D6687FC056}" srcOrd="0" destOrd="0" presId="urn:microsoft.com/office/officeart/2005/8/layout/hierarchy1"/>
    <dgm:cxn modelId="{653FBB55-B535-498E-8D96-13E74940D9D4}" type="presParOf" srcId="{D6F65637-0152-4330-8606-80AC69723E02}" destId="{6BFB4CFB-B39F-4A1A-BDAC-97C000C8CF5E}" srcOrd="1" destOrd="0" presId="urn:microsoft.com/office/officeart/2005/8/layout/hierarchy1"/>
    <dgm:cxn modelId="{B5263E4E-891F-460D-8317-99B7C564646B}" type="presParOf" srcId="{6BFB4CFB-B39F-4A1A-BDAC-97C000C8CF5E}" destId="{11C6F504-3D14-4F44-85F6-DDFC4040F9F9}" srcOrd="0" destOrd="0" presId="urn:microsoft.com/office/officeart/2005/8/layout/hierarchy1"/>
    <dgm:cxn modelId="{37FB8C81-29AB-4D9A-89ED-F4C2CE4B9044}" type="presParOf" srcId="{11C6F504-3D14-4F44-85F6-DDFC4040F9F9}" destId="{5163BAF1-50A1-4686-8288-C535C72FC9CC}" srcOrd="0" destOrd="0" presId="urn:microsoft.com/office/officeart/2005/8/layout/hierarchy1"/>
    <dgm:cxn modelId="{BD47F841-FC5C-4456-AB76-630EE309B104}" type="presParOf" srcId="{11C6F504-3D14-4F44-85F6-DDFC4040F9F9}" destId="{97B06333-3012-4CE7-984B-73C9072BAE9D}" srcOrd="1" destOrd="0" presId="urn:microsoft.com/office/officeart/2005/8/layout/hierarchy1"/>
    <dgm:cxn modelId="{27E7D673-0596-44BD-8E62-2C05D13672FA}" type="presParOf" srcId="{6BFB4CFB-B39F-4A1A-BDAC-97C000C8CF5E}" destId="{BD7B9616-D3F6-4AD0-A65F-223C31659133}" srcOrd="1" destOrd="0" presId="urn:microsoft.com/office/officeart/2005/8/layout/hierarchy1"/>
    <dgm:cxn modelId="{6EA42629-7D5C-45B4-9DA9-56FF78CCC063}" type="presParOf" srcId="{BD7B9616-D3F6-4AD0-A65F-223C31659133}" destId="{30269F74-3AFB-4CBE-A172-019220BB9EF3}" srcOrd="0" destOrd="0" presId="urn:microsoft.com/office/officeart/2005/8/layout/hierarchy1"/>
    <dgm:cxn modelId="{70D30B1E-E4CF-4E42-8054-2C9EF626BDDD}" type="presParOf" srcId="{BD7B9616-D3F6-4AD0-A65F-223C31659133}" destId="{D200DEB2-6323-4DD6-8BE6-FD99699FCC6A}" srcOrd="1" destOrd="0" presId="urn:microsoft.com/office/officeart/2005/8/layout/hierarchy1"/>
    <dgm:cxn modelId="{B0D92801-809A-48B4-ABB9-19A9737FFFBC}" type="presParOf" srcId="{D200DEB2-6323-4DD6-8BE6-FD99699FCC6A}" destId="{FE8C206A-6A10-4C48-AAF4-087018DE6957}" srcOrd="0" destOrd="0" presId="urn:microsoft.com/office/officeart/2005/8/layout/hierarchy1"/>
    <dgm:cxn modelId="{A32DCF4D-5A36-4411-AD20-8D17EED69550}" type="presParOf" srcId="{FE8C206A-6A10-4C48-AAF4-087018DE6957}" destId="{C2A731C4-9FD4-48D5-9763-769CD812BB61}" srcOrd="0" destOrd="0" presId="urn:microsoft.com/office/officeart/2005/8/layout/hierarchy1"/>
    <dgm:cxn modelId="{63F1E19E-379C-4F3C-A18F-43A088CADF64}" type="presParOf" srcId="{FE8C206A-6A10-4C48-AAF4-087018DE6957}" destId="{4B14117D-7965-4D57-A1E5-C459C8FACAFF}" srcOrd="1" destOrd="0" presId="urn:microsoft.com/office/officeart/2005/8/layout/hierarchy1"/>
    <dgm:cxn modelId="{09FAF302-7FA5-4B4B-9358-00474B1854D9}" type="presParOf" srcId="{D200DEB2-6323-4DD6-8BE6-FD99699FCC6A}" destId="{8D48137B-ADA5-42C3-8B96-50969F9D87D5}" srcOrd="1" destOrd="0" presId="urn:microsoft.com/office/officeart/2005/8/layout/hierarchy1"/>
    <dgm:cxn modelId="{9AA74FDF-B2E1-4CFD-8819-203B549EF9E8}" type="presParOf" srcId="{BD7B9616-D3F6-4AD0-A65F-223C31659133}" destId="{EDF25844-C2D6-4042-8C2F-7021765E02DF}" srcOrd="2" destOrd="0" presId="urn:microsoft.com/office/officeart/2005/8/layout/hierarchy1"/>
    <dgm:cxn modelId="{EE9138F8-504A-4E46-9D41-D82695399DFD}" type="presParOf" srcId="{BD7B9616-D3F6-4AD0-A65F-223C31659133}" destId="{43EAA024-8017-48A5-A335-61D5CC11E414}" srcOrd="3" destOrd="0" presId="urn:microsoft.com/office/officeart/2005/8/layout/hierarchy1"/>
    <dgm:cxn modelId="{B72B8010-86A0-4112-8909-DE608B520756}" type="presParOf" srcId="{43EAA024-8017-48A5-A335-61D5CC11E414}" destId="{F307E464-28F5-4F8A-80D4-B1D777A8AA99}" srcOrd="0" destOrd="0" presId="urn:microsoft.com/office/officeart/2005/8/layout/hierarchy1"/>
    <dgm:cxn modelId="{4C787FBB-F7C9-4A36-A13F-F8BC68814F4E}" type="presParOf" srcId="{F307E464-28F5-4F8A-80D4-B1D777A8AA99}" destId="{B73CB6A3-E730-4469-8C1A-14A8D3227606}" srcOrd="0" destOrd="0" presId="urn:microsoft.com/office/officeart/2005/8/layout/hierarchy1"/>
    <dgm:cxn modelId="{FFF8901D-84D4-42C6-9CE9-DCB9D3BC2C92}" type="presParOf" srcId="{F307E464-28F5-4F8A-80D4-B1D777A8AA99}" destId="{AD908205-F279-4628-BD84-1F3F3EEEB4E2}" srcOrd="1" destOrd="0" presId="urn:microsoft.com/office/officeart/2005/8/layout/hierarchy1"/>
    <dgm:cxn modelId="{37F2871D-3453-4F2F-AA17-554B09868FE5}" type="presParOf" srcId="{43EAA024-8017-48A5-A335-61D5CC11E414}" destId="{9073CE4E-A7E3-4B77-AF8A-0C7335277142}" srcOrd="1" destOrd="0" presId="urn:microsoft.com/office/officeart/2005/8/layout/hierarchy1"/>
    <dgm:cxn modelId="{672193DA-C38A-4466-83E5-791AFEB417E8}" type="presParOf" srcId="{D6F65637-0152-4330-8606-80AC69723E02}" destId="{2F6E873F-F1E5-4446-89B3-A9A314F2EBE5}" srcOrd="2" destOrd="0" presId="urn:microsoft.com/office/officeart/2005/8/layout/hierarchy1"/>
    <dgm:cxn modelId="{0583AF1C-EDB2-4337-952C-C55FEA465E81}" type="presParOf" srcId="{D6F65637-0152-4330-8606-80AC69723E02}" destId="{93F8D20A-6A0A-4A60-9E7D-BBF9664AE745}" srcOrd="3" destOrd="0" presId="urn:microsoft.com/office/officeart/2005/8/layout/hierarchy1"/>
    <dgm:cxn modelId="{5038001B-1353-44AD-9944-771578E71150}" type="presParOf" srcId="{93F8D20A-6A0A-4A60-9E7D-BBF9664AE745}" destId="{ED9B3731-8646-4D50-85C4-E01F1A86592D}" srcOrd="0" destOrd="0" presId="urn:microsoft.com/office/officeart/2005/8/layout/hierarchy1"/>
    <dgm:cxn modelId="{D455EF2A-3744-4F33-932D-A8AEB6061DB5}" type="presParOf" srcId="{ED9B3731-8646-4D50-85C4-E01F1A86592D}" destId="{8A9E150E-C6E4-4165-9BA8-2D107A1F5906}" srcOrd="0" destOrd="0" presId="urn:microsoft.com/office/officeart/2005/8/layout/hierarchy1"/>
    <dgm:cxn modelId="{BA9936D1-7B3B-4819-9F51-7FC0D7C79845}" type="presParOf" srcId="{ED9B3731-8646-4D50-85C4-E01F1A86592D}" destId="{971B0BF5-743D-410D-9AC6-587659987174}" srcOrd="1" destOrd="0" presId="urn:microsoft.com/office/officeart/2005/8/layout/hierarchy1"/>
    <dgm:cxn modelId="{D655EEA0-5652-466D-866A-A58EB8C802A8}" type="presParOf" srcId="{93F8D20A-6A0A-4A60-9E7D-BBF9664AE745}" destId="{F758EF1D-0C19-4BAB-A645-23B3F5EA8D64}" srcOrd="1" destOrd="0" presId="urn:microsoft.com/office/officeart/2005/8/layout/hierarchy1"/>
    <dgm:cxn modelId="{A4F3B770-ABE0-4DEE-B26C-DAB8BC803882}" type="presParOf" srcId="{946E24AA-F8A9-46DA-B33A-449FB374E205}" destId="{A50111C4-FEAF-4956-BBEB-5ABCC8E067CF}" srcOrd="2" destOrd="0" presId="urn:microsoft.com/office/officeart/2005/8/layout/hierarchy1"/>
    <dgm:cxn modelId="{4C978FD0-CE9D-4D0C-9ABD-40D6E6582CF1}" type="presParOf" srcId="{946E24AA-F8A9-46DA-B33A-449FB374E205}" destId="{3CF30E0F-80D4-4751-82F7-215EF0AAD70B}" srcOrd="3" destOrd="0" presId="urn:microsoft.com/office/officeart/2005/8/layout/hierarchy1"/>
    <dgm:cxn modelId="{01192525-ABE8-41FE-9EF2-CD468618D14D}" type="presParOf" srcId="{3CF30E0F-80D4-4751-82F7-215EF0AAD70B}" destId="{9746FAD5-3665-4DD7-A647-FB1F126F5BEB}" srcOrd="0" destOrd="0" presId="urn:microsoft.com/office/officeart/2005/8/layout/hierarchy1"/>
    <dgm:cxn modelId="{5DC94A22-8E26-491A-8062-EDF58A7683FD}" type="presParOf" srcId="{9746FAD5-3665-4DD7-A647-FB1F126F5BEB}" destId="{3FFC07A1-C3E4-4642-8448-97BB9BAF0473}" srcOrd="0" destOrd="0" presId="urn:microsoft.com/office/officeart/2005/8/layout/hierarchy1"/>
    <dgm:cxn modelId="{C90168AE-3DF1-4686-8B8B-A89E6ADB151E}" type="presParOf" srcId="{9746FAD5-3665-4DD7-A647-FB1F126F5BEB}" destId="{AF9025B7-4D08-4D8C-BB97-74B1A7ED9B06}" srcOrd="1" destOrd="0" presId="urn:microsoft.com/office/officeart/2005/8/layout/hierarchy1"/>
    <dgm:cxn modelId="{331B9F42-E453-4A93-B2AF-F12E60A6EEC5}" type="presParOf" srcId="{3CF30E0F-80D4-4751-82F7-215EF0AAD70B}" destId="{0FE4F219-125C-469B-98FF-22FCB3CF6D01}" srcOrd="1" destOrd="0" presId="urn:microsoft.com/office/officeart/2005/8/layout/hierarchy1"/>
    <dgm:cxn modelId="{F97D36E7-6C47-45F7-998B-167C8DA033A1}" type="presParOf" srcId="{0FE4F219-125C-469B-98FF-22FCB3CF6D01}" destId="{262E4587-C779-4AC2-A835-DE3C6F7C254A}" srcOrd="0" destOrd="0" presId="urn:microsoft.com/office/officeart/2005/8/layout/hierarchy1"/>
    <dgm:cxn modelId="{275F19B5-5963-4097-9B64-408FF90DD889}" type="presParOf" srcId="{0FE4F219-125C-469B-98FF-22FCB3CF6D01}" destId="{0C15E864-6C9E-498F-8DCB-3A56E08B3169}" srcOrd="1" destOrd="0" presId="urn:microsoft.com/office/officeart/2005/8/layout/hierarchy1"/>
    <dgm:cxn modelId="{88B99E0B-C938-4725-AB6C-E8B7DDA48573}" type="presParOf" srcId="{0C15E864-6C9E-498F-8DCB-3A56E08B3169}" destId="{3373DF36-E5D8-4158-B5E3-82621EFF3A09}" srcOrd="0" destOrd="0" presId="urn:microsoft.com/office/officeart/2005/8/layout/hierarchy1"/>
    <dgm:cxn modelId="{8B18E204-B307-4C01-B301-CC8B7B383ADF}" type="presParOf" srcId="{3373DF36-E5D8-4158-B5E3-82621EFF3A09}" destId="{6AD7EA91-CE47-4891-8E80-0FB1FC568622}" srcOrd="0" destOrd="0" presId="urn:microsoft.com/office/officeart/2005/8/layout/hierarchy1"/>
    <dgm:cxn modelId="{403E980B-E9B7-46B9-B945-6640EB182ECF}" type="presParOf" srcId="{3373DF36-E5D8-4158-B5E3-82621EFF3A09}" destId="{D33756AE-7124-49BE-9D2B-19DC65A06F7D}" srcOrd="1" destOrd="0" presId="urn:microsoft.com/office/officeart/2005/8/layout/hierarchy1"/>
    <dgm:cxn modelId="{205B9C0C-9F68-4375-9DC5-F58F70B322D1}" type="presParOf" srcId="{0C15E864-6C9E-498F-8DCB-3A56E08B3169}" destId="{FD07030D-3B10-456B-AF87-278BDDA4757B}" srcOrd="1" destOrd="0" presId="urn:microsoft.com/office/officeart/2005/8/layout/hierarchy1"/>
    <dgm:cxn modelId="{7EFAA0B8-E311-47D9-ABC3-4E040180B661}" type="presParOf" srcId="{0FE4F219-125C-469B-98FF-22FCB3CF6D01}" destId="{C6274369-D5D5-4BA1-B831-24CA0202D005}" srcOrd="2" destOrd="0" presId="urn:microsoft.com/office/officeart/2005/8/layout/hierarchy1"/>
    <dgm:cxn modelId="{17C6F268-5DBB-4E75-A159-F128CB73D146}" type="presParOf" srcId="{0FE4F219-125C-469B-98FF-22FCB3CF6D01}" destId="{BF3799BD-4AF8-465A-B943-419E90E3D94E}" srcOrd="3" destOrd="0" presId="urn:microsoft.com/office/officeart/2005/8/layout/hierarchy1"/>
    <dgm:cxn modelId="{372BDABE-F70A-4A11-AB6B-9D514BFD3987}" type="presParOf" srcId="{BF3799BD-4AF8-465A-B943-419E90E3D94E}" destId="{0D5798AA-97F1-49A2-8271-77205714F4A3}" srcOrd="0" destOrd="0" presId="urn:microsoft.com/office/officeart/2005/8/layout/hierarchy1"/>
    <dgm:cxn modelId="{884B0377-1715-48FA-949A-4E2F96099334}" type="presParOf" srcId="{0D5798AA-97F1-49A2-8271-77205714F4A3}" destId="{7CF59027-A19C-4055-BB76-52D170E80977}" srcOrd="0" destOrd="0" presId="urn:microsoft.com/office/officeart/2005/8/layout/hierarchy1"/>
    <dgm:cxn modelId="{D50B05E2-F1DD-4C24-951D-7E83470D9AAB}" type="presParOf" srcId="{0D5798AA-97F1-49A2-8271-77205714F4A3}" destId="{61DF9E5C-98D5-4CE1-A85C-6563C4C0B3AD}" srcOrd="1" destOrd="0" presId="urn:microsoft.com/office/officeart/2005/8/layout/hierarchy1"/>
    <dgm:cxn modelId="{66E49B53-941A-40F1-B826-D1F7DEC88BF5}" type="presParOf" srcId="{BF3799BD-4AF8-465A-B943-419E90E3D94E}" destId="{62DE5A9B-C032-48A4-84CA-4AEDDCE0CA90}" srcOrd="1" destOrd="0" presId="urn:microsoft.com/office/officeart/2005/8/layout/hierarchy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9</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31</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80F580F0-617D-4FF3-9880-16352812AB84}">
      <dgm:prSet phldrT="[Text]"/>
      <dgm:spPr/>
      <dgm:t>
        <a:bodyPr/>
        <a:lstStyle/>
        <a:p>
          <a:pPr rtl="1"/>
          <a:r>
            <a:rPr lang="he-IL" dirty="0" smtClean="0"/>
            <a:t>10</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24</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15</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13</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D319E56D-C67B-4E20-A1F3-A8D46C14130C}">
      <dgm:prSet phldrT="[Text]"/>
      <dgm:spPr/>
      <dgm:t>
        <a:bodyPr/>
        <a:lstStyle/>
        <a:p>
          <a:pPr rtl="1"/>
          <a:r>
            <a:rPr lang="he-IL" dirty="0" smtClean="0"/>
            <a:t>23</a:t>
          </a:r>
          <a:endParaRPr lang="he-IL" dirty="0"/>
        </a:p>
      </dgm:t>
    </dgm:pt>
    <dgm:pt modelId="{63456913-2207-4883-84EE-F3D0243BFC5F}" type="sibTrans" cxnId="{BDFCA8BD-3010-410C-8B8A-432AE4C4E184}">
      <dgm:prSet/>
      <dgm:spPr/>
      <dgm:t>
        <a:bodyPr/>
        <a:lstStyle/>
        <a:p>
          <a:pPr rtl="1"/>
          <a:endParaRPr lang="he-IL"/>
        </a:p>
      </dgm:t>
    </dgm:pt>
    <dgm:pt modelId="{5D27833C-3E48-4860-9382-488E6DCF7ADC}" type="parTrans" cxnId="{BDFCA8BD-3010-410C-8B8A-432AE4C4E184}">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369B2528-7CDD-4F07-A4F9-315AB5D5B738}" type="sibTrans" cxnId="{3ED20977-9FA1-4BC9-96EA-81C875AA2615}">
      <dgm:prSet/>
      <dgm:spPr/>
      <dgm:t>
        <a:bodyPr/>
        <a:lstStyle/>
        <a:p>
          <a:pPr rtl="1"/>
          <a:endParaRPr lang="he-IL"/>
        </a:p>
      </dgm:t>
    </dgm:pt>
    <dgm:pt modelId="{E2A16E21-1605-4F4F-A021-1F3C8910C7EC}" type="parTrans" cxnId="{3ED20977-9FA1-4BC9-96EA-81C875AA2615}">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2"/>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2"/>
      <dgm:spPr/>
    </dgm:pt>
    <dgm:pt modelId="{4B14117D-7965-4D57-A1E5-C459C8FACAFF}" type="pres">
      <dgm:prSet presAssocID="{08BFCD00-9D8F-4F5F-8404-DDC3A6E22AEC}" presName="text4" presStyleLbl="fgAcc4" presStyleIdx="0" presStyleCnt="2">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2"/>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2"/>
      <dgm:spPr/>
    </dgm:pt>
    <dgm:pt modelId="{AD908205-F279-4628-BD84-1F3F3EEEB4E2}" type="pres">
      <dgm:prSet presAssocID="{72559D60-B809-4A0B-B8D5-EEC106CADB0C}" presName="text4" presStyleLbl="fgAcc4" presStyleIdx="1" presStyleCnt="2">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A50111C4-FEAF-4956-BBEB-5ABCC8E067CF}" type="pres">
      <dgm:prSet presAssocID="{5D27833C-3E48-4860-9382-488E6DCF7ADC}" presName="Name10" presStyleLbl="parChTrans1D2" presStyleIdx="1" presStyleCnt="2"/>
      <dgm:spPr/>
      <dgm:t>
        <a:bodyPr/>
        <a:lstStyle/>
        <a:p>
          <a:pPr rtl="1"/>
          <a:endParaRPr lang="he-IL"/>
        </a:p>
      </dgm:t>
    </dgm:pt>
    <dgm:pt modelId="{3CF30E0F-80D4-4751-82F7-215EF0AAD70B}" type="pres">
      <dgm:prSet presAssocID="{D319E56D-C67B-4E20-A1F3-A8D46C14130C}" presName="hierRoot2" presStyleCnt="0"/>
      <dgm:spPr/>
    </dgm:pt>
    <dgm:pt modelId="{9746FAD5-3665-4DD7-A647-FB1F126F5BEB}" type="pres">
      <dgm:prSet presAssocID="{D319E56D-C67B-4E20-A1F3-A8D46C14130C}" presName="composite2" presStyleCnt="0"/>
      <dgm:spPr/>
    </dgm:pt>
    <dgm:pt modelId="{3FFC07A1-C3E4-4642-8448-97BB9BAF0473}" type="pres">
      <dgm:prSet presAssocID="{D319E56D-C67B-4E20-A1F3-A8D46C14130C}" presName="background2" presStyleLbl="node2" presStyleIdx="1" presStyleCnt="2"/>
      <dgm:spPr/>
    </dgm:pt>
    <dgm:pt modelId="{AF9025B7-4D08-4D8C-BB97-74B1A7ED9B06}" type="pres">
      <dgm:prSet presAssocID="{D319E56D-C67B-4E20-A1F3-A8D46C14130C}" presName="text2" presStyleLbl="fgAcc2" presStyleIdx="1" presStyleCnt="2">
        <dgm:presLayoutVars>
          <dgm:chPref val="3"/>
        </dgm:presLayoutVars>
      </dgm:prSet>
      <dgm:spPr/>
      <dgm:t>
        <a:bodyPr/>
        <a:lstStyle/>
        <a:p>
          <a:pPr rtl="1"/>
          <a:endParaRPr lang="he-IL"/>
        </a:p>
      </dgm:t>
    </dgm:pt>
    <dgm:pt modelId="{0FE4F219-125C-469B-98FF-22FCB3CF6D01}" type="pres">
      <dgm:prSet presAssocID="{D319E56D-C67B-4E20-A1F3-A8D46C14130C}" presName="hierChild3" presStyleCnt="0"/>
      <dgm:spPr/>
    </dgm:pt>
    <dgm:pt modelId="{262E4587-C779-4AC2-A835-DE3C6F7C254A}" type="pres">
      <dgm:prSet presAssocID="{E2A16E21-1605-4F4F-A021-1F3C8910C7EC}" presName="Name17" presStyleLbl="parChTrans1D3" presStyleIdx="2" presStyleCnt="4"/>
      <dgm:spPr/>
      <dgm:t>
        <a:bodyPr/>
        <a:lstStyle/>
        <a:p>
          <a:pPr rtl="1"/>
          <a:endParaRPr lang="he-IL"/>
        </a:p>
      </dgm:t>
    </dgm:pt>
    <dgm:pt modelId="{0C15E864-6C9E-498F-8DCB-3A56E08B3169}" type="pres">
      <dgm:prSet presAssocID="{56B10902-0810-426C-9D4B-89538CD9CE3E}" presName="hierRoot3" presStyleCnt="0"/>
      <dgm:spPr/>
    </dgm:pt>
    <dgm:pt modelId="{3373DF36-E5D8-4158-B5E3-82621EFF3A09}" type="pres">
      <dgm:prSet presAssocID="{56B10902-0810-426C-9D4B-89538CD9CE3E}" presName="composite3" presStyleCnt="0"/>
      <dgm:spPr/>
    </dgm:pt>
    <dgm:pt modelId="{6AD7EA91-CE47-4891-8E80-0FB1FC568622}" type="pres">
      <dgm:prSet presAssocID="{56B10902-0810-426C-9D4B-89538CD9CE3E}" presName="background3" presStyleLbl="node3" presStyleIdx="2" presStyleCnt="4"/>
      <dgm:spPr/>
    </dgm:pt>
    <dgm:pt modelId="{D33756AE-7124-49BE-9D2B-19DC65A06F7D}" type="pres">
      <dgm:prSet presAssocID="{56B10902-0810-426C-9D4B-89538CD9CE3E}" presName="text3" presStyleLbl="fgAcc3" presStyleIdx="2" presStyleCnt="4">
        <dgm:presLayoutVars>
          <dgm:chPref val="3"/>
        </dgm:presLayoutVars>
      </dgm:prSet>
      <dgm:spPr/>
      <dgm:t>
        <a:bodyPr/>
        <a:lstStyle/>
        <a:p>
          <a:pPr rtl="1"/>
          <a:endParaRPr lang="he-IL"/>
        </a:p>
      </dgm:t>
    </dgm:pt>
    <dgm:pt modelId="{FD07030D-3B10-456B-AF87-278BDDA4757B}" type="pres">
      <dgm:prSet presAssocID="{56B10902-0810-426C-9D4B-89538CD9CE3E}" presName="hierChild4" presStyleCnt="0"/>
      <dgm:spPr/>
    </dgm:pt>
    <dgm:pt modelId="{C6274369-D5D5-4BA1-B831-24CA0202D005}" type="pres">
      <dgm:prSet presAssocID="{914E5EEC-1F85-4A20-91CC-098A7DA8ABA0}" presName="Name17" presStyleLbl="parChTrans1D3" presStyleIdx="3"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3" presStyleCnt="4"/>
      <dgm:spPr/>
    </dgm:pt>
    <dgm:pt modelId="{61DF9E5C-98D5-4CE1-A85C-6563C4C0B3AD}" type="pres">
      <dgm:prSet presAssocID="{7B5473A4-9DC1-4A14-A2BF-A6A40CC8D102}" presName="text3" presStyleLbl="fgAcc3" presStyleIdx="3"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Lst>
  <dgm:cxnLst>
    <dgm:cxn modelId="{652F2D73-2491-4B7E-A3BF-A0494609E2A5}" type="presOf" srcId="{C934088A-DD17-454B-ABF8-F898A4299977}" destId="{97B06333-3012-4CE7-984B-73C9072BAE9D}"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AA75A6C7-6F0B-4861-801B-3CF44A863216}" srcId="{D319E56D-C67B-4E20-A1F3-A8D46C14130C}" destId="{7B5473A4-9DC1-4A14-A2BF-A6A40CC8D102}" srcOrd="1" destOrd="0" parTransId="{914E5EEC-1F85-4A20-91CC-098A7DA8ABA0}" sibTransId="{A9876E11-E126-4C38-806C-AB6AB2E1D883}"/>
    <dgm:cxn modelId="{3ED20977-9FA1-4BC9-96EA-81C875AA2615}" srcId="{D319E56D-C67B-4E20-A1F3-A8D46C14130C}" destId="{56B10902-0810-426C-9D4B-89538CD9CE3E}" srcOrd="0" destOrd="0" parTransId="{E2A16E21-1605-4F4F-A021-1F3C8910C7EC}" sibTransId="{369B2528-7CDD-4F07-A4F9-315AB5D5B738}"/>
    <dgm:cxn modelId="{3B9CAE17-4DFC-4945-88C7-8A455D49899D}" type="presOf" srcId="{CCFEF22E-465F-49DE-9404-9A360471E339}" destId="{C8564CD2-5CAF-4EA9-B5DD-4817F1BBB9C8}" srcOrd="0" destOrd="0" presId="urn:microsoft.com/office/officeart/2005/8/layout/hierarchy1"/>
    <dgm:cxn modelId="{759F0407-9D0A-4B19-BC7F-362380278D3C}" type="presOf" srcId="{96A6BD2D-DCD4-4BD5-8B31-37BEB6998CAF}" destId="{2F6E873F-F1E5-4446-89B3-A9A314F2EBE5}"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BBC1F385-E4F6-44F4-BC48-C7561BF6D596}" type="presOf" srcId="{EF86C941-0C2D-419A-BD60-9A1ACE3350DF}" destId="{0E710570-BE04-48E9-A287-07D6687FC056}" srcOrd="0" destOrd="0" presId="urn:microsoft.com/office/officeart/2005/8/layout/hierarchy1"/>
    <dgm:cxn modelId="{0B5ECB2D-07D4-4B13-8A12-7CD67279C1A2}" srcId="{CCFEF22E-465F-49DE-9404-9A360471E339}" destId="{BB4DF27B-20DA-4615-9AB5-F202B0762D4D}" srcOrd="0" destOrd="0" parTransId="{27DC0E27-CC2C-456F-8C3A-025E87DD9637}" sibTransId="{577B275B-26AC-4871-9BEA-E6FFA66E17D9}"/>
    <dgm:cxn modelId="{E5856760-4397-4407-95C9-C20E5A0B83D5}" srcId="{C934088A-DD17-454B-ABF8-F898A4299977}" destId="{72559D60-B809-4A0B-B8D5-EEC106CADB0C}" srcOrd="1" destOrd="0" parTransId="{64DBCE3B-41D7-484F-8247-1F664C9C04FB}" sibTransId="{E6BAB701-14EF-4F8E-B9C8-A9F5CE1992D4}"/>
    <dgm:cxn modelId="{78C3CEDD-E7F5-474D-9ED2-BAA3A2A01041}" type="presOf" srcId="{64DBCE3B-41D7-484F-8247-1F664C9C04FB}" destId="{EDF25844-C2D6-4042-8C2F-7021765E02DF}" srcOrd="0" destOrd="0" presId="urn:microsoft.com/office/officeart/2005/8/layout/hierarchy1"/>
    <dgm:cxn modelId="{40B1D818-9798-47C1-BD52-E9EEFD7EDD8D}" type="presOf" srcId="{72559D60-B809-4A0B-B8D5-EEC106CADB0C}" destId="{AD908205-F279-4628-BD84-1F3F3EEEB4E2}" srcOrd="0" destOrd="0" presId="urn:microsoft.com/office/officeart/2005/8/layout/hierarchy1"/>
    <dgm:cxn modelId="{5A6E32B7-1420-4984-8805-83CB2B4A5B58}" type="presOf" srcId="{56B10902-0810-426C-9D4B-89538CD9CE3E}" destId="{D33756AE-7124-49BE-9D2B-19DC65A06F7D}" srcOrd="0" destOrd="0" presId="urn:microsoft.com/office/officeart/2005/8/layout/hierarchy1"/>
    <dgm:cxn modelId="{06CF1BE5-9250-471D-9811-FAFF8A0D0D00}" type="presOf" srcId="{7B5473A4-9DC1-4A14-A2BF-A6A40CC8D102}" destId="{61DF9E5C-98D5-4CE1-A85C-6563C4C0B3AD}" srcOrd="0" destOrd="0" presId="urn:microsoft.com/office/officeart/2005/8/layout/hierarchy1"/>
    <dgm:cxn modelId="{A309470A-8811-4932-8E64-1C8DE8010C7B}" type="presOf" srcId="{27DC0E27-CC2C-456F-8C3A-025E87DD9637}" destId="{5E7BDB3F-E3E5-425E-A04F-662F2DD66EE8}" srcOrd="0" destOrd="0" presId="urn:microsoft.com/office/officeart/2005/8/layout/hierarchy1"/>
    <dgm:cxn modelId="{BDFCA8BD-3010-410C-8B8A-432AE4C4E184}" srcId="{CCFEF22E-465F-49DE-9404-9A360471E339}" destId="{D319E56D-C67B-4E20-A1F3-A8D46C14130C}" srcOrd="1" destOrd="0" parTransId="{5D27833C-3E48-4860-9382-488E6DCF7ADC}" sibTransId="{63456913-2207-4883-84EE-F3D0243BFC5F}"/>
    <dgm:cxn modelId="{03793AC2-1439-40C2-88A7-98EF8720912D}" type="presOf" srcId="{D319E56D-C67B-4E20-A1F3-A8D46C14130C}" destId="{AF9025B7-4D08-4D8C-BB97-74B1A7ED9B06}" srcOrd="0" destOrd="0" presId="urn:microsoft.com/office/officeart/2005/8/layout/hierarchy1"/>
    <dgm:cxn modelId="{A8896EC4-3E4E-4C11-9C80-84334B5F9D76}" type="presOf" srcId="{914E5EEC-1F85-4A20-91CC-098A7DA8ABA0}" destId="{C6274369-D5D5-4BA1-B831-24CA0202D005}" srcOrd="0" destOrd="0" presId="urn:microsoft.com/office/officeart/2005/8/layout/hierarchy1"/>
    <dgm:cxn modelId="{203FAEC7-2068-40DB-8F35-CBE3FF2B19BB}" type="presOf" srcId="{5C7E3ADD-CB84-4332-B819-0DE6073454A0}" destId="{30269F74-3AFB-4CBE-A172-019220BB9EF3}" srcOrd="0" destOrd="0" presId="urn:microsoft.com/office/officeart/2005/8/layout/hierarchy1"/>
    <dgm:cxn modelId="{D7DF5D93-AA4A-4F63-B52A-FF8B996225B9}" type="presOf" srcId="{08BFCD00-9D8F-4F5F-8404-DDC3A6E22AEC}" destId="{4B14117D-7965-4D57-A1E5-C459C8FACAFF}"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7F2AEC3B-3BCB-4C78-A7A7-A3BF5245269D}" type="presOf" srcId="{BB4DF27B-20DA-4615-9AB5-F202B0762D4D}" destId="{2B020B9C-4382-48CB-891D-908BB0BA81C9}"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2BF12C2C-2A32-4CE5-A71E-3FC51A9DD49F}" type="presOf" srcId="{E2A16E21-1605-4F4F-A021-1F3C8910C7EC}" destId="{262E4587-C779-4AC2-A835-DE3C6F7C254A}" srcOrd="0" destOrd="0" presId="urn:microsoft.com/office/officeart/2005/8/layout/hierarchy1"/>
    <dgm:cxn modelId="{BF639E92-F0E8-4C65-940F-FBCB17B50C2A}" type="presOf" srcId="{5D27833C-3E48-4860-9382-488E6DCF7ADC}" destId="{A50111C4-FEAF-4956-BBEB-5ABCC8E067CF}" srcOrd="0" destOrd="0" presId="urn:microsoft.com/office/officeart/2005/8/layout/hierarchy1"/>
    <dgm:cxn modelId="{92DECBE1-D76D-4F42-AA3D-C6C55E62603E}" type="presOf" srcId="{80F580F0-617D-4FF3-9880-16352812AB84}" destId="{971B0BF5-743D-410D-9AC6-587659987174}" srcOrd="0" destOrd="0" presId="urn:microsoft.com/office/officeart/2005/8/layout/hierarchy1"/>
    <dgm:cxn modelId="{80442D9C-0299-48C3-AA39-795793A33714}" type="presOf" srcId="{545D8567-774E-4E71-A4B8-AFCB3EAB7C05}" destId="{DA8D4D94-0695-46E9-AEB8-6FE00F8DADF8}" srcOrd="0" destOrd="0" presId="urn:microsoft.com/office/officeart/2005/8/layout/hierarchy1"/>
    <dgm:cxn modelId="{D380B130-46E6-4825-A126-15F2459920F8}" type="presParOf" srcId="{DA8D4D94-0695-46E9-AEB8-6FE00F8DADF8}" destId="{1AFD3EE4-4C14-4B2C-9BF8-E25BEBDBA97A}" srcOrd="0" destOrd="0" presId="urn:microsoft.com/office/officeart/2005/8/layout/hierarchy1"/>
    <dgm:cxn modelId="{01EAD932-96E6-4B7E-95EC-3C8D7F51BC5D}" type="presParOf" srcId="{1AFD3EE4-4C14-4B2C-9BF8-E25BEBDBA97A}" destId="{519DA649-06FD-41A7-8BF4-61018B8AD879}" srcOrd="0" destOrd="0" presId="urn:microsoft.com/office/officeart/2005/8/layout/hierarchy1"/>
    <dgm:cxn modelId="{515D73FF-469F-43DF-B657-1E9DE9CE103A}" type="presParOf" srcId="{519DA649-06FD-41A7-8BF4-61018B8AD879}" destId="{B6A7D071-A0F2-4E09-B78C-4985CF30C9DF}" srcOrd="0" destOrd="0" presId="urn:microsoft.com/office/officeart/2005/8/layout/hierarchy1"/>
    <dgm:cxn modelId="{A70B7462-7DD4-4920-8618-FC1D542B8287}" type="presParOf" srcId="{519DA649-06FD-41A7-8BF4-61018B8AD879}" destId="{C8564CD2-5CAF-4EA9-B5DD-4817F1BBB9C8}" srcOrd="1" destOrd="0" presId="urn:microsoft.com/office/officeart/2005/8/layout/hierarchy1"/>
    <dgm:cxn modelId="{39290827-4049-4E14-B2CF-E6A5E0D790E6}" type="presParOf" srcId="{1AFD3EE4-4C14-4B2C-9BF8-E25BEBDBA97A}" destId="{946E24AA-F8A9-46DA-B33A-449FB374E205}" srcOrd="1" destOrd="0" presId="urn:microsoft.com/office/officeart/2005/8/layout/hierarchy1"/>
    <dgm:cxn modelId="{A3A3450E-6610-42AB-B985-A13E8D89A2CE}" type="presParOf" srcId="{946E24AA-F8A9-46DA-B33A-449FB374E205}" destId="{5E7BDB3F-E3E5-425E-A04F-662F2DD66EE8}" srcOrd="0" destOrd="0" presId="urn:microsoft.com/office/officeart/2005/8/layout/hierarchy1"/>
    <dgm:cxn modelId="{D1E74370-2A22-4167-86DE-32BF0BA55E18}" type="presParOf" srcId="{946E24AA-F8A9-46DA-B33A-449FB374E205}" destId="{D407E230-4C1F-4B45-B1E5-9F0BB05C8AE6}" srcOrd="1" destOrd="0" presId="urn:microsoft.com/office/officeart/2005/8/layout/hierarchy1"/>
    <dgm:cxn modelId="{A4EABAC1-19E9-4C3D-A577-D72E71901FAD}" type="presParOf" srcId="{D407E230-4C1F-4B45-B1E5-9F0BB05C8AE6}" destId="{3C4FA1FD-E774-4C0C-8309-0EA634E238C1}" srcOrd="0" destOrd="0" presId="urn:microsoft.com/office/officeart/2005/8/layout/hierarchy1"/>
    <dgm:cxn modelId="{04A7B78D-6E0C-45FA-B34A-243265A51B75}" type="presParOf" srcId="{3C4FA1FD-E774-4C0C-8309-0EA634E238C1}" destId="{4AC80549-27FD-4C80-BCA1-474BDC78DEFB}" srcOrd="0" destOrd="0" presId="urn:microsoft.com/office/officeart/2005/8/layout/hierarchy1"/>
    <dgm:cxn modelId="{16CC3F6D-55FC-4604-BCE9-6E7CDD657F8C}" type="presParOf" srcId="{3C4FA1FD-E774-4C0C-8309-0EA634E238C1}" destId="{2B020B9C-4382-48CB-891D-908BB0BA81C9}" srcOrd="1" destOrd="0" presId="urn:microsoft.com/office/officeart/2005/8/layout/hierarchy1"/>
    <dgm:cxn modelId="{7917911C-1CA9-49F1-AE10-C7C1ECA407D8}" type="presParOf" srcId="{D407E230-4C1F-4B45-B1E5-9F0BB05C8AE6}" destId="{D6F65637-0152-4330-8606-80AC69723E02}" srcOrd="1" destOrd="0" presId="urn:microsoft.com/office/officeart/2005/8/layout/hierarchy1"/>
    <dgm:cxn modelId="{640F10EF-17F0-4B92-8F84-BD7B902FEA00}" type="presParOf" srcId="{D6F65637-0152-4330-8606-80AC69723E02}" destId="{0E710570-BE04-48E9-A287-07D6687FC056}" srcOrd="0" destOrd="0" presId="urn:microsoft.com/office/officeart/2005/8/layout/hierarchy1"/>
    <dgm:cxn modelId="{8DF0D1D3-396C-40D1-BFC0-869E85238A2F}" type="presParOf" srcId="{D6F65637-0152-4330-8606-80AC69723E02}" destId="{6BFB4CFB-B39F-4A1A-BDAC-97C000C8CF5E}" srcOrd="1" destOrd="0" presId="urn:microsoft.com/office/officeart/2005/8/layout/hierarchy1"/>
    <dgm:cxn modelId="{C0B1959E-3825-405D-A8F8-0B5F1E99F9D6}" type="presParOf" srcId="{6BFB4CFB-B39F-4A1A-BDAC-97C000C8CF5E}" destId="{11C6F504-3D14-4F44-85F6-DDFC4040F9F9}" srcOrd="0" destOrd="0" presId="urn:microsoft.com/office/officeart/2005/8/layout/hierarchy1"/>
    <dgm:cxn modelId="{54512ED8-3347-4EAB-A9FC-9FD2BDC28C25}" type="presParOf" srcId="{11C6F504-3D14-4F44-85F6-DDFC4040F9F9}" destId="{5163BAF1-50A1-4686-8288-C535C72FC9CC}" srcOrd="0" destOrd="0" presId="urn:microsoft.com/office/officeart/2005/8/layout/hierarchy1"/>
    <dgm:cxn modelId="{A2BDC629-16F5-453D-8B9F-338B821F0C61}" type="presParOf" srcId="{11C6F504-3D14-4F44-85F6-DDFC4040F9F9}" destId="{97B06333-3012-4CE7-984B-73C9072BAE9D}" srcOrd="1" destOrd="0" presId="urn:microsoft.com/office/officeart/2005/8/layout/hierarchy1"/>
    <dgm:cxn modelId="{A3E98A47-BE36-4EE8-87DE-BEB8D643E4D6}" type="presParOf" srcId="{6BFB4CFB-B39F-4A1A-BDAC-97C000C8CF5E}" destId="{BD7B9616-D3F6-4AD0-A65F-223C31659133}" srcOrd="1" destOrd="0" presId="urn:microsoft.com/office/officeart/2005/8/layout/hierarchy1"/>
    <dgm:cxn modelId="{F5C3FFA1-629E-4EC2-B7F6-B8E90177BC36}" type="presParOf" srcId="{BD7B9616-D3F6-4AD0-A65F-223C31659133}" destId="{30269F74-3AFB-4CBE-A172-019220BB9EF3}" srcOrd="0" destOrd="0" presId="urn:microsoft.com/office/officeart/2005/8/layout/hierarchy1"/>
    <dgm:cxn modelId="{8A18B98C-5594-4ABA-94D5-493C8417C33E}" type="presParOf" srcId="{BD7B9616-D3F6-4AD0-A65F-223C31659133}" destId="{D200DEB2-6323-4DD6-8BE6-FD99699FCC6A}" srcOrd="1" destOrd="0" presId="urn:microsoft.com/office/officeart/2005/8/layout/hierarchy1"/>
    <dgm:cxn modelId="{1531955C-C6F1-4BC2-B3F7-EC14CED13717}" type="presParOf" srcId="{D200DEB2-6323-4DD6-8BE6-FD99699FCC6A}" destId="{FE8C206A-6A10-4C48-AAF4-087018DE6957}" srcOrd="0" destOrd="0" presId="urn:microsoft.com/office/officeart/2005/8/layout/hierarchy1"/>
    <dgm:cxn modelId="{9598EBCB-0B03-455E-A3B4-DAF65F4C752D}" type="presParOf" srcId="{FE8C206A-6A10-4C48-AAF4-087018DE6957}" destId="{C2A731C4-9FD4-48D5-9763-769CD812BB61}" srcOrd="0" destOrd="0" presId="urn:microsoft.com/office/officeart/2005/8/layout/hierarchy1"/>
    <dgm:cxn modelId="{40E32E30-6FAD-4829-94B6-27C03532D5B0}" type="presParOf" srcId="{FE8C206A-6A10-4C48-AAF4-087018DE6957}" destId="{4B14117D-7965-4D57-A1E5-C459C8FACAFF}" srcOrd="1" destOrd="0" presId="urn:microsoft.com/office/officeart/2005/8/layout/hierarchy1"/>
    <dgm:cxn modelId="{BF85BE24-B68F-4BA2-8CCC-CE91F829C0C1}" type="presParOf" srcId="{D200DEB2-6323-4DD6-8BE6-FD99699FCC6A}" destId="{8D48137B-ADA5-42C3-8B96-50969F9D87D5}" srcOrd="1" destOrd="0" presId="urn:microsoft.com/office/officeart/2005/8/layout/hierarchy1"/>
    <dgm:cxn modelId="{1C118F14-D5E5-4696-9307-A2EED0CB1202}" type="presParOf" srcId="{BD7B9616-D3F6-4AD0-A65F-223C31659133}" destId="{EDF25844-C2D6-4042-8C2F-7021765E02DF}" srcOrd="2" destOrd="0" presId="urn:microsoft.com/office/officeart/2005/8/layout/hierarchy1"/>
    <dgm:cxn modelId="{547DC053-866F-4E05-9FF3-22EF0C5FFEF5}" type="presParOf" srcId="{BD7B9616-D3F6-4AD0-A65F-223C31659133}" destId="{43EAA024-8017-48A5-A335-61D5CC11E414}" srcOrd="3" destOrd="0" presId="urn:microsoft.com/office/officeart/2005/8/layout/hierarchy1"/>
    <dgm:cxn modelId="{33F1CE55-A1CC-4C20-9D10-BA96161D7772}" type="presParOf" srcId="{43EAA024-8017-48A5-A335-61D5CC11E414}" destId="{F307E464-28F5-4F8A-80D4-B1D777A8AA99}" srcOrd="0" destOrd="0" presId="urn:microsoft.com/office/officeart/2005/8/layout/hierarchy1"/>
    <dgm:cxn modelId="{6C4A7650-D224-40A5-858B-D407E0C3F232}" type="presParOf" srcId="{F307E464-28F5-4F8A-80D4-B1D777A8AA99}" destId="{B73CB6A3-E730-4469-8C1A-14A8D3227606}" srcOrd="0" destOrd="0" presId="urn:microsoft.com/office/officeart/2005/8/layout/hierarchy1"/>
    <dgm:cxn modelId="{912D5D6A-4DA1-4917-929E-2A6E005F8C6D}" type="presParOf" srcId="{F307E464-28F5-4F8A-80D4-B1D777A8AA99}" destId="{AD908205-F279-4628-BD84-1F3F3EEEB4E2}" srcOrd="1" destOrd="0" presId="urn:microsoft.com/office/officeart/2005/8/layout/hierarchy1"/>
    <dgm:cxn modelId="{B14567FB-04DC-4898-A6B1-C050DCF0472C}" type="presParOf" srcId="{43EAA024-8017-48A5-A335-61D5CC11E414}" destId="{9073CE4E-A7E3-4B77-AF8A-0C7335277142}" srcOrd="1" destOrd="0" presId="urn:microsoft.com/office/officeart/2005/8/layout/hierarchy1"/>
    <dgm:cxn modelId="{41EFE802-0164-489F-971E-862E64252B5B}" type="presParOf" srcId="{D6F65637-0152-4330-8606-80AC69723E02}" destId="{2F6E873F-F1E5-4446-89B3-A9A314F2EBE5}" srcOrd="2" destOrd="0" presId="urn:microsoft.com/office/officeart/2005/8/layout/hierarchy1"/>
    <dgm:cxn modelId="{48AA1801-1F10-492C-8F7D-77625D2BB392}" type="presParOf" srcId="{D6F65637-0152-4330-8606-80AC69723E02}" destId="{93F8D20A-6A0A-4A60-9E7D-BBF9664AE745}" srcOrd="3" destOrd="0" presId="urn:microsoft.com/office/officeart/2005/8/layout/hierarchy1"/>
    <dgm:cxn modelId="{7275E49F-F97C-432F-968C-F3EECDDEFC74}" type="presParOf" srcId="{93F8D20A-6A0A-4A60-9E7D-BBF9664AE745}" destId="{ED9B3731-8646-4D50-85C4-E01F1A86592D}" srcOrd="0" destOrd="0" presId="urn:microsoft.com/office/officeart/2005/8/layout/hierarchy1"/>
    <dgm:cxn modelId="{F725DD62-F8AF-4737-86FE-61B39CEBB736}" type="presParOf" srcId="{ED9B3731-8646-4D50-85C4-E01F1A86592D}" destId="{8A9E150E-C6E4-4165-9BA8-2D107A1F5906}" srcOrd="0" destOrd="0" presId="urn:microsoft.com/office/officeart/2005/8/layout/hierarchy1"/>
    <dgm:cxn modelId="{347C4CE8-D92F-4FCA-85CC-1AFD61F18D96}" type="presParOf" srcId="{ED9B3731-8646-4D50-85C4-E01F1A86592D}" destId="{971B0BF5-743D-410D-9AC6-587659987174}" srcOrd="1" destOrd="0" presId="urn:microsoft.com/office/officeart/2005/8/layout/hierarchy1"/>
    <dgm:cxn modelId="{FD3CB26D-0A43-4372-B39C-46FC9D174D21}" type="presParOf" srcId="{93F8D20A-6A0A-4A60-9E7D-BBF9664AE745}" destId="{F758EF1D-0C19-4BAB-A645-23B3F5EA8D64}" srcOrd="1" destOrd="0" presId="urn:microsoft.com/office/officeart/2005/8/layout/hierarchy1"/>
    <dgm:cxn modelId="{580C237D-3982-4110-893D-E8D076DA983D}" type="presParOf" srcId="{946E24AA-F8A9-46DA-B33A-449FB374E205}" destId="{A50111C4-FEAF-4956-BBEB-5ABCC8E067CF}" srcOrd="2" destOrd="0" presId="urn:microsoft.com/office/officeart/2005/8/layout/hierarchy1"/>
    <dgm:cxn modelId="{8080D2F1-4ECF-427F-AFA7-AA7D1CD4A399}" type="presParOf" srcId="{946E24AA-F8A9-46DA-B33A-449FB374E205}" destId="{3CF30E0F-80D4-4751-82F7-215EF0AAD70B}" srcOrd="3" destOrd="0" presId="urn:microsoft.com/office/officeart/2005/8/layout/hierarchy1"/>
    <dgm:cxn modelId="{45F6E957-965B-481B-9BE5-23274F91C360}" type="presParOf" srcId="{3CF30E0F-80D4-4751-82F7-215EF0AAD70B}" destId="{9746FAD5-3665-4DD7-A647-FB1F126F5BEB}" srcOrd="0" destOrd="0" presId="urn:microsoft.com/office/officeart/2005/8/layout/hierarchy1"/>
    <dgm:cxn modelId="{D594ED1C-715D-49CD-9256-85399C543509}" type="presParOf" srcId="{9746FAD5-3665-4DD7-A647-FB1F126F5BEB}" destId="{3FFC07A1-C3E4-4642-8448-97BB9BAF0473}" srcOrd="0" destOrd="0" presId="urn:microsoft.com/office/officeart/2005/8/layout/hierarchy1"/>
    <dgm:cxn modelId="{27238B4E-30E2-4E1E-BCEB-66DECEFCA0C9}" type="presParOf" srcId="{9746FAD5-3665-4DD7-A647-FB1F126F5BEB}" destId="{AF9025B7-4D08-4D8C-BB97-74B1A7ED9B06}" srcOrd="1" destOrd="0" presId="urn:microsoft.com/office/officeart/2005/8/layout/hierarchy1"/>
    <dgm:cxn modelId="{3CF26932-0E9E-4066-9D7B-CA3AF789BDAA}" type="presParOf" srcId="{3CF30E0F-80D4-4751-82F7-215EF0AAD70B}" destId="{0FE4F219-125C-469B-98FF-22FCB3CF6D01}" srcOrd="1" destOrd="0" presId="urn:microsoft.com/office/officeart/2005/8/layout/hierarchy1"/>
    <dgm:cxn modelId="{5F93F9B3-E947-4E8A-8D7F-EB2708E7A26E}" type="presParOf" srcId="{0FE4F219-125C-469B-98FF-22FCB3CF6D01}" destId="{262E4587-C779-4AC2-A835-DE3C6F7C254A}" srcOrd="0" destOrd="0" presId="urn:microsoft.com/office/officeart/2005/8/layout/hierarchy1"/>
    <dgm:cxn modelId="{5D4A171B-791F-4A03-BCAE-B6B87FAA7BA5}" type="presParOf" srcId="{0FE4F219-125C-469B-98FF-22FCB3CF6D01}" destId="{0C15E864-6C9E-498F-8DCB-3A56E08B3169}" srcOrd="1" destOrd="0" presId="urn:microsoft.com/office/officeart/2005/8/layout/hierarchy1"/>
    <dgm:cxn modelId="{9DCFF386-7102-41C8-AED3-0824B0D5E395}" type="presParOf" srcId="{0C15E864-6C9E-498F-8DCB-3A56E08B3169}" destId="{3373DF36-E5D8-4158-B5E3-82621EFF3A09}" srcOrd="0" destOrd="0" presId="urn:microsoft.com/office/officeart/2005/8/layout/hierarchy1"/>
    <dgm:cxn modelId="{8C442618-1661-4D22-9E19-7BDC429C6D5A}" type="presParOf" srcId="{3373DF36-E5D8-4158-B5E3-82621EFF3A09}" destId="{6AD7EA91-CE47-4891-8E80-0FB1FC568622}" srcOrd="0" destOrd="0" presId="urn:microsoft.com/office/officeart/2005/8/layout/hierarchy1"/>
    <dgm:cxn modelId="{DBC5E0B0-B29C-42B5-8F4F-FCACB9281426}" type="presParOf" srcId="{3373DF36-E5D8-4158-B5E3-82621EFF3A09}" destId="{D33756AE-7124-49BE-9D2B-19DC65A06F7D}" srcOrd="1" destOrd="0" presId="urn:microsoft.com/office/officeart/2005/8/layout/hierarchy1"/>
    <dgm:cxn modelId="{DE951626-B146-4454-A76A-E39B1C795D95}" type="presParOf" srcId="{0C15E864-6C9E-498F-8DCB-3A56E08B3169}" destId="{FD07030D-3B10-456B-AF87-278BDDA4757B}" srcOrd="1" destOrd="0" presId="urn:microsoft.com/office/officeart/2005/8/layout/hierarchy1"/>
    <dgm:cxn modelId="{0D702812-BB14-4EED-B82D-9999AF61B436}" type="presParOf" srcId="{0FE4F219-125C-469B-98FF-22FCB3CF6D01}" destId="{C6274369-D5D5-4BA1-B831-24CA0202D005}" srcOrd="2" destOrd="0" presId="urn:microsoft.com/office/officeart/2005/8/layout/hierarchy1"/>
    <dgm:cxn modelId="{31C01B61-8DE8-41C2-BAEB-AB32CF296628}" type="presParOf" srcId="{0FE4F219-125C-469B-98FF-22FCB3CF6D01}" destId="{BF3799BD-4AF8-465A-B943-419E90E3D94E}" srcOrd="3" destOrd="0" presId="urn:microsoft.com/office/officeart/2005/8/layout/hierarchy1"/>
    <dgm:cxn modelId="{B50F8B49-DD2D-4407-8E42-00D374F72E6E}" type="presParOf" srcId="{BF3799BD-4AF8-465A-B943-419E90E3D94E}" destId="{0D5798AA-97F1-49A2-8271-77205714F4A3}" srcOrd="0" destOrd="0" presId="urn:microsoft.com/office/officeart/2005/8/layout/hierarchy1"/>
    <dgm:cxn modelId="{C3B9BDC0-61C6-4362-8DE4-D28C5AFC1FC9}" type="presParOf" srcId="{0D5798AA-97F1-49A2-8271-77205714F4A3}" destId="{7CF59027-A19C-4055-BB76-52D170E80977}" srcOrd="0" destOrd="0" presId="urn:microsoft.com/office/officeart/2005/8/layout/hierarchy1"/>
    <dgm:cxn modelId="{82EEB465-64D0-400B-848B-B48C84F9F4C2}" type="presParOf" srcId="{0D5798AA-97F1-49A2-8271-77205714F4A3}" destId="{61DF9E5C-98D5-4CE1-A85C-6563C4C0B3AD}" srcOrd="1" destOrd="0" presId="urn:microsoft.com/office/officeart/2005/8/layout/hierarchy1"/>
    <dgm:cxn modelId="{C212122A-92FA-4D2B-9A39-B633D7CDD200}" type="presParOf" srcId="{BF3799BD-4AF8-465A-B943-419E90E3D94E}" destId="{62DE5A9B-C032-48A4-84CA-4AEDDCE0CA90}" srcOrd="1" destOrd="0" presId="urn:microsoft.com/office/officeart/2005/8/layout/hierarchy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31</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24</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80F580F0-617D-4FF3-9880-16352812AB84}">
      <dgm:prSet phldrT="[Text]"/>
      <dgm:spPr/>
      <dgm:t>
        <a:bodyPr/>
        <a:lstStyle/>
        <a:p>
          <a:pPr rtl="1"/>
          <a:r>
            <a:rPr lang="he-IL" dirty="0" smtClean="0"/>
            <a:t>10</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13</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15</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9</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D319E56D-C67B-4E20-A1F3-A8D46C14130C}">
      <dgm:prSet phldrT="[Text]"/>
      <dgm:spPr/>
      <dgm:t>
        <a:bodyPr/>
        <a:lstStyle/>
        <a:p>
          <a:pPr rtl="1"/>
          <a:r>
            <a:rPr lang="he-IL" dirty="0" smtClean="0"/>
            <a:t>23</a:t>
          </a:r>
          <a:endParaRPr lang="he-IL" dirty="0"/>
        </a:p>
      </dgm:t>
    </dgm:pt>
    <dgm:pt modelId="{63456913-2207-4883-84EE-F3D0243BFC5F}" type="sibTrans" cxnId="{BDFCA8BD-3010-410C-8B8A-432AE4C4E184}">
      <dgm:prSet/>
      <dgm:spPr/>
      <dgm:t>
        <a:bodyPr/>
        <a:lstStyle/>
        <a:p>
          <a:pPr rtl="1"/>
          <a:endParaRPr lang="he-IL"/>
        </a:p>
      </dgm:t>
    </dgm:pt>
    <dgm:pt modelId="{5D27833C-3E48-4860-9382-488E6DCF7ADC}" type="parTrans" cxnId="{BDFCA8BD-3010-410C-8B8A-432AE4C4E184}">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369B2528-7CDD-4F07-A4F9-315AB5D5B738}" type="sibTrans" cxnId="{3ED20977-9FA1-4BC9-96EA-81C875AA2615}">
      <dgm:prSet/>
      <dgm:spPr/>
      <dgm:t>
        <a:bodyPr/>
        <a:lstStyle/>
        <a:p>
          <a:pPr rtl="1"/>
          <a:endParaRPr lang="he-IL"/>
        </a:p>
      </dgm:t>
    </dgm:pt>
    <dgm:pt modelId="{E2A16E21-1605-4F4F-A021-1F3C8910C7EC}" type="parTrans" cxnId="{3ED20977-9FA1-4BC9-96EA-81C875AA2615}">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2"/>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2"/>
      <dgm:spPr/>
    </dgm:pt>
    <dgm:pt modelId="{4B14117D-7965-4D57-A1E5-C459C8FACAFF}" type="pres">
      <dgm:prSet presAssocID="{08BFCD00-9D8F-4F5F-8404-DDC3A6E22AEC}" presName="text4" presStyleLbl="fgAcc4" presStyleIdx="0" presStyleCnt="2">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2"/>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2"/>
      <dgm:spPr/>
    </dgm:pt>
    <dgm:pt modelId="{AD908205-F279-4628-BD84-1F3F3EEEB4E2}" type="pres">
      <dgm:prSet presAssocID="{72559D60-B809-4A0B-B8D5-EEC106CADB0C}" presName="text4" presStyleLbl="fgAcc4" presStyleIdx="1" presStyleCnt="2">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A50111C4-FEAF-4956-BBEB-5ABCC8E067CF}" type="pres">
      <dgm:prSet presAssocID="{5D27833C-3E48-4860-9382-488E6DCF7ADC}" presName="Name10" presStyleLbl="parChTrans1D2" presStyleIdx="1" presStyleCnt="2"/>
      <dgm:spPr/>
      <dgm:t>
        <a:bodyPr/>
        <a:lstStyle/>
        <a:p>
          <a:pPr rtl="1"/>
          <a:endParaRPr lang="he-IL"/>
        </a:p>
      </dgm:t>
    </dgm:pt>
    <dgm:pt modelId="{3CF30E0F-80D4-4751-82F7-215EF0AAD70B}" type="pres">
      <dgm:prSet presAssocID="{D319E56D-C67B-4E20-A1F3-A8D46C14130C}" presName="hierRoot2" presStyleCnt="0"/>
      <dgm:spPr/>
    </dgm:pt>
    <dgm:pt modelId="{9746FAD5-3665-4DD7-A647-FB1F126F5BEB}" type="pres">
      <dgm:prSet presAssocID="{D319E56D-C67B-4E20-A1F3-A8D46C14130C}" presName="composite2" presStyleCnt="0"/>
      <dgm:spPr/>
    </dgm:pt>
    <dgm:pt modelId="{3FFC07A1-C3E4-4642-8448-97BB9BAF0473}" type="pres">
      <dgm:prSet presAssocID="{D319E56D-C67B-4E20-A1F3-A8D46C14130C}" presName="background2" presStyleLbl="node2" presStyleIdx="1" presStyleCnt="2"/>
      <dgm:spPr/>
    </dgm:pt>
    <dgm:pt modelId="{AF9025B7-4D08-4D8C-BB97-74B1A7ED9B06}" type="pres">
      <dgm:prSet presAssocID="{D319E56D-C67B-4E20-A1F3-A8D46C14130C}" presName="text2" presStyleLbl="fgAcc2" presStyleIdx="1" presStyleCnt="2">
        <dgm:presLayoutVars>
          <dgm:chPref val="3"/>
        </dgm:presLayoutVars>
      </dgm:prSet>
      <dgm:spPr/>
      <dgm:t>
        <a:bodyPr/>
        <a:lstStyle/>
        <a:p>
          <a:pPr rtl="1"/>
          <a:endParaRPr lang="he-IL"/>
        </a:p>
      </dgm:t>
    </dgm:pt>
    <dgm:pt modelId="{0FE4F219-125C-469B-98FF-22FCB3CF6D01}" type="pres">
      <dgm:prSet presAssocID="{D319E56D-C67B-4E20-A1F3-A8D46C14130C}" presName="hierChild3" presStyleCnt="0"/>
      <dgm:spPr/>
    </dgm:pt>
    <dgm:pt modelId="{262E4587-C779-4AC2-A835-DE3C6F7C254A}" type="pres">
      <dgm:prSet presAssocID="{E2A16E21-1605-4F4F-A021-1F3C8910C7EC}" presName="Name17" presStyleLbl="parChTrans1D3" presStyleIdx="2" presStyleCnt="4"/>
      <dgm:spPr/>
      <dgm:t>
        <a:bodyPr/>
        <a:lstStyle/>
        <a:p>
          <a:pPr rtl="1"/>
          <a:endParaRPr lang="he-IL"/>
        </a:p>
      </dgm:t>
    </dgm:pt>
    <dgm:pt modelId="{0C15E864-6C9E-498F-8DCB-3A56E08B3169}" type="pres">
      <dgm:prSet presAssocID="{56B10902-0810-426C-9D4B-89538CD9CE3E}" presName="hierRoot3" presStyleCnt="0"/>
      <dgm:spPr/>
    </dgm:pt>
    <dgm:pt modelId="{3373DF36-E5D8-4158-B5E3-82621EFF3A09}" type="pres">
      <dgm:prSet presAssocID="{56B10902-0810-426C-9D4B-89538CD9CE3E}" presName="composite3" presStyleCnt="0"/>
      <dgm:spPr/>
    </dgm:pt>
    <dgm:pt modelId="{6AD7EA91-CE47-4891-8E80-0FB1FC568622}" type="pres">
      <dgm:prSet presAssocID="{56B10902-0810-426C-9D4B-89538CD9CE3E}" presName="background3" presStyleLbl="node3" presStyleIdx="2" presStyleCnt="4"/>
      <dgm:spPr/>
    </dgm:pt>
    <dgm:pt modelId="{D33756AE-7124-49BE-9D2B-19DC65A06F7D}" type="pres">
      <dgm:prSet presAssocID="{56B10902-0810-426C-9D4B-89538CD9CE3E}" presName="text3" presStyleLbl="fgAcc3" presStyleIdx="2" presStyleCnt="4">
        <dgm:presLayoutVars>
          <dgm:chPref val="3"/>
        </dgm:presLayoutVars>
      </dgm:prSet>
      <dgm:spPr/>
      <dgm:t>
        <a:bodyPr/>
        <a:lstStyle/>
        <a:p>
          <a:pPr rtl="1"/>
          <a:endParaRPr lang="he-IL"/>
        </a:p>
      </dgm:t>
    </dgm:pt>
    <dgm:pt modelId="{FD07030D-3B10-456B-AF87-278BDDA4757B}" type="pres">
      <dgm:prSet presAssocID="{56B10902-0810-426C-9D4B-89538CD9CE3E}" presName="hierChild4" presStyleCnt="0"/>
      <dgm:spPr/>
    </dgm:pt>
    <dgm:pt modelId="{C6274369-D5D5-4BA1-B831-24CA0202D005}" type="pres">
      <dgm:prSet presAssocID="{914E5EEC-1F85-4A20-91CC-098A7DA8ABA0}" presName="Name17" presStyleLbl="parChTrans1D3" presStyleIdx="3"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3" presStyleCnt="4"/>
      <dgm:spPr/>
    </dgm:pt>
    <dgm:pt modelId="{61DF9E5C-98D5-4CE1-A85C-6563C4C0B3AD}" type="pres">
      <dgm:prSet presAssocID="{7B5473A4-9DC1-4A14-A2BF-A6A40CC8D102}" presName="text3" presStyleLbl="fgAcc3" presStyleIdx="3"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Lst>
  <dgm:cxnLst>
    <dgm:cxn modelId="{B90ED539-9B3A-4B95-83E3-12E644FA0707}" srcId="{545D8567-774E-4E71-A4B8-AFCB3EAB7C05}" destId="{CCFEF22E-465F-49DE-9404-9A360471E339}" srcOrd="0" destOrd="0" parTransId="{0B31FD15-8B09-46F1-A206-77E2CE46904B}" sibTransId="{321C61FD-6CFD-4193-8E39-828D8018EDF9}"/>
    <dgm:cxn modelId="{78583F7E-E85E-42EA-959D-375ECB71A2BC}" type="presOf" srcId="{D319E56D-C67B-4E20-A1F3-A8D46C14130C}" destId="{AF9025B7-4D08-4D8C-BB97-74B1A7ED9B06}"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18A1288D-0E08-4237-BE62-24E0680EEC97}" type="presOf" srcId="{27DC0E27-CC2C-456F-8C3A-025E87DD9637}" destId="{5E7BDB3F-E3E5-425E-A04F-662F2DD66EE8}" srcOrd="0" destOrd="0" presId="urn:microsoft.com/office/officeart/2005/8/layout/hierarchy1"/>
    <dgm:cxn modelId="{B384095A-7F28-447F-ADAD-7FE7AD92AE51}" type="presOf" srcId="{E2A16E21-1605-4F4F-A021-1F3C8910C7EC}" destId="{262E4587-C779-4AC2-A835-DE3C6F7C254A}" srcOrd="0" destOrd="0" presId="urn:microsoft.com/office/officeart/2005/8/layout/hierarchy1"/>
    <dgm:cxn modelId="{DC5FCF1D-E223-4D19-943B-FA39070B832F}" type="presOf" srcId="{08BFCD00-9D8F-4F5F-8404-DDC3A6E22AEC}" destId="{4B14117D-7965-4D57-A1E5-C459C8FACAFF}" srcOrd="0" destOrd="0" presId="urn:microsoft.com/office/officeart/2005/8/layout/hierarchy1"/>
    <dgm:cxn modelId="{F4EEACB2-A08F-4C9B-B3BF-751277DF9272}" type="presOf" srcId="{CCFEF22E-465F-49DE-9404-9A360471E339}" destId="{C8564CD2-5CAF-4EA9-B5DD-4817F1BBB9C8}" srcOrd="0" destOrd="0" presId="urn:microsoft.com/office/officeart/2005/8/layout/hierarchy1"/>
    <dgm:cxn modelId="{FADE292B-B56A-4685-89AB-A4E3ED5E7A44}" type="presOf" srcId="{914E5EEC-1F85-4A20-91CC-098A7DA8ABA0}" destId="{C6274369-D5D5-4BA1-B831-24CA0202D005}" srcOrd="0" destOrd="0" presId="urn:microsoft.com/office/officeart/2005/8/layout/hierarchy1"/>
    <dgm:cxn modelId="{3ED20977-9FA1-4BC9-96EA-81C875AA2615}" srcId="{D319E56D-C67B-4E20-A1F3-A8D46C14130C}" destId="{56B10902-0810-426C-9D4B-89538CD9CE3E}" srcOrd="0" destOrd="0" parTransId="{E2A16E21-1605-4F4F-A021-1F3C8910C7EC}" sibTransId="{369B2528-7CDD-4F07-A4F9-315AB5D5B738}"/>
    <dgm:cxn modelId="{0B5ECB2D-07D4-4B13-8A12-7CD67279C1A2}" srcId="{CCFEF22E-465F-49DE-9404-9A360471E339}" destId="{BB4DF27B-20DA-4615-9AB5-F202B0762D4D}" srcOrd="0" destOrd="0" parTransId="{27DC0E27-CC2C-456F-8C3A-025E87DD9637}" sibTransId="{577B275B-26AC-4871-9BEA-E6FFA66E17D9}"/>
    <dgm:cxn modelId="{FB33087D-BB3F-4D3B-A9FF-D2D21A0D926A}" srcId="{BB4DF27B-20DA-4615-9AB5-F202B0762D4D}" destId="{C934088A-DD17-454B-ABF8-F898A4299977}" srcOrd="0" destOrd="0" parTransId="{EF86C941-0C2D-419A-BD60-9A1ACE3350DF}" sibTransId="{25BB47BC-4AFE-43AE-8BA4-768EE2AEC52B}"/>
    <dgm:cxn modelId="{4C588AE9-9A78-4656-A5AA-84E3388DDB5D}" type="presOf" srcId="{96A6BD2D-DCD4-4BD5-8B31-37BEB6998CAF}" destId="{2F6E873F-F1E5-4446-89B3-A9A314F2EBE5}" srcOrd="0" destOrd="0" presId="urn:microsoft.com/office/officeart/2005/8/layout/hierarchy1"/>
    <dgm:cxn modelId="{B4094562-25AD-46AC-B74A-6B1A40429DD6}" type="presOf" srcId="{7B5473A4-9DC1-4A14-A2BF-A6A40CC8D102}" destId="{61DF9E5C-98D5-4CE1-A85C-6563C4C0B3AD}" srcOrd="0" destOrd="0" presId="urn:microsoft.com/office/officeart/2005/8/layout/hierarchy1"/>
    <dgm:cxn modelId="{0B28E11D-7F33-403C-8E9C-082B6CC8A5B2}" type="presOf" srcId="{545D8567-774E-4E71-A4B8-AFCB3EAB7C05}" destId="{DA8D4D94-0695-46E9-AEB8-6FE00F8DADF8}" srcOrd="0" destOrd="0" presId="urn:microsoft.com/office/officeart/2005/8/layout/hierarchy1"/>
    <dgm:cxn modelId="{A5362A76-9046-411B-91A5-99F0356C3BD9}" type="presOf" srcId="{80F580F0-617D-4FF3-9880-16352812AB84}" destId="{971B0BF5-743D-410D-9AC6-587659987174}" srcOrd="0" destOrd="0" presId="urn:microsoft.com/office/officeart/2005/8/layout/hierarchy1"/>
    <dgm:cxn modelId="{2F5AB251-7CEF-4B55-913F-003BED83D4CD}" type="presOf" srcId="{EF86C941-0C2D-419A-BD60-9A1ACE3350DF}" destId="{0E710570-BE04-48E9-A287-07D6687FC056}" srcOrd="0" destOrd="0" presId="urn:microsoft.com/office/officeart/2005/8/layout/hierarchy1"/>
    <dgm:cxn modelId="{9EC7DEC8-2426-454B-9651-EA870B0ED4CD}" type="presOf" srcId="{5C7E3ADD-CB84-4332-B819-0DE6073454A0}" destId="{30269F74-3AFB-4CBE-A172-019220BB9EF3}"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367ECF74-3218-4660-A5E1-C795B4F9E301}" type="presOf" srcId="{56B10902-0810-426C-9D4B-89538CD9CE3E}" destId="{D33756AE-7124-49BE-9D2B-19DC65A06F7D}" srcOrd="0" destOrd="0" presId="urn:microsoft.com/office/officeart/2005/8/layout/hierarchy1"/>
    <dgm:cxn modelId="{AA75A6C7-6F0B-4861-801B-3CF44A863216}" srcId="{D319E56D-C67B-4E20-A1F3-A8D46C14130C}" destId="{7B5473A4-9DC1-4A14-A2BF-A6A40CC8D102}" srcOrd="1" destOrd="0" parTransId="{914E5EEC-1F85-4A20-91CC-098A7DA8ABA0}" sibTransId="{A9876E11-E126-4C38-806C-AB6AB2E1D883}"/>
    <dgm:cxn modelId="{36CBF556-4C3B-41F7-B46A-93D18445C3AE}" type="presOf" srcId="{5D27833C-3E48-4860-9382-488E6DCF7ADC}" destId="{A50111C4-FEAF-4956-BBEB-5ABCC8E067CF}" srcOrd="0" destOrd="0" presId="urn:microsoft.com/office/officeart/2005/8/layout/hierarchy1"/>
    <dgm:cxn modelId="{C5CCD14B-4597-46D1-B499-43A4458F42F4}" type="presOf" srcId="{BB4DF27B-20DA-4615-9AB5-F202B0762D4D}" destId="{2B020B9C-4382-48CB-891D-908BB0BA81C9}" srcOrd="0" destOrd="0" presId="urn:microsoft.com/office/officeart/2005/8/layout/hierarchy1"/>
    <dgm:cxn modelId="{D22E3453-4D4D-4B1D-8067-8AD209AB3266}" type="presOf" srcId="{64DBCE3B-41D7-484F-8247-1F664C9C04FB}" destId="{EDF25844-C2D6-4042-8C2F-7021765E02DF}" srcOrd="0" destOrd="0" presId="urn:microsoft.com/office/officeart/2005/8/layout/hierarchy1"/>
    <dgm:cxn modelId="{BDFCA8BD-3010-410C-8B8A-432AE4C4E184}" srcId="{CCFEF22E-465F-49DE-9404-9A360471E339}" destId="{D319E56D-C67B-4E20-A1F3-A8D46C14130C}" srcOrd="1" destOrd="0" parTransId="{5D27833C-3E48-4860-9382-488E6DCF7ADC}" sibTransId="{63456913-2207-4883-84EE-F3D0243BFC5F}"/>
    <dgm:cxn modelId="{9AC006CD-A15F-4A66-9BF4-04E609EF6E65}" type="presOf" srcId="{C934088A-DD17-454B-ABF8-F898A4299977}" destId="{97B06333-3012-4CE7-984B-73C9072BAE9D}" srcOrd="0" destOrd="0" presId="urn:microsoft.com/office/officeart/2005/8/layout/hierarchy1"/>
    <dgm:cxn modelId="{7F06DB56-3DD4-4B01-A2F9-4BB667C28988}" srcId="{C934088A-DD17-454B-ABF8-F898A4299977}" destId="{08BFCD00-9D8F-4F5F-8404-DDC3A6E22AEC}" srcOrd="0" destOrd="0" parTransId="{5C7E3ADD-CB84-4332-B819-0DE6073454A0}" sibTransId="{8A5D43A9-1C50-41E0-9A4C-CE4CE64B21A4}"/>
    <dgm:cxn modelId="{C0909ED6-0DDF-464A-BC37-334E808348DC}" type="presOf" srcId="{72559D60-B809-4A0B-B8D5-EEC106CADB0C}" destId="{AD908205-F279-4628-BD84-1F3F3EEEB4E2}" srcOrd="0" destOrd="0" presId="urn:microsoft.com/office/officeart/2005/8/layout/hierarchy1"/>
    <dgm:cxn modelId="{4879D9CD-9BE1-4D30-BA30-5387E752939F}" type="presParOf" srcId="{DA8D4D94-0695-46E9-AEB8-6FE00F8DADF8}" destId="{1AFD3EE4-4C14-4B2C-9BF8-E25BEBDBA97A}" srcOrd="0" destOrd="0" presId="urn:microsoft.com/office/officeart/2005/8/layout/hierarchy1"/>
    <dgm:cxn modelId="{3B29AE47-AF2A-4341-9290-67900A50BBE0}" type="presParOf" srcId="{1AFD3EE4-4C14-4B2C-9BF8-E25BEBDBA97A}" destId="{519DA649-06FD-41A7-8BF4-61018B8AD879}" srcOrd="0" destOrd="0" presId="urn:microsoft.com/office/officeart/2005/8/layout/hierarchy1"/>
    <dgm:cxn modelId="{3C3CC8D5-C06C-4228-AE07-C47C111847E4}" type="presParOf" srcId="{519DA649-06FD-41A7-8BF4-61018B8AD879}" destId="{B6A7D071-A0F2-4E09-B78C-4985CF30C9DF}" srcOrd="0" destOrd="0" presId="urn:microsoft.com/office/officeart/2005/8/layout/hierarchy1"/>
    <dgm:cxn modelId="{84B4BD0F-4BC8-4550-986E-BE4C8B3AC80E}" type="presParOf" srcId="{519DA649-06FD-41A7-8BF4-61018B8AD879}" destId="{C8564CD2-5CAF-4EA9-B5DD-4817F1BBB9C8}" srcOrd="1" destOrd="0" presId="urn:microsoft.com/office/officeart/2005/8/layout/hierarchy1"/>
    <dgm:cxn modelId="{EDF88123-B8FD-407E-9DF5-70A83991D66D}" type="presParOf" srcId="{1AFD3EE4-4C14-4B2C-9BF8-E25BEBDBA97A}" destId="{946E24AA-F8A9-46DA-B33A-449FB374E205}" srcOrd="1" destOrd="0" presId="urn:microsoft.com/office/officeart/2005/8/layout/hierarchy1"/>
    <dgm:cxn modelId="{F2808C4D-2622-4F6A-82BC-F20B5BA7384A}" type="presParOf" srcId="{946E24AA-F8A9-46DA-B33A-449FB374E205}" destId="{5E7BDB3F-E3E5-425E-A04F-662F2DD66EE8}" srcOrd="0" destOrd="0" presId="urn:microsoft.com/office/officeart/2005/8/layout/hierarchy1"/>
    <dgm:cxn modelId="{1DAD3C1C-E109-4813-A597-3A12834251E2}" type="presParOf" srcId="{946E24AA-F8A9-46DA-B33A-449FB374E205}" destId="{D407E230-4C1F-4B45-B1E5-9F0BB05C8AE6}" srcOrd="1" destOrd="0" presId="urn:microsoft.com/office/officeart/2005/8/layout/hierarchy1"/>
    <dgm:cxn modelId="{FBF69B27-C992-4D0E-817D-1CE5F23F20E2}" type="presParOf" srcId="{D407E230-4C1F-4B45-B1E5-9F0BB05C8AE6}" destId="{3C4FA1FD-E774-4C0C-8309-0EA634E238C1}" srcOrd="0" destOrd="0" presId="urn:microsoft.com/office/officeart/2005/8/layout/hierarchy1"/>
    <dgm:cxn modelId="{F3F3E25D-643A-4357-8539-87C68EA1DDCE}" type="presParOf" srcId="{3C4FA1FD-E774-4C0C-8309-0EA634E238C1}" destId="{4AC80549-27FD-4C80-BCA1-474BDC78DEFB}" srcOrd="0" destOrd="0" presId="urn:microsoft.com/office/officeart/2005/8/layout/hierarchy1"/>
    <dgm:cxn modelId="{5A885A01-4CD6-43E2-AD37-346BEB060DA3}" type="presParOf" srcId="{3C4FA1FD-E774-4C0C-8309-0EA634E238C1}" destId="{2B020B9C-4382-48CB-891D-908BB0BA81C9}" srcOrd="1" destOrd="0" presId="urn:microsoft.com/office/officeart/2005/8/layout/hierarchy1"/>
    <dgm:cxn modelId="{EA61A7DC-1967-4BE5-9F1D-563B2E87E6DE}" type="presParOf" srcId="{D407E230-4C1F-4B45-B1E5-9F0BB05C8AE6}" destId="{D6F65637-0152-4330-8606-80AC69723E02}" srcOrd="1" destOrd="0" presId="urn:microsoft.com/office/officeart/2005/8/layout/hierarchy1"/>
    <dgm:cxn modelId="{A1A4AF86-A977-49CD-A905-23F0E0052742}" type="presParOf" srcId="{D6F65637-0152-4330-8606-80AC69723E02}" destId="{0E710570-BE04-48E9-A287-07D6687FC056}" srcOrd="0" destOrd="0" presId="urn:microsoft.com/office/officeart/2005/8/layout/hierarchy1"/>
    <dgm:cxn modelId="{9A0D9B0A-C82B-4A8F-AFC7-863E50CAE789}" type="presParOf" srcId="{D6F65637-0152-4330-8606-80AC69723E02}" destId="{6BFB4CFB-B39F-4A1A-BDAC-97C000C8CF5E}" srcOrd="1" destOrd="0" presId="urn:microsoft.com/office/officeart/2005/8/layout/hierarchy1"/>
    <dgm:cxn modelId="{B0370CF1-F177-4C89-A10D-A521C293F6BC}" type="presParOf" srcId="{6BFB4CFB-B39F-4A1A-BDAC-97C000C8CF5E}" destId="{11C6F504-3D14-4F44-85F6-DDFC4040F9F9}" srcOrd="0" destOrd="0" presId="urn:microsoft.com/office/officeart/2005/8/layout/hierarchy1"/>
    <dgm:cxn modelId="{6BE91159-95DE-45F6-BE15-87543C7ABAEA}" type="presParOf" srcId="{11C6F504-3D14-4F44-85F6-DDFC4040F9F9}" destId="{5163BAF1-50A1-4686-8288-C535C72FC9CC}" srcOrd="0" destOrd="0" presId="urn:microsoft.com/office/officeart/2005/8/layout/hierarchy1"/>
    <dgm:cxn modelId="{729988FE-8F46-4CDA-8F03-B4F65C515004}" type="presParOf" srcId="{11C6F504-3D14-4F44-85F6-DDFC4040F9F9}" destId="{97B06333-3012-4CE7-984B-73C9072BAE9D}" srcOrd="1" destOrd="0" presId="urn:microsoft.com/office/officeart/2005/8/layout/hierarchy1"/>
    <dgm:cxn modelId="{6071051B-F04E-424D-A25F-3F07420EC90E}" type="presParOf" srcId="{6BFB4CFB-B39F-4A1A-BDAC-97C000C8CF5E}" destId="{BD7B9616-D3F6-4AD0-A65F-223C31659133}" srcOrd="1" destOrd="0" presId="urn:microsoft.com/office/officeart/2005/8/layout/hierarchy1"/>
    <dgm:cxn modelId="{897E4862-08BB-4A3D-A04A-204E2BB470B9}" type="presParOf" srcId="{BD7B9616-D3F6-4AD0-A65F-223C31659133}" destId="{30269F74-3AFB-4CBE-A172-019220BB9EF3}" srcOrd="0" destOrd="0" presId="urn:microsoft.com/office/officeart/2005/8/layout/hierarchy1"/>
    <dgm:cxn modelId="{69C2A9A3-7851-48D9-8AA0-5228CA53DB79}" type="presParOf" srcId="{BD7B9616-D3F6-4AD0-A65F-223C31659133}" destId="{D200DEB2-6323-4DD6-8BE6-FD99699FCC6A}" srcOrd="1" destOrd="0" presId="urn:microsoft.com/office/officeart/2005/8/layout/hierarchy1"/>
    <dgm:cxn modelId="{F6D1B84A-A8AA-49C0-AD85-AC4D0FF3E4A3}" type="presParOf" srcId="{D200DEB2-6323-4DD6-8BE6-FD99699FCC6A}" destId="{FE8C206A-6A10-4C48-AAF4-087018DE6957}" srcOrd="0" destOrd="0" presId="urn:microsoft.com/office/officeart/2005/8/layout/hierarchy1"/>
    <dgm:cxn modelId="{4441B193-1DBD-45F9-B16E-D3484A7B42FD}" type="presParOf" srcId="{FE8C206A-6A10-4C48-AAF4-087018DE6957}" destId="{C2A731C4-9FD4-48D5-9763-769CD812BB61}" srcOrd="0" destOrd="0" presId="urn:microsoft.com/office/officeart/2005/8/layout/hierarchy1"/>
    <dgm:cxn modelId="{6FF7DEC5-3DB2-4713-A1EA-3E1A6C4DE229}" type="presParOf" srcId="{FE8C206A-6A10-4C48-AAF4-087018DE6957}" destId="{4B14117D-7965-4D57-A1E5-C459C8FACAFF}" srcOrd="1" destOrd="0" presId="urn:microsoft.com/office/officeart/2005/8/layout/hierarchy1"/>
    <dgm:cxn modelId="{16F5B972-ED30-4C9F-8387-6FAAE9CAA04A}" type="presParOf" srcId="{D200DEB2-6323-4DD6-8BE6-FD99699FCC6A}" destId="{8D48137B-ADA5-42C3-8B96-50969F9D87D5}" srcOrd="1" destOrd="0" presId="urn:microsoft.com/office/officeart/2005/8/layout/hierarchy1"/>
    <dgm:cxn modelId="{8E522FA6-E700-4468-B12B-4B128C09EFBB}" type="presParOf" srcId="{BD7B9616-D3F6-4AD0-A65F-223C31659133}" destId="{EDF25844-C2D6-4042-8C2F-7021765E02DF}" srcOrd="2" destOrd="0" presId="urn:microsoft.com/office/officeart/2005/8/layout/hierarchy1"/>
    <dgm:cxn modelId="{695306D1-6FE9-452B-8FF0-4A3EBBBFEB9E}" type="presParOf" srcId="{BD7B9616-D3F6-4AD0-A65F-223C31659133}" destId="{43EAA024-8017-48A5-A335-61D5CC11E414}" srcOrd="3" destOrd="0" presId="urn:microsoft.com/office/officeart/2005/8/layout/hierarchy1"/>
    <dgm:cxn modelId="{A222D938-D130-4912-8297-72C1AFB438F4}" type="presParOf" srcId="{43EAA024-8017-48A5-A335-61D5CC11E414}" destId="{F307E464-28F5-4F8A-80D4-B1D777A8AA99}" srcOrd="0" destOrd="0" presId="urn:microsoft.com/office/officeart/2005/8/layout/hierarchy1"/>
    <dgm:cxn modelId="{908E827B-CCD3-4F97-9113-A39F0CFA1F4B}" type="presParOf" srcId="{F307E464-28F5-4F8A-80D4-B1D777A8AA99}" destId="{B73CB6A3-E730-4469-8C1A-14A8D3227606}" srcOrd="0" destOrd="0" presId="urn:microsoft.com/office/officeart/2005/8/layout/hierarchy1"/>
    <dgm:cxn modelId="{11062781-26C8-449D-A8A3-4BC50823144A}" type="presParOf" srcId="{F307E464-28F5-4F8A-80D4-B1D777A8AA99}" destId="{AD908205-F279-4628-BD84-1F3F3EEEB4E2}" srcOrd="1" destOrd="0" presId="urn:microsoft.com/office/officeart/2005/8/layout/hierarchy1"/>
    <dgm:cxn modelId="{EDC0A879-13B6-402E-B1B5-C4CCECE0C06E}" type="presParOf" srcId="{43EAA024-8017-48A5-A335-61D5CC11E414}" destId="{9073CE4E-A7E3-4B77-AF8A-0C7335277142}" srcOrd="1" destOrd="0" presId="urn:microsoft.com/office/officeart/2005/8/layout/hierarchy1"/>
    <dgm:cxn modelId="{01E6506D-7099-4351-B3A8-C83DE2B1C4E8}" type="presParOf" srcId="{D6F65637-0152-4330-8606-80AC69723E02}" destId="{2F6E873F-F1E5-4446-89B3-A9A314F2EBE5}" srcOrd="2" destOrd="0" presId="urn:microsoft.com/office/officeart/2005/8/layout/hierarchy1"/>
    <dgm:cxn modelId="{6917E7E6-FC45-4AA0-8478-8AFBDC1CC5C6}" type="presParOf" srcId="{D6F65637-0152-4330-8606-80AC69723E02}" destId="{93F8D20A-6A0A-4A60-9E7D-BBF9664AE745}" srcOrd="3" destOrd="0" presId="urn:microsoft.com/office/officeart/2005/8/layout/hierarchy1"/>
    <dgm:cxn modelId="{7D9FBE8A-C6CB-4203-AF37-16C2FBAC3D5A}" type="presParOf" srcId="{93F8D20A-6A0A-4A60-9E7D-BBF9664AE745}" destId="{ED9B3731-8646-4D50-85C4-E01F1A86592D}" srcOrd="0" destOrd="0" presId="urn:microsoft.com/office/officeart/2005/8/layout/hierarchy1"/>
    <dgm:cxn modelId="{9DFAEC5B-FD1F-4CDB-9733-A84D282C35E7}" type="presParOf" srcId="{ED9B3731-8646-4D50-85C4-E01F1A86592D}" destId="{8A9E150E-C6E4-4165-9BA8-2D107A1F5906}" srcOrd="0" destOrd="0" presId="urn:microsoft.com/office/officeart/2005/8/layout/hierarchy1"/>
    <dgm:cxn modelId="{D4000A91-7426-4F63-9922-19B26BF7C2E7}" type="presParOf" srcId="{ED9B3731-8646-4D50-85C4-E01F1A86592D}" destId="{971B0BF5-743D-410D-9AC6-587659987174}" srcOrd="1" destOrd="0" presId="urn:microsoft.com/office/officeart/2005/8/layout/hierarchy1"/>
    <dgm:cxn modelId="{FE0CA998-9DE4-494A-95DF-3C9D6B1D0B2B}" type="presParOf" srcId="{93F8D20A-6A0A-4A60-9E7D-BBF9664AE745}" destId="{F758EF1D-0C19-4BAB-A645-23B3F5EA8D64}" srcOrd="1" destOrd="0" presId="urn:microsoft.com/office/officeart/2005/8/layout/hierarchy1"/>
    <dgm:cxn modelId="{7980967C-DE6E-44EA-A6F3-4DC77A532B5F}" type="presParOf" srcId="{946E24AA-F8A9-46DA-B33A-449FB374E205}" destId="{A50111C4-FEAF-4956-BBEB-5ABCC8E067CF}" srcOrd="2" destOrd="0" presId="urn:microsoft.com/office/officeart/2005/8/layout/hierarchy1"/>
    <dgm:cxn modelId="{2B7B3944-63AD-42A0-9F97-339332B25241}" type="presParOf" srcId="{946E24AA-F8A9-46DA-B33A-449FB374E205}" destId="{3CF30E0F-80D4-4751-82F7-215EF0AAD70B}" srcOrd="3" destOrd="0" presId="urn:microsoft.com/office/officeart/2005/8/layout/hierarchy1"/>
    <dgm:cxn modelId="{940D6B27-2AF8-4770-BD86-FB6BB448CE1A}" type="presParOf" srcId="{3CF30E0F-80D4-4751-82F7-215EF0AAD70B}" destId="{9746FAD5-3665-4DD7-A647-FB1F126F5BEB}" srcOrd="0" destOrd="0" presId="urn:microsoft.com/office/officeart/2005/8/layout/hierarchy1"/>
    <dgm:cxn modelId="{12BA2569-0BCE-4808-9D11-6034A6C98C6A}" type="presParOf" srcId="{9746FAD5-3665-4DD7-A647-FB1F126F5BEB}" destId="{3FFC07A1-C3E4-4642-8448-97BB9BAF0473}" srcOrd="0" destOrd="0" presId="urn:microsoft.com/office/officeart/2005/8/layout/hierarchy1"/>
    <dgm:cxn modelId="{54CF4599-807E-4D1D-8A58-5FE4479DB251}" type="presParOf" srcId="{9746FAD5-3665-4DD7-A647-FB1F126F5BEB}" destId="{AF9025B7-4D08-4D8C-BB97-74B1A7ED9B06}" srcOrd="1" destOrd="0" presId="urn:microsoft.com/office/officeart/2005/8/layout/hierarchy1"/>
    <dgm:cxn modelId="{BE6483C9-28F9-43D3-AFBE-9024E6B51638}" type="presParOf" srcId="{3CF30E0F-80D4-4751-82F7-215EF0AAD70B}" destId="{0FE4F219-125C-469B-98FF-22FCB3CF6D01}" srcOrd="1" destOrd="0" presId="urn:microsoft.com/office/officeart/2005/8/layout/hierarchy1"/>
    <dgm:cxn modelId="{7CBF7820-C39C-402F-9050-C3104BF9CFD1}" type="presParOf" srcId="{0FE4F219-125C-469B-98FF-22FCB3CF6D01}" destId="{262E4587-C779-4AC2-A835-DE3C6F7C254A}" srcOrd="0" destOrd="0" presId="urn:microsoft.com/office/officeart/2005/8/layout/hierarchy1"/>
    <dgm:cxn modelId="{B8C10E6F-DB53-45B4-905C-4E9BACE92C2F}" type="presParOf" srcId="{0FE4F219-125C-469B-98FF-22FCB3CF6D01}" destId="{0C15E864-6C9E-498F-8DCB-3A56E08B3169}" srcOrd="1" destOrd="0" presId="urn:microsoft.com/office/officeart/2005/8/layout/hierarchy1"/>
    <dgm:cxn modelId="{DD70039D-4BFD-43BE-A9CC-E772655854D6}" type="presParOf" srcId="{0C15E864-6C9E-498F-8DCB-3A56E08B3169}" destId="{3373DF36-E5D8-4158-B5E3-82621EFF3A09}" srcOrd="0" destOrd="0" presId="urn:microsoft.com/office/officeart/2005/8/layout/hierarchy1"/>
    <dgm:cxn modelId="{933429E2-0F80-401C-9414-AF63A842C8B9}" type="presParOf" srcId="{3373DF36-E5D8-4158-B5E3-82621EFF3A09}" destId="{6AD7EA91-CE47-4891-8E80-0FB1FC568622}" srcOrd="0" destOrd="0" presId="urn:microsoft.com/office/officeart/2005/8/layout/hierarchy1"/>
    <dgm:cxn modelId="{F0E6A10E-AAF5-4ECA-8D6D-A01625557475}" type="presParOf" srcId="{3373DF36-E5D8-4158-B5E3-82621EFF3A09}" destId="{D33756AE-7124-49BE-9D2B-19DC65A06F7D}" srcOrd="1" destOrd="0" presId="urn:microsoft.com/office/officeart/2005/8/layout/hierarchy1"/>
    <dgm:cxn modelId="{9527A1A0-DCF1-4DB5-89FE-856B1CD465D3}" type="presParOf" srcId="{0C15E864-6C9E-498F-8DCB-3A56E08B3169}" destId="{FD07030D-3B10-456B-AF87-278BDDA4757B}" srcOrd="1" destOrd="0" presId="urn:microsoft.com/office/officeart/2005/8/layout/hierarchy1"/>
    <dgm:cxn modelId="{C586C746-F789-4124-80C9-429D270225C8}" type="presParOf" srcId="{0FE4F219-125C-469B-98FF-22FCB3CF6D01}" destId="{C6274369-D5D5-4BA1-B831-24CA0202D005}" srcOrd="2" destOrd="0" presId="urn:microsoft.com/office/officeart/2005/8/layout/hierarchy1"/>
    <dgm:cxn modelId="{B63DDF38-11A0-4B1E-84B5-CEFC4BF5128B}" type="presParOf" srcId="{0FE4F219-125C-469B-98FF-22FCB3CF6D01}" destId="{BF3799BD-4AF8-465A-B943-419E90E3D94E}" srcOrd="3" destOrd="0" presId="urn:microsoft.com/office/officeart/2005/8/layout/hierarchy1"/>
    <dgm:cxn modelId="{6867E0BB-23F9-49A2-BDDD-78E9CC81B117}" type="presParOf" srcId="{BF3799BD-4AF8-465A-B943-419E90E3D94E}" destId="{0D5798AA-97F1-49A2-8271-77205714F4A3}" srcOrd="0" destOrd="0" presId="urn:microsoft.com/office/officeart/2005/8/layout/hierarchy1"/>
    <dgm:cxn modelId="{5C91D647-BA6B-4A23-AE44-B8B955B2F399}" type="presParOf" srcId="{0D5798AA-97F1-49A2-8271-77205714F4A3}" destId="{7CF59027-A19C-4055-BB76-52D170E80977}" srcOrd="0" destOrd="0" presId="urn:microsoft.com/office/officeart/2005/8/layout/hierarchy1"/>
    <dgm:cxn modelId="{4BF9F1AC-F5E3-438A-9895-EEE6BC9240F1}" type="presParOf" srcId="{0D5798AA-97F1-49A2-8271-77205714F4A3}" destId="{61DF9E5C-98D5-4CE1-A85C-6563C4C0B3AD}" srcOrd="1" destOrd="0" presId="urn:microsoft.com/office/officeart/2005/8/layout/hierarchy1"/>
    <dgm:cxn modelId="{90537A77-5165-4784-AE60-57B5900959CE}" type="presParOf" srcId="{BF3799BD-4AF8-465A-B943-419E90E3D94E}" destId="{62DE5A9B-C032-48A4-84CA-4AEDDCE0CA90}" srcOrd="1" destOrd="0" presId="urn:microsoft.com/office/officeart/2005/8/layout/hierarchy1"/>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31</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24</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80F580F0-617D-4FF3-9880-16352812AB84}">
      <dgm:prSet phldrT="[Text]"/>
      <dgm:spPr/>
      <dgm:t>
        <a:bodyPr/>
        <a:lstStyle/>
        <a:p>
          <a:pPr rtl="1"/>
          <a:r>
            <a:rPr lang="he-IL" dirty="0" smtClean="0"/>
            <a:t>10</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13</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15</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72559D60-B809-4A0B-B8D5-EEC106CADB0C}">
      <dgm:prSet phldrT="[Text]"/>
      <dgm:spPr/>
      <dgm:t>
        <a:bodyPr/>
        <a:lstStyle/>
        <a:p>
          <a:pPr rtl="1"/>
          <a:endParaRPr lang="he-IL" dirty="0"/>
        </a:p>
      </dgm:t>
    </dgm:pt>
    <dgm:pt modelId="{64DBCE3B-41D7-484F-8247-1F664C9C04FB}" type="parTrans" cxnId="{E5856760-4397-4407-95C9-C20E5A0B83D5}">
      <dgm:prSet/>
      <dgm:spPr/>
      <dgm:t>
        <a:bodyPr/>
        <a:lstStyle/>
        <a:p>
          <a:pPr rtl="1"/>
          <a:endParaRPr lang="he-IL"/>
        </a:p>
      </dgm:t>
    </dgm:pt>
    <dgm:pt modelId="{E6BAB701-14EF-4F8E-B9C8-A9F5CE1992D4}" type="sibTrans" cxnId="{E5856760-4397-4407-95C9-C20E5A0B83D5}">
      <dgm:prSet/>
      <dgm:spPr/>
      <dgm:t>
        <a:bodyPr/>
        <a:lstStyle/>
        <a:p>
          <a:pPr rtl="1"/>
          <a:endParaRPr lang="he-IL"/>
        </a:p>
      </dgm:t>
    </dgm:pt>
    <dgm:pt modelId="{08BFCD00-9D8F-4F5F-8404-DDC3A6E22AEC}">
      <dgm:prSet phldrT="[Text]"/>
      <dgm:spPr/>
      <dgm:t>
        <a:bodyPr/>
        <a:lstStyle/>
        <a:p>
          <a:pPr rtl="1"/>
          <a:r>
            <a:rPr lang="he-IL" dirty="0" smtClean="0"/>
            <a:t>9</a:t>
          </a:r>
          <a:endParaRPr lang="he-IL" dirty="0"/>
        </a:p>
      </dgm:t>
    </dgm:pt>
    <dgm:pt modelId="{5C7E3ADD-CB84-4332-B819-0DE6073454A0}" type="parTrans" cxnId="{7F06DB56-3DD4-4B01-A2F9-4BB667C28988}">
      <dgm:prSet/>
      <dgm:spPr/>
      <dgm:t>
        <a:bodyPr/>
        <a:lstStyle/>
        <a:p>
          <a:pPr rtl="1"/>
          <a:endParaRPr lang="he-IL"/>
        </a:p>
      </dgm:t>
    </dgm:pt>
    <dgm:pt modelId="{8A5D43A9-1C50-41E0-9A4C-CE4CE64B21A4}" type="sibTrans" cxnId="{7F06DB56-3DD4-4B01-A2F9-4BB667C28988}">
      <dgm:prSet/>
      <dgm:spPr/>
      <dgm:t>
        <a:bodyPr/>
        <a:lstStyle/>
        <a:p>
          <a:pPr rtl="1"/>
          <a:endParaRPr lang="he-IL"/>
        </a:p>
      </dgm:t>
    </dgm:pt>
    <dgm:pt modelId="{D319E56D-C67B-4E20-A1F3-A8D46C14130C}">
      <dgm:prSet phldrT="[Text]"/>
      <dgm:spPr/>
      <dgm:t>
        <a:bodyPr/>
        <a:lstStyle/>
        <a:p>
          <a:pPr rtl="1"/>
          <a:r>
            <a:rPr lang="he-IL" dirty="0" smtClean="0"/>
            <a:t>23</a:t>
          </a:r>
          <a:endParaRPr lang="he-IL" dirty="0"/>
        </a:p>
      </dgm:t>
    </dgm:pt>
    <dgm:pt modelId="{63456913-2207-4883-84EE-F3D0243BFC5F}" type="sibTrans" cxnId="{BDFCA8BD-3010-410C-8B8A-432AE4C4E184}">
      <dgm:prSet/>
      <dgm:spPr/>
      <dgm:t>
        <a:bodyPr/>
        <a:lstStyle/>
        <a:p>
          <a:pPr rtl="1"/>
          <a:endParaRPr lang="he-IL"/>
        </a:p>
      </dgm:t>
    </dgm:pt>
    <dgm:pt modelId="{5D27833C-3E48-4860-9382-488E6DCF7ADC}" type="parTrans" cxnId="{BDFCA8BD-3010-410C-8B8A-432AE4C4E184}">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369B2528-7CDD-4F07-A4F9-315AB5D5B738}" type="sibTrans" cxnId="{3ED20977-9FA1-4BC9-96EA-81C875AA2615}">
      <dgm:prSet/>
      <dgm:spPr/>
      <dgm:t>
        <a:bodyPr/>
        <a:lstStyle/>
        <a:p>
          <a:pPr rtl="1"/>
          <a:endParaRPr lang="he-IL"/>
        </a:p>
      </dgm:t>
    </dgm:pt>
    <dgm:pt modelId="{E2A16E21-1605-4F4F-A021-1F3C8910C7EC}" type="parTrans" cxnId="{3ED20977-9FA1-4BC9-96EA-81C875AA2615}">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30269F74-3AFB-4CBE-A172-019220BB9EF3}" type="pres">
      <dgm:prSet presAssocID="{5C7E3ADD-CB84-4332-B819-0DE6073454A0}" presName="Name23" presStyleLbl="parChTrans1D4" presStyleIdx="0" presStyleCnt="2"/>
      <dgm:spPr/>
      <dgm:t>
        <a:bodyPr/>
        <a:lstStyle/>
        <a:p>
          <a:pPr rtl="1"/>
          <a:endParaRPr lang="he-IL"/>
        </a:p>
      </dgm:t>
    </dgm:pt>
    <dgm:pt modelId="{D200DEB2-6323-4DD6-8BE6-FD99699FCC6A}" type="pres">
      <dgm:prSet presAssocID="{08BFCD00-9D8F-4F5F-8404-DDC3A6E22AEC}" presName="hierRoot4" presStyleCnt="0"/>
      <dgm:spPr/>
    </dgm:pt>
    <dgm:pt modelId="{FE8C206A-6A10-4C48-AAF4-087018DE6957}" type="pres">
      <dgm:prSet presAssocID="{08BFCD00-9D8F-4F5F-8404-DDC3A6E22AEC}" presName="composite4" presStyleCnt="0"/>
      <dgm:spPr/>
    </dgm:pt>
    <dgm:pt modelId="{C2A731C4-9FD4-48D5-9763-769CD812BB61}" type="pres">
      <dgm:prSet presAssocID="{08BFCD00-9D8F-4F5F-8404-DDC3A6E22AEC}" presName="background4" presStyleLbl="node4" presStyleIdx="0" presStyleCnt="2"/>
      <dgm:spPr/>
    </dgm:pt>
    <dgm:pt modelId="{4B14117D-7965-4D57-A1E5-C459C8FACAFF}" type="pres">
      <dgm:prSet presAssocID="{08BFCD00-9D8F-4F5F-8404-DDC3A6E22AEC}" presName="text4" presStyleLbl="fgAcc4" presStyleIdx="0" presStyleCnt="2">
        <dgm:presLayoutVars>
          <dgm:chPref val="3"/>
        </dgm:presLayoutVars>
      </dgm:prSet>
      <dgm:spPr/>
      <dgm:t>
        <a:bodyPr/>
        <a:lstStyle/>
        <a:p>
          <a:pPr rtl="1"/>
          <a:endParaRPr lang="he-IL"/>
        </a:p>
      </dgm:t>
    </dgm:pt>
    <dgm:pt modelId="{8D48137B-ADA5-42C3-8B96-50969F9D87D5}" type="pres">
      <dgm:prSet presAssocID="{08BFCD00-9D8F-4F5F-8404-DDC3A6E22AEC}" presName="hierChild5" presStyleCnt="0"/>
      <dgm:spPr/>
    </dgm:pt>
    <dgm:pt modelId="{EDF25844-C2D6-4042-8C2F-7021765E02DF}" type="pres">
      <dgm:prSet presAssocID="{64DBCE3B-41D7-484F-8247-1F664C9C04FB}" presName="Name23" presStyleLbl="parChTrans1D4" presStyleIdx="1" presStyleCnt="2"/>
      <dgm:spPr/>
      <dgm:t>
        <a:bodyPr/>
        <a:lstStyle/>
        <a:p>
          <a:pPr rtl="1"/>
          <a:endParaRPr lang="he-IL"/>
        </a:p>
      </dgm:t>
    </dgm:pt>
    <dgm:pt modelId="{43EAA024-8017-48A5-A335-61D5CC11E414}" type="pres">
      <dgm:prSet presAssocID="{72559D60-B809-4A0B-B8D5-EEC106CADB0C}" presName="hierRoot4" presStyleCnt="0"/>
      <dgm:spPr/>
    </dgm:pt>
    <dgm:pt modelId="{F307E464-28F5-4F8A-80D4-B1D777A8AA99}" type="pres">
      <dgm:prSet presAssocID="{72559D60-B809-4A0B-B8D5-EEC106CADB0C}" presName="composite4" presStyleCnt="0"/>
      <dgm:spPr/>
    </dgm:pt>
    <dgm:pt modelId="{B73CB6A3-E730-4469-8C1A-14A8D3227606}" type="pres">
      <dgm:prSet presAssocID="{72559D60-B809-4A0B-B8D5-EEC106CADB0C}" presName="background4" presStyleLbl="node4" presStyleIdx="1" presStyleCnt="2"/>
      <dgm:spPr/>
    </dgm:pt>
    <dgm:pt modelId="{AD908205-F279-4628-BD84-1F3F3EEEB4E2}" type="pres">
      <dgm:prSet presAssocID="{72559D60-B809-4A0B-B8D5-EEC106CADB0C}" presName="text4" presStyleLbl="fgAcc4" presStyleIdx="1" presStyleCnt="2">
        <dgm:presLayoutVars>
          <dgm:chPref val="3"/>
        </dgm:presLayoutVars>
      </dgm:prSet>
      <dgm:spPr/>
      <dgm:t>
        <a:bodyPr/>
        <a:lstStyle/>
        <a:p>
          <a:pPr rtl="1"/>
          <a:endParaRPr lang="he-IL"/>
        </a:p>
      </dgm:t>
    </dgm:pt>
    <dgm:pt modelId="{9073CE4E-A7E3-4B77-AF8A-0C7335277142}" type="pres">
      <dgm:prSet presAssocID="{72559D60-B809-4A0B-B8D5-EEC106CADB0C}" presName="hierChild5"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A50111C4-FEAF-4956-BBEB-5ABCC8E067CF}" type="pres">
      <dgm:prSet presAssocID="{5D27833C-3E48-4860-9382-488E6DCF7ADC}" presName="Name10" presStyleLbl="parChTrans1D2" presStyleIdx="1" presStyleCnt="2"/>
      <dgm:spPr/>
      <dgm:t>
        <a:bodyPr/>
        <a:lstStyle/>
        <a:p>
          <a:pPr rtl="1"/>
          <a:endParaRPr lang="he-IL"/>
        </a:p>
      </dgm:t>
    </dgm:pt>
    <dgm:pt modelId="{3CF30E0F-80D4-4751-82F7-215EF0AAD70B}" type="pres">
      <dgm:prSet presAssocID="{D319E56D-C67B-4E20-A1F3-A8D46C14130C}" presName="hierRoot2" presStyleCnt="0"/>
      <dgm:spPr/>
    </dgm:pt>
    <dgm:pt modelId="{9746FAD5-3665-4DD7-A647-FB1F126F5BEB}" type="pres">
      <dgm:prSet presAssocID="{D319E56D-C67B-4E20-A1F3-A8D46C14130C}" presName="composite2" presStyleCnt="0"/>
      <dgm:spPr/>
    </dgm:pt>
    <dgm:pt modelId="{3FFC07A1-C3E4-4642-8448-97BB9BAF0473}" type="pres">
      <dgm:prSet presAssocID="{D319E56D-C67B-4E20-A1F3-A8D46C14130C}" presName="background2" presStyleLbl="node2" presStyleIdx="1" presStyleCnt="2"/>
      <dgm:spPr/>
    </dgm:pt>
    <dgm:pt modelId="{AF9025B7-4D08-4D8C-BB97-74B1A7ED9B06}" type="pres">
      <dgm:prSet presAssocID="{D319E56D-C67B-4E20-A1F3-A8D46C14130C}" presName="text2" presStyleLbl="fgAcc2" presStyleIdx="1" presStyleCnt="2">
        <dgm:presLayoutVars>
          <dgm:chPref val="3"/>
        </dgm:presLayoutVars>
      </dgm:prSet>
      <dgm:spPr/>
      <dgm:t>
        <a:bodyPr/>
        <a:lstStyle/>
        <a:p>
          <a:pPr rtl="1"/>
          <a:endParaRPr lang="he-IL"/>
        </a:p>
      </dgm:t>
    </dgm:pt>
    <dgm:pt modelId="{0FE4F219-125C-469B-98FF-22FCB3CF6D01}" type="pres">
      <dgm:prSet presAssocID="{D319E56D-C67B-4E20-A1F3-A8D46C14130C}" presName="hierChild3" presStyleCnt="0"/>
      <dgm:spPr/>
    </dgm:pt>
    <dgm:pt modelId="{262E4587-C779-4AC2-A835-DE3C6F7C254A}" type="pres">
      <dgm:prSet presAssocID="{E2A16E21-1605-4F4F-A021-1F3C8910C7EC}" presName="Name17" presStyleLbl="parChTrans1D3" presStyleIdx="2" presStyleCnt="4"/>
      <dgm:spPr/>
      <dgm:t>
        <a:bodyPr/>
        <a:lstStyle/>
        <a:p>
          <a:pPr rtl="1"/>
          <a:endParaRPr lang="he-IL"/>
        </a:p>
      </dgm:t>
    </dgm:pt>
    <dgm:pt modelId="{0C15E864-6C9E-498F-8DCB-3A56E08B3169}" type="pres">
      <dgm:prSet presAssocID="{56B10902-0810-426C-9D4B-89538CD9CE3E}" presName="hierRoot3" presStyleCnt="0"/>
      <dgm:spPr/>
    </dgm:pt>
    <dgm:pt modelId="{3373DF36-E5D8-4158-B5E3-82621EFF3A09}" type="pres">
      <dgm:prSet presAssocID="{56B10902-0810-426C-9D4B-89538CD9CE3E}" presName="composite3" presStyleCnt="0"/>
      <dgm:spPr/>
    </dgm:pt>
    <dgm:pt modelId="{6AD7EA91-CE47-4891-8E80-0FB1FC568622}" type="pres">
      <dgm:prSet presAssocID="{56B10902-0810-426C-9D4B-89538CD9CE3E}" presName="background3" presStyleLbl="node3" presStyleIdx="2" presStyleCnt="4"/>
      <dgm:spPr/>
    </dgm:pt>
    <dgm:pt modelId="{D33756AE-7124-49BE-9D2B-19DC65A06F7D}" type="pres">
      <dgm:prSet presAssocID="{56B10902-0810-426C-9D4B-89538CD9CE3E}" presName="text3" presStyleLbl="fgAcc3" presStyleIdx="2" presStyleCnt="4">
        <dgm:presLayoutVars>
          <dgm:chPref val="3"/>
        </dgm:presLayoutVars>
      </dgm:prSet>
      <dgm:spPr/>
      <dgm:t>
        <a:bodyPr/>
        <a:lstStyle/>
        <a:p>
          <a:pPr rtl="1"/>
          <a:endParaRPr lang="he-IL"/>
        </a:p>
      </dgm:t>
    </dgm:pt>
    <dgm:pt modelId="{FD07030D-3B10-456B-AF87-278BDDA4757B}" type="pres">
      <dgm:prSet presAssocID="{56B10902-0810-426C-9D4B-89538CD9CE3E}" presName="hierChild4" presStyleCnt="0"/>
      <dgm:spPr/>
    </dgm:pt>
    <dgm:pt modelId="{C6274369-D5D5-4BA1-B831-24CA0202D005}" type="pres">
      <dgm:prSet presAssocID="{914E5EEC-1F85-4A20-91CC-098A7DA8ABA0}" presName="Name17" presStyleLbl="parChTrans1D3" presStyleIdx="3"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3" presStyleCnt="4"/>
      <dgm:spPr/>
    </dgm:pt>
    <dgm:pt modelId="{61DF9E5C-98D5-4CE1-A85C-6563C4C0B3AD}" type="pres">
      <dgm:prSet presAssocID="{7B5473A4-9DC1-4A14-A2BF-A6A40CC8D102}" presName="text3" presStyleLbl="fgAcc3" presStyleIdx="3"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Lst>
  <dgm:cxnLst>
    <dgm:cxn modelId="{17C76E47-0F56-431A-81FC-3020D36E87B3}" type="presOf" srcId="{5C7E3ADD-CB84-4332-B819-0DE6073454A0}" destId="{30269F74-3AFB-4CBE-A172-019220BB9EF3}"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DCEAE2E3-66E8-4AD6-B1E6-E9B0AB2DF77D}" type="presOf" srcId="{545D8567-774E-4E71-A4B8-AFCB3EAB7C05}" destId="{DA8D4D94-0695-46E9-AEB8-6FE00F8DADF8}" srcOrd="0" destOrd="0" presId="urn:microsoft.com/office/officeart/2005/8/layout/hierarchy1"/>
    <dgm:cxn modelId="{FACAB435-FEAE-4CD2-806E-699585739EBA}" type="presOf" srcId="{80F580F0-617D-4FF3-9880-16352812AB84}" destId="{971B0BF5-743D-410D-9AC6-587659987174}" srcOrd="0" destOrd="0" presId="urn:microsoft.com/office/officeart/2005/8/layout/hierarchy1"/>
    <dgm:cxn modelId="{E5856760-4397-4407-95C9-C20E5A0B83D5}" srcId="{C934088A-DD17-454B-ABF8-F898A4299977}" destId="{72559D60-B809-4A0B-B8D5-EEC106CADB0C}" srcOrd="1" destOrd="0" parTransId="{64DBCE3B-41D7-484F-8247-1F664C9C04FB}" sibTransId="{E6BAB701-14EF-4F8E-B9C8-A9F5CE1992D4}"/>
    <dgm:cxn modelId="{C706CB4E-2084-4FA1-9CE6-84884C5F879A}" type="presOf" srcId="{C934088A-DD17-454B-ABF8-F898A4299977}" destId="{97B06333-3012-4CE7-984B-73C9072BAE9D}" srcOrd="0" destOrd="0" presId="urn:microsoft.com/office/officeart/2005/8/layout/hierarchy1"/>
    <dgm:cxn modelId="{3ED20977-9FA1-4BC9-96EA-81C875AA2615}" srcId="{D319E56D-C67B-4E20-A1F3-A8D46C14130C}" destId="{56B10902-0810-426C-9D4B-89538CD9CE3E}" srcOrd="0" destOrd="0" parTransId="{E2A16E21-1605-4F4F-A021-1F3C8910C7EC}" sibTransId="{369B2528-7CDD-4F07-A4F9-315AB5D5B738}"/>
    <dgm:cxn modelId="{53CE6DE8-7E82-4174-9027-2EBA3B57B070}" type="presOf" srcId="{5D27833C-3E48-4860-9382-488E6DCF7ADC}" destId="{A50111C4-FEAF-4956-BBEB-5ABCC8E067CF}" srcOrd="0" destOrd="0" presId="urn:microsoft.com/office/officeart/2005/8/layout/hierarchy1"/>
    <dgm:cxn modelId="{0B5ECB2D-07D4-4B13-8A12-7CD67279C1A2}" srcId="{CCFEF22E-465F-49DE-9404-9A360471E339}" destId="{BB4DF27B-20DA-4615-9AB5-F202B0762D4D}" srcOrd="0" destOrd="0" parTransId="{27DC0E27-CC2C-456F-8C3A-025E87DD9637}" sibTransId="{577B275B-26AC-4871-9BEA-E6FFA66E17D9}"/>
    <dgm:cxn modelId="{FB33087D-BB3F-4D3B-A9FF-D2D21A0D926A}" srcId="{BB4DF27B-20DA-4615-9AB5-F202B0762D4D}" destId="{C934088A-DD17-454B-ABF8-F898A4299977}" srcOrd="0" destOrd="0" parTransId="{EF86C941-0C2D-419A-BD60-9A1ACE3350DF}" sibTransId="{25BB47BC-4AFE-43AE-8BA4-768EE2AEC52B}"/>
    <dgm:cxn modelId="{DD5CA27B-B279-4BB9-BB36-B7FBC0F0314E}" type="presOf" srcId="{56B10902-0810-426C-9D4B-89538CD9CE3E}" destId="{D33756AE-7124-49BE-9D2B-19DC65A06F7D}" srcOrd="0" destOrd="0" presId="urn:microsoft.com/office/officeart/2005/8/layout/hierarchy1"/>
    <dgm:cxn modelId="{8F6A7575-81A9-4630-B095-C626E43F0E1C}" type="presOf" srcId="{08BFCD00-9D8F-4F5F-8404-DDC3A6E22AEC}" destId="{4B14117D-7965-4D57-A1E5-C459C8FACAFF}" srcOrd="0" destOrd="0" presId="urn:microsoft.com/office/officeart/2005/8/layout/hierarchy1"/>
    <dgm:cxn modelId="{12FD85C1-97F0-42F8-90F7-29EDBB00F78B}" type="presOf" srcId="{27DC0E27-CC2C-456F-8C3A-025E87DD9637}" destId="{5E7BDB3F-E3E5-425E-A04F-662F2DD66EE8}" srcOrd="0" destOrd="0" presId="urn:microsoft.com/office/officeart/2005/8/layout/hierarchy1"/>
    <dgm:cxn modelId="{A80F477B-12D1-482E-9407-0E73539ECA37}" type="presOf" srcId="{96A6BD2D-DCD4-4BD5-8B31-37BEB6998CAF}" destId="{2F6E873F-F1E5-4446-89B3-A9A314F2EBE5}" srcOrd="0" destOrd="0" presId="urn:microsoft.com/office/officeart/2005/8/layout/hierarchy1"/>
    <dgm:cxn modelId="{5DF93D16-6EAF-4F0B-B5AA-91055D757DCE}" type="presOf" srcId="{EF86C941-0C2D-419A-BD60-9A1ACE3350DF}" destId="{0E710570-BE04-48E9-A287-07D6687FC056}" srcOrd="0" destOrd="0" presId="urn:microsoft.com/office/officeart/2005/8/layout/hierarchy1"/>
    <dgm:cxn modelId="{A1C5710C-AE50-4BF9-BE43-02B52CB4204B}" type="presOf" srcId="{CCFEF22E-465F-49DE-9404-9A360471E339}" destId="{C8564CD2-5CAF-4EA9-B5DD-4817F1BBB9C8}" srcOrd="0" destOrd="0" presId="urn:microsoft.com/office/officeart/2005/8/layout/hierarchy1"/>
    <dgm:cxn modelId="{15DD8D05-7777-44E5-9E02-3F01C6653DB0}" type="presOf" srcId="{914E5EEC-1F85-4A20-91CC-098A7DA8ABA0}" destId="{C6274369-D5D5-4BA1-B831-24CA0202D005}" srcOrd="0" destOrd="0" presId="urn:microsoft.com/office/officeart/2005/8/layout/hierarchy1"/>
    <dgm:cxn modelId="{B53C839A-E34E-487C-8E2E-F47A929E4C67}" type="presOf" srcId="{7B5473A4-9DC1-4A14-A2BF-A6A40CC8D102}" destId="{61DF9E5C-98D5-4CE1-A85C-6563C4C0B3AD}" srcOrd="0" destOrd="0" presId="urn:microsoft.com/office/officeart/2005/8/layout/hierarchy1"/>
    <dgm:cxn modelId="{392166D0-6AD5-4840-9C58-EB26B96727F2}" type="presOf" srcId="{64DBCE3B-41D7-484F-8247-1F664C9C04FB}" destId="{EDF25844-C2D6-4042-8C2F-7021765E02DF}" srcOrd="0" destOrd="0" presId="urn:microsoft.com/office/officeart/2005/8/layout/hierarchy1"/>
    <dgm:cxn modelId="{0A906C10-5F6C-449A-AAE0-C5683B2F46D3}" type="presOf" srcId="{72559D60-B809-4A0B-B8D5-EEC106CADB0C}" destId="{AD908205-F279-4628-BD84-1F3F3EEEB4E2}"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68C7A4CE-6AB1-4AC5-8103-EEC9C0121446}" type="presOf" srcId="{BB4DF27B-20DA-4615-9AB5-F202B0762D4D}" destId="{2B020B9C-4382-48CB-891D-908BB0BA81C9}" srcOrd="0" destOrd="0" presId="urn:microsoft.com/office/officeart/2005/8/layout/hierarchy1"/>
    <dgm:cxn modelId="{AA75A6C7-6F0B-4861-801B-3CF44A863216}" srcId="{D319E56D-C67B-4E20-A1F3-A8D46C14130C}" destId="{7B5473A4-9DC1-4A14-A2BF-A6A40CC8D102}" srcOrd="1" destOrd="0" parTransId="{914E5EEC-1F85-4A20-91CC-098A7DA8ABA0}" sibTransId="{A9876E11-E126-4C38-806C-AB6AB2E1D883}"/>
    <dgm:cxn modelId="{EAA94A9C-CA1E-47D5-B989-D5CB8F1669EE}" type="presOf" srcId="{D319E56D-C67B-4E20-A1F3-A8D46C14130C}" destId="{AF9025B7-4D08-4D8C-BB97-74B1A7ED9B06}" srcOrd="0" destOrd="0" presId="urn:microsoft.com/office/officeart/2005/8/layout/hierarchy1"/>
    <dgm:cxn modelId="{55AC07AC-65A4-4BF8-B2BB-CC4B3B61A36E}" type="presOf" srcId="{E2A16E21-1605-4F4F-A021-1F3C8910C7EC}" destId="{262E4587-C779-4AC2-A835-DE3C6F7C254A}" srcOrd="0" destOrd="0" presId="urn:microsoft.com/office/officeart/2005/8/layout/hierarchy1"/>
    <dgm:cxn modelId="{BDFCA8BD-3010-410C-8B8A-432AE4C4E184}" srcId="{CCFEF22E-465F-49DE-9404-9A360471E339}" destId="{D319E56D-C67B-4E20-A1F3-A8D46C14130C}" srcOrd="1" destOrd="0" parTransId="{5D27833C-3E48-4860-9382-488E6DCF7ADC}" sibTransId="{63456913-2207-4883-84EE-F3D0243BFC5F}"/>
    <dgm:cxn modelId="{7F06DB56-3DD4-4B01-A2F9-4BB667C28988}" srcId="{C934088A-DD17-454B-ABF8-F898A4299977}" destId="{08BFCD00-9D8F-4F5F-8404-DDC3A6E22AEC}" srcOrd="0" destOrd="0" parTransId="{5C7E3ADD-CB84-4332-B819-0DE6073454A0}" sibTransId="{8A5D43A9-1C50-41E0-9A4C-CE4CE64B21A4}"/>
    <dgm:cxn modelId="{F3FA31CB-9878-4D9A-90E1-4B71CB9A37CF}" type="presParOf" srcId="{DA8D4D94-0695-46E9-AEB8-6FE00F8DADF8}" destId="{1AFD3EE4-4C14-4B2C-9BF8-E25BEBDBA97A}" srcOrd="0" destOrd="0" presId="urn:microsoft.com/office/officeart/2005/8/layout/hierarchy1"/>
    <dgm:cxn modelId="{F27DC8B0-BAD6-4DF2-B5CE-A49E556A1865}" type="presParOf" srcId="{1AFD3EE4-4C14-4B2C-9BF8-E25BEBDBA97A}" destId="{519DA649-06FD-41A7-8BF4-61018B8AD879}" srcOrd="0" destOrd="0" presId="urn:microsoft.com/office/officeart/2005/8/layout/hierarchy1"/>
    <dgm:cxn modelId="{11103937-9612-4722-99FD-259191AEFEA9}" type="presParOf" srcId="{519DA649-06FD-41A7-8BF4-61018B8AD879}" destId="{B6A7D071-A0F2-4E09-B78C-4985CF30C9DF}" srcOrd="0" destOrd="0" presId="urn:microsoft.com/office/officeart/2005/8/layout/hierarchy1"/>
    <dgm:cxn modelId="{5D9F8631-B54B-438F-9F0D-4CC23D3C8522}" type="presParOf" srcId="{519DA649-06FD-41A7-8BF4-61018B8AD879}" destId="{C8564CD2-5CAF-4EA9-B5DD-4817F1BBB9C8}" srcOrd="1" destOrd="0" presId="urn:microsoft.com/office/officeart/2005/8/layout/hierarchy1"/>
    <dgm:cxn modelId="{8259FCB1-78DE-4073-B986-8FAB745B5392}" type="presParOf" srcId="{1AFD3EE4-4C14-4B2C-9BF8-E25BEBDBA97A}" destId="{946E24AA-F8A9-46DA-B33A-449FB374E205}" srcOrd="1" destOrd="0" presId="urn:microsoft.com/office/officeart/2005/8/layout/hierarchy1"/>
    <dgm:cxn modelId="{E29440DB-A890-4DF4-A052-1B3D6681E40D}" type="presParOf" srcId="{946E24AA-F8A9-46DA-B33A-449FB374E205}" destId="{5E7BDB3F-E3E5-425E-A04F-662F2DD66EE8}" srcOrd="0" destOrd="0" presId="urn:microsoft.com/office/officeart/2005/8/layout/hierarchy1"/>
    <dgm:cxn modelId="{76B96524-4DD3-43C7-9974-A4F6325CD063}" type="presParOf" srcId="{946E24AA-F8A9-46DA-B33A-449FB374E205}" destId="{D407E230-4C1F-4B45-B1E5-9F0BB05C8AE6}" srcOrd="1" destOrd="0" presId="urn:microsoft.com/office/officeart/2005/8/layout/hierarchy1"/>
    <dgm:cxn modelId="{72EDAD20-ED98-4EB5-8E30-344378D7985A}" type="presParOf" srcId="{D407E230-4C1F-4B45-B1E5-9F0BB05C8AE6}" destId="{3C4FA1FD-E774-4C0C-8309-0EA634E238C1}" srcOrd="0" destOrd="0" presId="urn:microsoft.com/office/officeart/2005/8/layout/hierarchy1"/>
    <dgm:cxn modelId="{B6EB735D-92E9-4780-80B2-4677D8BA252D}" type="presParOf" srcId="{3C4FA1FD-E774-4C0C-8309-0EA634E238C1}" destId="{4AC80549-27FD-4C80-BCA1-474BDC78DEFB}" srcOrd="0" destOrd="0" presId="urn:microsoft.com/office/officeart/2005/8/layout/hierarchy1"/>
    <dgm:cxn modelId="{C39BE0CF-DB17-421B-B0B5-D908EB744B1C}" type="presParOf" srcId="{3C4FA1FD-E774-4C0C-8309-0EA634E238C1}" destId="{2B020B9C-4382-48CB-891D-908BB0BA81C9}" srcOrd="1" destOrd="0" presId="urn:microsoft.com/office/officeart/2005/8/layout/hierarchy1"/>
    <dgm:cxn modelId="{6426B368-D2E7-44B4-9620-6CA8683451E6}" type="presParOf" srcId="{D407E230-4C1F-4B45-B1E5-9F0BB05C8AE6}" destId="{D6F65637-0152-4330-8606-80AC69723E02}" srcOrd="1" destOrd="0" presId="urn:microsoft.com/office/officeart/2005/8/layout/hierarchy1"/>
    <dgm:cxn modelId="{532B051D-660C-40BA-BD12-332E82A8A0DB}" type="presParOf" srcId="{D6F65637-0152-4330-8606-80AC69723E02}" destId="{0E710570-BE04-48E9-A287-07D6687FC056}" srcOrd="0" destOrd="0" presId="urn:microsoft.com/office/officeart/2005/8/layout/hierarchy1"/>
    <dgm:cxn modelId="{00BBFCB8-B939-425A-969B-D7A196C5E4C9}" type="presParOf" srcId="{D6F65637-0152-4330-8606-80AC69723E02}" destId="{6BFB4CFB-B39F-4A1A-BDAC-97C000C8CF5E}" srcOrd="1" destOrd="0" presId="urn:microsoft.com/office/officeart/2005/8/layout/hierarchy1"/>
    <dgm:cxn modelId="{D029432C-A7C9-4667-BEF3-AC10E254062A}" type="presParOf" srcId="{6BFB4CFB-B39F-4A1A-BDAC-97C000C8CF5E}" destId="{11C6F504-3D14-4F44-85F6-DDFC4040F9F9}" srcOrd="0" destOrd="0" presId="urn:microsoft.com/office/officeart/2005/8/layout/hierarchy1"/>
    <dgm:cxn modelId="{CD50EF21-685B-4D13-820A-545BA2C4B387}" type="presParOf" srcId="{11C6F504-3D14-4F44-85F6-DDFC4040F9F9}" destId="{5163BAF1-50A1-4686-8288-C535C72FC9CC}" srcOrd="0" destOrd="0" presId="urn:microsoft.com/office/officeart/2005/8/layout/hierarchy1"/>
    <dgm:cxn modelId="{D0159D3A-FBB3-418B-A973-FC8308EBD6FB}" type="presParOf" srcId="{11C6F504-3D14-4F44-85F6-DDFC4040F9F9}" destId="{97B06333-3012-4CE7-984B-73C9072BAE9D}" srcOrd="1" destOrd="0" presId="urn:microsoft.com/office/officeart/2005/8/layout/hierarchy1"/>
    <dgm:cxn modelId="{057A2D6F-F986-4AED-921E-DAD72313096C}" type="presParOf" srcId="{6BFB4CFB-B39F-4A1A-BDAC-97C000C8CF5E}" destId="{BD7B9616-D3F6-4AD0-A65F-223C31659133}" srcOrd="1" destOrd="0" presId="urn:microsoft.com/office/officeart/2005/8/layout/hierarchy1"/>
    <dgm:cxn modelId="{5E053580-D406-4681-B712-A42F3CE38146}" type="presParOf" srcId="{BD7B9616-D3F6-4AD0-A65F-223C31659133}" destId="{30269F74-3AFB-4CBE-A172-019220BB9EF3}" srcOrd="0" destOrd="0" presId="urn:microsoft.com/office/officeart/2005/8/layout/hierarchy1"/>
    <dgm:cxn modelId="{9EAA6CCE-556F-4663-AD3B-3C8955EDDAB4}" type="presParOf" srcId="{BD7B9616-D3F6-4AD0-A65F-223C31659133}" destId="{D200DEB2-6323-4DD6-8BE6-FD99699FCC6A}" srcOrd="1" destOrd="0" presId="urn:microsoft.com/office/officeart/2005/8/layout/hierarchy1"/>
    <dgm:cxn modelId="{91D453A1-08C0-40D8-B1F3-E7641F115632}" type="presParOf" srcId="{D200DEB2-6323-4DD6-8BE6-FD99699FCC6A}" destId="{FE8C206A-6A10-4C48-AAF4-087018DE6957}" srcOrd="0" destOrd="0" presId="urn:microsoft.com/office/officeart/2005/8/layout/hierarchy1"/>
    <dgm:cxn modelId="{A2315C9B-BE7C-4F77-B7A6-F6E97AB3BAD2}" type="presParOf" srcId="{FE8C206A-6A10-4C48-AAF4-087018DE6957}" destId="{C2A731C4-9FD4-48D5-9763-769CD812BB61}" srcOrd="0" destOrd="0" presId="urn:microsoft.com/office/officeart/2005/8/layout/hierarchy1"/>
    <dgm:cxn modelId="{CCEB5146-FF1D-402C-AB38-0FC6A8F8B8DF}" type="presParOf" srcId="{FE8C206A-6A10-4C48-AAF4-087018DE6957}" destId="{4B14117D-7965-4D57-A1E5-C459C8FACAFF}" srcOrd="1" destOrd="0" presId="urn:microsoft.com/office/officeart/2005/8/layout/hierarchy1"/>
    <dgm:cxn modelId="{6C0F3C57-F734-48B5-961E-FCE82311DD6D}" type="presParOf" srcId="{D200DEB2-6323-4DD6-8BE6-FD99699FCC6A}" destId="{8D48137B-ADA5-42C3-8B96-50969F9D87D5}" srcOrd="1" destOrd="0" presId="urn:microsoft.com/office/officeart/2005/8/layout/hierarchy1"/>
    <dgm:cxn modelId="{608BD4B3-4407-4867-8CE6-EA2A2F8EACAC}" type="presParOf" srcId="{BD7B9616-D3F6-4AD0-A65F-223C31659133}" destId="{EDF25844-C2D6-4042-8C2F-7021765E02DF}" srcOrd="2" destOrd="0" presId="urn:microsoft.com/office/officeart/2005/8/layout/hierarchy1"/>
    <dgm:cxn modelId="{2AF0179C-9B60-4B3F-A580-0AF0D1207325}" type="presParOf" srcId="{BD7B9616-D3F6-4AD0-A65F-223C31659133}" destId="{43EAA024-8017-48A5-A335-61D5CC11E414}" srcOrd="3" destOrd="0" presId="urn:microsoft.com/office/officeart/2005/8/layout/hierarchy1"/>
    <dgm:cxn modelId="{F4BCF9D4-B6B2-4862-9870-09A40FFA06BD}" type="presParOf" srcId="{43EAA024-8017-48A5-A335-61D5CC11E414}" destId="{F307E464-28F5-4F8A-80D4-B1D777A8AA99}" srcOrd="0" destOrd="0" presId="urn:microsoft.com/office/officeart/2005/8/layout/hierarchy1"/>
    <dgm:cxn modelId="{A4DC0E6B-C298-4507-A716-2D1C9F5990A7}" type="presParOf" srcId="{F307E464-28F5-4F8A-80D4-B1D777A8AA99}" destId="{B73CB6A3-E730-4469-8C1A-14A8D3227606}" srcOrd="0" destOrd="0" presId="urn:microsoft.com/office/officeart/2005/8/layout/hierarchy1"/>
    <dgm:cxn modelId="{FBB7576F-B84F-4A82-A03A-69BD25517EA8}" type="presParOf" srcId="{F307E464-28F5-4F8A-80D4-B1D777A8AA99}" destId="{AD908205-F279-4628-BD84-1F3F3EEEB4E2}" srcOrd="1" destOrd="0" presId="urn:microsoft.com/office/officeart/2005/8/layout/hierarchy1"/>
    <dgm:cxn modelId="{FBF78589-5AB0-46C9-9A1D-2082412AA232}" type="presParOf" srcId="{43EAA024-8017-48A5-A335-61D5CC11E414}" destId="{9073CE4E-A7E3-4B77-AF8A-0C7335277142}" srcOrd="1" destOrd="0" presId="urn:microsoft.com/office/officeart/2005/8/layout/hierarchy1"/>
    <dgm:cxn modelId="{7DAD91B5-5DE2-4AF5-9F3C-8B7879B10926}" type="presParOf" srcId="{D6F65637-0152-4330-8606-80AC69723E02}" destId="{2F6E873F-F1E5-4446-89B3-A9A314F2EBE5}" srcOrd="2" destOrd="0" presId="urn:microsoft.com/office/officeart/2005/8/layout/hierarchy1"/>
    <dgm:cxn modelId="{AA826970-EF07-4901-A0DF-EEB5FD5B8861}" type="presParOf" srcId="{D6F65637-0152-4330-8606-80AC69723E02}" destId="{93F8D20A-6A0A-4A60-9E7D-BBF9664AE745}" srcOrd="3" destOrd="0" presId="urn:microsoft.com/office/officeart/2005/8/layout/hierarchy1"/>
    <dgm:cxn modelId="{52677AB9-E9C7-40D1-90E8-4383918667E8}" type="presParOf" srcId="{93F8D20A-6A0A-4A60-9E7D-BBF9664AE745}" destId="{ED9B3731-8646-4D50-85C4-E01F1A86592D}" srcOrd="0" destOrd="0" presId="urn:microsoft.com/office/officeart/2005/8/layout/hierarchy1"/>
    <dgm:cxn modelId="{BB3AA639-A82F-4BDC-840D-1D41E5D98AC6}" type="presParOf" srcId="{ED9B3731-8646-4D50-85C4-E01F1A86592D}" destId="{8A9E150E-C6E4-4165-9BA8-2D107A1F5906}" srcOrd="0" destOrd="0" presId="urn:microsoft.com/office/officeart/2005/8/layout/hierarchy1"/>
    <dgm:cxn modelId="{386D907F-1E92-479F-9AFF-B45133C7E49E}" type="presParOf" srcId="{ED9B3731-8646-4D50-85C4-E01F1A86592D}" destId="{971B0BF5-743D-410D-9AC6-587659987174}" srcOrd="1" destOrd="0" presId="urn:microsoft.com/office/officeart/2005/8/layout/hierarchy1"/>
    <dgm:cxn modelId="{E77FBD02-4371-4E7D-AE5A-1982F92EBA1F}" type="presParOf" srcId="{93F8D20A-6A0A-4A60-9E7D-BBF9664AE745}" destId="{F758EF1D-0C19-4BAB-A645-23B3F5EA8D64}" srcOrd="1" destOrd="0" presId="urn:microsoft.com/office/officeart/2005/8/layout/hierarchy1"/>
    <dgm:cxn modelId="{47344CC2-CD5E-4D58-A8EF-4209F2F4B355}" type="presParOf" srcId="{946E24AA-F8A9-46DA-B33A-449FB374E205}" destId="{A50111C4-FEAF-4956-BBEB-5ABCC8E067CF}" srcOrd="2" destOrd="0" presId="urn:microsoft.com/office/officeart/2005/8/layout/hierarchy1"/>
    <dgm:cxn modelId="{BC909633-FCD2-4691-9AB2-B5A2231E39FE}" type="presParOf" srcId="{946E24AA-F8A9-46DA-B33A-449FB374E205}" destId="{3CF30E0F-80D4-4751-82F7-215EF0AAD70B}" srcOrd="3" destOrd="0" presId="urn:microsoft.com/office/officeart/2005/8/layout/hierarchy1"/>
    <dgm:cxn modelId="{478A021E-664B-40DC-92AB-8E5779998941}" type="presParOf" srcId="{3CF30E0F-80D4-4751-82F7-215EF0AAD70B}" destId="{9746FAD5-3665-4DD7-A647-FB1F126F5BEB}" srcOrd="0" destOrd="0" presId="urn:microsoft.com/office/officeart/2005/8/layout/hierarchy1"/>
    <dgm:cxn modelId="{3D0716C6-F942-4FFB-9323-E996187A0D01}" type="presParOf" srcId="{9746FAD5-3665-4DD7-A647-FB1F126F5BEB}" destId="{3FFC07A1-C3E4-4642-8448-97BB9BAF0473}" srcOrd="0" destOrd="0" presId="urn:microsoft.com/office/officeart/2005/8/layout/hierarchy1"/>
    <dgm:cxn modelId="{72F58482-2123-47D8-8CD3-26C2CB62D77A}" type="presParOf" srcId="{9746FAD5-3665-4DD7-A647-FB1F126F5BEB}" destId="{AF9025B7-4D08-4D8C-BB97-74B1A7ED9B06}" srcOrd="1" destOrd="0" presId="urn:microsoft.com/office/officeart/2005/8/layout/hierarchy1"/>
    <dgm:cxn modelId="{1C34679B-7E7A-423E-A41E-B504007A6683}" type="presParOf" srcId="{3CF30E0F-80D4-4751-82F7-215EF0AAD70B}" destId="{0FE4F219-125C-469B-98FF-22FCB3CF6D01}" srcOrd="1" destOrd="0" presId="urn:microsoft.com/office/officeart/2005/8/layout/hierarchy1"/>
    <dgm:cxn modelId="{988F413B-93C4-4A0D-9817-E65ABC10F872}" type="presParOf" srcId="{0FE4F219-125C-469B-98FF-22FCB3CF6D01}" destId="{262E4587-C779-4AC2-A835-DE3C6F7C254A}" srcOrd="0" destOrd="0" presId="urn:microsoft.com/office/officeart/2005/8/layout/hierarchy1"/>
    <dgm:cxn modelId="{FED328E7-3341-4317-A3F4-D37A39A3249C}" type="presParOf" srcId="{0FE4F219-125C-469B-98FF-22FCB3CF6D01}" destId="{0C15E864-6C9E-498F-8DCB-3A56E08B3169}" srcOrd="1" destOrd="0" presId="urn:microsoft.com/office/officeart/2005/8/layout/hierarchy1"/>
    <dgm:cxn modelId="{327337D3-73DC-43AE-93D4-624E7407942D}" type="presParOf" srcId="{0C15E864-6C9E-498F-8DCB-3A56E08B3169}" destId="{3373DF36-E5D8-4158-B5E3-82621EFF3A09}" srcOrd="0" destOrd="0" presId="urn:microsoft.com/office/officeart/2005/8/layout/hierarchy1"/>
    <dgm:cxn modelId="{6BC7D17D-CF72-4738-89D6-D18DBD6BAA6A}" type="presParOf" srcId="{3373DF36-E5D8-4158-B5E3-82621EFF3A09}" destId="{6AD7EA91-CE47-4891-8E80-0FB1FC568622}" srcOrd="0" destOrd="0" presId="urn:microsoft.com/office/officeart/2005/8/layout/hierarchy1"/>
    <dgm:cxn modelId="{C28AA2AD-340C-4F55-B040-82A2C4D38F8C}" type="presParOf" srcId="{3373DF36-E5D8-4158-B5E3-82621EFF3A09}" destId="{D33756AE-7124-49BE-9D2B-19DC65A06F7D}" srcOrd="1" destOrd="0" presId="urn:microsoft.com/office/officeart/2005/8/layout/hierarchy1"/>
    <dgm:cxn modelId="{B46835E1-78FA-453A-BD4F-B4006D2A92DA}" type="presParOf" srcId="{0C15E864-6C9E-498F-8DCB-3A56E08B3169}" destId="{FD07030D-3B10-456B-AF87-278BDDA4757B}" srcOrd="1" destOrd="0" presId="urn:microsoft.com/office/officeart/2005/8/layout/hierarchy1"/>
    <dgm:cxn modelId="{7A0B99EE-D801-4F83-96CD-1C93CFF92227}" type="presParOf" srcId="{0FE4F219-125C-469B-98FF-22FCB3CF6D01}" destId="{C6274369-D5D5-4BA1-B831-24CA0202D005}" srcOrd="2" destOrd="0" presId="urn:microsoft.com/office/officeart/2005/8/layout/hierarchy1"/>
    <dgm:cxn modelId="{AA0EAD20-49DE-4177-AB6D-9752EE0D1205}" type="presParOf" srcId="{0FE4F219-125C-469B-98FF-22FCB3CF6D01}" destId="{BF3799BD-4AF8-465A-B943-419E90E3D94E}" srcOrd="3" destOrd="0" presId="urn:microsoft.com/office/officeart/2005/8/layout/hierarchy1"/>
    <dgm:cxn modelId="{C4E9463C-B2D4-45C5-89DD-A4BC27EB3E44}" type="presParOf" srcId="{BF3799BD-4AF8-465A-B943-419E90E3D94E}" destId="{0D5798AA-97F1-49A2-8271-77205714F4A3}" srcOrd="0" destOrd="0" presId="urn:microsoft.com/office/officeart/2005/8/layout/hierarchy1"/>
    <dgm:cxn modelId="{7A5B23D4-10F0-435B-B8F4-FD9804E9B7B7}" type="presParOf" srcId="{0D5798AA-97F1-49A2-8271-77205714F4A3}" destId="{7CF59027-A19C-4055-BB76-52D170E80977}" srcOrd="0" destOrd="0" presId="urn:microsoft.com/office/officeart/2005/8/layout/hierarchy1"/>
    <dgm:cxn modelId="{AC3EA486-A471-4299-8233-4C13D70AF1E2}" type="presParOf" srcId="{0D5798AA-97F1-49A2-8271-77205714F4A3}" destId="{61DF9E5C-98D5-4CE1-A85C-6563C4C0B3AD}" srcOrd="1" destOrd="0" presId="urn:microsoft.com/office/officeart/2005/8/layout/hierarchy1"/>
    <dgm:cxn modelId="{B1B3F6C3-7DE9-4247-B1FD-2B29002FD866}" type="presParOf" srcId="{BF3799BD-4AF8-465A-B943-419E90E3D94E}" destId="{62DE5A9B-C032-48A4-84CA-4AEDDCE0CA9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9</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24</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80F580F0-617D-4FF3-9880-16352812AB84}">
      <dgm:prSet phldrT="[Text]"/>
      <dgm:spPr/>
      <dgm:t>
        <a:bodyPr/>
        <a:lstStyle/>
        <a:p>
          <a:pPr rtl="1"/>
          <a:r>
            <a:rPr lang="he-IL" dirty="0" smtClean="0"/>
            <a:t>10</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13</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15</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D319E56D-C67B-4E20-A1F3-A8D46C14130C}">
      <dgm:prSet phldrT="[Text]"/>
      <dgm:spPr/>
      <dgm:t>
        <a:bodyPr/>
        <a:lstStyle/>
        <a:p>
          <a:pPr rtl="1"/>
          <a:r>
            <a:rPr lang="he-IL" dirty="0" smtClean="0"/>
            <a:t>23</a:t>
          </a:r>
          <a:endParaRPr lang="he-IL" dirty="0"/>
        </a:p>
      </dgm:t>
    </dgm:pt>
    <dgm:pt modelId="{63456913-2207-4883-84EE-F3D0243BFC5F}" type="sibTrans" cxnId="{BDFCA8BD-3010-410C-8B8A-432AE4C4E184}">
      <dgm:prSet/>
      <dgm:spPr/>
      <dgm:t>
        <a:bodyPr/>
        <a:lstStyle/>
        <a:p>
          <a:pPr rtl="1"/>
          <a:endParaRPr lang="he-IL"/>
        </a:p>
      </dgm:t>
    </dgm:pt>
    <dgm:pt modelId="{5D27833C-3E48-4860-9382-488E6DCF7ADC}" type="parTrans" cxnId="{BDFCA8BD-3010-410C-8B8A-432AE4C4E184}">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369B2528-7CDD-4F07-A4F9-315AB5D5B738}" type="sibTrans" cxnId="{3ED20977-9FA1-4BC9-96EA-81C875AA2615}">
      <dgm:prSet/>
      <dgm:spPr/>
      <dgm:t>
        <a:bodyPr/>
        <a:lstStyle/>
        <a:p>
          <a:pPr rtl="1"/>
          <a:endParaRPr lang="he-IL"/>
        </a:p>
      </dgm:t>
    </dgm:pt>
    <dgm:pt modelId="{E2A16E21-1605-4F4F-A021-1F3C8910C7EC}" type="parTrans" cxnId="{3ED20977-9FA1-4BC9-96EA-81C875AA2615}">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A50111C4-FEAF-4956-BBEB-5ABCC8E067CF}" type="pres">
      <dgm:prSet presAssocID="{5D27833C-3E48-4860-9382-488E6DCF7ADC}" presName="Name10" presStyleLbl="parChTrans1D2" presStyleIdx="1" presStyleCnt="2"/>
      <dgm:spPr/>
      <dgm:t>
        <a:bodyPr/>
        <a:lstStyle/>
        <a:p>
          <a:pPr rtl="1"/>
          <a:endParaRPr lang="he-IL"/>
        </a:p>
      </dgm:t>
    </dgm:pt>
    <dgm:pt modelId="{3CF30E0F-80D4-4751-82F7-215EF0AAD70B}" type="pres">
      <dgm:prSet presAssocID="{D319E56D-C67B-4E20-A1F3-A8D46C14130C}" presName="hierRoot2" presStyleCnt="0"/>
      <dgm:spPr/>
    </dgm:pt>
    <dgm:pt modelId="{9746FAD5-3665-4DD7-A647-FB1F126F5BEB}" type="pres">
      <dgm:prSet presAssocID="{D319E56D-C67B-4E20-A1F3-A8D46C14130C}" presName="composite2" presStyleCnt="0"/>
      <dgm:spPr/>
    </dgm:pt>
    <dgm:pt modelId="{3FFC07A1-C3E4-4642-8448-97BB9BAF0473}" type="pres">
      <dgm:prSet presAssocID="{D319E56D-C67B-4E20-A1F3-A8D46C14130C}" presName="background2" presStyleLbl="node2" presStyleIdx="1" presStyleCnt="2"/>
      <dgm:spPr/>
    </dgm:pt>
    <dgm:pt modelId="{AF9025B7-4D08-4D8C-BB97-74B1A7ED9B06}" type="pres">
      <dgm:prSet presAssocID="{D319E56D-C67B-4E20-A1F3-A8D46C14130C}" presName="text2" presStyleLbl="fgAcc2" presStyleIdx="1" presStyleCnt="2">
        <dgm:presLayoutVars>
          <dgm:chPref val="3"/>
        </dgm:presLayoutVars>
      </dgm:prSet>
      <dgm:spPr/>
      <dgm:t>
        <a:bodyPr/>
        <a:lstStyle/>
        <a:p>
          <a:pPr rtl="1"/>
          <a:endParaRPr lang="he-IL"/>
        </a:p>
      </dgm:t>
    </dgm:pt>
    <dgm:pt modelId="{0FE4F219-125C-469B-98FF-22FCB3CF6D01}" type="pres">
      <dgm:prSet presAssocID="{D319E56D-C67B-4E20-A1F3-A8D46C14130C}" presName="hierChild3" presStyleCnt="0"/>
      <dgm:spPr/>
    </dgm:pt>
    <dgm:pt modelId="{262E4587-C779-4AC2-A835-DE3C6F7C254A}" type="pres">
      <dgm:prSet presAssocID="{E2A16E21-1605-4F4F-A021-1F3C8910C7EC}" presName="Name17" presStyleLbl="parChTrans1D3" presStyleIdx="2" presStyleCnt="4"/>
      <dgm:spPr/>
      <dgm:t>
        <a:bodyPr/>
        <a:lstStyle/>
        <a:p>
          <a:pPr rtl="1"/>
          <a:endParaRPr lang="he-IL"/>
        </a:p>
      </dgm:t>
    </dgm:pt>
    <dgm:pt modelId="{0C15E864-6C9E-498F-8DCB-3A56E08B3169}" type="pres">
      <dgm:prSet presAssocID="{56B10902-0810-426C-9D4B-89538CD9CE3E}" presName="hierRoot3" presStyleCnt="0"/>
      <dgm:spPr/>
    </dgm:pt>
    <dgm:pt modelId="{3373DF36-E5D8-4158-B5E3-82621EFF3A09}" type="pres">
      <dgm:prSet presAssocID="{56B10902-0810-426C-9D4B-89538CD9CE3E}" presName="composite3" presStyleCnt="0"/>
      <dgm:spPr/>
    </dgm:pt>
    <dgm:pt modelId="{6AD7EA91-CE47-4891-8E80-0FB1FC568622}" type="pres">
      <dgm:prSet presAssocID="{56B10902-0810-426C-9D4B-89538CD9CE3E}" presName="background3" presStyleLbl="node3" presStyleIdx="2" presStyleCnt="4"/>
      <dgm:spPr/>
    </dgm:pt>
    <dgm:pt modelId="{D33756AE-7124-49BE-9D2B-19DC65A06F7D}" type="pres">
      <dgm:prSet presAssocID="{56B10902-0810-426C-9D4B-89538CD9CE3E}" presName="text3" presStyleLbl="fgAcc3" presStyleIdx="2" presStyleCnt="4">
        <dgm:presLayoutVars>
          <dgm:chPref val="3"/>
        </dgm:presLayoutVars>
      </dgm:prSet>
      <dgm:spPr/>
      <dgm:t>
        <a:bodyPr/>
        <a:lstStyle/>
        <a:p>
          <a:pPr rtl="1"/>
          <a:endParaRPr lang="he-IL"/>
        </a:p>
      </dgm:t>
    </dgm:pt>
    <dgm:pt modelId="{FD07030D-3B10-456B-AF87-278BDDA4757B}" type="pres">
      <dgm:prSet presAssocID="{56B10902-0810-426C-9D4B-89538CD9CE3E}" presName="hierChild4" presStyleCnt="0"/>
      <dgm:spPr/>
    </dgm:pt>
    <dgm:pt modelId="{C6274369-D5D5-4BA1-B831-24CA0202D005}" type="pres">
      <dgm:prSet presAssocID="{914E5EEC-1F85-4A20-91CC-098A7DA8ABA0}" presName="Name17" presStyleLbl="parChTrans1D3" presStyleIdx="3"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3" presStyleCnt="4"/>
      <dgm:spPr/>
    </dgm:pt>
    <dgm:pt modelId="{61DF9E5C-98D5-4CE1-A85C-6563C4C0B3AD}" type="pres">
      <dgm:prSet presAssocID="{7B5473A4-9DC1-4A14-A2BF-A6A40CC8D102}" presName="text3" presStyleLbl="fgAcc3" presStyleIdx="3"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Lst>
  <dgm:cxnLst>
    <dgm:cxn modelId="{DE33F8A3-E19D-40E5-8232-95328199FE61}" type="presOf" srcId="{D319E56D-C67B-4E20-A1F3-A8D46C14130C}" destId="{AF9025B7-4D08-4D8C-BB97-74B1A7ED9B06}" srcOrd="0" destOrd="0" presId="urn:microsoft.com/office/officeart/2005/8/layout/hierarchy1"/>
    <dgm:cxn modelId="{11454FAB-60F9-4310-8661-82FB19E47919}" type="presOf" srcId="{27DC0E27-CC2C-456F-8C3A-025E87DD9637}" destId="{5E7BDB3F-E3E5-425E-A04F-662F2DD66EE8}" srcOrd="0" destOrd="0" presId="urn:microsoft.com/office/officeart/2005/8/layout/hierarchy1"/>
    <dgm:cxn modelId="{73E8A9D5-94D9-4E15-980C-8E0A8FEE9CC1}" type="presOf" srcId="{5D27833C-3E48-4860-9382-488E6DCF7ADC}" destId="{A50111C4-FEAF-4956-BBEB-5ABCC8E067CF}" srcOrd="0" destOrd="0" presId="urn:microsoft.com/office/officeart/2005/8/layout/hierarchy1"/>
    <dgm:cxn modelId="{139EAEB4-86A0-4396-93AC-692D3899CAF9}" type="presOf" srcId="{7B5473A4-9DC1-4A14-A2BF-A6A40CC8D102}" destId="{61DF9E5C-98D5-4CE1-A85C-6563C4C0B3AD}" srcOrd="0" destOrd="0" presId="urn:microsoft.com/office/officeart/2005/8/layout/hierarchy1"/>
    <dgm:cxn modelId="{AA75A6C7-6F0B-4861-801B-3CF44A863216}" srcId="{D319E56D-C67B-4E20-A1F3-A8D46C14130C}" destId="{7B5473A4-9DC1-4A14-A2BF-A6A40CC8D102}" srcOrd="1" destOrd="0" parTransId="{914E5EEC-1F85-4A20-91CC-098A7DA8ABA0}" sibTransId="{A9876E11-E126-4C38-806C-AB6AB2E1D883}"/>
    <dgm:cxn modelId="{2B763F4F-EDEF-4042-B613-9877E3AE7467}" type="presOf" srcId="{545D8567-774E-4E71-A4B8-AFCB3EAB7C05}" destId="{DA8D4D94-0695-46E9-AEB8-6FE00F8DADF8}"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30706F12-ABA9-430D-B18A-DA090DAD1512}" type="presOf" srcId="{96A6BD2D-DCD4-4BD5-8B31-37BEB6998CAF}" destId="{2F6E873F-F1E5-4446-89B3-A9A314F2EBE5}" srcOrd="0" destOrd="0" presId="urn:microsoft.com/office/officeart/2005/8/layout/hierarchy1"/>
    <dgm:cxn modelId="{BDFCA8BD-3010-410C-8B8A-432AE4C4E184}" srcId="{CCFEF22E-465F-49DE-9404-9A360471E339}" destId="{D319E56D-C67B-4E20-A1F3-A8D46C14130C}" srcOrd="1" destOrd="0" parTransId="{5D27833C-3E48-4860-9382-488E6DCF7ADC}" sibTransId="{63456913-2207-4883-84EE-F3D0243BFC5F}"/>
    <dgm:cxn modelId="{B90ED539-9B3A-4B95-83E3-12E644FA0707}" srcId="{545D8567-774E-4E71-A4B8-AFCB3EAB7C05}" destId="{CCFEF22E-465F-49DE-9404-9A360471E339}" srcOrd="0" destOrd="0" parTransId="{0B31FD15-8B09-46F1-A206-77E2CE46904B}" sibTransId="{321C61FD-6CFD-4193-8E39-828D8018EDF9}"/>
    <dgm:cxn modelId="{0B5ECB2D-07D4-4B13-8A12-7CD67279C1A2}" srcId="{CCFEF22E-465F-49DE-9404-9A360471E339}" destId="{BB4DF27B-20DA-4615-9AB5-F202B0762D4D}" srcOrd="0" destOrd="0" parTransId="{27DC0E27-CC2C-456F-8C3A-025E87DD9637}" sibTransId="{577B275B-26AC-4871-9BEA-E6FFA66E17D9}"/>
    <dgm:cxn modelId="{5AB0A031-7201-4E36-B393-90D7FC8A5880}" type="presOf" srcId="{CCFEF22E-465F-49DE-9404-9A360471E339}" destId="{C8564CD2-5CAF-4EA9-B5DD-4817F1BBB9C8}" srcOrd="0" destOrd="0" presId="urn:microsoft.com/office/officeart/2005/8/layout/hierarchy1"/>
    <dgm:cxn modelId="{E83CD5FD-1BA0-499B-BCA8-D87CD467AF5E}" type="presOf" srcId="{BB4DF27B-20DA-4615-9AB5-F202B0762D4D}" destId="{2B020B9C-4382-48CB-891D-908BB0BA81C9}" srcOrd="0" destOrd="0" presId="urn:microsoft.com/office/officeart/2005/8/layout/hierarchy1"/>
    <dgm:cxn modelId="{F5DC604B-DF22-4CD5-857A-5DEEE2CA1AA8}" type="presOf" srcId="{914E5EEC-1F85-4A20-91CC-098A7DA8ABA0}" destId="{C6274369-D5D5-4BA1-B831-24CA0202D005}" srcOrd="0" destOrd="0" presId="urn:microsoft.com/office/officeart/2005/8/layout/hierarchy1"/>
    <dgm:cxn modelId="{3ED20977-9FA1-4BC9-96EA-81C875AA2615}" srcId="{D319E56D-C67B-4E20-A1F3-A8D46C14130C}" destId="{56B10902-0810-426C-9D4B-89538CD9CE3E}" srcOrd="0" destOrd="0" parTransId="{E2A16E21-1605-4F4F-A021-1F3C8910C7EC}" sibTransId="{369B2528-7CDD-4F07-A4F9-315AB5D5B738}"/>
    <dgm:cxn modelId="{A4F5CBF2-CDF6-4967-959B-7802EA30B3B4}" type="presOf" srcId="{EF86C941-0C2D-419A-BD60-9A1ACE3350DF}" destId="{0E710570-BE04-48E9-A287-07D6687FC056}" srcOrd="0" destOrd="0" presId="urn:microsoft.com/office/officeart/2005/8/layout/hierarchy1"/>
    <dgm:cxn modelId="{77C4B3C9-5EB8-424C-83CA-A5C3F2E6B3E0}" type="presOf" srcId="{80F580F0-617D-4FF3-9880-16352812AB84}" destId="{971B0BF5-743D-410D-9AC6-587659987174}"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79EBEDB5-411C-4054-A2B4-BEA2A0782544}" type="presOf" srcId="{56B10902-0810-426C-9D4B-89538CD9CE3E}" destId="{D33756AE-7124-49BE-9D2B-19DC65A06F7D}" srcOrd="0" destOrd="0" presId="urn:microsoft.com/office/officeart/2005/8/layout/hierarchy1"/>
    <dgm:cxn modelId="{56B1E874-75B1-4D64-A702-83454B996907}" type="presOf" srcId="{C934088A-DD17-454B-ABF8-F898A4299977}" destId="{97B06333-3012-4CE7-984B-73C9072BAE9D}" srcOrd="0" destOrd="0" presId="urn:microsoft.com/office/officeart/2005/8/layout/hierarchy1"/>
    <dgm:cxn modelId="{478887F2-00F4-42ED-855F-68F5CB63EBC4}" type="presOf" srcId="{E2A16E21-1605-4F4F-A021-1F3C8910C7EC}" destId="{262E4587-C779-4AC2-A835-DE3C6F7C254A}" srcOrd="0" destOrd="0" presId="urn:microsoft.com/office/officeart/2005/8/layout/hierarchy1"/>
    <dgm:cxn modelId="{C43FC3F0-7029-4268-B800-7552FF6F48F8}" type="presParOf" srcId="{DA8D4D94-0695-46E9-AEB8-6FE00F8DADF8}" destId="{1AFD3EE4-4C14-4B2C-9BF8-E25BEBDBA97A}" srcOrd="0" destOrd="0" presId="urn:microsoft.com/office/officeart/2005/8/layout/hierarchy1"/>
    <dgm:cxn modelId="{99CEA1BF-8B89-48FD-9825-95C849BC6208}" type="presParOf" srcId="{1AFD3EE4-4C14-4B2C-9BF8-E25BEBDBA97A}" destId="{519DA649-06FD-41A7-8BF4-61018B8AD879}" srcOrd="0" destOrd="0" presId="urn:microsoft.com/office/officeart/2005/8/layout/hierarchy1"/>
    <dgm:cxn modelId="{2FFAD12D-73EC-4F0F-8D57-52B2665598AF}" type="presParOf" srcId="{519DA649-06FD-41A7-8BF4-61018B8AD879}" destId="{B6A7D071-A0F2-4E09-B78C-4985CF30C9DF}" srcOrd="0" destOrd="0" presId="urn:microsoft.com/office/officeart/2005/8/layout/hierarchy1"/>
    <dgm:cxn modelId="{CCDAA429-A152-4486-AF3E-E834249B10E0}" type="presParOf" srcId="{519DA649-06FD-41A7-8BF4-61018B8AD879}" destId="{C8564CD2-5CAF-4EA9-B5DD-4817F1BBB9C8}" srcOrd="1" destOrd="0" presId="urn:microsoft.com/office/officeart/2005/8/layout/hierarchy1"/>
    <dgm:cxn modelId="{0DB0CAED-6751-4AD8-A835-1B37D67CD133}" type="presParOf" srcId="{1AFD3EE4-4C14-4B2C-9BF8-E25BEBDBA97A}" destId="{946E24AA-F8A9-46DA-B33A-449FB374E205}" srcOrd="1" destOrd="0" presId="urn:microsoft.com/office/officeart/2005/8/layout/hierarchy1"/>
    <dgm:cxn modelId="{B6436C58-B298-4F46-A997-0B10F847A399}" type="presParOf" srcId="{946E24AA-F8A9-46DA-B33A-449FB374E205}" destId="{5E7BDB3F-E3E5-425E-A04F-662F2DD66EE8}" srcOrd="0" destOrd="0" presId="urn:microsoft.com/office/officeart/2005/8/layout/hierarchy1"/>
    <dgm:cxn modelId="{81143B2C-23DB-4CE8-98DA-263BF8B02F78}" type="presParOf" srcId="{946E24AA-F8A9-46DA-B33A-449FB374E205}" destId="{D407E230-4C1F-4B45-B1E5-9F0BB05C8AE6}" srcOrd="1" destOrd="0" presId="urn:microsoft.com/office/officeart/2005/8/layout/hierarchy1"/>
    <dgm:cxn modelId="{057D7E2A-985F-4A67-A592-F90BFD49C0FB}" type="presParOf" srcId="{D407E230-4C1F-4B45-B1E5-9F0BB05C8AE6}" destId="{3C4FA1FD-E774-4C0C-8309-0EA634E238C1}" srcOrd="0" destOrd="0" presId="urn:microsoft.com/office/officeart/2005/8/layout/hierarchy1"/>
    <dgm:cxn modelId="{57EB70E1-CEE3-474F-9216-A38BCB3979E7}" type="presParOf" srcId="{3C4FA1FD-E774-4C0C-8309-0EA634E238C1}" destId="{4AC80549-27FD-4C80-BCA1-474BDC78DEFB}" srcOrd="0" destOrd="0" presId="urn:microsoft.com/office/officeart/2005/8/layout/hierarchy1"/>
    <dgm:cxn modelId="{D1D4B273-3F3E-423E-903F-2462564AB929}" type="presParOf" srcId="{3C4FA1FD-E774-4C0C-8309-0EA634E238C1}" destId="{2B020B9C-4382-48CB-891D-908BB0BA81C9}" srcOrd="1" destOrd="0" presId="urn:microsoft.com/office/officeart/2005/8/layout/hierarchy1"/>
    <dgm:cxn modelId="{E1054A74-9224-408F-A0E2-5B9C0A5FBBC3}" type="presParOf" srcId="{D407E230-4C1F-4B45-B1E5-9F0BB05C8AE6}" destId="{D6F65637-0152-4330-8606-80AC69723E02}" srcOrd="1" destOrd="0" presId="urn:microsoft.com/office/officeart/2005/8/layout/hierarchy1"/>
    <dgm:cxn modelId="{104AD885-3985-43D9-BB36-7238AAE5F9B6}" type="presParOf" srcId="{D6F65637-0152-4330-8606-80AC69723E02}" destId="{0E710570-BE04-48E9-A287-07D6687FC056}" srcOrd="0" destOrd="0" presId="urn:microsoft.com/office/officeart/2005/8/layout/hierarchy1"/>
    <dgm:cxn modelId="{E164FF49-E185-47AA-81E1-9251E2081204}" type="presParOf" srcId="{D6F65637-0152-4330-8606-80AC69723E02}" destId="{6BFB4CFB-B39F-4A1A-BDAC-97C000C8CF5E}" srcOrd="1" destOrd="0" presId="urn:microsoft.com/office/officeart/2005/8/layout/hierarchy1"/>
    <dgm:cxn modelId="{4AD79FC6-D65F-4F97-B393-ACD53B26C6B8}" type="presParOf" srcId="{6BFB4CFB-B39F-4A1A-BDAC-97C000C8CF5E}" destId="{11C6F504-3D14-4F44-85F6-DDFC4040F9F9}" srcOrd="0" destOrd="0" presId="urn:microsoft.com/office/officeart/2005/8/layout/hierarchy1"/>
    <dgm:cxn modelId="{6977DC79-C0EF-4AC6-822C-28AB2039BC9E}" type="presParOf" srcId="{11C6F504-3D14-4F44-85F6-DDFC4040F9F9}" destId="{5163BAF1-50A1-4686-8288-C535C72FC9CC}" srcOrd="0" destOrd="0" presId="urn:microsoft.com/office/officeart/2005/8/layout/hierarchy1"/>
    <dgm:cxn modelId="{1AA530AE-4023-4C99-B56B-F97C14F7443F}" type="presParOf" srcId="{11C6F504-3D14-4F44-85F6-DDFC4040F9F9}" destId="{97B06333-3012-4CE7-984B-73C9072BAE9D}" srcOrd="1" destOrd="0" presId="urn:microsoft.com/office/officeart/2005/8/layout/hierarchy1"/>
    <dgm:cxn modelId="{9EC7186A-56DD-48F9-A44C-EB49079E4512}" type="presParOf" srcId="{6BFB4CFB-B39F-4A1A-BDAC-97C000C8CF5E}" destId="{BD7B9616-D3F6-4AD0-A65F-223C31659133}" srcOrd="1" destOrd="0" presId="urn:microsoft.com/office/officeart/2005/8/layout/hierarchy1"/>
    <dgm:cxn modelId="{31FC0D75-4257-4D35-9A03-C91D621FBA66}" type="presParOf" srcId="{D6F65637-0152-4330-8606-80AC69723E02}" destId="{2F6E873F-F1E5-4446-89B3-A9A314F2EBE5}" srcOrd="2" destOrd="0" presId="urn:microsoft.com/office/officeart/2005/8/layout/hierarchy1"/>
    <dgm:cxn modelId="{A958B503-3275-40D3-887D-C803B58759B0}" type="presParOf" srcId="{D6F65637-0152-4330-8606-80AC69723E02}" destId="{93F8D20A-6A0A-4A60-9E7D-BBF9664AE745}" srcOrd="3" destOrd="0" presId="urn:microsoft.com/office/officeart/2005/8/layout/hierarchy1"/>
    <dgm:cxn modelId="{DD681CAE-3085-4A38-8DA0-B3456A66EBF1}" type="presParOf" srcId="{93F8D20A-6A0A-4A60-9E7D-BBF9664AE745}" destId="{ED9B3731-8646-4D50-85C4-E01F1A86592D}" srcOrd="0" destOrd="0" presId="urn:microsoft.com/office/officeart/2005/8/layout/hierarchy1"/>
    <dgm:cxn modelId="{71247EDB-406D-4CA6-AE2E-C092137BF69F}" type="presParOf" srcId="{ED9B3731-8646-4D50-85C4-E01F1A86592D}" destId="{8A9E150E-C6E4-4165-9BA8-2D107A1F5906}" srcOrd="0" destOrd="0" presId="urn:microsoft.com/office/officeart/2005/8/layout/hierarchy1"/>
    <dgm:cxn modelId="{5368FFFE-EABD-443B-B44F-E302FD2EEF1D}" type="presParOf" srcId="{ED9B3731-8646-4D50-85C4-E01F1A86592D}" destId="{971B0BF5-743D-410D-9AC6-587659987174}" srcOrd="1" destOrd="0" presId="urn:microsoft.com/office/officeart/2005/8/layout/hierarchy1"/>
    <dgm:cxn modelId="{4E1F443D-518F-4612-96A3-66BC853A951E}" type="presParOf" srcId="{93F8D20A-6A0A-4A60-9E7D-BBF9664AE745}" destId="{F758EF1D-0C19-4BAB-A645-23B3F5EA8D64}" srcOrd="1" destOrd="0" presId="urn:microsoft.com/office/officeart/2005/8/layout/hierarchy1"/>
    <dgm:cxn modelId="{E8B2A370-9D60-443E-AF81-4774A064727B}" type="presParOf" srcId="{946E24AA-F8A9-46DA-B33A-449FB374E205}" destId="{A50111C4-FEAF-4956-BBEB-5ABCC8E067CF}" srcOrd="2" destOrd="0" presId="urn:microsoft.com/office/officeart/2005/8/layout/hierarchy1"/>
    <dgm:cxn modelId="{858DDE8C-8D78-4E9F-88DA-247879DEAEF2}" type="presParOf" srcId="{946E24AA-F8A9-46DA-B33A-449FB374E205}" destId="{3CF30E0F-80D4-4751-82F7-215EF0AAD70B}" srcOrd="3" destOrd="0" presId="urn:microsoft.com/office/officeart/2005/8/layout/hierarchy1"/>
    <dgm:cxn modelId="{BC4E3B23-8253-4923-8CF6-F3D617B9A89D}" type="presParOf" srcId="{3CF30E0F-80D4-4751-82F7-215EF0AAD70B}" destId="{9746FAD5-3665-4DD7-A647-FB1F126F5BEB}" srcOrd="0" destOrd="0" presId="urn:microsoft.com/office/officeart/2005/8/layout/hierarchy1"/>
    <dgm:cxn modelId="{1C094CD7-285B-47CC-A80A-3A3F55A3506D}" type="presParOf" srcId="{9746FAD5-3665-4DD7-A647-FB1F126F5BEB}" destId="{3FFC07A1-C3E4-4642-8448-97BB9BAF0473}" srcOrd="0" destOrd="0" presId="urn:microsoft.com/office/officeart/2005/8/layout/hierarchy1"/>
    <dgm:cxn modelId="{FBE0953C-35F9-4EE1-8BF5-81D0352A3326}" type="presParOf" srcId="{9746FAD5-3665-4DD7-A647-FB1F126F5BEB}" destId="{AF9025B7-4D08-4D8C-BB97-74B1A7ED9B06}" srcOrd="1" destOrd="0" presId="urn:microsoft.com/office/officeart/2005/8/layout/hierarchy1"/>
    <dgm:cxn modelId="{5A249273-6B62-4589-8F02-0A6C9A0FEFD3}" type="presParOf" srcId="{3CF30E0F-80D4-4751-82F7-215EF0AAD70B}" destId="{0FE4F219-125C-469B-98FF-22FCB3CF6D01}" srcOrd="1" destOrd="0" presId="urn:microsoft.com/office/officeart/2005/8/layout/hierarchy1"/>
    <dgm:cxn modelId="{F5C33B13-37C9-4262-8B82-F27AAECBCF16}" type="presParOf" srcId="{0FE4F219-125C-469B-98FF-22FCB3CF6D01}" destId="{262E4587-C779-4AC2-A835-DE3C6F7C254A}" srcOrd="0" destOrd="0" presId="urn:microsoft.com/office/officeart/2005/8/layout/hierarchy1"/>
    <dgm:cxn modelId="{AF77CC39-C3BF-4F21-8362-AFD4D99D4F0D}" type="presParOf" srcId="{0FE4F219-125C-469B-98FF-22FCB3CF6D01}" destId="{0C15E864-6C9E-498F-8DCB-3A56E08B3169}" srcOrd="1" destOrd="0" presId="urn:microsoft.com/office/officeart/2005/8/layout/hierarchy1"/>
    <dgm:cxn modelId="{C9ABDA4C-6264-47FC-A652-2FB0D59D7319}" type="presParOf" srcId="{0C15E864-6C9E-498F-8DCB-3A56E08B3169}" destId="{3373DF36-E5D8-4158-B5E3-82621EFF3A09}" srcOrd="0" destOrd="0" presId="urn:microsoft.com/office/officeart/2005/8/layout/hierarchy1"/>
    <dgm:cxn modelId="{F024FC2C-1D72-47E7-8C34-FBD77F18F9B0}" type="presParOf" srcId="{3373DF36-E5D8-4158-B5E3-82621EFF3A09}" destId="{6AD7EA91-CE47-4891-8E80-0FB1FC568622}" srcOrd="0" destOrd="0" presId="urn:microsoft.com/office/officeart/2005/8/layout/hierarchy1"/>
    <dgm:cxn modelId="{97243A95-98B5-4657-8292-D04E3500D1E9}" type="presParOf" srcId="{3373DF36-E5D8-4158-B5E3-82621EFF3A09}" destId="{D33756AE-7124-49BE-9D2B-19DC65A06F7D}" srcOrd="1" destOrd="0" presId="urn:microsoft.com/office/officeart/2005/8/layout/hierarchy1"/>
    <dgm:cxn modelId="{06214384-4E54-45B6-86F1-A53FDA3606C0}" type="presParOf" srcId="{0C15E864-6C9E-498F-8DCB-3A56E08B3169}" destId="{FD07030D-3B10-456B-AF87-278BDDA4757B}" srcOrd="1" destOrd="0" presId="urn:microsoft.com/office/officeart/2005/8/layout/hierarchy1"/>
    <dgm:cxn modelId="{FB8C67E4-CAB9-4983-8EF1-F5002822832B}" type="presParOf" srcId="{0FE4F219-125C-469B-98FF-22FCB3CF6D01}" destId="{C6274369-D5D5-4BA1-B831-24CA0202D005}" srcOrd="2" destOrd="0" presId="urn:microsoft.com/office/officeart/2005/8/layout/hierarchy1"/>
    <dgm:cxn modelId="{C6C96F28-8BA8-4F8D-8BD2-33BADB0E7DA7}" type="presParOf" srcId="{0FE4F219-125C-469B-98FF-22FCB3CF6D01}" destId="{BF3799BD-4AF8-465A-B943-419E90E3D94E}" srcOrd="3" destOrd="0" presId="urn:microsoft.com/office/officeart/2005/8/layout/hierarchy1"/>
    <dgm:cxn modelId="{21E059E3-C0A7-4846-BDFB-764E486A7B9A}" type="presParOf" srcId="{BF3799BD-4AF8-465A-B943-419E90E3D94E}" destId="{0D5798AA-97F1-49A2-8271-77205714F4A3}" srcOrd="0" destOrd="0" presId="urn:microsoft.com/office/officeart/2005/8/layout/hierarchy1"/>
    <dgm:cxn modelId="{7707B515-D674-4BC5-AD32-86807A953A53}" type="presParOf" srcId="{0D5798AA-97F1-49A2-8271-77205714F4A3}" destId="{7CF59027-A19C-4055-BB76-52D170E80977}" srcOrd="0" destOrd="0" presId="urn:microsoft.com/office/officeart/2005/8/layout/hierarchy1"/>
    <dgm:cxn modelId="{2EA857DA-1DB8-4F49-9172-E313D246B291}" type="presParOf" srcId="{0D5798AA-97F1-49A2-8271-77205714F4A3}" destId="{61DF9E5C-98D5-4CE1-A85C-6563C4C0B3AD}" srcOrd="1" destOrd="0" presId="urn:microsoft.com/office/officeart/2005/8/layout/hierarchy1"/>
    <dgm:cxn modelId="{33D95AEB-8665-4C6B-90F3-10775ACCC248}" type="presParOf" srcId="{BF3799BD-4AF8-465A-B943-419E90E3D94E}" destId="{62DE5A9B-C032-48A4-84CA-4AEDDCE0CA90}"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24</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13</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80F580F0-617D-4FF3-9880-16352812AB84}">
      <dgm:prSet phldrT="[Text]"/>
      <dgm:spPr/>
      <dgm:t>
        <a:bodyPr/>
        <a:lstStyle/>
        <a:p>
          <a:pPr rtl="1"/>
          <a:r>
            <a:rPr lang="he-IL" dirty="0" smtClean="0"/>
            <a:t>10</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9</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r>
            <a:rPr lang="he-IL" dirty="0" smtClean="0"/>
            <a:t>15</a:t>
          </a:r>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D319E56D-C67B-4E20-A1F3-A8D46C14130C}">
      <dgm:prSet phldrT="[Text]"/>
      <dgm:spPr/>
      <dgm:t>
        <a:bodyPr/>
        <a:lstStyle/>
        <a:p>
          <a:pPr rtl="1"/>
          <a:r>
            <a:rPr lang="he-IL" dirty="0" smtClean="0"/>
            <a:t>23</a:t>
          </a:r>
          <a:endParaRPr lang="he-IL" dirty="0"/>
        </a:p>
      </dgm:t>
    </dgm:pt>
    <dgm:pt modelId="{63456913-2207-4883-84EE-F3D0243BFC5F}" type="sibTrans" cxnId="{BDFCA8BD-3010-410C-8B8A-432AE4C4E184}">
      <dgm:prSet/>
      <dgm:spPr/>
      <dgm:t>
        <a:bodyPr/>
        <a:lstStyle/>
        <a:p>
          <a:pPr rtl="1"/>
          <a:endParaRPr lang="he-IL"/>
        </a:p>
      </dgm:t>
    </dgm:pt>
    <dgm:pt modelId="{5D27833C-3E48-4860-9382-488E6DCF7ADC}" type="parTrans" cxnId="{BDFCA8BD-3010-410C-8B8A-432AE4C4E184}">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369B2528-7CDD-4F07-A4F9-315AB5D5B738}" type="sibTrans" cxnId="{3ED20977-9FA1-4BC9-96EA-81C875AA2615}">
      <dgm:prSet/>
      <dgm:spPr/>
      <dgm:t>
        <a:bodyPr/>
        <a:lstStyle/>
        <a:p>
          <a:pPr rtl="1"/>
          <a:endParaRPr lang="he-IL"/>
        </a:p>
      </dgm:t>
    </dgm:pt>
    <dgm:pt modelId="{E2A16E21-1605-4F4F-A021-1F3C8910C7EC}" type="parTrans" cxnId="{3ED20977-9FA1-4BC9-96EA-81C875AA2615}">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A50111C4-FEAF-4956-BBEB-5ABCC8E067CF}" type="pres">
      <dgm:prSet presAssocID="{5D27833C-3E48-4860-9382-488E6DCF7ADC}" presName="Name10" presStyleLbl="parChTrans1D2" presStyleIdx="1" presStyleCnt="2"/>
      <dgm:spPr/>
      <dgm:t>
        <a:bodyPr/>
        <a:lstStyle/>
        <a:p>
          <a:pPr rtl="1"/>
          <a:endParaRPr lang="he-IL"/>
        </a:p>
      </dgm:t>
    </dgm:pt>
    <dgm:pt modelId="{3CF30E0F-80D4-4751-82F7-215EF0AAD70B}" type="pres">
      <dgm:prSet presAssocID="{D319E56D-C67B-4E20-A1F3-A8D46C14130C}" presName="hierRoot2" presStyleCnt="0"/>
      <dgm:spPr/>
    </dgm:pt>
    <dgm:pt modelId="{9746FAD5-3665-4DD7-A647-FB1F126F5BEB}" type="pres">
      <dgm:prSet presAssocID="{D319E56D-C67B-4E20-A1F3-A8D46C14130C}" presName="composite2" presStyleCnt="0"/>
      <dgm:spPr/>
    </dgm:pt>
    <dgm:pt modelId="{3FFC07A1-C3E4-4642-8448-97BB9BAF0473}" type="pres">
      <dgm:prSet presAssocID="{D319E56D-C67B-4E20-A1F3-A8D46C14130C}" presName="background2" presStyleLbl="node2" presStyleIdx="1" presStyleCnt="2"/>
      <dgm:spPr/>
    </dgm:pt>
    <dgm:pt modelId="{AF9025B7-4D08-4D8C-BB97-74B1A7ED9B06}" type="pres">
      <dgm:prSet presAssocID="{D319E56D-C67B-4E20-A1F3-A8D46C14130C}" presName="text2" presStyleLbl="fgAcc2" presStyleIdx="1" presStyleCnt="2">
        <dgm:presLayoutVars>
          <dgm:chPref val="3"/>
        </dgm:presLayoutVars>
      </dgm:prSet>
      <dgm:spPr/>
      <dgm:t>
        <a:bodyPr/>
        <a:lstStyle/>
        <a:p>
          <a:pPr rtl="1"/>
          <a:endParaRPr lang="he-IL"/>
        </a:p>
      </dgm:t>
    </dgm:pt>
    <dgm:pt modelId="{0FE4F219-125C-469B-98FF-22FCB3CF6D01}" type="pres">
      <dgm:prSet presAssocID="{D319E56D-C67B-4E20-A1F3-A8D46C14130C}" presName="hierChild3" presStyleCnt="0"/>
      <dgm:spPr/>
    </dgm:pt>
    <dgm:pt modelId="{262E4587-C779-4AC2-A835-DE3C6F7C254A}" type="pres">
      <dgm:prSet presAssocID="{E2A16E21-1605-4F4F-A021-1F3C8910C7EC}" presName="Name17" presStyleLbl="parChTrans1D3" presStyleIdx="2" presStyleCnt="4"/>
      <dgm:spPr/>
      <dgm:t>
        <a:bodyPr/>
        <a:lstStyle/>
        <a:p>
          <a:pPr rtl="1"/>
          <a:endParaRPr lang="he-IL"/>
        </a:p>
      </dgm:t>
    </dgm:pt>
    <dgm:pt modelId="{0C15E864-6C9E-498F-8DCB-3A56E08B3169}" type="pres">
      <dgm:prSet presAssocID="{56B10902-0810-426C-9D4B-89538CD9CE3E}" presName="hierRoot3" presStyleCnt="0"/>
      <dgm:spPr/>
    </dgm:pt>
    <dgm:pt modelId="{3373DF36-E5D8-4158-B5E3-82621EFF3A09}" type="pres">
      <dgm:prSet presAssocID="{56B10902-0810-426C-9D4B-89538CD9CE3E}" presName="composite3" presStyleCnt="0"/>
      <dgm:spPr/>
    </dgm:pt>
    <dgm:pt modelId="{6AD7EA91-CE47-4891-8E80-0FB1FC568622}" type="pres">
      <dgm:prSet presAssocID="{56B10902-0810-426C-9D4B-89538CD9CE3E}" presName="background3" presStyleLbl="node3" presStyleIdx="2" presStyleCnt="4"/>
      <dgm:spPr/>
    </dgm:pt>
    <dgm:pt modelId="{D33756AE-7124-49BE-9D2B-19DC65A06F7D}" type="pres">
      <dgm:prSet presAssocID="{56B10902-0810-426C-9D4B-89538CD9CE3E}" presName="text3" presStyleLbl="fgAcc3" presStyleIdx="2" presStyleCnt="4">
        <dgm:presLayoutVars>
          <dgm:chPref val="3"/>
        </dgm:presLayoutVars>
      </dgm:prSet>
      <dgm:spPr/>
      <dgm:t>
        <a:bodyPr/>
        <a:lstStyle/>
        <a:p>
          <a:pPr rtl="1"/>
          <a:endParaRPr lang="he-IL"/>
        </a:p>
      </dgm:t>
    </dgm:pt>
    <dgm:pt modelId="{FD07030D-3B10-456B-AF87-278BDDA4757B}" type="pres">
      <dgm:prSet presAssocID="{56B10902-0810-426C-9D4B-89538CD9CE3E}" presName="hierChild4" presStyleCnt="0"/>
      <dgm:spPr/>
    </dgm:pt>
    <dgm:pt modelId="{C6274369-D5D5-4BA1-B831-24CA0202D005}" type="pres">
      <dgm:prSet presAssocID="{914E5EEC-1F85-4A20-91CC-098A7DA8ABA0}" presName="Name17" presStyleLbl="parChTrans1D3" presStyleIdx="3"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3" presStyleCnt="4"/>
      <dgm:spPr/>
    </dgm:pt>
    <dgm:pt modelId="{61DF9E5C-98D5-4CE1-A85C-6563C4C0B3AD}" type="pres">
      <dgm:prSet presAssocID="{7B5473A4-9DC1-4A14-A2BF-A6A40CC8D102}" presName="text3" presStyleLbl="fgAcc3" presStyleIdx="3"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Lst>
  <dgm:cxnLst>
    <dgm:cxn modelId="{58AFD889-5762-4D02-A5B9-5F3CA1F5AA93}" type="presOf" srcId="{7B5473A4-9DC1-4A14-A2BF-A6A40CC8D102}" destId="{61DF9E5C-98D5-4CE1-A85C-6563C4C0B3AD}" srcOrd="0" destOrd="0" presId="urn:microsoft.com/office/officeart/2005/8/layout/hierarchy1"/>
    <dgm:cxn modelId="{51BDB987-6E5A-4FDB-BB9A-3F2CF297B1AB}" type="presOf" srcId="{80F580F0-617D-4FF3-9880-16352812AB84}" destId="{971B0BF5-743D-410D-9AC6-587659987174}" srcOrd="0" destOrd="0" presId="urn:microsoft.com/office/officeart/2005/8/layout/hierarchy1"/>
    <dgm:cxn modelId="{C6B0FD32-1C4A-4B2E-9A85-B0D6AC80ED8F}" type="presOf" srcId="{CCFEF22E-465F-49DE-9404-9A360471E339}" destId="{C8564CD2-5CAF-4EA9-B5DD-4817F1BBB9C8}" srcOrd="0" destOrd="0" presId="urn:microsoft.com/office/officeart/2005/8/layout/hierarchy1"/>
    <dgm:cxn modelId="{890C9875-1300-4EF7-AA15-EF55829F848A}" type="presOf" srcId="{5D27833C-3E48-4860-9382-488E6DCF7ADC}" destId="{A50111C4-FEAF-4956-BBEB-5ABCC8E067CF}" srcOrd="0" destOrd="0" presId="urn:microsoft.com/office/officeart/2005/8/layout/hierarchy1"/>
    <dgm:cxn modelId="{AA75A6C7-6F0B-4861-801B-3CF44A863216}" srcId="{D319E56D-C67B-4E20-A1F3-A8D46C14130C}" destId="{7B5473A4-9DC1-4A14-A2BF-A6A40CC8D102}" srcOrd="1" destOrd="0" parTransId="{914E5EEC-1F85-4A20-91CC-098A7DA8ABA0}" sibTransId="{A9876E11-E126-4C38-806C-AB6AB2E1D883}"/>
    <dgm:cxn modelId="{14757D0D-C76A-40D2-9AA2-DC655E60AD34}" type="presOf" srcId="{EF86C941-0C2D-419A-BD60-9A1ACE3350DF}" destId="{0E710570-BE04-48E9-A287-07D6687FC056}" srcOrd="0" destOrd="0" presId="urn:microsoft.com/office/officeart/2005/8/layout/hierarchy1"/>
    <dgm:cxn modelId="{93272D12-6D37-4C1F-B67F-4CC7F268DBE8}" type="presOf" srcId="{C934088A-DD17-454B-ABF8-F898A4299977}" destId="{97B06333-3012-4CE7-984B-73C9072BAE9D}" srcOrd="0" destOrd="0" presId="urn:microsoft.com/office/officeart/2005/8/layout/hierarchy1"/>
    <dgm:cxn modelId="{2458B335-7170-4E6C-9DB4-431E852E0DDF}" type="presOf" srcId="{E2A16E21-1605-4F4F-A021-1F3C8910C7EC}" destId="{262E4587-C779-4AC2-A835-DE3C6F7C254A}" srcOrd="0" destOrd="0" presId="urn:microsoft.com/office/officeart/2005/8/layout/hierarchy1"/>
    <dgm:cxn modelId="{FE988467-33B1-4E86-A83B-0B9FE559AE6E}" type="presOf" srcId="{545D8567-774E-4E71-A4B8-AFCB3EAB7C05}" destId="{DA8D4D94-0695-46E9-AEB8-6FE00F8DADF8}"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BDFCA8BD-3010-410C-8B8A-432AE4C4E184}" srcId="{CCFEF22E-465F-49DE-9404-9A360471E339}" destId="{D319E56D-C67B-4E20-A1F3-A8D46C14130C}" srcOrd="1" destOrd="0" parTransId="{5D27833C-3E48-4860-9382-488E6DCF7ADC}" sibTransId="{63456913-2207-4883-84EE-F3D0243BFC5F}"/>
    <dgm:cxn modelId="{9779F2AD-179E-4632-B1B8-A61BA0F9281A}" type="presOf" srcId="{56B10902-0810-426C-9D4B-89538CD9CE3E}" destId="{D33756AE-7124-49BE-9D2B-19DC65A06F7D}"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0B5ECB2D-07D4-4B13-8A12-7CD67279C1A2}" srcId="{CCFEF22E-465F-49DE-9404-9A360471E339}" destId="{BB4DF27B-20DA-4615-9AB5-F202B0762D4D}" srcOrd="0" destOrd="0" parTransId="{27DC0E27-CC2C-456F-8C3A-025E87DD9637}" sibTransId="{577B275B-26AC-4871-9BEA-E6FFA66E17D9}"/>
    <dgm:cxn modelId="{224ED760-A62A-4F6A-9FF9-17A63F1A5D48}" type="presOf" srcId="{27DC0E27-CC2C-456F-8C3A-025E87DD9637}" destId="{5E7BDB3F-E3E5-425E-A04F-662F2DD66EE8}" srcOrd="0" destOrd="0" presId="urn:microsoft.com/office/officeart/2005/8/layout/hierarchy1"/>
    <dgm:cxn modelId="{42C63368-36AA-4AC1-B610-597788457A7B}" type="presOf" srcId="{BB4DF27B-20DA-4615-9AB5-F202B0762D4D}" destId="{2B020B9C-4382-48CB-891D-908BB0BA81C9}" srcOrd="0" destOrd="0" presId="urn:microsoft.com/office/officeart/2005/8/layout/hierarchy1"/>
    <dgm:cxn modelId="{3ED20977-9FA1-4BC9-96EA-81C875AA2615}" srcId="{D319E56D-C67B-4E20-A1F3-A8D46C14130C}" destId="{56B10902-0810-426C-9D4B-89538CD9CE3E}" srcOrd="0" destOrd="0" parTransId="{E2A16E21-1605-4F4F-A021-1F3C8910C7EC}" sibTransId="{369B2528-7CDD-4F07-A4F9-315AB5D5B738}"/>
    <dgm:cxn modelId="{40D1AC69-EF9D-480A-9BFA-05B98A90E49D}" type="presOf" srcId="{96A6BD2D-DCD4-4BD5-8B31-37BEB6998CAF}" destId="{2F6E873F-F1E5-4446-89B3-A9A314F2EBE5}"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9171A2B0-453B-478E-855D-172BC127E7E3}" type="presOf" srcId="{914E5EEC-1F85-4A20-91CC-098A7DA8ABA0}" destId="{C6274369-D5D5-4BA1-B831-24CA0202D005}" srcOrd="0" destOrd="0" presId="urn:microsoft.com/office/officeart/2005/8/layout/hierarchy1"/>
    <dgm:cxn modelId="{527F2F02-A7D4-4C02-B31D-898BD0682C86}" type="presOf" srcId="{D319E56D-C67B-4E20-A1F3-A8D46C14130C}" destId="{AF9025B7-4D08-4D8C-BB97-74B1A7ED9B06}" srcOrd="0" destOrd="0" presId="urn:microsoft.com/office/officeart/2005/8/layout/hierarchy1"/>
    <dgm:cxn modelId="{E90F552F-3C67-4EE3-8EB4-7D55ABACF528}" type="presParOf" srcId="{DA8D4D94-0695-46E9-AEB8-6FE00F8DADF8}" destId="{1AFD3EE4-4C14-4B2C-9BF8-E25BEBDBA97A}" srcOrd="0" destOrd="0" presId="urn:microsoft.com/office/officeart/2005/8/layout/hierarchy1"/>
    <dgm:cxn modelId="{1673D004-4392-4E71-BA5F-6F5A6E428981}" type="presParOf" srcId="{1AFD3EE4-4C14-4B2C-9BF8-E25BEBDBA97A}" destId="{519DA649-06FD-41A7-8BF4-61018B8AD879}" srcOrd="0" destOrd="0" presId="urn:microsoft.com/office/officeart/2005/8/layout/hierarchy1"/>
    <dgm:cxn modelId="{B9FE4D10-FFE5-40A5-B0CE-8F760DA51401}" type="presParOf" srcId="{519DA649-06FD-41A7-8BF4-61018B8AD879}" destId="{B6A7D071-A0F2-4E09-B78C-4985CF30C9DF}" srcOrd="0" destOrd="0" presId="urn:microsoft.com/office/officeart/2005/8/layout/hierarchy1"/>
    <dgm:cxn modelId="{9DAAD5E4-2318-42DA-897E-809F3C19D5E4}" type="presParOf" srcId="{519DA649-06FD-41A7-8BF4-61018B8AD879}" destId="{C8564CD2-5CAF-4EA9-B5DD-4817F1BBB9C8}" srcOrd="1" destOrd="0" presId="urn:microsoft.com/office/officeart/2005/8/layout/hierarchy1"/>
    <dgm:cxn modelId="{59D64A66-D9DE-4203-90DD-199202BBC7BB}" type="presParOf" srcId="{1AFD3EE4-4C14-4B2C-9BF8-E25BEBDBA97A}" destId="{946E24AA-F8A9-46DA-B33A-449FB374E205}" srcOrd="1" destOrd="0" presId="urn:microsoft.com/office/officeart/2005/8/layout/hierarchy1"/>
    <dgm:cxn modelId="{03A7F03C-6DF2-4A36-AA27-D278000C2416}" type="presParOf" srcId="{946E24AA-F8A9-46DA-B33A-449FB374E205}" destId="{5E7BDB3F-E3E5-425E-A04F-662F2DD66EE8}" srcOrd="0" destOrd="0" presId="urn:microsoft.com/office/officeart/2005/8/layout/hierarchy1"/>
    <dgm:cxn modelId="{5C0E5635-0695-4E5B-8FE9-AB6A456DD089}" type="presParOf" srcId="{946E24AA-F8A9-46DA-B33A-449FB374E205}" destId="{D407E230-4C1F-4B45-B1E5-9F0BB05C8AE6}" srcOrd="1" destOrd="0" presId="urn:microsoft.com/office/officeart/2005/8/layout/hierarchy1"/>
    <dgm:cxn modelId="{3B1194CD-46A3-4784-B85E-7FA9A1D8179C}" type="presParOf" srcId="{D407E230-4C1F-4B45-B1E5-9F0BB05C8AE6}" destId="{3C4FA1FD-E774-4C0C-8309-0EA634E238C1}" srcOrd="0" destOrd="0" presId="urn:microsoft.com/office/officeart/2005/8/layout/hierarchy1"/>
    <dgm:cxn modelId="{208E7673-05B1-430D-BCE7-BE540A8000D8}" type="presParOf" srcId="{3C4FA1FD-E774-4C0C-8309-0EA634E238C1}" destId="{4AC80549-27FD-4C80-BCA1-474BDC78DEFB}" srcOrd="0" destOrd="0" presId="urn:microsoft.com/office/officeart/2005/8/layout/hierarchy1"/>
    <dgm:cxn modelId="{A9F391B2-3534-45F5-ABB7-BC2EFDD45A6E}" type="presParOf" srcId="{3C4FA1FD-E774-4C0C-8309-0EA634E238C1}" destId="{2B020B9C-4382-48CB-891D-908BB0BA81C9}" srcOrd="1" destOrd="0" presId="urn:microsoft.com/office/officeart/2005/8/layout/hierarchy1"/>
    <dgm:cxn modelId="{7C4C6E8B-12D1-4CB6-8A20-23D0DC91977A}" type="presParOf" srcId="{D407E230-4C1F-4B45-B1E5-9F0BB05C8AE6}" destId="{D6F65637-0152-4330-8606-80AC69723E02}" srcOrd="1" destOrd="0" presId="urn:microsoft.com/office/officeart/2005/8/layout/hierarchy1"/>
    <dgm:cxn modelId="{2F091F96-EAA4-4B0D-A11A-AA2660DBBA28}" type="presParOf" srcId="{D6F65637-0152-4330-8606-80AC69723E02}" destId="{0E710570-BE04-48E9-A287-07D6687FC056}" srcOrd="0" destOrd="0" presId="urn:microsoft.com/office/officeart/2005/8/layout/hierarchy1"/>
    <dgm:cxn modelId="{93AA8AA4-CDA6-48DB-9E7B-71BE9BA1FB51}" type="presParOf" srcId="{D6F65637-0152-4330-8606-80AC69723E02}" destId="{6BFB4CFB-B39F-4A1A-BDAC-97C000C8CF5E}" srcOrd="1" destOrd="0" presId="urn:microsoft.com/office/officeart/2005/8/layout/hierarchy1"/>
    <dgm:cxn modelId="{B7301332-509A-49F1-A402-C5454E5BCFCD}" type="presParOf" srcId="{6BFB4CFB-B39F-4A1A-BDAC-97C000C8CF5E}" destId="{11C6F504-3D14-4F44-85F6-DDFC4040F9F9}" srcOrd="0" destOrd="0" presId="urn:microsoft.com/office/officeart/2005/8/layout/hierarchy1"/>
    <dgm:cxn modelId="{283C960B-105D-4994-A386-0956665371BA}" type="presParOf" srcId="{11C6F504-3D14-4F44-85F6-DDFC4040F9F9}" destId="{5163BAF1-50A1-4686-8288-C535C72FC9CC}" srcOrd="0" destOrd="0" presId="urn:microsoft.com/office/officeart/2005/8/layout/hierarchy1"/>
    <dgm:cxn modelId="{B049BA78-EFB7-4BB6-90CA-B745F9818344}" type="presParOf" srcId="{11C6F504-3D14-4F44-85F6-DDFC4040F9F9}" destId="{97B06333-3012-4CE7-984B-73C9072BAE9D}" srcOrd="1" destOrd="0" presId="urn:microsoft.com/office/officeart/2005/8/layout/hierarchy1"/>
    <dgm:cxn modelId="{EA5AF1AC-60AC-433E-99C7-7EBEF4129E77}" type="presParOf" srcId="{6BFB4CFB-B39F-4A1A-BDAC-97C000C8CF5E}" destId="{BD7B9616-D3F6-4AD0-A65F-223C31659133}" srcOrd="1" destOrd="0" presId="urn:microsoft.com/office/officeart/2005/8/layout/hierarchy1"/>
    <dgm:cxn modelId="{979750B6-6603-4E89-B4BC-5FF5E4C868AF}" type="presParOf" srcId="{D6F65637-0152-4330-8606-80AC69723E02}" destId="{2F6E873F-F1E5-4446-89B3-A9A314F2EBE5}" srcOrd="2" destOrd="0" presId="urn:microsoft.com/office/officeart/2005/8/layout/hierarchy1"/>
    <dgm:cxn modelId="{3F93DC9A-4909-4352-B39B-E1141A68D1E2}" type="presParOf" srcId="{D6F65637-0152-4330-8606-80AC69723E02}" destId="{93F8D20A-6A0A-4A60-9E7D-BBF9664AE745}" srcOrd="3" destOrd="0" presId="urn:microsoft.com/office/officeart/2005/8/layout/hierarchy1"/>
    <dgm:cxn modelId="{E97339A3-E739-4B23-A357-7F668B7E2989}" type="presParOf" srcId="{93F8D20A-6A0A-4A60-9E7D-BBF9664AE745}" destId="{ED9B3731-8646-4D50-85C4-E01F1A86592D}" srcOrd="0" destOrd="0" presId="urn:microsoft.com/office/officeart/2005/8/layout/hierarchy1"/>
    <dgm:cxn modelId="{36620DF2-28AF-49B7-8A5B-CCE30258EF60}" type="presParOf" srcId="{ED9B3731-8646-4D50-85C4-E01F1A86592D}" destId="{8A9E150E-C6E4-4165-9BA8-2D107A1F5906}" srcOrd="0" destOrd="0" presId="urn:microsoft.com/office/officeart/2005/8/layout/hierarchy1"/>
    <dgm:cxn modelId="{7E34B2AA-D6CF-48BE-A7D3-E8274C54014E}" type="presParOf" srcId="{ED9B3731-8646-4D50-85C4-E01F1A86592D}" destId="{971B0BF5-743D-410D-9AC6-587659987174}" srcOrd="1" destOrd="0" presId="urn:microsoft.com/office/officeart/2005/8/layout/hierarchy1"/>
    <dgm:cxn modelId="{5B3419F5-FB77-4B96-BAB7-0F8F82B12686}" type="presParOf" srcId="{93F8D20A-6A0A-4A60-9E7D-BBF9664AE745}" destId="{F758EF1D-0C19-4BAB-A645-23B3F5EA8D64}" srcOrd="1" destOrd="0" presId="urn:microsoft.com/office/officeart/2005/8/layout/hierarchy1"/>
    <dgm:cxn modelId="{F12647BC-AB54-4EA8-8710-6FE030007D60}" type="presParOf" srcId="{946E24AA-F8A9-46DA-B33A-449FB374E205}" destId="{A50111C4-FEAF-4956-BBEB-5ABCC8E067CF}" srcOrd="2" destOrd="0" presId="urn:microsoft.com/office/officeart/2005/8/layout/hierarchy1"/>
    <dgm:cxn modelId="{C2BEAD36-4EDE-4F63-B43B-027D64274CD3}" type="presParOf" srcId="{946E24AA-F8A9-46DA-B33A-449FB374E205}" destId="{3CF30E0F-80D4-4751-82F7-215EF0AAD70B}" srcOrd="3" destOrd="0" presId="urn:microsoft.com/office/officeart/2005/8/layout/hierarchy1"/>
    <dgm:cxn modelId="{BB452CB6-265D-4634-A951-FDE9D4318A09}" type="presParOf" srcId="{3CF30E0F-80D4-4751-82F7-215EF0AAD70B}" destId="{9746FAD5-3665-4DD7-A647-FB1F126F5BEB}" srcOrd="0" destOrd="0" presId="urn:microsoft.com/office/officeart/2005/8/layout/hierarchy1"/>
    <dgm:cxn modelId="{A38F04F4-E432-4E99-B4CF-C02C19674E9F}" type="presParOf" srcId="{9746FAD5-3665-4DD7-A647-FB1F126F5BEB}" destId="{3FFC07A1-C3E4-4642-8448-97BB9BAF0473}" srcOrd="0" destOrd="0" presId="urn:microsoft.com/office/officeart/2005/8/layout/hierarchy1"/>
    <dgm:cxn modelId="{C96F8AFC-8FF6-4D9D-A082-5942B2280FC5}" type="presParOf" srcId="{9746FAD5-3665-4DD7-A647-FB1F126F5BEB}" destId="{AF9025B7-4D08-4D8C-BB97-74B1A7ED9B06}" srcOrd="1" destOrd="0" presId="urn:microsoft.com/office/officeart/2005/8/layout/hierarchy1"/>
    <dgm:cxn modelId="{1AF7BB0A-A4D2-407F-8717-B9FAB37BDC61}" type="presParOf" srcId="{3CF30E0F-80D4-4751-82F7-215EF0AAD70B}" destId="{0FE4F219-125C-469B-98FF-22FCB3CF6D01}" srcOrd="1" destOrd="0" presId="urn:microsoft.com/office/officeart/2005/8/layout/hierarchy1"/>
    <dgm:cxn modelId="{5E64B77E-FAB9-4385-8418-46D5EB1AC0B4}" type="presParOf" srcId="{0FE4F219-125C-469B-98FF-22FCB3CF6D01}" destId="{262E4587-C779-4AC2-A835-DE3C6F7C254A}" srcOrd="0" destOrd="0" presId="urn:microsoft.com/office/officeart/2005/8/layout/hierarchy1"/>
    <dgm:cxn modelId="{C4788E9E-C7C3-437E-9F4C-3CC0C5B65F59}" type="presParOf" srcId="{0FE4F219-125C-469B-98FF-22FCB3CF6D01}" destId="{0C15E864-6C9E-498F-8DCB-3A56E08B3169}" srcOrd="1" destOrd="0" presId="urn:microsoft.com/office/officeart/2005/8/layout/hierarchy1"/>
    <dgm:cxn modelId="{40F6ADED-E5D1-4098-BA08-A48488FD6CD2}" type="presParOf" srcId="{0C15E864-6C9E-498F-8DCB-3A56E08B3169}" destId="{3373DF36-E5D8-4158-B5E3-82621EFF3A09}" srcOrd="0" destOrd="0" presId="urn:microsoft.com/office/officeart/2005/8/layout/hierarchy1"/>
    <dgm:cxn modelId="{2FF76B8A-21EF-499B-B861-9DA846392035}" type="presParOf" srcId="{3373DF36-E5D8-4158-B5E3-82621EFF3A09}" destId="{6AD7EA91-CE47-4891-8E80-0FB1FC568622}" srcOrd="0" destOrd="0" presId="urn:microsoft.com/office/officeart/2005/8/layout/hierarchy1"/>
    <dgm:cxn modelId="{C3357ED3-E7E7-469D-90DC-23C0E3559809}" type="presParOf" srcId="{3373DF36-E5D8-4158-B5E3-82621EFF3A09}" destId="{D33756AE-7124-49BE-9D2B-19DC65A06F7D}" srcOrd="1" destOrd="0" presId="urn:microsoft.com/office/officeart/2005/8/layout/hierarchy1"/>
    <dgm:cxn modelId="{9EA5A8BE-2ACA-4954-9333-89F63FA04BF1}" type="presParOf" srcId="{0C15E864-6C9E-498F-8DCB-3A56E08B3169}" destId="{FD07030D-3B10-456B-AF87-278BDDA4757B}" srcOrd="1" destOrd="0" presId="urn:microsoft.com/office/officeart/2005/8/layout/hierarchy1"/>
    <dgm:cxn modelId="{0DBF663C-3D24-4030-90DC-25E6BBB59C5F}" type="presParOf" srcId="{0FE4F219-125C-469B-98FF-22FCB3CF6D01}" destId="{C6274369-D5D5-4BA1-B831-24CA0202D005}" srcOrd="2" destOrd="0" presId="urn:microsoft.com/office/officeart/2005/8/layout/hierarchy1"/>
    <dgm:cxn modelId="{3CA73D3F-FA29-4371-A1FC-826C93D43FFE}" type="presParOf" srcId="{0FE4F219-125C-469B-98FF-22FCB3CF6D01}" destId="{BF3799BD-4AF8-465A-B943-419E90E3D94E}" srcOrd="3" destOrd="0" presId="urn:microsoft.com/office/officeart/2005/8/layout/hierarchy1"/>
    <dgm:cxn modelId="{BB424154-D300-45A3-A269-93D42679C2FB}" type="presParOf" srcId="{BF3799BD-4AF8-465A-B943-419E90E3D94E}" destId="{0D5798AA-97F1-49A2-8271-77205714F4A3}" srcOrd="0" destOrd="0" presId="urn:microsoft.com/office/officeart/2005/8/layout/hierarchy1"/>
    <dgm:cxn modelId="{2C7C562F-CB94-40C2-A5AF-1EF2F130F13E}" type="presParOf" srcId="{0D5798AA-97F1-49A2-8271-77205714F4A3}" destId="{7CF59027-A19C-4055-BB76-52D170E80977}" srcOrd="0" destOrd="0" presId="urn:microsoft.com/office/officeart/2005/8/layout/hierarchy1"/>
    <dgm:cxn modelId="{C3A81D2C-A41C-4FAF-834E-897A52ED2ABA}" type="presParOf" srcId="{0D5798AA-97F1-49A2-8271-77205714F4A3}" destId="{61DF9E5C-98D5-4CE1-A85C-6563C4C0B3AD}" srcOrd="1" destOrd="0" presId="urn:microsoft.com/office/officeart/2005/8/layout/hierarchy1"/>
    <dgm:cxn modelId="{C6B3F2EB-08B9-40B6-81C8-4E654BB3CD4A}" type="presParOf" srcId="{BF3799BD-4AF8-465A-B943-419E90E3D94E}" destId="{62DE5A9B-C032-48A4-84CA-4AEDDCE0CA90}" srcOrd="1" destOrd="0" presId="urn:microsoft.com/office/officeart/2005/8/layout/hierarchy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2630AB-6907-4DAD-B38C-0BDBFC4432B9}" type="doc">
      <dgm:prSet loTypeId="urn:microsoft.com/office/officeart/2008/layout/VerticalAccentList" loCatId="list" qsTypeId="urn:microsoft.com/office/officeart/2005/8/quickstyle/simple3" qsCatId="simple" csTypeId="urn:microsoft.com/office/officeart/2005/8/colors/accent1_2" csCatId="accent1" phldr="1"/>
      <dgm:spPr/>
      <dgm:t>
        <a:bodyPr/>
        <a:lstStyle/>
        <a:p>
          <a:pPr rtl="1"/>
          <a:endParaRPr lang="he-IL"/>
        </a:p>
      </dgm:t>
    </dgm:pt>
    <dgm:pt modelId="{FB5B0D63-DCF9-40DE-A84F-1655D1DAE8FA}">
      <dgm:prSet phldrT="[Text]"/>
      <dgm:spPr/>
      <dgm:t>
        <a:bodyPr/>
        <a:lstStyle/>
        <a:p>
          <a:pPr rtl="1"/>
          <a:r>
            <a:rPr lang="en-US" dirty="0" smtClean="0"/>
            <a:t>Write down the action’s name</a:t>
          </a:r>
          <a:endParaRPr lang="he-IL" dirty="0"/>
        </a:p>
      </dgm:t>
    </dgm:pt>
    <dgm:pt modelId="{CD8248EA-9702-48EB-A262-08DE42D4E070}" type="parTrans" cxnId="{2073DC80-2E05-4C06-9F46-F15F7164F1E7}">
      <dgm:prSet/>
      <dgm:spPr/>
      <dgm:t>
        <a:bodyPr/>
        <a:lstStyle/>
        <a:p>
          <a:pPr rtl="1"/>
          <a:endParaRPr lang="he-IL"/>
        </a:p>
      </dgm:t>
    </dgm:pt>
    <dgm:pt modelId="{22022E94-3480-4C6A-9461-779A48AA646C}" type="sibTrans" cxnId="{2073DC80-2E05-4C06-9F46-F15F7164F1E7}">
      <dgm:prSet/>
      <dgm:spPr/>
      <dgm:t>
        <a:bodyPr/>
        <a:lstStyle/>
        <a:p>
          <a:pPr rtl="1"/>
          <a:endParaRPr lang="he-IL"/>
        </a:p>
      </dgm:t>
    </dgm:pt>
    <dgm:pt modelId="{18B96663-74AD-4530-9EFD-E47A442371CA}">
      <dgm:prSet phldrT="[Text]"/>
      <dgm:spPr/>
      <dgm:t>
        <a:bodyPr/>
        <a:lstStyle/>
        <a:p>
          <a:pPr rtl="1"/>
          <a:endParaRPr lang="he-IL" dirty="0"/>
        </a:p>
      </dgm:t>
    </dgm:pt>
    <dgm:pt modelId="{C974774F-BABD-42F3-8909-359A55F81B87}" type="parTrans" cxnId="{798E1689-AF6C-40D1-A1FF-AE52CF4B5884}">
      <dgm:prSet/>
      <dgm:spPr/>
      <dgm:t>
        <a:bodyPr/>
        <a:lstStyle/>
        <a:p>
          <a:pPr rtl="1"/>
          <a:endParaRPr lang="he-IL"/>
        </a:p>
      </dgm:t>
    </dgm:pt>
    <dgm:pt modelId="{7F25F759-32E2-456F-BE3E-1FCA75C49AD0}" type="sibTrans" cxnId="{798E1689-AF6C-40D1-A1FF-AE52CF4B5884}">
      <dgm:prSet/>
      <dgm:spPr/>
      <dgm:t>
        <a:bodyPr/>
        <a:lstStyle/>
        <a:p>
          <a:pPr rtl="1"/>
          <a:endParaRPr lang="he-IL"/>
        </a:p>
      </dgm:t>
    </dgm:pt>
    <dgm:pt modelId="{47970C23-AF0A-49C7-B8AE-2788A4919BC8}" type="pres">
      <dgm:prSet presAssocID="{0D2630AB-6907-4DAD-B38C-0BDBFC4432B9}" presName="Name0" presStyleCnt="0">
        <dgm:presLayoutVars>
          <dgm:chMax/>
          <dgm:chPref/>
          <dgm:dir/>
        </dgm:presLayoutVars>
      </dgm:prSet>
      <dgm:spPr/>
      <dgm:t>
        <a:bodyPr/>
        <a:lstStyle/>
        <a:p>
          <a:pPr rtl="1"/>
          <a:endParaRPr lang="he-IL"/>
        </a:p>
      </dgm:t>
    </dgm:pt>
    <dgm:pt modelId="{0C6A14C9-3063-4C17-98F0-D58D112A26AE}" type="pres">
      <dgm:prSet presAssocID="{FB5B0D63-DCF9-40DE-A84F-1655D1DAE8FA}" presName="parenttextcomposite" presStyleCnt="0"/>
      <dgm:spPr/>
    </dgm:pt>
    <dgm:pt modelId="{C1FEF63A-2964-4547-8D82-9FFBEF628FB8}" type="pres">
      <dgm:prSet presAssocID="{FB5B0D63-DCF9-40DE-A84F-1655D1DAE8FA}" presName="parenttext" presStyleLbl="revTx" presStyleIdx="0" presStyleCnt="1">
        <dgm:presLayoutVars>
          <dgm:chMax/>
          <dgm:chPref val="2"/>
          <dgm:bulletEnabled val="1"/>
        </dgm:presLayoutVars>
      </dgm:prSet>
      <dgm:spPr/>
      <dgm:t>
        <a:bodyPr/>
        <a:lstStyle/>
        <a:p>
          <a:pPr rtl="1"/>
          <a:endParaRPr lang="he-IL"/>
        </a:p>
      </dgm:t>
    </dgm:pt>
    <dgm:pt modelId="{CA35F8F5-571A-4AEA-A997-12EE5B3A86E5}" type="pres">
      <dgm:prSet presAssocID="{FB5B0D63-DCF9-40DE-A84F-1655D1DAE8FA}" presName="composite" presStyleCnt="0"/>
      <dgm:spPr/>
    </dgm:pt>
    <dgm:pt modelId="{0D70EE86-171F-46A3-A152-A1169C3CDD8C}" type="pres">
      <dgm:prSet presAssocID="{FB5B0D63-DCF9-40DE-A84F-1655D1DAE8FA}" presName="chevron1" presStyleLbl="alignNode1" presStyleIdx="0" presStyleCnt="7"/>
      <dgm:spPr/>
    </dgm:pt>
    <dgm:pt modelId="{09F2A37F-DFB8-4AB8-95D4-92BE601E145E}" type="pres">
      <dgm:prSet presAssocID="{FB5B0D63-DCF9-40DE-A84F-1655D1DAE8FA}" presName="chevron2" presStyleLbl="alignNode1" presStyleIdx="1" presStyleCnt="7"/>
      <dgm:spPr/>
    </dgm:pt>
    <dgm:pt modelId="{4EFA8D8B-9A9D-41DE-A545-119E76301CB6}" type="pres">
      <dgm:prSet presAssocID="{FB5B0D63-DCF9-40DE-A84F-1655D1DAE8FA}" presName="chevron3" presStyleLbl="alignNode1" presStyleIdx="2" presStyleCnt="7"/>
      <dgm:spPr/>
    </dgm:pt>
    <dgm:pt modelId="{CFFD33BB-C722-4FF8-9B3F-575BAC07DB9D}" type="pres">
      <dgm:prSet presAssocID="{FB5B0D63-DCF9-40DE-A84F-1655D1DAE8FA}" presName="chevron4" presStyleLbl="alignNode1" presStyleIdx="3" presStyleCnt="7"/>
      <dgm:spPr/>
    </dgm:pt>
    <dgm:pt modelId="{0798E92F-6DC8-4B96-978E-4F39C563C202}" type="pres">
      <dgm:prSet presAssocID="{FB5B0D63-DCF9-40DE-A84F-1655D1DAE8FA}" presName="chevron5" presStyleLbl="alignNode1" presStyleIdx="4" presStyleCnt="7"/>
      <dgm:spPr/>
    </dgm:pt>
    <dgm:pt modelId="{CAEDFDBF-4BD5-4F20-BAE8-627D8CF01CC5}" type="pres">
      <dgm:prSet presAssocID="{FB5B0D63-DCF9-40DE-A84F-1655D1DAE8FA}" presName="chevron6" presStyleLbl="alignNode1" presStyleIdx="5" presStyleCnt="7"/>
      <dgm:spPr/>
    </dgm:pt>
    <dgm:pt modelId="{0A10B083-8887-4B2D-A43C-B711A40E526D}" type="pres">
      <dgm:prSet presAssocID="{FB5B0D63-DCF9-40DE-A84F-1655D1DAE8FA}" presName="chevron7" presStyleLbl="alignNode1" presStyleIdx="6" presStyleCnt="7"/>
      <dgm:spPr/>
    </dgm:pt>
    <dgm:pt modelId="{92E3F05A-EA54-4DBE-AE6A-5DF75406F02D}" type="pres">
      <dgm:prSet presAssocID="{FB5B0D63-DCF9-40DE-A84F-1655D1DAE8FA}" presName="childtext" presStyleLbl="solidFgAcc1" presStyleIdx="0" presStyleCnt="1">
        <dgm:presLayoutVars>
          <dgm:chMax/>
          <dgm:chPref val="0"/>
          <dgm:bulletEnabled val="1"/>
        </dgm:presLayoutVars>
      </dgm:prSet>
      <dgm:spPr/>
      <dgm:t>
        <a:bodyPr/>
        <a:lstStyle/>
        <a:p>
          <a:pPr rtl="1"/>
          <a:endParaRPr lang="he-IL"/>
        </a:p>
      </dgm:t>
    </dgm:pt>
  </dgm:ptLst>
  <dgm:cxnLst>
    <dgm:cxn modelId="{17DBD357-6707-463D-B14C-77642ECDC446}" type="presOf" srcId="{FB5B0D63-DCF9-40DE-A84F-1655D1DAE8FA}" destId="{C1FEF63A-2964-4547-8D82-9FFBEF628FB8}" srcOrd="0" destOrd="0" presId="urn:microsoft.com/office/officeart/2008/layout/VerticalAccentList"/>
    <dgm:cxn modelId="{DD573ADC-F398-4EA5-B07B-BD961629C2A1}" type="presOf" srcId="{0D2630AB-6907-4DAD-B38C-0BDBFC4432B9}" destId="{47970C23-AF0A-49C7-B8AE-2788A4919BC8}" srcOrd="0" destOrd="0" presId="urn:microsoft.com/office/officeart/2008/layout/VerticalAccentList"/>
    <dgm:cxn modelId="{2073DC80-2E05-4C06-9F46-F15F7164F1E7}" srcId="{0D2630AB-6907-4DAD-B38C-0BDBFC4432B9}" destId="{FB5B0D63-DCF9-40DE-A84F-1655D1DAE8FA}" srcOrd="0" destOrd="0" parTransId="{CD8248EA-9702-48EB-A262-08DE42D4E070}" sibTransId="{22022E94-3480-4C6A-9461-779A48AA646C}"/>
    <dgm:cxn modelId="{30065477-5D6B-4808-92DE-68DB47BD5306}" type="presOf" srcId="{18B96663-74AD-4530-9EFD-E47A442371CA}" destId="{92E3F05A-EA54-4DBE-AE6A-5DF75406F02D}" srcOrd="0" destOrd="0" presId="urn:microsoft.com/office/officeart/2008/layout/VerticalAccentList"/>
    <dgm:cxn modelId="{798E1689-AF6C-40D1-A1FF-AE52CF4B5884}" srcId="{FB5B0D63-DCF9-40DE-A84F-1655D1DAE8FA}" destId="{18B96663-74AD-4530-9EFD-E47A442371CA}" srcOrd="0" destOrd="0" parTransId="{C974774F-BABD-42F3-8909-359A55F81B87}" sibTransId="{7F25F759-32E2-456F-BE3E-1FCA75C49AD0}"/>
    <dgm:cxn modelId="{BD298E50-9D45-4373-B6F4-8602DB5B1B3D}" type="presParOf" srcId="{47970C23-AF0A-49C7-B8AE-2788A4919BC8}" destId="{0C6A14C9-3063-4C17-98F0-D58D112A26AE}" srcOrd="0" destOrd="0" presId="urn:microsoft.com/office/officeart/2008/layout/VerticalAccentList"/>
    <dgm:cxn modelId="{2499A2A1-9B0B-4951-BBBD-2E8FF683982F}" type="presParOf" srcId="{0C6A14C9-3063-4C17-98F0-D58D112A26AE}" destId="{C1FEF63A-2964-4547-8D82-9FFBEF628FB8}" srcOrd="0" destOrd="0" presId="urn:microsoft.com/office/officeart/2008/layout/VerticalAccentList"/>
    <dgm:cxn modelId="{D3FB8643-6C71-446A-A08F-21AC0CF52960}" type="presParOf" srcId="{47970C23-AF0A-49C7-B8AE-2788A4919BC8}" destId="{CA35F8F5-571A-4AEA-A997-12EE5B3A86E5}" srcOrd="1" destOrd="0" presId="urn:microsoft.com/office/officeart/2008/layout/VerticalAccentList"/>
    <dgm:cxn modelId="{53816837-82F6-4E58-A646-66BF9F6DE89D}" type="presParOf" srcId="{CA35F8F5-571A-4AEA-A997-12EE5B3A86E5}" destId="{0D70EE86-171F-46A3-A152-A1169C3CDD8C}" srcOrd="0" destOrd="0" presId="urn:microsoft.com/office/officeart/2008/layout/VerticalAccentList"/>
    <dgm:cxn modelId="{D31ADBAF-F0B3-4D4D-9639-ABD2716F74F8}" type="presParOf" srcId="{CA35F8F5-571A-4AEA-A997-12EE5B3A86E5}" destId="{09F2A37F-DFB8-4AB8-95D4-92BE601E145E}" srcOrd="1" destOrd="0" presId="urn:microsoft.com/office/officeart/2008/layout/VerticalAccentList"/>
    <dgm:cxn modelId="{DC4BDE91-357C-4CD0-9F1F-BE4CCA6A86BE}" type="presParOf" srcId="{CA35F8F5-571A-4AEA-A997-12EE5B3A86E5}" destId="{4EFA8D8B-9A9D-41DE-A545-119E76301CB6}" srcOrd="2" destOrd="0" presId="urn:microsoft.com/office/officeart/2008/layout/VerticalAccentList"/>
    <dgm:cxn modelId="{D670C629-700C-4F92-8430-7EE1541A4DFD}" type="presParOf" srcId="{CA35F8F5-571A-4AEA-A997-12EE5B3A86E5}" destId="{CFFD33BB-C722-4FF8-9B3F-575BAC07DB9D}" srcOrd="3" destOrd="0" presId="urn:microsoft.com/office/officeart/2008/layout/VerticalAccentList"/>
    <dgm:cxn modelId="{D2B4DE2D-ABEE-4E65-A54E-E24F8A21BBCF}" type="presParOf" srcId="{CA35F8F5-571A-4AEA-A997-12EE5B3A86E5}" destId="{0798E92F-6DC8-4B96-978E-4F39C563C202}" srcOrd="4" destOrd="0" presId="urn:microsoft.com/office/officeart/2008/layout/VerticalAccentList"/>
    <dgm:cxn modelId="{FE6DC2DA-4D18-4DE6-B510-EC3B213CF52F}" type="presParOf" srcId="{CA35F8F5-571A-4AEA-A997-12EE5B3A86E5}" destId="{CAEDFDBF-4BD5-4F20-BAE8-627D8CF01CC5}" srcOrd="5" destOrd="0" presId="urn:microsoft.com/office/officeart/2008/layout/VerticalAccentList"/>
    <dgm:cxn modelId="{9AB5A39B-DE73-482C-B907-51BADC47A0EC}" type="presParOf" srcId="{CA35F8F5-571A-4AEA-A997-12EE5B3A86E5}" destId="{0A10B083-8887-4B2D-A43C-B711A40E526D}" srcOrd="6" destOrd="0" presId="urn:microsoft.com/office/officeart/2008/layout/VerticalAccentList"/>
    <dgm:cxn modelId="{904D70BE-FD3D-4FAA-BC82-78062228728D}" type="presParOf" srcId="{CA35F8F5-571A-4AEA-A997-12EE5B3A86E5}" destId="{92E3F05A-EA54-4DBE-AE6A-5DF75406F02D}" srcOrd="7" destOrd="0" presId="urn:microsoft.com/office/officeart/2008/layout/VerticalAccen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45D8567-774E-4E71-A4B8-AFCB3EAB7C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he-IL"/>
        </a:p>
      </dgm:t>
    </dgm:pt>
    <dgm:pt modelId="{CCFEF22E-465F-49DE-9404-9A360471E339}">
      <dgm:prSet phldrT="[Text]"/>
      <dgm:spPr/>
      <dgm:t>
        <a:bodyPr/>
        <a:lstStyle/>
        <a:p>
          <a:pPr rtl="1"/>
          <a:r>
            <a:rPr lang="he-IL" dirty="0" smtClean="0"/>
            <a:t>15</a:t>
          </a:r>
          <a:endParaRPr lang="he-IL" dirty="0"/>
        </a:p>
      </dgm:t>
    </dgm:pt>
    <dgm:pt modelId="{0B31FD15-8B09-46F1-A206-77E2CE46904B}" type="parTrans" cxnId="{B90ED539-9B3A-4B95-83E3-12E644FA0707}">
      <dgm:prSet/>
      <dgm:spPr/>
      <dgm:t>
        <a:bodyPr/>
        <a:lstStyle/>
        <a:p>
          <a:pPr rtl="1"/>
          <a:endParaRPr lang="he-IL"/>
        </a:p>
      </dgm:t>
    </dgm:pt>
    <dgm:pt modelId="{321C61FD-6CFD-4193-8E39-828D8018EDF9}" type="sibTrans" cxnId="{B90ED539-9B3A-4B95-83E3-12E644FA0707}">
      <dgm:prSet/>
      <dgm:spPr/>
      <dgm:t>
        <a:bodyPr/>
        <a:lstStyle/>
        <a:p>
          <a:pPr rtl="1"/>
          <a:endParaRPr lang="he-IL"/>
        </a:p>
      </dgm:t>
    </dgm:pt>
    <dgm:pt modelId="{BB4DF27B-20DA-4615-9AB5-F202B0762D4D}">
      <dgm:prSet phldrT="[Text]"/>
      <dgm:spPr/>
      <dgm:t>
        <a:bodyPr/>
        <a:lstStyle/>
        <a:p>
          <a:pPr rtl="1"/>
          <a:r>
            <a:rPr lang="en-US" dirty="0" smtClean="0"/>
            <a:t>24</a:t>
          </a:r>
          <a:endParaRPr lang="he-IL" dirty="0"/>
        </a:p>
      </dgm:t>
    </dgm:pt>
    <dgm:pt modelId="{27DC0E27-CC2C-456F-8C3A-025E87DD9637}" type="parTrans" cxnId="{0B5ECB2D-07D4-4B13-8A12-7CD67279C1A2}">
      <dgm:prSet/>
      <dgm:spPr/>
      <dgm:t>
        <a:bodyPr/>
        <a:lstStyle/>
        <a:p>
          <a:pPr rtl="1"/>
          <a:endParaRPr lang="he-IL"/>
        </a:p>
      </dgm:t>
    </dgm:pt>
    <dgm:pt modelId="{577B275B-26AC-4871-9BEA-E6FFA66E17D9}" type="sibTrans" cxnId="{0B5ECB2D-07D4-4B13-8A12-7CD67279C1A2}">
      <dgm:prSet/>
      <dgm:spPr/>
      <dgm:t>
        <a:bodyPr/>
        <a:lstStyle/>
        <a:p>
          <a:pPr rtl="1"/>
          <a:endParaRPr lang="he-IL"/>
        </a:p>
      </dgm:t>
    </dgm:pt>
    <dgm:pt modelId="{80F580F0-617D-4FF3-9880-16352812AB84}">
      <dgm:prSet phldrT="[Text]"/>
      <dgm:spPr/>
      <dgm:t>
        <a:bodyPr/>
        <a:lstStyle/>
        <a:p>
          <a:pPr rtl="1"/>
          <a:r>
            <a:rPr lang="he-IL" dirty="0" smtClean="0"/>
            <a:t>10</a:t>
          </a:r>
          <a:endParaRPr lang="he-IL" dirty="0"/>
        </a:p>
      </dgm:t>
    </dgm:pt>
    <dgm:pt modelId="{96A6BD2D-DCD4-4BD5-8B31-37BEB6998CAF}" type="parTrans" cxnId="{E0CA28BC-1904-4473-9549-B0DF5FFB0526}">
      <dgm:prSet/>
      <dgm:spPr/>
      <dgm:t>
        <a:bodyPr/>
        <a:lstStyle/>
        <a:p>
          <a:pPr rtl="1"/>
          <a:endParaRPr lang="he-IL"/>
        </a:p>
      </dgm:t>
    </dgm:pt>
    <dgm:pt modelId="{7093F1F1-8364-4FA4-8C8D-81B2D5C67F01}" type="sibTrans" cxnId="{E0CA28BC-1904-4473-9549-B0DF5FFB0526}">
      <dgm:prSet/>
      <dgm:spPr/>
      <dgm:t>
        <a:bodyPr/>
        <a:lstStyle/>
        <a:p>
          <a:pPr rtl="1"/>
          <a:endParaRPr lang="he-IL"/>
        </a:p>
      </dgm:t>
    </dgm:pt>
    <dgm:pt modelId="{C934088A-DD17-454B-ABF8-F898A4299977}">
      <dgm:prSet phldrT="[Text]"/>
      <dgm:spPr/>
      <dgm:t>
        <a:bodyPr/>
        <a:lstStyle/>
        <a:p>
          <a:pPr rtl="1"/>
          <a:r>
            <a:rPr lang="he-IL" dirty="0" smtClean="0"/>
            <a:t>13</a:t>
          </a:r>
          <a:endParaRPr lang="he-IL" dirty="0"/>
        </a:p>
      </dgm:t>
    </dgm:pt>
    <dgm:pt modelId="{EF86C941-0C2D-419A-BD60-9A1ACE3350DF}" type="parTrans" cxnId="{FB33087D-BB3F-4D3B-A9FF-D2D21A0D926A}">
      <dgm:prSet/>
      <dgm:spPr/>
      <dgm:t>
        <a:bodyPr/>
        <a:lstStyle/>
        <a:p>
          <a:pPr rtl="1"/>
          <a:endParaRPr lang="he-IL"/>
        </a:p>
      </dgm:t>
    </dgm:pt>
    <dgm:pt modelId="{25BB47BC-4AFE-43AE-8BA4-768EE2AEC52B}" type="sibTrans" cxnId="{FB33087D-BB3F-4D3B-A9FF-D2D21A0D926A}">
      <dgm:prSet/>
      <dgm:spPr/>
      <dgm:t>
        <a:bodyPr/>
        <a:lstStyle/>
        <a:p>
          <a:pPr rtl="1"/>
          <a:endParaRPr lang="he-IL"/>
        </a:p>
      </dgm:t>
    </dgm:pt>
    <dgm:pt modelId="{7B5473A4-9DC1-4A14-A2BF-A6A40CC8D102}">
      <dgm:prSet phldrT="[Text]"/>
      <dgm:spPr/>
      <dgm:t>
        <a:bodyPr/>
        <a:lstStyle/>
        <a:p>
          <a:pPr rtl="1"/>
          <a:endParaRPr lang="he-IL" dirty="0"/>
        </a:p>
      </dgm:t>
    </dgm:pt>
    <dgm:pt modelId="{914E5EEC-1F85-4A20-91CC-098A7DA8ABA0}" type="parTrans" cxnId="{AA75A6C7-6F0B-4861-801B-3CF44A863216}">
      <dgm:prSet/>
      <dgm:spPr/>
      <dgm:t>
        <a:bodyPr/>
        <a:lstStyle/>
        <a:p>
          <a:pPr rtl="1"/>
          <a:endParaRPr lang="he-IL"/>
        </a:p>
      </dgm:t>
    </dgm:pt>
    <dgm:pt modelId="{A9876E11-E126-4C38-806C-AB6AB2E1D883}" type="sibTrans" cxnId="{AA75A6C7-6F0B-4861-801B-3CF44A863216}">
      <dgm:prSet/>
      <dgm:spPr/>
      <dgm:t>
        <a:bodyPr/>
        <a:lstStyle/>
        <a:p>
          <a:pPr rtl="1"/>
          <a:endParaRPr lang="he-IL"/>
        </a:p>
      </dgm:t>
    </dgm:pt>
    <dgm:pt modelId="{D319E56D-C67B-4E20-A1F3-A8D46C14130C}">
      <dgm:prSet phldrT="[Text]"/>
      <dgm:spPr/>
      <dgm:t>
        <a:bodyPr/>
        <a:lstStyle/>
        <a:p>
          <a:pPr rtl="1"/>
          <a:r>
            <a:rPr lang="he-IL" dirty="0" smtClean="0"/>
            <a:t>23</a:t>
          </a:r>
          <a:endParaRPr lang="he-IL" dirty="0"/>
        </a:p>
      </dgm:t>
    </dgm:pt>
    <dgm:pt modelId="{63456913-2207-4883-84EE-F3D0243BFC5F}" type="sibTrans" cxnId="{BDFCA8BD-3010-410C-8B8A-432AE4C4E184}">
      <dgm:prSet/>
      <dgm:spPr/>
      <dgm:t>
        <a:bodyPr/>
        <a:lstStyle/>
        <a:p>
          <a:pPr rtl="1"/>
          <a:endParaRPr lang="he-IL"/>
        </a:p>
      </dgm:t>
    </dgm:pt>
    <dgm:pt modelId="{5D27833C-3E48-4860-9382-488E6DCF7ADC}" type="parTrans" cxnId="{BDFCA8BD-3010-410C-8B8A-432AE4C4E184}">
      <dgm:prSet/>
      <dgm:spPr/>
      <dgm:t>
        <a:bodyPr/>
        <a:lstStyle/>
        <a:p>
          <a:pPr rtl="1"/>
          <a:endParaRPr lang="he-IL"/>
        </a:p>
      </dgm:t>
    </dgm:pt>
    <dgm:pt modelId="{56B10902-0810-426C-9D4B-89538CD9CE3E}">
      <dgm:prSet phldrT="[Text]"/>
      <dgm:spPr/>
      <dgm:t>
        <a:bodyPr/>
        <a:lstStyle/>
        <a:p>
          <a:pPr rtl="1"/>
          <a:r>
            <a:rPr lang="he-IL" dirty="0" smtClean="0"/>
            <a:t>6</a:t>
          </a:r>
          <a:endParaRPr lang="he-IL" dirty="0"/>
        </a:p>
      </dgm:t>
    </dgm:pt>
    <dgm:pt modelId="{369B2528-7CDD-4F07-A4F9-315AB5D5B738}" type="sibTrans" cxnId="{3ED20977-9FA1-4BC9-96EA-81C875AA2615}">
      <dgm:prSet/>
      <dgm:spPr/>
      <dgm:t>
        <a:bodyPr/>
        <a:lstStyle/>
        <a:p>
          <a:pPr rtl="1"/>
          <a:endParaRPr lang="he-IL"/>
        </a:p>
      </dgm:t>
    </dgm:pt>
    <dgm:pt modelId="{E2A16E21-1605-4F4F-A021-1F3C8910C7EC}" type="parTrans" cxnId="{3ED20977-9FA1-4BC9-96EA-81C875AA2615}">
      <dgm:prSet/>
      <dgm:spPr/>
      <dgm:t>
        <a:bodyPr/>
        <a:lstStyle/>
        <a:p>
          <a:pPr rtl="1"/>
          <a:endParaRPr lang="he-IL"/>
        </a:p>
      </dgm:t>
    </dgm:pt>
    <dgm:pt modelId="{DA8D4D94-0695-46E9-AEB8-6FE00F8DADF8}" type="pres">
      <dgm:prSet presAssocID="{545D8567-774E-4E71-A4B8-AFCB3EAB7C05}" presName="hierChild1" presStyleCnt="0">
        <dgm:presLayoutVars>
          <dgm:chPref val="1"/>
          <dgm:dir/>
          <dgm:animOne val="branch"/>
          <dgm:animLvl val="lvl"/>
          <dgm:resizeHandles/>
        </dgm:presLayoutVars>
      </dgm:prSet>
      <dgm:spPr/>
      <dgm:t>
        <a:bodyPr/>
        <a:lstStyle/>
        <a:p>
          <a:pPr rtl="1"/>
          <a:endParaRPr lang="he-IL"/>
        </a:p>
      </dgm:t>
    </dgm:pt>
    <dgm:pt modelId="{1AFD3EE4-4C14-4B2C-9BF8-E25BEBDBA97A}" type="pres">
      <dgm:prSet presAssocID="{CCFEF22E-465F-49DE-9404-9A360471E339}" presName="hierRoot1" presStyleCnt="0"/>
      <dgm:spPr/>
    </dgm:pt>
    <dgm:pt modelId="{519DA649-06FD-41A7-8BF4-61018B8AD879}" type="pres">
      <dgm:prSet presAssocID="{CCFEF22E-465F-49DE-9404-9A360471E339}" presName="composite" presStyleCnt="0"/>
      <dgm:spPr/>
    </dgm:pt>
    <dgm:pt modelId="{B6A7D071-A0F2-4E09-B78C-4985CF30C9DF}" type="pres">
      <dgm:prSet presAssocID="{CCFEF22E-465F-49DE-9404-9A360471E339}" presName="background" presStyleLbl="node0" presStyleIdx="0" presStyleCnt="1"/>
      <dgm:spPr/>
    </dgm:pt>
    <dgm:pt modelId="{C8564CD2-5CAF-4EA9-B5DD-4817F1BBB9C8}" type="pres">
      <dgm:prSet presAssocID="{CCFEF22E-465F-49DE-9404-9A360471E339}" presName="text" presStyleLbl="fgAcc0" presStyleIdx="0" presStyleCnt="1">
        <dgm:presLayoutVars>
          <dgm:chPref val="3"/>
        </dgm:presLayoutVars>
      </dgm:prSet>
      <dgm:spPr/>
      <dgm:t>
        <a:bodyPr/>
        <a:lstStyle/>
        <a:p>
          <a:pPr rtl="1"/>
          <a:endParaRPr lang="he-IL"/>
        </a:p>
      </dgm:t>
    </dgm:pt>
    <dgm:pt modelId="{946E24AA-F8A9-46DA-B33A-449FB374E205}" type="pres">
      <dgm:prSet presAssocID="{CCFEF22E-465F-49DE-9404-9A360471E339}" presName="hierChild2" presStyleCnt="0"/>
      <dgm:spPr/>
    </dgm:pt>
    <dgm:pt modelId="{5E7BDB3F-E3E5-425E-A04F-662F2DD66EE8}" type="pres">
      <dgm:prSet presAssocID="{27DC0E27-CC2C-456F-8C3A-025E87DD9637}" presName="Name10" presStyleLbl="parChTrans1D2" presStyleIdx="0" presStyleCnt="2"/>
      <dgm:spPr/>
      <dgm:t>
        <a:bodyPr/>
        <a:lstStyle/>
        <a:p>
          <a:pPr rtl="1"/>
          <a:endParaRPr lang="he-IL"/>
        </a:p>
      </dgm:t>
    </dgm:pt>
    <dgm:pt modelId="{D407E230-4C1F-4B45-B1E5-9F0BB05C8AE6}" type="pres">
      <dgm:prSet presAssocID="{BB4DF27B-20DA-4615-9AB5-F202B0762D4D}" presName="hierRoot2" presStyleCnt="0"/>
      <dgm:spPr/>
    </dgm:pt>
    <dgm:pt modelId="{3C4FA1FD-E774-4C0C-8309-0EA634E238C1}" type="pres">
      <dgm:prSet presAssocID="{BB4DF27B-20DA-4615-9AB5-F202B0762D4D}" presName="composite2" presStyleCnt="0"/>
      <dgm:spPr/>
    </dgm:pt>
    <dgm:pt modelId="{4AC80549-27FD-4C80-BCA1-474BDC78DEFB}" type="pres">
      <dgm:prSet presAssocID="{BB4DF27B-20DA-4615-9AB5-F202B0762D4D}" presName="background2" presStyleLbl="node2" presStyleIdx="0" presStyleCnt="2"/>
      <dgm:spPr/>
    </dgm:pt>
    <dgm:pt modelId="{2B020B9C-4382-48CB-891D-908BB0BA81C9}" type="pres">
      <dgm:prSet presAssocID="{BB4DF27B-20DA-4615-9AB5-F202B0762D4D}" presName="text2" presStyleLbl="fgAcc2" presStyleIdx="0" presStyleCnt="2">
        <dgm:presLayoutVars>
          <dgm:chPref val="3"/>
        </dgm:presLayoutVars>
      </dgm:prSet>
      <dgm:spPr/>
      <dgm:t>
        <a:bodyPr/>
        <a:lstStyle/>
        <a:p>
          <a:pPr rtl="1"/>
          <a:endParaRPr lang="he-IL"/>
        </a:p>
      </dgm:t>
    </dgm:pt>
    <dgm:pt modelId="{D6F65637-0152-4330-8606-80AC69723E02}" type="pres">
      <dgm:prSet presAssocID="{BB4DF27B-20DA-4615-9AB5-F202B0762D4D}" presName="hierChild3" presStyleCnt="0"/>
      <dgm:spPr/>
    </dgm:pt>
    <dgm:pt modelId="{0E710570-BE04-48E9-A287-07D6687FC056}" type="pres">
      <dgm:prSet presAssocID="{EF86C941-0C2D-419A-BD60-9A1ACE3350DF}" presName="Name17" presStyleLbl="parChTrans1D3" presStyleIdx="0" presStyleCnt="4"/>
      <dgm:spPr/>
      <dgm:t>
        <a:bodyPr/>
        <a:lstStyle/>
        <a:p>
          <a:pPr rtl="1"/>
          <a:endParaRPr lang="he-IL"/>
        </a:p>
      </dgm:t>
    </dgm:pt>
    <dgm:pt modelId="{6BFB4CFB-B39F-4A1A-BDAC-97C000C8CF5E}" type="pres">
      <dgm:prSet presAssocID="{C934088A-DD17-454B-ABF8-F898A4299977}" presName="hierRoot3" presStyleCnt="0"/>
      <dgm:spPr/>
    </dgm:pt>
    <dgm:pt modelId="{11C6F504-3D14-4F44-85F6-DDFC4040F9F9}" type="pres">
      <dgm:prSet presAssocID="{C934088A-DD17-454B-ABF8-F898A4299977}" presName="composite3" presStyleCnt="0"/>
      <dgm:spPr/>
    </dgm:pt>
    <dgm:pt modelId="{5163BAF1-50A1-4686-8288-C535C72FC9CC}" type="pres">
      <dgm:prSet presAssocID="{C934088A-DD17-454B-ABF8-F898A4299977}" presName="background3" presStyleLbl="node3" presStyleIdx="0" presStyleCnt="4"/>
      <dgm:spPr/>
    </dgm:pt>
    <dgm:pt modelId="{97B06333-3012-4CE7-984B-73C9072BAE9D}" type="pres">
      <dgm:prSet presAssocID="{C934088A-DD17-454B-ABF8-F898A4299977}" presName="text3" presStyleLbl="fgAcc3" presStyleIdx="0" presStyleCnt="4">
        <dgm:presLayoutVars>
          <dgm:chPref val="3"/>
        </dgm:presLayoutVars>
      </dgm:prSet>
      <dgm:spPr/>
      <dgm:t>
        <a:bodyPr/>
        <a:lstStyle/>
        <a:p>
          <a:pPr rtl="1"/>
          <a:endParaRPr lang="he-IL"/>
        </a:p>
      </dgm:t>
    </dgm:pt>
    <dgm:pt modelId="{BD7B9616-D3F6-4AD0-A65F-223C31659133}" type="pres">
      <dgm:prSet presAssocID="{C934088A-DD17-454B-ABF8-F898A4299977}" presName="hierChild4" presStyleCnt="0"/>
      <dgm:spPr/>
    </dgm:pt>
    <dgm:pt modelId="{2F6E873F-F1E5-4446-89B3-A9A314F2EBE5}" type="pres">
      <dgm:prSet presAssocID="{96A6BD2D-DCD4-4BD5-8B31-37BEB6998CAF}" presName="Name17" presStyleLbl="parChTrans1D3" presStyleIdx="1" presStyleCnt="4"/>
      <dgm:spPr/>
      <dgm:t>
        <a:bodyPr/>
        <a:lstStyle/>
        <a:p>
          <a:pPr rtl="1"/>
          <a:endParaRPr lang="he-IL"/>
        </a:p>
      </dgm:t>
    </dgm:pt>
    <dgm:pt modelId="{93F8D20A-6A0A-4A60-9E7D-BBF9664AE745}" type="pres">
      <dgm:prSet presAssocID="{80F580F0-617D-4FF3-9880-16352812AB84}" presName="hierRoot3" presStyleCnt="0"/>
      <dgm:spPr/>
    </dgm:pt>
    <dgm:pt modelId="{ED9B3731-8646-4D50-85C4-E01F1A86592D}" type="pres">
      <dgm:prSet presAssocID="{80F580F0-617D-4FF3-9880-16352812AB84}" presName="composite3" presStyleCnt="0"/>
      <dgm:spPr/>
    </dgm:pt>
    <dgm:pt modelId="{8A9E150E-C6E4-4165-9BA8-2D107A1F5906}" type="pres">
      <dgm:prSet presAssocID="{80F580F0-617D-4FF3-9880-16352812AB84}" presName="background3" presStyleLbl="node3" presStyleIdx="1" presStyleCnt="4"/>
      <dgm:spPr/>
    </dgm:pt>
    <dgm:pt modelId="{971B0BF5-743D-410D-9AC6-587659987174}" type="pres">
      <dgm:prSet presAssocID="{80F580F0-617D-4FF3-9880-16352812AB84}" presName="text3" presStyleLbl="fgAcc3" presStyleIdx="1" presStyleCnt="4">
        <dgm:presLayoutVars>
          <dgm:chPref val="3"/>
        </dgm:presLayoutVars>
      </dgm:prSet>
      <dgm:spPr/>
      <dgm:t>
        <a:bodyPr/>
        <a:lstStyle/>
        <a:p>
          <a:pPr rtl="1"/>
          <a:endParaRPr lang="he-IL"/>
        </a:p>
      </dgm:t>
    </dgm:pt>
    <dgm:pt modelId="{F758EF1D-0C19-4BAB-A645-23B3F5EA8D64}" type="pres">
      <dgm:prSet presAssocID="{80F580F0-617D-4FF3-9880-16352812AB84}" presName="hierChild4" presStyleCnt="0"/>
      <dgm:spPr/>
    </dgm:pt>
    <dgm:pt modelId="{A50111C4-FEAF-4956-BBEB-5ABCC8E067CF}" type="pres">
      <dgm:prSet presAssocID="{5D27833C-3E48-4860-9382-488E6DCF7ADC}" presName="Name10" presStyleLbl="parChTrans1D2" presStyleIdx="1" presStyleCnt="2"/>
      <dgm:spPr/>
      <dgm:t>
        <a:bodyPr/>
        <a:lstStyle/>
        <a:p>
          <a:pPr rtl="1"/>
          <a:endParaRPr lang="he-IL"/>
        </a:p>
      </dgm:t>
    </dgm:pt>
    <dgm:pt modelId="{3CF30E0F-80D4-4751-82F7-215EF0AAD70B}" type="pres">
      <dgm:prSet presAssocID="{D319E56D-C67B-4E20-A1F3-A8D46C14130C}" presName="hierRoot2" presStyleCnt="0"/>
      <dgm:spPr/>
    </dgm:pt>
    <dgm:pt modelId="{9746FAD5-3665-4DD7-A647-FB1F126F5BEB}" type="pres">
      <dgm:prSet presAssocID="{D319E56D-C67B-4E20-A1F3-A8D46C14130C}" presName="composite2" presStyleCnt="0"/>
      <dgm:spPr/>
    </dgm:pt>
    <dgm:pt modelId="{3FFC07A1-C3E4-4642-8448-97BB9BAF0473}" type="pres">
      <dgm:prSet presAssocID="{D319E56D-C67B-4E20-A1F3-A8D46C14130C}" presName="background2" presStyleLbl="node2" presStyleIdx="1" presStyleCnt="2"/>
      <dgm:spPr/>
    </dgm:pt>
    <dgm:pt modelId="{AF9025B7-4D08-4D8C-BB97-74B1A7ED9B06}" type="pres">
      <dgm:prSet presAssocID="{D319E56D-C67B-4E20-A1F3-A8D46C14130C}" presName="text2" presStyleLbl="fgAcc2" presStyleIdx="1" presStyleCnt="2">
        <dgm:presLayoutVars>
          <dgm:chPref val="3"/>
        </dgm:presLayoutVars>
      </dgm:prSet>
      <dgm:spPr/>
      <dgm:t>
        <a:bodyPr/>
        <a:lstStyle/>
        <a:p>
          <a:pPr rtl="1"/>
          <a:endParaRPr lang="he-IL"/>
        </a:p>
      </dgm:t>
    </dgm:pt>
    <dgm:pt modelId="{0FE4F219-125C-469B-98FF-22FCB3CF6D01}" type="pres">
      <dgm:prSet presAssocID="{D319E56D-C67B-4E20-A1F3-A8D46C14130C}" presName="hierChild3" presStyleCnt="0"/>
      <dgm:spPr/>
    </dgm:pt>
    <dgm:pt modelId="{262E4587-C779-4AC2-A835-DE3C6F7C254A}" type="pres">
      <dgm:prSet presAssocID="{E2A16E21-1605-4F4F-A021-1F3C8910C7EC}" presName="Name17" presStyleLbl="parChTrans1D3" presStyleIdx="2" presStyleCnt="4"/>
      <dgm:spPr/>
      <dgm:t>
        <a:bodyPr/>
        <a:lstStyle/>
        <a:p>
          <a:pPr rtl="1"/>
          <a:endParaRPr lang="he-IL"/>
        </a:p>
      </dgm:t>
    </dgm:pt>
    <dgm:pt modelId="{0C15E864-6C9E-498F-8DCB-3A56E08B3169}" type="pres">
      <dgm:prSet presAssocID="{56B10902-0810-426C-9D4B-89538CD9CE3E}" presName="hierRoot3" presStyleCnt="0"/>
      <dgm:spPr/>
    </dgm:pt>
    <dgm:pt modelId="{3373DF36-E5D8-4158-B5E3-82621EFF3A09}" type="pres">
      <dgm:prSet presAssocID="{56B10902-0810-426C-9D4B-89538CD9CE3E}" presName="composite3" presStyleCnt="0"/>
      <dgm:spPr/>
    </dgm:pt>
    <dgm:pt modelId="{6AD7EA91-CE47-4891-8E80-0FB1FC568622}" type="pres">
      <dgm:prSet presAssocID="{56B10902-0810-426C-9D4B-89538CD9CE3E}" presName="background3" presStyleLbl="node3" presStyleIdx="2" presStyleCnt="4"/>
      <dgm:spPr/>
    </dgm:pt>
    <dgm:pt modelId="{D33756AE-7124-49BE-9D2B-19DC65A06F7D}" type="pres">
      <dgm:prSet presAssocID="{56B10902-0810-426C-9D4B-89538CD9CE3E}" presName="text3" presStyleLbl="fgAcc3" presStyleIdx="2" presStyleCnt="4">
        <dgm:presLayoutVars>
          <dgm:chPref val="3"/>
        </dgm:presLayoutVars>
      </dgm:prSet>
      <dgm:spPr/>
      <dgm:t>
        <a:bodyPr/>
        <a:lstStyle/>
        <a:p>
          <a:pPr rtl="1"/>
          <a:endParaRPr lang="he-IL"/>
        </a:p>
      </dgm:t>
    </dgm:pt>
    <dgm:pt modelId="{FD07030D-3B10-456B-AF87-278BDDA4757B}" type="pres">
      <dgm:prSet presAssocID="{56B10902-0810-426C-9D4B-89538CD9CE3E}" presName="hierChild4" presStyleCnt="0"/>
      <dgm:spPr/>
    </dgm:pt>
    <dgm:pt modelId="{C6274369-D5D5-4BA1-B831-24CA0202D005}" type="pres">
      <dgm:prSet presAssocID="{914E5EEC-1F85-4A20-91CC-098A7DA8ABA0}" presName="Name17" presStyleLbl="parChTrans1D3" presStyleIdx="3" presStyleCnt="4"/>
      <dgm:spPr/>
      <dgm:t>
        <a:bodyPr/>
        <a:lstStyle/>
        <a:p>
          <a:pPr rtl="1"/>
          <a:endParaRPr lang="he-IL"/>
        </a:p>
      </dgm:t>
    </dgm:pt>
    <dgm:pt modelId="{BF3799BD-4AF8-465A-B943-419E90E3D94E}" type="pres">
      <dgm:prSet presAssocID="{7B5473A4-9DC1-4A14-A2BF-A6A40CC8D102}" presName="hierRoot3" presStyleCnt="0"/>
      <dgm:spPr/>
    </dgm:pt>
    <dgm:pt modelId="{0D5798AA-97F1-49A2-8271-77205714F4A3}" type="pres">
      <dgm:prSet presAssocID="{7B5473A4-9DC1-4A14-A2BF-A6A40CC8D102}" presName="composite3" presStyleCnt="0"/>
      <dgm:spPr/>
    </dgm:pt>
    <dgm:pt modelId="{7CF59027-A19C-4055-BB76-52D170E80977}" type="pres">
      <dgm:prSet presAssocID="{7B5473A4-9DC1-4A14-A2BF-A6A40CC8D102}" presName="background3" presStyleLbl="node3" presStyleIdx="3" presStyleCnt="4"/>
      <dgm:spPr/>
    </dgm:pt>
    <dgm:pt modelId="{61DF9E5C-98D5-4CE1-A85C-6563C4C0B3AD}" type="pres">
      <dgm:prSet presAssocID="{7B5473A4-9DC1-4A14-A2BF-A6A40CC8D102}" presName="text3" presStyleLbl="fgAcc3" presStyleIdx="3" presStyleCnt="4">
        <dgm:presLayoutVars>
          <dgm:chPref val="3"/>
        </dgm:presLayoutVars>
      </dgm:prSet>
      <dgm:spPr/>
      <dgm:t>
        <a:bodyPr/>
        <a:lstStyle/>
        <a:p>
          <a:pPr rtl="1"/>
          <a:endParaRPr lang="he-IL"/>
        </a:p>
      </dgm:t>
    </dgm:pt>
    <dgm:pt modelId="{62DE5A9B-C032-48A4-84CA-4AEDDCE0CA90}" type="pres">
      <dgm:prSet presAssocID="{7B5473A4-9DC1-4A14-A2BF-A6A40CC8D102}" presName="hierChild4" presStyleCnt="0"/>
      <dgm:spPr/>
    </dgm:pt>
  </dgm:ptLst>
  <dgm:cxnLst>
    <dgm:cxn modelId="{0A017FCD-E6DD-43B3-B5B5-0CFD7AAB19B6}" type="presOf" srcId="{D319E56D-C67B-4E20-A1F3-A8D46C14130C}" destId="{AF9025B7-4D08-4D8C-BB97-74B1A7ED9B06}" srcOrd="0" destOrd="0" presId="urn:microsoft.com/office/officeart/2005/8/layout/hierarchy1"/>
    <dgm:cxn modelId="{AA75A6C7-6F0B-4861-801B-3CF44A863216}" srcId="{D319E56D-C67B-4E20-A1F3-A8D46C14130C}" destId="{7B5473A4-9DC1-4A14-A2BF-A6A40CC8D102}" srcOrd="1" destOrd="0" parTransId="{914E5EEC-1F85-4A20-91CC-098A7DA8ABA0}" sibTransId="{A9876E11-E126-4C38-806C-AB6AB2E1D883}"/>
    <dgm:cxn modelId="{1EBF531B-3FA0-4BDB-B24A-1F2E3DE11447}" type="presOf" srcId="{E2A16E21-1605-4F4F-A021-1F3C8910C7EC}" destId="{262E4587-C779-4AC2-A835-DE3C6F7C254A}" srcOrd="0" destOrd="0" presId="urn:microsoft.com/office/officeart/2005/8/layout/hierarchy1"/>
    <dgm:cxn modelId="{FF819FE9-BB6F-4AD1-B302-F4984E032E9C}" type="presOf" srcId="{96A6BD2D-DCD4-4BD5-8B31-37BEB6998CAF}" destId="{2F6E873F-F1E5-4446-89B3-A9A314F2EBE5}" srcOrd="0" destOrd="0" presId="urn:microsoft.com/office/officeart/2005/8/layout/hierarchy1"/>
    <dgm:cxn modelId="{E0CA28BC-1904-4473-9549-B0DF5FFB0526}" srcId="{BB4DF27B-20DA-4615-9AB5-F202B0762D4D}" destId="{80F580F0-617D-4FF3-9880-16352812AB84}" srcOrd="1" destOrd="0" parTransId="{96A6BD2D-DCD4-4BD5-8B31-37BEB6998CAF}" sibTransId="{7093F1F1-8364-4FA4-8C8D-81B2D5C67F01}"/>
    <dgm:cxn modelId="{83974E7F-B42A-491F-90A1-FAC07006CAF4}" type="presOf" srcId="{56B10902-0810-426C-9D4B-89538CD9CE3E}" destId="{D33756AE-7124-49BE-9D2B-19DC65A06F7D}" srcOrd="0" destOrd="0" presId="urn:microsoft.com/office/officeart/2005/8/layout/hierarchy1"/>
    <dgm:cxn modelId="{BDFCA8BD-3010-410C-8B8A-432AE4C4E184}" srcId="{CCFEF22E-465F-49DE-9404-9A360471E339}" destId="{D319E56D-C67B-4E20-A1F3-A8D46C14130C}" srcOrd="1" destOrd="0" parTransId="{5D27833C-3E48-4860-9382-488E6DCF7ADC}" sibTransId="{63456913-2207-4883-84EE-F3D0243BFC5F}"/>
    <dgm:cxn modelId="{58882AAD-0BC4-4A9C-8B40-461D3D86095F}" type="presOf" srcId="{545D8567-774E-4E71-A4B8-AFCB3EAB7C05}" destId="{DA8D4D94-0695-46E9-AEB8-6FE00F8DADF8}" srcOrd="0" destOrd="0" presId="urn:microsoft.com/office/officeart/2005/8/layout/hierarchy1"/>
    <dgm:cxn modelId="{B90ED539-9B3A-4B95-83E3-12E644FA0707}" srcId="{545D8567-774E-4E71-A4B8-AFCB3EAB7C05}" destId="{CCFEF22E-465F-49DE-9404-9A360471E339}" srcOrd="0" destOrd="0" parTransId="{0B31FD15-8B09-46F1-A206-77E2CE46904B}" sibTransId="{321C61FD-6CFD-4193-8E39-828D8018EDF9}"/>
    <dgm:cxn modelId="{0B5ECB2D-07D4-4B13-8A12-7CD67279C1A2}" srcId="{CCFEF22E-465F-49DE-9404-9A360471E339}" destId="{BB4DF27B-20DA-4615-9AB5-F202B0762D4D}" srcOrd="0" destOrd="0" parTransId="{27DC0E27-CC2C-456F-8C3A-025E87DD9637}" sibTransId="{577B275B-26AC-4871-9BEA-E6FFA66E17D9}"/>
    <dgm:cxn modelId="{2671562D-9E97-4911-A863-D0770DCEE1CF}" type="presOf" srcId="{BB4DF27B-20DA-4615-9AB5-F202B0762D4D}" destId="{2B020B9C-4382-48CB-891D-908BB0BA81C9}" srcOrd="0" destOrd="0" presId="urn:microsoft.com/office/officeart/2005/8/layout/hierarchy1"/>
    <dgm:cxn modelId="{475A314C-D167-4257-AD55-8B903E9EF1C5}" type="presOf" srcId="{CCFEF22E-465F-49DE-9404-9A360471E339}" destId="{C8564CD2-5CAF-4EA9-B5DD-4817F1BBB9C8}" srcOrd="0" destOrd="0" presId="urn:microsoft.com/office/officeart/2005/8/layout/hierarchy1"/>
    <dgm:cxn modelId="{3ED20977-9FA1-4BC9-96EA-81C875AA2615}" srcId="{D319E56D-C67B-4E20-A1F3-A8D46C14130C}" destId="{56B10902-0810-426C-9D4B-89538CD9CE3E}" srcOrd="0" destOrd="0" parTransId="{E2A16E21-1605-4F4F-A021-1F3C8910C7EC}" sibTransId="{369B2528-7CDD-4F07-A4F9-315AB5D5B738}"/>
    <dgm:cxn modelId="{82A9036B-837B-4451-8215-4B8BCDA46A1E}" type="presOf" srcId="{27DC0E27-CC2C-456F-8C3A-025E87DD9637}" destId="{5E7BDB3F-E3E5-425E-A04F-662F2DD66EE8}" srcOrd="0" destOrd="0" presId="urn:microsoft.com/office/officeart/2005/8/layout/hierarchy1"/>
    <dgm:cxn modelId="{DB423DDB-BF01-4FFC-92DA-F15048F70AA8}" type="presOf" srcId="{80F580F0-617D-4FF3-9880-16352812AB84}" destId="{971B0BF5-743D-410D-9AC6-587659987174}" srcOrd="0" destOrd="0" presId="urn:microsoft.com/office/officeart/2005/8/layout/hierarchy1"/>
    <dgm:cxn modelId="{FB33087D-BB3F-4D3B-A9FF-D2D21A0D926A}" srcId="{BB4DF27B-20DA-4615-9AB5-F202B0762D4D}" destId="{C934088A-DD17-454B-ABF8-F898A4299977}" srcOrd="0" destOrd="0" parTransId="{EF86C941-0C2D-419A-BD60-9A1ACE3350DF}" sibTransId="{25BB47BC-4AFE-43AE-8BA4-768EE2AEC52B}"/>
    <dgm:cxn modelId="{D443D4F4-AC1E-410D-9C70-3BE0EDE84321}" type="presOf" srcId="{7B5473A4-9DC1-4A14-A2BF-A6A40CC8D102}" destId="{61DF9E5C-98D5-4CE1-A85C-6563C4C0B3AD}" srcOrd="0" destOrd="0" presId="urn:microsoft.com/office/officeart/2005/8/layout/hierarchy1"/>
    <dgm:cxn modelId="{B83F8942-0784-4F0E-885E-8B59EC3CAA1B}" type="presOf" srcId="{914E5EEC-1F85-4A20-91CC-098A7DA8ABA0}" destId="{C6274369-D5D5-4BA1-B831-24CA0202D005}" srcOrd="0" destOrd="0" presId="urn:microsoft.com/office/officeart/2005/8/layout/hierarchy1"/>
    <dgm:cxn modelId="{3B02134E-5797-401A-9A11-6A125A0C1766}" type="presOf" srcId="{5D27833C-3E48-4860-9382-488E6DCF7ADC}" destId="{A50111C4-FEAF-4956-BBEB-5ABCC8E067CF}" srcOrd="0" destOrd="0" presId="urn:microsoft.com/office/officeart/2005/8/layout/hierarchy1"/>
    <dgm:cxn modelId="{C512557C-EB0F-4F47-A7CC-4DCB02A8A70F}" type="presOf" srcId="{EF86C941-0C2D-419A-BD60-9A1ACE3350DF}" destId="{0E710570-BE04-48E9-A287-07D6687FC056}" srcOrd="0" destOrd="0" presId="urn:microsoft.com/office/officeart/2005/8/layout/hierarchy1"/>
    <dgm:cxn modelId="{E4FC0F8B-AFED-46D1-8126-8C1B6036A998}" type="presOf" srcId="{C934088A-DD17-454B-ABF8-F898A4299977}" destId="{97B06333-3012-4CE7-984B-73C9072BAE9D}" srcOrd="0" destOrd="0" presId="urn:microsoft.com/office/officeart/2005/8/layout/hierarchy1"/>
    <dgm:cxn modelId="{D75B669C-4C6D-4110-B78D-0242E7DC6F8D}" type="presParOf" srcId="{DA8D4D94-0695-46E9-AEB8-6FE00F8DADF8}" destId="{1AFD3EE4-4C14-4B2C-9BF8-E25BEBDBA97A}" srcOrd="0" destOrd="0" presId="urn:microsoft.com/office/officeart/2005/8/layout/hierarchy1"/>
    <dgm:cxn modelId="{FEBC83E0-BF55-4FC7-8D6D-B40E786C8576}" type="presParOf" srcId="{1AFD3EE4-4C14-4B2C-9BF8-E25BEBDBA97A}" destId="{519DA649-06FD-41A7-8BF4-61018B8AD879}" srcOrd="0" destOrd="0" presId="urn:microsoft.com/office/officeart/2005/8/layout/hierarchy1"/>
    <dgm:cxn modelId="{003748B4-FCA4-48BF-96AF-A25D49BF2A62}" type="presParOf" srcId="{519DA649-06FD-41A7-8BF4-61018B8AD879}" destId="{B6A7D071-A0F2-4E09-B78C-4985CF30C9DF}" srcOrd="0" destOrd="0" presId="urn:microsoft.com/office/officeart/2005/8/layout/hierarchy1"/>
    <dgm:cxn modelId="{252311E4-D273-4C40-A2B1-9151E8C21414}" type="presParOf" srcId="{519DA649-06FD-41A7-8BF4-61018B8AD879}" destId="{C8564CD2-5CAF-4EA9-B5DD-4817F1BBB9C8}" srcOrd="1" destOrd="0" presId="urn:microsoft.com/office/officeart/2005/8/layout/hierarchy1"/>
    <dgm:cxn modelId="{971DCDB9-1319-49DA-8A16-E6E2E29B4B84}" type="presParOf" srcId="{1AFD3EE4-4C14-4B2C-9BF8-E25BEBDBA97A}" destId="{946E24AA-F8A9-46DA-B33A-449FB374E205}" srcOrd="1" destOrd="0" presId="urn:microsoft.com/office/officeart/2005/8/layout/hierarchy1"/>
    <dgm:cxn modelId="{91EA4B7F-38B5-41A5-9222-E39AD9BC3BB2}" type="presParOf" srcId="{946E24AA-F8A9-46DA-B33A-449FB374E205}" destId="{5E7BDB3F-E3E5-425E-A04F-662F2DD66EE8}" srcOrd="0" destOrd="0" presId="urn:microsoft.com/office/officeart/2005/8/layout/hierarchy1"/>
    <dgm:cxn modelId="{0228CB0C-9686-4864-B84F-18B9E0EF99C5}" type="presParOf" srcId="{946E24AA-F8A9-46DA-B33A-449FB374E205}" destId="{D407E230-4C1F-4B45-B1E5-9F0BB05C8AE6}" srcOrd="1" destOrd="0" presId="urn:microsoft.com/office/officeart/2005/8/layout/hierarchy1"/>
    <dgm:cxn modelId="{4CA3F505-EC2B-4A29-A71A-71428AA7AABE}" type="presParOf" srcId="{D407E230-4C1F-4B45-B1E5-9F0BB05C8AE6}" destId="{3C4FA1FD-E774-4C0C-8309-0EA634E238C1}" srcOrd="0" destOrd="0" presId="urn:microsoft.com/office/officeart/2005/8/layout/hierarchy1"/>
    <dgm:cxn modelId="{4E8B85C9-DA1C-4361-BE92-6ACCE882983D}" type="presParOf" srcId="{3C4FA1FD-E774-4C0C-8309-0EA634E238C1}" destId="{4AC80549-27FD-4C80-BCA1-474BDC78DEFB}" srcOrd="0" destOrd="0" presId="urn:microsoft.com/office/officeart/2005/8/layout/hierarchy1"/>
    <dgm:cxn modelId="{A70A9626-CFDD-46E9-B207-0FA42DD68A49}" type="presParOf" srcId="{3C4FA1FD-E774-4C0C-8309-0EA634E238C1}" destId="{2B020B9C-4382-48CB-891D-908BB0BA81C9}" srcOrd="1" destOrd="0" presId="urn:microsoft.com/office/officeart/2005/8/layout/hierarchy1"/>
    <dgm:cxn modelId="{5EC9C348-0DE2-42D4-944C-53ABD405C57F}" type="presParOf" srcId="{D407E230-4C1F-4B45-B1E5-9F0BB05C8AE6}" destId="{D6F65637-0152-4330-8606-80AC69723E02}" srcOrd="1" destOrd="0" presId="urn:microsoft.com/office/officeart/2005/8/layout/hierarchy1"/>
    <dgm:cxn modelId="{70FF0DA0-2319-43B2-96AC-97944F5A5F59}" type="presParOf" srcId="{D6F65637-0152-4330-8606-80AC69723E02}" destId="{0E710570-BE04-48E9-A287-07D6687FC056}" srcOrd="0" destOrd="0" presId="urn:microsoft.com/office/officeart/2005/8/layout/hierarchy1"/>
    <dgm:cxn modelId="{D89B79F7-E332-47D8-BF57-EFDDE669369C}" type="presParOf" srcId="{D6F65637-0152-4330-8606-80AC69723E02}" destId="{6BFB4CFB-B39F-4A1A-BDAC-97C000C8CF5E}" srcOrd="1" destOrd="0" presId="urn:microsoft.com/office/officeart/2005/8/layout/hierarchy1"/>
    <dgm:cxn modelId="{17EC8DB3-A54B-4456-9C65-C9F9ED27C0D6}" type="presParOf" srcId="{6BFB4CFB-B39F-4A1A-BDAC-97C000C8CF5E}" destId="{11C6F504-3D14-4F44-85F6-DDFC4040F9F9}" srcOrd="0" destOrd="0" presId="urn:microsoft.com/office/officeart/2005/8/layout/hierarchy1"/>
    <dgm:cxn modelId="{E61846D7-C75D-46EA-B685-F81721049BCF}" type="presParOf" srcId="{11C6F504-3D14-4F44-85F6-DDFC4040F9F9}" destId="{5163BAF1-50A1-4686-8288-C535C72FC9CC}" srcOrd="0" destOrd="0" presId="urn:microsoft.com/office/officeart/2005/8/layout/hierarchy1"/>
    <dgm:cxn modelId="{F41775DF-A09B-40E9-A48C-CBD0DD17E6C2}" type="presParOf" srcId="{11C6F504-3D14-4F44-85F6-DDFC4040F9F9}" destId="{97B06333-3012-4CE7-984B-73C9072BAE9D}" srcOrd="1" destOrd="0" presId="urn:microsoft.com/office/officeart/2005/8/layout/hierarchy1"/>
    <dgm:cxn modelId="{6EC74528-D096-409D-8BBA-7AE578458212}" type="presParOf" srcId="{6BFB4CFB-B39F-4A1A-BDAC-97C000C8CF5E}" destId="{BD7B9616-D3F6-4AD0-A65F-223C31659133}" srcOrd="1" destOrd="0" presId="urn:microsoft.com/office/officeart/2005/8/layout/hierarchy1"/>
    <dgm:cxn modelId="{56527B8F-5F2F-4955-9342-F55EE7A510D1}" type="presParOf" srcId="{D6F65637-0152-4330-8606-80AC69723E02}" destId="{2F6E873F-F1E5-4446-89B3-A9A314F2EBE5}" srcOrd="2" destOrd="0" presId="urn:microsoft.com/office/officeart/2005/8/layout/hierarchy1"/>
    <dgm:cxn modelId="{159D8EAC-0DB9-4F77-B267-07DF92FC9CB9}" type="presParOf" srcId="{D6F65637-0152-4330-8606-80AC69723E02}" destId="{93F8D20A-6A0A-4A60-9E7D-BBF9664AE745}" srcOrd="3" destOrd="0" presId="urn:microsoft.com/office/officeart/2005/8/layout/hierarchy1"/>
    <dgm:cxn modelId="{5B27EF25-2FE3-4A78-8B4B-2B5105AB90BD}" type="presParOf" srcId="{93F8D20A-6A0A-4A60-9E7D-BBF9664AE745}" destId="{ED9B3731-8646-4D50-85C4-E01F1A86592D}" srcOrd="0" destOrd="0" presId="urn:microsoft.com/office/officeart/2005/8/layout/hierarchy1"/>
    <dgm:cxn modelId="{C18E8607-2A2F-4D89-817C-9C1A16221E75}" type="presParOf" srcId="{ED9B3731-8646-4D50-85C4-E01F1A86592D}" destId="{8A9E150E-C6E4-4165-9BA8-2D107A1F5906}" srcOrd="0" destOrd="0" presId="urn:microsoft.com/office/officeart/2005/8/layout/hierarchy1"/>
    <dgm:cxn modelId="{039767D3-01D5-4DBA-8B03-B0E41C06C927}" type="presParOf" srcId="{ED9B3731-8646-4D50-85C4-E01F1A86592D}" destId="{971B0BF5-743D-410D-9AC6-587659987174}" srcOrd="1" destOrd="0" presId="urn:microsoft.com/office/officeart/2005/8/layout/hierarchy1"/>
    <dgm:cxn modelId="{CFFEE0D7-D868-4263-B434-A415FCECB16A}" type="presParOf" srcId="{93F8D20A-6A0A-4A60-9E7D-BBF9664AE745}" destId="{F758EF1D-0C19-4BAB-A645-23B3F5EA8D64}" srcOrd="1" destOrd="0" presId="urn:microsoft.com/office/officeart/2005/8/layout/hierarchy1"/>
    <dgm:cxn modelId="{CC82E7AD-07D7-4461-A9FC-28206CEEEC9E}" type="presParOf" srcId="{946E24AA-F8A9-46DA-B33A-449FB374E205}" destId="{A50111C4-FEAF-4956-BBEB-5ABCC8E067CF}" srcOrd="2" destOrd="0" presId="urn:microsoft.com/office/officeart/2005/8/layout/hierarchy1"/>
    <dgm:cxn modelId="{E865C776-C2C1-4638-8FF1-EA874B1C809B}" type="presParOf" srcId="{946E24AA-F8A9-46DA-B33A-449FB374E205}" destId="{3CF30E0F-80D4-4751-82F7-215EF0AAD70B}" srcOrd="3" destOrd="0" presId="urn:microsoft.com/office/officeart/2005/8/layout/hierarchy1"/>
    <dgm:cxn modelId="{EAA8C026-FA1A-4EC7-AD0D-6264FB905FFE}" type="presParOf" srcId="{3CF30E0F-80D4-4751-82F7-215EF0AAD70B}" destId="{9746FAD5-3665-4DD7-A647-FB1F126F5BEB}" srcOrd="0" destOrd="0" presId="urn:microsoft.com/office/officeart/2005/8/layout/hierarchy1"/>
    <dgm:cxn modelId="{8377AD57-3227-454E-9C3B-524F325FA530}" type="presParOf" srcId="{9746FAD5-3665-4DD7-A647-FB1F126F5BEB}" destId="{3FFC07A1-C3E4-4642-8448-97BB9BAF0473}" srcOrd="0" destOrd="0" presId="urn:microsoft.com/office/officeart/2005/8/layout/hierarchy1"/>
    <dgm:cxn modelId="{2FC6F8AB-A8F8-4E1D-BC15-714C42401465}" type="presParOf" srcId="{9746FAD5-3665-4DD7-A647-FB1F126F5BEB}" destId="{AF9025B7-4D08-4D8C-BB97-74B1A7ED9B06}" srcOrd="1" destOrd="0" presId="urn:microsoft.com/office/officeart/2005/8/layout/hierarchy1"/>
    <dgm:cxn modelId="{31F421C8-B74E-4A07-B295-449BCE23277C}" type="presParOf" srcId="{3CF30E0F-80D4-4751-82F7-215EF0AAD70B}" destId="{0FE4F219-125C-469B-98FF-22FCB3CF6D01}" srcOrd="1" destOrd="0" presId="urn:microsoft.com/office/officeart/2005/8/layout/hierarchy1"/>
    <dgm:cxn modelId="{87122BE5-0B03-4CD0-B22D-A1D85A394BF1}" type="presParOf" srcId="{0FE4F219-125C-469B-98FF-22FCB3CF6D01}" destId="{262E4587-C779-4AC2-A835-DE3C6F7C254A}" srcOrd="0" destOrd="0" presId="urn:microsoft.com/office/officeart/2005/8/layout/hierarchy1"/>
    <dgm:cxn modelId="{F352EAC0-8F6C-40DF-AE2F-BB7D620AEFBD}" type="presParOf" srcId="{0FE4F219-125C-469B-98FF-22FCB3CF6D01}" destId="{0C15E864-6C9E-498F-8DCB-3A56E08B3169}" srcOrd="1" destOrd="0" presId="urn:microsoft.com/office/officeart/2005/8/layout/hierarchy1"/>
    <dgm:cxn modelId="{6673ABFB-97F1-425C-A719-02A204FFFB2C}" type="presParOf" srcId="{0C15E864-6C9E-498F-8DCB-3A56E08B3169}" destId="{3373DF36-E5D8-4158-B5E3-82621EFF3A09}" srcOrd="0" destOrd="0" presId="urn:microsoft.com/office/officeart/2005/8/layout/hierarchy1"/>
    <dgm:cxn modelId="{98045E55-02FF-4CC0-AE84-39697F1A9A7D}" type="presParOf" srcId="{3373DF36-E5D8-4158-B5E3-82621EFF3A09}" destId="{6AD7EA91-CE47-4891-8E80-0FB1FC568622}" srcOrd="0" destOrd="0" presId="urn:microsoft.com/office/officeart/2005/8/layout/hierarchy1"/>
    <dgm:cxn modelId="{72AD4776-D23B-485C-A9CC-1596089EB81B}" type="presParOf" srcId="{3373DF36-E5D8-4158-B5E3-82621EFF3A09}" destId="{D33756AE-7124-49BE-9D2B-19DC65A06F7D}" srcOrd="1" destOrd="0" presId="urn:microsoft.com/office/officeart/2005/8/layout/hierarchy1"/>
    <dgm:cxn modelId="{CDD52325-B3B7-4924-B173-712A257FC873}" type="presParOf" srcId="{0C15E864-6C9E-498F-8DCB-3A56E08B3169}" destId="{FD07030D-3B10-456B-AF87-278BDDA4757B}" srcOrd="1" destOrd="0" presId="urn:microsoft.com/office/officeart/2005/8/layout/hierarchy1"/>
    <dgm:cxn modelId="{7734D4FD-B5E2-415F-A828-EACCCE12DD51}" type="presParOf" srcId="{0FE4F219-125C-469B-98FF-22FCB3CF6D01}" destId="{C6274369-D5D5-4BA1-B831-24CA0202D005}" srcOrd="2" destOrd="0" presId="urn:microsoft.com/office/officeart/2005/8/layout/hierarchy1"/>
    <dgm:cxn modelId="{0D7FE821-D11E-4DCD-9E69-3EEADBB7E56D}" type="presParOf" srcId="{0FE4F219-125C-469B-98FF-22FCB3CF6D01}" destId="{BF3799BD-4AF8-465A-B943-419E90E3D94E}" srcOrd="3" destOrd="0" presId="urn:microsoft.com/office/officeart/2005/8/layout/hierarchy1"/>
    <dgm:cxn modelId="{1A140F7F-4558-43B1-B781-5C2D5F52D744}" type="presParOf" srcId="{BF3799BD-4AF8-465A-B943-419E90E3D94E}" destId="{0D5798AA-97F1-49A2-8271-77205714F4A3}" srcOrd="0" destOrd="0" presId="urn:microsoft.com/office/officeart/2005/8/layout/hierarchy1"/>
    <dgm:cxn modelId="{DF1F97D5-AC44-4E76-BCEE-7298BE834ACB}" type="presParOf" srcId="{0D5798AA-97F1-49A2-8271-77205714F4A3}" destId="{7CF59027-A19C-4055-BB76-52D170E80977}" srcOrd="0" destOrd="0" presId="urn:microsoft.com/office/officeart/2005/8/layout/hierarchy1"/>
    <dgm:cxn modelId="{F15CD4E0-3789-4478-9FB3-EB72333C9A47}" type="presParOf" srcId="{0D5798AA-97F1-49A2-8271-77205714F4A3}" destId="{61DF9E5C-98D5-4CE1-A85C-6563C4C0B3AD}" srcOrd="1" destOrd="0" presId="urn:microsoft.com/office/officeart/2005/8/layout/hierarchy1"/>
    <dgm:cxn modelId="{6D216FD3-E56E-4B0A-9D0B-44BBFB671F49}" type="presParOf" srcId="{BF3799BD-4AF8-465A-B943-419E90E3D94E}" destId="{62DE5A9B-C032-48A4-84CA-4AEDDCE0CA90}" srcOrd="1" destOrd="0" presId="urn:microsoft.com/office/officeart/2005/8/layout/hierarchy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2630AB-6907-4DAD-B38C-0BDBFC4432B9}" type="doc">
      <dgm:prSet loTypeId="urn:microsoft.com/office/officeart/2008/layout/VerticalAccentList" loCatId="list" qsTypeId="urn:microsoft.com/office/officeart/2005/8/quickstyle/simple3" qsCatId="simple" csTypeId="urn:microsoft.com/office/officeart/2005/8/colors/accent1_2" csCatId="accent1" phldr="1"/>
      <dgm:spPr/>
      <dgm:t>
        <a:bodyPr/>
        <a:lstStyle/>
        <a:p>
          <a:pPr rtl="1"/>
          <a:endParaRPr lang="he-IL"/>
        </a:p>
      </dgm:t>
    </dgm:pt>
    <dgm:pt modelId="{FB5B0D63-DCF9-40DE-A84F-1655D1DAE8FA}">
      <dgm:prSet phldrT="[Text]"/>
      <dgm:spPr/>
      <dgm:t>
        <a:bodyPr/>
        <a:lstStyle/>
        <a:p>
          <a:pPr rtl="1"/>
          <a:r>
            <a:rPr lang="en-US" dirty="0" smtClean="0"/>
            <a:t>Write down the action’s name</a:t>
          </a:r>
          <a:endParaRPr lang="he-IL" dirty="0"/>
        </a:p>
      </dgm:t>
    </dgm:pt>
    <dgm:pt modelId="{CD8248EA-9702-48EB-A262-08DE42D4E070}" type="parTrans" cxnId="{2073DC80-2E05-4C06-9F46-F15F7164F1E7}">
      <dgm:prSet/>
      <dgm:spPr/>
      <dgm:t>
        <a:bodyPr/>
        <a:lstStyle/>
        <a:p>
          <a:pPr rtl="1"/>
          <a:endParaRPr lang="he-IL"/>
        </a:p>
      </dgm:t>
    </dgm:pt>
    <dgm:pt modelId="{22022E94-3480-4C6A-9461-779A48AA646C}" type="sibTrans" cxnId="{2073DC80-2E05-4C06-9F46-F15F7164F1E7}">
      <dgm:prSet/>
      <dgm:spPr/>
      <dgm:t>
        <a:bodyPr/>
        <a:lstStyle/>
        <a:p>
          <a:pPr rtl="1"/>
          <a:endParaRPr lang="he-IL"/>
        </a:p>
      </dgm:t>
    </dgm:pt>
    <dgm:pt modelId="{18B96663-74AD-4530-9EFD-E47A442371CA}">
      <dgm:prSet phldrT="[Text]"/>
      <dgm:spPr/>
      <dgm:t>
        <a:bodyPr/>
        <a:lstStyle/>
        <a:p>
          <a:pPr rtl="1"/>
          <a:endParaRPr lang="he-IL" dirty="0"/>
        </a:p>
      </dgm:t>
    </dgm:pt>
    <dgm:pt modelId="{C974774F-BABD-42F3-8909-359A55F81B87}" type="parTrans" cxnId="{798E1689-AF6C-40D1-A1FF-AE52CF4B5884}">
      <dgm:prSet/>
      <dgm:spPr/>
      <dgm:t>
        <a:bodyPr/>
        <a:lstStyle/>
        <a:p>
          <a:pPr rtl="1"/>
          <a:endParaRPr lang="he-IL"/>
        </a:p>
      </dgm:t>
    </dgm:pt>
    <dgm:pt modelId="{7F25F759-32E2-456F-BE3E-1FCA75C49AD0}" type="sibTrans" cxnId="{798E1689-AF6C-40D1-A1FF-AE52CF4B5884}">
      <dgm:prSet/>
      <dgm:spPr/>
      <dgm:t>
        <a:bodyPr/>
        <a:lstStyle/>
        <a:p>
          <a:pPr rtl="1"/>
          <a:endParaRPr lang="he-IL"/>
        </a:p>
      </dgm:t>
    </dgm:pt>
    <dgm:pt modelId="{47970C23-AF0A-49C7-B8AE-2788A4919BC8}" type="pres">
      <dgm:prSet presAssocID="{0D2630AB-6907-4DAD-B38C-0BDBFC4432B9}" presName="Name0" presStyleCnt="0">
        <dgm:presLayoutVars>
          <dgm:chMax/>
          <dgm:chPref/>
          <dgm:dir/>
        </dgm:presLayoutVars>
      </dgm:prSet>
      <dgm:spPr/>
      <dgm:t>
        <a:bodyPr/>
        <a:lstStyle/>
        <a:p>
          <a:pPr rtl="1"/>
          <a:endParaRPr lang="he-IL"/>
        </a:p>
      </dgm:t>
    </dgm:pt>
    <dgm:pt modelId="{0C6A14C9-3063-4C17-98F0-D58D112A26AE}" type="pres">
      <dgm:prSet presAssocID="{FB5B0D63-DCF9-40DE-A84F-1655D1DAE8FA}" presName="parenttextcomposite" presStyleCnt="0"/>
      <dgm:spPr/>
    </dgm:pt>
    <dgm:pt modelId="{C1FEF63A-2964-4547-8D82-9FFBEF628FB8}" type="pres">
      <dgm:prSet presAssocID="{FB5B0D63-DCF9-40DE-A84F-1655D1DAE8FA}" presName="parenttext" presStyleLbl="revTx" presStyleIdx="0" presStyleCnt="1">
        <dgm:presLayoutVars>
          <dgm:chMax/>
          <dgm:chPref val="2"/>
          <dgm:bulletEnabled val="1"/>
        </dgm:presLayoutVars>
      </dgm:prSet>
      <dgm:spPr/>
      <dgm:t>
        <a:bodyPr/>
        <a:lstStyle/>
        <a:p>
          <a:pPr rtl="1"/>
          <a:endParaRPr lang="he-IL"/>
        </a:p>
      </dgm:t>
    </dgm:pt>
    <dgm:pt modelId="{CA35F8F5-571A-4AEA-A997-12EE5B3A86E5}" type="pres">
      <dgm:prSet presAssocID="{FB5B0D63-DCF9-40DE-A84F-1655D1DAE8FA}" presName="composite" presStyleCnt="0"/>
      <dgm:spPr/>
    </dgm:pt>
    <dgm:pt modelId="{0D70EE86-171F-46A3-A152-A1169C3CDD8C}" type="pres">
      <dgm:prSet presAssocID="{FB5B0D63-DCF9-40DE-A84F-1655D1DAE8FA}" presName="chevron1" presStyleLbl="alignNode1" presStyleIdx="0" presStyleCnt="7"/>
      <dgm:spPr/>
    </dgm:pt>
    <dgm:pt modelId="{09F2A37F-DFB8-4AB8-95D4-92BE601E145E}" type="pres">
      <dgm:prSet presAssocID="{FB5B0D63-DCF9-40DE-A84F-1655D1DAE8FA}" presName="chevron2" presStyleLbl="alignNode1" presStyleIdx="1" presStyleCnt="7"/>
      <dgm:spPr/>
    </dgm:pt>
    <dgm:pt modelId="{4EFA8D8B-9A9D-41DE-A545-119E76301CB6}" type="pres">
      <dgm:prSet presAssocID="{FB5B0D63-DCF9-40DE-A84F-1655D1DAE8FA}" presName="chevron3" presStyleLbl="alignNode1" presStyleIdx="2" presStyleCnt="7"/>
      <dgm:spPr/>
    </dgm:pt>
    <dgm:pt modelId="{CFFD33BB-C722-4FF8-9B3F-575BAC07DB9D}" type="pres">
      <dgm:prSet presAssocID="{FB5B0D63-DCF9-40DE-A84F-1655D1DAE8FA}" presName="chevron4" presStyleLbl="alignNode1" presStyleIdx="3" presStyleCnt="7"/>
      <dgm:spPr/>
    </dgm:pt>
    <dgm:pt modelId="{0798E92F-6DC8-4B96-978E-4F39C563C202}" type="pres">
      <dgm:prSet presAssocID="{FB5B0D63-DCF9-40DE-A84F-1655D1DAE8FA}" presName="chevron5" presStyleLbl="alignNode1" presStyleIdx="4" presStyleCnt="7"/>
      <dgm:spPr/>
    </dgm:pt>
    <dgm:pt modelId="{CAEDFDBF-4BD5-4F20-BAE8-627D8CF01CC5}" type="pres">
      <dgm:prSet presAssocID="{FB5B0D63-DCF9-40DE-A84F-1655D1DAE8FA}" presName="chevron6" presStyleLbl="alignNode1" presStyleIdx="5" presStyleCnt="7"/>
      <dgm:spPr/>
    </dgm:pt>
    <dgm:pt modelId="{0A10B083-8887-4B2D-A43C-B711A40E526D}" type="pres">
      <dgm:prSet presAssocID="{FB5B0D63-DCF9-40DE-A84F-1655D1DAE8FA}" presName="chevron7" presStyleLbl="alignNode1" presStyleIdx="6" presStyleCnt="7"/>
      <dgm:spPr/>
    </dgm:pt>
    <dgm:pt modelId="{92E3F05A-EA54-4DBE-AE6A-5DF75406F02D}" type="pres">
      <dgm:prSet presAssocID="{FB5B0D63-DCF9-40DE-A84F-1655D1DAE8FA}" presName="childtext" presStyleLbl="solidFgAcc1" presStyleIdx="0" presStyleCnt="1">
        <dgm:presLayoutVars>
          <dgm:chMax/>
          <dgm:chPref val="0"/>
          <dgm:bulletEnabled val="1"/>
        </dgm:presLayoutVars>
      </dgm:prSet>
      <dgm:spPr/>
      <dgm:t>
        <a:bodyPr/>
        <a:lstStyle/>
        <a:p>
          <a:pPr rtl="1"/>
          <a:endParaRPr lang="he-IL"/>
        </a:p>
      </dgm:t>
    </dgm:pt>
  </dgm:ptLst>
  <dgm:cxnLst>
    <dgm:cxn modelId="{AC31263E-F53B-4223-9695-CAD97BB7C340}" type="presOf" srcId="{0D2630AB-6907-4DAD-B38C-0BDBFC4432B9}" destId="{47970C23-AF0A-49C7-B8AE-2788A4919BC8}" srcOrd="0" destOrd="0" presId="urn:microsoft.com/office/officeart/2008/layout/VerticalAccentList"/>
    <dgm:cxn modelId="{2073DC80-2E05-4C06-9F46-F15F7164F1E7}" srcId="{0D2630AB-6907-4DAD-B38C-0BDBFC4432B9}" destId="{FB5B0D63-DCF9-40DE-A84F-1655D1DAE8FA}" srcOrd="0" destOrd="0" parTransId="{CD8248EA-9702-48EB-A262-08DE42D4E070}" sibTransId="{22022E94-3480-4C6A-9461-779A48AA646C}"/>
    <dgm:cxn modelId="{13B3AC68-5EEB-4827-9073-F06E68FE470F}" type="presOf" srcId="{FB5B0D63-DCF9-40DE-A84F-1655D1DAE8FA}" destId="{C1FEF63A-2964-4547-8D82-9FFBEF628FB8}" srcOrd="0" destOrd="0" presId="urn:microsoft.com/office/officeart/2008/layout/VerticalAccentList"/>
    <dgm:cxn modelId="{798E1689-AF6C-40D1-A1FF-AE52CF4B5884}" srcId="{FB5B0D63-DCF9-40DE-A84F-1655D1DAE8FA}" destId="{18B96663-74AD-4530-9EFD-E47A442371CA}" srcOrd="0" destOrd="0" parTransId="{C974774F-BABD-42F3-8909-359A55F81B87}" sibTransId="{7F25F759-32E2-456F-BE3E-1FCA75C49AD0}"/>
    <dgm:cxn modelId="{291DA265-8ECF-4BA3-8A21-384A73BDC0E1}" type="presOf" srcId="{18B96663-74AD-4530-9EFD-E47A442371CA}" destId="{92E3F05A-EA54-4DBE-AE6A-5DF75406F02D}" srcOrd="0" destOrd="0" presId="urn:microsoft.com/office/officeart/2008/layout/VerticalAccentList"/>
    <dgm:cxn modelId="{B82EBC64-EEC4-4D6A-8FE8-E1821301BFE8}" type="presParOf" srcId="{47970C23-AF0A-49C7-B8AE-2788A4919BC8}" destId="{0C6A14C9-3063-4C17-98F0-D58D112A26AE}" srcOrd="0" destOrd="0" presId="urn:microsoft.com/office/officeart/2008/layout/VerticalAccentList"/>
    <dgm:cxn modelId="{B91D7126-4558-43D4-9530-408A3C428D64}" type="presParOf" srcId="{0C6A14C9-3063-4C17-98F0-D58D112A26AE}" destId="{C1FEF63A-2964-4547-8D82-9FFBEF628FB8}" srcOrd="0" destOrd="0" presId="urn:microsoft.com/office/officeart/2008/layout/VerticalAccentList"/>
    <dgm:cxn modelId="{8A926F56-53CE-4254-AFFA-15690B81047E}" type="presParOf" srcId="{47970C23-AF0A-49C7-B8AE-2788A4919BC8}" destId="{CA35F8F5-571A-4AEA-A997-12EE5B3A86E5}" srcOrd="1" destOrd="0" presId="urn:microsoft.com/office/officeart/2008/layout/VerticalAccentList"/>
    <dgm:cxn modelId="{AE56B131-95FF-4A83-82F9-17B00A494A12}" type="presParOf" srcId="{CA35F8F5-571A-4AEA-A997-12EE5B3A86E5}" destId="{0D70EE86-171F-46A3-A152-A1169C3CDD8C}" srcOrd="0" destOrd="0" presId="urn:microsoft.com/office/officeart/2008/layout/VerticalAccentList"/>
    <dgm:cxn modelId="{C831D75D-8971-4CE1-AEE5-BC4457420124}" type="presParOf" srcId="{CA35F8F5-571A-4AEA-A997-12EE5B3A86E5}" destId="{09F2A37F-DFB8-4AB8-95D4-92BE601E145E}" srcOrd="1" destOrd="0" presId="urn:microsoft.com/office/officeart/2008/layout/VerticalAccentList"/>
    <dgm:cxn modelId="{675AC8E3-E7FD-4EC3-AB80-FF74EC58E7D5}" type="presParOf" srcId="{CA35F8F5-571A-4AEA-A997-12EE5B3A86E5}" destId="{4EFA8D8B-9A9D-41DE-A545-119E76301CB6}" srcOrd="2" destOrd="0" presId="urn:microsoft.com/office/officeart/2008/layout/VerticalAccentList"/>
    <dgm:cxn modelId="{9834FA7B-36C5-44EC-A2E9-47AA660566C3}" type="presParOf" srcId="{CA35F8F5-571A-4AEA-A997-12EE5B3A86E5}" destId="{CFFD33BB-C722-4FF8-9B3F-575BAC07DB9D}" srcOrd="3" destOrd="0" presId="urn:microsoft.com/office/officeart/2008/layout/VerticalAccentList"/>
    <dgm:cxn modelId="{1A4A9F0D-BDB6-49F4-BB1E-4CF37FE63CCC}" type="presParOf" srcId="{CA35F8F5-571A-4AEA-A997-12EE5B3A86E5}" destId="{0798E92F-6DC8-4B96-978E-4F39C563C202}" srcOrd="4" destOrd="0" presId="urn:microsoft.com/office/officeart/2008/layout/VerticalAccentList"/>
    <dgm:cxn modelId="{31EFA9FE-4956-43D5-8A2B-F3CEFAF0E493}" type="presParOf" srcId="{CA35F8F5-571A-4AEA-A997-12EE5B3A86E5}" destId="{CAEDFDBF-4BD5-4F20-BAE8-627D8CF01CC5}" srcOrd="5" destOrd="0" presId="urn:microsoft.com/office/officeart/2008/layout/VerticalAccentList"/>
    <dgm:cxn modelId="{62CE913D-6AC2-4F01-8241-CE61F03CA07A}" type="presParOf" srcId="{CA35F8F5-571A-4AEA-A997-12EE5B3A86E5}" destId="{0A10B083-8887-4B2D-A43C-B711A40E526D}" srcOrd="6" destOrd="0" presId="urn:microsoft.com/office/officeart/2008/layout/VerticalAccentList"/>
    <dgm:cxn modelId="{6C5856ED-0234-49A4-A668-EDAA2D5A7313}" type="presParOf" srcId="{CA35F8F5-571A-4AEA-A997-12EE5B3A86E5}" destId="{92E3F05A-EA54-4DBE-AE6A-5DF75406F02D}" srcOrd="7" destOrd="0" presId="urn:microsoft.com/office/officeart/2008/layout/VerticalAccent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556678-C2E1-4F3A-B1B2-187F85B17868}" type="doc">
      <dgm:prSet loTypeId="urn:microsoft.com/office/officeart/2005/8/layout/cycle3" loCatId="cycle" qsTypeId="urn:microsoft.com/office/officeart/2005/8/quickstyle/simple1" qsCatId="simple" csTypeId="urn:microsoft.com/office/officeart/2005/8/colors/accent1_1" csCatId="accent1" phldr="1"/>
      <dgm:spPr/>
      <dgm:t>
        <a:bodyPr/>
        <a:lstStyle/>
        <a:p>
          <a:pPr rtl="1"/>
          <a:endParaRPr lang="he-IL"/>
        </a:p>
      </dgm:t>
    </dgm:pt>
    <dgm:pt modelId="{11EB31EA-AEAA-4237-B962-E036180085D7}">
      <dgm:prSet phldrT="[טקסט]" custT="1"/>
      <dgm:spPr/>
      <dgm:t>
        <a:bodyPr/>
        <a:lstStyle/>
        <a:p>
          <a:pPr rtl="0"/>
          <a:r>
            <a:rPr lang="he-IL" sz="900" b="1" dirty="0" smtClean="0"/>
            <a:t>0</a:t>
          </a:r>
          <a:r>
            <a:rPr lang="en-US" sz="900" b="1" dirty="0" smtClean="0"/>
            <a:t/>
          </a:r>
          <a:br>
            <a:rPr lang="en-US" sz="900" b="1" dirty="0" smtClean="0"/>
          </a:br>
          <a:r>
            <a:rPr lang="en-US" sz="900" b="1" dirty="0" smtClean="0"/>
            <a:t>0000 0000</a:t>
          </a:r>
          <a:endParaRPr lang="he-IL" sz="900" b="1" dirty="0"/>
        </a:p>
      </dgm:t>
    </dgm:pt>
    <dgm:pt modelId="{978430DD-3283-4029-962D-915FF805C06B}" type="parTrans" cxnId="{D8DD5F62-EFA8-42FA-BC2E-2642B3CB0A79}">
      <dgm:prSet/>
      <dgm:spPr/>
      <dgm:t>
        <a:bodyPr/>
        <a:lstStyle/>
        <a:p>
          <a:pPr rtl="1"/>
          <a:endParaRPr lang="he-IL"/>
        </a:p>
      </dgm:t>
    </dgm:pt>
    <dgm:pt modelId="{0E2D978A-B986-4AE5-81E3-B38CE9849B0E}" type="sibTrans" cxnId="{D8DD5F62-EFA8-42FA-BC2E-2642B3CB0A79}">
      <dgm:prSet/>
      <dgm:spPr/>
      <dgm:t>
        <a:bodyPr/>
        <a:lstStyle/>
        <a:p>
          <a:pPr rtl="1"/>
          <a:endParaRPr lang="he-IL"/>
        </a:p>
      </dgm:t>
    </dgm:pt>
    <dgm:pt modelId="{B4C50A11-A5D9-4E6B-89B5-3BC88C4AF4B5}">
      <dgm:prSet phldrT="[טקסט]" custT="1"/>
      <dgm:spPr/>
      <dgm:t>
        <a:bodyPr/>
        <a:lstStyle/>
        <a:p>
          <a:pPr rtl="0"/>
          <a:r>
            <a:rPr lang="he-IL" sz="900" b="1" dirty="0" smtClean="0"/>
            <a:t>2</a:t>
          </a:r>
          <a:r>
            <a:rPr lang="en-US" sz="900" b="1" dirty="0" smtClean="0"/>
            <a:t/>
          </a:r>
          <a:br>
            <a:rPr lang="en-US" sz="900" b="1" dirty="0" smtClean="0"/>
          </a:br>
          <a:r>
            <a:rPr lang="en-US" sz="900" b="1" dirty="0" smtClean="0"/>
            <a:t>0000 0010</a:t>
          </a:r>
          <a:endParaRPr lang="he-IL" sz="900" b="1" dirty="0"/>
        </a:p>
      </dgm:t>
    </dgm:pt>
    <dgm:pt modelId="{B0BB190D-412B-49EA-AEB5-CB9E5D82D367}" type="parTrans" cxnId="{2006724D-064E-4AD2-B115-49CE397A5929}">
      <dgm:prSet/>
      <dgm:spPr/>
      <dgm:t>
        <a:bodyPr/>
        <a:lstStyle/>
        <a:p>
          <a:pPr rtl="1"/>
          <a:endParaRPr lang="he-IL"/>
        </a:p>
      </dgm:t>
    </dgm:pt>
    <dgm:pt modelId="{CE992CE6-4449-473E-82F7-516A59AF87B6}" type="sibTrans" cxnId="{2006724D-064E-4AD2-B115-49CE397A5929}">
      <dgm:prSet/>
      <dgm:spPr/>
      <dgm:t>
        <a:bodyPr/>
        <a:lstStyle/>
        <a:p>
          <a:pPr rtl="1"/>
          <a:endParaRPr lang="he-IL"/>
        </a:p>
      </dgm:t>
    </dgm:pt>
    <dgm:pt modelId="{6B43BE93-8600-4BA3-AF7F-1F1EDCCD59A4}">
      <dgm:prSet phldrT="[טקסט]" custT="1">
        <dgm:style>
          <a:lnRef idx="2">
            <a:schemeClr val="accent4"/>
          </a:lnRef>
          <a:fillRef idx="1">
            <a:schemeClr val="lt1"/>
          </a:fillRef>
          <a:effectRef idx="0">
            <a:schemeClr val="accent4"/>
          </a:effectRef>
          <a:fontRef idx="minor">
            <a:schemeClr val="dk1"/>
          </a:fontRef>
        </dgm:style>
      </dgm:prSet>
      <dgm:spPr/>
      <dgm:t>
        <a:bodyPr/>
        <a:lstStyle/>
        <a:p>
          <a:pPr rtl="0"/>
          <a:r>
            <a:rPr lang="en-US" sz="900" b="1" dirty="0" smtClean="0"/>
            <a:t>-2</a:t>
          </a:r>
          <a:br>
            <a:rPr lang="en-US" sz="900" b="1" dirty="0" smtClean="0"/>
          </a:br>
          <a:r>
            <a:rPr lang="en-US" sz="900" b="1" u="sng" dirty="0" smtClean="0"/>
            <a:t>1</a:t>
          </a:r>
          <a:r>
            <a:rPr lang="en-US" sz="900" b="1" dirty="0" smtClean="0"/>
            <a:t>111 1110</a:t>
          </a:r>
          <a:endParaRPr lang="he-IL" sz="900" b="1" dirty="0"/>
        </a:p>
      </dgm:t>
    </dgm:pt>
    <dgm:pt modelId="{BB645707-22D8-4125-8AD3-8CD5D29C5CF0}" type="parTrans" cxnId="{C5A3BD5A-FB66-4468-8A9E-A2F78B69EC2F}">
      <dgm:prSet/>
      <dgm:spPr/>
      <dgm:t>
        <a:bodyPr/>
        <a:lstStyle/>
        <a:p>
          <a:pPr rtl="1"/>
          <a:endParaRPr lang="he-IL"/>
        </a:p>
      </dgm:t>
    </dgm:pt>
    <dgm:pt modelId="{56014F3C-F647-4ED6-8CF5-6EA5DCECAAC2}" type="sibTrans" cxnId="{C5A3BD5A-FB66-4468-8A9E-A2F78B69EC2F}">
      <dgm:prSet/>
      <dgm:spPr/>
      <dgm:t>
        <a:bodyPr/>
        <a:lstStyle/>
        <a:p>
          <a:pPr rtl="1"/>
          <a:endParaRPr lang="he-IL"/>
        </a:p>
      </dgm:t>
    </dgm:pt>
    <dgm:pt modelId="{2DA6809B-DC34-4A68-8897-DD2E36A5BE24}">
      <dgm:prSet phldrT="[טקסט]" custT="1">
        <dgm:style>
          <a:lnRef idx="2">
            <a:schemeClr val="accent4"/>
          </a:lnRef>
          <a:fillRef idx="1">
            <a:schemeClr val="lt1"/>
          </a:fillRef>
          <a:effectRef idx="0">
            <a:schemeClr val="accent4"/>
          </a:effectRef>
          <a:fontRef idx="minor">
            <a:schemeClr val="dk1"/>
          </a:fontRef>
        </dgm:style>
      </dgm:prSet>
      <dgm:spPr/>
      <dgm:t>
        <a:bodyPr/>
        <a:lstStyle/>
        <a:p>
          <a:pPr rtl="0"/>
          <a:r>
            <a:rPr lang="en-US" sz="900" b="1" dirty="0" smtClean="0"/>
            <a:t>-1</a:t>
          </a:r>
          <a:br>
            <a:rPr lang="en-US" sz="900" b="1" dirty="0" smtClean="0"/>
          </a:br>
          <a:r>
            <a:rPr lang="en-US" sz="900" b="1" u="sng" dirty="0" smtClean="0"/>
            <a:t>1</a:t>
          </a:r>
          <a:r>
            <a:rPr lang="en-US" sz="900" b="1" dirty="0" smtClean="0"/>
            <a:t>111 1111</a:t>
          </a:r>
          <a:endParaRPr lang="he-IL" sz="900" b="1" dirty="0"/>
        </a:p>
      </dgm:t>
    </dgm:pt>
    <dgm:pt modelId="{FE40BBE6-EDF2-4BD7-86A2-67CF83F539AD}" type="parTrans" cxnId="{37A9A94E-A827-4E48-B217-717D61F70E09}">
      <dgm:prSet/>
      <dgm:spPr/>
      <dgm:t>
        <a:bodyPr/>
        <a:lstStyle/>
        <a:p>
          <a:pPr rtl="1"/>
          <a:endParaRPr lang="he-IL"/>
        </a:p>
      </dgm:t>
    </dgm:pt>
    <dgm:pt modelId="{F0548923-0F71-464B-A049-21DEED82C5E1}" type="sibTrans" cxnId="{37A9A94E-A827-4E48-B217-717D61F70E09}">
      <dgm:prSet/>
      <dgm:spPr/>
      <dgm:t>
        <a:bodyPr/>
        <a:lstStyle/>
        <a:p>
          <a:pPr rtl="1"/>
          <a:endParaRPr lang="he-IL"/>
        </a:p>
      </dgm:t>
    </dgm:pt>
    <dgm:pt modelId="{416339F6-F49A-4C40-BF4C-BDDD334DEC4F}">
      <dgm:prSet phldrT="[טקסט]" custT="1"/>
      <dgm:spPr/>
      <dgm:t>
        <a:bodyPr/>
        <a:lstStyle/>
        <a:p>
          <a:pPr rtl="0"/>
          <a:r>
            <a:rPr lang="he-IL" sz="900" b="1" dirty="0" smtClean="0"/>
            <a:t>3</a:t>
          </a:r>
          <a:r>
            <a:rPr lang="en-US" sz="900" b="1" dirty="0" smtClean="0"/>
            <a:t/>
          </a:r>
          <a:br>
            <a:rPr lang="en-US" sz="900" b="1" dirty="0" smtClean="0"/>
          </a:br>
          <a:r>
            <a:rPr lang="en-US" sz="900" b="1" dirty="0" smtClean="0"/>
            <a:t>0000 0011</a:t>
          </a:r>
          <a:endParaRPr lang="he-IL" sz="900" b="1" dirty="0"/>
        </a:p>
      </dgm:t>
    </dgm:pt>
    <dgm:pt modelId="{A7301932-3F04-455A-B158-D75EF6F5E510}" type="parTrans" cxnId="{51DA27AC-F73C-4E78-A83A-5A332920B63E}">
      <dgm:prSet/>
      <dgm:spPr/>
      <dgm:t>
        <a:bodyPr/>
        <a:lstStyle/>
        <a:p>
          <a:pPr rtl="1"/>
          <a:endParaRPr lang="he-IL"/>
        </a:p>
      </dgm:t>
    </dgm:pt>
    <dgm:pt modelId="{5719BE4E-2D81-498F-A3C9-CB2080A0F6C5}" type="sibTrans" cxnId="{51DA27AC-F73C-4E78-A83A-5A332920B63E}">
      <dgm:prSet/>
      <dgm:spPr/>
      <dgm:t>
        <a:bodyPr/>
        <a:lstStyle/>
        <a:p>
          <a:pPr rtl="1"/>
          <a:endParaRPr lang="he-IL"/>
        </a:p>
      </dgm:t>
    </dgm:pt>
    <dgm:pt modelId="{1299758E-E217-4E86-A3B2-6B10C73C867D}">
      <dgm:prSet phldrT="[טקסט]" custT="1"/>
      <dgm:spPr/>
      <dgm:t>
        <a:bodyPr/>
        <a:lstStyle/>
        <a:p>
          <a:pPr rtl="0"/>
          <a:r>
            <a:rPr lang="en-US" sz="800" b="1" dirty="0" smtClean="0"/>
            <a:t>And so on…</a:t>
          </a:r>
          <a:endParaRPr lang="he-IL" sz="800" b="1" dirty="0"/>
        </a:p>
      </dgm:t>
    </dgm:pt>
    <dgm:pt modelId="{E82D4751-4369-4583-8383-2316247C7C79}" type="parTrans" cxnId="{11F2E0C8-17A6-4034-8E8B-69267AE391A7}">
      <dgm:prSet/>
      <dgm:spPr/>
      <dgm:t>
        <a:bodyPr/>
        <a:lstStyle/>
        <a:p>
          <a:pPr rtl="1"/>
          <a:endParaRPr lang="he-IL"/>
        </a:p>
      </dgm:t>
    </dgm:pt>
    <dgm:pt modelId="{B66DB1B8-F714-4D3F-9B4A-18E7AD8F549E}" type="sibTrans" cxnId="{11F2E0C8-17A6-4034-8E8B-69267AE391A7}">
      <dgm:prSet/>
      <dgm:spPr/>
      <dgm:t>
        <a:bodyPr/>
        <a:lstStyle/>
        <a:p>
          <a:pPr rtl="1"/>
          <a:endParaRPr lang="he-IL"/>
        </a:p>
      </dgm:t>
    </dgm:pt>
    <dgm:pt modelId="{83DD8C6C-FA73-4B1E-9A85-6A3DC726C03A}">
      <dgm:prSet phldrT="[טקסט]" custT="1"/>
      <dgm:spPr/>
      <dgm:t>
        <a:bodyPr/>
        <a:lstStyle/>
        <a:p>
          <a:pPr rtl="0"/>
          <a:r>
            <a:rPr lang="he-IL" sz="900" b="1" dirty="0" smtClean="0"/>
            <a:t>126</a:t>
          </a:r>
          <a:r>
            <a:rPr lang="en-US" sz="900" b="1" dirty="0" smtClean="0"/>
            <a:t/>
          </a:r>
          <a:br>
            <a:rPr lang="en-US" sz="900" b="1" dirty="0" smtClean="0"/>
          </a:br>
          <a:r>
            <a:rPr lang="en-US" sz="900" b="1" dirty="0" smtClean="0"/>
            <a:t>0111 1110</a:t>
          </a:r>
          <a:endParaRPr lang="he-IL" sz="900" b="1" dirty="0"/>
        </a:p>
      </dgm:t>
    </dgm:pt>
    <dgm:pt modelId="{13A0D858-5CAD-4AF7-B076-6BB7A695470A}" type="parTrans" cxnId="{912B9D87-08D9-47A2-AEEC-1CA7EFB6D622}">
      <dgm:prSet/>
      <dgm:spPr/>
      <dgm:t>
        <a:bodyPr/>
        <a:lstStyle/>
        <a:p>
          <a:pPr rtl="1"/>
          <a:endParaRPr lang="he-IL"/>
        </a:p>
      </dgm:t>
    </dgm:pt>
    <dgm:pt modelId="{91335861-D1FE-43B4-8AF3-0DF8E4FB2D7A}" type="sibTrans" cxnId="{912B9D87-08D9-47A2-AEEC-1CA7EFB6D622}">
      <dgm:prSet/>
      <dgm:spPr/>
      <dgm:t>
        <a:bodyPr/>
        <a:lstStyle/>
        <a:p>
          <a:pPr rtl="1"/>
          <a:endParaRPr lang="he-IL"/>
        </a:p>
      </dgm:t>
    </dgm:pt>
    <dgm:pt modelId="{421BA3B3-A0C8-4A7A-B9D6-EFE504E595CB}">
      <dgm:prSet phldrT="[טקסט]" custT="1"/>
      <dgm:spPr/>
      <dgm:t>
        <a:bodyPr/>
        <a:lstStyle/>
        <a:p>
          <a:pPr rtl="0"/>
          <a:r>
            <a:rPr lang="he-IL" sz="900" b="1" dirty="0" smtClean="0"/>
            <a:t>127</a:t>
          </a:r>
          <a:r>
            <a:rPr lang="en-US" sz="900" b="1" dirty="0" smtClean="0"/>
            <a:t/>
          </a:r>
          <a:br>
            <a:rPr lang="en-US" sz="900" b="1" dirty="0" smtClean="0"/>
          </a:br>
          <a:r>
            <a:rPr lang="en-US" sz="900" b="1" dirty="0" smtClean="0"/>
            <a:t>0111 1111</a:t>
          </a:r>
          <a:endParaRPr lang="he-IL" sz="900" b="1" dirty="0"/>
        </a:p>
      </dgm:t>
    </dgm:pt>
    <dgm:pt modelId="{0D392068-0936-44BD-AE91-BE892A274322}" type="parTrans" cxnId="{1CB788A4-2E72-4E09-837D-35976DFC746B}">
      <dgm:prSet/>
      <dgm:spPr/>
      <dgm:t>
        <a:bodyPr/>
        <a:lstStyle/>
        <a:p>
          <a:pPr rtl="1"/>
          <a:endParaRPr lang="he-IL"/>
        </a:p>
      </dgm:t>
    </dgm:pt>
    <dgm:pt modelId="{F0B73CF0-8301-435E-913D-751CA0E7B0F9}" type="sibTrans" cxnId="{1CB788A4-2E72-4E09-837D-35976DFC746B}">
      <dgm:prSet/>
      <dgm:spPr/>
      <dgm:t>
        <a:bodyPr/>
        <a:lstStyle/>
        <a:p>
          <a:pPr rtl="1"/>
          <a:endParaRPr lang="he-IL"/>
        </a:p>
      </dgm:t>
    </dgm:pt>
    <dgm:pt modelId="{9C5679ED-9155-4713-A64D-81B35C8405F2}">
      <dgm:prSet phldrT="[טקסט]" custT="1">
        <dgm:style>
          <a:lnRef idx="2">
            <a:schemeClr val="accent4"/>
          </a:lnRef>
          <a:fillRef idx="1">
            <a:schemeClr val="lt1"/>
          </a:fillRef>
          <a:effectRef idx="0">
            <a:schemeClr val="accent4"/>
          </a:effectRef>
          <a:fontRef idx="minor">
            <a:schemeClr val="dk1"/>
          </a:fontRef>
        </dgm:style>
      </dgm:prSet>
      <dgm:spPr/>
      <dgm:t>
        <a:bodyPr/>
        <a:lstStyle/>
        <a:p>
          <a:pPr rtl="0"/>
          <a:r>
            <a:rPr lang="en-US" sz="900" b="1" dirty="0" smtClean="0"/>
            <a:t>-128</a:t>
          </a:r>
          <a:br>
            <a:rPr lang="en-US" sz="900" b="1" dirty="0" smtClean="0"/>
          </a:br>
          <a:r>
            <a:rPr lang="en-US" sz="900" b="1" u="sng" dirty="0" smtClean="0"/>
            <a:t>1</a:t>
          </a:r>
          <a:r>
            <a:rPr lang="en-US" sz="900" b="1" dirty="0" smtClean="0"/>
            <a:t>000 0000</a:t>
          </a:r>
          <a:endParaRPr lang="he-IL" sz="900" b="1" dirty="0"/>
        </a:p>
      </dgm:t>
    </dgm:pt>
    <dgm:pt modelId="{A036831B-ACF9-492A-A253-A4DC42D295E6}" type="parTrans" cxnId="{DCEFE2EC-24E0-4D0F-BC4E-46C2701E1F26}">
      <dgm:prSet/>
      <dgm:spPr/>
      <dgm:t>
        <a:bodyPr/>
        <a:lstStyle/>
        <a:p>
          <a:pPr rtl="1"/>
          <a:endParaRPr lang="he-IL"/>
        </a:p>
      </dgm:t>
    </dgm:pt>
    <dgm:pt modelId="{58E302F5-7DB2-449C-9601-607907E71D26}" type="sibTrans" cxnId="{DCEFE2EC-24E0-4D0F-BC4E-46C2701E1F26}">
      <dgm:prSet/>
      <dgm:spPr/>
      <dgm:t>
        <a:bodyPr/>
        <a:lstStyle/>
        <a:p>
          <a:pPr rtl="1"/>
          <a:endParaRPr lang="he-IL"/>
        </a:p>
      </dgm:t>
    </dgm:pt>
    <dgm:pt modelId="{01DACD9F-81AB-4F1F-B6FC-0C001F3BB82C}">
      <dgm:prSet phldrT="[טקסט]" custT="1">
        <dgm:style>
          <a:lnRef idx="2">
            <a:schemeClr val="accent4"/>
          </a:lnRef>
          <a:fillRef idx="1">
            <a:schemeClr val="lt1"/>
          </a:fillRef>
          <a:effectRef idx="0">
            <a:schemeClr val="accent4"/>
          </a:effectRef>
          <a:fontRef idx="minor">
            <a:schemeClr val="dk1"/>
          </a:fontRef>
        </dgm:style>
      </dgm:prSet>
      <dgm:spPr/>
      <dgm:t>
        <a:bodyPr/>
        <a:lstStyle/>
        <a:p>
          <a:pPr rtl="0"/>
          <a:r>
            <a:rPr lang="en-US" sz="900" b="1" dirty="0" smtClean="0"/>
            <a:t>-127</a:t>
          </a:r>
          <a:br>
            <a:rPr lang="en-US" sz="900" b="1" dirty="0" smtClean="0"/>
          </a:br>
          <a:r>
            <a:rPr lang="en-US" sz="900" b="1" u="sng" dirty="0" smtClean="0"/>
            <a:t>1</a:t>
          </a:r>
          <a:r>
            <a:rPr lang="en-US" sz="900" b="1" dirty="0" smtClean="0"/>
            <a:t>000 0001</a:t>
          </a:r>
          <a:endParaRPr lang="he-IL" sz="900" b="1" dirty="0"/>
        </a:p>
      </dgm:t>
    </dgm:pt>
    <dgm:pt modelId="{6EB4910C-8AE3-4AFD-ABEC-93C0A04A20F8}" type="parTrans" cxnId="{2F9B8618-F469-4C0C-BA32-32D67FF1CF32}">
      <dgm:prSet/>
      <dgm:spPr/>
      <dgm:t>
        <a:bodyPr/>
        <a:lstStyle/>
        <a:p>
          <a:pPr rtl="1"/>
          <a:endParaRPr lang="he-IL"/>
        </a:p>
      </dgm:t>
    </dgm:pt>
    <dgm:pt modelId="{14C4695A-DDAE-4C86-AD40-33A2E881D07B}" type="sibTrans" cxnId="{2F9B8618-F469-4C0C-BA32-32D67FF1CF32}">
      <dgm:prSet/>
      <dgm:spPr/>
      <dgm:t>
        <a:bodyPr/>
        <a:lstStyle/>
        <a:p>
          <a:pPr rtl="1"/>
          <a:endParaRPr lang="he-IL"/>
        </a:p>
      </dgm:t>
    </dgm:pt>
    <dgm:pt modelId="{F4405887-C1C5-4149-8895-9EE00D4423F7}">
      <dgm:prSet phldrT="[טקסט]" custT="1">
        <dgm:style>
          <a:lnRef idx="2">
            <a:schemeClr val="accent4"/>
          </a:lnRef>
          <a:fillRef idx="1">
            <a:schemeClr val="lt1"/>
          </a:fillRef>
          <a:effectRef idx="0">
            <a:schemeClr val="accent4"/>
          </a:effectRef>
          <a:fontRef idx="minor">
            <a:schemeClr val="dk1"/>
          </a:fontRef>
        </dgm:style>
      </dgm:prSet>
      <dgm:spPr/>
      <dgm:t>
        <a:bodyPr/>
        <a:lstStyle/>
        <a:p>
          <a:pPr rtl="0"/>
          <a:r>
            <a:rPr lang="en-US" sz="900" b="1" dirty="0" smtClean="0"/>
            <a:t>-126</a:t>
          </a:r>
          <a:br>
            <a:rPr lang="en-US" sz="900" b="1" dirty="0" smtClean="0"/>
          </a:br>
          <a:r>
            <a:rPr lang="en-US" sz="900" b="1" u="sng" dirty="0" smtClean="0"/>
            <a:t>1</a:t>
          </a:r>
          <a:r>
            <a:rPr lang="en-US" sz="900" b="1" dirty="0" smtClean="0"/>
            <a:t>000 0010</a:t>
          </a:r>
          <a:endParaRPr lang="he-IL" sz="900" b="1" dirty="0"/>
        </a:p>
      </dgm:t>
    </dgm:pt>
    <dgm:pt modelId="{1B072538-3B5D-4C63-89F5-B28709EF74A3}" type="parTrans" cxnId="{693BAB00-3E2A-4EA3-9806-F0A35A5E347A}">
      <dgm:prSet/>
      <dgm:spPr/>
      <dgm:t>
        <a:bodyPr/>
        <a:lstStyle/>
        <a:p>
          <a:pPr rtl="1"/>
          <a:endParaRPr lang="he-IL"/>
        </a:p>
      </dgm:t>
    </dgm:pt>
    <dgm:pt modelId="{F1AB97F6-B5BC-4F3A-A29E-ECEAD803DCE6}" type="sibTrans" cxnId="{693BAB00-3E2A-4EA3-9806-F0A35A5E347A}">
      <dgm:prSet/>
      <dgm:spPr/>
      <dgm:t>
        <a:bodyPr/>
        <a:lstStyle/>
        <a:p>
          <a:pPr rtl="1"/>
          <a:endParaRPr lang="he-IL"/>
        </a:p>
      </dgm:t>
    </dgm:pt>
    <dgm:pt modelId="{FC7059E3-F12E-4EB6-845B-880F0458A554}">
      <dgm:prSet phldrT="[טקסט]" custT="1"/>
      <dgm:spPr/>
      <dgm:t>
        <a:bodyPr/>
        <a:lstStyle/>
        <a:p>
          <a:pPr rtl="0"/>
          <a:r>
            <a:rPr lang="he-IL" sz="900" b="1" dirty="0" smtClean="0"/>
            <a:t>1</a:t>
          </a:r>
          <a:r>
            <a:rPr lang="en-US" sz="900" b="1" dirty="0" smtClean="0"/>
            <a:t/>
          </a:r>
          <a:br>
            <a:rPr lang="en-US" sz="900" b="1" dirty="0" smtClean="0"/>
          </a:br>
          <a:r>
            <a:rPr lang="en-US" sz="900" b="1" dirty="0" smtClean="0"/>
            <a:t>0000 0001</a:t>
          </a:r>
          <a:endParaRPr lang="he-IL" sz="900" b="1" dirty="0"/>
        </a:p>
      </dgm:t>
    </dgm:pt>
    <dgm:pt modelId="{1111D2A3-553A-4856-B27C-D76D6D33CDA8}" type="parTrans" cxnId="{596DBF83-B8A4-4EEC-BAFF-483830897355}">
      <dgm:prSet/>
      <dgm:spPr/>
      <dgm:t>
        <a:bodyPr/>
        <a:lstStyle/>
        <a:p>
          <a:pPr rtl="1"/>
          <a:endParaRPr lang="he-IL"/>
        </a:p>
      </dgm:t>
    </dgm:pt>
    <dgm:pt modelId="{7001C98A-136A-454C-B754-2360E0388F7C}" type="sibTrans" cxnId="{596DBF83-B8A4-4EEC-BAFF-483830897355}">
      <dgm:prSet/>
      <dgm:spPr/>
      <dgm:t>
        <a:bodyPr/>
        <a:lstStyle/>
        <a:p>
          <a:pPr rtl="1"/>
          <a:endParaRPr lang="he-IL"/>
        </a:p>
      </dgm:t>
    </dgm:pt>
    <dgm:pt modelId="{3928ADF9-31A7-4F3E-97DF-1725A41765DA}">
      <dgm:prSet phldrT="[טקסט]" custT="1">
        <dgm:style>
          <a:lnRef idx="2">
            <a:schemeClr val="accent4"/>
          </a:lnRef>
          <a:fillRef idx="1">
            <a:schemeClr val="lt1"/>
          </a:fillRef>
          <a:effectRef idx="0">
            <a:schemeClr val="accent4"/>
          </a:effectRef>
          <a:fontRef idx="minor">
            <a:schemeClr val="dk1"/>
          </a:fontRef>
        </dgm:style>
      </dgm:prSet>
      <dgm:spPr/>
      <dgm:t>
        <a:bodyPr/>
        <a:lstStyle/>
        <a:p>
          <a:pPr rtl="0"/>
          <a:r>
            <a:rPr lang="en-US" sz="800" b="1" dirty="0" smtClean="0"/>
            <a:t>And so on…</a:t>
          </a:r>
          <a:endParaRPr lang="he-IL" sz="800" b="1" dirty="0"/>
        </a:p>
      </dgm:t>
    </dgm:pt>
    <dgm:pt modelId="{37D59F4A-3CC5-416F-BB34-6B7F5572D841}" type="parTrans" cxnId="{78038242-0307-41B4-9780-09D205956BE5}">
      <dgm:prSet/>
      <dgm:spPr/>
      <dgm:t>
        <a:bodyPr/>
        <a:lstStyle/>
        <a:p>
          <a:pPr rtl="1"/>
          <a:endParaRPr lang="he-IL"/>
        </a:p>
      </dgm:t>
    </dgm:pt>
    <dgm:pt modelId="{45C59CDB-1289-4A17-A807-854ABC9D9111}" type="sibTrans" cxnId="{78038242-0307-41B4-9780-09D205956BE5}">
      <dgm:prSet/>
      <dgm:spPr/>
      <dgm:t>
        <a:bodyPr/>
        <a:lstStyle/>
        <a:p>
          <a:pPr rtl="1"/>
          <a:endParaRPr lang="he-IL"/>
        </a:p>
      </dgm:t>
    </dgm:pt>
    <dgm:pt modelId="{C828CE06-9CD3-4AEB-B906-6D6B00035DE8}">
      <dgm:prSet phldrT="[טקסט]" custT="1">
        <dgm:style>
          <a:lnRef idx="2">
            <a:schemeClr val="accent4"/>
          </a:lnRef>
          <a:fillRef idx="1">
            <a:schemeClr val="lt1"/>
          </a:fillRef>
          <a:effectRef idx="0">
            <a:schemeClr val="accent4"/>
          </a:effectRef>
          <a:fontRef idx="minor">
            <a:schemeClr val="dk1"/>
          </a:fontRef>
        </dgm:style>
      </dgm:prSet>
      <dgm:spPr/>
      <dgm:t>
        <a:bodyPr/>
        <a:lstStyle/>
        <a:p>
          <a:pPr rtl="0"/>
          <a:r>
            <a:rPr lang="en-US" sz="900" b="1" dirty="0" smtClean="0"/>
            <a:t>-3</a:t>
          </a:r>
          <a:br>
            <a:rPr lang="en-US" sz="900" b="1" dirty="0" smtClean="0"/>
          </a:br>
          <a:r>
            <a:rPr lang="en-US" sz="900" b="1" u="sng" dirty="0" smtClean="0"/>
            <a:t>1</a:t>
          </a:r>
          <a:r>
            <a:rPr lang="en-US" sz="900" b="1" dirty="0" smtClean="0"/>
            <a:t>111 1101</a:t>
          </a:r>
          <a:endParaRPr lang="he-IL" sz="900" b="1" dirty="0"/>
        </a:p>
      </dgm:t>
    </dgm:pt>
    <dgm:pt modelId="{063A78D1-B216-44C6-B733-B1DF20A22508}" type="parTrans" cxnId="{4B46BBE7-FD7C-4DD1-81FF-651B08C4B54E}">
      <dgm:prSet/>
      <dgm:spPr/>
      <dgm:t>
        <a:bodyPr/>
        <a:lstStyle/>
        <a:p>
          <a:pPr rtl="1"/>
          <a:endParaRPr lang="he-IL"/>
        </a:p>
      </dgm:t>
    </dgm:pt>
    <dgm:pt modelId="{00D00566-79DA-489B-A3AC-1ED39B01273C}" type="sibTrans" cxnId="{4B46BBE7-FD7C-4DD1-81FF-651B08C4B54E}">
      <dgm:prSet/>
      <dgm:spPr/>
      <dgm:t>
        <a:bodyPr/>
        <a:lstStyle/>
        <a:p>
          <a:pPr rtl="1"/>
          <a:endParaRPr lang="he-IL"/>
        </a:p>
      </dgm:t>
    </dgm:pt>
    <dgm:pt modelId="{F0D3C1F2-B8C2-4905-808B-38B6B6D0F57A}" type="pres">
      <dgm:prSet presAssocID="{86556678-C2E1-4F3A-B1B2-187F85B17868}" presName="Name0" presStyleCnt="0">
        <dgm:presLayoutVars>
          <dgm:dir/>
          <dgm:resizeHandles val="exact"/>
        </dgm:presLayoutVars>
      </dgm:prSet>
      <dgm:spPr/>
      <dgm:t>
        <a:bodyPr/>
        <a:lstStyle/>
        <a:p>
          <a:pPr rtl="1"/>
          <a:endParaRPr lang="he-IL"/>
        </a:p>
      </dgm:t>
    </dgm:pt>
    <dgm:pt modelId="{9D5A1897-3C04-44DA-9B04-82DD8DEB0086}" type="pres">
      <dgm:prSet presAssocID="{86556678-C2E1-4F3A-B1B2-187F85B17868}" presName="cycle" presStyleCnt="0"/>
      <dgm:spPr/>
    </dgm:pt>
    <dgm:pt modelId="{501D58A4-04FF-403E-8CF4-051889E37D5E}" type="pres">
      <dgm:prSet presAssocID="{11EB31EA-AEAA-4237-B962-E036180085D7}" presName="nodeFirstNode" presStyleLbl="node1" presStyleIdx="0" presStyleCnt="14">
        <dgm:presLayoutVars>
          <dgm:bulletEnabled val="1"/>
        </dgm:presLayoutVars>
      </dgm:prSet>
      <dgm:spPr/>
      <dgm:t>
        <a:bodyPr/>
        <a:lstStyle/>
        <a:p>
          <a:pPr rtl="1"/>
          <a:endParaRPr lang="he-IL"/>
        </a:p>
      </dgm:t>
    </dgm:pt>
    <dgm:pt modelId="{DB052053-3C85-4CEE-8D5D-19D02968DAED}" type="pres">
      <dgm:prSet presAssocID="{0E2D978A-B986-4AE5-81E3-B38CE9849B0E}" presName="sibTransFirstNode" presStyleLbl="bgShp" presStyleIdx="0" presStyleCnt="1"/>
      <dgm:spPr/>
      <dgm:t>
        <a:bodyPr/>
        <a:lstStyle/>
        <a:p>
          <a:pPr rtl="1"/>
          <a:endParaRPr lang="he-IL"/>
        </a:p>
      </dgm:t>
    </dgm:pt>
    <dgm:pt modelId="{E47C237C-E1B8-4607-BD2F-9E339CE42039}" type="pres">
      <dgm:prSet presAssocID="{FC7059E3-F12E-4EB6-845B-880F0458A554}" presName="nodeFollowingNodes" presStyleLbl="node1" presStyleIdx="1" presStyleCnt="14">
        <dgm:presLayoutVars>
          <dgm:bulletEnabled val="1"/>
        </dgm:presLayoutVars>
      </dgm:prSet>
      <dgm:spPr/>
      <dgm:t>
        <a:bodyPr/>
        <a:lstStyle/>
        <a:p>
          <a:pPr rtl="1"/>
          <a:endParaRPr lang="he-IL"/>
        </a:p>
      </dgm:t>
    </dgm:pt>
    <dgm:pt modelId="{76BB5DAD-4436-4C9C-B257-5AC2D2005487}" type="pres">
      <dgm:prSet presAssocID="{B4C50A11-A5D9-4E6B-89B5-3BC88C4AF4B5}" presName="nodeFollowingNodes" presStyleLbl="node1" presStyleIdx="2" presStyleCnt="14">
        <dgm:presLayoutVars>
          <dgm:bulletEnabled val="1"/>
        </dgm:presLayoutVars>
      </dgm:prSet>
      <dgm:spPr/>
      <dgm:t>
        <a:bodyPr/>
        <a:lstStyle/>
        <a:p>
          <a:pPr rtl="1"/>
          <a:endParaRPr lang="he-IL"/>
        </a:p>
      </dgm:t>
    </dgm:pt>
    <dgm:pt modelId="{6637AA38-CE9E-4738-AA0C-E64C7C3D278D}" type="pres">
      <dgm:prSet presAssocID="{416339F6-F49A-4C40-BF4C-BDDD334DEC4F}" presName="nodeFollowingNodes" presStyleLbl="node1" presStyleIdx="3" presStyleCnt="14">
        <dgm:presLayoutVars>
          <dgm:bulletEnabled val="1"/>
        </dgm:presLayoutVars>
      </dgm:prSet>
      <dgm:spPr/>
      <dgm:t>
        <a:bodyPr/>
        <a:lstStyle/>
        <a:p>
          <a:pPr rtl="1"/>
          <a:endParaRPr lang="he-IL"/>
        </a:p>
      </dgm:t>
    </dgm:pt>
    <dgm:pt modelId="{F1BF65F8-0B4C-4D74-9CE5-8F24C7A8BAE6}" type="pres">
      <dgm:prSet presAssocID="{1299758E-E217-4E86-A3B2-6B10C73C867D}" presName="nodeFollowingNodes" presStyleLbl="node1" presStyleIdx="4" presStyleCnt="14">
        <dgm:presLayoutVars>
          <dgm:bulletEnabled val="1"/>
        </dgm:presLayoutVars>
      </dgm:prSet>
      <dgm:spPr/>
      <dgm:t>
        <a:bodyPr/>
        <a:lstStyle/>
        <a:p>
          <a:pPr rtl="1"/>
          <a:endParaRPr lang="he-IL"/>
        </a:p>
      </dgm:t>
    </dgm:pt>
    <dgm:pt modelId="{47CF9F0E-5071-40DC-8279-683C532F1E85}" type="pres">
      <dgm:prSet presAssocID="{83DD8C6C-FA73-4B1E-9A85-6A3DC726C03A}" presName="nodeFollowingNodes" presStyleLbl="node1" presStyleIdx="5" presStyleCnt="14">
        <dgm:presLayoutVars>
          <dgm:bulletEnabled val="1"/>
        </dgm:presLayoutVars>
      </dgm:prSet>
      <dgm:spPr/>
      <dgm:t>
        <a:bodyPr/>
        <a:lstStyle/>
        <a:p>
          <a:pPr rtl="1"/>
          <a:endParaRPr lang="he-IL"/>
        </a:p>
      </dgm:t>
    </dgm:pt>
    <dgm:pt modelId="{4CC643AF-AF42-4C9C-BE82-C6EBFB375D94}" type="pres">
      <dgm:prSet presAssocID="{421BA3B3-A0C8-4A7A-B9D6-EFE504E595CB}" presName="nodeFollowingNodes" presStyleLbl="node1" presStyleIdx="6" presStyleCnt="14">
        <dgm:presLayoutVars>
          <dgm:bulletEnabled val="1"/>
        </dgm:presLayoutVars>
      </dgm:prSet>
      <dgm:spPr/>
      <dgm:t>
        <a:bodyPr/>
        <a:lstStyle/>
        <a:p>
          <a:pPr rtl="1"/>
          <a:endParaRPr lang="he-IL"/>
        </a:p>
      </dgm:t>
    </dgm:pt>
    <dgm:pt modelId="{04968F10-6570-453D-89E4-899B249DF299}" type="pres">
      <dgm:prSet presAssocID="{9C5679ED-9155-4713-A64D-81B35C8405F2}" presName="nodeFollowingNodes" presStyleLbl="node1" presStyleIdx="7" presStyleCnt="14">
        <dgm:presLayoutVars>
          <dgm:bulletEnabled val="1"/>
        </dgm:presLayoutVars>
      </dgm:prSet>
      <dgm:spPr/>
      <dgm:t>
        <a:bodyPr/>
        <a:lstStyle/>
        <a:p>
          <a:pPr rtl="1"/>
          <a:endParaRPr lang="he-IL"/>
        </a:p>
      </dgm:t>
    </dgm:pt>
    <dgm:pt modelId="{52967EAD-8BFE-4E99-A4DF-DD141E9F9928}" type="pres">
      <dgm:prSet presAssocID="{01DACD9F-81AB-4F1F-B6FC-0C001F3BB82C}" presName="nodeFollowingNodes" presStyleLbl="node1" presStyleIdx="8" presStyleCnt="14">
        <dgm:presLayoutVars>
          <dgm:bulletEnabled val="1"/>
        </dgm:presLayoutVars>
      </dgm:prSet>
      <dgm:spPr/>
      <dgm:t>
        <a:bodyPr/>
        <a:lstStyle/>
        <a:p>
          <a:pPr rtl="1"/>
          <a:endParaRPr lang="he-IL"/>
        </a:p>
      </dgm:t>
    </dgm:pt>
    <dgm:pt modelId="{663E31F7-23F0-4842-BD3F-4F1C5DD7F8C1}" type="pres">
      <dgm:prSet presAssocID="{F4405887-C1C5-4149-8895-9EE00D4423F7}" presName="nodeFollowingNodes" presStyleLbl="node1" presStyleIdx="9" presStyleCnt="14">
        <dgm:presLayoutVars>
          <dgm:bulletEnabled val="1"/>
        </dgm:presLayoutVars>
      </dgm:prSet>
      <dgm:spPr/>
      <dgm:t>
        <a:bodyPr/>
        <a:lstStyle/>
        <a:p>
          <a:pPr rtl="1"/>
          <a:endParaRPr lang="he-IL"/>
        </a:p>
      </dgm:t>
    </dgm:pt>
    <dgm:pt modelId="{EC0BA29C-06DB-409C-A8EC-609336049D63}" type="pres">
      <dgm:prSet presAssocID="{3928ADF9-31A7-4F3E-97DF-1725A41765DA}" presName="nodeFollowingNodes" presStyleLbl="node1" presStyleIdx="10" presStyleCnt="14">
        <dgm:presLayoutVars>
          <dgm:bulletEnabled val="1"/>
        </dgm:presLayoutVars>
      </dgm:prSet>
      <dgm:spPr/>
      <dgm:t>
        <a:bodyPr/>
        <a:lstStyle/>
        <a:p>
          <a:pPr rtl="1"/>
          <a:endParaRPr lang="he-IL"/>
        </a:p>
      </dgm:t>
    </dgm:pt>
    <dgm:pt modelId="{691DA860-4AF5-410C-8EBE-C0D5CE8E915E}" type="pres">
      <dgm:prSet presAssocID="{C828CE06-9CD3-4AEB-B906-6D6B00035DE8}" presName="nodeFollowingNodes" presStyleLbl="node1" presStyleIdx="11" presStyleCnt="14">
        <dgm:presLayoutVars>
          <dgm:bulletEnabled val="1"/>
        </dgm:presLayoutVars>
      </dgm:prSet>
      <dgm:spPr/>
      <dgm:t>
        <a:bodyPr/>
        <a:lstStyle/>
        <a:p>
          <a:pPr rtl="1"/>
          <a:endParaRPr lang="he-IL"/>
        </a:p>
      </dgm:t>
    </dgm:pt>
    <dgm:pt modelId="{A9F81783-D63C-4D9C-A1B4-5CCAF9BBAB52}" type="pres">
      <dgm:prSet presAssocID="{6B43BE93-8600-4BA3-AF7F-1F1EDCCD59A4}" presName="nodeFollowingNodes" presStyleLbl="node1" presStyleIdx="12" presStyleCnt="14">
        <dgm:presLayoutVars>
          <dgm:bulletEnabled val="1"/>
        </dgm:presLayoutVars>
      </dgm:prSet>
      <dgm:spPr/>
      <dgm:t>
        <a:bodyPr/>
        <a:lstStyle/>
        <a:p>
          <a:pPr rtl="1"/>
          <a:endParaRPr lang="he-IL"/>
        </a:p>
      </dgm:t>
    </dgm:pt>
    <dgm:pt modelId="{D9EA9A71-ECCE-4716-9B66-5D73F4E43FA7}" type="pres">
      <dgm:prSet presAssocID="{2DA6809B-DC34-4A68-8897-DD2E36A5BE24}" presName="nodeFollowingNodes" presStyleLbl="node1" presStyleIdx="13" presStyleCnt="14">
        <dgm:presLayoutVars>
          <dgm:bulletEnabled val="1"/>
        </dgm:presLayoutVars>
      </dgm:prSet>
      <dgm:spPr/>
      <dgm:t>
        <a:bodyPr/>
        <a:lstStyle/>
        <a:p>
          <a:pPr rtl="1"/>
          <a:endParaRPr lang="he-IL"/>
        </a:p>
      </dgm:t>
    </dgm:pt>
  </dgm:ptLst>
  <dgm:cxnLst>
    <dgm:cxn modelId="{DCEFE2EC-24E0-4D0F-BC4E-46C2701E1F26}" srcId="{86556678-C2E1-4F3A-B1B2-187F85B17868}" destId="{9C5679ED-9155-4713-A64D-81B35C8405F2}" srcOrd="7" destOrd="0" parTransId="{A036831B-ACF9-492A-A253-A4DC42D295E6}" sibTransId="{58E302F5-7DB2-449C-9601-607907E71D26}"/>
    <dgm:cxn modelId="{872A2761-202E-48D5-8ABD-E20130A9FD3D}" type="presOf" srcId="{421BA3B3-A0C8-4A7A-B9D6-EFE504E595CB}" destId="{4CC643AF-AF42-4C9C-BE82-C6EBFB375D94}" srcOrd="0" destOrd="0" presId="urn:microsoft.com/office/officeart/2005/8/layout/cycle3"/>
    <dgm:cxn modelId="{5EAF1056-3449-4B3A-BE44-238C7BA1213C}" type="presOf" srcId="{11EB31EA-AEAA-4237-B962-E036180085D7}" destId="{501D58A4-04FF-403E-8CF4-051889E37D5E}" srcOrd="0" destOrd="0" presId="urn:microsoft.com/office/officeart/2005/8/layout/cycle3"/>
    <dgm:cxn modelId="{6AF01BD7-C83A-442F-BC95-C0D2FC868C8D}" type="presOf" srcId="{416339F6-F49A-4C40-BF4C-BDDD334DEC4F}" destId="{6637AA38-CE9E-4738-AA0C-E64C7C3D278D}" srcOrd="0" destOrd="0" presId="urn:microsoft.com/office/officeart/2005/8/layout/cycle3"/>
    <dgm:cxn modelId="{912B9D87-08D9-47A2-AEEC-1CA7EFB6D622}" srcId="{86556678-C2E1-4F3A-B1B2-187F85B17868}" destId="{83DD8C6C-FA73-4B1E-9A85-6A3DC726C03A}" srcOrd="5" destOrd="0" parTransId="{13A0D858-5CAD-4AF7-B076-6BB7A695470A}" sibTransId="{91335861-D1FE-43B4-8AF3-0DF8E4FB2D7A}"/>
    <dgm:cxn modelId="{1CB788A4-2E72-4E09-837D-35976DFC746B}" srcId="{86556678-C2E1-4F3A-B1B2-187F85B17868}" destId="{421BA3B3-A0C8-4A7A-B9D6-EFE504E595CB}" srcOrd="6" destOrd="0" parTransId="{0D392068-0936-44BD-AE91-BE892A274322}" sibTransId="{F0B73CF0-8301-435E-913D-751CA0E7B0F9}"/>
    <dgm:cxn modelId="{42671066-EDDC-4510-8964-0C96601C8A9E}" type="presOf" srcId="{83DD8C6C-FA73-4B1E-9A85-6A3DC726C03A}" destId="{47CF9F0E-5071-40DC-8279-683C532F1E85}" srcOrd="0" destOrd="0" presId="urn:microsoft.com/office/officeart/2005/8/layout/cycle3"/>
    <dgm:cxn modelId="{3DE5C90C-866D-4FFA-BCC3-0159E512752D}" type="presOf" srcId="{C828CE06-9CD3-4AEB-B906-6D6B00035DE8}" destId="{691DA860-4AF5-410C-8EBE-C0D5CE8E915E}" srcOrd="0" destOrd="0" presId="urn:microsoft.com/office/officeart/2005/8/layout/cycle3"/>
    <dgm:cxn modelId="{51DA27AC-F73C-4E78-A83A-5A332920B63E}" srcId="{86556678-C2E1-4F3A-B1B2-187F85B17868}" destId="{416339F6-F49A-4C40-BF4C-BDDD334DEC4F}" srcOrd="3" destOrd="0" parTransId="{A7301932-3F04-455A-B158-D75EF6F5E510}" sibTransId="{5719BE4E-2D81-498F-A3C9-CB2080A0F6C5}"/>
    <dgm:cxn modelId="{2F9B8618-F469-4C0C-BA32-32D67FF1CF32}" srcId="{86556678-C2E1-4F3A-B1B2-187F85B17868}" destId="{01DACD9F-81AB-4F1F-B6FC-0C001F3BB82C}" srcOrd="8" destOrd="0" parTransId="{6EB4910C-8AE3-4AFD-ABEC-93C0A04A20F8}" sibTransId="{14C4695A-DDAE-4C86-AD40-33A2E881D07B}"/>
    <dgm:cxn modelId="{BDC0F453-F29F-45BB-94CB-C61C579DECD1}" type="presOf" srcId="{0E2D978A-B986-4AE5-81E3-B38CE9849B0E}" destId="{DB052053-3C85-4CEE-8D5D-19D02968DAED}" srcOrd="0" destOrd="0" presId="urn:microsoft.com/office/officeart/2005/8/layout/cycle3"/>
    <dgm:cxn modelId="{B34BC728-FC60-4528-BB2E-D335E4D032E5}" type="presOf" srcId="{B4C50A11-A5D9-4E6B-89B5-3BC88C4AF4B5}" destId="{76BB5DAD-4436-4C9C-B257-5AC2D2005487}" srcOrd="0" destOrd="0" presId="urn:microsoft.com/office/officeart/2005/8/layout/cycle3"/>
    <dgm:cxn modelId="{2006724D-064E-4AD2-B115-49CE397A5929}" srcId="{86556678-C2E1-4F3A-B1B2-187F85B17868}" destId="{B4C50A11-A5D9-4E6B-89B5-3BC88C4AF4B5}" srcOrd="2" destOrd="0" parTransId="{B0BB190D-412B-49EA-AEB5-CB9E5D82D367}" sibTransId="{CE992CE6-4449-473E-82F7-516A59AF87B6}"/>
    <dgm:cxn modelId="{37A9A94E-A827-4E48-B217-717D61F70E09}" srcId="{86556678-C2E1-4F3A-B1B2-187F85B17868}" destId="{2DA6809B-DC34-4A68-8897-DD2E36A5BE24}" srcOrd="13" destOrd="0" parTransId="{FE40BBE6-EDF2-4BD7-86A2-67CF83F539AD}" sibTransId="{F0548923-0F71-464B-A049-21DEED82C5E1}"/>
    <dgm:cxn modelId="{93BA679D-AA74-4E4A-BAA7-57A2E82B9A01}" type="presOf" srcId="{2DA6809B-DC34-4A68-8897-DD2E36A5BE24}" destId="{D9EA9A71-ECCE-4716-9B66-5D73F4E43FA7}" srcOrd="0" destOrd="0" presId="urn:microsoft.com/office/officeart/2005/8/layout/cycle3"/>
    <dgm:cxn modelId="{C5A3BD5A-FB66-4468-8A9E-A2F78B69EC2F}" srcId="{86556678-C2E1-4F3A-B1B2-187F85B17868}" destId="{6B43BE93-8600-4BA3-AF7F-1F1EDCCD59A4}" srcOrd="12" destOrd="0" parTransId="{BB645707-22D8-4125-8AD3-8CD5D29C5CF0}" sibTransId="{56014F3C-F647-4ED6-8CF5-6EA5DCECAAC2}"/>
    <dgm:cxn modelId="{11F2E0C8-17A6-4034-8E8B-69267AE391A7}" srcId="{86556678-C2E1-4F3A-B1B2-187F85B17868}" destId="{1299758E-E217-4E86-A3B2-6B10C73C867D}" srcOrd="4" destOrd="0" parTransId="{E82D4751-4369-4583-8383-2316247C7C79}" sibTransId="{B66DB1B8-F714-4D3F-9B4A-18E7AD8F549E}"/>
    <dgm:cxn modelId="{3C8B5369-0629-45AC-AFB3-D0B3924F9D23}" type="presOf" srcId="{01DACD9F-81AB-4F1F-B6FC-0C001F3BB82C}" destId="{52967EAD-8BFE-4E99-A4DF-DD141E9F9928}" srcOrd="0" destOrd="0" presId="urn:microsoft.com/office/officeart/2005/8/layout/cycle3"/>
    <dgm:cxn modelId="{D8DD5F62-EFA8-42FA-BC2E-2642B3CB0A79}" srcId="{86556678-C2E1-4F3A-B1B2-187F85B17868}" destId="{11EB31EA-AEAA-4237-B962-E036180085D7}" srcOrd="0" destOrd="0" parTransId="{978430DD-3283-4029-962D-915FF805C06B}" sibTransId="{0E2D978A-B986-4AE5-81E3-B38CE9849B0E}"/>
    <dgm:cxn modelId="{4B46BBE7-FD7C-4DD1-81FF-651B08C4B54E}" srcId="{86556678-C2E1-4F3A-B1B2-187F85B17868}" destId="{C828CE06-9CD3-4AEB-B906-6D6B00035DE8}" srcOrd="11" destOrd="0" parTransId="{063A78D1-B216-44C6-B733-B1DF20A22508}" sibTransId="{00D00566-79DA-489B-A3AC-1ED39B01273C}"/>
    <dgm:cxn modelId="{8E9ED0DE-AC19-490C-B291-BEC49AC5E60A}" type="presOf" srcId="{3928ADF9-31A7-4F3E-97DF-1725A41765DA}" destId="{EC0BA29C-06DB-409C-A8EC-609336049D63}" srcOrd="0" destOrd="0" presId="urn:microsoft.com/office/officeart/2005/8/layout/cycle3"/>
    <dgm:cxn modelId="{F627CCBB-F753-4C65-BFDF-8F8329A71F6B}" type="presOf" srcId="{1299758E-E217-4E86-A3B2-6B10C73C867D}" destId="{F1BF65F8-0B4C-4D74-9CE5-8F24C7A8BAE6}" srcOrd="0" destOrd="0" presId="urn:microsoft.com/office/officeart/2005/8/layout/cycle3"/>
    <dgm:cxn modelId="{18118D06-B053-4FFF-976F-3CCE9160574F}" type="presOf" srcId="{6B43BE93-8600-4BA3-AF7F-1F1EDCCD59A4}" destId="{A9F81783-D63C-4D9C-A1B4-5CCAF9BBAB52}" srcOrd="0" destOrd="0" presId="urn:microsoft.com/office/officeart/2005/8/layout/cycle3"/>
    <dgm:cxn modelId="{78038242-0307-41B4-9780-09D205956BE5}" srcId="{86556678-C2E1-4F3A-B1B2-187F85B17868}" destId="{3928ADF9-31A7-4F3E-97DF-1725A41765DA}" srcOrd="10" destOrd="0" parTransId="{37D59F4A-3CC5-416F-BB34-6B7F5572D841}" sibTransId="{45C59CDB-1289-4A17-A807-854ABC9D9111}"/>
    <dgm:cxn modelId="{693BAB00-3E2A-4EA3-9806-F0A35A5E347A}" srcId="{86556678-C2E1-4F3A-B1B2-187F85B17868}" destId="{F4405887-C1C5-4149-8895-9EE00D4423F7}" srcOrd="9" destOrd="0" parTransId="{1B072538-3B5D-4C63-89F5-B28709EF74A3}" sibTransId="{F1AB97F6-B5BC-4F3A-A29E-ECEAD803DCE6}"/>
    <dgm:cxn modelId="{596DBF83-B8A4-4EEC-BAFF-483830897355}" srcId="{86556678-C2E1-4F3A-B1B2-187F85B17868}" destId="{FC7059E3-F12E-4EB6-845B-880F0458A554}" srcOrd="1" destOrd="0" parTransId="{1111D2A3-553A-4856-B27C-D76D6D33CDA8}" sibTransId="{7001C98A-136A-454C-B754-2360E0388F7C}"/>
    <dgm:cxn modelId="{E0E75957-FDA2-45CC-A949-2C32424BB3B4}" type="presOf" srcId="{F4405887-C1C5-4149-8895-9EE00D4423F7}" destId="{663E31F7-23F0-4842-BD3F-4F1C5DD7F8C1}" srcOrd="0" destOrd="0" presId="urn:microsoft.com/office/officeart/2005/8/layout/cycle3"/>
    <dgm:cxn modelId="{839BD018-6A48-4C32-A886-6D9F8F4C951C}" type="presOf" srcId="{FC7059E3-F12E-4EB6-845B-880F0458A554}" destId="{E47C237C-E1B8-4607-BD2F-9E339CE42039}" srcOrd="0" destOrd="0" presId="urn:microsoft.com/office/officeart/2005/8/layout/cycle3"/>
    <dgm:cxn modelId="{2CD95DB0-CEB8-4F59-833F-8465ED9F0FCF}" type="presOf" srcId="{86556678-C2E1-4F3A-B1B2-187F85B17868}" destId="{F0D3C1F2-B8C2-4905-808B-38B6B6D0F57A}" srcOrd="0" destOrd="0" presId="urn:microsoft.com/office/officeart/2005/8/layout/cycle3"/>
    <dgm:cxn modelId="{0003BDEE-7BE3-4B06-8B68-1B59102CC1E7}" type="presOf" srcId="{9C5679ED-9155-4713-A64D-81B35C8405F2}" destId="{04968F10-6570-453D-89E4-899B249DF299}" srcOrd="0" destOrd="0" presId="urn:microsoft.com/office/officeart/2005/8/layout/cycle3"/>
    <dgm:cxn modelId="{17FAE34B-A915-42BD-893D-328EF0D816F5}" type="presParOf" srcId="{F0D3C1F2-B8C2-4905-808B-38B6B6D0F57A}" destId="{9D5A1897-3C04-44DA-9B04-82DD8DEB0086}" srcOrd="0" destOrd="0" presId="urn:microsoft.com/office/officeart/2005/8/layout/cycle3"/>
    <dgm:cxn modelId="{FB2F1B04-A145-40AF-BADA-16BD9C208D12}" type="presParOf" srcId="{9D5A1897-3C04-44DA-9B04-82DD8DEB0086}" destId="{501D58A4-04FF-403E-8CF4-051889E37D5E}" srcOrd="0" destOrd="0" presId="urn:microsoft.com/office/officeart/2005/8/layout/cycle3"/>
    <dgm:cxn modelId="{3E3A33B6-B93D-4DDA-AFB4-1C10E251F924}" type="presParOf" srcId="{9D5A1897-3C04-44DA-9B04-82DD8DEB0086}" destId="{DB052053-3C85-4CEE-8D5D-19D02968DAED}" srcOrd="1" destOrd="0" presId="urn:microsoft.com/office/officeart/2005/8/layout/cycle3"/>
    <dgm:cxn modelId="{8C7C879C-6F50-4E61-AE8E-D0771F60F516}" type="presParOf" srcId="{9D5A1897-3C04-44DA-9B04-82DD8DEB0086}" destId="{E47C237C-E1B8-4607-BD2F-9E339CE42039}" srcOrd="2" destOrd="0" presId="urn:microsoft.com/office/officeart/2005/8/layout/cycle3"/>
    <dgm:cxn modelId="{1CEEF8A7-69F5-410D-8E5F-D4C968380C63}" type="presParOf" srcId="{9D5A1897-3C04-44DA-9B04-82DD8DEB0086}" destId="{76BB5DAD-4436-4C9C-B257-5AC2D2005487}" srcOrd="3" destOrd="0" presId="urn:microsoft.com/office/officeart/2005/8/layout/cycle3"/>
    <dgm:cxn modelId="{F3E5E6EA-D9FB-45F8-84AE-B97026213164}" type="presParOf" srcId="{9D5A1897-3C04-44DA-9B04-82DD8DEB0086}" destId="{6637AA38-CE9E-4738-AA0C-E64C7C3D278D}" srcOrd="4" destOrd="0" presId="urn:microsoft.com/office/officeart/2005/8/layout/cycle3"/>
    <dgm:cxn modelId="{014FBB34-9D80-4C93-A91C-B7DA9688F864}" type="presParOf" srcId="{9D5A1897-3C04-44DA-9B04-82DD8DEB0086}" destId="{F1BF65F8-0B4C-4D74-9CE5-8F24C7A8BAE6}" srcOrd="5" destOrd="0" presId="urn:microsoft.com/office/officeart/2005/8/layout/cycle3"/>
    <dgm:cxn modelId="{D646F1FE-8166-4F8F-8327-BF39810BFE21}" type="presParOf" srcId="{9D5A1897-3C04-44DA-9B04-82DD8DEB0086}" destId="{47CF9F0E-5071-40DC-8279-683C532F1E85}" srcOrd="6" destOrd="0" presId="urn:microsoft.com/office/officeart/2005/8/layout/cycle3"/>
    <dgm:cxn modelId="{64FE496B-6637-4829-ADFD-8C1199718729}" type="presParOf" srcId="{9D5A1897-3C04-44DA-9B04-82DD8DEB0086}" destId="{4CC643AF-AF42-4C9C-BE82-C6EBFB375D94}" srcOrd="7" destOrd="0" presId="urn:microsoft.com/office/officeart/2005/8/layout/cycle3"/>
    <dgm:cxn modelId="{ED75828E-FBD8-4862-8A94-30E9A399B4F0}" type="presParOf" srcId="{9D5A1897-3C04-44DA-9B04-82DD8DEB0086}" destId="{04968F10-6570-453D-89E4-899B249DF299}" srcOrd="8" destOrd="0" presId="urn:microsoft.com/office/officeart/2005/8/layout/cycle3"/>
    <dgm:cxn modelId="{19CD0864-058B-402F-ADE7-4C7D2C5817B9}" type="presParOf" srcId="{9D5A1897-3C04-44DA-9B04-82DD8DEB0086}" destId="{52967EAD-8BFE-4E99-A4DF-DD141E9F9928}" srcOrd="9" destOrd="0" presId="urn:microsoft.com/office/officeart/2005/8/layout/cycle3"/>
    <dgm:cxn modelId="{C073DE45-0E66-47A0-B5D4-4B8D86A49ECA}" type="presParOf" srcId="{9D5A1897-3C04-44DA-9B04-82DD8DEB0086}" destId="{663E31F7-23F0-4842-BD3F-4F1C5DD7F8C1}" srcOrd="10" destOrd="0" presId="urn:microsoft.com/office/officeart/2005/8/layout/cycle3"/>
    <dgm:cxn modelId="{F0DAE17C-F178-4882-A508-CE2AF1E7A404}" type="presParOf" srcId="{9D5A1897-3C04-44DA-9B04-82DD8DEB0086}" destId="{EC0BA29C-06DB-409C-A8EC-609336049D63}" srcOrd="11" destOrd="0" presId="urn:microsoft.com/office/officeart/2005/8/layout/cycle3"/>
    <dgm:cxn modelId="{13A0138F-308A-4EF1-85AD-51EEC1C603FD}" type="presParOf" srcId="{9D5A1897-3C04-44DA-9B04-82DD8DEB0086}" destId="{691DA860-4AF5-410C-8EBE-C0D5CE8E915E}" srcOrd="12" destOrd="0" presId="urn:microsoft.com/office/officeart/2005/8/layout/cycle3"/>
    <dgm:cxn modelId="{3BD778E2-A4B9-4CBC-B524-5927CE528096}" type="presParOf" srcId="{9D5A1897-3C04-44DA-9B04-82DD8DEB0086}" destId="{A9F81783-D63C-4D9C-A1B4-5CCAF9BBAB52}" srcOrd="13" destOrd="0" presId="urn:microsoft.com/office/officeart/2005/8/layout/cycle3"/>
    <dgm:cxn modelId="{4DFA76F8-2C2E-40C0-94E1-2E1132E0E7A1}" type="presParOf" srcId="{9D5A1897-3C04-44DA-9B04-82DD8DEB0086}" destId="{D9EA9A71-ECCE-4716-9B66-5D73F4E43FA7}" srcOrd="1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556678-C2E1-4F3A-B1B2-187F85B17868}" type="doc">
      <dgm:prSet loTypeId="urn:microsoft.com/office/officeart/2005/8/layout/cycle3" loCatId="cycle" qsTypeId="urn:microsoft.com/office/officeart/2005/8/quickstyle/simple1" qsCatId="simple" csTypeId="urn:microsoft.com/office/officeart/2005/8/colors/accent6_1" csCatId="accent6" phldr="1"/>
      <dgm:spPr/>
      <dgm:t>
        <a:bodyPr/>
        <a:lstStyle/>
        <a:p>
          <a:pPr rtl="1"/>
          <a:endParaRPr lang="he-IL"/>
        </a:p>
      </dgm:t>
    </dgm:pt>
    <dgm:pt modelId="{11EB31EA-AEAA-4237-B962-E036180085D7}">
      <dgm:prSet phldrT="[טקסט]" custT="1"/>
      <dgm:spPr/>
      <dgm:t>
        <a:bodyPr/>
        <a:lstStyle/>
        <a:p>
          <a:pPr rtl="0"/>
          <a:r>
            <a:rPr lang="he-IL" sz="900" b="1" dirty="0" smtClean="0"/>
            <a:t>0</a:t>
          </a:r>
          <a:r>
            <a:rPr lang="en-US" sz="900" b="1" dirty="0" smtClean="0"/>
            <a:t/>
          </a:r>
          <a:br>
            <a:rPr lang="en-US" sz="900" b="1" dirty="0" smtClean="0"/>
          </a:br>
          <a:r>
            <a:rPr lang="en-US" sz="900" b="1" dirty="0" smtClean="0"/>
            <a:t>0000 0000</a:t>
          </a:r>
          <a:endParaRPr lang="he-IL" sz="900" b="1" dirty="0"/>
        </a:p>
      </dgm:t>
    </dgm:pt>
    <dgm:pt modelId="{978430DD-3283-4029-962D-915FF805C06B}" type="parTrans" cxnId="{D8DD5F62-EFA8-42FA-BC2E-2642B3CB0A79}">
      <dgm:prSet/>
      <dgm:spPr/>
      <dgm:t>
        <a:bodyPr/>
        <a:lstStyle/>
        <a:p>
          <a:pPr rtl="1"/>
          <a:endParaRPr lang="he-IL"/>
        </a:p>
      </dgm:t>
    </dgm:pt>
    <dgm:pt modelId="{0E2D978A-B986-4AE5-81E3-B38CE9849B0E}" type="sibTrans" cxnId="{D8DD5F62-EFA8-42FA-BC2E-2642B3CB0A79}">
      <dgm:prSet/>
      <dgm:spPr/>
      <dgm:t>
        <a:bodyPr/>
        <a:lstStyle/>
        <a:p>
          <a:pPr rtl="1"/>
          <a:endParaRPr lang="he-IL"/>
        </a:p>
      </dgm:t>
    </dgm:pt>
    <dgm:pt modelId="{B4C50A11-A5D9-4E6B-89B5-3BC88C4AF4B5}">
      <dgm:prSet phldrT="[טקסט]" custT="1"/>
      <dgm:spPr/>
      <dgm:t>
        <a:bodyPr/>
        <a:lstStyle/>
        <a:p>
          <a:pPr rtl="0"/>
          <a:r>
            <a:rPr lang="he-IL" sz="900" b="1" dirty="0" smtClean="0"/>
            <a:t>2</a:t>
          </a:r>
          <a:r>
            <a:rPr lang="en-US" sz="900" b="1" dirty="0" smtClean="0"/>
            <a:t/>
          </a:r>
          <a:br>
            <a:rPr lang="en-US" sz="900" b="1" dirty="0" smtClean="0"/>
          </a:br>
          <a:r>
            <a:rPr lang="en-US" sz="900" b="1" dirty="0" smtClean="0"/>
            <a:t>0000 0010</a:t>
          </a:r>
          <a:endParaRPr lang="he-IL" sz="900" b="1" dirty="0"/>
        </a:p>
      </dgm:t>
    </dgm:pt>
    <dgm:pt modelId="{B0BB190D-412B-49EA-AEB5-CB9E5D82D367}" type="parTrans" cxnId="{2006724D-064E-4AD2-B115-49CE397A5929}">
      <dgm:prSet/>
      <dgm:spPr/>
      <dgm:t>
        <a:bodyPr/>
        <a:lstStyle/>
        <a:p>
          <a:pPr rtl="1"/>
          <a:endParaRPr lang="he-IL"/>
        </a:p>
      </dgm:t>
    </dgm:pt>
    <dgm:pt modelId="{CE992CE6-4449-473E-82F7-516A59AF87B6}" type="sibTrans" cxnId="{2006724D-064E-4AD2-B115-49CE397A5929}">
      <dgm:prSet/>
      <dgm:spPr/>
      <dgm:t>
        <a:bodyPr/>
        <a:lstStyle/>
        <a:p>
          <a:pPr rtl="1"/>
          <a:endParaRPr lang="he-IL"/>
        </a:p>
      </dgm:t>
    </dgm:pt>
    <dgm:pt modelId="{6B43BE93-8600-4BA3-AF7F-1F1EDCCD59A4}">
      <dgm:prSet phldrT="[טקסט]" custT="1"/>
      <dgm:spPr/>
      <dgm:t>
        <a:bodyPr/>
        <a:lstStyle/>
        <a:p>
          <a:pPr rtl="0"/>
          <a:r>
            <a:rPr lang="en-US" sz="900" b="1" dirty="0" smtClean="0"/>
            <a:t>254</a:t>
          </a:r>
          <a:br>
            <a:rPr lang="en-US" sz="900" b="1" dirty="0" smtClean="0"/>
          </a:br>
          <a:r>
            <a:rPr lang="en-US" sz="900" b="1" dirty="0" smtClean="0"/>
            <a:t>1111 1110</a:t>
          </a:r>
          <a:endParaRPr lang="he-IL" sz="900" b="1" dirty="0"/>
        </a:p>
      </dgm:t>
    </dgm:pt>
    <dgm:pt modelId="{BB645707-22D8-4125-8AD3-8CD5D29C5CF0}" type="parTrans" cxnId="{C5A3BD5A-FB66-4468-8A9E-A2F78B69EC2F}">
      <dgm:prSet/>
      <dgm:spPr/>
      <dgm:t>
        <a:bodyPr/>
        <a:lstStyle/>
        <a:p>
          <a:pPr rtl="1"/>
          <a:endParaRPr lang="he-IL"/>
        </a:p>
      </dgm:t>
    </dgm:pt>
    <dgm:pt modelId="{56014F3C-F647-4ED6-8CF5-6EA5DCECAAC2}" type="sibTrans" cxnId="{C5A3BD5A-FB66-4468-8A9E-A2F78B69EC2F}">
      <dgm:prSet/>
      <dgm:spPr/>
      <dgm:t>
        <a:bodyPr/>
        <a:lstStyle/>
        <a:p>
          <a:pPr rtl="1"/>
          <a:endParaRPr lang="he-IL"/>
        </a:p>
      </dgm:t>
    </dgm:pt>
    <dgm:pt modelId="{2DA6809B-DC34-4A68-8897-DD2E36A5BE24}">
      <dgm:prSet phldrT="[טקסט]" custT="1"/>
      <dgm:spPr/>
      <dgm:t>
        <a:bodyPr/>
        <a:lstStyle/>
        <a:p>
          <a:pPr rtl="0"/>
          <a:r>
            <a:rPr lang="en-US" sz="900" b="1" dirty="0" smtClean="0"/>
            <a:t>255</a:t>
          </a:r>
          <a:br>
            <a:rPr lang="en-US" sz="900" b="1" dirty="0" smtClean="0"/>
          </a:br>
          <a:r>
            <a:rPr lang="en-US" sz="900" b="1" dirty="0" smtClean="0"/>
            <a:t>1111 1111</a:t>
          </a:r>
          <a:endParaRPr lang="he-IL" sz="900" b="1" dirty="0"/>
        </a:p>
      </dgm:t>
    </dgm:pt>
    <dgm:pt modelId="{FE40BBE6-EDF2-4BD7-86A2-67CF83F539AD}" type="parTrans" cxnId="{37A9A94E-A827-4E48-B217-717D61F70E09}">
      <dgm:prSet/>
      <dgm:spPr/>
      <dgm:t>
        <a:bodyPr/>
        <a:lstStyle/>
        <a:p>
          <a:pPr rtl="1"/>
          <a:endParaRPr lang="he-IL"/>
        </a:p>
      </dgm:t>
    </dgm:pt>
    <dgm:pt modelId="{F0548923-0F71-464B-A049-21DEED82C5E1}" type="sibTrans" cxnId="{37A9A94E-A827-4E48-B217-717D61F70E09}">
      <dgm:prSet/>
      <dgm:spPr/>
      <dgm:t>
        <a:bodyPr/>
        <a:lstStyle/>
        <a:p>
          <a:pPr rtl="1"/>
          <a:endParaRPr lang="he-IL"/>
        </a:p>
      </dgm:t>
    </dgm:pt>
    <dgm:pt modelId="{416339F6-F49A-4C40-BF4C-BDDD334DEC4F}">
      <dgm:prSet phldrT="[טקסט]" custT="1"/>
      <dgm:spPr/>
      <dgm:t>
        <a:bodyPr/>
        <a:lstStyle/>
        <a:p>
          <a:pPr rtl="0"/>
          <a:r>
            <a:rPr lang="he-IL" sz="900" b="1" dirty="0" smtClean="0"/>
            <a:t>3</a:t>
          </a:r>
          <a:r>
            <a:rPr lang="en-US" sz="900" b="1" dirty="0" smtClean="0"/>
            <a:t/>
          </a:r>
          <a:br>
            <a:rPr lang="en-US" sz="900" b="1" dirty="0" smtClean="0"/>
          </a:br>
          <a:r>
            <a:rPr lang="en-US" sz="900" b="1" dirty="0" smtClean="0"/>
            <a:t>0000 0011</a:t>
          </a:r>
          <a:endParaRPr lang="he-IL" sz="900" b="1" dirty="0"/>
        </a:p>
      </dgm:t>
    </dgm:pt>
    <dgm:pt modelId="{A7301932-3F04-455A-B158-D75EF6F5E510}" type="parTrans" cxnId="{51DA27AC-F73C-4E78-A83A-5A332920B63E}">
      <dgm:prSet/>
      <dgm:spPr/>
      <dgm:t>
        <a:bodyPr/>
        <a:lstStyle/>
        <a:p>
          <a:pPr rtl="1"/>
          <a:endParaRPr lang="he-IL"/>
        </a:p>
      </dgm:t>
    </dgm:pt>
    <dgm:pt modelId="{5719BE4E-2D81-498F-A3C9-CB2080A0F6C5}" type="sibTrans" cxnId="{51DA27AC-F73C-4E78-A83A-5A332920B63E}">
      <dgm:prSet/>
      <dgm:spPr/>
      <dgm:t>
        <a:bodyPr/>
        <a:lstStyle/>
        <a:p>
          <a:pPr rtl="1"/>
          <a:endParaRPr lang="he-IL"/>
        </a:p>
      </dgm:t>
    </dgm:pt>
    <dgm:pt modelId="{1299758E-E217-4E86-A3B2-6B10C73C867D}">
      <dgm:prSet phldrT="[טקסט]" custT="1"/>
      <dgm:spPr/>
      <dgm:t>
        <a:bodyPr/>
        <a:lstStyle/>
        <a:p>
          <a:pPr rtl="0"/>
          <a:r>
            <a:rPr lang="en-US" sz="800" b="1" dirty="0" smtClean="0"/>
            <a:t>And so on…</a:t>
          </a:r>
          <a:endParaRPr lang="he-IL" sz="800" b="1" dirty="0"/>
        </a:p>
      </dgm:t>
    </dgm:pt>
    <dgm:pt modelId="{E82D4751-4369-4583-8383-2316247C7C79}" type="parTrans" cxnId="{11F2E0C8-17A6-4034-8E8B-69267AE391A7}">
      <dgm:prSet/>
      <dgm:spPr/>
      <dgm:t>
        <a:bodyPr/>
        <a:lstStyle/>
        <a:p>
          <a:pPr rtl="1"/>
          <a:endParaRPr lang="he-IL"/>
        </a:p>
      </dgm:t>
    </dgm:pt>
    <dgm:pt modelId="{B66DB1B8-F714-4D3F-9B4A-18E7AD8F549E}" type="sibTrans" cxnId="{11F2E0C8-17A6-4034-8E8B-69267AE391A7}">
      <dgm:prSet/>
      <dgm:spPr/>
      <dgm:t>
        <a:bodyPr/>
        <a:lstStyle/>
        <a:p>
          <a:pPr rtl="1"/>
          <a:endParaRPr lang="he-IL"/>
        </a:p>
      </dgm:t>
    </dgm:pt>
    <dgm:pt modelId="{83DD8C6C-FA73-4B1E-9A85-6A3DC726C03A}">
      <dgm:prSet phldrT="[טקסט]" custT="1"/>
      <dgm:spPr/>
      <dgm:t>
        <a:bodyPr/>
        <a:lstStyle/>
        <a:p>
          <a:pPr rtl="0"/>
          <a:r>
            <a:rPr lang="he-IL" sz="900" b="1" dirty="0" smtClean="0"/>
            <a:t>126</a:t>
          </a:r>
          <a:r>
            <a:rPr lang="en-US" sz="900" b="1" dirty="0" smtClean="0"/>
            <a:t/>
          </a:r>
          <a:br>
            <a:rPr lang="en-US" sz="900" b="1" dirty="0" smtClean="0"/>
          </a:br>
          <a:r>
            <a:rPr lang="en-US" sz="900" b="1" dirty="0" smtClean="0"/>
            <a:t>0111 1110</a:t>
          </a:r>
          <a:endParaRPr lang="he-IL" sz="900" b="1" dirty="0"/>
        </a:p>
      </dgm:t>
    </dgm:pt>
    <dgm:pt modelId="{13A0D858-5CAD-4AF7-B076-6BB7A695470A}" type="parTrans" cxnId="{912B9D87-08D9-47A2-AEEC-1CA7EFB6D622}">
      <dgm:prSet/>
      <dgm:spPr/>
      <dgm:t>
        <a:bodyPr/>
        <a:lstStyle/>
        <a:p>
          <a:pPr rtl="1"/>
          <a:endParaRPr lang="he-IL"/>
        </a:p>
      </dgm:t>
    </dgm:pt>
    <dgm:pt modelId="{91335861-D1FE-43B4-8AF3-0DF8E4FB2D7A}" type="sibTrans" cxnId="{912B9D87-08D9-47A2-AEEC-1CA7EFB6D622}">
      <dgm:prSet/>
      <dgm:spPr/>
      <dgm:t>
        <a:bodyPr/>
        <a:lstStyle/>
        <a:p>
          <a:pPr rtl="1"/>
          <a:endParaRPr lang="he-IL"/>
        </a:p>
      </dgm:t>
    </dgm:pt>
    <dgm:pt modelId="{421BA3B3-A0C8-4A7A-B9D6-EFE504E595CB}">
      <dgm:prSet phldrT="[טקסט]" custT="1"/>
      <dgm:spPr/>
      <dgm:t>
        <a:bodyPr/>
        <a:lstStyle/>
        <a:p>
          <a:pPr rtl="0"/>
          <a:r>
            <a:rPr lang="he-IL" sz="900" b="1" dirty="0" smtClean="0"/>
            <a:t>127</a:t>
          </a:r>
          <a:r>
            <a:rPr lang="en-US" sz="900" b="1" dirty="0" smtClean="0"/>
            <a:t/>
          </a:r>
          <a:br>
            <a:rPr lang="en-US" sz="900" b="1" dirty="0" smtClean="0"/>
          </a:br>
          <a:r>
            <a:rPr lang="en-US" sz="900" b="1" dirty="0" smtClean="0"/>
            <a:t>0111 1111</a:t>
          </a:r>
          <a:endParaRPr lang="he-IL" sz="900" b="1" dirty="0"/>
        </a:p>
      </dgm:t>
    </dgm:pt>
    <dgm:pt modelId="{0D392068-0936-44BD-AE91-BE892A274322}" type="parTrans" cxnId="{1CB788A4-2E72-4E09-837D-35976DFC746B}">
      <dgm:prSet/>
      <dgm:spPr/>
      <dgm:t>
        <a:bodyPr/>
        <a:lstStyle/>
        <a:p>
          <a:pPr rtl="1"/>
          <a:endParaRPr lang="he-IL"/>
        </a:p>
      </dgm:t>
    </dgm:pt>
    <dgm:pt modelId="{F0B73CF0-8301-435E-913D-751CA0E7B0F9}" type="sibTrans" cxnId="{1CB788A4-2E72-4E09-837D-35976DFC746B}">
      <dgm:prSet/>
      <dgm:spPr/>
      <dgm:t>
        <a:bodyPr/>
        <a:lstStyle/>
        <a:p>
          <a:pPr rtl="1"/>
          <a:endParaRPr lang="he-IL"/>
        </a:p>
      </dgm:t>
    </dgm:pt>
    <dgm:pt modelId="{9C5679ED-9155-4713-A64D-81B35C8405F2}">
      <dgm:prSet phldrT="[טקסט]" custT="1"/>
      <dgm:spPr/>
      <dgm:t>
        <a:bodyPr/>
        <a:lstStyle/>
        <a:p>
          <a:pPr rtl="0"/>
          <a:r>
            <a:rPr lang="en-US" sz="900" b="1" dirty="0" smtClean="0"/>
            <a:t>128</a:t>
          </a:r>
          <a:br>
            <a:rPr lang="en-US" sz="900" b="1" dirty="0" smtClean="0"/>
          </a:br>
          <a:r>
            <a:rPr lang="en-US" sz="900" b="1" dirty="0" smtClean="0"/>
            <a:t>1000 0000</a:t>
          </a:r>
          <a:endParaRPr lang="he-IL" sz="900" b="1" dirty="0"/>
        </a:p>
      </dgm:t>
    </dgm:pt>
    <dgm:pt modelId="{A036831B-ACF9-492A-A253-A4DC42D295E6}" type="parTrans" cxnId="{DCEFE2EC-24E0-4D0F-BC4E-46C2701E1F26}">
      <dgm:prSet/>
      <dgm:spPr/>
      <dgm:t>
        <a:bodyPr/>
        <a:lstStyle/>
        <a:p>
          <a:pPr rtl="1"/>
          <a:endParaRPr lang="he-IL"/>
        </a:p>
      </dgm:t>
    </dgm:pt>
    <dgm:pt modelId="{58E302F5-7DB2-449C-9601-607907E71D26}" type="sibTrans" cxnId="{DCEFE2EC-24E0-4D0F-BC4E-46C2701E1F26}">
      <dgm:prSet/>
      <dgm:spPr/>
      <dgm:t>
        <a:bodyPr/>
        <a:lstStyle/>
        <a:p>
          <a:pPr rtl="1"/>
          <a:endParaRPr lang="he-IL"/>
        </a:p>
      </dgm:t>
    </dgm:pt>
    <dgm:pt modelId="{01DACD9F-81AB-4F1F-B6FC-0C001F3BB82C}">
      <dgm:prSet phldrT="[טקסט]" custT="1"/>
      <dgm:spPr/>
      <dgm:t>
        <a:bodyPr/>
        <a:lstStyle/>
        <a:p>
          <a:pPr rtl="0"/>
          <a:r>
            <a:rPr lang="en-US" sz="900" b="1" dirty="0" smtClean="0"/>
            <a:t>129</a:t>
          </a:r>
          <a:br>
            <a:rPr lang="en-US" sz="900" b="1" dirty="0" smtClean="0"/>
          </a:br>
          <a:r>
            <a:rPr lang="en-US" sz="900" b="1" dirty="0" smtClean="0"/>
            <a:t>1000 0001</a:t>
          </a:r>
          <a:endParaRPr lang="he-IL" sz="900" b="1" dirty="0"/>
        </a:p>
      </dgm:t>
    </dgm:pt>
    <dgm:pt modelId="{6EB4910C-8AE3-4AFD-ABEC-93C0A04A20F8}" type="parTrans" cxnId="{2F9B8618-F469-4C0C-BA32-32D67FF1CF32}">
      <dgm:prSet/>
      <dgm:spPr/>
      <dgm:t>
        <a:bodyPr/>
        <a:lstStyle/>
        <a:p>
          <a:pPr rtl="1"/>
          <a:endParaRPr lang="he-IL"/>
        </a:p>
      </dgm:t>
    </dgm:pt>
    <dgm:pt modelId="{14C4695A-DDAE-4C86-AD40-33A2E881D07B}" type="sibTrans" cxnId="{2F9B8618-F469-4C0C-BA32-32D67FF1CF32}">
      <dgm:prSet/>
      <dgm:spPr/>
      <dgm:t>
        <a:bodyPr/>
        <a:lstStyle/>
        <a:p>
          <a:pPr rtl="1"/>
          <a:endParaRPr lang="he-IL"/>
        </a:p>
      </dgm:t>
    </dgm:pt>
    <dgm:pt modelId="{F4405887-C1C5-4149-8895-9EE00D4423F7}">
      <dgm:prSet phldrT="[טקסט]" custT="1"/>
      <dgm:spPr/>
      <dgm:t>
        <a:bodyPr/>
        <a:lstStyle/>
        <a:p>
          <a:pPr rtl="0"/>
          <a:r>
            <a:rPr lang="en-US" sz="900" b="1" dirty="0" smtClean="0"/>
            <a:t>130</a:t>
          </a:r>
          <a:br>
            <a:rPr lang="en-US" sz="900" b="1" dirty="0" smtClean="0"/>
          </a:br>
          <a:r>
            <a:rPr lang="en-US" sz="900" b="1" dirty="0" smtClean="0"/>
            <a:t>1000 0010</a:t>
          </a:r>
          <a:endParaRPr lang="he-IL" sz="900" b="1" dirty="0"/>
        </a:p>
      </dgm:t>
    </dgm:pt>
    <dgm:pt modelId="{1B072538-3B5D-4C63-89F5-B28709EF74A3}" type="parTrans" cxnId="{693BAB00-3E2A-4EA3-9806-F0A35A5E347A}">
      <dgm:prSet/>
      <dgm:spPr/>
      <dgm:t>
        <a:bodyPr/>
        <a:lstStyle/>
        <a:p>
          <a:pPr rtl="1"/>
          <a:endParaRPr lang="he-IL"/>
        </a:p>
      </dgm:t>
    </dgm:pt>
    <dgm:pt modelId="{F1AB97F6-B5BC-4F3A-A29E-ECEAD803DCE6}" type="sibTrans" cxnId="{693BAB00-3E2A-4EA3-9806-F0A35A5E347A}">
      <dgm:prSet/>
      <dgm:spPr/>
      <dgm:t>
        <a:bodyPr/>
        <a:lstStyle/>
        <a:p>
          <a:pPr rtl="1"/>
          <a:endParaRPr lang="he-IL"/>
        </a:p>
      </dgm:t>
    </dgm:pt>
    <dgm:pt modelId="{FC7059E3-F12E-4EB6-845B-880F0458A554}">
      <dgm:prSet phldrT="[טקסט]" custT="1"/>
      <dgm:spPr/>
      <dgm:t>
        <a:bodyPr/>
        <a:lstStyle/>
        <a:p>
          <a:pPr rtl="0"/>
          <a:r>
            <a:rPr lang="he-IL" sz="900" b="1" dirty="0" smtClean="0"/>
            <a:t>1</a:t>
          </a:r>
          <a:r>
            <a:rPr lang="en-US" sz="900" b="1" dirty="0" smtClean="0"/>
            <a:t/>
          </a:r>
          <a:br>
            <a:rPr lang="en-US" sz="900" b="1" dirty="0" smtClean="0"/>
          </a:br>
          <a:r>
            <a:rPr lang="en-US" sz="900" b="1" dirty="0" smtClean="0"/>
            <a:t>0000 0001</a:t>
          </a:r>
          <a:endParaRPr lang="he-IL" sz="900" b="1" dirty="0"/>
        </a:p>
      </dgm:t>
    </dgm:pt>
    <dgm:pt modelId="{1111D2A3-553A-4856-B27C-D76D6D33CDA8}" type="parTrans" cxnId="{596DBF83-B8A4-4EEC-BAFF-483830897355}">
      <dgm:prSet/>
      <dgm:spPr/>
      <dgm:t>
        <a:bodyPr/>
        <a:lstStyle/>
        <a:p>
          <a:pPr rtl="1"/>
          <a:endParaRPr lang="he-IL"/>
        </a:p>
      </dgm:t>
    </dgm:pt>
    <dgm:pt modelId="{7001C98A-136A-454C-B754-2360E0388F7C}" type="sibTrans" cxnId="{596DBF83-B8A4-4EEC-BAFF-483830897355}">
      <dgm:prSet/>
      <dgm:spPr/>
      <dgm:t>
        <a:bodyPr/>
        <a:lstStyle/>
        <a:p>
          <a:pPr rtl="1"/>
          <a:endParaRPr lang="he-IL"/>
        </a:p>
      </dgm:t>
    </dgm:pt>
    <dgm:pt modelId="{3928ADF9-31A7-4F3E-97DF-1725A41765DA}">
      <dgm:prSet phldrT="[טקסט]" custT="1"/>
      <dgm:spPr/>
      <dgm:t>
        <a:bodyPr/>
        <a:lstStyle/>
        <a:p>
          <a:pPr rtl="0"/>
          <a:r>
            <a:rPr lang="en-US" sz="800" b="1" dirty="0" smtClean="0"/>
            <a:t>And so on…</a:t>
          </a:r>
          <a:endParaRPr lang="he-IL" sz="800" b="1" dirty="0"/>
        </a:p>
      </dgm:t>
    </dgm:pt>
    <dgm:pt modelId="{37D59F4A-3CC5-416F-BB34-6B7F5572D841}" type="parTrans" cxnId="{78038242-0307-41B4-9780-09D205956BE5}">
      <dgm:prSet/>
      <dgm:spPr/>
      <dgm:t>
        <a:bodyPr/>
        <a:lstStyle/>
        <a:p>
          <a:pPr rtl="1"/>
          <a:endParaRPr lang="he-IL"/>
        </a:p>
      </dgm:t>
    </dgm:pt>
    <dgm:pt modelId="{45C59CDB-1289-4A17-A807-854ABC9D9111}" type="sibTrans" cxnId="{78038242-0307-41B4-9780-09D205956BE5}">
      <dgm:prSet/>
      <dgm:spPr/>
      <dgm:t>
        <a:bodyPr/>
        <a:lstStyle/>
        <a:p>
          <a:pPr rtl="1"/>
          <a:endParaRPr lang="he-IL"/>
        </a:p>
      </dgm:t>
    </dgm:pt>
    <dgm:pt modelId="{C828CE06-9CD3-4AEB-B906-6D6B00035DE8}">
      <dgm:prSet phldrT="[טקסט]" custT="1"/>
      <dgm:spPr/>
      <dgm:t>
        <a:bodyPr/>
        <a:lstStyle/>
        <a:p>
          <a:pPr rtl="0"/>
          <a:r>
            <a:rPr lang="en-US" sz="900" b="1" dirty="0" smtClean="0"/>
            <a:t>253</a:t>
          </a:r>
          <a:br>
            <a:rPr lang="en-US" sz="900" b="1" dirty="0" smtClean="0"/>
          </a:br>
          <a:r>
            <a:rPr lang="en-US" sz="900" b="1" dirty="0" smtClean="0"/>
            <a:t>1111 1101</a:t>
          </a:r>
          <a:endParaRPr lang="he-IL" sz="900" b="1" dirty="0"/>
        </a:p>
      </dgm:t>
    </dgm:pt>
    <dgm:pt modelId="{063A78D1-B216-44C6-B733-B1DF20A22508}" type="parTrans" cxnId="{4B46BBE7-FD7C-4DD1-81FF-651B08C4B54E}">
      <dgm:prSet/>
      <dgm:spPr/>
      <dgm:t>
        <a:bodyPr/>
        <a:lstStyle/>
        <a:p>
          <a:pPr rtl="1"/>
          <a:endParaRPr lang="he-IL"/>
        </a:p>
      </dgm:t>
    </dgm:pt>
    <dgm:pt modelId="{00D00566-79DA-489B-A3AC-1ED39B01273C}" type="sibTrans" cxnId="{4B46BBE7-FD7C-4DD1-81FF-651B08C4B54E}">
      <dgm:prSet/>
      <dgm:spPr/>
      <dgm:t>
        <a:bodyPr/>
        <a:lstStyle/>
        <a:p>
          <a:pPr rtl="1"/>
          <a:endParaRPr lang="he-IL"/>
        </a:p>
      </dgm:t>
    </dgm:pt>
    <dgm:pt modelId="{307556B3-86C2-4E31-BC9D-22D25D1917FF}" type="pres">
      <dgm:prSet presAssocID="{86556678-C2E1-4F3A-B1B2-187F85B17868}" presName="Name0" presStyleCnt="0">
        <dgm:presLayoutVars>
          <dgm:dir/>
          <dgm:resizeHandles val="exact"/>
        </dgm:presLayoutVars>
      </dgm:prSet>
      <dgm:spPr/>
      <dgm:t>
        <a:bodyPr/>
        <a:lstStyle/>
        <a:p>
          <a:pPr rtl="1"/>
          <a:endParaRPr lang="he-IL"/>
        </a:p>
      </dgm:t>
    </dgm:pt>
    <dgm:pt modelId="{64104986-EE68-4156-A8FF-596021122B1A}" type="pres">
      <dgm:prSet presAssocID="{86556678-C2E1-4F3A-B1B2-187F85B17868}" presName="cycle" presStyleCnt="0"/>
      <dgm:spPr/>
    </dgm:pt>
    <dgm:pt modelId="{686808B6-58E7-4009-A895-4E3A06D84B8B}" type="pres">
      <dgm:prSet presAssocID="{11EB31EA-AEAA-4237-B962-E036180085D7}" presName="nodeFirstNode" presStyleLbl="node1" presStyleIdx="0" presStyleCnt="14">
        <dgm:presLayoutVars>
          <dgm:bulletEnabled val="1"/>
        </dgm:presLayoutVars>
      </dgm:prSet>
      <dgm:spPr/>
      <dgm:t>
        <a:bodyPr/>
        <a:lstStyle/>
        <a:p>
          <a:pPr rtl="1"/>
          <a:endParaRPr lang="he-IL"/>
        </a:p>
      </dgm:t>
    </dgm:pt>
    <dgm:pt modelId="{6B7DE4C4-0714-4290-9E39-816B24C467CD}" type="pres">
      <dgm:prSet presAssocID="{0E2D978A-B986-4AE5-81E3-B38CE9849B0E}" presName="sibTransFirstNode" presStyleLbl="bgShp" presStyleIdx="0" presStyleCnt="1"/>
      <dgm:spPr/>
      <dgm:t>
        <a:bodyPr/>
        <a:lstStyle/>
        <a:p>
          <a:pPr rtl="1"/>
          <a:endParaRPr lang="he-IL"/>
        </a:p>
      </dgm:t>
    </dgm:pt>
    <dgm:pt modelId="{37B6B64D-6DAF-4227-9CCB-ED4047AB457F}" type="pres">
      <dgm:prSet presAssocID="{FC7059E3-F12E-4EB6-845B-880F0458A554}" presName="nodeFollowingNodes" presStyleLbl="node1" presStyleIdx="1" presStyleCnt="14">
        <dgm:presLayoutVars>
          <dgm:bulletEnabled val="1"/>
        </dgm:presLayoutVars>
      </dgm:prSet>
      <dgm:spPr/>
      <dgm:t>
        <a:bodyPr/>
        <a:lstStyle/>
        <a:p>
          <a:pPr rtl="1"/>
          <a:endParaRPr lang="he-IL"/>
        </a:p>
      </dgm:t>
    </dgm:pt>
    <dgm:pt modelId="{2706DC84-CED2-40E6-AC30-9FE859DB06A3}" type="pres">
      <dgm:prSet presAssocID="{B4C50A11-A5D9-4E6B-89B5-3BC88C4AF4B5}" presName="nodeFollowingNodes" presStyleLbl="node1" presStyleIdx="2" presStyleCnt="14">
        <dgm:presLayoutVars>
          <dgm:bulletEnabled val="1"/>
        </dgm:presLayoutVars>
      </dgm:prSet>
      <dgm:spPr/>
      <dgm:t>
        <a:bodyPr/>
        <a:lstStyle/>
        <a:p>
          <a:pPr rtl="1"/>
          <a:endParaRPr lang="he-IL"/>
        </a:p>
      </dgm:t>
    </dgm:pt>
    <dgm:pt modelId="{DD07CAE5-F472-435B-88A0-6785E96A0293}" type="pres">
      <dgm:prSet presAssocID="{416339F6-F49A-4C40-BF4C-BDDD334DEC4F}" presName="nodeFollowingNodes" presStyleLbl="node1" presStyleIdx="3" presStyleCnt="14">
        <dgm:presLayoutVars>
          <dgm:bulletEnabled val="1"/>
        </dgm:presLayoutVars>
      </dgm:prSet>
      <dgm:spPr/>
      <dgm:t>
        <a:bodyPr/>
        <a:lstStyle/>
        <a:p>
          <a:pPr rtl="1"/>
          <a:endParaRPr lang="he-IL"/>
        </a:p>
      </dgm:t>
    </dgm:pt>
    <dgm:pt modelId="{82A552D9-7C78-4076-BE67-24D428A851FD}" type="pres">
      <dgm:prSet presAssocID="{1299758E-E217-4E86-A3B2-6B10C73C867D}" presName="nodeFollowingNodes" presStyleLbl="node1" presStyleIdx="4" presStyleCnt="14">
        <dgm:presLayoutVars>
          <dgm:bulletEnabled val="1"/>
        </dgm:presLayoutVars>
      </dgm:prSet>
      <dgm:spPr/>
      <dgm:t>
        <a:bodyPr/>
        <a:lstStyle/>
        <a:p>
          <a:pPr rtl="1"/>
          <a:endParaRPr lang="he-IL"/>
        </a:p>
      </dgm:t>
    </dgm:pt>
    <dgm:pt modelId="{4AF07733-0A14-4BA7-8063-97FBA10F77C2}" type="pres">
      <dgm:prSet presAssocID="{83DD8C6C-FA73-4B1E-9A85-6A3DC726C03A}" presName="nodeFollowingNodes" presStyleLbl="node1" presStyleIdx="5" presStyleCnt="14">
        <dgm:presLayoutVars>
          <dgm:bulletEnabled val="1"/>
        </dgm:presLayoutVars>
      </dgm:prSet>
      <dgm:spPr/>
      <dgm:t>
        <a:bodyPr/>
        <a:lstStyle/>
        <a:p>
          <a:pPr rtl="1"/>
          <a:endParaRPr lang="he-IL"/>
        </a:p>
      </dgm:t>
    </dgm:pt>
    <dgm:pt modelId="{A31E7CF2-C0C3-41E0-A533-528A74DC8124}" type="pres">
      <dgm:prSet presAssocID="{421BA3B3-A0C8-4A7A-B9D6-EFE504E595CB}" presName="nodeFollowingNodes" presStyleLbl="node1" presStyleIdx="6" presStyleCnt="14">
        <dgm:presLayoutVars>
          <dgm:bulletEnabled val="1"/>
        </dgm:presLayoutVars>
      </dgm:prSet>
      <dgm:spPr/>
      <dgm:t>
        <a:bodyPr/>
        <a:lstStyle/>
        <a:p>
          <a:pPr rtl="1"/>
          <a:endParaRPr lang="he-IL"/>
        </a:p>
      </dgm:t>
    </dgm:pt>
    <dgm:pt modelId="{29D70AAC-31E7-4A81-83AB-0389B5266190}" type="pres">
      <dgm:prSet presAssocID="{9C5679ED-9155-4713-A64D-81B35C8405F2}" presName="nodeFollowingNodes" presStyleLbl="node1" presStyleIdx="7" presStyleCnt="14">
        <dgm:presLayoutVars>
          <dgm:bulletEnabled val="1"/>
        </dgm:presLayoutVars>
      </dgm:prSet>
      <dgm:spPr/>
      <dgm:t>
        <a:bodyPr/>
        <a:lstStyle/>
        <a:p>
          <a:pPr rtl="1"/>
          <a:endParaRPr lang="he-IL"/>
        </a:p>
      </dgm:t>
    </dgm:pt>
    <dgm:pt modelId="{C7BEA91D-2A02-449E-AF98-DA33F221834F}" type="pres">
      <dgm:prSet presAssocID="{01DACD9F-81AB-4F1F-B6FC-0C001F3BB82C}" presName="nodeFollowingNodes" presStyleLbl="node1" presStyleIdx="8" presStyleCnt="14">
        <dgm:presLayoutVars>
          <dgm:bulletEnabled val="1"/>
        </dgm:presLayoutVars>
      </dgm:prSet>
      <dgm:spPr/>
      <dgm:t>
        <a:bodyPr/>
        <a:lstStyle/>
        <a:p>
          <a:pPr rtl="1"/>
          <a:endParaRPr lang="he-IL"/>
        </a:p>
      </dgm:t>
    </dgm:pt>
    <dgm:pt modelId="{5CEEE74B-F8EE-4047-8905-A7495567BB4F}" type="pres">
      <dgm:prSet presAssocID="{F4405887-C1C5-4149-8895-9EE00D4423F7}" presName="nodeFollowingNodes" presStyleLbl="node1" presStyleIdx="9" presStyleCnt="14">
        <dgm:presLayoutVars>
          <dgm:bulletEnabled val="1"/>
        </dgm:presLayoutVars>
      </dgm:prSet>
      <dgm:spPr/>
      <dgm:t>
        <a:bodyPr/>
        <a:lstStyle/>
        <a:p>
          <a:pPr rtl="1"/>
          <a:endParaRPr lang="he-IL"/>
        </a:p>
      </dgm:t>
    </dgm:pt>
    <dgm:pt modelId="{7C03F429-943F-4D16-9D04-1BA6C2D5D708}" type="pres">
      <dgm:prSet presAssocID="{3928ADF9-31A7-4F3E-97DF-1725A41765DA}" presName="nodeFollowingNodes" presStyleLbl="node1" presStyleIdx="10" presStyleCnt="14">
        <dgm:presLayoutVars>
          <dgm:bulletEnabled val="1"/>
        </dgm:presLayoutVars>
      </dgm:prSet>
      <dgm:spPr/>
      <dgm:t>
        <a:bodyPr/>
        <a:lstStyle/>
        <a:p>
          <a:pPr rtl="1"/>
          <a:endParaRPr lang="he-IL"/>
        </a:p>
      </dgm:t>
    </dgm:pt>
    <dgm:pt modelId="{D1ABD355-9833-462F-A955-B026E69EC9C9}" type="pres">
      <dgm:prSet presAssocID="{C828CE06-9CD3-4AEB-B906-6D6B00035DE8}" presName="nodeFollowingNodes" presStyleLbl="node1" presStyleIdx="11" presStyleCnt="14">
        <dgm:presLayoutVars>
          <dgm:bulletEnabled val="1"/>
        </dgm:presLayoutVars>
      </dgm:prSet>
      <dgm:spPr/>
      <dgm:t>
        <a:bodyPr/>
        <a:lstStyle/>
        <a:p>
          <a:pPr rtl="1"/>
          <a:endParaRPr lang="he-IL"/>
        </a:p>
      </dgm:t>
    </dgm:pt>
    <dgm:pt modelId="{5F466741-9117-4DB2-AE5C-BE38D65F6CAA}" type="pres">
      <dgm:prSet presAssocID="{6B43BE93-8600-4BA3-AF7F-1F1EDCCD59A4}" presName="nodeFollowingNodes" presStyleLbl="node1" presStyleIdx="12" presStyleCnt="14">
        <dgm:presLayoutVars>
          <dgm:bulletEnabled val="1"/>
        </dgm:presLayoutVars>
      </dgm:prSet>
      <dgm:spPr/>
      <dgm:t>
        <a:bodyPr/>
        <a:lstStyle/>
        <a:p>
          <a:pPr rtl="1"/>
          <a:endParaRPr lang="he-IL"/>
        </a:p>
      </dgm:t>
    </dgm:pt>
    <dgm:pt modelId="{04D2FFC2-B477-4332-920A-EA14AA5FEC73}" type="pres">
      <dgm:prSet presAssocID="{2DA6809B-DC34-4A68-8897-DD2E36A5BE24}" presName="nodeFollowingNodes" presStyleLbl="node1" presStyleIdx="13" presStyleCnt="14">
        <dgm:presLayoutVars>
          <dgm:bulletEnabled val="1"/>
        </dgm:presLayoutVars>
      </dgm:prSet>
      <dgm:spPr/>
      <dgm:t>
        <a:bodyPr/>
        <a:lstStyle/>
        <a:p>
          <a:pPr rtl="1"/>
          <a:endParaRPr lang="he-IL"/>
        </a:p>
      </dgm:t>
    </dgm:pt>
  </dgm:ptLst>
  <dgm:cxnLst>
    <dgm:cxn modelId="{82F39869-6E01-4A83-9636-6D224A2D5414}" type="presOf" srcId="{11EB31EA-AEAA-4237-B962-E036180085D7}" destId="{686808B6-58E7-4009-A895-4E3A06D84B8B}" srcOrd="0" destOrd="0" presId="urn:microsoft.com/office/officeart/2005/8/layout/cycle3"/>
    <dgm:cxn modelId="{9D09CBF4-57E0-4EEA-A30C-4DA506B7CC9D}" type="presOf" srcId="{F4405887-C1C5-4149-8895-9EE00D4423F7}" destId="{5CEEE74B-F8EE-4047-8905-A7495567BB4F}" srcOrd="0" destOrd="0" presId="urn:microsoft.com/office/officeart/2005/8/layout/cycle3"/>
    <dgm:cxn modelId="{DCEFE2EC-24E0-4D0F-BC4E-46C2701E1F26}" srcId="{86556678-C2E1-4F3A-B1B2-187F85B17868}" destId="{9C5679ED-9155-4713-A64D-81B35C8405F2}" srcOrd="7" destOrd="0" parTransId="{A036831B-ACF9-492A-A253-A4DC42D295E6}" sibTransId="{58E302F5-7DB2-449C-9601-607907E71D26}"/>
    <dgm:cxn modelId="{1163F4E2-342C-420D-BE88-6F9BD3F4EA0F}" type="presOf" srcId="{416339F6-F49A-4C40-BF4C-BDDD334DEC4F}" destId="{DD07CAE5-F472-435B-88A0-6785E96A0293}" srcOrd="0" destOrd="0" presId="urn:microsoft.com/office/officeart/2005/8/layout/cycle3"/>
    <dgm:cxn modelId="{B2F91945-7C7F-4D3E-85B4-DF5F1CAC01BF}" type="presOf" srcId="{FC7059E3-F12E-4EB6-845B-880F0458A554}" destId="{37B6B64D-6DAF-4227-9CCB-ED4047AB457F}" srcOrd="0" destOrd="0" presId="urn:microsoft.com/office/officeart/2005/8/layout/cycle3"/>
    <dgm:cxn modelId="{FCC14C8E-2BAC-482A-B4FB-4DD101478BF6}" type="presOf" srcId="{86556678-C2E1-4F3A-B1B2-187F85B17868}" destId="{307556B3-86C2-4E31-BC9D-22D25D1917FF}" srcOrd="0" destOrd="0" presId="urn:microsoft.com/office/officeart/2005/8/layout/cycle3"/>
    <dgm:cxn modelId="{BA66EEBF-4C0F-4DC0-BF2E-270A16D61DE8}" type="presOf" srcId="{B4C50A11-A5D9-4E6B-89B5-3BC88C4AF4B5}" destId="{2706DC84-CED2-40E6-AC30-9FE859DB06A3}" srcOrd="0" destOrd="0" presId="urn:microsoft.com/office/officeart/2005/8/layout/cycle3"/>
    <dgm:cxn modelId="{8CD63FFA-4D6A-4343-A632-A110AAEFD5E3}" type="presOf" srcId="{6B43BE93-8600-4BA3-AF7F-1F1EDCCD59A4}" destId="{5F466741-9117-4DB2-AE5C-BE38D65F6CAA}" srcOrd="0" destOrd="0" presId="urn:microsoft.com/office/officeart/2005/8/layout/cycle3"/>
    <dgm:cxn modelId="{2AEE968E-3C2E-4BE4-B615-35F5529DB762}" type="presOf" srcId="{9C5679ED-9155-4713-A64D-81B35C8405F2}" destId="{29D70AAC-31E7-4A81-83AB-0389B5266190}" srcOrd="0" destOrd="0" presId="urn:microsoft.com/office/officeart/2005/8/layout/cycle3"/>
    <dgm:cxn modelId="{34D372C8-F12B-43B3-926A-5CF8D2D93D30}" type="presOf" srcId="{83DD8C6C-FA73-4B1E-9A85-6A3DC726C03A}" destId="{4AF07733-0A14-4BA7-8063-97FBA10F77C2}" srcOrd="0" destOrd="0" presId="urn:microsoft.com/office/officeart/2005/8/layout/cycle3"/>
    <dgm:cxn modelId="{912B9D87-08D9-47A2-AEEC-1CA7EFB6D622}" srcId="{86556678-C2E1-4F3A-B1B2-187F85B17868}" destId="{83DD8C6C-FA73-4B1E-9A85-6A3DC726C03A}" srcOrd="5" destOrd="0" parTransId="{13A0D858-5CAD-4AF7-B076-6BB7A695470A}" sibTransId="{91335861-D1FE-43B4-8AF3-0DF8E4FB2D7A}"/>
    <dgm:cxn modelId="{1CB788A4-2E72-4E09-837D-35976DFC746B}" srcId="{86556678-C2E1-4F3A-B1B2-187F85B17868}" destId="{421BA3B3-A0C8-4A7A-B9D6-EFE504E595CB}" srcOrd="6" destOrd="0" parTransId="{0D392068-0936-44BD-AE91-BE892A274322}" sibTransId="{F0B73CF0-8301-435E-913D-751CA0E7B0F9}"/>
    <dgm:cxn modelId="{E2F7E64B-8B7A-4CF3-9061-B142952DAB67}" type="presOf" srcId="{1299758E-E217-4E86-A3B2-6B10C73C867D}" destId="{82A552D9-7C78-4076-BE67-24D428A851FD}" srcOrd="0" destOrd="0" presId="urn:microsoft.com/office/officeart/2005/8/layout/cycle3"/>
    <dgm:cxn modelId="{51DA27AC-F73C-4E78-A83A-5A332920B63E}" srcId="{86556678-C2E1-4F3A-B1B2-187F85B17868}" destId="{416339F6-F49A-4C40-BF4C-BDDD334DEC4F}" srcOrd="3" destOrd="0" parTransId="{A7301932-3F04-455A-B158-D75EF6F5E510}" sibTransId="{5719BE4E-2D81-498F-A3C9-CB2080A0F6C5}"/>
    <dgm:cxn modelId="{2F9B8618-F469-4C0C-BA32-32D67FF1CF32}" srcId="{86556678-C2E1-4F3A-B1B2-187F85B17868}" destId="{01DACD9F-81AB-4F1F-B6FC-0C001F3BB82C}" srcOrd="8" destOrd="0" parTransId="{6EB4910C-8AE3-4AFD-ABEC-93C0A04A20F8}" sibTransId="{14C4695A-DDAE-4C86-AD40-33A2E881D07B}"/>
    <dgm:cxn modelId="{2006724D-064E-4AD2-B115-49CE397A5929}" srcId="{86556678-C2E1-4F3A-B1B2-187F85B17868}" destId="{B4C50A11-A5D9-4E6B-89B5-3BC88C4AF4B5}" srcOrd="2" destOrd="0" parTransId="{B0BB190D-412B-49EA-AEB5-CB9E5D82D367}" sibTransId="{CE992CE6-4449-473E-82F7-516A59AF87B6}"/>
    <dgm:cxn modelId="{37A9A94E-A827-4E48-B217-717D61F70E09}" srcId="{86556678-C2E1-4F3A-B1B2-187F85B17868}" destId="{2DA6809B-DC34-4A68-8897-DD2E36A5BE24}" srcOrd="13" destOrd="0" parTransId="{FE40BBE6-EDF2-4BD7-86A2-67CF83F539AD}" sibTransId="{F0548923-0F71-464B-A049-21DEED82C5E1}"/>
    <dgm:cxn modelId="{C5A3BD5A-FB66-4468-8A9E-A2F78B69EC2F}" srcId="{86556678-C2E1-4F3A-B1B2-187F85B17868}" destId="{6B43BE93-8600-4BA3-AF7F-1F1EDCCD59A4}" srcOrd="12" destOrd="0" parTransId="{BB645707-22D8-4125-8AD3-8CD5D29C5CF0}" sibTransId="{56014F3C-F647-4ED6-8CF5-6EA5DCECAAC2}"/>
    <dgm:cxn modelId="{11F2E0C8-17A6-4034-8E8B-69267AE391A7}" srcId="{86556678-C2E1-4F3A-B1B2-187F85B17868}" destId="{1299758E-E217-4E86-A3B2-6B10C73C867D}" srcOrd="4" destOrd="0" parTransId="{E82D4751-4369-4583-8383-2316247C7C79}" sibTransId="{B66DB1B8-F714-4D3F-9B4A-18E7AD8F549E}"/>
    <dgm:cxn modelId="{2ABD8727-A858-44A2-82CD-297013C8400C}" type="presOf" srcId="{3928ADF9-31A7-4F3E-97DF-1725A41765DA}" destId="{7C03F429-943F-4D16-9D04-1BA6C2D5D708}" srcOrd="0" destOrd="0" presId="urn:microsoft.com/office/officeart/2005/8/layout/cycle3"/>
    <dgm:cxn modelId="{D6DD107D-B45C-4D76-85C5-15AEED767F99}" type="presOf" srcId="{C828CE06-9CD3-4AEB-B906-6D6B00035DE8}" destId="{D1ABD355-9833-462F-A955-B026E69EC9C9}" srcOrd="0" destOrd="0" presId="urn:microsoft.com/office/officeart/2005/8/layout/cycle3"/>
    <dgm:cxn modelId="{AD5A3BC5-C31A-4E0D-A181-8407041E53FB}" type="presOf" srcId="{01DACD9F-81AB-4F1F-B6FC-0C001F3BB82C}" destId="{C7BEA91D-2A02-449E-AF98-DA33F221834F}" srcOrd="0" destOrd="0" presId="urn:microsoft.com/office/officeart/2005/8/layout/cycle3"/>
    <dgm:cxn modelId="{D8DD5F62-EFA8-42FA-BC2E-2642B3CB0A79}" srcId="{86556678-C2E1-4F3A-B1B2-187F85B17868}" destId="{11EB31EA-AEAA-4237-B962-E036180085D7}" srcOrd="0" destOrd="0" parTransId="{978430DD-3283-4029-962D-915FF805C06B}" sibTransId="{0E2D978A-B986-4AE5-81E3-B38CE9849B0E}"/>
    <dgm:cxn modelId="{4B46BBE7-FD7C-4DD1-81FF-651B08C4B54E}" srcId="{86556678-C2E1-4F3A-B1B2-187F85B17868}" destId="{C828CE06-9CD3-4AEB-B906-6D6B00035DE8}" srcOrd="11" destOrd="0" parTransId="{063A78D1-B216-44C6-B733-B1DF20A22508}" sibTransId="{00D00566-79DA-489B-A3AC-1ED39B01273C}"/>
    <dgm:cxn modelId="{BA759D83-91C4-46F8-8D11-4FC9060FD3E1}" type="presOf" srcId="{0E2D978A-B986-4AE5-81E3-B38CE9849B0E}" destId="{6B7DE4C4-0714-4290-9E39-816B24C467CD}" srcOrd="0" destOrd="0" presId="urn:microsoft.com/office/officeart/2005/8/layout/cycle3"/>
    <dgm:cxn modelId="{78038242-0307-41B4-9780-09D205956BE5}" srcId="{86556678-C2E1-4F3A-B1B2-187F85B17868}" destId="{3928ADF9-31A7-4F3E-97DF-1725A41765DA}" srcOrd="10" destOrd="0" parTransId="{37D59F4A-3CC5-416F-BB34-6B7F5572D841}" sibTransId="{45C59CDB-1289-4A17-A807-854ABC9D9111}"/>
    <dgm:cxn modelId="{693BAB00-3E2A-4EA3-9806-F0A35A5E347A}" srcId="{86556678-C2E1-4F3A-B1B2-187F85B17868}" destId="{F4405887-C1C5-4149-8895-9EE00D4423F7}" srcOrd="9" destOrd="0" parTransId="{1B072538-3B5D-4C63-89F5-B28709EF74A3}" sibTransId="{F1AB97F6-B5BC-4F3A-A29E-ECEAD803DCE6}"/>
    <dgm:cxn modelId="{596DBF83-B8A4-4EEC-BAFF-483830897355}" srcId="{86556678-C2E1-4F3A-B1B2-187F85B17868}" destId="{FC7059E3-F12E-4EB6-845B-880F0458A554}" srcOrd="1" destOrd="0" parTransId="{1111D2A3-553A-4856-B27C-D76D6D33CDA8}" sibTransId="{7001C98A-136A-454C-B754-2360E0388F7C}"/>
    <dgm:cxn modelId="{DB1D7117-8DC1-4028-84C1-1F380E0FF9AA}" type="presOf" srcId="{421BA3B3-A0C8-4A7A-B9D6-EFE504E595CB}" destId="{A31E7CF2-C0C3-41E0-A533-528A74DC8124}" srcOrd="0" destOrd="0" presId="urn:microsoft.com/office/officeart/2005/8/layout/cycle3"/>
    <dgm:cxn modelId="{81F91208-18D6-4268-B83E-4BA521955BD4}" type="presOf" srcId="{2DA6809B-DC34-4A68-8897-DD2E36A5BE24}" destId="{04D2FFC2-B477-4332-920A-EA14AA5FEC73}" srcOrd="0" destOrd="0" presId="urn:microsoft.com/office/officeart/2005/8/layout/cycle3"/>
    <dgm:cxn modelId="{3DF66513-505F-45C7-80B4-CC8AFA356612}" type="presParOf" srcId="{307556B3-86C2-4E31-BC9D-22D25D1917FF}" destId="{64104986-EE68-4156-A8FF-596021122B1A}" srcOrd="0" destOrd="0" presId="urn:microsoft.com/office/officeart/2005/8/layout/cycle3"/>
    <dgm:cxn modelId="{96A42E4B-A2C7-43DD-82C9-523931C4FF66}" type="presParOf" srcId="{64104986-EE68-4156-A8FF-596021122B1A}" destId="{686808B6-58E7-4009-A895-4E3A06D84B8B}" srcOrd="0" destOrd="0" presId="urn:microsoft.com/office/officeart/2005/8/layout/cycle3"/>
    <dgm:cxn modelId="{C4AC17AB-4270-480F-AFB3-7C0354257F33}" type="presParOf" srcId="{64104986-EE68-4156-A8FF-596021122B1A}" destId="{6B7DE4C4-0714-4290-9E39-816B24C467CD}" srcOrd="1" destOrd="0" presId="urn:microsoft.com/office/officeart/2005/8/layout/cycle3"/>
    <dgm:cxn modelId="{F5E87D74-56E4-44BD-AC7E-760D376ABC60}" type="presParOf" srcId="{64104986-EE68-4156-A8FF-596021122B1A}" destId="{37B6B64D-6DAF-4227-9CCB-ED4047AB457F}" srcOrd="2" destOrd="0" presId="urn:microsoft.com/office/officeart/2005/8/layout/cycle3"/>
    <dgm:cxn modelId="{0981F4AD-8B39-447F-BBC4-430A6A82F6C0}" type="presParOf" srcId="{64104986-EE68-4156-A8FF-596021122B1A}" destId="{2706DC84-CED2-40E6-AC30-9FE859DB06A3}" srcOrd="3" destOrd="0" presId="urn:microsoft.com/office/officeart/2005/8/layout/cycle3"/>
    <dgm:cxn modelId="{1911E344-0D3D-4988-ADF9-67DDDC412405}" type="presParOf" srcId="{64104986-EE68-4156-A8FF-596021122B1A}" destId="{DD07CAE5-F472-435B-88A0-6785E96A0293}" srcOrd="4" destOrd="0" presId="urn:microsoft.com/office/officeart/2005/8/layout/cycle3"/>
    <dgm:cxn modelId="{CD1F67AC-2A90-4612-BE7D-5575836529E4}" type="presParOf" srcId="{64104986-EE68-4156-A8FF-596021122B1A}" destId="{82A552D9-7C78-4076-BE67-24D428A851FD}" srcOrd="5" destOrd="0" presId="urn:microsoft.com/office/officeart/2005/8/layout/cycle3"/>
    <dgm:cxn modelId="{C3027D03-65B4-4C8E-A66B-3A3598F1C08B}" type="presParOf" srcId="{64104986-EE68-4156-A8FF-596021122B1A}" destId="{4AF07733-0A14-4BA7-8063-97FBA10F77C2}" srcOrd="6" destOrd="0" presId="urn:microsoft.com/office/officeart/2005/8/layout/cycle3"/>
    <dgm:cxn modelId="{8D6608D7-9426-401C-AB90-A89445DE7FBE}" type="presParOf" srcId="{64104986-EE68-4156-A8FF-596021122B1A}" destId="{A31E7CF2-C0C3-41E0-A533-528A74DC8124}" srcOrd="7" destOrd="0" presId="urn:microsoft.com/office/officeart/2005/8/layout/cycle3"/>
    <dgm:cxn modelId="{E817BB4C-CF63-4F4C-A30A-B905A7C99558}" type="presParOf" srcId="{64104986-EE68-4156-A8FF-596021122B1A}" destId="{29D70AAC-31E7-4A81-83AB-0389B5266190}" srcOrd="8" destOrd="0" presId="urn:microsoft.com/office/officeart/2005/8/layout/cycle3"/>
    <dgm:cxn modelId="{4CEB56B2-6715-46FB-ABD7-CDF16E48544E}" type="presParOf" srcId="{64104986-EE68-4156-A8FF-596021122B1A}" destId="{C7BEA91D-2A02-449E-AF98-DA33F221834F}" srcOrd="9" destOrd="0" presId="urn:microsoft.com/office/officeart/2005/8/layout/cycle3"/>
    <dgm:cxn modelId="{E7A15824-0AD9-4042-BD45-747DBB24CA41}" type="presParOf" srcId="{64104986-EE68-4156-A8FF-596021122B1A}" destId="{5CEEE74B-F8EE-4047-8905-A7495567BB4F}" srcOrd="10" destOrd="0" presId="urn:microsoft.com/office/officeart/2005/8/layout/cycle3"/>
    <dgm:cxn modelId="{B30EB838-42CD-40FA-ABB7-E751D57694C0}" type="presParOf" srcId="{64104986-EE68-4156-A8FF-596021122B1A}" destId="{7C03F429-943F-4D16-9D04-1BA6C2D5D708}" srcOrd="11" destOrd="0" presId="urn:microsoft.com/office/officeart/2005/8/layout/cycle3"/>
    <dgm:cxn modelId="{BC355F6D-CD2E-4D4B-A86D-36A2C4FC03DE}" type="presParOf" srcId="{64104986-EE68-4156-A8FF-596021122B1A}" destId="{D1ABD355-9833-462F-A955-B026E69EC9C9}" srcOrd="12" destOrd="0" presId="urn:microsoft.com/office/officeart/2005/8/layout/cycle3"/>
    <dgm:cxn modelId="{9DE2044E-8EE9-4C6D-ACB8-44EBA063E655}" type="presParOf" srcId="{64104986-EE68-4156-A8FF-596021122B1A}" destId="{5F466741-9117-4DB2-AE5C-BE38D65F6CAA}" srcOrd="13" destOrd="0" presId="urn:microsoft.com/office/officeart/2005/8/layout/cycle3"/>
    <dgm:cxn modelId="{120F0924-2E7F-412E-8FEB-5A244071CF12}" type="presParOf" srcId="{64104986-EE68-4156-A8FF-596021122B1A}" destId="{04D2FFC2-B477-4332-920A-EA14AA5FEC73}" srcOrd="14"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D45752-FF53-44E1-8C48-A70B85B2DC60}" type="doc">
      <dgm:prSet loTypeId="urn:microsoft.com/office/officeart/2005/8/layout/process4" loCatId="process" qsTypeId="urn:microsoft.com/office/officeart/2005/8/quickstyle/3d3" qsCatId="3D" csTypeId="urn:microsoft.com/office/officeart/2005/8/colors/accent5_3" csCatId="accent5" phldr="1"/>
      <dgm:spPr/>
      <dgm:t>
        <a:bodyPr/>
        <a:lstStyle/>
        <a:p>
          <a:pPr rtl="1"/>
          <a:endParaRPr lang="he-IL"/>
        </a:p>
      </dgm:t>
    </dgm:pt>
    <dgm:pt modelId="{4217F91A-F0D3-407C-B5E6-3BE0EBC584BB}">
      <dgm:prSet phldrT="[טקסט]" custT="1"/>
      <dgm:spPr/>
      <dgm:t>
        <a:bodyPr/>
        <a:lstStyle/>
        <a:p>
          <a:pPr rtl="1"/>
          <a:r>
            <a:rPr lang="en-US" sz="1100" b="1" dirty="0" err="1" smtClean="0">
              <a:solidFill>
                <a:schemeClr val="bg1">
                  <a:lumMod val="50000"/>
                </a:schemeClr>
              </a:solidFill>
            </a:rPr>
            <a:t>inc</a:t>
          </a:r>
          <a:endParaRPr lang="he-IL" sz="1400" b="1" dirty="0">
            <a:solidFill>
              <a:schemeClr val="bg1">
                <a:lumMod val="50000"/>
              </a:schemeClr>
            </a:solidFill>
          </a:endParaRPr>
        </a:p>
      </dgm:t>
    </dgm:pt>
    <dgm:pt modelId="{5C77AF51-7C16-425D-924F-BB45928DF1A3}" type="parTrans" cxnId="{26149B17-D2A9-4F40-AD85-A343D7C76E42}">
      <dgm:prSet/>
      <dgm:spPr/>
      <dgm:t>
        <a:bodyPr/>
        <a:lstStyle/>
        <a:p>
          <a:pPr rtl="1"/>
          <a:endParaRPr lang="he-IL"/>
        </a:p>
      </dgm:t>
    </dgm:pt>
    <dgm:pt modelId="{6219F9B9-890E-4DD8-BD51-0CF30903D772}" type="sibTrans" cxnId="{26149B17-D2A9-4F40-AD85-A343D7C76E42}">
      <dgm:prSet/>
      <dgm:spPr/>
      <dgm:t>
        <a:bodyPr/>
        <a:lstStyle/>
        <a:p>
          <a:pPr rtl="1"/>
          <a:endParaRPr lang="he-IL"/>
        </a:p>
      </dgm:t>
    </dgm:pt>
    <dgm:pt modelId="{F8B84B31-F44F-4F0C-B2F8-A371A72ECE8F}">
      <dgm:prSet phldrT="[טקסט]"/>
      <dgm:spPr/>
      <dgm:t>
        <a:bodyPr/>
        <a:lstStyle/>
        <a:p>
          <a:pPr rtl="1"/>
          <a:r>
            <a:rPr lang="en-US" dirty="0" smtClean="0"/>
            <a:t>x</a:t>
          </a:r>
          <a:endParaRPr lang="he-IL" dirty="0"/>
        </a:p>
      </dgm:t>
    </dgm:pt>
    <dgm:pt modelId="{34356783-B0BD-41A0-A208-F7FE23712DCB}" type="parTrans" cxnId="{7EFCE557-4291-47B7-AE4E-D7D7658704FA}">
      <dgm:prSet/>
      <dgm:spPr/>
      <dgm:t>
        <a:bodyPr/>
        <a:lstStyle/>
        <a:p>
          <a:pPr rtl="1"/>
          <a:endParaRPr lang="he-IL"/>
        </a:p>
      </dgm:t>
    </dgm:pt>
    <dgm:pt modelId="{52594B12-705D-4356-BA03-1333BB5BDBC3}" type="sibTrans" cxnId="{7EFCE557-4291-47B7-AE4E-D7D7658704FA}">
      <dgm:prSet/>
      <dgm:spPr/>
      <dgm:t>
        <a:bodyPr/>
        <a:lstStyle/>
        <a:p>
          <a:pPr rtl="1"/>
          <a:endParaRPr lang="he-IL"/>
        </a:p>
      </dgm:t>
    </dgm:pt>
    <dgm:pt modelId="{2566F418-958C-4602-A4B6-E8E66C257528}">
      <dgm:prSet phldrT="[טקסט]" custT="1"/>
      <dgm:spPr/>
      <dgm:t>
        <a:bodyPr/>
        <a:lstStyle/>
        <a:p>
          <a:pPr rtl="1"/>
          <a:r>
            <a:rPr lang="en-US" sz="1100" dirty="0" smtClean="0"/>
            <a:t>Address of a</a:t>
          </a:r>
          <a:endParaRPr lang="he-IL" sz="1100" dirty="0"/>
        </a:p>
      </dgm:t>
    </dgm:pt>
    <dgm:pt modelId="{06EBF5EA-7B43-4CAB-880C-66724FB0B247}" type="parTrans" cxnId="{9043450B-DAE5-4B25-928A-988FB76A037F}">
      <dgm:prSet/>
      <dgm:spPr/>
      <dgm:t>
        <a:bodyPr/>
        <a:lstStyle/>
        <a:p>
          <a:pPr rtl="1"/>
          <a:endParaRPr lang="he-IL"/>
        </a:p>
      </dgm:t>
    </dgm:pt>
    <dgm:pt modelId="{72BD06B0-9E98-4B16-88FE-3F6052CD246C}" type="sibTrans" cxnId="{9043450B-DAE5-4B25-928A-988FB76A037F}">
      <dgm:prSet/>
      <dgm:spPr/>
      <dgm:t>
        <a:bodyPr/>
        <a:lstStyle/>
        <a:p>
          <a:pPr rtl="1"/>
          <a:endParaRPr lang="he-IL"/>
        </a:p>
      </dgm:t>
    </dgm:pt>
    <dgm:pt modelId="{37D1A984-9447-44A6-AF83-714A8CD50FBE}">
      <dgm:prSet phldrT="[טקסט]"/>
      <dgm:spPr/>
      <dgm:t>
        <a:bodyPr/>
        <a:lstStyle/>
        <a:p>
          <a:pPr rtl="1"/>
          <a:r>
            <a:rPr lang="en-US" dirty="0" smtClean="0"/>
            <a:t>main</a:t>
          </a:r>
          <a:endParaRPr lang="he-IL" dirty="0"/>
        </a:p>
      </dgm:t>
    </dgm:pt>
    <dgm:pt modelId="{2E437426-45C6-4201-94B7-2B8453B14001}" type="parTrans" cxnId="{6F9A775B-DE65-4811-90BD-34C3DF597F06}">
      <dgm:prSet/>
      <dgm:spPr/>
      <dgm:t>
        <a:bodyPr/>
        <a:lstStyle/>
        <a:p>
          <a:pPr rtl="1"/>
          <a:endParaRPr lang="he-IL"/>
        </a:p>
      </dgm:t>
    </dgm:pt>
    <dgm:pt modelId="{575E25BD-4DC4-4423-9846-ADB77F69A365}" type="sibTrans" cxnId="{6F9A775B-DE65-4811-90BD-34C3DF597F06}">
      <dgm:prSet/>
      <dgm:spPr/>
      <dgm:t>
        <a:bodyPr/>
        <a:lstStyle/>
        <a:p>
          <a:pPr rtl="1"/>
          <a:endParaRPr lang="he-IL"/>
        </a:p>
      </dgm:t>
    </dgm:pt>
    <dgm:pt modelId="{1FF27C88-B5FE-445D-9D43-D4C06E1E90BB}">
      <dgm:prSet phldrT="[טקסט]"/>
      <dgm:spPr/>
      <dgm:t>
        <a:bodyPr/>
        <a:lstStyle/>
        <a:p>
          <a:pPr rtl="1"/>
          <a:r>
            <a:rPr lang="en-US" dirty="0" smtClean="0"/>
            <a:t>a</a:t>
          </a:r>
          <a:endParaRPr lang="he-IL" dirty="0"/>
        </a:p>
      </dgm:t>
    </dgm:pt>
    <dgm:pt modelId="{412D75DE-BA24-4FF1-A873-0A5D1F79A7AD}" type="parTrans" cxnId="{3550B4ED-90C6-4F7D-A396-BBC259A816B5}">
      <dgm:prSet/>
      <dgm:spPr/>
      <dgm:t>
        <a:bodyPr/>
        <a:lstStyle/>
        <a:p>
          <a:pPr rtl="1"/>
          <a:endParaRPr lang="he-IL"/>
        </a:p>
      </dgm:t>
    </dgm:pt>
    <dgm:pt modelId="{5DA0DC0A-B02F-451B-8DC7-BB73EE761C9E}" type="sibTrans" cxnId="{3550B4ED-90C6-4F7D-A396-BBC259A816B5}">
      <dgm:prSet/>
      <dgm:spPr/>
      <dgm:t>
        <a:bodyPr/>
        <a:lstStyle/>
        <a:p>
          <a:pPr rtl="1"/>
          <a:endParaRPr lang="he-IL"/>
        </a:p>
      </dgm:t>
    </dgm:pt>
    <dgm:pt modelId="{D817A88A-4AD1-4339-83B8-27150482FB5B}">
      <dgm:prSet phldrT="[טקסט]"/>
      <dgm:spPr/>
      <dgm:t>
        <a:bodyPr/>
        <a:lstStyle/>
        <a:p>
          <a:pPr rtl="1"/>
          <a:r>
            <a:rPr lang="en-US" dirty="0" smtClean="0"/>
            <a:t>5</a:t>
          </a:r>
          <a:endParaRPr lang="he-IL" dirty="0"/>
        </a:p>
      </dgm:t>
    </dgm:pt>
    <dgm:pt modelId="{B9C0F7B4-4461-4B94-9C38-C12AC1085FD6}" type="parTrans" cxnId="{5F0EC2A9-FE19-4658-8ED5-10A0C870935F}">
      <dgm:prSet/>
      <dgm:spPr/>
      <dgm:t>
        <a:bodyPr/>
        <a:lstStyle/>
        <a:p>
          <a:pPr rtl="1"/>
          <a:endParaRPr lang="he-IL"/>
        </a:p>
      </dgm:t>
    </dgm:pt>
    <dgm:pt modelId="{B6D036D1-98D1-42BB-9048-563831416ED2}" type="sibTrans" cxnId="{5F0EC2A9-FE19-4658-8ED5-10A0C870935F}">
      <dgm:prSet/>
      <dgm:spPr/>
      <dgm:t>
        <a:bodyPr/>
        <a:lstStyle/>
        <a:p>
          <a:pPr rtl="1"/>
          <a:endParaRPr lang="he-IL"/>
        </a:p>
      </dgm:t>
    </dgm:pt>
    <dgm:pt modelId="{F304DAE0-5C2D-457D-B662-05F1E5C7BA6D}" type="pres">
      <dgm:prSet presAssocID="{07D45752-FF53-44E1-8C48-A70B85B2DC60}" presName="Name0" presStyleCnt="0">
        <dgm:presLayoutVars>
          <dgm:dir/>
          <dgm:animLvl val="lvl"/>
          <dgm:resizeHandles val="exact"/>
        </dgm:presLayoutVars>
      </dgm:prSet>
      <dgm:spPr/>
      <dgm:t>
        <a:bodyPr/>
        <a:lstStyle/>
        <a:p>
          <a:pPr rtl="1"/>
          <a:endParaRPr lang="he-IL"/>
        </a:p>
      </dgm:t>
    </dgm:pt>
    <dgm:pt modelId="{C0D4DD7E-92E6-4587-844A-F51A144875DB}" type="pres">
      <dgm:prSet presAssocID="{37D1A984-9447-44A6-AF83-714A8CD50FBE}" presName="boxAndChildren" presStyleCnt="0"/>
      <dgm:spPr/>
    </dgm:pt>
    <dgm:pt modelId="{0D9A0379-8CC9-4E72-95D4-60B2B0C3891A}" type="pres">
      <dgm:prSet presAssocID="{37D1A984-9447-44A6-AF83-714A8CD50FBE}" presName="parentTextBox" presStyleLbl="node1" presStyleIdx="0" presStyleCnt="2"/>
      <dgm:spPr/>
      <dgm:t>
        <a:bodyPr/>
        <a:lstStyle/>
        <a:p>
          <a:pPr rtl="1"/>
          <a:endParaRPr lang="he-IL"/>
        </a:p>
      </dgm:t>
    </dgm:pt>
    <dgm:pt modelId="{F6A0A161-B62A-43F1-8923-85741D07AADB}" type="pres">
      <dgm:prSet presAssocID="{37D1A984-9447-44A6-AF83-714A8CD50FBE}" presName="entireBox" presStyleLbl="node1" presStyleIdx="0" presStyleCnt="2"/>
      <dgm:spPr/>
      <dgm:t>
        <a:bodyPr/>
        <a:lstStyle/>
        <a:p>
          <a:pPr rtl="1"/>
          <a:endParaRPr lang="he-IL"/>
        </a:p>
      </dgm:t>
    </dgm:pt>
    <dgm:pt modelId="{E04B38FC-EB59-4F7E-9E5E-DB56D85FD1BE}" type="pres">
      <dgm:prSet presAssocID="{37D1A984-9447-44A6-AF83-714A8CD50FBE}" presName="descendantBox" presStyleCnt="0"/>
      <dgm:spPr/>
    </dgm:pt>
    <dgm:pt modelId="{20DB8FD7-4E5C-406E-96B9-913349B641E8}" type="pres">
      <dgm:prSet presAssocID="{1FF27C88-B5FE-445D-9D43-D4C06E1E90BB}" presName="childTextBox" presStyleLbl="fgAccFollowNode1" presStyleIdx="0" presStyleCnt="4">
        <dgm:presLayoutVars>
          <dgm:bulletEnabled val="1"/>
        </dgm:presLayoutVars>
      </dgm:prSet>
      <dgm:spPr/>
      <dgm:t>
        <a:bodyPr/>
        <a:lstStyle/>
        <a:p>
          <a:pPr rtl="1"/>
          <a:endParaRPr lang="he-IL"/>
        </a:p>
      </dgm:t>
    </dgm:pt>
    <dgm:pt modelId="{C7DDA07C-1D52-4EE4-A6F8-5EF78D9BD754}" type="pres">
      <dgm:prSet presAssocID="{D817A88A-4AD1-4339-83B8-27150482FB5B}" presName="childTextBox" presStyleLbl="fgAccFollowNode1" presStyleIdx="1" presStyleCnt="4">
        <dgm:presLayoutVars>
          <dgm:bulletEnabled val="1"/>
        </dgm:presLayoutVars>
      </dgm:prSet>
      <dgm:spPr/>
      <dgm:t>
        <a:bodyPr/>
        <a:lstStyle/>
        <a:p>
          <a:pPr rtl="1"/>
          <a:endParaRPr lang="he-IL"/>
        </a:p>
      </dgm:t>
    </dgm:pt>
    <dgm:pt modelId="{423BD272-FD52-4D37-8897-EC111544B565}" type="pres">
      <dgm:prSet presAssocID="{6219F9B9-890E-4DD8-BD51-0CF30903D772}" presName="sp" presStyleCnt="0"/>
      <dgm:spPr/>
    </dgm:pt>
    <dgm:pt modelId="{E53D35A3-3C46-4261-945B-D38D882C1CED}" type="pres">
      <dgm:prSet presAssocID="{4217F91A-F0D3-407C-B5E6-3BE0EBC584BB}" presName="arrowAndChildren" presStyleCnt="0"/>
      <dgm:spPr/>
    </dgm:pt>
    <dgm:pt modelId="{9AA7C990-0780-47B6-8882-BDA3AFE823D1}" type="pres">
      <dgm:prSet presAssocID="{4217F91A-F0D3-407C-B5E6-3BE0EBC584BB}" presName="parentTextArrow" presStyleLbl="node1" presStyleIdx="0" presStyleCnt="2"/>
      <dgm:spPr/>
      <dgm:t>
        <a:bodyPr/>
        <a:lstStyle/>
        <a:p>
          <a:pPr rtl="1"/>
          <a:endParaRPr lang="he-IL"/>
        </a:p>
      </dgm:t>
    </dgm:pt>
    <dgm:pt modelId="{451A89F2-EF69-41E7-A3F6-A4AB1B9B8D26}" type="pres">
      <dgm:prSet presAssocID="{4217F91A-F0D3-407C-B5E6-3BE0EBC584BB}" presName="arrow" presStyleLbl="node1" presStyleIdx="1" presStyleCnt="2" custLinFactNeighborX="4348" custLinFactNeighborY="-74"/>
      <dgm:spPr/>
      <dgm:t>
        <a:bodyPr/>
        <a:lstStyle/>
        <a:p>
          <a:pPr rtl="1"/>
          <a:endParaRPr lang="he-IL"/>
        </a:p>
      </dgm:t>
    </dgm:pt>
    <dgm:pt modelId="{F2767F4B-12C3-4FF2-951E-88B8C08FCB4E}" type="pres">
      <dgm:prSet presAssocID="{4217F91A-F0D3-407C-B5E6-3BE0EBC584BB}" presName="descendantArrow" presStyleCnt="0"/>
      <dgm:spPr/>
    </dgm:pt>
    <dgm:pt modelId="{C8FC2488-357D-4F26-8AF3-3391C1E3836D}" type="pres">
      <dgm:prSet presAssocID="{F8B84B31-F44F-4F0C-B2F8-A371A72ECE8F}" presName="childTextArrow" presStyleLbl="fgAccFollowNode1" presStyleIdx="2" presStyleCnt="4">
        <dgm:presLayoutVars>
          <dgm:bulletEnabled val="1"/>
        </dgm:presLayoutVars>
      </dgm:prSet>
      <dgm:spPr/>
      <dgm:t>
        <a:bodyPr/>
        <a:lstStyle/>
        <a:p>
          <a:pPr rtl="1"/>
          <a:endParaRPr lang="he-IL"/>
        </a:p>
      </dgm:t>
    </dgm:pt>
    <dgm:pt modelId="{A8F0753C-F042-4ADB-A02D-61C530ABEA4A}" type="pres">
      <dgm:prSet presAssocID="{2566F418-958C-4602-A4B6-E8E66C257528}" presName="childTextArrow" presStyleLbl="fgAccFollowNode1" presStyleIdx="3" presStyleCnt="4">
        <dgm:presLayoutVars>
          <dgm:bulletEnabled val="1"/>
        </dgm:presLayoutVars>
      </dgm:prSet>
      <dgm:spPr/>
      <dgm:t>
        <a:bodyPr/>
        <a:lstStyle/>
        <a:p>
          <a:pPr rtl="1"/>
          <a:endParaRPr lang="he-IL"/>
        </a:p>
      </dgm:t>
    </dgm:pt>
  </dgm:ptLst>
  <dgm:cxnLst>
    <dgm:cxn modelId="{BCDDAA66-2AF6-4B41-A958-2D44C5640014}" type="presOf" srcId="{F8B84B31-F44F-4F0C-B2F8-A371A72ECE8F}" destId="{C8FC2488-357D-4F26-8AF3-3391C1E3836D}" srcOrd="0" destOrd="0" presId="urn:microsoft.com/office/officeart/2005/8/layout/process4"/>
    <dgm:cxn modelId="{26149B17-D2A9-4F40-AD85-A343D7C76E42}" srcId="{07D45752-FF53-44E1-8C48-A70B85B2DC60}" destId="{4217F91A-F0D3-407C-B5E6-3BE0EBC584BB}" srcOrd="0" destOrd="0" parTransId="{5C77AF51-7C16-425D-924F-BB45928DF1A3}" sibTransId="{6219F9B9-890E-4DD8-BD51-0CF30903D772}"/>
    <dgm:cxn modelId="{6F9A775B-DE65-4811-90BD-34C3DF597F06}" srcId="{07D45752-FF53-44E1-8C48-A70B85B2DC60}" destId="{37D1A984-9447-44A6-AF83-714A8CD50FBE}" srcOrd="1" destOrd="0" parTransId="{2E437426-45C6-4201-94B7-2B8453B14001}" sibTransId="{575E25BD-4DC4-4423-9846-ADB77F69A365}"/>
    <dgm:cxn modelId="{91B95E95-627F-4CCD-A906-FCB29B3C0B00}" type="presOf" srcId="{37D1A984-9447-44A6-AF83-714A8CD50FBE}" destId="{0D9A0379-8CC9-4E72-95D4-60B2B0C3891A}" srcOrd="0" destOrd="0" presId="urn:microsoft.com/office/officeart/2005/8/layout/process4"/>
    <dgm:cxn modelId="{7EFCE557-4291-47B7-AE4E-D7D7658704FA}" srcId="{4217F91A-F0D3-407C-B5E6-3BE0EBC584BB}" destId="{F8B84B31-F44F-4F0C-B2F8-A371A72ECE8F}" srcOrd="0" destOrd="0" parTransId="{34356783-B0BD-41A0-A208-F7FE23712DCB}" sibTransId="{52594B12-705D-4356-BA03-1333BB5BDBC3}"/>
    <dgm:cxn modelId="{6D170E37-A8D7-4F8A-B8F3-C621D360A348}" type="presOf" srcId="{4217F91A-F0D3-407C-B5E6-3BE0EBC584BB}" destId="{451A89F2-EF69-41E7-A3F6-A4AB1B9B8D26}" srcOrd="1" destOrd="0" presId="urn:microsoft.com/office/officeart/2005/8/layout/process4"/>
    <dgm:cxn modelId="{9043450B-DAE5-4B25-928A-988FB76A037F}" srcId="{4217F91A-F0D3-407C-B5E6-3BE0EBC584BB}" destId="{2566F418-958C-4602-A4B6-E8E66C257528}" srcOrd="1" destOrd="0" parTransId="{06EBF5EA-7B43-4CAB-880C-66724FB0B247}" sibTransId="{72BD06B0-9E98-4B16-88FE-3F6052CD246C}"/>
    <dgm:cxn modelId="{5F0EC2A9-FE19-4658-8ED5-10A0C870935F}" srcId="{37D1A984-9447-44A6-AF83-714A8CD50FBE}" destId="{D817A88A-4AD1-4339-83B8-27150482FB5B}" srcOrd="1" destOrd="0" parTransId="{B9C0F7B4-4461-4B94-9C38-C12AC1085FD6}" sibTransId="{B6D036D1-98D1-42BB-9048-563831416ED2}"/>
    <dgm:cxn modelId="{CEA00CF3-0C43-4206-AD62-9E59946F9BB2}" type="presOf" srcId="{2566F418-958C-4602-A4B6-E8E66C257528}" destId="{A8F0753C-F042-4ADB-A02D-61C530ABEA4A}" srcOrd="0" destOrd="0" presId="urn:microsoft.com/office/officeart/2005/8/layout/process4"/>
    <dgm:cxn modelId="{38205935-3877-4D98-8E5E-887B86E6704F}" type="presOf" srcId="{07D45752-FF53-44E1-8C48-A70B85B2DC60}" destId="{F304DAE0-5C2D-457D-B662-05F1E5C7BA6D}" srcOrd="0" destOrd="0" presId="urn:microsoft.com/office/officeart/2005/8/layout/process4"/>
    <dgm:cxn modelId="{3550B4ED-90C6-4F7D-A396-BBC259A816B5}" srcId="{37D1A984-9447-44A6-AF83-714A8CD50FBE}" destId="{1FF27C88-B5FE-445D-9D43-D4C06E1E90BB}" srcOrd="0" destOrd="0" parTransId="{412D75DE-BA24-4FF1-A873-0A5D1F79A7AD}" sibTransId="{5DA0DC0A-B02F-451B-8DC7-BB73EE761C9E}"/>
    <dgm:cxn modelId="{4D45EB19-7EBA-4DFB-8295-AD5AE71CBA26}" type="presOf" srcId="{4217F91A-F0D3-407C-B5E6-3BE0EBC584BB}" destId="{9AA7C990-0780-47B6-8882-BDA3AFE823D1}" srcOrd="0" destOrd="0" presId="urn:microsoft.com/office/officeart/2005/8/layout/process4"/>
    <dgm:cxn modelId="{210898BC-DC84-4C69-B7E1-F9D7796F7EFB}" type="presOf" srcId="{37D1A984-9447-44A6-AF83-714A8CD50FBE}" destId="{F6A0A161-B62A-43F1-8923-85741D07AADB}" srcOrd="1" destOrd="0" presId="urn:microsoft.com/office/officeart/2005/8/layout/process4"/>
    <dgm:cxn modelId="{C22FDB24-968D-4A73-B543-FA8004A7877E}" type="presOf" srcId="{D817A88A-4AD1-4339-83B8-27150482FB5B}" destId="{C7DDA07C-1D52-4EE4-A6F8-5EF78D9BD754}" srcOrd="0" destOrd="0" presId="urn:microsoft.com/office/officeart/2005/8/layout/process4"/>
    <dgm:cxn modelId="{58D789CA-7048-42E6-A94E-E693D0BF4D46}" type="presOf" srcId="{1FF27C88-B5FE-445D-9D43-D4C06E1E90BB}" destId="{20DB8FD7-4E5C-406E-96B9-913349B641E8}" srcOrd="0" destOrd="0" presId="urn:microsoft.com/office/officeart/2005/8/layout/process4"/>
    <dgm:cxn modelId="{8F2B73ED-51A4-4DFD-8B03-2E0DC6F0976A}" type="presParOf" srcId="{F304DAE0-5C2D-457D-B662-05F1E5C7BA6D}" destId="{C0D4DD7E-92E6-4587-844A-F51A144875DB}" srcOrd="0" destOrd="0" presId="urn:microsoft.com/office/officeart/2005/8/layout/process4"/>
    <dgm:cxn modelId="{615C1153-4543-4BA3-A452-DA6AF9A4D844}" type="presParOf" srcId="{C0D4DD7E-92E6-4587-844A-F51A144875DB}" destId="{0D9A0379-8CC9-4E72-95D4-60B2B0C3891A}" srcOrd="0" destOrd="0" presId="urn:microsoft.com/office/officeart/2005/8/layout/process4"/>
    <dgm:cxn modelId="{B38CF51C-8F0A-4F48-84C5-B341775C37C1}" type="presParOf" srcId="{C0D4DD7E-92E6-4587-844A-F51A144875DB}" destId="{F6A0A161-B62A-43F1-8923-85741D07AADB}" srcOrd="1" destOrd="0" presId="urn:microsoft.com/office/officeart/2005/8/layout/process4"/>
    <dgm:cxn modelId="{3208E9AF-4750-4147-9D3C-AD3E8AE70763}" type="presParOf" srcId="{C0D4DD7E-92E6-4587-844A-F51A144875DB}" destId="{E04B38FC-EB59-4F7E-9E5E-DB56D85FD1BE}" srcOrd="2" destOrd="0" presId="urn:microsoft.com/office/officeart/2005/8/layout/process4"/>
    <dgm:cxn modelId="{3A425F5D-D8F8-4764-A213-FD9732B005F1}" type="presParOf" srcId="{E04B38FC-EB59-4F7E-9E5E-DB56D85FD1BE}" destId="{20DB8FD7-4E5C-406E-96B9-913349B641E8}" srcOrd="0" destOrd="0" presId="urn:microsoft.com/office/officeart/2005/8/layout/process4"/>
    <dgm:cxn modelId="{A4B73A99-9F52-40E2-BD75-7BCE05EED9A9}" type="presParOf" srcId="{E04B38FC-EB59-4F7E-9E5E-DB56D85FD1BE}" destId="{C7DDA07C-1D52-4EE4-A6F8-5EF78D9BD754}" srcOrd="1" destOrd="0" presId="urn:microsoft.com/office/officeart/2005/8/layout/process4"/>
    <dgm:cxn modelId="{0DEF3867-83F6-4126-A52F-D4E09EEDA190}" type="presParOf" srcId="{F304DAE0-5C2D-457D-B662-05F1E5C7BA6D}" destId="{423BD272-FD52-4D37-8897-EC111544B565}" srcOrd="1" destOrd="0" presId="urn:microsoft.com/office/officeart/2005/8/layout/process4"/>
    <dgm:cxn modelId="{278D2F27-99FD-4C9E-8CB8-802DFF7695C2}" type="presParOf" srcId="{F304DAE0-5C2D-457D-B662-05F1E5C7BA6D}" destId="{E53D35A3-3C46-4261-945B-D38D882C1CED}" srcOrd="2" destOrd="0" presId="urn:microsoft.com/office/officeart/2005/8/layout/process4"/>
    <dgm:cxn modelId="{A91191B2-2D45-4606-A2B2-0F40DAECE265}" type="presParOf" srcId="{E53D35A3-3C46-4261-945B-D38D882C1CED}" destId="{9AA7C990-0780-47B6-8882-BDA3AFE823D1}" srcOrd="0" destOrd="0" presId="urn:microsoft.com/office/officeart/2005/8/layout/process4"/>
    <dgm:cxn modelId="{FBC6B973-50DD-4768-8A73-8CC3F2165083}" type="presParOf" srcId="{E53D35A3-3C46-4261-945B-D38D882C1CED}" destId="{451A89F2-EF69-41E7-A3F6-A4AB1B9B8D26}" srcOrd="1" destOrd="0" presId="urn:microsoft.com/office/officeart/2005/8/layout/process4"/>
    <dgm:cxn modelId="{C7CFE5DE-9F41-485D-83D8-F84A4F61C492}" type="presParOf" srcId="{E53D35A3-3C46-4261-945B-D38D882C1CED}" destId="{F2767F4B-12C3-4FF2-951E-88B8C08FCB4E}" srcOrd="2" destOrd="0" presId="urn:microsoft.com/office/officeart/2005/8/layout/process4"/>
    <dgm:cxn modelId="{45F43EA2-FA86-40A6-B88B-2946B7C591E5}" type="presParOf" srcId="{F2767F4B-12C3-4FF2-951E-88B8C08FCB4E}" destId="{C8FC2488-357D-4F26-8AF3-3391C1E3836D}" srcOrd="0" destOrd="0" presId="urn:microsoft.com/office/officeart/2005/8/layout/process4"/>
    <dgm:cxn modelId="{4B2A2AF3-8A36-4429-9F9C-FB5AF0A7FABF}" type="presParOf" srcId="{F2767F4B-12C3-4FF2-951E-88B8C08FCB4E}" destId="{A8F0753C-F042-4ADB-A02D-61C530ABEA4A}" srcOrd="1" destOrd="0" presId="urn:microsoft.com/office/officeart/2005/8/layout/process4"/>
  </dgm:cxnLst>
  <dgm:bg>
    <a:effectLst>
      <a:glow rad="127000">
        <a:schemeClr val="accent1"/>
      </a:glow>
    </a:effectLst>
  </dgm:bg>
  <dgm:whole>
    <a:effectLst>
      <a:reflection endPos="0" dir="5400000" sy="-100000" algn="bl" rotWithShape="0"/>
    </a:effectLst>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07D45752-FF53-44E1-8C48-A70B85B2DC60}" type="doc">
      <dgm:prSet loTypeId="urn:microsoft.com/office/officeart/2005/8/layout/process4" loCatId="process" qsTypeId="urn:microsoft.com/office/officeart/2005/8/quickstyle/3d3" qsCatId="3D" csTypeId="urn:microsoft.com/office/officeart/2005/8/colors/accent5_3" csCatId="accent5" phldr="1"/>
      <dgm:spPr/>
      <dgm:t>
        <a:bodyPr/>
        <a:lstStyle/>
        <a:p>
          <a:pPr rtl="1"/>
          <a:endParaRPr lang="he-IL"/>
        </a:p>
      </dgm:t>
    </dgm:pt>
    <dgm:pt modelId="{37D1A984-9447-44A6-AF83-714A8CD50FBE}">
      <dgm:prSet phldrT="[טקסט]"/>
      <dgm:spPr/>
      <dgm:t>
        <a:bodyPr/>
        <a:lstStyle/>
        <a:p>
          <a:pPr rtl="1"/>
          <a:r>
            <a:rPr lang="en-US" dirty="0" smtClean="0"/>
            <a:t>main</a:t>
          </a:r>
          <a:endParaRPr lang="he-IL" dirty="0"/>
        </a:p>
      </dgm:t>
    </dgm:pt>
    <dgm:pt modelId="{2E437426-45C6-4201-94B7-2B8453B14001}" type="parTrans" cxnId="{6F9A775B-DE65-4811-90BD-34C3DF597F06}">
      <dgm:prSet/>
      <dgm:spPr/>
      <dgm:t>
        <a:bodyPr/>
        <a:lstStyle/>
        <a:p>
          <a:pPr rtl="1"/>
          <a:endParaRPr lang="he-IL"/>
        </a:p>
      </dgm:t>
    </dgm:pt>
    <dgm:pt modelId="{575E25BD-4DC4-4423-9846-ADB77F69A365}" type="sibTrans" cxnId="{6F9A775B-DE65-4811-90BD-34C3DF597F06}">
      <dgm:prSet/>
      <dgm:spPr/>
      <dgm:t>
        <a:bodyPr/>
        <a:lstStyle/>
        <a:p>
          <a:pPr rtl="1"/>
          <a:endParaRPr lang="he-IL"/>
        </a:p>
      </dgm:t>
    </dgm:pt>
    <dgm:pt modelId="{1FF27C88-B5FE-445D-9D43-D4C06E1E90BB}">
      <dgm:prSet phldrT="[טקסט]"/>
      <dgm:spPr/>
      <dgm:t>
        <a:bodyPr/>
        <a:lstStyle/>
        <a:p>
          <a:pPr rtl="1"/>
          <a:r>
            <a:rPr lang="en-US" dirty="0" smtClean="0"/>
            <a:t>a</a:t>
          </a:r>
          <a:endParaRPr lang="he-IL" dirty="0"/>
        </a:p>
      </dgm:t>
    </dgm:pt>
    <dgm:pt modelId="{412D75DE-BA24-4FF1-A873-0A5D1F79A7AD}" type="parTrans" cxnId="{3550B4ED-90C6-4F7D-A396-BBC259A816B5}">
      <dgm:prSet/>
      <dgm:spPr/>
      <dgm:t>
        <a:bodyPr/>
        <a:lstStyle/>
        <a:p>
          <a:pPr rtl="1"/>
          <a:endParaRPr lang="he-IL"/>
        </a:p>
      </dgm:t>
    </dgm:pt>
    <dgm:pt modelId="{5DA0DC0A-B02F-451B-8DC7-BB73EE761C9E}" type="sibTrans" cxnId="{3550B4ED-90C6-4F7D-A396-BBC259A816B5}">
      <dgm:prSet/>
      <dgm:spPr/>
      <dgm:t>
        <a:bodyPr/>
        <a:lstStyle/>
        <a:p>
          <a:pPr rtl="1"/>
          <a:endParaRPr lang="he-IL"/>
        </a:p>
      </dgm:t>
    </dgm:pt>
    <dgm:pt modelId="{D817A88A-4AD1-4339-83B8-27150482FB5B}">
      <dgm:prSet phldrT="[טקסט]"/>
      <dgm:spPr/>
      <dgm:t>
        <a:bodyPr/>
        <a:lstStyle/>
        <a:p>
          <a:pPr rtl="1"/>
          <a:r>
            <a:rPr lang="en-US" dirty="0" smtClean="0"/>
            <a:t>5</a:t>
          </a:r>
          <a:endParaRPr lang="he-IL" dirty="0"/>
        </a:p>
      </dgm:t>
    </dgm:pt>
    <dgm:pt modelId="{B9C0F7B4-4461-4B94-9C38-C12AC1085FD6}" type="parTrans" cxnId="{5F0EC2A9-FE19-4658-8ED5-10A0C870935F}">
      <dgm:prSet/>
      <dgm:spPr/>
      <dgm:t>
        <a:bodyPr/>
        <a:lstStyle/>
        <a:p>
          <a:pPr rtl="1"/>
          <a:endParaRPr lang="he-IL"/>
        </a:p>
      </dgm:t>
    </dgm:pt>
    <dgm:pt modelId="{B6D036D1-98D1-42BB-9048-563831416ED2}" type="sibTrans" cxnId="{5F0EC2A9-FE19-4658-8ED5-10A0C870935F}">
      <dgm:prSet/>
      <dgm:spPr/>
      <dgm:t>
        <a:bodyPr/>
        <a:lstStyle/>
        <a:p>
          <a:pPr rtl="1"/>
          <a:endParaRPr lang="he-IL"/>
        </a:p>
      </dgm:t>
    </dgm:pt>
    <dgm:pt modelId="{F304DAE0-5C2D-457D-B662-05F1E5C7BA6D}" type="pres">
      <dgm:prSet presAssocID="{07D45752-FF53-44E1-8C48-A70B85B2DC60}" presName="Name0" presStyleCnt="0">
        <dgm:presLayoutVars>
          <dgm:dir/>
          <dgm:animLvl val="lvl"/>
          <dgm:resizeHandles val="exact"/>
        </dgm:presLayoutVars>
      </dgm:prSet>
      <dgm:spPr/>
      <dgm:t>
        <a:bodyPr/>
        <a:lstStyle/>
        <a:p>
          <a:pPr rtl="1"/>
          <a:endParaRPr lang="he-IL"/>
        </a:p>
      </dgm:t>
    </dgm:pt>
    <dgm:pt modelId="{C0D4DD7E-92E6-4587-844A-F51A144875DB}" type="pres">
      <dgm:prSet presAssocID="{37D1A984-9447-44A6-AF83-714A8CD50FBE}" presName="boxAndChildren" presStyleCnt="0"/>
      <dgm:spPr/>
    </dgm:pt>
    <dgm:pt modelId="{0D9A0379-8CC9-4E72-95D4-60B2B0C3891A}" type="pres">
      <dgm:prSet presAssocID="{37D1A984-9447-44A6-AF83-714A8CD50FBE}" presName="parentTextBox" presStyleLbl="node1" presStyleIdx="0" presStyleCnt="1"/>
      <dgm:spPr/>
      <dgm:t>
        <a:bodyPr/>
        <a:lstStyle/>
        <a:p>
          <a:pPr rtl="1"/>
          <a:endParaRPr lang="he-IL"/>
        </a:p>
      </dgm:t>
    </dgm:pt>
    <dgm:pt modelId="{F6A0A161-B62A-43F1-8923-85741D07AADB}" type="pres">
      <dgm:prSet presAssocID="{37D1A984-9447-44A6-AF83-714A8CD50FBE}" presName="entireBox" presStyleLbl="node1" presStyleIdx="0" presStyleCnt="1"/>
      <dgm:spPr/>
      <dgm:t>
        <a:bodyPr/>
        <a:lstStyle/>
        <a:p>
          <a:pPr rtl="1"/>
          <a:endParaRPr lang="he-IL"/>
        </a:p>
      </dgm:t>
    </dgm:pt>
    <dgm:pt modelId="{E04B38FC-EB59-4F7E-9E5E-DB56D85FD1BE}" type="pres">
      <dgm:prSet presAssocID="{37D1A984-9447-44A6-AF83-714A8CD50FBE}" presName="descendantBox" presStyleCnt="0"/>
      <dgm:spPr/>
    </dgm:pt>
    <dgm:pt modelId="{20DB8FD7-4E5C-406E-96B9-913349B641E8}" type="pres">
      <dgm:prSet presAssocID="{1FF27C88-B5FE-445D-9D43-D4C06E1E90BB}" presName="childTextBox" presStyleLbl="fgAccFollowNode1" presStyleIdx="0" presStyleCnt="2">
        <dgm:presLayoutVars>
          <dgm:bulletEnabled val="1"/>
        </dgm:presLayoutVars>
      </dgm:prSet>
      <dgm:spPr/>
      <dgm:t>
        <a:bodyPr/>
        <a:lstStyle/>
        <a:p>
          <a:pPr rtl="1"/>
          <a:endParaRPr lang="he-IL"/>
        </a:p>
      </dgm:t>
    </dgm:pt>
    <dgm:pt modelId="{C7DDA07C-1D52-4EE4-A6F8-5EF78D9BD754}" type="pres">
      <dgm:prSet presAssocID="{D817A88A-4AD1-4339-83B8-27150482FB5B}" presName="childTextBox" presStyleLbl="fgAccFollowNode1" presStyleIdx="1" presStyleCnt="2">
        <dgm:presLayoutVars>
          <dgm:bulletEnabled val="1"/>
        </dgm:presLayoutVars>
      </dgm:prSet>
      <dgm:spPr/>
      <dgm:t>
        <a:bodyPr/>
        <a:lstStyle/>
        <a:p>
          <a:pPr rtl="1"/>
          <a:endParaRPr lang="he-IL"/>
        </a:p>
      </dgm:t>
    </dgm:pt>
  </dgm:ptLst>
  <dgm:cxnLst>
    <dgm:cxn modelId="{6F9A775B-DE65-4811-90BD-34C3DF597F06}" srcId="{07D45752-FF53-44E1-8C48-A70B85B2DC60}" destId="{37D1A984-9447-44A6-AF83-714A8CD50FBE}" srcOrd="0" destOrd="0" parTransId="{2E437426-45C6-4201-94B7-2B8453B14001}" sibTransId="{575E25BD-4DC4-4423-9846-ADB77F69A365}"/>
    <dgm:cxn modelId="{F991C35E-C682-4C1A-B207-F18003C93B75}" type="presOf" srcId="{37D1A984-9447-44A6-AF83-714A8CD50FBE}" destId="{0D9A0379-8CC9-4E72-95D4-60B2B0C3891A}" srcOrd="0" destOrd="0" presId="urn:microsoft.com/office/officeart/2005/8/layout/process4"/>
    <dgm:cxn modelId="{5CAAD396-8531-4117-8E00-997D6C909A24}" type="presOf" srcId="{D817A88A-4AD1-4339-83B8-27150482FB5B}" destId="{C7DDA07C-1D52-4EE4-A6F8-5EF78D9BD754}" srcOrd="0" destOrd="0" presId="urn:microsoft.com/office/officeart/2005/8/layout/process4"/>
    <dgm:cxn modelId="{E4AEEA41-03AF-429A-901C-32DBD06A0EC5}" type="presOf" srcId="{07D45752-FF53-44E1-8C48-A70B85B2DC60}" destId="{F304DAE0-5C2D-457D-B662-05F1E5C7BA6D}" srcOrd="0" destOrd="0" presId="urn:microsoft.com/office/officeart/2005/8/layout/process4"/>
    <dgm:cxn modelId="{5F0EC2A9-FE19-4658-8ED5-10A0C870935F}" srcId="{37D1A984-9447-44A6-AF83-714A8CD50FBE}" destId="{D817A88A-4AD1-4339-83B8-27150482FB5B}" srcOrd="1" destOrd="0" parTransId="{B9C0F7B4-4461-4B94-9C38-C12AC1085FD6}" sibTransId="{B6D036D1-98D1-42BB-9048-563831416ED2}"/>
    <dgm:cxn modelId="{EC02CCA3-D2A1-4C71-939F-0BFED0152351}" type="presOf" srcId="{1FF27C88-B5FE-445D-9D43-D4C06E1E90BB}" destId="{20DB8FD7-4E5C-406E-96B9-913349B641E8}" srcOrd="0" destOrd="0" presId="urn:microsoft.com/office/officeart/2005/8/layout/process4"/>
    <dgm:cxn modelId="{3550B4ED-90C6-4F7D-A396-BBC259A816B5}" srcId="{37D1A984-9447-44A6-AF83-714A8CD50FBE}" destId="{1FF27C88-B5FE-445D-9D43-D4C06E1E90BB}" srcOrd="0" destOrd="0" parTransId="{412D75DE-BA24-4FF1-A873-0A5D1F79A7AD}" sibTransId="{5DA0DC0A-B02F-451B-8DC7-BB73EE761C9E}"/>
    <dgm:cxn modelId="{4EECACEE-8211-4767-A5E6-E813FBE7D5D9}" type="presOf" srcId="{37D1A984-9447-44A6-AF83-714A8CD50FBE}" destId="{F6A0A161-B62A-43F1-8923-85741D07AADB}" srcOrd="1" destOrd="0" presId="urn:microsoft.com/office/officeart/2005/8/layout/process4"/>
    <dgm:cxn modelId="{943B1FC7-6E76-431B-9902-3E75D5061875}" type="presParOf" srcId="{F304DAE0-5C2D-457D-B662-05F1E5C7BA6D}" destId="{C0D4DD7E-92E6-4587-844A-F51A144875DB}" srcOrd="0" destOrd="0" presId="urn:microsoft.com/office/officeart/2005/8/layout/process4"/>
    <dgm:cxn modelId="{53B71B21-4242-4C71-A9EB-5317C4B2A4E7}" type="presParOf" srcId="{C0D4DD7E-92E6-4587-844A-F51A144875DB}" destId="{0D9A0379-8CC9-4E72-95D4-60B2B0C3891A}" srcOrd="0" destOrd="0" presId="urn:microsoft.com/office/officeart/2005/8/layout/process4"/>
    <dgm:cxn modelId="{5FEAA2B8-DA5E-47BA-890C-6F44F7950074}" type="presParOf" srcId="{C0D4DD7E-92E6-4587-844A-F51A144875DB}" destId="{F6A0A161-B62A-43F1-8923-85741D07AADB}" srcOrd="1" destOrd="0" presId="urn:microsoft.com/office/officeart/2005/8/layout/process4"/>
    <dgm:cxn modelId="{7CDE9D70-D7ED-4067-93E3-E500CD990207}" type="presParOf" srcId="{C0D4DD7E-92E6-4587-844A-F51A144875DB}" destId="{E04B38FC-EB59-4F7E-9E5E-DB56D85FD1BE}" srcOrd="2" destOrd="0" presId="urn:microsoft.com/office/officeart/2005/8/layout/process4"/>
    <dgm:cxn modelId="{91338F0A-44B7-4658-A7BC-2C3186A1B533}" type="presParOf" srcId="{E04B38FC-EB59-4F7E-9E5E-DB56D85FD1BE}" destId="{20DB8FD7-4E5C-406E-96B9-913349B641E8}" srcOrd="0" destOrd="0" presId="urn:microsoft.com/office/officeart/2005/8/layout/process4"/>
    <dgm:cxn modelId="{6AC6AF67-C4E1-4865-A453-ED9984209B9B}" type="presParOf" srcId="{E04B38FC-EB59-4F7E-9E5E-DB56D85FD1BE}" destId="{C7DDA07C-1D52-4EE4-A6F8-5EF78D9BD754}" srcOrd="1" destOrd="0" presId="urn:microsoft.com/office/officeart/2005/8/layout/process4"/>
  </dgm:cxnLst>
  <dgm:bg>
    <a:effectLst>
      <a:glow rad="127000">
        <a:schemeClr val="accent1"/>
      </a:glow>
    </a:effectLst>
  </dgm:bg>
  <dgm:whole>
    <a:effectLst>
      <a:reflection endPos="0" dir="5400000" sy="-100000" algn="bl" rotWithShape="0"/>
    </a:effectLst>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D1D66-E6C7-4A47-96A1-18936FB4DB9E}">
      <dsp:nvSpPr>
        <dsp:cNvPr id="0" name=""/>
        <dsp:cNvSpPr/>
      </dsp:nvSpPr>
      <dsp:spPr>
        <a:xfrm rot="5400000">
          <a:off x="156740" y="910082"/>
          <a:ext cx="584063" cy="66493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1B1AD3-72DC-4ED1-B6E8-D9AD449B9585}">
      <dsp:nvSpPr>
        <dsp:cNvPr id="0" name=""/>
        <dsp:cNvSpPr/>
      </dsp:nvSpPr>
      <dsp:spPr>
        <a:xfrm>
          <a:off x="1999" y="262636"/>
          <a:ext cx="983218" cy="688221"/>
        </a:xfrm>
        <a:prstGeom prst="roundRect">
          <a:avLst>
            <a:gd name="adj" fmla="val 1667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1">
            <a:lnSpc>
              <a:spcPct val="90000"/>
            </a:lnSpc>
            <a:spcBef>
              <a:spcPct val="0"/>
            </a:spcBef>
            <a:spcAft>
              <a:spcPct val="35000"/>
            </a:spcAft>
          </a:pPr>
          <a:r>
            <a:rPr lang="en-US" sz="1300" kern="1200" dirty="0" err="1" smtClean="0">
              <a:solidFill>
                <a:schemeClr val="tx2"/>
              </a:solidFill>
            </a:rPr>
            <a:t>MyProg.c</a:t>
          </a:r>
          <a:endParaRPr lang="he-IL" sz="1300" kern="1200" dirty="0">
            <a:solidFill>
              <a:schemeClr val="tx2"/>
            </a:solidFill>
          </a:endParaRPr>
        </a:p>
      </dsp:txBody>
      <dsp:txXfrm>
        <a:off x="35601" y="296238"/>
        <a:ext cx="916014" cy="621017"/>
      </dsp:txXfrm>
    </dsp:sp>
    <dsp:sp modelId="{1B5C909B-228C-438A-B465-9DE8CDC21958}">
      <dsp:nvSpPr>
        <dsp:cNvPr id="0" name=""/>
        <dsp:cNvSpPr/>
      </dsp:nvSpPr>
      <dsp:spPr>
        <a:xfrm>
          <a:off x="947743" y="328819"/>
          <a:ext cx="1100688" cy="55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rtl="0">
            <a:lnSpc>
              <a:spcPct val="90000"/>
            </a:lnSpc>
            <a:spcBef>
              <a:spcPct val="0"/>
            </a:spcBef>
            <a:spcAft>
              <a:spcPct val="15000"/>
            </a:spcAft>
            <a:buChar char="••"/>
          </a:pPr>
          <a:r>
            <a:rPr lang="en-US" sz="1200" b="1" kern="1200" dirty="0" smtClean="0"/>
            <a:t>Programming</a:t>
          </a:r>
          <a:endParaRPr lang="he-IL" sz="1200" b="1" kern="1200" dirty="0"/>
        </a:p>
      </dsp:txBody>
      <dsp:txXfrm>
        <a:off x="947743" y="328819"/>
        <a:ext cx="1100688" cy="556250"/>
      </dsp:txXfrm>
    </dsp:sp>
    <dsp:sp modelId="{5539B795-C5B7-4554-9D41-A0B2733FDF0C}">
      <dsp:nvSpPr>
        <dsp:cNvPr id="0" name=""/>
        <dsp:cNvSpPr/>
      </dsp:nvSpPr>
      <dsp:spPr>
        <a:xfrm rot="5400000">
          <a:off x="1064475" y="1683182"/>
          <a:ext cx="584063" cy="664935"/>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BF0D59-9C62-428A-9281-F43BC09E2949}">
      <dsp:nvSpPr>
        <dsp:cNvPr id="0" name=""/>
        <dsp:cNvSpPr/>
      </dsp:nvSpPr>
      <dsp:spPr>
        <a:xfrm>
          <a:off x="909733" y="1035736"/>
          <a:ext cx="983218" cy="688221"/>
        </a:xfrm>
        <a:prstGeom prst="roundRect">
          <a:avLst>
            <a:gd name="adj" fmla="val 1667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1">
            <a:lnSpc>
              <a:spcPct val="90000"/>
            </a:lnSpc>
            <a:spcBef>
              <a:spcPct val="0"/>
            </a:spcBef>
            <a:spcAft>
              <a:spcPct val="35000"/>
            </a:spcAft>
          </a:pPr>
          <a:r>
            <a:rPr lang="en-US" sz="1300" kern="1200" dirty="0" smtClean="0">
              <a:solidFill>
                <a:schemeClr val="tx2"/>
              </a:solidFill>
            </a:rPr>
            <a:t>MyProg.exe</a:t>
          </a:r>
          <a:endParaRPr lang="he-IL" sz="1300" kern="1200" dirty="0">
            <a:solidFill>
              <a:schemeClr val="tx2"/>
            </a:solidFill>
          </a:endParaRPr>
        </a:p>
      </dsp:txBody>
      <dsp:txXfrm>
        <a:off x="943335" y="1069338"/>
        <a:ext cx="916014" cy="621017"/>
      </dsp:txXfrm>
    </dsp:sp>
    <dsp:sp modelId="{8F609228-55E9-4CD3-9578-661A914E2470}">
      <dsp:nvSpPr>
        <dsp:cNvPr id="0" name=""/>
        <dsp:cNvSpPr/>
      </dsp:nvSpPr>
      <dsp:spPr>
        <a:xfrm>
          <a:off x="1875125" y="1105050"/>
          <a:ext cx="1020475" cy="55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rtl="0">
            <a:lnSpc>
              <a:spcPct val="90000"/>
            </a:lnSpc>
            <a:spcBef>
              <a:spcPct val="0"/>
            </a:spcBef>
            <a:spcAft>
              <a:spcPct val="15000"/>
            </a:spcAft>
            <a:buChar char="••"/>
          </a:pPr>
          <a:r>
            <a:rPr lang="en-US" sz="1200" b="1" kern="1200" dirty="0" smtClean="0"/>
            <a:t>Building The Program</a:t>
          </a:r>
          <a:endParaRPr lang="he-IL" sz="1200" b="1" kern="1200" dirty="0"/>
        </a:p>
      </dsp:txBody>
      <dsp:txXfrm>
        <a:off x="1875125" y="1105050"/>
        <a:ext cx="1020475" cy="556250"/>
      </dsp:txXfrm>
    </dsp:sp>
    <dsp:sp modelId="{3E0F27AE-B265-4D64-983C-132F0177BBE4}">
      <dsp:nvSpPr>
        <dsp:cNvPr id="0" name=""/>
        <dsp:cNvSpPr/>
      </dsp:nvSpPr>
      <dsp:spPr>
        <a:xfrm>
          <a:off x="1817467" y="1808835"/>
          <a:ext cx="983218" cy="688221"/>
        </a:xfrm>
        <a:prstGeom prst="roundRect">
          <a:avLst>
            <a:gd name="adj" fmla="val 1667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1">
            <a:lnSpc>
              <a:spcPct val="90000"/>
            </a:lnSpc>
            <a:spcBef>
              <a:spcPct val="0"/>
            </a:spcBef>
            <a:spcAft>
              <a:spcPct val="35000"/>
            </a:spcAft>
          </a:pPr>
          <a:r>
            <a:rPr lang="en-US" sz="1300" kern="1200" dirty="0" err="1" smtClean="0">
              <a:solidFill>
                <a:schemeClr val="tx2"/>
              </a:solidFill>
            </a:rPr>
            <a:t>MyProg</a:t>
          </a:r>
          <a:endParaRPr lang="en-US" sz="1300" kern="1200" dirty="0" smtClean="0">
            <a:solidFill>
              <a:schemeClr val="tx2"/>
            </a:solidFill>
          </a:endParaRPr>
        </a:p>
        <a:p>
          <a:pPr lvl="0" algn="ctr" defTabSz="577850" rtl="1">
            <a:lnSpc>
              <a:spcPct val="90000"/>
            </a:lnSpc>
            <a:spcBef>
              <a:spcPct val="0"/>
            </a:spcBef>
            <a:spcAft>
              <a:spcPct val="35000"/>
            </a:spcAft>
          </a:pPr>
          <a:r>
            <a:rPr lang="en-US" sz="1300" kern="1200" dirty="0" smtClean="0">
              <a:solidFill>
                <a:schemeClr val="tx2"/>
              </a:solidFill>
            </a:rPr>
            <a:t>Process</a:t>
          </a:r>
          <a:endParaRPr lang="he-IL" sz="1300" kern="1200" dirty="0">
            <a:solidFill>
              <a:schemeClr val="tx2"/>
            </a:solidFill>
          </a:endParaRPr>
        </a:p>
      </dsp:txBody>
      <dsp:txXfrm>
        <a:off x="1851069" y="1842437"/>
        <a:ext cx="916014" cy="621017"/>
      </dsp:txXfrm>
    </dsp:sp>
    <dsp:sp modelId="{BEFD9B08-670A-4F5B-B571-2AC44747E1C1}">
      <dsp:nvSpPr>
        <dsp:cNvPr id="0" name=""/>
        <dsp:cNvSpPr/>
      </dsp:nvSpPr>
      <dsp:spPr>
        <a:xfrm>
          <a:off x="2775312" y="1874473"/>
          <a:ext cx="769847" cy="55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rtl="0">
            <a:lnSpc>
              <a:spcPct val="90000"/>
            </a:lnSpc>
            <a:spcBef>
              <a:spcPct val="0"/>
            </a:spcBef>
            <a:spcAft>
              <a:spcPct val="15000"/>
            </a:spcAft>
            <a:buChar char="••"/>
          </a:pPr>
          <a:r>
            <a:rPr lang="en-US" sz="1200" b="1" kern="1200" dirty="0" smtClean="0"/>
            <a:t>Running</a:t>
          </a:r>
          <a:endParaRPr lang="he-IL" sz="1200" b="1" kern="1200" dirty="0"/>
        </a:p>
      </dsp:txBody>
      <dsp:txXfrm>
        <a:off x="2775312" y="1874473"/>
        <a:ext cx="769847" cy="5562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BAEC8-2C78-45E7-A7F6-E99E8D2413D3}">
      <dsp:nvSpPr>
        <dsp:cNvPr id="0" name=""/>
        <dsp:cNvSpPr/>
      </dsp:nvSpPr>
      <dsp:spPr>
        <a:xfrm>
          <a:off x="174150" y="63195"/>
          <a:ext cx="1285655" cy="6745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en-US" sz="2400" kern="1200" dirty="0" smtClean="0">
              <a:latin typeface="Times New Roman" pitchFamily="18" charset="0"/>
              <a:cs typeface="Times New Roman" pitchFamily="18" charset="0"/>
            </a:rPr>
            <a:t>File1.c</a:t>
          </a:r>
          <a:endParaRPr lang="he-IL" sz="2400" kern="1200" dirty="0">
            <a:cs typeface="+mj-cs"/>
          </a:endParaRPr>
        </a:p>
      </dsp:txBody>
      <dsp:txXfrm>
        <a:off x="174150" y="63195"/>
        <a:ext cx="1285655" cy="674503"/>
      </dsp:txXfrm>
    </dsp:sp>
    <dsp:sp modelId="{D93ED9CE-8D1C-441A-8670-F80D2036722A}">
      <dsp:nvSpPr>
        <dsp:cNvPr id="0" name=""/>
        <dsp:cNvSpPr/>
      </dsp:nvSpPr>
      <dsp:spPr>
        <a:xfrm>
          <a:off x="1985464" y="63195"/>
          <a:ext cx="1285655" cy="6745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en-US" sz="2400" kern="1200" dirty="0" smtClean="0">
              <a:latin typeface="Times New Roman" pitchFamily="18" charset="0"/>
              <a:cs typeface="Times New Roman" pitchFamily="18" charset="0"/>
            </a:rPr>
            <a:t>File2.c</a:t>
          </a:r>
          <a:endParaRPr lang="he-IL" sz="2400" kern="1200" dirty="0">
            <a:cs typeface="+mj-cs"/>
          </a:endParaRPr>
        </a:p>
      </dsp:txBody>
      <dsp:txXfrm>
        <a:off x="1985464" y="63195"/>
        <a:ext cx="1285655" cy="674503"/>
      </dsp:txXfrm>
    </dsp:sp>
    <dsp:sp modelId="{3134C076-7523-412F-90EE-AAFA78129664}">
      <dsp:nvSpPr>
        <dsp:cNvPr id="0" name=""/>
        <dsp:cNvSpPr/>
      </dsp:nvSpPr>
      <dsp:spPr>
        <a:xfrm>
          <a:off x="3796778" y="63195"/>
          <a:ext cx="1285655" cy="6745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en-US" sz="2400" kern="1200" dirty="0" smtClean="0">
              <a:latin typeface="Times New Roman" pitchFamily="18" charset="0"/>
              <a:cs typeface="Times New Roman" pitchFamily="18" charset="0"/>
            </a:rPr>
            <a:t>File3.c</a:t>
          </a:r>
          <a:endParaRPr lang="he-IL" sz="2400" kern="1200" dirty="0">
            <a:cs typeface="+mj-cs"/>
          </a:endParaRPr>
        </a:p>
      </dsp:txBody>
      <dsp:txXfrm>
        <a:off x="3796778" y="63195"/>
        <a:ext cx="1285655" cy="674503"/>
      </dsp:txXfrm>
    </dsp:sp>
    <dsp:sp modelId="{3D101B57-FECE-40FD-85FC-0E96B4CBE71C}">
      <dsp:nvSpPr>
        <dsp:cNvPr id="0" name=""/>
        <dsp:cNvSpPr/>
      </dsp:nvSpPr>
      <dsp:spPr>
        <a:xfrm>
          <a:off x="174150" y="1263357"/>
          <a:ext cx="1285655" cy="6745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en-US" sz="2400" kern="1200" dirty="0" smtClean="0">
              <a:latin typeface="Times New Roman" pitchFamily="18" charset="0"/>
              <a:cs typeface="Times New Roman" pitchFamily="18" charset="0"/>
            </a:rPr>
            <a:t>File1.i</a:t>
          </a:r>
          <a:endParaRPr lang="he-IL" sz="2400" kern="1200" dirty="0">
            <a:cs typeface="+mj-cs"/>
          </a:endParaRPr>
        </a:p>
      </dsp:txBody>
      <dsp:txXfrm>
        <a:off x="174150" y="1263357"/>
        <a:ext cx="1285655" cy="674503"/>
      </dsp:txXfrm>
    </dsp:sp>
    <dsp:sp modelId="{C957B018-F827-46D6-9DD6-35B4BBAC4FEB}">
      <dsp:nvSpPr>
        <dsp:cNvPr id="0" name=""/>
        <dsp:cNvSpPr/>
      </dsp:nvSpPr>
      <dsp:spPr>
        <a:xfrm>
          <a:off x="1985464" y="1263357"/>
          <a:ext cx="1285655" cy="6745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en-US" sz="2400" kern="1200" dirty="0" smtClean="0">
              <a:latin typeface="Times New Roman" pitchFamily="18" charset="0"/>
              <a:cs typeface="Times New Roman" pitchFamily="18" charset="0"/>
            </a:rPr>
            <a:t>File2.i</a:t>
          </a:r>
          <a:endParaRPr lang="he-IL" sz="2400" kern="1200" dirty="0">
            <a:cs typeface="+mj-cs"/>
          </a:endParaRPr>
        </a:p>
      </dsp:txBody>
      <dsp:txXfrm>
        <a:off x="1985464" y="1263357"/>
        <a:ext cx="1285655" cy="674503"/>
      </dsp:txXfrm>
    </dsp:sp>
    <dsp:sp modelId="{8619C717-7A08-4F6D-B712-6FC13516EFC9}">
      <dsp:nvSpPr>
        <dsp:cNvPr id="0" name=""/>
        <dsp:cNvSpPr/>
      </dsp:nvSpPr>
      <dsp:spPr>
        <a:xfrm>
          <a:off x="3796778" y="1263357"/>
          <a:ext cx="1285655" cy="6745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en-US" sz="2400" kern="1200" dirty="0" smtClean="0">
              <a:latin typeface="Times New Roman" pitchFamily="18" charset="0"/>
              <a:cs typeface="Times New Roman" pitchFamily="18" charset="0"/>
            </a:rPr>
            <a:t>File3.i</a:t>
          </a:r>
          <a:endParaRPr lang="he-IL" sz="2400" kern="1200" dirty="0">
            <a:cs typeface="+mj-cs"/>
          </a:endParaRPr>
        </a:p>
      </dsp:txBody>
      <dsp:txXfrm>
        <a:off x="3796778" y="1263357"/>
        <a:ext cx="1285655" cy="674503"/>
      </dsp:txXfrm>
    </dsp:sp>
    <dsp:sp modelId="{6E1D36D5-069F-4F38-BFF8-0D8A75831480}">
      <dsp:nvSpPr>
        <dsp:cNvPr id="0" name=""/>
        <dsp:cNvSpPr/>
      </dsp:nvSpPr>
      <dsp:spPr>
        <a:xfrm>
          <a:off x="174150" y="2463519"/>
          <a:ext cx="1285655" cy="6745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en-US" sz="2400" kern="1200" dirty="0" smtClean="0">
              <a:latin typeface="Times New Roman" pitchFamily="18" charset="0"/>
              <a:cs typeface="Times New Roman" pitchFamily="18" charset="0"/>
            </a:rPr>
            <a:t>File1.o</a:t>
          </a:r>
          <a:endParaRPr lang="he-IL" sz="2400" kern="1200" dirty="0">
            <a:cs typeface="+mj-cs"/>
          </a:endParaRPr>
        </a:p>
      </dsp:txBody>
      <dsp:txXfrm>
        <a:off x="174150" y="2463519"/>
        <a:ext cx="1285655" cy="674503"/>
      </dsp:txXfrm>
    </dsp:sp>
    <dsp:sp modelId="{9F9E1739-DC7D-431B-B2FB-97B311661B59}">
      <dsp:nvSpPr>
        <dsp:cNvPr id="0" name=""/>
        <dsp:cNvSpPr/>
      </dsp:nvSpPr>
      <dsp:spPr>
        <a:xfrm>
          <a:off x="1985464" y="2463519"/>
          <a:ext cx="1285655" cy="6745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en-US" sz="2400" kern="1200" dirty="0" smtClean="0">
              <a:latin typeface="Times New Roman" pitchFamily="18" charset="0"/>
              <a:cs typeface="Times New Roman" pitchFamily="18" charset="0"/>
            </a:rPr>
            <a:t>File2.o</a:t>
          </a:r>
          <a:endParaRPr lang="he-IL" sz="2400" kern="1200" dirty="0">
            <a:cs typeface="+mj-cs"/>
          </a:endParaRPr>
        </a:p>
      </dsp:txBody>
      <dsp:txXfrm>
        <a:off x="1985464" y="2463519"/>
        <a:ext cx="1285655" cy="674503"/>
      </dsp:txXfrm>
    </dsp:sp>
    <dsp:sp modelId="{5A3CE213-1999-47B7-8985-B0601ED2B402}">
      <dsp:nvSpPr>
        <dsp:cNvPr id="0" name=""/>
        <dsp:cNvSpPr/>
      </dsp:nvSpPr>
      <dsp:spPr>
        <a:xfrm>
          <a:off x="3796778" y="2463519"/>
          <a:ext cx="1285655" cy="67450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1">
            <a:lnSpc>
              <a:spcPct val="90000"/>
            </a:lnSpc>
            <a:spcBef>
              <a:spcPct val="0"/>
            </a:spcBef>
            <a:spcAft>
              <a:spcPct val="35000"/>
            </a:spcAft>
          </a:pPr>
          <a:r>
            <a:rPr lang="en-US" sz="2400" kern="1200" dirty="0" smtClean="0">
              <a:latin typeface="Times New Roman" pitchFamily="18" charset="0"/>
              <a:cs typeface="Times New Roman" pitchFamily="18" charset="0"/>
            </a:rPr>
            <a:t>File3.o</a:t>
          </a:r>
          <a:endParaRPr lang="he-IL" sz="2400" kern="1200" dirty="0">
            <a:cs typeface="+mj-cs"/>
          </a:endParaRPr>
        </a:p>
      </dsp:txBody>
      <dsp:txXfrm>
        <a:off x="3796778" y="2463519"/>
        <a:ext cx="1285655" cy="67450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EF63A-2964-4547-8D82-9FFBEF628FB8}">
      <dsp:nvSpPr>
        <dsp:cNvPr id="0" name=""/>
        <dsp:cNvSpPr/>
      </dsp:nvSpPr>
      <dsp:spPr>
        <a:xfrm>
          <a:off x="36118" y="183732"/>
          <a:ext cx="2159935" cy="19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ctr" defTabSz="400050" rtl="1">
            <a:lnSpc>
              <a:spcPct val="90000"/>
            </a:lnSpc>
            <a:spcBef>
              <a:spcPct val="0"/>
            </a:spcBef>
            <a:spcAft>
              <a:spcPct val="35000"/>
            </a:spcAft>
          </a:pPr>
          <a:r>
            <a:rPr lang="en-US" sz="900" kern="1200" dirty="0" smtClean="0"/>
            <a:t>Write down the action’s name</a:t>
          </a:r>
          <a:endParaRPr lang="he-IL" sz="900" kern="1200" dirty="0"/>
        </a:p>
      </dsp:txBody>
      <dsp:txXfrm>
        <a:off x="36118" y="183732"/>
        <a:ext cx="2159935" cy="196357"/>
      </dsp:txXfrm>
    </dsp:sp>
    <dsp:sp modelId="{0D70EE86-171F-46A3-A152-A1169C3CDD8C}">
      <dsp:nvSpPr>
        <dsp:cNvPr id="0" name=""/>
        <dsp:cNvSpPr/>
      </dsp:nvSpPr>
      <dsp:spPr>
        <a:xfrm>
          <a:off x="36118"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9F2A37F-DFB8-4AB8-95D4-92BE601E145E}">
      <dsp:nvSpPr>
        <dsp:cNvPr id="0" name=""/>
        <dsp:cNvSpPr/>
      </dsp:nvSpPr>
      <dsp:spPr>
        <a:xfrm>
          <a:off x="339709"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EFA8D8B-9A9D-41DE-A545-119E76301CB6}">
      <dsp:nvSpPr>
        <dsp:cNvPr id="0" name=""/>
        <dsp:cNvSpPr/>
      </dsp:nvSpPr>
      <dsp:spPr>
        <a:xfrm>
          <a:off x="643540"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FFD33BB-C722-4FF8-9B3F-575BAC07DB9D}">
      <dsp:nvSpPr>
        <dsp:cNvPr id="0" name=""/>
        <dsp:cNvSpPr/>
      </dsp:nvSpPr>
      <dsp:spPr>
        <a:xfrm>
          <a:off x="947131"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798E92F-6DC8-4B96-978E-4F39C563C202}">
      <dsp:nvSpPr>
        <dsp:cNvPr id="0" name=""/>
        <dsp:cNvSpPr/>
      </dsp:nvSpPr>
      <dsp:spPr>
        <a:xfrm>
          <a:off x="1250962"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AEDFDBF-4BD5-4F20-BAE8-627D8CF01CC5}">
      <dsp:nvSpPr>
        <dsp:cNvPr id="0" name=""/>
        <dsp:cNvSpPr/>
      </dsp:nvSpPr>
      <dsp:spPr>
        <a:xfrm>
          <a:off x="1554553"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A10B083-8887-4B2D-A43C-B711A40E526D}">
      <dsp:nvSpPr>
        <dsp:cNvPr id="0" name=""/>
        <dsp:cNvSpPr/>
      </dsp:nvSpPr>
      <dsp:spPr>
        <a:xfrm>
          <a:off x="1858384"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92E3F05A-EA54-4DBE-AE6A-5DF75406F02D}">
      <dsp:nvSpPr>
        <dsp:cNvPr id="0" name=""/>
        <dsp:cNvSpPr/>
      </dsp:nvSpPr>
      <dsp:spPr>
        <a:xfrm>
          <a:off x="36118" y="420089"/>
          <a:ext cx="2188014" cy="319990"/>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400050" rtl="1">
            <a:lnSpc>
              <a:spcPct val="90000"/>
            </a:lnSpc>
            <a:spcBef>
              <a:spcPct val="0"/>
            </a:spcBef>
            <a:spcAft>
              <a:spcPct val="35000"/>
            </a:spcAft>
          </a:pPr>
          <a:endParaRPr lang="he-IL" sz="900" kern="1200" dirty="0"/>
        </a:p>
      </dsp:txBody>
      <dsp:txXfrm>
        <a:off x="36118" y="420089"/>
        <a:ext cx="2188014" cy="31999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EF63A-2964-4547-8D82-9FFBEF628FB8}">
      <dsp:nvSpPr>
        <dsp:cNvPr id="0" name=""/>
        <dsp:cNvSpPr/>
      </dsp:nvSpPr>
      <dsp:spPr>
        <a:xfrm>
          <a:off x="36118" y="183732"/>
          <a:ext cx="2159935" cy="19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ctr" defTabSz="400050" rtl="1">
            <a:lnSpc>
              <a:spcPct val="90000"/>
            </a:lnSpc>
            <a:spcBef>
              <a:spcPct val="0"/>
            </a:spcBef>
            <a:spcAft>
              <a:spcPct val="35000"/>
            </a:spcAft>
          </a:pPr>
          <a:r>
            <a:rPr lang="en-US" sz="900" kern="1200" dirty="0" smtClean="0"/>
            <a:t>Write down the action’s name</a:t>
          </a:r>
          <a:endParaRPr lang="he-IL" sz="900" kern="1200" dirty="0"/>
        </a:p>
      </dsp:txBody>
      <dsp:txXfrm>
        <a:off x="36118" y="183732"/>
        <a:ext cx="2159935" cy="196357"/>
      </dsp:txXfrm>
    </dsp:sp>
    <dsp:sp modelId="{0D70EE86-171F-46A3-A152-A1169C3CDD8C}">
      <dsp:nvSpPr>
        <dsp:cNvPr id="0" name=""/>
        <dsp:cNvSpPr/>
      </dsp:nvSpPr>
      <dsp:spPr>
        <a:xfrm>
          <a:off x="36118"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9F2A37F-DFB8-4AB8-95D4-92BE601E145E}">
      <dsp:nvSpPr>
        <dsp:cNvPr id="0" name=""/>
        <dsp:cNvSpPr/>
      </dsp:nvSpPr>
      <dsp:spPr>
        <a:xfrm>
          <a:off x="339709"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EFA8D8B-9A9D-41DE-A545-119E76301CB6}">
      <dsp:nvSpPr>
        <dsp:cNvPr id="0" name=""/>
        <dsp:cNvSpPr/>
      </dsp:nvSpPr>
      <dsp:spPr>
        <a:xfrm>
          <a:off x="643540"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FFD33BB-C722-4FF8-9B3F-575BAC07DB9D}">
      <dsp:nvSpPr>
        <dsp:cNvPr id="0" name=""/>
        <dsp:cNvSpPr/>
      </dsp:nvSpPr>
      <dsp:spPr>
        <a:xfrm>
          <a:off x="947131"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798E92F-6DC8-4B96-978E-4F39C563C202}">
      <dsp:nvSpPr>
        <dsp:cNvPr id="0" name=""/>
        <dsp:cNvSpPr/>
      </dsp:nvSpPr>
      <dsp:spPr>
        <a:xfrm>
          <a:off x="1250962"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AEDFDBF-4BD5-4F20-BAE8-627D8CF01CC5}">
      <dsp:nvSpPr>
        <dsp:cNvPr id="0" name=""/>
        <dsp:cNvSpPr/>
      </dsp:nvSpPr>
      <dsp:spPr>
        <a:xfrm>
          <a:off x="1554553"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A10B083-8887-4B2D-A43C-B711A40E526D}">
      <dsp:nvSpPr>
        <dsp:cNvPr id="0" name=""/>
        <dsp:cNvSpPr/>
      </dsp:nvSpPr>
      <dsp:spPr>
        <a:xfrm>
          <a:off x="1858384"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92E3F05A-EA54-4DBE-AE6A-5DF75406F02D}">
      <dsp:nvSpPr>
        <dsp:cNvPr id="0" name=""/>
        <dsp:cNvSpPr/>
      </dsp:nvSpPr>
      <dsp:spPr>
        <a:xfrm>
          <a:off x="36118" y="420089"/>
          <a:ext cx="2188014" cy="319990"/>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400050" rtl="1">
            <a:lnSpc>
              <a:spcPct val="90000"/>
            </a:lnSpc>
            <a:spcBef>
              <a:spcPct val="0"/>
            </a:spcBef>
            <a:spcAft>
              <a:spcPct val="35000"/>
            </a:spcAft>
          </a:pPr>
          <a:endParaRPr lang="he-IL" sz="900" kern="1200" dirty="0"/>
        </a:p>
      </dsp:txBody>
      <dsp:txXfrm>
        <a:off x="36118" y="420089"/>
        <a:ext cx="2188014" cy="31999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EF63A-2964-4547-8D82-9FFBEF628FB8}">
      <dsp:nvSpPr>
        <dsp:cNvPr id="0" name=""/>
        <dsp:cNvSpPr/>
      </dsp:nvSpPr>
      <dsp:spPr>
        <a:xfrm>
          <a:off x="36118" y="183732"/>
          <a:ext cx="2159935" cy="19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ctr" defTabSz="400050" rtl="1">
            <a:lnSpc>
              <a:spcPct val="90000"/>
            </a:lnSpc>
            <a:spcBef>
              <a:spcPct val="0"/>
            </a:spcBef>
            <a:spcAft>
              <a:spcPct val="35000"/>
            </a:spcAft>
          </a:pPr>
          <a:r>
            <a:rPr lang="en-US" sz="900" kern="1200" dirty="0" smtClean="0"/>
            <a:t>Write down the action’s name</a:t>
          </a:r>
          <a:endParaRPr lang="he-IL" sz="900" kern="1200" dirty="0"/>
        </a:p>
      </dsp:txBody>
      <dsp:txXfrm>
        <a:off x="36118" y="183732"/>
        <a:ext cx="2159935" cy="196357"/>
      </dsp:txXfrm>
    </dsp:sp>
    <dsp:sp modelId="{0D70EE86-171F-46A3-A152-A1169C3CDD8C}">
      <dsp:nvSpPr>
        <dsp:cNvPr id="0" name=""/>
        <dsp:cNvSpPr/>
      </dsp:nvSpPr>
      <dsp:spPr>
        <a:xfrm>
          <a:off x="36118"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9F2A37F-DFB8-4AB8-95D4-92BE601E145E}">
      <dsp:nvSpPr>
        <dsp:cNvPr id="0" name=""/>
        <dsp:cNvSpPr/>
      </dsp:nvSpPr>
      <dsp:spPr>
        <a:xfrm>
          <a:off x="339709"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EFA8D8B-9A9D-41DE-A545-119E76301CB6}">
      <dsp:nvSpPr>
        <dsp:cNvPr id="0" name=""/>
        <dsp:cNvSpPr/>
      </dsp:nvSpPr>
      <dsp:spPr>
        <a:xfrm>
          <a:off x="643540"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FFD33BB-C722-4FF8-9B3F-575BAC07DB9D}">
      <dsp:nvSpPr>
        <dsp:cNvPr id="0" name=""/>
        <dsp:cNvSpPr/>
      </dsp:nvSpPr>
      <dsp:spPr>
        <a:xfrm>
          <a:off x="947131"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798E92F-6DC8-4B96-978E-4F39C563C202}">
      <dsp:nvSpPr>
        <dsp:cNvPr id="0" name=""/>
        <dsp:cNvSpPr/>
      </dsp:nvSpPr>
      <dsp:spPr>
        <a:xfrm>
          <a:off x="1250962"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AEDFDBF-4BD5-4F20-BAE8-627D8CF01CC5}">
      <dsp:nvSpPr>
        <dsp:cNvPr id="0" name=""/>
        <dsp:cNvSpPr/>
      </dsp:nvSpPr>
      <dsp:spPr>
        <a:xfrm>
          <a:off x="1554553"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A10B083-8887-4B2D-A43C-B711A40E526D}">
      <dsp:nvSpPr>
        <dsp:cNvPr id="0" name=""/>
        <dsp:cNvSpPr/>
      </dsp:nvSpPr>
      <dsp:spPr>
        <a:xfrm>
          <a:off x="1858384" y="380090"/>
          <a:ext cx="505424" cy="399987"/>
        </a:xfrm>
        <a:prstGeom prst="chevron">
          <a:avLst>
            <a:gd name="adj" fmla="val 7061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92E3F05A-EA54-4DBE-AE6A-5DF75406F02D}">
      <dsp:nvSpPr>
        <dsp:cNvPr id="0" name=""/>
        <dsp:cNvSpPr/>
      </dsp:nvSpPr>
      <dsp:spPr>
        <a:xfrm>
          <a:off x="36118" y="420089"/>
          <a:ext cx="2188014" cy="319990"/>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400050" rtl="1">
            <a:lnSpc>
              <a:spcPct val="90000"/>
            </a:lnSpc>
            <a:spcBef>
              <a:spcPct val="0"/>
            </a:spcBef>
            <a:spcAft>
              <a:spcPct val="35000"/>
            </a:spcAft>
          </a:pPr>
          <a:endParaRPr lang="he-IL" sz="900" kern="1200" dirty="0"/>
        </a:p>
      </dsp:txBody>
      <dsp:txXfrm>
        <a:off x="36118" y="420089"/>
        <a:ext cx="2188014" cy="3199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0054" tIns="45028" rIns="90054" bIns="45028" numCol="1" anchor="t" anchorCtr="0" compatLnSpc="1">
            <a:prstTxWarp prst="textNoShape">
              <a:avLst/>
            </a:prstTxWarp>
          </a:bodyPr>
          <a:lstStyle>
            <a:lvl1pPr defTabSz="900113" rtl="0" eaLnBrk="0" hangingPunct="0">
              <a:defRPr sz="1200">
                <a:latin typeface="Times" pitchFamily="18" charset="0"/>
                <a:cs typeface="Narkisim" pitchFamily="2" charset="-79"/>
              </a:defRPr>
            </a:lvl1pPr>
          </a:lstStyle>
          <a:p>
            <a:pPr>
              <a:defRPr/>
            </a:pPr>
            <a:endParaRPr lang="en-US"/>
          </a:p>
        </p:txBody>
      </p:sp>
      <p:sp>
        <p:nvSpPr>
          <p:cNvPr id="13315"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0054" tIns="45028" rIns="90054" bIns="45028" numCol="1" anchor="t" anchorCtr="0" compatLnSpc="1">
            <a:prstTxWarp prst="textNoShape">
              <a:avLst/>
            </a:prstTxWarp>
          </a:bodyPr>
          <a:lstStyle>
            <a:lvl1pPr algn="r" defTabSz="900113" rtl="0" eaLnBrk="0" hangingPunct="0">
              <a:defRPr sz="1200">
                <a:latin typeface="Times" pitchFamily="18" charset="0"/>
                <a:cs typeface="Narkisim" pitchFamily="2" charset="-79"/>
              </a:defRPr>
            </a:lvl1pPr>
          </a:lstStyle>
          <a:p>
            <a:pPr>
              <a:defRPr/>
            </a:pPr>
            <a:endParaRPr lang="en-US"/>
          </a:p>
        </p:txBody>
      </p:sp>
      <p:sp>
        <p:nvSpPr>
          <p:cNvPr id="13316"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0054" tIns="45028" rIns="90054" bIns="45028" numCol="1" anchor="b" anchorCtr="0" compatLnSpc="1">
            <a:prstTxWarp prst="textNoShape">
              <a:avLst/>
            </a:prstTxWarp>
          </a:bodyPr>
          <a:lstStyle>
            <a:lvl1pPr defTabSz="900113" rtl="0" eaLnBrk="0" hangingPunct="0">
              <a:defRPr sz="1200">
                <a:latin typeface="Times" pitchFamily="18" charset="0"/>
                <a:cs typeface="Arial" charset="0"/>
              </a:defRPr>
            </a:lvl1pPr>
          </a:lstStyle>
          <a:p>
            <a:pPr>
              <a:defRPr/>
            </a:pPr>
            <a:r>
              <a:rPr lang="en-US"/>
              <a:t>Copyright @ 2008 Real Time College</a:t>
            </a:r>
          </a:p>
        </p:txBody>
      </p:sp>
      <p:sp>
        <p:nvSpPr>
          <p:cNvPr id="13317"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0054" tIns="45028" rIns="90054" bIns="45028" numCol="1" anchor="b" anchorCtr="0" compatLnSpc="1">
            <a:prstTxWarp prst="textNoShape">
              <a:avLst/>
            </a:prstTxWarp>
          </a:bodyPr>
          <a:lstStyle>
            <a:lvl1pPr algn="r" defTabSz="900113" rtl="0" eaLnBrk="0" hangingPunct="0">
              <a:defRPr sz="1200">
                <a:latin typeface="Times" pitchFamily="18" charset="0"/>
                <a:cs typeface="Arial" charset="0"/>
              </a:defRPr>
            </a:lvl1pPr>
          </a:lstStyle>
          <a:p>
            <a:pPr>
              <a:defRPr/>
            </a:pPr>
            <a:fld id="{7A28DE49-5DCA-4CE6-8A57-E5DB22C63D96}" type="slidenum">
              <a:rPr lang="fa-IR"/>
              <a:pPr>
                <a:defRPr/>
              </a:pPr>
              <a:t>‹#›</a:t>
            </a:fld>
            <a:endParaRPr lang="en-US"/>
          </a:p>
        </p:txBody>
      </p:sp>
    </p:spTree>
    <p:extLst>
      <p:ext uri="{BB962C8B-B14F-4D97-AF65-F5344CB8AC3E}">
        <p14:creationId xmlns:p14="http://schemas.microsoft.com/office/powerpoint/2010/main" val="1561277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0054" tIns="45028" rIns="90054" bIns="45028" numCol="1" anchor="t" anchorCtr="0" compatLnSpc="1">
            <a:prstTxWarp prst="textNoShape">
              <a:avLst/>
            </a:prstTxWarp>
          </a:bodyPr>
          <a:lstStyle>
            <a:lvl1pPr defTabSz="900113" rtl="0" eaLnBrk="0" hangingPunct="0">
              <a:defRPr sz="1200">
                <a:latin typeface="Times" pitchFamily="18" charset="0"/>
                <a:cs typeface="Narkisim" pitchFamily="2" charset="-79"/>
              </a:defRPr>
            </a:lvl1pPr>
          </a:lstStyle>
          <a:p>
            <a:pPr>
              <a:defRPr/>
            </a:pPr>
            <a:endParaRPr lang="en-US"/>
          </a:p>
        </p:txBody>
      </p:sp>
      <p:sp>
        <p:nvSpPr>
          <p:cNvPr id="1536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0054" tIns="45028" rIns="90054" bIns="45028" numCol="1" anchor="t" anchorCtr="0" compatLnSpc="1">
            <a:prstTxWarp prst="textNoShape">
              <a:avLst/>
            </a:prstTxWarp>
          </a:bodyPr>
          <a:lstStyle>
            <a:lvl1pPr algn="r" defTabSz="900113" rtl="0" eaLnBrk="0" hangingPunct="0">
              <a:defRPr sz="1200">
                <a:latin typeface="Times" pitchFamily="18" charset="0"/>
                <a:cs typeface="Narkisim" pitchFamily="2" charset="-79"/>
              </a:defRPr>
            </a:lvl1pPr>
          </a:lstStyle>
          <a:p>
            <a:pPr>
              <a:defRPr/>
            </a:pPr>
            <a:endParaRPr lang="en-US"/>
          </a:p>
        </p:txBody>
      </p:sp>
      <p:sp>
        <p:nvSpPr>
          <p:cNvPr id="210948" name="Rectangle 4"/>
          <p:cNvSpPr>
            <a:spLocks noGrp="1" noRot="1" noChangeAspect="1" noChangeArrowheads="1" noTextEdit="1"/>
          </p:cNvSpPr>
          <p:nvPr>
            <p:ph type="sldImg" idx="2"/>
          </p:nvPr>
        </p:nvSpPr>
        <p:spPr bwMode="auto">
          <a:xfrm>
            <a:off x="919163"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0054" tIns="45028" rIns="90054" bIns="450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0054" tIns="45028" rIns="90054" bIns="45028" numCol="1" anchor="b" anchorCtr="0" compatLnSpc="1">
            <a:prstTxWarp prst="textNoShape">
              <a:avLst/>
            </a:prstTxWarp>
          </a:bodyPr>
          <a:lstStyle>
            <a:lvl1pPr defTabSz="900113" rtl="0" eaLnBrk="0" hangingPunct="0">
              <a:defRPr sz="1200">
                <a:latin typeface="Times" pitchFamily="18" charset="0"/>
                <a:cs typeface="Arial" charset="0"/>
              </a:defRPr>
            </a:lvl1pPr>
          </a:lstStyle>
          <a:p>
            <a:pPr>
              <a:defRPr/>
            </a:pPr>
            <a:r>
              <a:rPr lang="en-US"/>
              <a:t>Copyright @ 2008 Real Time College</a:t>
            </a:r>
          </a:p>
        </p:txBody>
      </p:sp>
      <p:sp>
        <p:nvSpPr>
          <p:cNvPr id="15367"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0054" tIns="45028" rIns="90054" bIns="45028" numCol="1" anchor="b" anchorCtr="0" compatLnSpc="1">
            <a:prstTxWarp prst="textNoShape">
              <a:avLst/>
            </a:prstTxWarp>
          </a:bodyPr>
          <a:lstStyle>
            <a:lvl1pPr algn="r" defTabSz="900113" rtl="0" eaLnBrk="0" hangingPunct="0">
              <a:defRPr sz="1200">
                <a:latin typeface="Times" pitchFamily="18" charset="0"/>
                <a:cs typeface="Arial" charset="0"/>
              </a:defRPr>
            </a:lvl1pPr>
          </a:lstStyle>
          <a:p>
            <a:pPr>
              <a:defRPr/>
            </a:pPr>
            <a:fld id="{110DFC9F-6BF4-4A4C-8630-7D8693BF989D}" type="slidenum">
              <a:rPr lang="fa-IR"/>
              <a:pPr>
                <a:defRPr/>
              </a:pPr>
              <a:t>‹#›</a:t>
            </a:fld>
            <a:endParaRPr lang="en-US"/>
          </a:p>
        </p:txBody>
      </p:sp>
    </p:spTree>
    <p:extLst>
      <p:ext uri="{BB962C8B-B14F-4D97-AF65-F5344CB8AC3E}">
        <p14:creationId xmlns:p14="http://schemas.microsoft.com/office/powerpoint/2010/main" val="2572780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E0E2555D-6853-4C6A-800E-DF2DD27FA397}" type="slidenum">
              <a:rPr lang="he-IL" sz="1200" smtClean="0">
                <a:latin typeface="Times" pitchFamily="18" charset="0"/>
                <a:cs typeface="Arial" pitchFamily="34" charset="0"/>
              </a:rPr>
              <a:pPr/>
              <a:t>1</a:t>
            </a:fld>
            <a:endParaRPr lang="en-US" sz="1200" smtClean="0">
              <a:latin typeface="Times" pitchFamily="18" charset="0"/>
              <a:cs typeface="Arial"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1D6A9C84-AD2C-4660-A1A8-5D39CB37FC2A}" type="slidenum">
              <a:rPr lang="he-IL" sz="1200" smtClean="0">
                <a:latin typeface="Times" pitchFamily="18" charset="0"/>
                <a:cs typeface="Arial" pitchFamily="34" charset="0"/>
              </a:rPr>
              <a:pPr/>
              <a:t>19</a:t>
            </a:fld>
            <a:endParaRPr lang="en-US" sz="1200" smtClean="0">
              <a:latin typeface="Times" pitchFamily="18" charset="0"/>
              <a:cs typeface="Arial" pitchFamily="34"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Why preprocess?</a:t>
            </a:r>
            <a:r>
              <a:rPr lang="en-US" smtClean="0"/>
              <a:t>  Having two phases to a process with different properties often helps to make a very flexible yet robust system.  The underlying compiler is very simple and its behavior is easily understood.  But because of that simplicity it can be hard to use.  The preprocessor lets you “customize” the way your code “looks and feels” and avoid redunancy using a few simple facilities, without increasing the complexity of the underlying compiler.  Macros can be used to make your code look clean and easy to understand.  They can also be used for “evil”.</a:t>
            </a:r>
          </a:p>
          <a:p>
            <a:pPr eaLnBrk="1" hangingPunct="1"/>
            <a:endParaRPr lang="en-US" smtClean="0"/>
          </a:p>
          <a:p>
            <a:pPr eaLnBrk="1" hangingPunct="1"/>
            <a:r>
              <a:rPr lang="en-US" b="1" smtClean="0"/>
              <a:t>What are continued lines?</a:t>
            </a:r>
            <a:r>
              <a:rPr lang="en-US" smtClean="0"/>
              <a:t> Continued lines are lines that need to be very long.  When the preprocessor encounters a ‘\’ (that is not inside a string), it will ignore the next character.  If that character is a newline, then this “eats” the newline and joins the two lines into one.  This is often used when defining macros with #define, because a macro must be all on one line.  Be careful!  If you have a space after a ‘\’, it will eat the space and will NOT join the lines.</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9F550AC0-44C1-4D19-A748-A28C2F860264}" type="slidenum">
              <a:rPr lang="he-IL" sz="1200" smtClean="0">
                <a:latin typeface="Times" pitchFamily="18" charset="0"/>
                <a:cs typeface="Arial" pitchFamily="34" charset="0"/>
              </a:rPr>
              <a:pPr/>
              <a:t>20</a:t>
            </a:fld>
            <a:endParaRPr lang="en-US" sz="1200" smtClean="0">
              <a:latin typeface="Times" pitchFamily="18" charset="0"/>
              <a:cs typeface="Arial" pitchFamily="34"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Why preprocess?</a:t>
            </a:r>
            <a:r>
              <a:rPr lang="en-US" smtClean="0"/>
              <a:t>  Having two phases to a process with different properties often helps to make a very flexible yet robust system.  The underlying compiler is very simple and its behavior is easily understood.  But because of that simplicity it can be hard to use.  The preprocessor lets you “customize” the way your code “looks and feels” and avoid redunancy using a few simple facilities, without increasing the complexity of the underlying compiler.  Macros can be used to make your code look clean and easy to understand.  They can also be used for “evil”.</a:t>
            </a:r>
          </a:p>
          <a:p>
            <a:pPr eaLnBrk="1" hangingPunct="1"/>
            <a:endParaRPr lang="en-US" smtClean="0"/>
          </a:p>
          <a:p>
            <a:pPr eaLnBrk="1" hangingPunct="1"/>
            <a:r>
              <a:rPr lang="en-US" b="1" smtClean="0"/>
              <a:t>What are continued lines?</a:t>
            </a:r>
            <a:r>
              <a:rPr lang="en-US" smtClean="0"/>
              <a:t> Continued lines are lines that need to be very long.  When the preprocessor encounters a ‘\’ (that is not inside a string), it will ignore the next character.  If that character is a newline, then this “eats” the newline and joins the two lines into one.  This is often used when defining macros with #define, because a macro must be all on one line.  Be careful!  If you have a space after a ‘\’, it will eat the space and will NOT join the lines.</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9399285C-7AAF-4212-B77F-042AC174ADFC}" type="slidenum">
              <a:rPr lang="he-IL" sz="1200" smtClean="0">
                <a:latin typeface="Times" pitchFamily="18" charset="0"/>
                <a:cs typeface="Arial" pitchFamily="34" charset="0"/>
              </a:rPr>
              <a:pPr/>
              <a:t>23</a:t>
            </a:fld>
            <a:endParaRPr lang="en-US" sz="1200" smtClean="0">
              <a:latin typeface="Times" pitchFamily="18" charset="0"/>
              <a:cs typeface="Arial" pitchFamily="34"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Symbol table:</a:t>
            </a:r>
            <a:r>
              <a:rPr lang="en-US" smtClean="0"/>
              <a:t> The “Symbol Table” is the mapping from symbol to address.  You can extract this from a compiled program (if debugging is enabled aqt compile time with –g) using the nm utility.</a:t>
            </a:r>
          </a:p>
          <a:p>
            <a:pPr eaLnBrk="1" hangingPunct="1"/>
            <a:endParaRPr lang="en-US" smtClean="0"/>
          </a:p>
          <a:p>
            <a:pPr eaLnBrk="1" hangingPunct="1"/>
            <a:r>
              <a:rPr lang="en-US" b="1" smtClean="0"/>
              <a:t>Declaration and definition</a:t>
            </a:r>
            <a:r>
              <a:rPr lang="en-US" smtClean="0"/>
              <a:t> mean slightly different things in C.  Declaration is mapping a name to a type, but not to a memory location.  Definition maps a name and type to a memory location (which could be the body of a function).  Definitions can assign an initial value.  Declarations can point to something that never actually gets defined, or is defined in a library external to your program.</a:t>
            </a:r>
          </a:p>
          <a:p>
            <a:pPr eaLnBrk="1" hangingPunct="1"/>
            <a:endParaRPr lang="en-US" smtClean="0"/>
          </a:p>
          <a:p>
            <a:pPr eaLnBrk="1" hangingPunct="1"/>
            <a:r>
              <a:rPr lang="en-US" b="1" smtClean="0"/>
              <a:t>What names are legal?</a:t>
            </a:r>
            <a:r>
              <a:rPr lang="en-US" smtClean="0"/>
              <a:t> Symbols in C (function and variable names) must </a:t>
            </a:r>
            <a:r>
              <a:rPr lang="en-US" i="1" smtClean="0"/>
              <a:t>start </a:t>
            </a:r>
            <a:r>
              <a:rPr lang="en-US" smtClean="0"/>
              <a:t>with an alphabetic character or ‘_’.  They may contain numeric digits as well but cannot start with a digit.  Common naming strategies are ‘CamelCase’, ‘lowerUpper’, and ‘under_bar’.  Some people use complicated schemes but I prefer under_bar.</a:t>
            </a:r>
          </a:p>
          <a:p>
            <a:pPr eaLnBrk="1" hangingPunct="1"/>
            <a:endParaRPr lang="en-US" smtClean="0"/>
          </a:p>
          <a:p>
            <a:pPr eaLnBrk="1" hangingPunct="1"/>
            <a:r>
              <a:rPr lang="en-US" b="1" smtClean="0"/>
              <a:t>extern, static, and const </a:t>
            </a:r>
            <a:r>
              <a:rPr lang="en-US" smtClean="0"/>
              <a:t>are modifiers of variable declarations.  ‘extern’ means the variable being declared is defined elsewhere in some other program module (.c file).  ‘static’ means that the variable cannot be accessed outside of the current scope.  ‘const’ means the variable’s value cannot be changed (directly).</a:t>
            </a:r>
          </a:p>
          <a:p>
            <a:pPr eaLnBrk="1" hangingPunct="1"/>
            <a:endParaRPr lang="en-US" smtClean="0"/>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1BD3690F-2441-4578-8443-57D192A15EB8}" type="slidenum">
              <a:rPr lang="he-IL" sz="1200" smtClean="0">
                <a:latin typeface="Times" pitchFamily="18" charset="0"/>
                <a:cs typeface="Arial" pitchFamily="34" charset="0"/>
              </a:rPr>
              <a:pPr/>
              <a:t>24</a:t>
            </a:fld>
            <a:endParaRPr lang="en-US" sz="1200" smtClean="0">
              <a:latin typeface="Times" pitchFamily="18" charset="0"/>
              <a:cs typeface="Arial" pitchFamily="34"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What’s 72? </a:t>
            </a:r>
            <a:r>
              <a:rPr lang="en-US" smtClean="0"/>
              <a:t>ASCII is the coding scheme that maps bytes to characters.  Type ‘man ascii’ at the shell to get a listing of the mapping.</a:t>
            </a:r>
          </a:p>
          <a:p>
            <a:pPr eaLnBrk="1" hangingPunct="1"/>
            <a:endParaRPr lang="en-US" smtClean="0"/>
          </a:p>
          <a:p>
            <a:pPr eaLnBrk="1" hangingPunct="1"/>
            <a:r>
              <a:rPr lang="en-US" b="1" smtClean="0"/>
              <a:t>Not always…</a:t>
            </a:r>
            <a:r>
              <a:rPr lang="en-US" smtClean="0"/>
              <a:t> Types such as int vary in size depending on the architecture.  On a 32 bit or 64 bit platform, ints are 4 bytes (32 bits).  On an 8 or 16 bit platform, an int is 2 bytes (16 bits).  To be safe, it’s best to specify types exactly e.g. int32_t, int16_t., int8_t.  Defined in #include &lt;inttypes.h&gt;</a:t>
            </a:r>
          </a:p>
          <a:p>
            <a:pPr eaLnBrk="1" hangingPunct="1"/>
            <a:endParaRPr lang="en-US" smtClean="0"/>
          </a:p>
          <a:p>
            <a:pPr eaLnBrk="1" hangingPunct="1"/>
            <a:r>
              <a:rPr lang="en-US" b="1" smtClean="0"/>
              <a:t>Signed?</a:t>
            </a:r>
            <a:r>
              <a:rPr lang="en-US" smtClean="0"/>
              <a:t>  Signedness is a common source of problems in C.  It’s always clearest to specify signness explicitly (and size) using the [u]int[8,16,32]_t types.  Signedness can introduce surprises when casting types because of “sign extension”.  For example, char is signed (although it’s normally used as unsigned 0-255).  If you cast char to int, it will be a signed integer and the sign will be extended. If you then cast that to unsigned, it turns a small negative number into an enormous int value (high bit set).  That is, (uint32_t)(int)(char)(128) == 4294967168 (not 128!)</a:t>
            </a:r>
          </a:p>
          <a:p>
            <a:pPr eaLnBrk="1" hangingPunct="1"/>
            <a:endParaRPr lang="en-US" smtClean="0"/>
          </a:p>
          <a:p>
            <a:pPr eaLnBrk="1" hangingPunct="1"/>
            <a:r>
              <a:rPr lang="en-US" smtClean="0"/>
              <a:t>One easy solution to this is to always use uint8_t rather than char for byte streams.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ED5C8A7A-C1F2-4281-A33D-5BD760AC6D87}" type="slidenum">
              <a:rPr lang="he-IL" sz="1200" smtClean="0">
                <a:latin typeface="Times" pitchFamily="18" charset="0"/>
                <a:cs typeface="Arial" pitchFamily="34" charset="0"/>
              </a:rPr>
              <a:pPr/>
              <a:t>26</a:t>
            </a:fld>
            <a:endParaRPr lang="en-US" sz="1200" smtClean="0">
              <a:latin typeface="Times" pitchFamily="18" charset="0"/>
              <a:cs typeface="Arial" pitchFamily="34" charset="0"/>
            </a:endParaRPr>
          </a:p>
        </p:txBody>
      </p:sp>
      <p:sp>
        <p:nvSpPr>
          <p:cNvPr id="225283" name="Rectangle 2"/>
          <p:cNvSpPr>
            <a:spLocks noGrp="1" noRot="1" noChangeAspect="1" noChangeArrowheads="1" noTextEdit="1"/>
          </p:cNvSpPr>
          <p:nvPr>
            <p:ph type="sldImg"/>
          </p:nvPr>
        </p:nvSpPr>
        <p:spPr>
          <a:solidFill>
            <a:srgbClr val="FFFFFF"/>
          </a:solidFill>
          <a:ln/>
        </p:spPr>
      </p:sp>
      <p:sp>
        <p:nvSpPr>
          <p:cNvPr id="22528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What’s 72? </a:t>
            </a:r>
            <a:r>
              <a:rPr lang="en-US" smtClean="0"/>
              <a:t>ASCII is the coding scheme that maps bytes to characters.  Type ‘man ascii’ at the shell to get a listing of the mapping.</a:t>
            </a:r>
          </a:p>
          <a:p>
            <a:pPr eaLnBrk="1" hangingPunct="1"/>
            <a:endParaRPr lang="en-US" smtClean="0"/>
          </a:p>
          <a:p>
            <a:pPr eaLnBrk="1" hangingPunct="1"/>
            <a:r>
              <a:rPr lang="en-US" b="1" smtClean="0"/>
              <a:t>Not always…</a:t>
            </a:r>
            <a:r>
              <a:rPr lang="en-US" smtClean="0"/>
              <a:t> Types such as int vary in size depending on the architecture.  On a 32 bit or 64 bit platform, ints are 4 bytes (32 bits).  On an 8 or 16 bit platform, an int is 2 bytes (16 bits).  To be safe, it’s best to specify types exactly e.g. int32_t, int16_t., int8_t.  Defined in #include &lt;inttypes.h&gt;</a:t>
            </a:r>
          </a:p>
          <a:p>
            <a:pPr eaLnBrk="1" hangingPunct="1"/>
            <a:endParaRPr lang="en-US" smtClean="0"/>
          </a:p>
          <a:p>
            <a:pPr eaLnBrk="1" hangingPunct="1"/>
            <a:r>
              <a:rPr lang="en-US" b="1" smtClean="0"/>
              <a:t>Signed?</a:t>
            </a:r>
            <a:r>
              <a:rPr lang="en-US" smtClean="0"/>
              <a:t>  Signedness is a common source of problems in C.  It’s always clearest to specify signness explicitly (and size) using the [u]int[8,16,32]_t types.  Signedness can introduce surprises when casting types because of “sign extension”.  For example, char is signed (although it’s normally used as unsigned 0-255).  If you cast char to int, it will be a signed integer and the sign will be extended. If you then cast that to unsigned, it turns a small negative number into an enormous int value (high bit set).  That is, (uint32_t)(int)(char)(128) == 4294967168 (not 128!)</a:t>
            </a:r>
          </a:p>
          <a:p>
            <a:pPr eaLnBrk="1" hangingPunct="1"/>
            <a:endParaRPr lang="en-US" smtClean="0"/>
          </a:p>
          <a:p>
            <a:pPr eaLnBrk="1" hangingPunct="1"/>
            <a:r>
              <a:rPr lang="en-US" smtClean="0"/>
              <a:t>One easy solution to this is to always use uint8_t rather than char for byte streams.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8AFF71B5-205E-41D4-8068-8BEE2D5B9F9B}" type="slidenum">
              <a:rPr lang="he-IL" sz="1200" smtClean="0">
                <a:latin typeface="Times" pitchFamily="18" charset="0"/>
                <a:cs typeface="Arial" pitchFamily="34" charset="0"/>
              </a:rPr>
              <a:pPr/>
              <a:t>29</a:t>
            </a:fld>
            <a:endParaRPr lang="en-US" sz="1200" smtClean="0">
              <a:latin typeface="Times" pitchFamily="18" charset="0"/>
              <a:cs typeface="Arial" pitchFamily="34" charset="0"/>
            </a:endParaRPr>
          </a:p>
        </p:txBody>
      </p:sp>
      <p:sp>
        <p:nvSpPr>
          <p:cNvPr id="226307" name="Rectangle 2"/>
          <p:cNvSpPr>
            <a:spLocks noGrp="1" noRot="1" noChangeAspect="1" noChangeArrowheads="1" noTextEdit="1"/>
          </p:cNvSpPr>
          <p:nvPr>
            <p:ph type="sldImg"/>
          </p:nvPr>
        </p:nvSpPr>
        <p:spPr>
          <a:solidFill>
            <a:srgbClr val="FFFFFF"/>
          </a:solidFill>
          <a:ln/>
        </p:spPr>
      </p:sp>
      <p:sp>
        <p:nvSpPr>
          <p:cNvPr id="22630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What’s 72? </a:t>
            </a:r>
            <a:r>
              <a:rPr lang="en-US" smtClean="0"/>
              <a:t>ASCII is the coding scheme that maps bytes to characters.  Type ‘man ascii’ at the shell to get a listing of the mapping.</a:t>
            </a:r>
          </a:p>
          <a:p>
            <a:pPr eaLnBrk="1" hangingPunct="1"/>
            <a:endParaRPr lang="en-US" smtClean="0"/>
          </a:p>
          <a:p>
            <a:pPr eaLnBrk="1" hangingPunct="1"/>
            <a:r>
              <a:rPr lang="en-US" b="1" smtClean="0"/>
              <a:t>Not always…</a:t>
            </a:r>
            <a:r>
              <a:rPr lang="en-US" smtClean="0"/>
              <a:t> Types such as int vary in size depending on the architecture.  On a 32 bit or 64 bit platform, ints are 4 bytes (32 bits).  On an 8 or 16 bit platform, an int is 2 bytes (16 bits).  To be safe, it’s best to specify types exactly e.g. int32_t, int16_t., int8_t.  Defined in #include &lt;inttypes.h&gt;</a:t>
            </a:r>
          </a:p>
          <a:p>
            <a:pPr eaLnBrk="1" hangingPunct="1"/>
            <a:endParaRPr lang="en-US" smtClean="0"/>
          </a:p>
          <a:p>
            <a:pPr eaLnBrk="1" hangingPunct="1"/>
            <a:r>
              <a:rPr lang="en-US" b="1" smtClean="0"/>
              <a:t>Signed?</a:t>
            </a:r>
            <a:r>
              <a:rPr lang="en-US" smtClean="0"/>
              <a:t>  Signedness is a common source of problems in C.  It’s always clearest to specify signness explicitly (and size) using the [u]int[8,16,32]_t types.  Signedness can introduce surprises when casting types because of “sign extension”.  For example, char is signed (although it’s normally used as unsigned 0-255).  If you cast char to int, it will be a signed integer and the sign will be extended. If you then cast that to unsigned, it turns a small negative number into an enormous int value (high bit set).  That is, (uint32_t)(int)(char)(128) == 4294967168 (not 128!)</a:t>
            </a:r>
          </a:p>
          <a:p>
            <a:pPr eaLnBrk="1" hangingPunct="1"/>
            <a:endParaRPr lang="en-US" smtClean="0"/>
          </a:p>
          <a:p>
            <a:pPr eaLnBrk="1" hangingPunct="1"/>
            <a:r>
              <a:rPr lang="en-US" smtClean="0"/>
              <a:t>One easy solution to this is to always use uint8_t rather than char for byte streams.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84536E23-329A-4842-8E11-04ECD4304846}" type="slidenum">
              <a:rPr lang="he-IL" sz="1200" smtClean="0">
                <a:latin typeface="Times" pitchFamily="18" charset="0"/>
                <a:cs typeface="Arial" pitchFamily="34" charset="0"/>
              </a:rPr>
              <a:pPr/>
              <a:t>30</a:t>
            </a:fld>
            <a:endParaRPr lang="en-US" sz="1200" smtClean="0">
              <a:latin typeface="Times" pitchFamily="18" charset="0"/>
              <a:cs typeface="Arial" pitchFamily="34" charset="0"/>
            </a:endParaRPr>
          </a:p>
        </p:txBody>
      </p:sp>
      <p:sp>
        <p:nvSpPr>
          <p:cNvPr id="227331" name="Rectangle 2"/>
          <p:cNvSpPr>
            <a:spLocks noGrp="1" noRot="1" noChangeAspect="1" noChangeArrowheads="1" noTextEdit="1"/>
          </p:cNvSpPr>
          <p:nvPr>
            <p:ph type="sldImg"/>
          </p:nvPr>
        </p:nvSpPr>
        <p:spPr>
          <a:solidFill>
            <a:srgbClr val="FFFFFF"/>
          </a:solidFill>
          <a:ln/>
        </p:spPr>
      </p:sp>
      <p:sp>
        <p:nvSpPr>
          <p:cNvPr id="2273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What’s 72? </a:t>
            </a:r>
            <a:r>
              <a:rPr lang="en-US" smtClean="0"/>
              <a:t>ASCII is the coding scheme that maps bytes to characters.  Type ‘man ascii’ at the shell to get a listing of the mapping.</a:t>
            </a:r>
          </a:p>
          <a:p>
            <a:pPr eaLnBrk="1" hangingPunct="1"/>
            <a:endParaRPr lang="en-US" smtClean="0"/>
          </a:p>
          <a:p>
            <a:pPr eaLnBrk="1" hangingPunct="1"/>
            <a:r>
              <a:rPr lang="en-US" b="1" smtClean="0"/>
              <a:t>Not always…</a:t>
            </a:r>
            <a:r>
              <a:rPr lang="en-US" smtClean="0"/>
              <a:t> Types such as int vary in size depending on the architecture.  On a 32 bit or 64 bit platform, ints are 4 bytes (32 bits).  On an 8 or 16 bit platform, an int is 2 bytes (16 bits).  To be safe, it’s best to specify types exactly e.g. int32_t, int16_t., int8_t.  Defined in #include &lt;inttypes.h&gt;</a:t>
            </a:r>
          </a:p>
          <a:p>
            <a:pPr eaLnBrk="1" hangingPunct="1"/>
            <a:endParaRPr lang="en-US" smtClean="0"/>
          </a:p>
          <a:p>
            <a:pPr eaLnBrk="1" hangingPunct="1"/>
            <a:r>
              <a:rPr lang="en-US" b="1" smtClean="0"/>
              <a:t>Signed?</a:t>
            </a:r>
            <a:r>
              <a:rPr lang="en-US" smtClean="0"/>
              <a:t>  Signedness is a common source of problems in C.  It’s always clearest to specify signness explicitly (and size) using the [u]int[8,16,32]_t types.  Signedness can introduce surprises when casting types because of “sign extension”.  For example, char is signed (although it’s normally used as unsigned 0-255).  If you cast char to int, it will be a signed integer and the sign will be extended. If you then cast that to unsigned, it turns a small negative number into an enormous int value (high bit set).  That is, (uint32_t)(int)(char)(128) == 4294967168 (not 128!)</a:t>
            </a:r>
          </a:p>
          <a:p>
            <a:pPr eaLnBrk="1" hangingPunct="1"/>
            <a:endParaRPr lang="en-US" smtClean="0"/>
          </a:p>
          <a:p>
            <a:pPr eaLnBrk="1" hangingPunct="1"/>
            <a:r>
              <a:rPr lang="en-US" smtClean="0"/>
              <a:t>One easy solution to this is to always use uint8_t rather than char for byte streams.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3B0446B8-A342-4179-8290-F1E4EDB82F9B}" type="slidenum">
              <a:rPr lang="he-IL" sz="1200" smtClean="0">
                <a:latin typeface="Times" pitchFamily="18" charset="0"/>
                <a:cs typeface="Arial" pitchFamily="34" charset="0"/>
              </a:rPr>
              <a:pPr/>
              <a:t>61</a:t>
            </a:fld>
            <a:endParaRPr lang="en-US" sz="1200" smtClean="0">
              <a:latin typeface="Times" pitchFamily="18" charset="0"/>
              <a:cs typeface="Arial" pitchFamily="34"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00B89516-54C5-4098-867D-40F295B694B9}" type="slidenum">
              <a:rPr lang="he-IL" sz="1200" smtClean="0">
                <a:latin typeface="Times" pitchFamily="18" charset="0"/>
                <a:cs typeface="Arial" pitchFamily="34" charset="0"/>
              </a:rPr>
              <a:pPr/>
              <a:t>63</a:t>
            </a:fld>
            <a:endParaRPr lang="en-US" sz="1200" smtClean="0">
              <a:latin typeface="Times" pitchFamily="18" charset="0"/>
              <a:cs typeface="Arial" pitchFamily="34" charset="0"/>
            </a:endParaRPr>
          </a:p>
        </p:txBody>
      </p:sp>
      <p:sp>
        <p:nvSpPr>
          <p:cNvPr id="229379" name="Rectangle 2"/>
          <p:cNvSpPr>
            <a:spLocks noGrp="1" noRot="1" noChangeAspect="1" noChangeArrowheads="1" noTextEdit="1"/>
          </p:cNvSpPr>
          <p:nvPr>
            <p:ph type="sldImg"/>
          </p:nvPr>
        </p:nvSpPr>
        <p:spPr>
          <a:solidFill>
            <a:srgbClr val="FFFFFF"/>
          </a:solidFill>
          <a:ln/>
        </p:spPr>
      </p:sp>
      <p:sp>
        <p:nvSpPr>
          <p:cNvPr id="22938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23E61367-DF6A-4A73-8FB6-E64403BC1B16}" type="slidenum">
              <a:rPr lang="he-IL" sz="1200" smtClean="0">
                <a:latin typeface="Times" pitchFamily="18" charset="0"/>
                <a:cs typeface="Arial" pitchFamily="34" charset="0"/>
              </a:rPr>
              <a:pPr/>
              <a:t>64</a:t>
            </a:fld>
            <a:endParaRPr lang="en-US" sz="1200" smtClean="0">
              <a:latin typeface="Times" pitchFamily="18" charset="0"/>
              <a:cs typeface="Arial" pitchFamily="34" charset="0"/>
            </a:endParaRPr>
          </a:p>
        </p:txBody>
      </p:sp>
      <p:sp>
        <p:nvSpPr>
          <p:cNvPr id="230403" name="Rectangle 2"/>
          <p:cNvSpPr>
            <a:spLocks noGrp="1" noRot="1" noChangeAspect="1" noChangeArrowheads="1" noTextEdit="1"/>
          </p:cNvSpPr>
          <p:nvPr>
            <p:ph type="sldImg"/>
          </p:nvPr>
        </p:nvSpPr>
        <p:spPr>
          <a:solidFill>
            <a:srgbClr val="FFFFFF"/>
          </a:solidFill>
          <a:ln/>
        </p:spPr>
      </p:sp>
      <p:sp>
        <p:nvSpPr>
          <p:cNvPr id="23040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AFBA2849-B740-40C2-9EC9-EF27032AD375}" type="slidenum">
              <a:rPr lang="he-IL" sz="1200" smtClean="0">
                <a:latin typeface="Times" pitchFamily="18" charset="0"/>
                <a:cs typeface="Arial" pitchFamily="34" charset="0"/>
              </a:rPr>
              <a:pPr/>
              <a:t>2</a:t>
            </a:fld>
            <a:endParaRPr lang="en-US" sz="1200" smtClean="0">
              <a:latin typeface="Times" pitchFamily="18" charset="0"/>
              <a:cs typeface="Arial" pitchFamily="34"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Include directives use &lt;x.h&gt; (brackets) to indicate that the compiler should look in a “standard” place, such as /usr/include/…</a:t>
            </a:r>
          </a:p>
          <a:p>
            <a:pPr eaLnBrk="1" hangingPunct="1"/>
            <a:r>
              <a:rPr lang="en-US" smtClean="0"/>
              <a:t>They use “x.h” (double quotes) to indicate that it should look first in the current directory.</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3B43C2D9-CE29-4F52-8163-18C33F48776F}" type="slidenum">
              <a:rPr lang="he-IL" sz="1200" smtClean="0">
                <a:latin typeface="Times" pitchFamily="18" charset="0"/>
                <a:cs typeface="Arial" pitchFamily="34" charset="0"/>
              </a:rPr>
              <a:pPr/>
              <a:t>65</a:t>
            </a:fld>
            <a:endParaRPr lang="en-US" sz="1200" smtClean="0">
              <a:latin typeface="Times" pitchFamily="18" charset="0"/>
              <a:cs typeface="Arial" pitchFamily="34" charset="0"/>
            </a:endParaRPr>
          </a:p>
        </p:txBody>
      </p:sp>
      <p:sp>
        <p:nvSpPr>
          <p:cNvPr id="231427" name="Rectangle 2"/>
          <p:cNvSpPr>
            <a:spLocks noGrp="1" noRot="1" noChangeAspect="1" noChangeArrowheads="1" noTextEdit="1"/>
          </p:cNvSpPr>
          <p:nvPr>
            <p:ph type="sldImg"/>
          </p:nvPr>
        </p:nvSpPr>
        <p:spPr>
          <a:solidFill>
            <a:srgbClr val="FFFFFF"/>
          </a:solidFill>
          <a:ln/>
        </p:spPr>
      </p:sp>
      <p:sp>
        <p:nvSpPr>
          <p:cNvPr id="23142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69DE0BB3-6627-48F3-83FB-F7D4901C26B0}" type="slidenum">
              <a:rPr lang="he-IL" sz="1200" smtClean="0">
                <a:latin typeface="Times" pitchFamily="18" charset="0"/>
                <a:cs typeface="Arial" pitchFamily="34" charset="0"/>
              </a:rPr>
              <a:pPr/>
              <a:t>66</a:t>
            </a:fld>
            <a:endParaRPr lang="en-US" sz="1200" smtClean="0">
              <a:latin typeface="Times" pitchFamily="18" charset="0"/>
              <a:cs typeface="Arial" pitchFamily="34" charset="0"/>
            </a:endParaRPr>
          </a:p>
        </p:txBody>
      </p:sp>
      <p:sp>
        <p:nvSpPr>
          <p:cNvPr id="232451" name="Rectangle 2"/>
          <p:cNvSpPr>
            <a:spLocks noGrp="1" noRot="1" noChangeAspect="1" noChangeArrowheads="1" noTextEdit="1"/>
          </p:cNvSpPr>
          <p:nvPr>
            <p:ph type="sldImg"/>
          </p:nvPr>
        </p:nvSpPr>
        <p:spPr>
          <a:solidFill>
            <a:srgbClr val="FFFFFF"/>
          </a:solidFill>
          <a:ln/>
        </p:spPr>
      </p:sp>
      <p:sp>
        <p:nvSpPr>
          <p:cNvPr id="23245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B67B2512-FAE2-4736-931F-22F1A3B623AF}" type="slidenum">
              <a:rPr lang="he-IL" sz="1200" smtClean="0">
                <a:latin typeface="Times" pitchFamily="18" charset="0"/>
                <a:cs typeface="Arial" pitchFamily="34" charset="0"/>
              </a:rPr>
              <a:pPr/>
              <a:t>67</a:t>
            </a:fld>
            <a:endParaRPr lang="en-US" sz="1200" smtClean="0">
              <a:latin typeface="Times" pitchFamily="18" charset="0"/>
              <a:cs typeface="Arial" pitchFamily="34" charset="0"/>
            </a:endParaRPr>
          </a:p>
        </p:txBody>
      </p:sp>
      <p:sp>
        <p:nvSpPr>
          <p:cNvPr id="233475" name="Rectangle 2"/>
          <p:cNvSpPr>
            <a:spLocks noGrp="1" noRot="1" noChangeAspect="1" noChangeArrowheads="1" noTextEdit="1"/>
          </p:cNvSpPr>
          <p:nvPr>
            <p:ph type="sldImg"/>
          </p:nvPr>
        </p:nvSpPr>
        <p:spPr>
          <a:solidFill>
            <a:srgbClr val="FFFFFF"/>
          </a:solidFill>
          <a:ln/>
        </p:spPr>
      </p:sp>
      <p:sp>
        <p:nvSpPr>
          <p:cNvPr id="23347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56E8C725-F81E-44DB-8623-90675157056D}" type="slidenum">
              <a:rPr lang="he-IL" sz="1200" smtClean="0">
                <a:latin typeface="Times" pitchFamily="18" charset="0"/>
                <a:cs typeface="Arial" pitchFamily="34" charset="0"/>
              </a:rPr>
              <a:pPr/>
              <a:t>68</a:t>
            </a:fld>
            <a:endParaRPr lang="en-US" sz="1200" smtClean="0">
              <a:latin typeface="Times" pitchFamily="18" charset="0"/>
              <a:cs typeface="Arial" pitchFamily="34" charset="0"/>
            </a:endParaRPr>
          </a:p>
        </p:txBody>
      </p:sp>
      <p:sp>
        <p:nvSpPr>
          <p:cNvPr id="234499" name="Rectangle 2"/>
          <p:cNvSpPr>
            <a:spLocks noGrp="1" noRot="1" noChangeAspect="1" noChangeArrowheads="1" noTextEdit="1"/>
          </p:cNvSpPr>
          <p:nvPr>
            <p:ph type="sldImg"/>
          </p:nvPr>
        </p:nvSpPr>
        <p:spPr>
          <a:solidFill>
            <a:srgbClr val="FFFFFF"/>
          </a:solidFill>
          <a:ln/>
        </p:spPr>
      </p:sp>
      <p:sp>
        <p:nvSpPr>
          <p:cNvPr id="23450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A134CDBB-4004-482E-8F06-1F93D58559AC}" type="slidenum">
              <a:rPr lang="he-IL" sz="1200" smtClean="0">
                <a:latin typeface="Times" pitchFamily="18" charset="0"/>
                <a:cs typeface="Arial" pitchFamily="34" charset="0"/>
              </a:rPr>
              <a:pPr/>
              <a:t>69</a:t>
            </a:fld>
            <a:endParaRPr lang="en-US" sz="1200" smtClean="0">
              <a:latin typeface="Times" pitchFamily="18" charset="0"/>
              <a:cs typeface="Arial" pitchFamily="34" charset="0"/>
            </a:endParaRPr>
          </a:p>
        </p:txBody>
      </p:sp>
      <p:sp>
        <p:nvSpPr>
          <p:cNvPr id="235523" name="Rectangle 2"/>
          <p:cNvSpPr>
            <a:spLocks noGrp="1" noRot="1" noChangeAspect="1" noChangeArrowheads="1" noTextEdit="1"/>
          </p:cNvSpPr>
          <p:nvPr>
            <p:ph type="sldImg"/>
          </p:nvPr>
        </p:nvSpPr>
        <p:spPr>
          <a:solidFill>
            <a:srgbClr val="FFFFFF"/>
          </a:solidFill>
          <a:ln/>
        </p:spPr>
      </p:sp>
      <p:sp>
        <p:nvSpPr>
          <p:cNvPr id="2355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652D1DFC-D547-4146-8147-F7CAD26CFF45}" type="slidenum">
              <a:rPr lang="he-IL" sz="1200" smtClean="0">
                <a:latin typeface="Times" pitchFamily="18" charset="0"/>
                <a:cs typeface="Arial" pitchFamily="34" charset="0"/>
              </a:rPr>
              <a:pPr/>
              <a:t>70</a:t>
            </a:fld>
            <a:endParaRPr lang="en-US" sz="1200" smtClean="0">
              <a:latin typeface="Times" pitchFamily="18" charset="0"/>
              <a:cs typeface="Arial" pitchFamily="34" charset="0"/>
            </a:endParaRPr>
          </a:p>
        </p:txBody>
      </p:sp>
      <p:sp>
        <p:nvSpPr>
          <p:cNvPr id="236547" name="Rectangle 2"/>
          <p:cNvSpPr>
            <a:spLocks noGrp="1" noRot="1" noChangeAspect="1" noChangeArrowheads="1" noTextEdit="1"/>
          </p:cNvSpPr>
          <p:nvPr>
            <p:ph type="sldImg"/>
          </p:nvPr>
        </p:nvSpPr>
        <p:spPr>
          <a:solidFill>
            <a:srgbClr val="FFFFFF"/>
          </a:solidFill>
          <a:ln/>
        </p:spPr>
      </p:sp>
      <p:sp>
        <p:nvSpPr>
          <p:cNvPr id="23654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8300E4BD-1E16-49C6-8EE9-8FA001532030}" type="slidenum">
              <a:rPr lang="he-IL" sz="1200" smtClean="0">
                <a:latin typeface="Times" pitchFamily="18" charset="0"/>
                <a:cs typeface="Arial" pitchFamily="34" charset="0"/>
              </a:rPr>
              <a:pPr/>
              <a:t>72</a:t>
            </a:fld>
            <a:endParaRPr lang="en-US" sz="1200" smtClean="0">
              <a:latin typeface="Times" pitchFamily="18" charset="0"/>
              <a:cs typeface="Arial" pitchFamily="34" charset="0"/>
            </a:endParaRPr>
          </a:p>
        </p:txBody>
      </p:sp>
      <p:sp>
        <p:nvSpPr>
          <p:cNvPr id="237571" name="Rectangle 2"/>
          <p:cNvSpPr>
            <a:spLocks noGrp="1" noRot="1" noChangeAspect="1" noChangeArrowheads="1" noTextEdit="1"/>
          </p:cNvSpPr>
          <p:nvPr>
            <p:ph type="sldImg"/>
          </p:nvPr>
        </p:nvSpPr>
        <p:spPr>
          <a:solidFill>
            <a:srgbClr val="FFFFFF"/>
          </a:solidFill>
          <a:ln/>
        </p:spPr>
      </p:sp>
      <p:sp>
        <p:nvSpPr>
          <p:cNvPr id="23757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47248D1A-F677-496F-83C8-2E51C6A8FFCC}" type="slidenum">
              <a:rPr lang="he-IL" sz="1200" smtClean="0">
                <a:latin typeface="Times" pitchFamily="18" charset="0"/>
                <a:cs typeface="Arial" pitchFamily="34" charset="0"/>
              </a:rPr>
              <a:pPr/>
              <a:t>79</a:t>
            </a:fld>
            <a:endParaRPr lang="en-US" sz="1200" smtClean="0">
              <a:latin typeface="Times" pitchFamily="18" charset="0"/>
              <a:cs typeface="Arial" pitchFamily="34" charset="0"/>
            </a:endParaRPr>
          </a:p>
        </p:txBody>
      </p:sp>
      <p:sp>
        <p:nvSpPr>
          <p:cNvPr id="268291"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4" tIns="45028" rIns="90054" bIns="45028" anchor="b"/>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pPr algn="r" rtl="0"/>
            <a:fld id="{EF7AF47D-7112-48E6-A328-ED3E7181426D}" type="slidenum">
              <a:rPr lang="he-IL" sz="1200">
                <a:latin typeface="Times" pitchFamily="18" charset="0"/>
                <a:cs typeface="Arial" pitchFamily="34" charset="0"/>
              </a:rPr>
              <a:pPr algn="r" rtl="0"/>
              <a:t>79</a:t>
            </a:fld>
            <a:endParaRPr lang="en-US" sz="1200">
              <a:latin typeface="Times" pitchFamily="18" charset="0"/>
              <a:cs typeface="Arial" pitchFamily="34" charset="0"/>
            </a:endParaRPr>
          </a:p>
        </p:txBody>
      </p:sp>
      <p:sp>
        <p:nvSpPr>
          <p:cNvPr id="268292"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268293"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A43BB20D-AB3B-4DE7-AAD0-959B768F388B}" type="slidenum">
              <a:rPr lang="he-IL" sz="1200" smtClean="0">
                <a:latin typeface="Times" pitchFamily="18" charset="0"/>
                <a:cs typeface="Arial" pitchFamily="34" charset="0"/>
              </a:rPr>
              <a:pPr/>
              <a:t>84</a:t>
            </a:fld>
            <a:endParaRPr lang="en-US" sz="1200" smtClean="0">
              <a:latin typeface="Times" pitchFamily="18" charset="0"/>
              <a:cs typeface="Arial" pitchFamily="34"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54ADEFA6-275A-400A-8C99-B7085F3FFED5}" type="slidenum">
              <a:rPr lang="he-IL" sz="1200" smtClean="0">
                <a:latin typeface="Times" pitchFamily="18" charset="0"/>
                <a:cs typeface="Arial" pitchFamily="34" charset="0"/>
              </a:rPr>
              <a:pPr/>
              <a:t>85</a:t>
            </a:fld>
            <a:endParaRPr lang="en-US" sz="1200" smtClean="0">
              <a:latin typeface="Times" pitchFamily="18" charset="0"/>
              <a:cs typeface="Arial" pitchFamily="34" charset="0"/>
            </a:endParaRPr>
          </a:p>
        </p:txBody>
      </p:sp>
      <p:sp>
        <p:nvSpPr>
          <p:cNvPr id="239619" name="Rectangle 2"/>
          <p:cNvSpPr>
            <a:spLocks noGrp="1" noRot="1" noChangeAspect="1" noChangeArrowheads="1" noTextEdit="1"/>
          </p:cNvSpPr>
          <p:nvPr>
            <p:ph type="sldImg"/>
          </p:nvPr>
        </p:nvSpPr>
        <p:spPr>
          <a:solidFill>
            <a:srgbClr val="FFFFFF"/>
          </a:solidFill>
          <a:ln/>
        </p:spPr>
      </p:sp>
      <p:sp>
        <p:nvSpPr>
          <p:cNvPr id="2396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4" tIns="45028" rIns="90054" bIns="45028" anchor="b"/>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pPr algn="r" rtl="0"/>
            <a:fld id="{F3B4A5A6-AB5A-4743-8229-B767DF6C8995}" type="slidenum">
              <a:rPr lang="he-IL" sz="1200">
                <a:latin typeface="Times" pitchFamily="18" charset="0"/>
                <a:cs typeface="Arial" pitchFamily="34" charset="0"/>
              </a:rPr>
              <a:pPr algn="r" rtl="0"/>
              <a:t>3</a:t>
            </a:fld>
            <a:endParaRPr lang="en-US" sz="1200">
              <a:latin typeface="Times" pitchFamily="18" charset="0"/>
              <a:cs typeface="Arial" pitchFamily="34"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What do the &lt;&gt; mean?</a:t>
            </a:r>
          </a:p>
          <a:p>
            <a:pPr eaLnBrk="1" hangingPunct="1"/>
            <a:r>
              <a:rPr lang="en-US" smtClean="0"/>
              <a:t>Include directives use &lt;x.h&gt; (brackets) to indicate that the compiler should look in a “standard” place, such as /usr/include/…</a:t>
            </a:r>
          </a:p>
          <a:p>
            <a:pPr eaLnBrk="1" hangingPunct="1"/>
            <a:r>
              <a:rPr lang="en-US" smtClean="0"/>
              <a:t>They use “x.h” (double quotes) to indicate that it should look first in the current directory.</a:t>
            </a:r>
          </a:p>
          <a:p>
            <a:pPr eaLnBrk="1" hangingPunct="1"/>
            <a:endParaRPr lang="en-US" smtClean="0"/>
          </a:p>
          <a:p>
            <a:pPr eaLnBrk="1" hangingPunct="1"/>
            <a:r>
              <a:rPr lang="en-US" b="1" smtClean="0"/>
              <a:t>Can your program have more than one .c file?</a:t>
            </a:r>
          </a:p>
          <a:p>
            <a:pPr eaLnBrk="1" hangingPunct="1"/>
            <a:r>
              <a:rPr lang="en-US" smtClean="0"/>
              <a:t>A ‘.c’ file is called a “module”.  Many programs are composed of several ‘.c’ files and libraries that are ‘linked’ together during the compile process.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69850CDE-0466-4301-903F-B2D168288DFF}" type="slidenum">
              <a:rPr lang="he-IL" sz="1200" smtClean="0">
                <a:latin typeface="Times" pitchFamily="18" charset="0"/>
                <a:cs typeface="Arial" pitchFamily="34" charset="0"/>
              </a:rPr>
              <a:pPr/>
              <a:t>88</a:t>
            </a:fld>
            <a:endParaRPr lang="en-US" sz="1200" smtClean="0">
              <a:latin typeface="Times" pitchFamily="18" charset="0"/>
              <a:cs typeface="Arial" pitchFamily="34" charset="0"/>
            </a:endParaRPr>
          </a:p>
        </p:txBody>
      </p:sp>
      <p:sp>
        <p:nvSpPr>
          <p:cNvPr id="240643" name="Rectangle 2"/>
          <p:cNvSpPr>
            <a:spLocks noGrp="1" noRot="1" noChangeAspect="1" noChangeArrowheads="1" noTextEdit="1"/>
          </p:cNvSpPr>
          <p:nvPr>
            <p:ph type="sldImg"/>
          </p:nvPr>
        </p:nvSpPr>
        <p:spPr>
          <a:solidFill>
            <a:srgbClr val="FFFFFF"/>
          </a:solidFill>
          <a:ln/>
        </p:spPr>
      </p:sp>
      <p:sp>
        <p:nvSpPr>
          <p:cNvPr id="2406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56D3DAA7-74E9-42DD-9EE7-6D0C58D91BD8}" type="slidenum">
              <a:rPr lang="he-IL" sz="1200" smtClean="0">
                <a:latin typeface="Times" pitchFamily="18" charset="0"/>
                <a:cs typeface="Arial" pitchFamily="34" charset="0"/>
              </a:rPr>
              <a:pPr/>
              <a:t>89</a:t>
            </a:fld>
            <a:endParaRPr lang="en-US" sz="1200" smtClean="0">
              <a:latin typeface="Times" pitchFamily="18" charset="0"/>
              <a:cs typeface="Arial" pitchFamily="34" charset="0"/>
            </a:endParaRPr>
          </a:p>
        </p:txBody>
      </p:sp>
      <p:sp>
        <p:nvSpPr>
          <p:cNvPr id="241667" name="Rectangle 2"/>
          <p:cNvSpPr>
            <a:spLocks noGrp="1" noRot="1" noChangeAspect="1" noChangeArrowheads="1" noTextEdit="1"/>
          </p:cNvSpPr>
          <p:nvPr>
            <p:ph type="sldImg"/>
          </p:nvPr>
        </p:nvSpPr>
        <p:spPr>
          <a:solidFill>
            <a:srgbClr val="FFFFFF"/>
          </a:solidFill>
          <a:ln/>
        </p:spPr>
      </p:sp>
      <p:sp>
        <p:nvSpPr>
          <p:cNvPr id="2416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52515243-016B-44D0-B616-01F9AB8AA42D}" type="slidenum">
              <a:rPr lang="he-IL" sz="1200" smtClean="0">
                <a:latin typeface="Times" pitchFamily="18" charset="0"/>
                <a:cs typeface="Arial" pitchFamily="34" charset="0"/>
              </a:rPr>
              <a:pPr/>
              <a:t>90</a:t>
            </a:fld>
            <a:endParaRPr lang="en-US" sz="1200" smtClean="0">
              <a:latin typeface="Times" pitchFamily="18" charset="0"/>
              <a:cs typeface="Arial" pitchFamily="34"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4DA768FB-15FA-4518-BCFC-C465B94DEFAD}" type="slidenum">
              <a:rPr lang="he-IL" sz="1200" smtClean="0">
                <a:latin typeface="Times" pitchFamily="18" charset="0"/>
                <a:cs typeface="Arial" pitchFamily="34" charset="0"/>
              </a:rPr>
              <a:pPr/>
              <a:t>91</a:t>
            </a:fld>
            <a:endParaRPr lang="en-US" sz="1200" smtClean="0">
              <a:latin typeface="Times" pitchFamily="18" charset="0"/>
              <a:cs typeface="Arial" pitchFamily="34"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What about other languages?</a:t>
            </a:r>
            <a:r>
              <a:rPr lang="en-US" smtClean="0"/>
              <a:t> Some languages such as scheme implement optimized “tail recursion”, which reuses the current stack frame when the recursive call constitutes the last use of the current stack frame.  In these cases, recursion costs no more than iteration.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13903F28-4F09-4483-8F3C-24F31EEF6445}" type="slidenum">
              <a:rPr lang="he-IL" sz="1200" smtClean="0">
                <a:latin typeface="Times" pitchFamily="18" charset="0"/>
                <a:cs typeface="Arial" pitchFamily="34" charset="0"/>
              </a:rPr>
              <a:pPr/>
              <a:t>93</a:t>
            </a:fld>
            <a:endParaRPr lang="en-US" sz="1200" smtClean="0">
              <a:latin typeface="Times" pitchFamily="18" charset="0"/>
              <a:cs typeface="Arial" pitchFamily="34"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41507DF7-5109-430F-B80F-E0103F54546C}" type="slidenum">
              <a:rPr lang="he-IL" sz="1200" smtClean="0">
                <a:latin typeface="Times" pitchFamily="18" charset="0"/>
                <a:cs typeface="Arial" pitchFamily="34" charset="0"/>
              </a:rPr>
              <a:pPr/>
              <a:t>94</a:t>
            </a:fld>
            <a:endParaRPr lang="en-US" sz="1200" smtClean="0">
              <a:latin typeface="Times" pitchFamily="18" charset="0"/>
              <a:cs typeface="Arial" pitchFamily="34"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761C849E-FF11-463C-B157-32BD44DCAADE}" type="slidenum">
              <a:rPr lang="he-IL" sz="1200" smtClean="0">
                <a:latin typeface="Times" pitchFamily="18" charset="0"/>
                <a:cs typeface="Arial" pitchFamily="34" charset="0"/>
              </a:rPr>
              <a:pPr/>
              <a:t>95</a:t>
            </a:fld>
            <a:endParaRPr lang="en-US" sz="1200" smtClean="0">
              <a:latin typeface="Times" pitchFamily="18" charset="0"/>
              <a:cs typeface="Arial" pitchFamily="34"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612D41C6-47AA-471D-9755-D9B976160A0E}" type="slidenum">
              <a:rPr lang="he-IL" sz="1200" smtClean="0">
                <a:latin typeface="Times" pitchFamily="18" charset="0"/>
                <a:cs typeface="Arial" pitchFamily="34" charset="0"/>
              </a:rPr>
              <a:pPr/>
              <a:t>96</a:t>
            </a:fld>
            <a:endParaRPr lang="en-US" sz="1200" smtClean="0">
              <a:latin typeface="Times" pitchFamily="18" charset="0"/>
              <a:cs typeface="Arial" pitchFamily="34" charset="0"/>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E62B368F-59F6-4545-8569-B28FAB3F04DA}" type="slidenum">
              <a:rPr lang="he-IL" sz="1200" smtClean="0">
                <a:latin typeface="Times" pitchFamily="18" charset="0"/>
                <a:cs typeface="Arial" pitchFamily="34" charset="0"/>
              </a:rPr>
              <a:pPr/>
              <a:t>97</a:t>
            </a:fld>
            <a:endParaRPr lang="en-US" sz="1200" smtClean="0">
              <a:latin typeface="Times" pitchFamily="18" charset="0"/>
              <a:cs typeface="Arial" pitchFamily="34"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E682F3C5-F53F-4183-920A-A0DD34DC1C8E}" type="slidenum">
              <a:rPr lang="he-IL" sz="1200" smtClean="0">
                <a:latin typeface="Times" pitchFamily="18" charset="0"/>
                <a:cs typeface="Arial" pitchFamily="34" charset="0"/>
              </a:rPr>
              <a:pPr/>
              <a:t>98</a:t>
            </a:fld>
            <a:endParaRPr lang="en-US" sz="1200" smtClean="0">
              <a:latin typeface="Times" pitchFamily="18" charset="0"/>
              <a:cs typeface="Arial" pitchFamily="34" charset="0"/>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4" tIns="45028" rIns="90054" bIns="45028" anchor="b"/>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pPr algn="r" rtl="0"/>
            <a:fld id="{FC1EDB63-6F99-4AE2-B680-44B1EA6545B3}" type="slidenum">
              <a:rPr lang="he-IL" sz="1200">
                <a:latin typeface="Times" pitchFamily="18" charset="0"/>
                <a:cs typeface="Arial" pitchFamily="34" charset="0"/>
              </a:rPr>
              <a:pPr algn="r" rtl="0"/>
              <a:t>4</a:t>
            </a:fld>
            <a:endParaRPr lang="en-US" sz="1200">
              <a:latin typeface="Times" pitchFamily="18" charset="0"/>
              <a:cs typeface="Arial" pitchFamily="34"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What do the &lt;&gt; mean?</a:t>
            </a:r>
          </a:p>
          <a:p>
            <a:pPr eaLnBrk="1" hangingPunct="1"/>
            <a:r>
              <a:rPr lang="en-US" smtClean="0"/>
              <a:t>Include directives use &lt;x.h&gt; (brackets) to indicate that the compiler should look in a “standard” place, such as /usr/include/…</a:t>
            </a:r>
          </a:p>
          <a:p>
            <a:pPr eaLnBrk="1" hangingPunct="1"/>
            <a:r>
              <a:rPr lang="en-US" smtClean="0"/>
              <a:t>They use “x.h” (double quotes) to indicate that it should look first in the current directory.</a:t>
            </a:r>
          </a:p>
          <a:p>
            <a:pPr eaLnBrk="1" hangingPunct="1"/>
            <a:endParaRPr lang="en-US" smtClean="0"/>
          </a:p>
          <a:p>
            <a:pPr eaLnBrk="1" hangingPunct="1"/>
            <a:r>
              <a:rPr lang="en-US" b="1" smtClean="0"/>
              <a:t>Can your program have more than one .c file?</a:t>
            </a:r>
          </a:p>
          <a:p>
            <a:pPr eaLnBrk="1" hangingPunct="1"/>
            <a:r>
              <a:rPr lang="en-US" smtClean="0"/>
              <a:t>A ‘.c’ file is called a “module”.  Many programs are composed of several ‘.c’ files and libraries that are ‘linked’ together during the compile process.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31418155-5F90-43E2-A9A7-884C6E4BC157}" type="slidenum">
              <a:rPr lang="he-IL" sz="1200" smtClean="0">
                <a:latin typeface="Times" pitchFamily="18" charset="0"/>
                <a:cs typeface="Arial" pitchFamily="34" charset="0"/>
              </a:rPr>
              <a:pPr/>
              <a:t>99</a:t>
            </a:fld>
            <a:endParaRPr lang="en-US" sz="1200" smtClean="0">
              <a:latin typeface="Times" pitchFamily="18" charset="0"/>
              <a:cs typeface="Arial" pitchFamily="34"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2E5CE2C7-7BB9-49FB-BA73-D22E480F850E}" type="slidenum">
              <a:rPr lang="he-IL" sz="1200" smtClean="0">
                <a:latin typeface="Times" pitchFamily="18" charset="0"/>
                <a:cs typeface="Arial" pitchFamily="34" charset="0"/>
              </a:rPr>
              <a:pPr/>
              <a:t>101</a:t>
            </a:fld>
            <a:endParaRPr lang="en-US" sz="1200" smtClean="0">
              <a:latin typeface="Times" pitchFamily="18" charset="0"/>
              <a:cs typeface="Arial" pitchFamily="34"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521E1650-C3D7-4F93-9DD5-E277D70C772D}" type="slidenum">
              <a:rPr lang="he-IL" sz="1200" smtClean="0">
                <a:latin typeface="Times" pitchFamily="18" charset="0"/>
                <a:cs typeface="Arial" pitchFamily="34" charset="0"/>
              </a:rPr>
              <a:pPr/>
              <a:t>102</a:t>
            </a:fld>
            <a:endParaRPr lang="en-US" sz="1200" smtClean="0">
              <a:latin typeface="Times" pitchFamily="18" charset="0"/>
              <a:cs typeface="Arial" pitchFamily="34"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7DB0BB56-D7C7-44F5-A743-0107A53E913D}" type="slidenum">
              <a:rPr lang="he-IL" sz="1200" smtClean="0">
                <a:latin typeface="Times" pitchFamily="18" charset="0"/>
                <a:cs typeface="Arial" pitchFamily="34" charset="0"/>
              </a:rPr>
              <a:pPr/>
              <a:t>103</a:t>
            </a:fld>
            <a:endParaRPr lang="en-US" sz="1200" smtClean="0">
              <a:latin typeface="Times" pitchFamily="18" charset="0"/>
              <a:cs typeface="Arial" pitchFamily="34"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B9515709-AE25-41F9-8D8F-D395A6B66BA8}" type="slidenum">
              <a:rPr lang="he-IL" sz="1200" smtClean="0">
                <a:latin typeface="Times" pitchFamily="18" charset="0"/>
                <a:cs typeface="Arial" pitchFamily="34" charset="0"/>
              </a:rPr>
              <a:pPr/>
              <a:t>120</a:t>
            </a:fld>
            <a:endParaRPr lang="en-US" sz="1200" smtClean="0">
              <a:latin typeface="Times" pitchFamily="18" charset="0"/>
              <a:cs typeface="Arial" pitchFamily="34"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B82E7F2E-566C-4BA9-BE5A-61D9223887AE}" type="slidenum">
              <a:rPr lang="he-IL" sz="1200" smtClean="0">
                <a:latin typeface="Times" pitchFamily="18" charset="0"/>
                <a:cs typeface="Arial" pitchFamily="34" charset="0"/>
              </a:rPr>
              <a:pPr/>
              <a:t>121</a:t>
            </a:fld>
            <a:endParaRPr lang="en-US" sz="1200" smtClean="0">
              <a:latin typeface="Times" pitchFamily="18" charset="0"/>
              <a:cs typeface="Arial" pitchFamily="34"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52D4A72B-B339-4960-94A2-69D0CDA9F8FF}" type="slidenum">
              <a:rPr lang="he-IL" sz="1200" smtClean="0">
                <a:latin typeface="Times" pitchFamily="18" charset="0"/>
                <a:cs typeface="Arial" pitchFamily="34" charset="0"/>
              </a:rPr>
              <a:pPr/>
              <a:t>122</a:t>
            </a:fld>
            <a:endParaRPr lang="en-US" sz="1200" smtClean="0">
              <a:latin typeface="Times" pitchFamily="18" charset="0"/>
              <a:cs typeface="Arial" pitchFamily="34"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E8A6F258-5A2F-4FF2-A864-3D1A822D8A5B}" type="slidenum">
              <a:rPr lang="he-IL" sz="1200" smtClean="0">
                <a:latin typeface="Times" pitchFamily="18" charset="0"/>
                <a:cs typeface="Arial" pitchFamily="34" charset="0"/>
              </a:rPr>
              <a:pPr/>
              <a:t>123</a:t>
            </a:fld>
            <a:endParaRPr lang="en-US" sz="1200" smtClean="0">
              <a:latin typeface="Times" pitchFamily="18" charset="0"/>
              <a:cs typeface="Arial" pitchFamily="34" charset="0"/>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C4A36A42-B0B3-4033-8B72-8943FF0BF584}" type="slidenum">
              <a:rPr lang="he-IL" sz="1200" smtClean="0">
                <a:latin typeface="Times" pitchFamily="18" charset="0"/>
                <a:cs typeface="Arial" pitchFamily="34" charset="0"/>
              </a:rPr>
              <a:pPr/>
              <a:t>124</a:t>
            </a:fld>
            <a:endParaRPr lang="en-US" sz="1200" smtClean="0">
              <a:latin typeface="Times" pitchFamily="18" charset="0"/>
              <a:cs typeface="Arial" pitchFamily="34" charset="0"/>
            </a:endParaRPr>
          </a:p>
        </p:txBody>
      </p:sp>
      <p:sp>
        <p:nvSpPr>
          <p:cNvPr id="259075"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nchor="b"/>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pPr algn="r" rtl="0"/>
            <a:fld id="{44CBE50E-3072-47F9-A1F4-EB40FB6EA2AE}" type="slidenum">
              <a:rPr lang="he-IL" sz="1200">
                <a:latin typeface="Times" pitchFamily="18" charset="0"/>
                <a:cs typeface="Arial" pitchFamily="34" charset="0"/>
              </a:rPr>
              <a:pPr algn="r" rtl="0"/>
              <a:t>124</a:t>
            </a:fld>
            <a:endParaRPr lang="en-US" sz="1200">
              <a:latin typeface="Times" pitchFamily="18" charset="0"/>
              <a:cs typeface="Arial" pitchFamily="34" charset="0"/>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671CC6E4-3EC2-441D-B73F-F0C948D90CDB}" type="slidenum">
              <a:rPr lang="he-IL" sz="1200" smtClean="0">
                <a:latin typeface="Times" pitchFamily="18" charset="0"/>
                <a:cs typeface="Arial" pitchFamily="34" charset="0"/>
              </a:rPr>
              <a:pPr/>
              <a:t>127</a:t>
            </a:fld>
            <a:endParaRPr lang="en-US" sz="1200" smtClean="0">
              <a:latin typeface="Times" pitchFamily="18" charset="0"/>
              <a:cs typeface="Arial" pitchFamily="34"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D5AE8FA6-E488-40D0-8319-707304E5AF09}" type="slidenum">
              <a:rPr lang="he-IL" sz="1200" smtClean="0">
                <a:latin typeface="Times" pitchFamily="18" charset="0"/>
                <a:cs typeface="Arial" pitchFamily="34" charset="0"/>
              </a:rPr>
              <a:pPr/>
              <a:t>12</a:t>
            </a:fld>
            <a:endParaRPr lang="en-US" sz="1200" smtClean="0">
              <a:latin typeface="Times" pitchFamily="18" charset="0"/>
              <a:cs typeface="Arial" pitchFamily="34"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What do the &lt;&gt; mean?</a:t>
            </a:r>
          </a:p>
          <a:p>
            <a:pPr eaLnBrk="1" hangingPunct="1"/>
            <a:r>
              <a:rPr lang="en-US" smtClean="0"/>
              <a:t>Include directives use &lt;x.h&gt; (brackets) to indicate that the compiler should look in a “standard” place, such as /usr/include/…</a:t>
            </a:r>
          </a:p>
          <a:p>
            <a:pPr eaLnBrk="1" hangingPunct="1"/>
            <a:r>
              <a:rPr lang="en-US" smtClean="0"/>
              <a:t>They use “x.h” (double quotes) to indicate that it should look first in the current directory.</a:t>
            </a:r>
          </a:p>
          <a:p>
            <a:pPr eaLnBrk="1" hangingPunct="1"/>
            <a:endParaRPr lang="en-US" smtClean="0"/>
          </a:p>
          <a:p>
            <a:pPr eaLnBrk="1" hangingPunct="1"/>
            <a:r>
              <a:rPr lang="en-US" b="1" smtClean="0"/>
              <a:t>Can your program have more than one .c file?</a:t>
            </a:r>
          </a:p>
          <a:p>
            <a:pPr eaLnBrk="1" hangingPunct="1"/>
            <a:r>
              <a:rPr lang="en-US" smtClean="0"/>
              <a:t>A ‘.c’ file is called a “module”.  Many programs are composed of several ‘.c’ files and libraries that are ‘linked’ together during the compile process.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F1D09344-DF0A-4680-8010-99F5DA5AA377}" type="slidenum">
              <a:rPr lang="he-IL" sz="1200" smtClean="0">
                <a:latin typeface="Times" pitchFamily="18" charset="0"/>
                <a:cs typeface="Arial" pitchFamily="34" charset="0"/>
              </a:rPr>
              <a:pPr/>
              <a:t>129</a:t>
            </a:fld>
            <a:endParaRPr lang="en-US" sz="1200" smtClean="0">
              <a:latin typeface="Times" pitchFamily="18" charset="0"/>
              <a:cs typeface="Arial" pitchFamily="34"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F364FAE2-103D-4769-BBA1-7784073F8E5C}" type="slidenum">
              <a:rPr lang="he-IL" sz="1200" smtClean="0">
                <a:latin typeface="Times" pitchFamily="18" charset="0"/>
                <a:cs typeface="Arial" pitchFamily="34" charset="0"/>
              </a:rPr>
              <a:pPr/>
              <a:t>130</a:t>
            </a:fld>
            <a:endParaRPr lang="en-US" sz="1200" smtClean="0">
              <a:latin typeface="Times" pitchFamily="18" charset="0"/>
              <a:cs typeface="Arial" pitchFamily="34" charset="0"/>
            </a:endParaRPr>
          </a:p>
        </p:txBody>
      </p:sp>
      <p:sp>
        <p:nvSpPr>
          <p:cNvPr id="262147"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nchor="b"/>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pPr algn="r" rtl="0"/>
            <a:fld id="{1A14DAC8-6D37-42AC-94BA-1876286A0EA4}" type="slidenum">
              <a:rPr lang="he-IL" sz="1200">
                <a:latin typeface="Times" pitchFamily="18" charset="0"/>
                <a:cs typeface="Arial" pitchFamily="34" charset="0"/>
              </a:rPr>
              <a:pPr algn="r" rtl="0"/>
              <a:t>130</a:t>
            </a:fld>
            <a:endParaRPr lang="en-US" sz="1200">
              <a:latin typeface="Times" pitchFamily="18" charset="0"/>
              <a:cs typeface="Arial" pitchFamily="34" charset="0"/>
            </a:endParaRPr>
          </a:p>
        </p:txBody>
      </p:sp>
      <p:sp>
        <p:nvSpPr>
          <p:cNvPr id="262148" name="Rectangle 2"/>
          <p:cNvSpPr>
            <a:spLocks noGrp="1" noRot="1" noChangeAspect="1" noChangeArrowheads="1" noTextEdit="1"/>
          </p:cNvSpPr>
          <p:nvPr>
            <p:ph type="sldImg"/>
          </p:nvPr>
        </p:nvSpPr>
        <p:spPr>
          <a:ln/>
        </p:spPr>
      </p:sp>
      <p:sp>
        <p:nvSpPr>
          <p:cNvPr id="262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65839506-2B5B-4D1A-B8BE-D4DF4E344F1F}" type="slidenum">
              <a:rPr lang="he-IL" sz="1200" smtClean="0">
                <a:latin typeface="Times" pitchFamily="18" charset="0"/>
                <a:cs typeface="Arial" pitchFamily="34" charset="0"/>
              </a:rPr>
              <a:pPr/>
              <a:t>131</a:t>
            </a:fld>
            <a:endParaRPr lang="en-US" sz="1200" smtClean="0">
              <a:latin typeface="Times" pitchFamily="18" charset="0"/>
              <a:cs typeface="Arial" pitchFamily="34" charset="0"/>
            </a:endParaRPr>
          </a:p>
        </p:txBody>
      </p:sp>
      <p:sp>
        <p:nvSpPr>
          <p:cNvPr id="263171"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nchor="b"/>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pPr algn="r" rtl="0"/>
            <a:fld id="{1AEE6E97-A798-4C64-9D67-3CAF1B7022B2}" type="slidenum">
              <a:rPr lang="he-IL" sz="1200">
                <a:latin typeface="Times" pitchFamily="18" charset="0"/>
                <a:cs typeface="Arial" pitchFamily="34" charset="0"/>
              </a:rPr>
              <a:pPr algn="r" rtl="0"/>
              <a:t>131</a:t>
            </a:fld>
            <a:endParaRPr lang="en-US" sz="1200">
              <a:latin typeface="Times" pitchFamily="18" charset="0"/>
              <a:cs typeface="Arial" pitchFamily="34" charset="0"/>
            </a:endParaRPr>
          </a:p>
        </p:txBody>
      </p:sp>
      <p:sp>
        <p:nvSpPr>
          <p:cNvPr id="263172" name="Rectangle 2"/>
          <p:cNvSpPr>
            <a:spLocks noGrp="1" noRot="1" noChangeAspect="1" noChangeArrowheads="1" noTextEdit="1"/>
          </p:cNvSpPr>
          <p:nvPr>
            <p:ph type="sldImg"/>
          </p:nvPr>
        </p:nvSpPr>
        <p:spPr>
          <a:ln/>
        </p:spPr>
      </p:sp>
      <p:sp>
        <p:nvSpPr>
          <p:cNvPr id="2631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81471549-A348-4716-95DB-0BF881D17EEA}" type="slidenum">
              <a:rPr lang="he-IL" sz="1200" smtClean="0">
                <a:latin typeface="Times" pitchFamily="18" charset="0"/>
                <a:cs typeface="Arial" pitchFamily="34" charset="0"/>
              </a:rPr>
              <a:pPr/>
              <a:t>132</a:t>
            </a:fld>
            <a:endParaRPr lang="en-US" sz="1200" smtClean="0">
              <a:latin typeface="Times" pitchFamily="18" charset="0"/>
              <a:cs typeface="Arial" pitchFamily="34"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5FAD8481-8F08-45E7-AD08-9AB18C1BAD7E}" type="slidenum">
              <a:rPr lang="he-IL" sz="1200" smtClean="0">
                <a:latin typeface="Times" pitchFamily="18" charset="0"/>
                <a:cs typeface="Arial" pitchFamily="34" charset="0"/>
              </a:rPr>
              <a:pPr/>
              <a:t>133</a:t>
            </a:fld>
            <a:endParaRPr lang="en-US" sz="1200" smtClean="0">
              <a:latin typeface="Times" pitchFamily="18" charset="0"/>
              <a:cs typeface="Arial" pitchFamily="34"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85CD6B22-534D-4ECD-8CCE-FE4D6FCE1925}" type="slidenum">
              <a:rPr lang="he-IL" sz="1200" smtClean="0">
                <a:latin typeface="Times" pitchFamily="18" charset="0"/>
                <a:cs typeface="Arial" pitchFamily="34" charset="0"/>
              </a:rPr>
              <a:pPr/>
              <a:t>146</a:t>
            </a:fld>
            <a:endParaRPr lang="en-US" sz="1200" smtClean="0">
              <a:latin typeface="Times" pitchFamily="18" charset="0"/>
              <a:cs typeface="Arial" pitchFamily="34" charset="0"/>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Variables declared ‘static’</a:t>
            </a:r>
            <a:r>
              <a:rPr lang="en-US" smtClean="0"/>
              <a:t> inside of a function are allocated only once, rather than being allocated in the stack frame when the function is called.  Static variables therefore retain their value from one call to the next, but may cause problems for recursive calls, or if two threads call the function concurrently.</a:t>
            </a:r>
          </a:p>
          <a:p>
            <a:pPr eaLnBrk="1" hangingPunct="1"/>
            <a:endParaRPr lang="en-US" smtClean="0"/>
          </a:p>
          <a:p>
            <a:pPr eaLnBrk="1" hangingPunct="1"/>
            <a:r>
              <a:rPr lang="en-US" b="1" smtClean="0"/>
              <a:t>Java users:</a:t>
            </a:r>
          </a:p>
          <a:p>
            <a:pPr eaLnBrk="1" hangingPunct="1"/>
            <a:r>
              <a:rPr lang="en-US" smtClean="0"/>
              <a:t>Just to be aware: recursion doesn’t always work in Java because objects are always passed by reference (i.e they are not copied).  In java, this recursive function would only work if it was a primitive type like int being passed.</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278DD43E-3EF9-41B0-9D53-C8D81970C182}" type="slidenum">
              <a:rPr lang="he-IL" sz="1200" smtClean="0">
                <a:latin typeface="Times" pitchFamily="18" charset="0"/>
                <a:cs typeface="Arial" pitchFamily="34" charset="0"/>
              </a:rPr>
              <a:pPr/>
              <a:t>147</a:t>
            </a:fld>
            <a:endParaRPr lang="en-US" sz="1200" smtClean="0">
              <a:latin typeface="Times" pitchFamily="18" charset="0"/>
              <a:cs typeface="Arial" pitchFamily="34"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b="1" smtClean="0"/>
              <a:t>What to do when malloc fails?</a:t>
            </a:r>
          </a:p>
          <a:p>
            <a:pPr eaLnBrk="1" hangingPunct="1">
              <a:lnSpc>
                <a:spcPct val="90000"/>
              </a:lnSpc>
            </a:pPr>
            <a:endParaRPr lang="en-US" smtClean="0"/>
          </a:p>
          <a:p>
            <a:pPr eaLnBrk="1" hangingPunct="1">
              <a:lnSpc>
                <a:spcPct val="90000"/>
              </a:lnSpc>
            </a:pPr>
            <a:r>
              <a:rPr lang="en-US" smtClean="0"/>
              <a:t>Except in certain cases, it’s going to be very difficult to recover from this state because lots of functions will start failing and the correct way to handle these errors is not obvious.  If you continue without your memory, it is likely that your program will get into some very seriously broken state. </a:t>
            </a:r>
          </a:p>
          <a:p>
            <a:pPr eaLnBrk="1" hangingPunct="1">
              <a:lnSpc>
                <a:spcPct val="90000"/>
              </a:lnSpc>
            </a:pPr>
            <a:endParaRPr lang="en-US" smtClean="0"/>
          </a:p>
          <a:p>
            <a:pPr eaLnBrk="1" hangingPunct="1">
              <a:lnSpc>
                <a:spcPct val="90000"/>
              </a:lnSpc>
            </a:pPr>
            <a:r>
              <a:rPr lang="en-US" smtClean="0"/>
              <a:t>The main case where recovery IS possible is the case that the malloc() that failed is part of a single too-large transaction that can fail independently of the rest of the system.  For example if the user asks your program to allocate a zillion bytes and you can’t, just abort that request and ask for the next request.  But if your system is just generally out of memory, there’s not much you can do.</a:t>
            </a:r>
          </a:p>
          <a:p>
            <a:pPr eaLnBrk="1" hangingPunct="1">
              <a:lnSpc>
                <a:spcPct val="90000"/>
              </a:lnSpc>
            </a:pPr>
            <a:endParaRPr lang="en-US" smtClean="0"/>
          </a:p>
          <a:p>
            <a:pPr eaLnBrk="1" hangingPunct="1">
              <a:lnSpc>
                <a:spcPct val="90000"/>
              </a:lnSpc>
            </a:pPr>
            <a:r>
              <a:rPr lang="en-US" smtClean="0"/>
              <a:t>In emstar, processes automatically respawn and the system is generally designed to handle module failures, so a slow memory leak that causes you to exit and restart may allow a fairly graceful recovery.</a:t>
            </a:r>
          </a:p>
          <a:p>
            <a:pPr eaLnBrk="1" hangingPunct="1">
              <a:lnSpc>
                <a:spcPct val="90000"/>
              </a:lnSpc>
            </a:pPr>
            <a:endParaRPr lang="en-US" smtClean="0"/>
          </a:p>
          <a:p>
            <a:pPr eaLnBrk="1" hangingPunct="1">
              <a:lnSpc>
                <a:spcPct val="90000"/>
              </a:lnSpc>
            </a:pPr>
            <a:r>
              <a:rPr lang="en-US" b="1" smtClean="0"/>
              <a:t>Memmove</a:t>
            </a:r>
          </a:p>
          <a:p>
            <a:pPr eaLnBrk="1" hangingPunct="1">
              <a:lnSpc>
                <a:spcPct val="90000"/>
              </a:lnSpc>
            </a:pPr>
            <a:r>
              <a:rPr lang="en-US" smtClean="0"/>
              <a:t>memmove() is written so that it will copy in the correct order to be able to shift data in a buffer, that is, if the source and destination buffers overlap.  This is not true of the memcpy() function.</a:t>
            </a:r>
          </a:p>
          <a:p>
            <a:pPr>
              <a:lnSpc>
                <a:spcPct val="90000"/>
              </a:lnSpc>
              <a:spcBef>
                <a:spcPct val="0"/>
              </a:spcBef>
            </a:pPr>
            <a:endParaRPr lang="en-US" b="1" smtClean="0">
              <a:solidFill>
                <a:schemeClr val="tx2"/>
              </a:solidFill>
            </a:endParaRPr>
          </a:p>
          <a:p>
            <a:pPr>
              <a:lnSpc>
                <a:spcPct val="90000"/>
              </a:lnSpc>
              <a:spcBef>
                <a:spcPct val="0"/>
              </a:spcBef>
            </a:pPr>
            <a:r>
              <a:rPr lang="en-US" b="1" smtClean="0">
                <a:solidFill>
                  <a:schemeClr val="tx2"/>
                </a:solidFill>
              </a:rPr>
              <a:t>Use pointers as implied in-use flags!</a:t>
            </a:r>
          </a:p>
          <a:p>
            <a:pPr eaLnBrk="1" hangingPunct="1">
              <a:lnSpc>
                <a:spcPct val="90000"/>
              </a:lnSpc>
            </a:pPr>
            <a:r>
              <a:rPr lang="en-US" smtClean="0"/>
              <a:t>One clever way to reduce the number of state variables is to avoid the use of “in use” flags when there is also a pointer that can be NULL.  That is, if the item is not allocated (and therefore a NULL pointer), it’s not in use.  If there’s a pointer there, then you assume that it is valid, initialized, etc.  By avoiding this redundancy of state varaibles, you avoid the various cases where the two variables are out of sync.. Pointer there but not in use.. Or in use but no pointer.</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D7F45F30-BBE4-41F4-B52A-0EFB60AEA009}" type="slidenum">
              <a:rPr lang="he-IL" sz="1200" smtClean="0">
                <a:latin typeface="Times" pitchFamily="18" charset="0"/>
                <a:cs typeface="Arial" pitchFamily="34" charset="0"/>
              </a:rPr>
              <a:pPr/>
              <a:t>195</a:t>
            </a:fld>
            <a:endParaRPr lang="en-US" sz="1200" smtClean="0">
              <a:latin typeface="Times" pitchFamily="18" charset="0"/>
              <a:cs typeface="Arial" pitchFamily="34"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03E67F3C-13A5-4543-85A4-FA0036DEDA5A}" type="slidenum">
              <a:rPr lang="he-IL" sz="1200" smtClean="0">
                <a:latin typeface="Times" pitchFamily="18" charset="0"/>
                <a:cs typeface="Arial" pitchFamily="34" charset="0"/>
              </a:rPr>
              <a:pPr/>
              <a:t>198</a:t>
            </a:fld>
            <a:endParaRPr lang="en-US" sz="1200" smtClean="0">
              <a:latin typeface="Times" pitchFamily="18" charset="0"/>
              <a:cs typeface="Arial" pitchFamily="34"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85C52DB0-5BA6-4A98-B3D8-B45A8C982988}" type="slidenum">
              <a:rPr lang="he-IL" sz="1200" smtClean="0">
                <a:latin typeface="Times" pitchFamily="18" charset="0"/>
                <a:cs typeface="Arial" pitchFamily="34" charset="0"/>
              </a:rPr>
              <a:pPr/>
              <a:t>200</a:t>
            </a:fld>
            <a:endParaRPr lang="en-US" sz="1200" smtClean="0">
              <a:latin typeface="Times" pitchFamily="18" charset="0"/>
              <a:cs typeface="Arial" pitchFamily="34"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C6FE23BC-851C-4161-B8FE-451F4795A44F}" type="slidenum">
              <a:rPr lang="he-IL" sz="1200" smtClean="0">
                <a:latin typeface="Times" pitchFamily="18" charset="0"/>
                <a:cs typeface="Arial" pitchFamily="34" charset="0"/>
              </a:rPr>
              <a:pPr/>
              <a:t>13</a:t>
            </a:fld>
            <a:endParaRPr lang="en-US" sz="1200" smtClean="0">
              <a:latin typeface="Times" pitchFamily="18" charset="0"/>
              <a:cs typeface="Arial" pitchFamily="34"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What do the &lt;&gt; mean?</a:t>
            </a:r>
          </a:p>
          <a:p>
            <a:pPr eaLnBrk="1" hangingPunct="1"/>
            <a:r>
              <a:rPr lang="en-US" smtClean="0"/>
              <a:t>Include directives use &lt;x.h&gt; (brackets) to indicate that the compiler should look in a “standard” place, such as /usr/include/…</a:t>
            </a:r>
          </a:p>
          <a:p>
            <a:pPr eaLnBrk="1" hangingPunct="1"/>
            <a:r>
              <a:rPr lang="en-US" smtClean="0"/>
              <a:t>They use “x.h” (double quotes) to indicate that it should look first in the current directory.</a:t>
            </a:r>
          </a:p>
          <a:p>
            <a:pPr eaLnBrk="1" hangingPunct="1"/>
            <a:endParaRPr lang="en-US" smtClean="0"/>
          </a:p>
          <a:p>
            <a:pPr eaLnBrk="1" hangingPunct="1"/>
            <a:r>
              <a:rPr lang="en-US" b="1" smtClean="0"/>
              <a:t>Can your program have more than one .c file?</a:t>
            </a:r>
          </a:p>
          <a:p>
            <a:pPr eaLnBrk="1" hangingPunct="1"/>
            <a:r>
              <a:rPr lang="en-US" smtClean="0"/>
              <a:t>A ‘.c’ file is called a “module”.  Many programs are composed of several ‘.c’ files and libraries that are ‘linked’ together during the compile process.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82D0C3BB-7224-4305-AE23-844BCA5D8ECA}" type="slidenum">
              <a:rPr lang="he-IL" sz="1200" smtClean="0">
                <a:latin typeface="Times" pitchFamily="18" charset="0"/>
                <a:cs typeface="Arial" pitchFamily="34" charset="0"/>
              </a:rPr>
              <a:pPr/>
              <a:t>203</a:t>
            </a:fld>
            <a:endParaRPr lang="en-US" sz="1200" smtClean="0">
              <a:latin typeface="Times" pitchFamily="18" charset="0"/>
              <a:cs typeface="Arial" pitchFamily="34" charset="0"/>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21F35574-294F-4433-B07D-FE03A9CF34C0}" type="slidenum">
              <a:rPr lang="he-IL" sz="1200" smtClean="0">
                <a:latin typeface="Times" pitchFamily="18" charset="0"/>
                <a:cs typeface="Arial" pitchFamily="34" charset="0"/>
              </a:rPr>
              <a:pPr/>
              <a:t>204</a:t>
            </a:fld>
            <a:endParaRPr lang="en-US" sz="1200" smtClean="0">
              <a:latin typeface="Times" pitchFamily="18" charset="0"/>
              <a:cs typeface="Arial" pitchFamily="34"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E5D5F628-2ECC-4337-AA02-8E20EF73E011}" type="slidenum">
              <a:rPr lang="he-IL" sz="1200" smtClean="0">
                <a:latin typeface="Times" pitchFamily="18" charset="0"/>
                <a:cs typeface="Arial" pitchFamily="34" charset="0"/>
              </a:rPr>
              <a:pPr/>
              <a:t>205</a:t>
            </a:fld>
            <a:endParaRPr lang="en-US" sz="1200" smtClean="0">
              <a:latin typeface="Times" pitchFamily="18" charset="0"/>
              <a:cs typeface="Arial" pitchFamily="34"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992542D8-72D2-45A7-8AA6-370F451FD4ED}" type="slidenum">
              <a:rPr lang="he-IL" sz="1200" smtClean="0">
                <a:latin typeface="Times" pitchFamily="18" charset="0"/>
                <a:cs typeface="Arial" pitchFamily="34" charset="0"/>
              </a:rPr>
              <a:pPr/>
              <a:t>14</a:t>
            </a:fld>
            <a:endParaRPr lang="en-US" sz="1200" smtClean="0">
              <a:latin typeface="Times" pitchFamily="18" charset="0"/>
              <a:cs typeface="Arial" pitchFamily="34"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Include directives use &lt;x.h&gt; (brackets) to indicate that the compiler should look in a “standard” place, such as /usr/include/…</a:t>
            </a:r>
          </a:p>
          <a:p>
            <a:pPr eaLnBrk="1" hangingPunct="1"/>
            <a:r>
              <a:rPr lang="en-US" smtClean="0"/>
              <a:t>They use “x.h” (double quotes) to indicate that it should look first in the current directory.</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fld id="{2692F8CF-77E3-45B0-BF55-3597ED911D6B}" type="slidenum">
              <a:rPr lang="he-IL" sz="1200" smtClean="0">
                <a:latin typeface="Times" pitchFamily="18" charset="0"/>
                <a:cs typeface="Arial" pitchFamily="34" charset="0"/>
              </a:rPr>
              <a:pPr/>
              <a:t>15</a:t>
            </a:fld>
            <a:endParaRPr lang="en-US" sz="1200" smtClean="0">
              <a:latin typeface="Times" pitchFamily="18" charset="0"/>
              <a:cs typeface="Arial" pitchFamily="34" charset="0"/>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Include directives use &lt;x.h&gt; (brackets) to indicate that the compiler should look in a “standard” place, such as /usr/include/…</a:t>
            </a:r>
          </a:p>
          <a:p>
            <a:pPr eaLnBrk="1" hangingPunct="1"/>
            <a:r>
              <a:rPr lang="en-US" smtClean="0"/>
              <a:t>They use “x.h” (double quotes) to indicate that it should look first in the current directory.</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4" tIns="45028" rIns="90054" bIns="45028" anchor="b"/>
          <a:lstStyle>
            <a:lvl1pPr defTabSz="900113" eaLnBrk="0" hangingPunct="0">
              <a:defRPr sz="800">
                <a:solidFill>
                  <a:schemeClr val="tx1"/>
                </a:solidFill>
                <a:latin typeface="Arial" pitchFamily="34" charset="0"/>
                <a:cs typeface="Narkisim" pitchFamily="2" charset="-79"/>
              </a:defRPr>
            </a:lvl1pPr>
            <a:lvl2pPr marL="742950" indent="-285750" defTabSz="900113" eaLnBrk="0" hangingPunct="0">
              <a:defRPr sz="800">
                <a:solidFill>
                  <a:schemeClr val="tx1"/>
                </a:solidFill>
                <a:latin typeface="Arial" pitchFamily="34" charset="0"/>
                <a:cs typeface="Narkisim" pitchFamily="2" charset="-79"/>
              </a:defRPr>
            </a:lvl2pPr>
            <a:lvl3pPr marL="1143000" indent="-228600" defTabSz="900113" eaLnBrk="0" hangingPunct="0">
              <a:defRPr sz="800">
                <a:solidFill>
                  <a:schemeClr val="tx1"/>
                </a:solidFill>
                <a:latin typeface="Arial" pitchFamily="34" charset="0"/>
                <a:cs typeface="Narkisim" pitchFamily="2" charset="-79"/>
              </a:defRPr>
            </a:lvl3pPr>
            <a:lvl4pPr marL="1600200" indent="-228600" defTabSz="900113" eaLnBrk="0" hangingPunct="0">
              <a:defRPr sz="800">
                <a:solidFill>
                  <a:schemeClr val="tx1"/>
                </a:solidFill>
                <a:latin typeface="Arial" pitchFamily="34" charset="0"/>
                <a:cs typeface="Narkisim" pitchFamily="2" charset="-79"/>
              </a:defRPr>
            </a:lvl4pPr>
            <a:lvl5pPr marL="2057400" indent="-228600" defTabSz="900113" eaLnBrk="0" hangingPunct="0">
              <a:defRPr sz="800">
                <a:solidFill>
                  <a:schemeClr val="tx1"/>
                </a:solidFill>
                <a:latin typeface="Arial" pitchFamily="34" charset="0"/>
                <a:cs typeface="Narkisim" pitchFamily="2" charset="-79"/>
              </a:defRPr>
            </a:lvl5pPr>
            <a:lvl6pPr marL="25146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defTabSz="900113" eaLnBrk="0" fontAlgn="base" hangingPunct="0">
              <a:spcBef>
                <a:spcPct val="0"/>
              </a:spcBef>
              <a:spcAft>
                <a:spcPct val="0"/>
              </a:spcAft>
              <a:defRPr sz="800">
                <a:solidFill>
                  <a:schemeClr val="tx1"/>
                </a:solidFill>
                <a:latin typeface="Arial" pitchFamily="34" charset="0"/>
                <a:cs typeface="Narkisim" pitchFamily="2" charset="-79"/>
              </a:defRPr>
            </a:lvl9pPr>
          </a:lstStyle>
          <a:p>
            <a:pPr algn="r" rtl="0"/>
            <a:fld id="{FD3CCB8E-B02A-4BDA-AD5F-8AE7A133689B}" type="slidenum">
              <a:rPr lang="he-IL" sz="1200">
                <a:latin typeface="Times" pitchFamily="18" charset="0"/>
                <a:cs typeface="Arial" pitchFamily="34" charset="0"/>
              </a:rPr>
              <a:pPr algn="r" rtl="0"/>
              <a:t>16</a:t>
            </a:fld>
            <a:endParaRPr lang="en-US" sz="1200">
              <a:latin typeface="Times" pitchFamily="18" charset="0"/>
              <a:cs typeface="Arial" pitchFamily="34" charset="0"/>
            </a:endParaRPr>
          </a:p>
        </p:txBody>
      </p:sp>
      <p:sp>
        <p:nvSpPr>
          <p:cNvPr id="220163" name="Rectangle 2"/>
          <p:cNvSpPr>
            <a:spLocks noGrp="1" noRot="1" noChangeAspect="1" noChangeArrowheads="1" noTextEdit="1"/>
          </p:cNvSpPr>
          <p:nvPr>
            <p:ph type="sldImg"/>
          </p:nvPr>
        </p:nvSpPr>
        <p:spPr>
          <a:xfrm>
            <a:off x="917575" y="744538"/>
            <a:ext cx="4964113" cy="3722687"/>
          </a:xfrm>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Include directives use &lt;x.h&gt; (brackets) to indicate that the compiler should look in a “standard” place, such as /usr/include/…</a:t>
            </a:r>
          </a:p>
          <a:p>
            <a:pPr eaLnBrk="1" hangingPunct="1"/>
            <a:r>
              <a:rPr lang="en-US" smtClean="0"/>
              <a:t>They use “x.h” (double quotes) to indicate that it should look first in the current directory.</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lvl1pPr>
              <a:defRPr/>
            </a:lvl1pPr>
          </a:lstStyle>
          <a:p>
            <a:pPr>
              <a:defRPr/>
            </a:pPr>
            <a:fld id="{0EBF9BBD-F1F2-47D7-A43A-B91E966F7A60}" type="datetime1">
              <a:rPr lang="en-US"/>
              <a:pPr>
                <a:defRPr/>
              </a:pPr>
              <a:t>7/29/2014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6" name="Slide Number Placeholder 5"/>
          <p:cNvSpPr>
            <a:spLocks noGrp="1"/>
          </p:cNvSpPr>
          <p:nvPr>
            <p:ph type="sldNum" sz="quarter" idx="12"/>
          </p:nvPr>
        </p:nvSpPr>
        <p:spPr/>
        <p:txBody>
          <a:bodyPr/>
          <a:lstStyle>
            <a:lvl1pPr>
              <a:defRPr/>
            </a:lvl1pPr>
          </a:lstStyle>
          <a:p>
            <a:pPr>
              <a:defRPr/>
            </a:pPr>
            <a:fld id="{64FA844F-683D-4BD0-A35C-52FA4A637F9F}" type="slidenum">
              <a:rPr lang="ar-SA"/>
              <a:pPr>
                <a:defRPr/>
              </a:pPr>
              <a:t>‹#›</a:t>
            </a:fld>
            <a:endParaRPr lang="en-US">
              <a:cs typeface="Narkisim" pitchFamily="34" charset="-79"/>
            </a:endParaRPr>
          </a:p>
        </p:txBody>
      </p:sp>
    </p:spTree>
    <p:extLst>
      <p:ext uri="{BB962C8B-B14F-4D97-AF65-F5344CB8AC3E}">
        <p14:creationId xmlns:p14="http://schemas.microsoft.com/office/powerpoint/2010/main" val="107045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9C92959B-1B61-440B-AF52-71370A545935}" type="datetime1">
              <a:rPr lang="en-US"/>
              <a:pPr>
                <a:defRPr/>
              </a:pPr>
              <a:t>7/29/2014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6" name="Slide Number Placeholder 5"/>
          <p:cNvSpPr>
            <a:spLocks noGrp="1"/>
          </p:cNvSpPr>
          <p:nvPr>
            <p:ph type="sldNum" sz="quarter" idx="12"/>
          </p:nvPr>
        </p:nvSpPr>
        <p:spPr/>
        <p:txBody>
          <a:bodyPr/>
          <a:lstStyle>
            <a:lvl1pPr>
              <a:defRPr/>
            </a:lvl1pPr>
          </a:lstStyle>
          <a:p>
            <a:pPr>
              <a:defRPr/>
            </a:pPr>
            <a:fld id="{22F7D819-B2D6-4339-9B0C-3A832A6BCB84}" type="slidenum">
              <a:rPr lang="ar-SA"/>
              <a:pPr>
                <a:defRPr/>
              </a:pPr>
              <a:t>‹#›</a:t>
            </a:fld>
            <a:endParaRPr lang="en-US">
              <a:cs typeface="Narkisim" pitchFamily="34" charset="-79"/>
            </a:endParaRPr>
          </a:p>
        </p:txBody>
      </p:sp>
    </p:spTree>
    <p:extLst>
      <p:ext uri="{BB962C8B-B14F-4D97-AF65-F5344CB8AC3E}">
        <p14:creationId xmlns:p14="http://schemas.microsoft.com/office/powerpoint/2010/main" val="179636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3F366ED5-974F-4964-9315-CEF011FB7566}" type="datetime1">
              <a:rPr lang="en-US"/>
              <a:pPr>
                <a:defRPr/>
              </a:pPr>
              <a:t>7/29/2014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6" name="Slide Number Placeholder 5"/>
          <p:cNvSpPr>
            <a:spLocks noGrp="1"/>
          </p:cNvSpPr>
          <p:nvPr>
            <p:ph type="sldNum" sz="quarter" idx="12"/>
          </p:nvPr>
        </p:nvSpPr>
        <p:spPr/>
        <p:txBody>
          <a:bodyPr/>
          <a:lstStyle>
            <a:lvl1pPr>
              <a:defRPr/>
            </a:lvl1pPr>
          </a:lstStyle>
          <a:p>
            <a:pPr>
              <a:defRPr/>
            </a:pPr>
            <a:fld id="{9BAF6264-91E3-4C96-B637-D71DA835EB33}" type="slidenum">
              <a:rPr lang="ar-SA"/>
              <a:pPr>
                <a:defRPr/>
              </a:pPr>
              <a:t>‹#›</a:t>
            </a:fld>
            <a:endParaRPr lang="en-US">
              <a:cs typeface="Narkisim" pitchFamily="34" charset="-79"/>
            </a:endParaRPr>
          </a:p>
        </p:txBody>
      </p:sp>
    </p:spTree>
    <p:extLst>
      <p:ext uri="{BB962C8B-B14F-4D97-AF65-F5344CB8AC3E}">
        <p14:creationId xmlns:p14="http://schemas.microsoft.com/office/powerpoint/2010/main" val="1000165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rtlCol="1">
            <a:normAutofit/>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fld id="{723F86D2-2434-4631-812F-DC3620A05E31}" type="datetime1">
              <a:rPr lang="en-US"/>
              <a:pPr>
                <a:defRPr/>
              </a:pPr>
              <a:t>7/29/2014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6" name="Slide Number Placeholder 5"/>
          <p:cNvSpPr>
            <a:spLocks noGrp="1"/>
          </p:cNvSpPr>
          <p:nvPr>
            <p:ph type="sldNum" sz="quarter" idx="12"/>
          </p:nvPr>
        </p:nvSpPr>
        <p:spPr/>
        <p:txBody>
          <a:bodyPr/>
          <a:lstStyle>
            <a:lvl1pPr>
              <a:defRPr/>
            </a:lvl1pPr>
          </a:lstStyle>
          <a:p>
            <a:pPr>
              <a:defRPr/>
            </a:pPr>
            <a:fld id="{338B12F3-CAD0-4155-B87D-4EABC81E5128}" type="slidenum">
              <a:rPr lang="ar-SA"/>
              <a:pPr>
                <a:defRPr/>
              </a:pPr>
              <a:t>‹#›</a:t>
            </a:fld>
            <a:endParaRPr lang="en-US">
              <a:cs typeface="Narkisim" pitchFamily="34" charset="-79"/>
            </a:endParaRPr>
          </a:p>
        </p:txBody>
      </p:sp>
    </p:spTree>
    <p:extLst>
      <p:ext uri="{BB962C8B-B14F-4D97-AF65-F5344CB8AC3E}">
        <p14:creationId xmlns:p14="http://schemas.microsoft.com/office/powerpoint/2010/main" val="2620851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9578192-C294-405F-B91A-DDDCA3F7C48A}" type="datetime1">
              <a:rPr lang="en-US"/>
              <a:pPr>
                <a:defRPr/>
              </a:pPr>
              <a:t>7/29/2014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7" name="Slide Number Placeholder 5"/>
          <p:cNvSpPr>
            <a:spLocks noGrp="1"/>
          </p:cNvSpPr>
          <p:nvPr>
            <p:ph type="sldNum" sz="quarter" idx="12"/>
          </p:nvPr>
        </p:nvSpPr>
        <p:spPr/>
        <p:txBody>
          <a:bodyPr/>
          <a:lstStyle>
            <a:lvl1pPr>
              <a:defRPr/>
            </a:lvl1pPr>
          </a:lstStyle>
          <a:p>
            <a:pPr>
              <a:defRPr/>
            </a:pPr>
            <a:fld id="{99CD2570-62C0-4302-89C0-4AD4DA969978}" type="slidenum">
              <a:rPr lang="ar-SA"/>
              <a:pPr>
                <a:defRPr/>
              </a:pPr>
              <a:t>‹#›</a:t>
            </a:fld>
            <a:endParaRPr lang="en-US">
              <a:cs typeface="Narkisim" pitchFamily="34" charset="-79"/>
            </a:endParaRPr>
          </a:p>
        </p:txBody>
      </p:sp>
    </p:spTree>
    <p:extLst>
      <p:ext uri="{BB962C8B-B14F-4D97-AF65-F5344CB8AC3E}">
        <p14:creationId xmlns:p14="http://schemas.microsoft.com/office/powerpoint/2010/main" val="1510419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876800" y="1600200"/>
            <a:ext cx="3810000" cy="4530725"/>
          </a:xfrm>
        </p:spPr>
        <p:txBody>
          <a:bodyPr rtlCol="1">
            <a:normAutofit/>
          </a:bodyPr>
          <a:lstStyle/>
          <a:p>
            <a:pPr lvl="0"/>
            <a:endParaRPr lang="en-US" noProof="0" smtClean="0"/>
          </a:p>
        </p:txBody>
      </p:sp>
      <p:sp>
        <p:nvSpPr>
          <p:cNvPr id="5" name="Date Placeholder 3"/>
          <p:cNvSpPr>
            <a:spLocks noGrp="1"/>
          </p:cNvSpPr>
          <p:nvPr>
            <p:ph type="dt" sz="half" idx="10"/>
          </p:nvPr>
        </p:nvSpPr>
        <p:spPr/>
        <p:txBody>
          <a:bodyPr/>
          <a:lstStyle>
            <a:lvl1pPr>
              <a:defRPr/>
            </a:lvl1pPr>
          </a:lstStyle>
          <a:p>
            <a:pPr>
              <a:defRPr/>
            </a:pPr>
            <a:fld id="{75A48366-438E-4977-9117-A2A0194783C6}" type="datetime1">
              <a:rPr lang="en-US"/>
              <a:pPr>
                <a:defRPr/>
              </a:pPr>
              <a:t>7/29/2014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7" name="Slide Number Placeholder 5"/>
          <p:cNvSpPr>
            <a:spLocks noGrp="1"/>
          </p:cNvSpPr>
          <p:nvPr>
            <p:ph type="sldNum" sz="quarter" idx="12"/>
          </p:nvPr>
        </p:nvSpPr>
        <p:spPr/>
        <p:txBody>
          <a:bodyPr/>
          <a:lstStyle>
            <a:lvl1pPr>
              <a:defRPr/>
            </a:lvl1pPr>
          </a:lstStyle>
          <a:p>
            <a:pPr>
              <a:defRPr/>
            </a:pPr>
            <a:fld id="{AFEBADAD-D524-4BDA-A259-1A05FF885576}" type="slidenum">
              <a:rPr lang="ar-SA"/>
              <a:pPr>
                <a:defRPr/>
              </a:pPr>
              <a:t>‹#›</a:t>
            </a:fld>
            <a:endParaRPr lang="en-US">
              <a:cs typeface="Narkisim" pitchFamily="34" charset="-79"/>
            </a:endParaRPr>
          </a:p>
        </p:txBody>
      </p:sp>
    </p:spTree>
    <p:extLst>
      <p:ext uri="{BB962C8B-B14F-4D97-AF65-F5344CB8AC3E}">
        <p14:creationId xmlns:p14="http://schemas.microsoft.com/office/powerpoint/2010/main" val="95448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76800" y="1600200"/>
            <a:ext cx="381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76800" y="3941763"/>
            <a:ext cx="381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483E9EE9-1E8B-4993-871C-176FBDA4A2E4}" type="datetime1">
              <a:rPr lang="en-US"/>
              <a:pPr>
                <a:defRPr/>
              </a:pPr>
              <a:t>7/29/2014</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8" name="Slide Number Placeholder 5"/>
          <p:cNvSpPr>
            <a:spLocks noGrp="1"/>
          </p:cNvSpPr>
          <p:nvPr>
            <p:ph type="sldNum" sz="quarter" idx="12"/>
          </p:nvPr>
        </p:nvSpPr>
        <p:spPr/>
        <p:txBody>
          <a:bodyPr/>
          <a:lstStyle>
            <a:lvl1pPr>
              <a:defRPr/>
            </a:lvl1pPr>
          </a:lstStyle>
          <a:p>
            <a:pPr>
              <a:defRPr/>
            </a:pPr>
            <a:fld id="{92155214-223A-4BE9-969A-CB5B0A15BFAE}" type="slidenum">
              <a:rPr lang="ar-SA"/>
              <a:pPr>
                <a:defRPr/>
              </a:pPr>
              <a:t>‹#›</a:t>
            </a:fld>
            <a:endParaRPr lang="en-US">
              <a:cs typeface="Narkisim" pitchFamily="34" charset="-79"/>
            </a:endParaRPr>
          </a:p>
        </p:txBody>
      </p:sp>
    </p:spTree>
    <p:extLst>
      <p:ext uri="{BB962C8B-B14F-4D97-AF65-F5344CB8AC3E}">
        <p14:creationId xmlns:p14="http://schemas.microsoft.com/office/powerpoint/2010/main" val="429282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3"/>
          <p:cNvSpPr>
            <a:spLocks noGrp="1"/>
          </p:cNvSpPr>
          <p:nvPr>
            <p:ph type="dt" sz="half" idx="10"/>
          </p:nvPr>
        </p:nvSpPr>
        <p:spPr/>
        <p:txBody>
          <a:bodyPr/>
          <a:lstStyle>
            <a:lvl1pPr>
              <a:defRPr/>
            </a:lvl1pPr>
          </a:lstStyle>
          <a:p>
            <a:pPr>
              <a:defRPr/>
            </a:pPr>
            <a:fld id="{CE313DFB-3717-438F-834F-797AA57BFF0B}" type="datetime1">
              <a:rPr lang="en-US"/>
              <a:pPr>
                <a:defRPr/>
              </a:pPr>
              <a:t>7/29/2014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7" name="Slide Number Placeholder 5"/>
          <p:cNvSpPr>
            <a:spLocks noGrp="1"/>
          </p:cNvSpPr>
          <p:nvPr>
            <p:ph type="sldNum" sz="quarter" idx="12"/>
          </p:nvPr>
        </p:nvSpPr>
        <p:spPr/>
        <p:txBody>
          <a:bodyPr/>
          <a:lstStyle>
            <a:lvl1pPr>
              <a:defRPr/>
            </a:lvl1pPr>
          </a:lstStyle>
          <a:p>
            <a:pPr>
              <a:defRPr/>
            </a:pPr>
            <a:fld id="{D3086F7A-9E9C-4F08-80A9-9A0978232E25}" type="slidenum">
              <a:rPr lang="ar-SA"/>
              <a:pPr>
                <a:defRPr/>
              </a:pPr>
              <a:t>‹#›</a:t>
            </a:fld>
            <a:endParaRPr lang="en-US">
              <a:cs typeface="Narkisim" pitchFamily="34" charset="-79"/>
            </a:endParaRPr>
          </a:p>
        </p:txBody>
      </p:sp>
    </p:spTree>
    <p:extLst>
      <p:ext uri="{BB962C8B-B14F-4D97-AF65-F5344CB8AC3E}">
        <p14:creationId xmlns:p14="http://schemas.microsoft.com/office/powerpoint/2010/main" val="221056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EB1B1D09-1DA8-4C33-B406-B48CE641BD0C}" type="datetime1">
              <a:rPr lang="en-US"/>
              <a:pPr>
                <a:defRPr/>
              </a:pPr>
              <a:t>7/29/2014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6" name="Slide Number Placeholder 5"/>
          <p:cNvSpPr>
            <a:spLocks noGrp="1"/>
          </p:cNvSpPr>
          <p:nvPr>
            <p:ph type="sldNum" sz="quarter" idx="12"/>
          </p:nvPr>
        </p:nvSpPr>
        <p:spPr/>
        <p:txBody>
          <a:bodyPr/>
          <a:lstStyle>
            <a:lvl1pPr>
              <a:defRPr/>
            </a:lvl1pPr>
          </a:lstStyle>
          <a:p>
            <a:pPr>
              <a:defRPr/>
            </a:pPr>
            <a:fld id="{001DD251-3990-4AA4-AB44-7845F2476008}" type="slidenum">
              <a:rPr lang="ar-SA"/>
              <a:pPr>
                <a:defRPr/>
              </a:pPr>
              <a:t>‹#›</a:t>
            </a:fld>
            <a:endParaRPr lang="en-US">
              <a:cs typeface="Narkisim" pitchFamily="34" charset="-79"/>
            </a:endParaRPr>
          </a:p>
        </p:txBody>
      </p:sp>
    </p:spTree>
    <p:extLst>
      <p:ext uri="{BB962C8B-B14F-4D97-AF65-F5344CB8AC3E}">
        <p14:creationId xmlns:p14="http://schemas.microsoft.com/office/powerpoint/2010/main" val="3262170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80CE338-F4CF-4D47-B3FD-EF5C23F853E2}" type="datetime1">
              <a:rPr lang="en-US"/>
              <a:pPr>
                <a:defRPr/>
              </a:pPr>
              <a:t>7/29/2014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6" name="Slide Number Placeholder 5"/>
          <p:cNvSpPr>
            <a:spLocks noGrp="1"/>
          </p:cNvSpPr>
          <p:nvPr>
            <p:ph type="sldNum" sz="quarter" idx="12"/>
          </p:nvPr>
        </p:nvSpPr>
        <p:spPr/>
        <p:txBody>
          <a:bodyPr/>
          <a:lstStyle>
            <a:lvl1pPr>
              <a:defRPr/>
            </a:lvl1pPr>
          </a:lstStyle>
          <a:p>
            <a:pPr>
              <a:defRPr/>
            </a:pPr>
            <a:fld id="{A9CAECE3-758C-460F-98D2-EA298162E108}" type="slidenum">
              <a:rPr lang="ar-SA"/>
              <a:pPr>
                <a:defRPr/>
              </a:pPr>
              <a:t>‹#›</a:t>
            </a:fld>
            <a:endParaRPr lang="en-US">
              <a:cs typeface="Narkisim" pitchFamily="34" charset="-79"/>
            </a:endParaRPr>
          </a:p>
        </p:txBody>
      </p:sp>
    </p:spTree>
    <p:extLst>
      <p:ext uri="{BB962C8B-B14F-4D97-AF65-F5344CB8AC3E}">
        <p14:creationId xmlns:p14="http://schemas.microsoft.com/office/powerpoint/2010/main" val="370230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3"/>
          <p:cNvSpPr>
            <a:spLocks noGrp="1"/>
          </p:cNvSpPr>
          <p:nvPr>
            <p:ph type="dt" sz="half" idx="10"/>
          </p:nvPr>
        </p:nvSpPr>
        <p:spPr/>
        <p:txBody>
          <a:bodyPr/>
          <a:lstStyle>
            <a:lvl1pPr>
              <a:defRPr/>
            </a:lvl1pPr>
          </a:lstStyle>
          <a:p>
            <a:pPr>
              <a:defRPr/>
            </a:pPr>
            <a:fld id="{E6D38466-322B-44E2-87E0-F9FE7FF13675}" type="datetime1">
              <a:rPr lang="en-US"/>
              <a:pPr>
                <a:defRPr/>
              </a:pPr>
              <a:t>7/29/2014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7" name="Slide Number Placeholder 5"/>
          <p:cNvSpPr>
            <a:spLocks noGrp="1"/>
          </p:cNvSpPr>
          <p:nvPr>
            <p:ph type="sldNum" sz="quarter" idx="12"/>
          </p:nvPr>
        </p:nvSpPr>
        <p:spPr/>
        <p:txBody>
          <a:bodyPr/>
          <a:lstStyle>
            <a:lvl1pPr>
              <a:defRPr/>
            </a:lvl1pPr>
          </a:lstStyle>
          <a:p>
            <a:pPr>
              <a:defRPr/>
            </a:pPr>
            <a:fld id="{E6B53810-3144-47EF-92F3-7A0C91557A8F}" type="slidenum">
              <a:rPr lang="ar-SA"/>
              <a:pPr>
                <a:defRPr/>
              </a:pPr>
              <a:t>‹#›</a:t>
            </a:fld>
            <a:endParaRPr lang="en-US">
              <a:cs typeface="Narkisim" pitchFamily="34" charset="-79"/>
            </a:endParaRPr>
          </a:p>
        </p:txBody>
      </p:sp>
    </p:spTree>
    <p:extLst>
      <p:ext uri="{BB962C8B-B14F-4D97-AF65-F5344CB8AC3E}">
        <p14:creationId xmlns:p14="http://schemas.microsoft.com/office/powerpoint/2010/main" val="245674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3"/>
          <p:cNvSpPr>
            <a:spLocks noGrp="1"/>
          </p:cNvSpPr>
          <p:nvPr>
            <p:ph type="dt" sz="half" idx="10"/>
          </p:nvPr>
        </p:nvSpPr>
        <p:spPr/>
        <p:txBody>
          <a:bodyPr/>
          <a:lstStyle>
            <a:lvl1pPr>
              <a:defRPr/>
            </a:lvl1pPr>
          </a:lstStyle>
          <a:p>
            <a:pPr>
              <a:defRPr/>
            </a:pPr>
            <a:fld id="{E7BB599A-0AE9-4AB4-B9A5-BD626C5EEF41}" type="datetime1">
              <a:rPr lang="en-US"/>
              <a:pPr>
                <a:defRPr/>
              </a:pPr>
              <a:t>7/29/2014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9" name="Slide Number Placeholder 5"/>
          <p:cNvSpPr>
            <a:spLocks noGrp="1"/>
          </p:cNvSpPr>
          <p:nvPr>
            <p:ph type="sldNum" sz="quarter" idx="12"/>
          </p:nvPr>
        </p:nvSpPr>
        <p:spPr/>
        <p:txBody>
          <a:bodyPr/>
          <a:lstStyle>
            <a:lvl1pPr>
              <a:defRPr/>
            </a:lvl1pPr>
          </a:lstStyle>
          <a:p>
            <a:pPr>
              <a:defRPr/>
            </a:pPr>
            <a:fld id="{CF587D48-6948-4B28-9D48-CDE6C16EF2B6}" type="slidenum">
              <a:rPr lang="ar-SA"/>
              <a:pPr>
                <a:defRPr/>
              </a:pPr>
              <a:t>‹#›</a:t>
            </a:fld>
            <a:endParaRPr lang="en-US">
              <a:cs typeface="Narkisim" pitchFamily="34" charset="-79"/>
            </a:endParaRPr>
          </a:p>
        </p:txBody>
      </p:sp>
    </p:spTree>
    <p:extLst>
      <p:ext uri="{BB962C8B-B14F-4D97-AF65-F5344CB8AC3E}">
        <p14:creationId xmlns:p14="http://schemas.microsoft.com/office/powerpoint/2010/main" val="155402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3"/>
          <p:cNvSpPr>
            <a:spLocks noGrp="1"/>
          </p:cNvSpPr>
          <p:nvPr>
            <p:ph type="dt" sz="half" idx="10"/>
          </p:nvPr>
        </p:nvSpPr>
        <p:spPr/>
        <p:txBody>
          <a:bodyPr/>
          <a:lstStyle>
            <a:lvl1pPr>
              <a:defRPr/>
            </a:lvl1pPr>
          </a:lstStyle>
          <a:p>
            <a:pPr>
              <a:defRPr/>
            </a:pPr>
            <a:fld id="{365093CA-B25D-45B7-A555-48A398F4F444}" type="datetime1">
              <a:rPr lang="en-US"/>
              <a:pPr>
                <a:defRPr/>
              </a:pPr>
              <a:t>7/29/2014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5" name="Slide Number Placeholder 5"/>
          <p:cNvSpPr>
            <a:spLocks noGrp="1"/>
          </p:cNvSpPr>
          <p:nvPr>
            <p:ph type="sldNum" sz="quarter" idx="12"/>
          </p:nvPr>
        </p:nvSpPr>
        <p:spPr/>
        <p:txBody>
          <a:bodyPr/>
          <a:lstStyle>
            <a:lvl1pPr>
              <a:defRPr/>
            </a:lvl1pPr>
          </a:lstStyle>
          <a:p>
            <a:pPr>
              <a:defRPr/>
            </a:pPr>
            <a:fld id="{AE18ECDD-2FAF-4E17-B6C3-BC262A3E1595}" type="slidenum">
              <a:rPr lang="ar-SA"/>
              <a:pPr>
                <a:defRPr/>
              </a:pPr>
              <a:t>‹#›</a:t>
            </a:fld>
            <a:endParaRPr lang="en-US">
              <a:cs typeface="Narkisim" pitchFamily="34" charset="-79"/>
            </a:endParaRPr>
          </a:p>
        </p:txBody>
      </p:sp>
    </p:spTree>
    <p:extLst>
      <p:ext uri="{BB962C8B-B14F-4D97-AF65-F5344CB8AC3E}">
        <p14:creationId xmlns:p14="http://schemas.microsoft.com/office/powerpoint/2010/main" val="252485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3D326FE-E822-4CBE-A467-8FCFA47E904E}" type="datetime1">
              <a:rPr lang="en-US"/>
              <a:pPr>
                <a:defRPr/>
              </a:pPr>
              <a:t>7/29/2014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4" name="Slide Number Placeholder 5"/>
          <p:cNvSpPr>
            <a:spLocks noGrp="1"/>
          </p:cNvSpPr>
          <p:nvPr>
            <p:ph type="sldNum" sz="quarter" idx="12"/>
          </p:nvPr>
        </p:nvSpPr>
        <p:spPr/>
        <p:txBody>
          <a:bodyPr/>
          <a:lstStyle>
            <a:lvl1pPr>
              <a:defRPr/>
            </a:lvl1pPr>
          </a:lstStyle>
          <a:p>
            <a:pPr>
              <a:defRPr/>
            </a:pPr>
            <a:fld id="{8D4F2712-06E0-4143-9714-962ACE3D59A3}" type="slidenum">
              <a:rPr lang="ar-SA"/>
              <a:pPr>
                <a:defRPr/>
              </a:pPr>
              <a:t>‹#›</a:t>
            </a:fld>
            <a:endParaRPr lang="en-US">
              <a:cs typeface="Narkisim" pitchFamily="34" charset="-79"/>
            </a:endParaRPr>
          </a:p>
        </p:txBody>
      </p:sp>
    </p:spTree>
    <p:extLst>
      <p:ext uri="{BB962C8B-B14F-4D97-AF65-F5344CB8AC3E}">
        <p14:creationId xmlns:p14="http://schemas.microsoft.com/office/powerpoint/2010/main" val="237545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017DD78-1F11-4630-BAEC-8400AE2B9402}" type="datetime1">
              <a:rPr lang="en-US"/>
              <a:pPr>
                <a:defRPr/>
              </a:pPr>
              <a:t>7/29/2014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7" name="Slide Number Placeholder 5"/>
          <p:cNvSpPr>
            <a:spLocks noGrp="1"/>
          </p:cNvSpPr>
          <p:nvPr>
            <p:ph type="sldNum" sz="quarter" idx="12"/>
          </p:nvPr>
        </p:nvSpPr>
        <p:spPr/>
        <p:txBody>
          <a:bodyPr/>
          <a:lstStyle>
            <a:lvl1pPr>
              <a:defRPr/>
            </a:lvl1pPr>
          </a:lstStyle>
          <a:p>
            <a:pPr>
              <a:defRPr/>
            </a:pPr>
            <a:fld id="{19AA1E6A-3AF5-4FE5-B71A-99BA3C5BD7B7}" type="slidenum">
              <a:rPr lang="ar-SA"/>
              <a:pPr>
                <a:defRPr/>
              </a:pPr>
              <a:t>‹#›</a:t>
            </a:fld>
            <a:endParaRPr lang="en-US">
              <a:cs typeface="Narkisim" pitchFamily="34" charset="-79"/>
            </a:endParaRPr>
          </a:p>
        </p:txBody>
      </p:sp>
    </p:spTree>
    <p:extLst>
      <p:ext uri="{BB962C8B-B14F-4D97-AF65-F5344CB8AC3E}">
        <p14:creationId xmlns:p14="http://schemas.microsoft.com/office/powerpoint/2010/main" val="180874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DB6C36-2C3D-4556-9724-99C3739CEA53}" type="datetime1">
              <a:rPr lang="en-US"/>
              <a:pPr>
                <a:defRPr/>
              </a:pPr>
              <a:t>7/29/2014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2007 Real Time College</a:t>
            </a:r>
          </a:p>
        </p:txBody>
      </p:sp>
      <p:sp>
        <p:nvSpPr>
          <p:cNvPr id="7" name="Slide Number Placeholder 5"/>
          <p:cNvSpPr>
            <a:spLocks noGrp="1"/>
          </p:cNvSpPr>
          <p:nvPr>
            <p:ph type="sldNum" sz="quarter" idx="12"/>
          </p:nvPr>
        </p:nvSpPr>
        <p:spPr/>
        <p:txBody>
          <a:bodyPr/>
          <a:lstStyle>
            <a:lvl1pPr>
              <a:defRPr/>
            </a:lvl1pPr>
          </a:lstStyle>
          <a:p>
            <a:pPr>
              <a:defRPr/>
            </a:pPr>
            <a:fld id="{34FF0674-80D7-4D1B-8C6A-5C016326AF06}" type="slidenum">
              <a:rPr lang="ar-SA"/>
              <a:pPr>
                <a:defRPr/>
              </a:pPr>
              <a:t>‹#›</a:t>
            </a:fld>
            <a:endParaRPr lang="en-US">
              <a:cs typeface="Narkisim" pitchFamily="34" charset="-79"/>
            </a:endParaRPr>
          </a:p>
        </p:txBody>
      </p:sp>
    </p:spTree>
    <p:extLst>
      <p:ext uri="{BB962C8B-B14F-4D97-AF65-F5344CB8AC3E}">
        <p14:creationId xmlns:p14="http://schemas.microsoft.com/office/powerpoint/2010/main" val="94494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cs typeface="Narkisim" pitchFamily="34" charset="-79"/>
              </a:defRPr>
            </a:lvl1pPr>
          </a:lstStyle>
          <a:p>
            <a:pPr>
              <a:defRPr/>
            </a:pPr>
            <a:fld id="{DEF410B4-89F5-4D11-94EC-AB9D827EFD51}" type="datetime1">
              <a:rPr lang="en-US"/>
              <a:pPr>
                <a:defRPr/>
              </a:pPr>
              <a:t>7/29/2014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cs typeface="Narkisim" pitchFamily="34" charset="-79"/>
              </a:defRPr>
            </a:lvl1pPr>
          </a:lstStyle>
          <a:p>
            <a:pPr>
              <a:defRPr/>
            </a:pPr>
            <a:r>
              <a:rPr lang="en-US"/>
              <a:t>Copyright @ 2007 Real Time College</a:t>
            </a:r>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cs typeface="Arial" pitchFamily="34" charset="0"/>
              </a:defRPr>
            </a:lvl1pPr>
          </a:lstStyle>
          <a:p>
            <a:pPr>
              <a:defRPr/>
            </a:pPr>
            <a:fld id="{329CAC4D-09C8-4E85-ADD7-CE7311B3C1D6}" type="slidenum">
              <a:rPr lang="ar-SA"/>
              <a:pPr>
                <a:defRPr/>
              </a:pPr>
              <a:t>‹#›</a:t>
            </a:fld>
            <a:endParaRPr lang="en-US">
              <a:cs typeface="Narkisim" pitchFamily="34" charset="-79"/>
            </a:endParaRPr>
          </a:p>
        </p:txBody>
      </p:sp>
      <p:sp>
        <p:nvSpPr>
          <p:cNvPr id="1031" name="Rectangle 6"/>
          <p:cNvSpPr>
            <a:spLocks noChangeArrowheads="1"/>
          </p:cNvSpPr>
          <p:nvPr/>
        </p:nvSpPr>
        <p:spPr bwMode="auto">
          <a:xfrm>
            <a:off x="6019800" y="1066800"/>
            <a:ext cx="2808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e-IL" sz="1200" b="1"/>
              <a:t>בית תוכנה, מרכז להכשרה מקצועית ומיקור חוץ</a:t>
            </a:r>
            <a:endParaRPr lang="he-IL" sz="1200"/>
          </a:p>
        </p:txBody>
      </p:sp>
      <p:pic>
        <p:nvPicPr>
          <p:cNvPr id="1032"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45425" y="142875"/>
            <a:ext cx="11144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iming>
    <p:tnLst>
      <p:par>
        <p:cTn id="1" dur="indefinite" restart="never" nodeType="tmRoot"/>
      </p:par>
    </p:tnLst>
  </p:timing>
  <p:hf hdr="0" dt="0"/>
  <p:txStyles>
    <p:titleStyle>
      <a:lvl1pPr algn="ctr" rtl="1"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defRPr>
      </a:lvl2pPr>
      <a:lvl3pPr algn="ctr" rtl="1" eaLnBrk="0" fontAlgn="base" hangingPunct="0">
        <a:spcBef>
          <a:spcPct val="0"/>
        </a:spcBef>
        <a:spcAft>
          <a:spcPct val="0"/>
        </a:spcAft>
        <a:defRPr sz="4400">
          <a:solidFill>
            <a:schemeClr val="tx1"/>
          </a:solidFill>
          <a:latin typeface="Calibri" pitchFamily="34" charset="0"/>
        </a:defRPr>
      </a:lvl3pPr>
      <a:lvl4pPr algn="ctr" rtl="1" eaLnBrk="0" fontAlgn="base" hangingPunct="0">
        <a:spcBef>
          <a:spcPct val="0"/>
        </a:spcBef>
        <a:spcAft>
          <a:spcPct val="0"/>
        </a:spcAft>
        <a:defRPr sz="4400">
          <a:solidFill>
            <a:schemeClr val="tx1"/>
          </a:solidFill>
          <a:latin typeface="Calibri" pitchFamily="34" charset="0"/>
        </a:defRPr>
      </a:lvl4pPr>
      <a:lvl5pPr algn="ctr" rtl="1" eaLnBrk="0" fontAlgn="base" hangingPunct="0">
        <a:spcBef>
          <a:spcPct val="0"/>
        </a:spcBef>
        <a:spcAft>
          <a:spcPct val="0"/>
        </a:spcAft>
        <a:defRPr sz="4400">
          <a:solidFill>
            <a:schemeClr val="tx1"/>
          </a:solidFill>
          <a:latin typeface="Calibri" pitchFamily="34" charset="0"/>
        </a:defRPr>
      </a:lvl5pPr>
      <a:lvl6pPr marL="457200" algn="ctr" rtl="1" fontAlgn="base">
        <a:spcBef>
          <a:spcPct val="0"/>
        </a:spcBef>
        <a:spcAft>
          <a:spcPct val="0"/>
        </a:spcAft>
        <a:defRPr sz="4400">
          <a:solidFill>
            <a:schemeClr val="tx1"/>
          </a:solidFill>
          <a:latin typeface="Calibri" pitchFamily="34" charset="0"/>
        </a:defRPr>
      </a:lvl6pPr>
      <a:lvl7pPr marL="914400" algn="ctr" rtl="1" fontAlgn="base">
        <a:spcBef>
          <a:spcPct val="0"/>
        </a:spcBef>
        <a:spcAft>
          <a:spcPct val="0"/>
        </a:spcAft>
        <a:defRPr sz="4400">
          <a:solidFill>
            <a:schemeClr val="tx1"/>
          </a:solidFill>
          <a:latin typeface="Calibri" pitchFamily="34" charset="0"/>
        </a:defRPr>
      </a:lvl7pPr>
      <a:lvl8pPr marL="1371600" algn="ctr" rtl="1" fontAlgn="base">
        <a:spcBef>
          <a:spcPct val="0"/>
        </a:spcBef>
        <a:spcAft>
          <a:spcPct val="0"/>
        </a:spcAft>
        <a:defRPr sz="4400">
          <a:solidFill>
            <a:schemeClr val="tx1"/>
          </a:solidFill>
          <a:latin typeface="Calibri" pitchFamily="34" charset="0"/>
        </a:defRPr>
      </a:lvl8pPr>
      <a:lvl9pPr marL="1828800" algn="ctr" rtl="1" fontAlgn="base">
        <a:spcBef>
          <a:spcPct val="0"/>
        </a:spcBef>
        <a:spcAft>
          <a:spcPct val="0"/>
        </a:spcAft>
        <a:defRPr sz="4400">
          <a:solidFill>
            <a:schemeClr val="tx1"/>
          </a:solidFill>
          <a:latin typeface="Calibri" pitchFamily="34"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publib.boulder.ibm.com/infocenter/lnxpcomp/v8v101/index.jsp?topic=/com.ibm.xlcpp8l.doc/proguide/ref/calgnbit.htm"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hyperlink" Target="http://tigcc.ticalc.org/doc/keywords.html" TargetMode="Externa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3" Type="http://schemas.openxmlformats.org/officeDocument/2006/relationships/diagramLayout" Target="../diagrams/layout2.xml"/><Relationship Id="rId21" Type="http://schemas.openxmlformats.org/officeDocument/2006/relationships/diagramColors" Target="../diagrams/colors5.xml"/><Relationship Id="rId7" Type="http://schemas.openxmlformats.org/officeDocument/2006/relationships/image" Target="../media/image7.png"/><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diagramData" Target="../diagrams/data2.xml"/><Relationship Id="rId16" Type="http://schemas.openxmlformats.org/officeDocument/2006/relationships/diagramColors" Target="../diagrams/colors4.xml"/><Relationship Id="rId20" Type="http://schemas.openxmlformats.org/officeDocument/2006/relationships/diagramQuickStyle" Target="../diagrams/quickStyle5.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diagramLayout" Target="../diagrams/layout5.xml"/><Relationship Id="rId4" Type="http://schemas.openxmlformats.org/officeDocument/2006/relationships/diagramQuickStyle" Target="../diagrams/quickStyle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8" Type="http://schemas.openxmlformats.org/officeDocument/2006/relationships/hyperlink" Target="http://upload.wikimedia.org/wikipedia/commons/7/7d/Hash_table_3_1_1_0_1_0_0_SP.svg" TargetMode="External"/><Relationship Id="rId3" Type="http://schemas.openxmlformats.org/officeDocument/2006/relationships/hyperlink" Target="http://en.wikipedia.org/wiki/Data_structure" TargetMode="External"/><Relationship Id="rId7" Type="http://schemas.openxmlformats.org/officeDocument/2006/relationships/hyperlink" Target="http://en.wikipedia.org/wiki/Array_data_type" TargetMode="External"/><Relationship Id="rId2" Type="http://schemas.openxmlformats.org/officeDocument/2006/relationships/notesSlide" Target="../notesSlides/notesSlide60.xml"/><Relationship Id="rId1" Type="http://schemas.openxmlformats.org/officeDocument/2006/relationships/slideLayout" Target="../slideLayouts/slideLayout12.xml"/><Relationship Id="rId6" Type="http://schemas.openxmlformats.org/officeDocument/2006/relationships/hyperlink" Target="http://en.wikipedia.org/wiki/Value_(mathematics)" TargetMode="External"/><Relationship Id="rId5" Type="http://schemas.openxmlformats.org/officeDocument/2006/relationships/hyperlink" Target="http://en.wikipedia.org/wiki/Unique_key" TargetMode="External"/><Relationship Id="rId4" Type="http://schemas.openxmlformats.org/officeDocument/2006/relationships/hyperlink" Target="http://en.wikipedia.org/wiki/Hash_function" TargetMode="External"/><Relationship Id="rId9" Type="http://schemas.openxmlformats.org/officeDocument/2006/relationships/image" Target="../media/image13.png"/></Relationships>
</file>

<file path=ppt/slides/_rels/slide204.xml.rels><?xml version="1.0" encoding="UTF-8" standalone="yes"?>
<Relationships xmlns="http://schemas.openxmlformats.org/package/2006/relationships"><Relationship Id="rId3" Type="http://schemas.openxmlformats.org/officeDocument/2006/relationships/hyperlink" Target="http://en.wikipedia.org/wiki/Hash_collision" TargetMode="External"/><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hyperlink" Target="http://en.wikipedia.org/wiki/Best,_worst_and_average_case" TargetMode="Externa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hyperlink" Target="http://en.wikipedia.org/wiki/Best,_worst_and_average_case" TargetMode="Externa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hyperlink" Target="http://en.wikipedia.org/wiki/Best,_worst_and_average_case" TargetMode="Externa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8.xml.rels><?xml version="1.0" encoding="UTF-8" standalone="yes"?>
<Relationships xmlns="http://schemas.openxmlformats.org/package/2006/relationships"><Relationship Id="rId2" Type="http://schemas.openxmlformats.org/officeDocument/2006/relationships/hyperlink" Target="http://en.wikipedia.org/wiki/Best,_worst_and_average_case" TargetMode="Externa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18" Type="http://schemas.openxmlformats.org/officeDocument/2006/relationships/diagramLayout" Target="../diagrams/layout20.xml"/><Relationship Id="rId3" Type="http://schemas.openxmlformats.org/officeDocument/2006/relationships/diagramLayout" Target="../diagrams/layout17.xml"/><Relationship Id="rId21" Type="http://schemas.microsoft.com/office/2007/relationships/diagramDrawing" Target="../diagrams/drawing20.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19" Type="http://schemas.openxmlformats.org/officeDocument/2006/relationships/diagramQuickStyle" Target="../diagrams/quickStyle20.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221.xml.rels><?xml version="1.0" encoding="UTF-8" standalone="yes"?>
<Relationships xmlns="http://schemas.openxmlformats.org/package/2006/relationships"><Relationship Id="rId8" Type="http://schemas.openxmlformats.org/officeDocument/2006/relationships/diagramLayout" Target="../diagrams/layout22.xml"/><Relationship Id="rId13" Type="http://schemas.openxmlformats.org/officeDocument/2006/relationships/diagramLayout" Target="../diagrams/layout23.xml"/><Relationship Id="rId3" Type="http://schemas.openxmlformats.org/officeDocument/2006/relationships/diagramLayout" Target="../diagrams/layout21.xml"/><Relationship Id="rId7" Type="http://schemas.openxmlformats.org/officeDocument/2006/relationships/diagramData" Target="../diagrams/data22.xml"/><Relationship Id="rId12" Type="http://schemas.openxmlformats.org/officeDocument/2006/relationships/diagramData" Target="../diagrams/data23.xml"/><Relationship Id="rId2" Type="http://schemas.openxmlformats.org/officeDocument/2006/relationships/diagramData" Target="../diagrams/data21.xml"/><Relationship Id="rId16" Type="http://schemas.microsoft.com/office/2007/relationships/diagramDrawing" Target="../diagrams/drawing23.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5" Type="http://schemas.openxmlformats.org/officeDocument/2006/relationships/diagramColors" Target="../diagrams/colors23.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 Id="rId14" Type="http://schemas.openxmlformats.org/officeDocument/2006/relationships/diagramQuickStyle" Target="../diagrams/quickStyle23.xml"/></Relationships>
</file>

<file path=ppt/slides/_rels/slide222.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diagramLayout" Target="../diagrams/layout26.xml"/><Relationship Id="rId18" Type="http://schemas.openxmlformats.org/officeDocument/2006/relationships/diagramLayout" Target="../diagrams/layout27.xml"/><Relationship Id="rId3" Type="http://schemas.openxmlformats.org/officeDocument/2006/relationships/diagramLayout" Target="../diagrams/layout24.xml"/><Relationship Id="rId21" Type="http://schemas.microsoft.com/office/2007/relationships/diagramDrawing" Target="../diagrams/drawing27.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5" Type="http://schemas.openxmlformats.org/officeDocument/2006/relationships/diagramColors" Target="../diagrams/colors26.xml"/><Relationship Id="rId10" Type="http://schemas.openxmlformats.org/officeDocument/2006/relationships/diagramColors" Target="../diagrams/colors25.xml"/><Relationship Id="rId19" Type="http://schemas.openxmlformats.org/officeDocument/2006/relationships/diagramQuickStyle" Target="../diagrams/quickStyle27.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s>
</file>

<file path=ppt/slides/_rels/slide223.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diagramLayout" Target="../diagrams/layout30.xml"/><Relationship Id="rId18" Type="http://schemas.openxmlformats.org/officeDocument/2006/relationships/diagramLayout" Target="../diagrams/layout31.xml"/><Relationship Id="rId26" Type="http://schemas.microsoft.com/office/2007/relationships/diagramDrawing" Target="../diagrams/drawing32.xml"/><Relationship Id="rId39" Type="http://schemas.openxmlformats.org/officeDocument/2006/relationships/diagramQuickStyle" Target="../diagrams/quickStyle35.xml"/><Relationship Id="rId3" Type="http://schemas.openxmlformats.org/officeDocument/2006/relationships/diagramLayout" Target="../diagrams/layout28.xml"/><Relationship Id="rId21" Type="http://schemas.microsoft.com/office/2007/relationships/diagramDrawing" Target="../diagrams/drawing31.xml"/><Relationship Id="rId34" Type="http://schemas.openxmlformats.org/officeDocument/2006/relationships/diagramQuickStyle" Target="../diagrams/quickStyle34.xml"/><Relationship Id="rId42" Type="http://schemas.openxmlformats.org/officeDocument/2006/relationships/diagramData" Target="../diagrams/data36.xml"/><Relationship Id="rId7" Type="http://schemas.openxmlformats.org/officeDocument/2006/relationships/diagramData" Target="../diagrams/data29.xml"/><Relationship Id="rId12" Type="http://schemas.openxmlformats.org/officeDocument/2006/relationships/diagramData" Target="../diagrams/data30.xml"/><Relationship Id="rId17" Type="http://schemas.openxmlformats.org/officeDocument/2006/relationships/diagramData" Target="../diagrams/data31.xml"/><Relationship Id="rId25" Type="http://schemas.openxmlformats.org/officeDocument/2006/relationships/diagramColors" Target="../diagrams/colors32.xml"/><Relationship Id="rId33" Type="http://schemas.openxmlformats.org/officeDocument/2006/relationships/diagramLayout" Target="../diagrams/layout34.xml"/><Relationship Id="rId38" Type="http://schemas.openxmlformats.org/officeDocument/2006/relationships/diagramLayout" Target="../diagrams/layout35.xml"/><Relationship Id="rId46" Type="http://schemas.microsoft.com/office/2007/relationships/diagramDrawing" Target="../diagrams/drawing36.xml"/><Relationship Id="rId2" Type="http://schemas.openxmlformats.org/officeDocument/2006/relationships/diagramData" Target="../diagrams/data28.xml"/><Relationship Id="rId16" Type="http://schemas.microsoft.com/office/2007/relationships/diagramDrawing" Target="../diagrams/drawing30.xml"/><Relationship Id="rId20" Type="http://schemas.openxmlformats.org/officeDocument/2006/relationships/diagramColors" Target="../diagrams/colors31.xml"/><Relationship Id="rId29" Type="http://schemas.openxmlformats.org/officeDocument/2006/relationships/diagramQuickStyle" Target="../diagrams/quickStyle33.xml"/><Relationship Id="rId41" Type="http://schemas.microsoft.com/office/2007/relationships/diagramDrawing" Target="../diagrams/drawing35.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24" Type="http://schemas.openxmlformats.org/officeDocument/2006/relationships/diagramQuickStyle" Target="../diagrams/quickStyle32.xml"/><Relationship Id="rId32" Type="http://schemas.openxmlformats.org/officeDocument/2006/relationships/diagramData" Target="../diagrams/data34.xml"/><Relationship Id="rId37" Type="http://schemas.openxmlformats.org/officeDocument/2006/relationships/diagramData" Target="../diagrams/data35.xml"/><Relationship Id="rId40" Type="http://schemas.openxmlformats.org/officeDocument/2006/relationships/diagramColors" Target="../diagrams/colors35.xml"/><Relationship Id="rId45" Type="http://schemas.openxmlformats.org/officeDocument/2006/relationships/diagramColors" Target="../diagrams/colors36.xml"/><Relationship Id="rId5" Type="http://schemas.openxmlformats.org/officeDocument/2006/relationships/diagramColors" Target="../diagrams/colors28.xml"/><Relationship Id="rId15" Type="http://schemas.openxmlformats.org/officeDocument/2006/relationships/diagramColors" Target="../diagrams/colors30.xml"/><Relationship Id="rId23" Type="http://schemas.openxmlformats.org/officeDocument/2006/relationships/diagramLayout" Target="../diagrams/layout32.xml"/><Relationship Id="rId28" Type="http://schemas.openxmlformats.org/officeDocument/2006/relationships/diagramLayout" Target="../diagrams/layout33.xml"/><Relationship Id="rId36" Type="http://schemas.microsoft.com/office/2007/relationships/diagramDrawing" Target="../diagrams/drawing34.xml"/><Relationship Id="rId10" Type="http://schemas.openxmlformats.org/officeDocument/2006/relationships/diagramColors" Target="../diagrams/colors29.xml"/><Relationship Id="rId19" Type="http://schemas.openxmlformats.org/officeDocument/2006/relationships/diagramQuickStyle" Target="../diagrams/quickStyle31.xml"/><Relationship Id="rId31" Type="http://schemas.microsoft.com/office/2007/relationships/diagramDrawing" Target="../diagrams/drawing33.xml"/><Relationship Id="rId44" Type="http://schemas.openxmlformats.org/officeDocument/2006/relationships/diagramQuickStyle" Target="../diagrams/quickStyle36.xml"/><Relationship Id="rId4" Type="http://schemas.openxmlformats.org/officeDocument/2006/relationships/diagramQuickStyle" Target="../diagrams/quickStyle28.xml"/><Relationship Id="rId9" Type="http://schemas.openxmlformats.org/officeDocument/2006/relationships/diagramQuickStyle" Target="../diagrams/quickStyle29.xml"/><Relationship Id="rId14" Type="http://schemas.openxmlformats.org/officeDocument/2006/relationships/diagramQuickStyle" Target="../diagrams/quickStyle30.xml"/><Relationship Id="rId22" Type="http://schemas.openxmlformats.org/officeDocument/2006/relationships/diagramData" Target="../diagrams/data32.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diagramColors" Target="../diagrams/colors34.xml"/><Relationship Id="rId43" Type="http://schemas.openxmlformats.org/officeDocument/2006/relationships/diagramLayout" Target="../diagrams/layout36.xml"/></Relationships>
</file>

<file path=ppt/slides/_rels/slide224.xml.rels><?xml version="1.0" encoding="UTF-8" standalone="yes"?>
<Relationships xmlns="http://schemas.openxmlformats.org/package/2006/relationships"><Relationship Id="rId8" Type="http://schemas.openxmlformats.org/officeDocument/2006/relationships/diagramLayout" Target="../diagrams/layout38.xml"/><Relationship Id="rId13" Type="http://schemas.openxmlformats.org/officeDocument/2006/relationships/diagramLayout" Target="../diagrams/layout39.xml"/><Relationship Id="rId18" Type="http://schemas.openxmlformats.org/officeDocument/2006/relationships/diagramLayout" Target="../diagrams/layout40.xml"/><Relationship Id="rId3" Type="http://schemas.openxmlformats.org/officeDocument/2006/relationships/diagramLayout" Target="../diagrams/layout37.xml"/><Relationship Id="rId21" Type="http://schemas.microsoft.com/office/2007/relationships/diagramDrawing" Target="../diagrams/drawing40.xml"/><Relationship Id="rId7" Type="http://schemas.openxmlformats.org/officeDocument/2006/relationships/diagramData" Target="../diagrams/data38.xml"/><Relationship Id="rId12" Type="http://schemas.openxmlformats.org/officeDocument/2006/relationships/diagramData" Target="../diagrams/data39.xml"/><Relationship Id="rId17" Type="http://schemas.openxmlformats.org/officeDocument/2006/relationships/diagramData" Target="../diagrams/data40.xml"/><Relationship Id="rId2" Type="http://schemas.openxmlformats.org/officeDocument/2006/relationships/diagramData" Target="../diagrams/data37.xml"/><Relationship Id="rId16" Type="http://schemas.microsoft.com/office/2007/relationships/diagramDrawing" Target="../diagrams/drawing39.xml"/><Relationship Id="rId20" Type="http://schemas.openxmlformats.org/officeDocument/2006/relationships/diagramColors" Target="../diagrams/colors40.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5" Type="http://schemas.openxmlformats.org/officeDocument/2006/relationships/diagramColors" Target="../diagrams/colors39.xml"/><Relationship Id="rId10" Type="http://schemas.openxmlformats.org/officeDocument/2006/relationships/diagramColors" Target="../diagrams/colors38.xml"/><Relationship Id="rId19" Type="http://schemas.openxmlformats.org/officeDocument/2006/relationships/diagramQuickStyle" Target="../diagrams/quickStyle40.xml"/><Relationship Id="rId4" Type="http://schemas.openxmlformats.org/officeDocument/2006/relationships/diagramQuickStyle" Target="../diagrams/quickStyle37.xml"/><Relationship Id="rId9" Type="http://schemas.openxmlformats.org/officeDocument/2006/relationships/diagramQuickStyle" Target="../diagrams/quickStyle38.xml"/><Relationship Id="rId14" Type="http://schemas.openxmlformats.org/officeDocument/2006/relationships/diagramQuickStyle" Target="../diagrams/quickStyle39.xml"/></Relationships>
</file>

<file path=ppt/slides/_rels/slide225.xml.rels><?xml version="1.0" encoding="UTF-8" standalone="yes"?>
<Relationships xmlns="http://schemas.openxmlformats.org/package/2006/relationships"><Relationship Id="rId3" Type="http://schemas.openxmlformats.org/officeDocument/2006/relationships/hyperlink" Target="http://en.wikipedia.org/wiki/Heapsort" TargetMode="External"/><Relationship Id="rId2" Type="http://schemas.openxmlformats.org/officeDocument/2006/relationships/hyperlink" Target="http://en.wikipedia.org/wiki/Best,_worst_and_average_case" TargetMode="Externa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en.wikipedia.org/wiki/Best,_worst_and_average_cas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600200"/>
            <a:ext cx="6705600" cy="1143000"/>
          </a:xfrm>
        </p:spPr>
        <p:txBody>
          <a:bodyPr/>
          <a:lstStyle/>
          <a:p>
            <a:pPr eaLnBrk="1" hangingPunct="1"/>
            <a:r>
              <a:rPr lang="en-US" sz="5400" b="1" smtClean="0">
                <a:latin typeface="Times New Roman" pitchFamily="18" charset="0"/>
                <a:cs typeface="Times New Roman" pitchFamily="18" charset="0"/>
              </a:rPr>
              <a:t>Real Time Group</a:t>
            </a:r>
          </a:p>
        </p:txBody>
      </p:sp>
      <p:sp>
        <p:nvSpPr>
          <p:cNvPr id="3077" name="Rectangle 3"/>
          <p:cNvSpPr>
            <a:spLocks noGrp="1" noChangeArrowheads="1"/>
          </p:cNvSpPr>
          <p:nvPr>
            <p:ph type="subTitle" idx="1"/>
          </p:nvPr>
        </p:nvSpPr>
        <p:spPr>
          <a:xfrm>
            <a:off x="1524000" y="2895600"/>
            <a:ext cx="6934200" cy="2514600"/>
          </a:xfrm>
        </p:spPr>
        <p:txBody>
          <a:bodyPr rtlCol="1">
            <a:normAutofit/>
          </a:bodyPr>
          <a:lstStyle/>
          <a:p>
            <a:pPr eaLnBrk="1" fontAlgn="auto" hangingPunct="1">
              <a:lnSpc>
                <a:spcPct val="90000"/>
              </a:lnSpc>
              <a:spcAft>
                <a:spcPts val="0"/>
              </a:spcAft>
              <a:defRPr/>
            </a:pPr>
            <a:r>
              <a:rPr lang="en-US" sz="4000" b="1" dirty="0" smtClean="0">
                <a:solidFill>
                  <a:srgbClr val="FF0000"/>
                </a:solidFill>
                <a:latin typeface="Times New Roman" pitchFamily="18" charset="0"/>
                <a:cs typeface="Times New Roman" pitchFamily="18" charset="0"/>
              </a:rPr>
              <a:t>C for Embedded</a:t>
            </a:r>
          </a:p>
          <a:p>
            <a:pPr eaLnBrk="1" fontAlgn="auto" hangingPunct="1">
              <a:lnSpc>
                <a:spcPct val="90000"/>
              </a:lnSpc>
              <a:spcAft>
                <a:spcPts val="0"/>
              </a:spcAft>
              <a:defRPr/>
            </a:pPr>
            <a:r>
              <a:rPr lang="en-US" sz="4000" b="1" dirty="0" smtClean="0">
                <a:solidFill>
                  <a:srgbClr val="FF0000"/>
                </a:solidFill>
                <a:latin typeface="Times New Roman" pitchFamily="18" charset="0"/>
                <a:cs typeface="Times New Roman" pitchFamily="18" charset="0"/>
              </a:rPr>
              <a:t>   Systems</a:t>
            </a:r>
            <a:endParaRPr lang="en-US" sz="4000" b="1" dirty="0" smtClean="0">
              <a:latin typeface="Times New Roman" pitchFamily="18" charset="0"/>
              <a:cs typeface="Times New Roman" pitchFamily="18" charset="0"/>
            </a:endParaRPr>
          </a:p>
          <a:p>
            <a:pPr eaLnBrk="1" fontAlgn="auto" hangingPunct="1">
              <a:lnSpc>
                <a:spcPct val="90000"/>
              </a:lnSpc>
              <a:spcAft>
                <a:spcPts val="0"/>
              </a:spcAft>
              <a:defRPr/>
            </a:pPr>
            <a:endParaRPr lang="en-US" dirty="0" smtClean="0"/>
          </a:p>
        </p:txBody>
      </p:sp>
      <p:sp>
        <p:nvSpPr>
          <p:cNvPr id="4" name="Rectangle 14"/>
          <p:cNvSpPr>
            <a:spLocks noGrp="1" noChangeArrowheads="1"/>
          </p:cNvSpPr>
          <p:nvPr>
            <p:ph type="ftr" sz="quarter" idx="11"/>
          </p:nvPr>
        </p:nvSpPr>
        <p:spPr/>
        <p:txBody>
          <a:bodyPr/>
          <a:lstStyle/>
          <a:p>
            <a:pPr>
              <a:defRPr/>
            </a:pPr>
            <a:r>
              <a:rPr lang="en-US"/>
              <a:t>Copyright @ 2007 Real Time College</a:t>
            </a:r>
          </a:p>
        </p:txBody>
      </p:sp>
      <p:sp>
        <p:nvSpPr>
          <p:cNvPr id="2053"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6250C1B-1CA9-4104-B3D4-ACFE5581B25A}" type="slidenum">
              <a:rPr lang="he-IL" sz="1200" smtClean="0">
                <a:solidFill>
                  <a:srgbClr val="898989"/>
                </a:solidFill>
                <a:cs typeface="Arial" pitchFamily="34" charset="0"/>
              </a:rPr>
              <a:pPr eaLnBrk="1" hangingPunct="1"/>
              <a:t>1</a:t>
            </a:fld>
            <a:endParaRPr lang="en-US" sz="1200" smtClean="0">
              <a:solidFill>
                <a:srgbClr val="898989"/>
              </a:solidFill>
            </a:endParaRPr>
          </a:p>
        </p:txBody>
      </p:sp>
      <p:sp>
        <p:nvSpPr>
          <p:cNvPr id="6" name="Snip Diagonal Corner Rectangle 5"/>
          <p:cNvSpPr/>
          <p:nvPr/>
        </p:nvSpPr>
        <p:spPr>
          <a:xfrm>
            <a:off x="0" y="0"/>
            <a:ext cx="1219200" cy="685800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defRPr/>
            </a:pPr>
            <a:endParaRPr lang="he-IL"/>
          </a:p>
        </p:txBody>
      </p:sp>
      <p:cxnSp>
        <p:nvCxnSpPr>
          <p:cNvPr id="10" name="Straight Arrow Connector 9"/>
          <p:cNvCxnSpPr/>
          <p:nvPr/>
        </p:nvCxnSpPr>
        <p:spPr>
          <a:xfrm>
            <a:off x="1219200" y="5029200"/>
            <a:ext cx="71628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56" name="Rectangle 10"/>
          <p:cNvSpPr>
            <a:spLocks noChangeArrowheads="1"/>
          </p:cNvSpPr>
          <p:nvPr/>
        </p:nvSpPr>
        <p:spPr bwMode="auto">
          <a:xfrm>
            <a:off x="3352800" y="5486400"/>
            <a:ext cx="2551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Times New Roman" pitchFamily="18" charset="0"/>
                <a:cs typeface="Times New Roman" pitchFamily="18" charset="0"/>
              </a:rPr>
              <a:t>bennyc@rt-ed.co.il</a:t>
            </a:r>
            <a:endParaRPr lang="he-IL"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מלבן מעוגל 49"/>
          <p:cNvSpPr/>
          <p:nvPr/>
        </p:nvSpPr>
        <p:spPr>
          <a:xfrm>
            <a:off x="6629400" y="2514600"/>
            <a:ext cx="1828800" cy="3581400"/>
          </a:xfrm>
          <a:prstGeom prst="roundRect">
            <a:avLst/>
          </a:prstGeom>
        </p:spPr>
        <p:style>
          <a:lnRef idx="2">
            <a:schemeClr val="accent5"/>
          </a:lnRef>
          <a:fillRef idx="1">
            <a:schemeClr val="lt1"/>
          </a:fillRef>
          <a:effectRef idx="0">
            <a:schemeClr val="accent5"/>
          </a:effectRef>
          <a:fontRef idx="minor">
            <a:schemeClr val="dk1"/>
          </a:fontRef>
        </p:style>
        <p:txBody>
          <a:bodyPr rtlCol="1" anchor="t"/>
          <a:lstStyle/>
          <a:p>
            <a:pPr algn="ctr"/>
            <a:r>
              <a:rPr lang="en-US" sz="1400" b="1" dirty="0" err="1" smtClean="0"/>
              <a:t>MyProg</a:t>
            </a:r>
            <a:r>
              <a:rPr lang="en-US" sz="1400" b="1" dirty="0" smtClean="0"/>
              <a:t> Process</a:t>
            </a:r>
            <a:endParaRPr lang="he-IL" sz="1400" b="1" dirty="0"/>
          </a:p>
        </p:txBody>
      </p:sp>
      <p:sp>
        <p:nvSpPr>
          <p:cNvPr id="6" name="Rectangle 2"/>
          <p:cNvSpPr>
            <a:spLocks noGrp="1" noChangeArrowheads="1"/>
          </p:cNvSpPr>
          <p:nvPr>
            <p:ph type="title"/>
          </p:nvPr>
        </p:nvSpPr>
        <p:spPr>
          <a:xfrm>
            <a:off x="304800" y="304800"/>
            <a:ext cx="6477000" cy="990600"/>
          </a:xfrm>
        </p:spPr>
        <p:txBody>
          <a:bodyPr>
            <a:normAutofit fontScale="90000"/>
          </a:bodyPr>
          <a:lstStyle/>
          <a:p>
            <a:pPr algn="l" rtl="0" eaLnBrk="1" hangingPunct="1">
              <a:defRPr/>
            </a:pPr>
            <a:r>
              <a:rPr lang="en-US" sz="3600" b="1" dirty="0" smtClean="0">
                <a:latin typeface="Times" pitchFamily="18" charset="0"/>
                <a:cs typeface="Times New Roman" pitchFamily="18" charset="0"/>
              </a:rPr>
              <a:t>Introduction - </a:t>
            </a:r>
            <a:br>
              <a:rPr lang="en-US" sz="3600" b="1" dirty="0" smtClean="0">
                <a:latin typeface="Times" pitchFamily="18" charset="0"/>
                <a:cs typeface="Times New Roman" pitchFamily="18" charset="0"/>
              </a:rPr>
            </a:br>
            <a:r>
              <a:rPr lang="en-US" sz="3600" b="1" dirty="0" smtClean="0">
                <a:latin typeface="Times" pitchFamily="18" charset="0"/>
                <a:cs typeface="Times New Roman" pitchFamily="18" charset="0"/>
              </a:rPr>
              <a:t>Concepts of Embedded </a:t>
            </a:r>
            <a:r>
              <a:rPr lang="en-US" sz="1600" b="1" dirty="0" smtClean="0">
                <a:solidFill>
                  <a:prstClr val="black"/>
                </a:solidFill>
                <a:latin typeface="Times" pitchFamily="18" charset="0"/>
                <a:cs typeface="Times New Roman" pitchFamily="18" charset="0"/>
              </a:rPr>
              <a:t>(Program In </a:t>
            </a:r>
            <a:r>
              <a:rPr lang="en-US" sz="1600" b="1" dirty="0" err="1" smtClean="0">
                <a:solidFill>
                  <a:prstClr val="black"/>
                </a:solidFill>
                <a:latin typeface="Times" pitchFamily="18" charset="0"/>
                <a:cs typeface="Times New Roman" pitchFamily="18" charset="0"/>
              </a:rPr>
              <a:t>Mem</a:t>
            </a:r>
            <a:r>
              <a:rPr lang="en-US" sz="1600" b="1" dirty="0" smtClean="0">
                <a:solidFill>
                  <a:prstClr val="black"/>
                </a:solidFill>
                <a:latin typeface="Times" pitchFamily="18" charset="0"/>
                <a:cs typeface="Times New Roman" pitchFamily="18" charset="0"/>
              </a:rPr>
              <a:t>)</a:t>
            </a:r>
            <a:endParaRPr lang="en-US" sz="3600" b="1" dirty="0" smtClean="0">
              <a:latin typeface="Times" pitchFamily="18" charset="0"/>
              <a:cs typeface="Times New Roman" pitchFamily="18"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8"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DF3FEEC-8031-464D-A30A-FCB7F230069C}" type="slidenum">
              <a:rPr lang="he-IL" sz="1200" smtClean="0">
                <a:solidFill>
                  <a:srgbClr val="898989"/>
                </a:solidFill>
                <a:cs typeface="Arial" pitchFamily="34" charset="0"/>
              </a:rPr>
              <a:pPr eaLnBrk="1" hangingPunct="1"/>
              <a:t>10</a:t>
            </a:fld>
            <a:endParaRPr lang="en-US" sz="1200" smtClean="0">
              <a:solidFill>
                <a:srgbClr val="898989"/>
              </a:solidFill>
            </a:endParaRPr>
          </a:p>
        </p:txBody>
      </p:sp>
      <p:sp>
        <p:nvSpPr>
          <p:cNvPr id="9" name="Rectangle 21"/>
          <p:cNvSpPr>
            <a:spLocks noChangeArrowheads="1"/>
          </p:cNvSpPr>
          <p:nvPr/>
        </p:nvSpPr>
        <p:spPr bwMode="auto">
          <a:xfrm>
            <a:off x="762000" y="1676400"/>
            <a:ext cx="800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rtl="0"/>
            <a:r>
              <a:rPr lang="en-US" sz="1800" dirty="0" smtClean="0">
                <a:latin typeface="Times New Roman" pitchFamily="18" charset="0"/>
                <a:cs typeface="Times New Roman" pitchFamily="18" charset="0"/>
              </a:rPr>
              <a:t>Lets assume I have created an application. A simple example of “Loading ..” menu would appear like this:</a:t>
            </a:r>
          </a:p>
        </p:txBody>
      </p:sp>
      <p:sp>
        <p:nvSpPr>
          <p:cNvPr id="11" name="מלבן מעוגל 10"/>
          <p:cNvSpPr/>
          <p:nvPr/>
        </p:nvSpPr>
        <p:spPr>
          <a:xfrm>
            <a:off x="990600" y="2655737"/>
            <a:ext cx="1905000" cy="255466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000" b="1" dirty="0" smtClean="0">
                <a:solidFill>
                  <a:srgbClr val="FF0000"/>
                </a:solidFill>
              </a:rPr>
              <a:t>CPU</a:t>
            </a:r>
            <a:endParaRPr lang="he-IL" sz="2000" b="1" dirty="0">
              <a:solidFill>
                <a:srgbClr val="FF0000"/>
              </a:solidFill>
            </a:endParaRPr>
          </a:p>
        </p:txBody>
      </p:sp>
      <p:grpSp>
        <p:nvGrpSpPr>
          <p:cNvPr id="28" name="קבוצה 27"/>
          <p:cNvGrpSpPr/>
          <p:nvPr/>
        </p:nvGrpSpPr>
        <p:grpSpPr>
          <a:xfrm>
            <a:off x="2875156" y="3881470"/>
            <a:ext cx="2139457" cy="1670908"/>
            <a:chOff x="2860942" y="3429000"/>
            <a:chExt cx="1908992" cy="2123378"/>
          </a:xfrm>
        </p:grpSpPr>
        <p:grpSp>
          <p:nvGrpSpPr>
            <p:cNvPr id="29" name="קבוצה 28"/>
            <p:cNvGrpSpPr/>
            <p:nvPr/>
          </p:nvGrpSpPr>
          <p:grpSpPr>
            <a:xfrm>
              <a:off x="2882591" y="3429000"/>
              <a:ext cx="1887343" cy="2123378"/>
              <a:chOff x="2882591" y="3429000"/>
              <a:chExt cx="1887343" cy="2123378"/>
            </a:xfrm>
          </p:grpSpPr>
          <p:cxnSp>
            <p:nvCxnSpPr>
              <p:cNvPr id="31" name="מחבר ישר 30"/>
              <p:cNvCxnSpPr/>
              <p:nvPr/>
            </p:nvCxnSpPr>
            <p:spPr>
              <a:xfrm>
                <a:off x="2895600" y="34290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a:xfrm>
                <a:off x="2882591" y="36576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מחבר ישר 32"/>
              <p:cNvCxnSpPr/>
              <p:nvPr/>
            </p:nvCxnSpPr>
            <p:spPr>
              <a:xfrm>
                <a:off x="3962400" y="3647378"/>
                <a:ext cx="0" cy="1905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מחבר ישר 33"/>
              <p:cNvCxnSpPr/>
              <p:nvPr/>
            </p:nvCxnSpPr>
            <p:spPr>
              <a:xfrm>
                <a:off x="4191000" y="3429000"/>
                <a:ext cx="0" cy="212337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2860942" y="4038600"/>
              <a:ext cx="1218603" cy="307777"/>
            </a:xfrm>
            <a:prstGeom prst="rect">
              <a:avLst/>
            </a:prstGeom>
            <a:noFill/>
          </p:spPr>
          <p:txBody>
            <a:bodyPr wrap="none" rtlCol="1">
              <a:spAutoFit/>
            </a:bodyPr>
            <a:lstStyle/>
            <a:p>
              <a:r>
                <a:rPr lang="en-US" sz="1400" b="1" dirty="0" smtClean="0">
                  <a:solidFill>
                    <a:srgbClr val="FF0000"/>
                  </a:solidFill>
                </a:rPr>
                <a:t>Internal Bus</a:t>
              </a:r>
              <a:endParaRPr lang="he-IL" sz="1400" dirty="0"/>
            </a:p>
          </p:txBody>
        </p:sp>
      </p:grpSp>
      <p:sp>
        <p:nvSpPr>
          <p:cNvPr id="35" name="מלבן 34"/>
          <p:cNvSpPr/>
          <p:nvPr/>
        </p:nvSpPr>
        <p:spPr>
          <a:xfrm>
            <a:off x="990600" y="5552378"/>
            <a:ext cx="3505200" cy="543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800" b="1" dirty="0" smtClean="0">
                <a:solidFill>
                  <a:srgbClr val="FF0000"/>
                </a:solidFill>
                <a:latin typeface="Arial" pitchFamily="34" charset="0"/>
                <a:cs typeface="Narkisim" pitchFamily="2" charset="-79"/>
              </a:rPr>
              <a:t>Peripherals</a:t>
            </a:r>
            <a:endParaRPr lang="he-IL" dirty="0"/>
          </a:p>
        </p:txBody>
      </p:sp>
      <p:cxnSp>
        <p:nvCxnSpPr>
          <p:cNvPr id="36" name="מחבר ישר 35"/>
          <p:cNvCxnSpPr/>
          <p:nvPr/>
        </p:nvCxnSpPr>
        <p:spPr>
          <a:xfrm>
            <a:off x="1143000" y="6096000"/>
            <a:ext cx="0" cy="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מחבר ישר 36"/>
          <p:cNvCxnSpPr/>
          <p:nvPr/>
        </p:nvCxnSpPr>
        <p:spPr>
          <a:xfrm>
            <a:off x="1702420" y="6096000"/>
            <a:ext cx="0" cy="337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a:xfrm>
            <a:off x="2259980" y="6096000"/>
            <a:ext cx="0" cy="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מחבר ישר 38"/>
          <p:cNvCxnSpPr/>
          <p:nvPr/>
        </p:nvCxnSpPr>
        <p:spPr>
          <a:xfrm>
            <a:off x="2819400" y="6096000"/>
            <a:ext cx="0" cy="337789"/>
          </a:xfrm>
          <a:prstGeom prst="line">
            <a:avLst/>
          </a:prstGeom>
        </p:spPr>
        <p:style>
          <a:lnRef idx="1">
            <a:schemeClr val="accent1"/>
          </a:lnRef>
          <a:fillRef idx="0">
            <a:schemeClr val="accent1"/>
          </a:fillRef>
          <a:effectRef idx="0">
            <a:schemeClr val="accent1"/>
          </a:effectRef>
          <a:fontRef idx="minor">
            <a:schemeClr val="tx1"/>
          </a:fontRef>
        </p:style>
      </p:cxnSp>
      <p:sp>
        <p:nvSpPr>
          <p:cNvPr id="41" name="מלבן 40"/>
          <p:cNvSpPr/>
          <p:nvPr/>
        </p:nvSpPr>
        <p:spPr>
          <a:xfrm>
            <a:off x="952500"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2" name="מלבן 41"/>
          <p:cNvSpPr/>
          <p:nvPr/>
        </p:nvSpPr>
        <p:spPr>
          <a:xfrm>
            <a:off x="1517496"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3" name="מלבן 42"/>
          <p:cNvSpPr/>
          <p:nvPr/>
        </p:nvSpPr>
        <p:spPr>
          <a:xfrm>
            <a:off x="2076915"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4" name="מלבן 43"/>
          <p:cNvSpPr/>
          <p:nvPr/>
        </p:nvSpPr>
        <p:spPr>
          <a:xfrm>
            <a:off x="2634476"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cxnSp>
        <p:nvCxnSpPr>
          <p:cNvPr id="51" name="מחבר ישר 50"/>
          <p:cNvCxnSpPr/>
          <p:nvPr/>
        </p:nvCxnSpPr>
        <p:spPr>
          <a:xfrm>
            <a:off x="6634976" y="4611029"/>
            <a:ext cx="18288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87376" y="2895600"/>
            <a:ext cx="1670824" cy="1754326"/>
          </a:xfrm>
          <a:prstGeom prst="rect">
            <a:avLst/>
          </a:prstGeom>
          <a:noFill/>
        </p:spPr>
        <p:txBody>
          <a:bodyPr wrap="square" rtlCol="1">
            <a:spAutoFit/>
          </a:bodyPr>
          <a:lstStyle/>
          <a:p>
            <a:pPr rtl="0"/>
            <a:r>
              <a:rPr lang="en-US" sz="1200" u="sng" dirty="0" smtClean="0"/>
              <a:t>Data (Variables)</a:t>
            </a:r>
          </a:p>
          <a:p>
            <a:pPr rtl="0"/>
            <a:endParaRPr lang="en-US" sz="1200" dirty="0" smtClean="0"/>
          </a:p>
          <a:p>
            <a:pPr marL="171450" indent="-171450" rtl="0">
              <a:buFont typeface="Arial" pitchFamily="34" charset="0"/>
              <a:buChar char="•"/>
            </a:pPr>
            <a:r>
              <a:rPr lang="en-US" sz="1200" dirty="0" smtClean="0"/>
              <a:t>Parameters for the Loading Window</a:t>
            </a:r>
            <a:br>
              <a:rPr lang="en-US" sz="1200" dirty="0" smtClean="0"/>
            </a:br>
            <a:endParaRPr lang="en-US" sz="1200" dirty="0"/>
          </a:p>
          <a:p>
            <a:pPr marL="171450" indent="-171450" rtl="0">
              <a:buFont typeface="Arial" pitchFamily="34" charset="0"/>
              <a:buChar char="•"/>
            </a:pPr>
            <a:r>
              <a:rPr lang="en-US" sz="1200" dirty="0" smtClean="0"/>
              <a:t>Counter for the load percentage </a:t>
            </a:r>
            <a:br>
              <a:rPr lang="en-US" sz="1200" dirty="0" smtClean="0"/>
            </a:br>
            <a:endParaRPr lang="en-US" sz="1200" dirty="0" smtClean="0"/>
          </a:p>
          <a:p>
            <a:pPr marL="171450" indent="-171450" rtl="0">
              <a:buFont typeface="Arial" pitchFamily="34" charset="0"/>
              <a:buChar char="•"/>
            </a:pPr>
            <a:r>
              <a:rPr lang="en-US" sz="1200" dirty="0" smtClean="0"/>
              <a:t>String: “Loading ..”</a:t>
            </a:r>
          </a:p>
        </p:txBody>
      </p:sp>
      <p:sp>
        <p:nvSpPr>
          <p:cNvPr id="53" name="TextBox 52"/>
          <p:cNvSpPr txBox="1"/>
          <p:nvPr/>
        </p:nvSpPr>
        <p:spPr>
          <a:xfrm>
            <a:off x="6787376" y="4711005"/>
            <a:ext cx="1524000" cy="1384995"/>
          </a:xfrm>
          <a:prstGeom prst="rect">
            <a:avLst/>
          </a:prstGeom>
          <a:noFill/>
        </p:spPr>
        <p:txBody>
          <a:bodyPr wrap="square" rtlCol="1">
            <a:spAutoFit/>
          </a:bodyPr>
          <a:lstStyle/>
          <a:p>
            <a:pPr rtl="0"/>
            <a:r>
              <a:rPr lang="en-US" sz="1200" u="sng" dirty="0" smtClean="0"/>
              <a:t>Code (CPU Orders)</a:t>
            </a:r>
          </a:p>
          <a:p>
            <a:pPr rtl="0"/>
            <a:endParaRPr lang="en-US" sz="1200" dirty="0"/>
          </a:p>
          <a:p>
            <a:pPr marL="171450" indent="-171450" rtl="0">
              <a:buFont typeface="Arial" pitchFamily="34" charset="0"/>
              <a:buChar char="•"/>
            </a:pPr>
            <a:r>
              <a:rPr lang="en-US" sz="1200" dirty="0" smtClean="0"/>
              <a:t>Fetch next file thread</a:t>
            </a:r>
          </a:p>
          <a:p>
            <a:pPr rtl="0"/>
            <a:endParaRPr lang="en-US" sz="1200" dirty="0" smtClean="0"/>
          </a:p>
          <a:p>
            <a:pPr marL="171450" indent="-171450" rtl="0">
              <a:buFont typeface="Arial" pitchFamily="34" charset="0"/>
              <a:buChar char="•"/>
            </a:pPr>
            <a:r>
              <a:rPr lang="en-US" sz="1200" dirty="0" smtClean="0"/>
              <a:t>Update counter thread</a:t>
            </a:r>
          </a:p>
        </p:txBody>
      </p:sp>
      <p:grpSp>
        <p:nvGrpSpPr>
          <p:cNvPr id="64" name="קבוצה 63"/>
          <p:cNvGrpSpPr/>
          <p:nvPr/>
        </p:nvGrpSpPr>
        <p:grpSpPr>
          <a:xfrm>
            <a:off x="4548893" y="2209801"/>
            <a:ext cx="2004308" cy="3886200"/>
            <a:chOff x="4548893" y="2650789"/>
            <a:chExt cx="2004308" cy="3445211"/>
          </a:xfrm>
        </p:grpSpPr>
        <p:cxnSp>
          <p:nvCxnSpPr>
            <p:cNvPr id="13" name="מחבר ישר 12"/>
            <p:cNvCxnSpPr/>
            <p:nvPr/>
          </p:nvCxnSpPr>
          <p:spPr>
            <a:xfrm>
              <a:off x="6535902" y="3046122"/>
              <a:ext cx="0" cy="2627587"/>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5032993" y="3046122"/>
              <a:ext cx="0" cy="2627587"/>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a:xfrm>
              <a:off x="5041643" y="5579867"/>
              <a:ext cx="0" cy="516133"/>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6535902" y="5579867"/>
              <a:ext cx="0" cy="516133"/>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a:xfrm>
              <a:off x="5032993" y="3139964"/>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5032993" y="3421491"/>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a:xfrm>
              <a:off x="5032993" y="3703019"/>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5032993" y="3984546"/>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a:xfrm>
              <a:off x="5014614" y="4266073"/>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a:xfrm>
              <a:off x="5014614" y="4547600"/>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3" name="מחבר ישר 22"/>
            <p:cNvCxnSpPr/>
            <p:nvPr/>
          </p:nvCxnSpPr>
          <p:spPr>
            <a:xfrm>
              <a:off x="5014614" y="4829127"/>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5063266" y="5110655"/>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5" name="מחבר ישר 24"/>
            <p:cNvCxnSpPr/>
            <p:nvPr/>
          </p:nvCxnSpPr>
          <p:spPr>
            <a:xfrm>
              <a:off x="5063266" y="5392182"/>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6" name="מחבר ישר 25"/>
            <p:cNvCxnSpPr/>
            <p:nvPr/>
          </p:nvCxnSpPr>
          <p:spPr>
            <a:xfrm>
              <a:off x="5063266" y="5673709"/>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48893" y="2650789"/>
              <a:ext cx="1094368" cy="454843"/>
            </a:xfrm>
            <a:prstGeom prst="rect">
              <a:avLst/>
            </a:prstGeom>
            <a:noFill/>
          </p:spPr>
          <p:txBody>
            <a:bodyPr wrap="none" rtlCol="1">
              <a:spAutoFit/>
            </a:bodyPr>
            <a:lstStyle/>
            <a:p>
              <a:pPr rtl="0"/>
              <a:r>
                <a:rPr lang="en-US" sz="1800" b="1" dirty="0" smtClean="0">
                  <a:solidFill>
                    <a:srgbClr val="FF0000"/>
                  </a:solidFill>
                </a:rPr>
                <a:t>Memory</a:t>
              </a:r>
              <a:endParaRPr lang="he-IL" sz="1800" b="1" dirty="0">
                <a:solidFill>
                  <a:srgbClr val="FF0000"/>
                </a:solidFill>
              </a:endParaRPr>
            </a:p>
          </p:txBody>
        </p:sp>
        <p:cxnSp>
          <p:nvCxnSpPr>
            <p:cNvPr id="54" name="מחבר ישר 53"/>
            <p:cNvCxnSpPr/>
            <p:nvPr/>
          </p:nvCxnSpPr>
          <p:spPr>
            <a:xfrm>
              <a:off x="5032993" y="3288182"/>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55" name="מחבר ישר 54"/>
            <p:cNvCxnSpPr/>
            <p:nvPr/>
          </p:nvCxnSpPr>
          <p:spPr>
            <a:xfrm>
              <a:off x="5032993" y="3569709"/>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56" name="מחבר ישר 55"/>
            <p:cNvCxnSpPr/>
            <p:nvPr/>
          </p:nvCxnSpPr>
          <p:spPr>
            <a:xfrm>
              <a:off x="5032993" y="3851237"/>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57" name="מחבר ישר 56"/>
            <p:cNvCxnSpPr/>
            <p:nvPr/>
          </p:nvCxnSpPr>
          <p:spPr>
            <a:xfrm>
              <a:off x="5032993" y="4132764"/>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58" name="מחבר ישר 57"/>
            <p:cNvCxnSpPr/>
            <p:nvPr/>
          </p:nvCxnSpPr>
          <p:spPr>
            <a:xfrm>
              <a:off x="5014614" y="4414291"/>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59" name="מחבר ישר 58"/>
            <p:cNvCxnSpPr/>
            <p:nvPr/>
          </p:nvCxnSpPr>
          <p:spPr>
            <a:xfrm>
              <a:off x="5014614" y="4695818"/>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60" name="מחבר ישר 59"/>
            <p:cNvCxnSpPr/>
            <p:nvPr/>
          </p:nvCxnSpPr>
          <p:spPr>
            <a:xfrm>
              <a:off x="5014614" y="4977345"/>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61" name="מחבר ישר 60"/>
            <p:cNvCxnSpPr/>
            <p:nvPr/>
          </p:nvCxnSpPr>
          <p:spPr>
            <a:xfrm>
              <a:off x="5063266" y="5258873"/>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62" name="מחבר ישר 61"/>
            <p:cNvCxnSpPr/>
            <p:nvPr/>
          </p:nvCxnSpPr>
          <p:spPr>
            <a:xfrm>
              <a:off x="5063266" y="5540400"/>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63" name="מחבר ישר 62"/>
            <p:cNvCxnSpPr/>
            <p:nvPr/>
          </p:nvCxnSpPr>
          <p:spPr>
            <a:xfrm>
              <a:off x="5063266" y="5821927"/>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4311069" y="2754055"/>
            <a:ext cx="697628" cy="215444"/>
          </a:xfrm>
          <a:prstGeom prst="rect">
            <a:avLst/>
          </a:prstGeom>
          <a:noFill/>
        </p:spPr>
        <p:txBody>
          <a:bodyPr wrap="none" rtlCol="1">
            <a:spAutoFit/>
          </a:bodyPr>
          <a:lstStyle/>
          <a:p>
            <a:r>
              <a:rPr lang="en-US" dirty="0" smtClean="0"/>
              <a:t>0x12ffa000</a:t>
            </a:r>
            <a:endParaRPr lang="he-IL" dirty="0"/>
          </a:p>
        </p:txBody>
      </p:sp>
      <p:sp>
        <p:nvSpPr>
          <p:cNvPr id="70" name="TextBox 69"/>
          <p:cNvSpPr txBox="1"/>
          <p:nvPr/>
        </p:nvSpPr>
        <p:spPr>
          <a:xfrm>
            <a:off x="4302405" y="3216831"/>
            <a:ext cx="697628" cy="215444"/>
          </a:xfrm>
          <a:prstGeom prst="rect">
            <a:avLst/>
          </a:prstGeom>
          <a:noFill/>
        </p:spPr>
        <p:txBody>
          <a:bodyPr wrap="none" rtlCol="1">
            <a:spAutoFit/>
          </a:bodyPr>
          <a:lstStyle/>
          <a:p>
            <a:r>
              <a:rPr lang="en-US" dirty="0" smtClean="0"/>
              <a:t>0x12ffb000</a:t>
            </a:r>
            <a:endParaRPr lang="he-IL" dirty="0"/>
          </a:p>
        </p:txBody>
      </p:sp>
      <p:sp>
        <p:nvSpPr>
          <p:cNvPr id="71" name="TextBox 70"/>
          <p:cNvSpPr txBox="1"/>
          <p:nvPr/>
        </p:nvSpPr>
        <p:spPr>
          <a:xfrm>
            <a:off x="4302405" y="3606558"/>
            <a:ext cx="697628" cy="215444"/>
          </a:xfrm>
          <a:prstGeom prst="rect">
            <a:avLst/>
          </a:prstGeom>
          <a:noFill/>
        </p:spPr>
        <p:txBody>
          <a:bodyPr wrap="none" rtlCol="1">
            <a:spAutoFit/>
          </a:bodyPr>
          <a:lstStyle/>
          <a:p>
            <a:r>
              <a:rPr lang="en-US" dirty="0" smtClean="0"/>
              <a:t>0x12ffc000</a:t>
            </a:r>
            <a:endParaRPr lang="he-IL" dirty="0"/>
          </a:p>
        </p:txBody>
      </p:sp>
      <p:sp>
        <p:nvSpPr>
          <p:cNvPr id="72" name="TextBox 71"/>
          <p:cNvSpPr txBox="1"/>
          <p:nvPr/>
        </p:nvSpPr>
        <p:spPr>
          <a:xfrm>
            <a:off x="2752097" y="6172200"/>
            <a:ext cx="524503" cy="215444"/>
          </a:xfrm>
          <a:prstGeom prst="rect">
            <a:avLst/>
          </a:prstGeom>
          <a:noFill/>
        </p:spPr>
        <p:txBody>
          <a:bodyPr wrap="none" rtlCol="1">
            <a:spAutoFit/>
          </a:bodyPr>
          <a:lstStyle/>
          <a:p>
            <a:r>
              <a:rPr lang="en-US" dirty="0" smtClean="0"/>
              <a:t>0x1000</a:t>
            </a:r>
            <a:endParaRPr lang="he-IL" dirty="0"/>
          </a:p>
        </p:txBody>
      </p:sp>
      <p:sp>
        <p:nvSpPr>
          <p:cNvPr id="73" name="TextBox 72"/>
          <p:cNvSpPr txBox="1"/>
          <p:nvPr/>
        </p:nvSpPr>
        <p:spPr>
          <a:xfrm>
            <a:off x="2209800" y="6172200"/>
            <a:ext cx="524503" cy="215444"/>
          </a:xfrm>
          <a:prstGeom prst="rect">
            <a:avLst/>
          </a:prstGeom>
          <a:noFill/>
        </p:spPr>
        <p:txBody>
          <a:bodyPr wrap="none" rtlCol="1">
            <a:spAutoFit/>
          </a:bodyPr>
          <a:lstStyle/>
          <a:p>
            <a:r>
              <a:rPr lang="en-US" dirty="0" smtClean="0"/>
              <a:t>0x1020</a:t>
            </a:r>
            <a:endParaRPr lang="he-IL" dirty="0"/>
          </a:p>
        </p:txBody>
      </p:sp>
      <p:sp>
        <p:nvSpPr>
          <p:cNvPr id="74" name="TextBox 73"/>
          <p:cNvSpPr txBox="1"/>
          <p:nvPr/>
        </p:nvSpPr>
        <p:spPr>
          <a:xfrm>
            <a:off x="1685297" y="6172200"/>
            <a:ext cx="524503" cy="215444"/>
          </a:xfrm>
          <a:prstGeom prst="rect">
            <a:avLst/>
          </a:prstGeom>
          <a:noFill/>
        </p:spPr>
        <p:txBody>
          <a:bodyPr wrap="none" rtlCol="1">
            <a:spAutoFit/>
          </a:bodyPr>
          <a:lstStyle/>
          <a:p>
            <a:r>
              <a:rPr lang="en-US" dirty="0" smtClean="0"/>
              <a:t>0x1030</a:t>
            </a:r>
            <a:endParaRPr lang="he-IL" dirty="0"/>
          </a:p>
        </p:txBody>
      </p:sp>
      <p:sp>
        <p:nvSpPr>
          <p:cNvPr id="75" name="TextBox 74"/>
          <p:cNvSpPr txBox="1"/>
          <p:nvPr/>
        </p:nvSpPr>
        <p:spPr>
          <a:xfrm>
            <a:off x="1066801" y="6172200"/>
            <a:ext cx="524503" cy="215444"/>
          </a:xfrm>
          <a:prstGeom prst="rect">
            <a:avLst/>
          </a:prstGeom>
          <a:noFill/>
        </p:spPr>
        <p:txBody>
          <a:bodyPr wrap="none" rtlCol="1">
            <a:spAutoFit/>
          </a:bodyPr>
          <a:lstStyle/>
          <a:p>
            <a:r>
              <a:rPr lang="en-US" dirty="0" smtClean="0"/>
              <a:t>0x1100</a:t>
            </a:r>
            <a:endParaRPr lang="he-IL" dirty="0"/>
          </a:p>
        </p:txBody>
      </p:sp>
      <p:sp>
        <p:nvSpPr>
          <p:cNvPr id="85" name="TextBox 84"/>
          <p:cNvSpPr txBox="1"/>
          <p:nvPr/>
        </p:nvSpPr>
        <p:spPr>
          <a:xfrm>
            <a:off x="4311491" y="5102684"/>
            <a:ext cx="726481" cy="215444"/>
          </a:xfrm>
          <a:prstGeom prst="rect">
            <a:avLst/>
          </a:prstGeom>
          <a:noFill/>
        </p:spPr>
        <p:txBody>
          <a:bodyPr wrap="none" rtlCol="1">
            <a:spAutoFit/>
          </a:bodyPr>
          <a:lstStyle/>
          <a:p>
            <a:r>
              <a:rPr lang="en-US" dirty="0" smtClean="0"/>
              <a:t>0x30fe0000</a:t>
            </a:r>
            <a:endParaRPr lang="he-IL" dirty="0"/>
          </a:p>
        </p:txBody>
      </p:sp>
      <p:sp>
        <p:nvSpPr>
          <p:cNvPr id="86" name="TextBox 85"/>
          <p:cNvSpPr txBox="1"/>
          <p:nvPr/>
        </p:nvSpPr>
        <p:spPr>
          <a:xfrm>
            <a:off x="4337984" y="5444656"/>
            <a:ext cx="691216" cy="215444"/>
          </a:xfrm>
          <a:prstGeom prst="rect">
            <a:avLst/>
          </a:prstGeom>
          <a:noFill/>
        </p:spPr>
        <p:txBody>
          <a:bodyPr wrap="none" rtlCol="1">
            <a:spAutoFit/>
          </a:bodyPr>
          <a:lstStyle/>
          <a:p>
            <a:r>
              <a:rPr lang="en-US" dirty="0" smtClean="0"/>
              <a:t>0x30ff0000</a:t>
            </a:r>
            <a:endParaRPr lang="he-IL" dirty="0"/>
          </a:p>
        </p:txBody>
      </p:sp>
    </p:spTree>
    <p:extLst>
      <p:ext uri="{BB962C8B-B14F-4D97-AF65-F5344CB8AC3E}">
        <p14:creationId xmlns:p14="http://schemas.microsoft.com/office/powerpoint/2010/main" val="246879555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subTitle" idx="1"/>
          </p:nvPr>
        </p:nvSpPr>
        <p:spPr>
          <a:xfrm>
            <a:off x="1295400" y="3124200"/>
            <a:ext cx="6400800" cy="1752600"/>
          </a:xfrm>
        </p:spPr>
        <p:txBody>
          <a:bodyPr/>
          <a:lstStyle/>
          <a:p>
            <a:pPr eaLnBrk="1" hangingPunct="1"/>
            <a:r>
              <a:rPr lang="en-US" sz="6000" b="1" smtClean="0">
                <a:solidFill>
                  <a:srgbClr val="FF0000"/>
                </a:solidFill>
                <a:latin typeface="Times New Roman" pitchFamily="18" charset="0"/>
                <a:cs typeface="Times New Roman" pitchFamily="18" charset="0"/>
              </a:rPr>
              <a:t>Pointers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79876"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245718C-3D44-4F7E-B882-0ECF81625A0B}" type="slidenum">
              <a:rPr lang="he-IL" sz="1200" smtClean="0">
                <a:solidFill>
                  <a:srgbClr val="898989"/>
                </a:solidFill>
                <a:cs typeface="Arial" pitchFamily="34" charset="0"/>
              </a:rPr>
              <a:pPr eaLnBrk="1" hangingPunct="1"/>
              <a:t>100</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4"/>
          <p:cNvSpPr>
            <a:spLocks noGrp="1"/>
          </p:cNvSpPr>
          <p:nvPr>
            <p:ph type="ftr" sz="quarter" idx="11"/>
          </p:nvPr>
        </p:nvSpPr>
        <p:spPr/>
        <p:txBody>
          <a:bodyPr/>
          <a:lstStyle/>
          <a:p>
            <a:pPr>
              <a:defRPr/>
            </a:pPr>
            <a:r>
              <a:rPr lang="en-US"/>
              <a:t>Copyright @ 2007 Real Time College</a:t>
            </a:r>
          </a:p>
        </p:txBody>
      </p:sp>
      <p:sp>
        <p:nvSpPr>
          <p:cNvPr id="808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DD312A4-6405-422F-9433-9FB37ABE46A1}" type="slidenum">
              <a:rPr lang="he-IL" sz="1200" smtClean="0">
                <a:solidFill>
                  <a:srgbClr val="898989"/>
                </a:solidFill>
                <a:cs typeface="Arial" pitchFamily="34" charset="0"/>
              </a:rPr>
              <a:pPr eaLnBrk="1" hangingPunct="1"/>
              <a:t>101</a:t>
            </a:fld>
            <a:endParaRPr lang="en-US" sz="1200" smtClean="0">
              <a:solidFill>
                <a:srgbClr val="898989"/>
              </a:solidFill>
            </a:endParaRPr>
          </a:p>
        </p:txBody>
      </p:sp>
      <p:sp>
        <p:nvSpPr>
          <p:cNvPr id="80900" name="Rectangle 2"/>
          <p:cNvSpPr>
            <a:spLocks noChangeArrowheads="1"/>
          </p:cNvSpPr>
          <p:nvPr/>
        </p:nvSpPr>
        <p:spPr bwMode="auto">
          <a:xfrm>
            <a:off x="554038" y="517525"/>
            <a:ext cx="457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What is a Pointers</a:t>
            </a:r>
          </a:p>
        </p:txBody>
      </p:sp>
      <p:sp>
        <p:nvSpPr>
          <p:cNvPr id="80901" name="Rectangle 3"/>
          <p:cNvSpPr>
            <a:spLocks noChangeArrowheads="1"/>
          </p:cNvSpPr>
          <p:nvPr/>
        </p:nvSpPr>
        <p:spPr bwMode="auto">
          <a:xfrm>
            <a:off x="609600" y="1524000"/>
            <a:ext cx="57912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cs typeface="Times New Roman" pitchFamily="18" charset="0"/>
              </a:rPr>
              <a:t>A </a:t>
            </a:r>
            <a:r>
              <a:rPr lang="en-US" sz="1800" i="1" dirty="0">
                <a:solidFill>
                  <a:srgbClr val="000000"/>
                </a:solidFill>
                <a:latin typeface="Times New Roman" pitchFamily="18" charset="0"/>
                <a:cs typeface="Times New Roman" pitchFamily="18" charset="0"/>
              </a:rPr>
              <a:t>pointer </a:t>
            </a:r>
            <a:r>
              <a:rPr lang="en-US" sz="1800" dirty="0">
                <a:solidFill>
                  <a:srgbClr val="000000"/>
                </a:solidFill>
                <a:latin typeface="Times New Roman" pitchFamily="18" charset="0"/>
                <a:cs typeface="Times New Roman" pitchFamily="18" charset="0"/>
              </a:rPr>
              <a:t>is a </a:t>
            </a:r>
            <a:r>
              <a:rPr lang="en-US" sz="1800" dirty="0">
                <a:solidFill>
                  <a:srgbClr val="FF0000"/>
                </a:solidFill>
                <a:latin typeface="Times New Roman" pitchFamily="18" charset="0"/>
                <a:cs typeface="Times New Roman" pitchFamily="18" charset="0"/>
              </a:rPr>
              <a:t>variable that holds a memory address</a:t>
            </a:r>
            <a:r>
              <a:rPr lang="en-US" sz="1800" dirty="0">
                <a:solidFill>
                  <a:srgbClr val="000000"/>
                </a:solidFill>
                <a:latin typeface="Times New Roman" pitchFamily="18" charset="0"/>
                <a:cs typeface="Times New Roman" pitchFamily="18" charset="0"/>
              </a:rPr>
              <a:t>.     </a:t>
            </a:r>
          </a:p>
          <a:p>
            <a:pPr rtl="0" eaLnBrk="0" hangingPunct="0">
              <a:spcBef>
                <a:spcPct val="50000"/>
              </a:spcBef>
            </a:pPr>
            <a:r>
              <a:rPr lang="en-US" sz="1800" dirty="0">
                <a:solidFill>
                  <a:srgbClr val="0033CC"/>
                </a:solidFill>
                <a:latin typeface="Times New Roman" pitchFamily="18" charset="0"/>
                <a:cs typeface="Times New Roman" pitchFamily="18" charset="0"/>
              </a:rPr>
              <a:t>Every variable has an address</a:t>
            </a:r>
            <a:r>
              <a:rPr lang="en-US" sz="1800" dirty="0">
                <a:solidFill>
                  <a:srgbClr val="000000"/>
                </a:solidFill>
                <a:latin typeface="Times New Roman" pitchFamily="18" charset="0"/>
                <a:cs typeface="Times New Roman" pitchFamily="18" charset="0"/>
              </a:rPr>
              <a:t>. Even without knowing the                                                   specific address of a given variable, you can store that                                                       address in a pointer.  </a:t>
            </a:r>
          </a:p>
          <a:p>
            <a:pPr rtl="0" eaLnBrk="0" hangingPunct="0">
              <a:spcBef>
                <a:spcPct val="50000"/>
              </a:spcBef>
            </a:pPr>
            <a:r>
              <a:rPr lang="en-US" sz="1800" i="1" dirty="0" err="1">
                <a:solidFill>
                  <a:srgbClr val="0000FF"/>
                </a:solidFill>
                <a:latin typeface="Times New Roman" pitchFamily="18" charset="0"/>
                <a:cs typeface="Times New Roman" pitchFamily="18" charset="0"/>
              </a:rPr>
              <a:t>int</a:t>
            </a:r>
            <a:r>
              <a:rPr lang="en-US" sz="1800" i="1" dirty="0">
                <a:solidFill>
                  <a:srgbClr val="0000FF"/>
                </a:solidFill>
                <a:latin typeface="Times New Roman" pitchFamily="18" charset="0"/>
                <a:cs typeface="Times New Roman" pitchFamily="18" charset="0"/>
              </a:rPr>
              <a:t> Age = 5;                                                                                                                               </a:t>
            </a:r>
            <a:r>
              <a:rPr lang="en-US" sz="1800" i="1" dirty="0" err="1">
                <a:solidFill>
                  <a:srgbClr val="0000FF"/>
                </a:solidFill>
                <a:latin typeface="Times New Roman" pitchFamily="18" charset="0"/>
                <a:cs typeface="Times New Roman" pitchFamily="18" charset="0"/>
              </a:rPr>
              <a:t>int</a:t>
            </a:r>
            <a:r>
              <a:rPr lang="en-US" sz="1800" i="1" dirty="0">
                <a:solidFill>
                  <a:srgbClr val="0000FF"/>
                </a:solidFill>
                <a:latin typeface="Times New Roman" pitchFamily="18" charset="0"/>
                <a:cs typeface="Times New Roman" pitchFamily="18" charset="0"/>
              </a:rPr>
              <a:t> *</a:t>
            </a:r>
            <a:r>
              <a:rPr lang="en-US" sz="1800" i="1" dirty="0" err="1">
                <a:solidFill>
                  <a:srgbClr val="0000FF"/>
                </a:solidFill>
                <a:latin typeface="Times New Roman" pitchFamily="18" charset="0"/>
                <a:cs typeface="Times New Roman" pitchFamily="18" charset="0"/>
              </a:rPr>
              <a:t>pAge</a:t>
            </a:r>
            <a:r>
              <a:rPr lang="en-US" sz="1800" i="1" dirty="0">
                <a:solidFill>
                  <a:srgbClr val="0000FF"/>
                </a:solidFill>
                <a:latin typeface="Times New Roman" pitchFamily="18" charset="0"/>
                <a:cs typeface="Times New Roman" pitchFamily="18" charset="0"/>
              </a:rPr>
              <a:t> = NULL;                                                                                                                              </a:t>
            </a:r>
            <a:r>
              <a:rPr lang="en-US" sz="1800" i="1" dirty="0" err="1">
                <a:solidFill>
                  <a:srgbClr val="0000FF"/>
                </a:solidFill>
                <a:latin typeface="Times New Roman" pitchFamily="18" charset="0"/>
                <a:cs typeface="Times New Roman" pitchFamily="18" charset="0"/>
              </a:rPr>
              <a:t>pAge</a:t>
            </a:r>
            <a:r>
              <a:rPr lang="en-US" sz="1800" i="1" dirty="0">
                <a:solidFill>
                  <a:srgbClr val="0000FF"/>
                </a:solidFill>
                <a:latin typeface="Times New Roman" pitchFamily="18" charset="0"/>
                <a:cs typeface="Times New Roman" pitchFamily="18" charset="0"/>
              </a:rPr>
              <a:t> = &amp; Age;   =&gt; </a:t>
            </a:r>
            <a:r>
              <a:rPr lang="en-US" sz="1800" i="1" dirty="0" err="1">
                <a:solidFill>
                  <a:srgbClr val="0000FF"/>
                </a:solidFill>
                <a:latin typeface="Times New Roman" pitchFamily="18" charset="0"/>
                <a:cs typeface="Times New Roman" pitchFamily="18" charset="0"/>
              </a:rPr>
              <a:t>pAge</a:t>
            </a:r>
            <a:r>
              <a:rPr lang="en-US" sz="1800" i="1" dirty="0">
                <a:solidFill>
                  <a:srgbClr val="0000FF"/>
                </a:solidFill>
                <a:latin typeface="Times New Roman" pitchFamily="18" charset="0"/>
                <a:cs typeface="Times New Roman" pitchFamily="18" charset="0"/>
              </a:rPr>
              <a:t>= </a:t>
            </a:r>
            <a:r>
              <a:rPr lang="en-US" sz="1800" i="1" dirty="0" smtClean="0">
                <a:solidFill>
                  <a:srgbClr val="0000FF"/>
                </a:solidFill>
                <a:latin typeface="Times New Roman" pitchFamily="18" charset="0"/>
                <a:cs typeface="Times New Roman" pitchFamily="18" charset="0"/>
              </a:rPr>
              <a:t>0xf002                                                                                                   </a:t>
            </a:r>
            <a:r>
              <a:rPr lang="en-US" sz="1800" i="1" dirty="0">
                <a:solidFill>
                  <a:srgbClr val="0000FF"/>
                </a:solidFill>
                <a:latin typeface="Times New Roman" pitchFamily="18" charset="0"/>
                <a:cs typeface="Times New Roman" pitchFamily="18" charset="0"/>
              </a:rPr>
              <a:t>	                *</a:t>
            </a:r>
            <a:r>
              <a:rPr lang="en-US" sz="1800" i="1" dirty="0" err="1">
                <a:solidFill>
                  <a:srgbClr val="0000FF"/>
                </a:solidFill>
                <a:latin typeface="Times New Roman" pitchFamily="18" charset="0"/>
                <a:cs typeface="Times New Roman" pitchFamily="18" charset="0"/>
              </a:rPr>
              <a:t>pAge</a:t>
            </a:r>
            <a:r>
              <a:rPr lang="en-US" sz="1800" i="1" dirty="0">
                <a:solidFill>
                  <a:srgbClr val="0000FF"/>
                </a:solidFill>
                <a:latin typeface="Times New Roman" pitchFamily="18" charset="0"/>
                <a:cs typeface="Times New Roman" pitchFamily="18" charset="0"/>
              </a:rPr>
              <a:t> = 5</a:t>
            </a:r>
          </a:p>
          <a:p>
            <a:pPr rtl="0" eaLnBrk="0" hangingPunct="0">
              <a:spcBef>
                <a:spcPct val="50000"/>
              </a:spcBef>
            </a:pPr>
            <a:r>
              <a:rPr lang="en-US" sz="1800" dirty="0">
                <a:solidFill>
                  <a:srgbClr val="000000"/>
                </a:solidFill>
                <a:latin typeface="Times New Roman" pitchFamily="18" charset="0"/>
                <a:cs typeface="Times New Roman" pitchFamily="18" charset="0"/>
              </a:rPr>
              <a:t> </a:t>
            </a:r>
            <a:r>
              <a:rPr lang="en-US" sz="1800" dirty="0">
                <a:solidFill>
                  <a:srgbClr val="FF0000"/>
                </a:solidFill>
                <a:latin typeface="Times New Roman" pitchFamily="18" charset="0"/>
                <a:cs typeface="Times New Roman" pitchFamily="18" charset="0"/>
              </a:rPr>
              <a:t>* - </a:t>
            </a:r>
            <a:r>
              <a:rPr lang="en-US" sz="1800" dirty="0">
                <a:latin typeface="Times New Roman" pitchFamily="18" charset="0"/>
                <a:cs typeface="Times New Roman" pitchFamily="18" charset="0"/>
              </a:rPr>
              <a:t>pointer</a:t>
            </a:r>
          </a:p>
          <a:p>
            <a:pPr rtl="0" eaLnBrk="0" hangingPunct="0">
              <a:spcBef>
                <a:spcPct val="50000"/>
              </a:spcBef>
            </a:pPr>
            <a:r>
              <a:rPr lang="en-US" sz="1800" dirty="0">
                <a:solidFill>
                  <a:srgbClr val="FF0000"/>
                </a:solidFill>
                <a:latin typeface="Times New Roman" pitchFamily="18" charset="0"/>
                <a:cs typeface="Times New Roman" pitchFamily="18" charset="0"/>
              </a:rPr>
              <a:t>&amp;</a:t>
            </a:r>
            <a:r>
              <a:rPr lang="en-US" sz="1800" dirty="0">
                <a:solidFill>
                  <a:schemeClr val="tx2"/>
                </a:solidFill>
                <a:latin typeface="Times New Roman" pitchFamily="18" charset="0"/>
                <a:cs typeface="Times New Roman" pitchFamily="18" charset="0"/>
              </a:rPr>
              <a:t>  - </a:t>
            </a:r>
            <a:r>
              <a:rPr lang="en-US" sz="1800" dirty="0">
                <a:solidFill>
                  <a:srgbClr val="000000"/>
                </a:solidFill>
                <a:latin typeface="Times New Roman" pitchFamily="18" charset="0"/>
                <a:cs typeface="Times New Roman" pitchFamily="18" charset="0"/>
              </a:rPr>
              <a:t>address of</a:t>
            </a:r>
          </a:p>
        </p:txBody>
      </p:sp>
      <p:sp>
        <p:nvSpPr>
          <p:cNvPr id="80945" name="Rectangle 53"/>
          <p:cNvSpPr>
            <a:spLocks noChangeArrowheads="1"/>
          </p:cNvSpPr>
          <p:nvPr/>
        </p:nvSpPr>
        <p:spPr bwMode="auto">
          <a:xfrm>
            <a:off x="609600" y="5029200"/>
            <a:ext cx="5867400"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r>
              <a:rPr lang="en-US" sz="1600" i="1">
                <a:solidFill>
                  <a:srgbClr val="0000FF"/>
                </a:solidFill>
                <a:latin typeface="Times New Roman" pitchFamily="18" charset="0"/>
                <a:cs typeface="Times New Roman" pitchFamily="18" charset="0"/>
              </a:rPr>
              <a:t>pAge</a:t>
            </a:r>
            <a:r>
              <a:rPr lang="en-US" sz="1600">
                <a:solidFill>
                  <a:schemeClr val="tx2"/>
                </a:solidFill>
                <a:latin typeface="Courier New" pitchFamily="49" charset="0"/>
              </a:rPr>
              <a:t> </a:t>
            </a:r>
            <a:r>
              <a:rPr lang="en-US" sz="1600">
                <a:solidFill>
                  <a:schemeClr val="tx2"/>
                </a:solidFill>
                <a:latin typeface="Times New Roman" pitchFamily="18" charset="0"/>
              </a:rPr>
              <a:t>is declared to hold the </a:t>
            </a:r>
            <a:r>
              <a:rPr lang="en-US" sz="1600">
                <a:solidFill>
                  <a:srgbClr val="FF0000"/>
                </a:solidFill>
                <a:latin typeface="Times New Roman" pitchFamily="18" charset="0"/>
              </a:rPr>
              <a:t>address of an </a:t>
            </a:r>
            <a:r>
              <a:rPr lang="en-US" sz="1600">
                <a:solidFill>
                  <a:srgbClr val="FF0000"/>
                </a:solidFill>
                <a:cs typeface="Arial" pitchFamily="34" charset="0"/>
              </a:rPr>
              <a:t>int</a:t>
            </a:r>
            <a:r>
              <a:rPr lang="en-US" sz="1600">
                <a:cs typeface="Arial" pitchFamily="34" charset="0"/>
              </a:rPr>
              <a:t> (</a:t>
            </a:r>
            <a:r>
              <a:rPr lang="en-US" sz="1600">
                <a:latin typeface="Times New Roman" pitchFamily="18" charset="0"/>
                <a:cs typeface="Times New Roman" pitchFamily="18" charset="0"/>
              </a:rPr>
              <a:t>variable</a:t>
            </a:r>
            <a:r>
              <a:rPr lang="en-US" sz="1600">
                <a:solidFill>
                  <a:srgbClr val="0066FF"/>
                </a:solidFill>
              </a:rPr>
              <a:t> </a:t>
            </a:r>
            <a:r>
              <a:rPr lang="en-US" sz="1600" i="1">
                <a:solidFill>
                  <a:srgbClr val="0000FF"/>
                </a:solidFill>
              </a:rPr>
              <a:t>Age</a:t>
            </a:r>
            <a:r>
              <a:rPr lang="en-US" sz="1600">
                <a:solidFill>
                  <a:schemeClr val="tx2"/>
                </a:solidFill>
                <a:latin typeface="Times New Roman" pitchFamily="18" charset="0"/>
              </a:rPr>
              <a:t>)</a:t>
            </a:r>
          </a:p>
          <a:p>
            <a:pPr rtl="0" eaLnBrk="0" hangingPunct="0"/>
            <a:endParaRPr lang="en-US" sz="1600">
              <a:solidFill>
                <a:schemeClr val="tx2"/>
              </a:solidFill>
              <a:latin typeface="Times New Roman" pitchFamily="18" charset="0"/>
            </a:endParaRPr>
          </a:p>
          <a:p>
            <a:pPr rtl="0" eaLnBrk="0" hangingPunct="0"/>
            <a:r>
              <a:rPr lang="en-US" sz="1800">
                <a:solidFill>
                  <a:schemeClr val="tx2"/>
                </a:solidFill>
                <a:latin typeface="Times New Roman" pitchFamily="18" charset="0"/>
              </a:rPr>
              <a:t>When pointers are created, they </a:t>
            </a:r>
            <a:r>
              <a:rPr lang="en-US" sz="1800">
                <a:solidFill>
                  <a:srgbClr val="FF0000"/>
                </a:solidFill>
                <a:latin typeface="Times New Roman" pitchFamily="18" charset="0"/>
              </a:rPr>
              <a:t>should be initialized to something</a:t>
            </a:r>
            <a:r>
              <a:rPr lang="en-US" sz="1800">
                <a:solidFill>
                  <a:schemeClr val="tx2"/>
                </a:solidFill>
                <a:latin typeface="Times New Roman" pitchFamily="18" charset="0"/>
              </a:rPr>
              <a:t>.  If you don't know what you should assign, assign 0 , this is a </a:t>
            </a:r>
            <a:r>
              <a:rPr lang="en-US" sz="1800" b="1">
                <a:solidFill>
                  <a:schemeClr val="tx2"/>
                </a:solidFill>
                <a:latin typeface="Times New Roman" pitchFamily="18" charset="0"/>
              </a:rPr>
              <a:t>NULL</a:t>
            </a:r>
            <a:r>
              <a:rPr lang="en-US" sz="1800">
                <a:solidFill>
                  <a:schemeClr val="tx2"/>
                </a:solidFill>
                <a:latin typeface="Times New Roman" pitchFamily="18" charset="0"/>
              </a:rPr>
              <a:t> pointer.</a:t>
            </a:r>
          </a:p>
        </p:txBody>
      </p:sp>
      <p:sp>
        <p:nvSpPr>
          <p:cNvPr id="80949" name="Rectangle 59"/>
          <p:cNvSpPr>
            <a:spLocks noChangeArrowheads="1"/>
          </p:cNvSpPr>
          <p:nvPr/>
        </p:nvSpPr>
        <p:spPr bwMode="auto">
          <a:xfrm>
            <a:off x="6096000" y="6248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rPr>
              <a:t>8.1. Address of variables.</a:t>
            </a:r>
          </a:p>
        </p:txBody>
      </p:sp>
      <p:sp>
        <p:nvSpPr>
          <p:cNvPr id="22" name="Rectangle 95"/>
          <p:cNvSpPr>
            <a:spLocks noChangeArrowheads="1"/>
          </p:cNvSpPr>
          <p:nvPr/>
        </p:nvSpPr>
        <p:spPr bwMode="auto">
          <a:xfrm>
            <a:off x="4140696" y="4272136"/>
            <a:ext cx="1295400" cy="381000"/>
          </a:xfrm>
          <a:prstGeom prst="rect">
            <a:avLst/>
          </a:prstGeom>
          <a:solidFill>
            <a:schemeClr val="bg1">
              <a:lumMod val="95000"/>
            </a:schemeClr>
          </a:solidFill>
          <a:ln w="9525">
            <a:solidFill>
              <a:schemeClr val="tx1"/>
            </a:solidFill>
            <a:miter lim="800000"/>
            <a:headEnd/>
            <a:tailEnd/>
          </a:ln>
        </p:spPr>
        <p:txBody>
          <a:bodyPr wrap="none" anchor="ctr"/>
          <a:lstStyle/>
          <a:p>
            <a:pPr algn="ctr" rtl="0" eaLnBrk="0" hangingPunct="0">
              <a:defRPr/>
            </a:pPr>
            <a:r>
              <a:rPr lang="en-US" sz="1800" dirty="0" smtClean="0"/>
              <a:t>0xF002</a:t>
            </a:r>
            <a:endParaRPr lang="en-US" sz="1800" dirty="0"/>
          </a:p>
        </p:txBody>
      </p:sp>
      <p:sp>
        <p:nvSpPr>
          <p:cNvPr id="23" name="Rectangle 96"/>
          <p:cNvSpPr>
            <a:spLocks noChangeArrowheads="1"/>
          </p:cNvSpPr>
          <p:nvPr/>
        </p:nvSpPr>
        <p:spPr bwMode="auto">
          <a:xfrm>
            <a:off x="4355976" y="3926383"/>
            <a:ext cx="85725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ctr" rtl="0" eaLnBrk="0" hangingPunct="0"/>
            <a:r>
              <a:rPr lang="en-US" sz="1800" dirty="0" err="1">
                <a:solidFill>
                  <a:srgbClr val="0000FF"/>
                </a:solidFill>
                <a:latin typeface="Times" pitchFamily="18" charset="0"/>
              </a:rPr>
              <a:t>pAge</a:t>
            </a:r>
            <a:endParaRPr lang="en-US" sz="1800" dirty="0">
              <a:solidFill>
                <a:srgbClr val="0000FF"/>
              </a:solidFill>
              <a:latin typeface="Times" pitchFamily="18" charset="0"/>
            </a:endParaRPr>
          </a:p>
        </p:txBody>
      </p:sp>
      <p:sp>
        <p:nvSpPr>
          <p:cNvPr id="24" name="Rectangle 97"/>
          <p:cNvSpPr>
            <a:spLocks noChangeArrowheads="1"/>
          </p:cNvSpPr>
          <p:nvPr/>
        </p:nvSpPr>
        <p:spPr bwMode="auto">
          <a:xfrm>
            <a:off x="5743575" y="3200400"/>
            <a:ext cx="54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800" i="1" dirty="0">
                <a:solidFill>
                  <a:srgbClr val="0000FF"/>
                </a:solidFill>
                <a:latin typeface="Times" pitchFamily="18" charset="0"/>
              </a:rPr>
              <a:t>Age</a:t>
            </a:r>
          </a:p>
        </p:txBody>
      </p:sp>
      <p:sp>
        <p:nvSpPr>
          <p:cNvPr id="25" name="Line 98"/>
          <p:cNvSpPr>
            <a:spLocks noChangeShapeType="1"/>
          </p:cNvSpPr>
          <p:nvPr/>
        </p:nvSpPr>
        <p:spPr bwMode="auto">
          <a:xfrm>
            <a:off x="5436096" y="4365104"/>
            <a:ext cx="1295400" cy="0"/>
          </a:xfrm>
          <a:prstGeom prst="line">
            <a:avLst/>
          </a:prstGeom>
          <a:noFill/>
          <a:ln w="38100">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lstStyle/>
          <a:p>
            <a:endParaRPr lang="he-IL"/>
          </a:p>
        </p:txBody>
      </p:sp>
      <p:grpSp>
        <p:nvGrpSpPr>
          <p:cNvPr id="26" name="קבוצה 15"/>
          <p:cNvGrpSpPr/>
          <p:nvPr/>
        </p:nvGrpSpPr>
        <p:grpSpPr>
          <a:xfrm>
            <a:off x="6286500" y="2667000"/>
            <a:ext cx="266700" cy="1447800"/>
            <a:chOff x="6400800" y="3048000"/>
            <a:chExt cx="152400" cy="381000"/>
          </a:xfrm>
        </p:grpSpPr>
        <p:sp>
          <p:nvSpPr>
            <p:cNvPr id="27" name="Line 54"/>
            <p:cNvSpPr>
              <a:spLocks noChangeShapeType="1"/>
            </p:cNvSpPr>
            <p:nvPr/>
          </p:nvSpPr>
          <p:spPr bwMode="auto">
            <a:xfrm>
              <a:off x="64008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he-IL"/>
            </a:p>
          </p:txBody>
        </p:sp>
        <p:sp>
          <p:nvSpPr>
            <p:cNvPr id="28" name="Line 55"/>
            <p:cNvSpPr>
              <a:spLocks noChangeShapeType="1"/>
            </p:cNvSpPr>
            <p:nvPr/>
          </p:nvSpPr>
          <p:spPr bwMode="auto">
            <a:xfrm>
              <a:off x="6400800" y="3048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he-IL"/>
            </a:p>
          </p:txBody>
        </p:sp>
        <p:sp>
          <p:nvSpPr>
            <p:cNvPr id="29" name="Line 56"/>
            <p:cNvSpPr>
              <a:spLocks noChangeShapeType="1"/>
            </p:cNvSpPr>
            <p:nvPr/>
          </p:nvSpPr>
          <p:spPr bwMode="auto">
            <a:xfrm>
              <a:off x="6400800" y="3429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he-IL"/>
            </a:p>
          </p:txBody>
        </p:sp>
      </p:grpSp>
      <p:graphicFrame>
        <p:nvGraphicFramePr>
          <p:cNvPr id="30" name="Group 58"/>
          <p:cNvGraphicFramePr>
            <a:graphicFrameLocks noGrp="1"/>
          </p:cNvGraphicFramePr>
          <p:nvPr>
            <p:extLst>
              <p:ext uri="{D42A27DB-BD31-4B8C-83A1-F6EECF244321}">
                <p14:modId xmlns:p14="http://schemas.microsoft.com/office/powerpoint/2010/main" val="2564598559"/>
              </p:ext>
            </p:extLst>
          </p:nvPr>
        </p:nvGraphicFramePr>
        <p:xfrm>
          <a:off x="6477000" y="1524000"/>
          <a:ext cx="2514600" cy="3943758"/>
        </p:xfrm>
        <a:graphic>
          <a:graphicData uri="http://schemas.openxmlformats.org/drawingml/2006/table">
            <a:tbl>
              <a:tblPr/>
              <a:tblGrid>
                <a:gridCol w="1295400"/>
                <a:gridCol w="1219200"/>
              </a:tblGrid>
              <a:tr h="479458">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1"/>
                          </a:solidFill>
                          <a:effectLst/>
                          <a:latin typeface="Arial" charset="0"/>
                          <a:cs typeface="Arial" charset="0"/>
                        </a:rPr>
                        <a:t>Addr</a:t>
                      </a:r>
                      <a:endParaRPr kumimoji="0" lang="en-US" sz="1600" b="0" i="0" u="none" strike="noStrike" cap="none" normalizeH="0" baseline="0" dirty="0" smtClean="0">
                        <a:ln>
                          <a:noFill/>
                        </a:ln>
                        <a:solidFill>
                          <a:schemeClr val="tx1"/>
                        </a:solidFill>
                        <a:effectLst/>
                        <a:latin typeface="Arial" charset="0"/>
                        <a:cs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Value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530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0xF000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0xCC</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3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0xF001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0xCC</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5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0xF002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0x05</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5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0xF003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5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0xF004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0xF005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62">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0xF006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01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0xF007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0x02</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0xF008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‘c’  0x62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0xF009</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‘a’  0x60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Rectangle 52"/>
          <p:cNvSpPr>
            <a:spLocks noChangeArrowheads="1"/>
          </p:cNvSpPr>
          <p:nvPr/>
        </p:nvSpPr>
        <p:spPr bwMode="auto">
          <a:xfrm>
            <a:off x="7772400" y="4114800"/>
            <a:ext cx="1219200" cy="6858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4"/>
          <p:cNvSpPr>
            <a:spLocks noGrp="1"/>
          </p:cNvSpPr>
          <p:nvPr>
            <p:ph type="ftr" sz="quarter" idx="11"/>
          </p:nvPr>
        </p:nvSpPr>
        <p:spPr/>
        <p:txBody>
          <a:bodyPr/>
          <a:lstStyle/>
          <a:p>
            <a:pPr>
              <a:defRPr/>
            </a:pPr>
            <a:r>
              <a:rPr lang="en-US"/>
              <a:t>Copyright @ 2007 Real Time College</a:t>
            </a:r>
          </a:p>
        </p:txBody>
      </p:sp>
      <p:sp>
        <p:nvSpPr>
          <p:cNvPr id="819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409FCF1-95AB-4FB7-A07E-B42EC92FEE46}" type="slidenum">
              <a:rPr lang="he-IL" sz="1200" smtClean="0">
                <a:solidFill>
                  <a:srgbClr val="898989"/>
                </a:solidFill>
                <a:cs typeface="Arial" pitchFamily="34" charset="0"/>
              </a:rPr>
              <a:pPr eaLnBrk="1" hangingPunct="1"/>
              <a:t>102</a:t>
            </a:fld>
            <a:endParaRPr lang="en-US" sz="1200" dirty="0" smtClean="0">
              <a:solidFill>
                <a:srgbClr val="898989"/>
              </a:solidFill>
            </a:endParaRPr>
          </a:p>
        </p:txBody>
      </p:sp>
      <p:sp>
        <p:nvSpPr>
          <p:cNvPr id="81924" name="Rectangle 2"/>
          <p:cNvSpPr>
            <a:spLocks noChangeArrowheads="1"/>
          </p:cNvSpPr>
          <p:nvPr/>
        </p:nvSpPr>
        <p:spPr bwMode="auto">
          <a:xfrm>
            <a:off x="342900" y="441325"/>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The Indirection Operator</a:t>
            </a:r>
          </a:p>
        </p:txBody>
      </p:sp>
      <p:sp>
        <p:nvSpPr>
          <p:cNvPr id="81925" name="Rectangle 3"/>
          <p:cNvSpPr>
            <a:spLocks noChangeArrowheads="1"/>
          </p:cNvSpPr>
          <p:nvPr/>
        </p:nvSpPr>
        <p:spPr bwMode="auto">
          <a:xfrm>
            <a:off x="609600" y="1524000"/>
            <a:ext cx="533400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rPr>
              <a:t>The indirection operator (</a:t>
            </a:r>
            <a:r>
              <a:rPr lang="en-US" sz="1800" dirty="0">
                <a:solidFill>
                  <a:srgbClr val="000000"/>
                </a:solidFill>
                <a:latin typeface="Courier New" pitchFamily="49" charset="0"/>
              </a:rPr>
              <a:t>*</a:t>
            </a:r>
            <a:r>
              <a:rPr lang="en-US" sz="1800" dirty="0">
                <a:solidFill>
                  <a:srgbClr val="000000"/>
                </a:solidFill>
                <a:latin typeface="Times New Roman" pitchFamily="18" charset="0"/>
              </a:rPr>
              <a:t>) is also called the                                                                  dereference operator. When a pointer is used, the </a:t>
            </a:r>
            <a:r>
              <a:rPr lang="en-US" sz="1800" dirty="0">
                <a:solidFill>
                  <a:srgbClr val="FF0000"/>
                </a:solidFill>
                <a:latin typeface="Times New Roman" pitchFamily="18" charset="0"/>
              </a:rPr>
              <a:t>value                                        at the address stored by the pointer is retrieved</a:t>
            </a:r>
            <a:r>
              <a:rPr lang="en-US" sz="1800" dirty="0">
                <a:solidFill>
                  <a:srgbClr val="000000"/>
                </a:solidFill>
                <a:latin typeface="Times New Roman" pitchFamily="18" charset="0"/>
              </a:rPr>
              <a:t>.</a:t>
            </a:r>
          </a:p>
          <a:p>
            <a:pPr rtl="0" eaLnBrk="0" hangingPunct="0">
              <a:spcBef>
                <a:spcPct val="50000"/>
              </a:spcBef>
            </a:pPr>
            <a:r>
              <a:rPr lang="en-US" sz="1800" dirty="0">
                <a:solidFill>
                  <a:srgbClr val="000000"/>
                </a:solidFill>
                <a:latin typeface="Times New Roman" pitchFamily="18" charset="0"/>
              </a:rPr>
              <a:t> A pointer </a:t>
            </a:r>
            <a:r>
              <a:rPr lang="en-US" sz="1800" dirty="0">
                <a:latin typeface="Times New Roman" pitchFamily="18" charset="0"/>
              </a:rPr>
              <a:t>provides </a:t>
            </a:r>
            <a:r>
              <a:rPr lang="en-US" sz="1800" dirty="0">
                <a:solidFill>
                  <a:srgbClr val="FF0000"/>
                </a:solidFill>
                <a:latin typeface="Times New Roman" pitchFamily="18" charset="0"/>
              </a:rPr>
              <a:t>indirect access to the value of the                                                            variable whose address it stores.</a:t>
            </a:r>
          </a:p>
          <a:p>
            <a:pPr rtl="0" eaLnBrk="0" hangingPunct="0">
              <a:spcBef>
                <a:spcPct val="50000"/>
              </a:spcBef>
            </a:pPr>
            <a:r>
              <a:rPr lang="en-US" sz="1800" i="1" dirty="0" err="1">
                <a:solidFill>
                  <a:srgbClr val="0000FF"/>
                </a:solidFill>
                <a:latin typeface="Times" pitchFamily="18" charset="0"/>
              </a:rPr>
              <a:t>int</a:t>
            </a:r>
            <a:r>
              <a:rPr lang="en-US" sz="1800" i="1" dirty="0">
                <a:solidFill>
                  <a:srgbClr val="0000FF"/>
                </a:solidFill>
                <a:latin typeface="Times" pitchFamily="18" charset="0"/>
              </a:rPr>
              <a:t> Age = 5;                                                                                                                      </a:t>
            </a:r>
            <a:r>
              <a:rPr lang="en-US" sz="1800" i="1" dirty="0" err="1">
                <a:solidFill>
                  <a:srgbClr val="0000FF"/>
                </a:solidFill>
                <a:latin typeface="Times" pitchFamily="18" charset="0"/>
              </a:rPr>
              <a:t>int</a:t>
            </a:r>
            <a:r>
              <a:rPr lang="en-US" sz="1800" i="1" dirty="0">
                <a:solidFill>
                  <a:srgbClr val="0000FF"/>
                </a:solidFill>
                <a:latin typeface="Times" pitchFamily="18" charset="0"/>
              </a:rPr>
              <a:t> *</a:t>
            </a:r>
            <a:r>
              <a:rPr lang="en-US" sz="1800" i="1" dirty="0" err="1">
                <a:solidFill>
                  <a:srgbClr val="0000FF"/>
                </a:solidFill>
                <a:latin typeface="Times" pitchFamily="18" charset="0"/>
              </a:rPr>
              <a:t>pAge</a:t>
            </a:r>
            <a:r>
              <a:rPr lang="en-US" sz="1800" i="1" dirty="0">
                <a:solidFill>
                  <a:srgbClr val="0000FF"/>
                </a:solidFill>
                <a:latin typeface="Times" pitchFamily="18" charset="0"/>
              </a:rPr>
              <a:t> = 0;    </a:t>
            </a:r>
            <a:r>
              <a:rPr lang="en-US" sz="1800" i="1" dirty="0" smtClean="0">
                <a:solidFill>
                  <a:srgbClr val="0000FF"/>
                </a:solidFill>
                <a:latin typeface="Times" pitchFamily="18" charset="0"/>
              </a:rPr>
              <a:t>// 0 = NULL                                                                                                                          </a:t>
            </a:r>
            <a:r>
              <a:rPr lang="en-US" sz="1800" i="1" dirty="0" err="1">
                <a:solidFill>
                  <a:srgbClr val="0000FF"/>
                </a:solidFill>
                <a:latin typeface="Times" pitchFamily="18" charset="0"/>
              </a:rPr>
              <a:t>pAge</a:t>
            </a:r>
            <a:r>
              <a:rPr lang="en-US" sz="1800" i="1" dirty="0">
                <a:solidFill>
                  <a:srgbClr val="0000FF"/>
                </a:solidFill>
                <a:latin typeface="Times" pitchFamily="18" charset="0"/>
              </a:rPr>
              <a:t> = &amp; Age;              Age= 5                                                                                              	                    *</a:t>
            </a:r>
            <a:r>
              <a:rPr lang="en-US" sz="1800" i="1" dirty="0" err="1">
                <a:solidFill>
                  <a:srgbClr val="0000FF"/>
                </a:solidFill>
                <a:latin typeface="Times" pitchFamily="18" charset="0"/>
              </a:rPr>
              <a:t>pAge</a:t>
            </a:r>
            <a:r>
              <a:rPr lang="en-US" sz="1800" i="1" dirty="0">
                <a:solidFill>
                  <a:srgbClr val="0000FF"/>
                </a:solidFill>
                <a:latin typeface="Times" pitchFamily="18" charset="0"/>
              </a:rPr>
              <a:t> = 5</a:t>
            </a:r>
          </a:p>
          <a:p>
            <a:pPr rtl="0" eaLnBrk="0" hangingPunct="0">
              <a:spcBef>
                <a:spcPct val="50000"/>
              </a:spcBef>
            </a:pPr>
            <a:endParaRPr lang="en-US" sz="1800" i="1" dirty="0">
              <a:solidFill>
                <a:srgbClr val="0000FF"/>
              </a:solidFill>
              <a:latin typeface="Times New Roman" pitchFamily="18" charset="0"/>
            </a:endParaRPr>
          </a:p>
          <a:p>
            <a:pPr rtl="0" eaLnBrk="0" hangingPunct="0">
              <a:spcBef>
                <a:spcPct val="50000"/>
              </a:spcBef>
            </a:pPr>
            <a:r>
              <a:rPr lang="en-US" sz="1800" dirty="0">
                <a:solidFill>
                  <a:srgbClr val="000000"/>
                </a:solidFill>
                <a:latin typeface="Times New Roman" pitchFamily="18" charset="0"/>
              </a:rPr>
              <a:t>The indirection operator (</a:t>
            </a:r>
            <a:r>
              <a:rPr lang="en-US" sz="1800" dirty="0">
                <a:solidFill>
                  <a:srgbClr val="000000"/>
                </a:solidFill>
                <a:latin typeface="Courier New" pitchFamily="49" charset="0"/>
              </a:rPr>
              <a:t>*</a:t>
            </a:r>
            <a:r>
              <a:rPr lang="en-US" sz="1800" dirty="0">
                <a:solidFill>
                  <a:srgbClr val="000000"/>
                </a:solidFill>
                <a:latin typeface="Times New Roman" pitchFamily="18" charset="0"/>
              </a:rPr>
              <a:t>) is </a:t>
            </a:r>
            <a:r>
              <a:rPr lang="en-US" sz="1800" dirty="0">
                <a:solidFill>
                  <a:srgbClr val="0033CC"/>
                </a:solidFill>
                <a:latin typeface="Times New Roman" pitchFamily="18" charset="0"/>
              </a:rPr>
              <a:t>also used for declaration</a:t>
            </a:r>
            <a:r>
              <a:rPr lang="en-US" sz="1800" dirty="0">
                <a:solidFill>
                  <a:srgbClr val="000000"/>
                </a:solidFill>
                <a:latin typeface="Times New Roman" pitchFamily="18" charset="0"/>
              </a:rPr>
              <a:t>,                                                        When a pointer is declared, </a:t>
            </a:r>
            <a:r>
              <a:rPr lang="en-US" sz="1800" dirty="0">
                <a:solidFill>
                  <a:srgbClr val="FF0000"/>
                </a:solidFill>
                <a:latin typeface="Times New Roman" pitchFamily="18" charset="0"/>
              </a:rPr>
              <a:t>the star indicates                                                                            that it is a pointer, not a normal variable</a:t>
            </a:r>
            <a:r>
              <a:rPr lang="en-US" sz="1800" dirty="0">
                <a:solidFill>
                  <a:srgbClr val="000000"/>
                </a:solidFill>
                <a:latin typeface="Times New Roman" pitchFamily="18" charset="0"/>
              </a:rPr>
              <a:t>.</a:t>
            </a:r>
          </a:p>
          <a:p>
            <a:pPr rtl="0" eaLnBrk="0" hangingPunct="0">
              <a:spcBef>
                <a:spcPct val="50000"/>
              </a:spcBef>
            </a:pPr>
            <a:r>
              <a:rPr lang="en-US" sz="1800" i="1" dirty="0" err="1">
                <a:solidFill>
                  <a:srgbClr val="0000FF"/>
                </a:solidFill>
                <a:latin typeface="Times" pitchFamily="18" charset="0"/>
              </a:rPr>
              <a:t>int</a:t>
            </a:r>
            <a:r>
              <a:rPr lang="en-US" sz="1800" i="1" dirty="0">
                <a:solidFill>
                  <a:srgbClr val="0000FF"/>
                </a:solidFill>
                <a:latin typeface="Times" pitchFamily="18" charset="0"/>
              </a:rPr>
              <a:t> *</a:t>
            </a:r>
            <a:r>
              <a:rPr lang="en-US" sz="1800" i="1" dirty="0" err="1">
                <a:solidFill>
                  <a:srgbClr val="0000FF"/>
                </a:solidFill>
                <a:latin typeface="Times" pitchFamily="18" charset="0"/>
              </a:rPr>
              <a:t>pAge</a:t>
            </a:r>
            <a:r>
              <a:rPr lang="en-US" sz="1800" i="1" dirty="0">
                <a:solidFill>
                  <a:srgbClr val="0000FF"/>
                </a:solidFill>
                <a:latin typeface="Times" pitchFamily="18" charset="0"/>
              </a:rPr>
              <a:t>=0</a:t>
            </a:r>
            <a:r>
              <a:rPr lang="en-US" sz="1800" i="1" dirty="0" smtClean="0">
                <a:solidFill>
                  <a:srgbClr val="0000FF"/>
                </a:solidFill>
                <a:latin typeface="Times" pitchFamily="18" charset="0"/>
              </a:rPr>
              <a:t>;    </a:t>
            </a:r>
            <a:endParaRPr lang="en-US" sz="1800" i="1" dirty="0">
              <a:solidFill>
                <a:srgbClr val="0000FF"/>
              </a:solidFill>
              <a:latin typeface="Times" pitchFamily="18" charset="0"/>
            </a:endParaRPr>
          </a:p>
        </p:txBody>
      </p:sp>
      <p:sp>
        <p:nvSpPr>
          <p:cNvPr id="81972" name="Rectangle 103"/>
          <p:cNvSpPr>
            <a:spLocks noChangeArrowheads="1"/>
          </p:cNvSpPr>
          <p:nvPr/>
        </p:nvSpPr>
        <p:spPr bwMode="auto">
          <a:xfrm>
            <a:off x="5943600" y="6248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rPr>
              <a:t>8.2. create a pointer.</a:t>
            </a:r>
          </a:p>
        </p:txBody>
      </p:sp>
      <p:graphicFrame>
        <p:nvGraphicFramePr>
          <p:cNvPr id="22" name="Group 58"/>
          <p:cNvGraphicFramePr>
            <a:graphicFrameLocks noGrp="1"/>
          </p:cNvGraphicFramePr>
          <p:nvPr>
            <p:extLst>
              <p:ext uri="{D42A27DB-BD31-4B8C-83A1-F6EECF244321}">
                <p14:modId xmlns:p14="http://schemas.microsoft.com/office/powerpoint/2010/main" val="2096363470"/>
              </p:ext>
            </p:extLst>
          </p:nvPr>
        </p:nvGraphicFramePr>
        <p:xfrm>
          <a:off x="6477000" y="1524000"/>
          <a:ext cx="2514600" cy="3943758"/>
        </p:xfrm>
        <a:graphic>
          <a:graphicData uri="http://schemas.openxmlformats.org/drawingml/2006/table">
            <a:tbl>
              <a:tblPr/>
              <a:tblGrid>
                <a:gridCol w="1479376"/>
                <a:gridCol w="1035224"/>
              </a:tblGrid>
              <a:tr h="479458">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1"/>
                          </a:solidFill>
                          <a:effectLst/>
                          <a:latin typeface="Arial" charset="0"/>
                          <a:cs typeface="Arial" charset="0"/>
                        </a:rPr>
                        <a:t>Addr</a:t>
                      </a:r>
                      <a:endParaRPr kumimoji="0" lang="en-US" sz="1600" b="0" i="0" u="none" strike="noStrike" cap="none" normalizeH="0" baseline="0" dirty="0" smtClean="0">
                        <a:ln>
                          <a:noFill/>
                        </a:ln>
                        <a:solidFill>
                          <a:schemeClr val="tx1"/>
                        </a:solidFill>
                        <a:effectLst/>
                        <a:latin typeface="Arial" charset="0"/>
                        <a:cs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Value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530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0x000AF000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0xCC</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3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0x000AF001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0xCC</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5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0x000AF002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0x05</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5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0x000AF003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5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0x000AF004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0x000AF005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62">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0x000AF006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01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0x000AF007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0x000AF008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0x000AF009</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0x02</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 name="Rectangle 48"/>
          <p:cNvSpPr>
            <a:spLocks noChangeArrowheads="1"/>
          </p:cNvSpPr>
          <p:nvPr/>
        </p:nvSpPr>
        <p:spPr bwMode="auto">
          <a:xfrm>
            <a:off x="3877816" y="4077072"/>
            <a:ext cx="1774304" cy="381000"/>
          </a:xfrm>
          <a:prstGeom prst="rect">
            <a:avLst/>
          </a:prstGeom>
          <a:solidFill>
            <a:schemeClr val="bg1">
              <a:lumMod val="95000"/>
            </a:schemeClr>
          </a:solidFill>
          <a:ln w="9525">
            <a:solidFill>
              <a:schemeClr val="tx1"/>
            </a:solidFill>
            <a:miter lim="800000"/>
            <a:headEnd/>
            <a:tailEnd/>
          </a:ln>
        </p:spPr>
        <p:txBody>
          <a:bodyPr wrap="none" anchor="ctr"/>
          <a:lstStyle/>
          <a:p>
            <a:pPr algn="ctr" rtl="0" eaLnBrk="0" hangingPunct="0">
              <a:defRPr/>
            </a:pPr>
            <a:r>
              <a:rPr lang="en-US" sz="1800" dirty="0" smtClean="0"/>
              <a:t>0x000AF002</a:t>
            </a:r>
            <a:endParaRPr lang="en-US" sz="1800" dirty="0"/>
          </a:p>
        </p:txBody>
      </p:sp>
      <p:sp>
        <p:nvSpPr>
          <p:cNvPr id="24" name="Rectangle 49"/>
          <p:cNvSpPr>
            <a:spLocks noChangeArrowheads="1"/>
          </p:cNvSpPr>
          <p:nvPr/>
        </p:nvSpPr>
        <p:spPr bwMode="auto">
          <a:xfrm>
            <a:off x="4419600" y="3717032"/>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800" dirty="0" err="1">
                <a:solidFill>
                  <a:srgbClr val="0000FF"/>
                </a:solidFill>
              </a:rPr>
              <a:t>pAge</a:t>
            </a:r>
            <a:endParaRPr lang="en-US" sz="1800" dirty="0">
              <a:solidFill>
                <a:srgbClr val="0000FF"/>
              </a:solidFill>
            </a:endParaRPr>
          </a:p>
        </p:txBody>
      </p:sp>
      <p:sp>
        <p:nvSpPr>
          <p:cNvPr id="25" name="Rectangle 50"/>
          <p:cNvSpPr>
            <a:spLocks noChangeArrowheads="1"/>
          </p:cNvSpPr>
          <p:nvPr/>
        </p:nvSpPr>
        <p:spPr bwMode="auto">
          <a:xfrm>
            <a:off x="5695950" y="3207543"/>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800" i="1" dirty="0">
                <a:solidFill>
                  <a:srgbClr val="0000FF"/>
                </a:solidFill>
              </a:rPr>
              <a:t>Age</a:t>
            </a:r>
          </a:p>
        </p:txBody>
      </p:sp>
      <p:sp>
        <p:nvSpPr>
          <p:cNvPr id="26" name="Line 51"/>
          <p:cNvSpPr>
            <a:spLocks noChangeShapeType="1"/>
          </p:cNvSpPr>
          <p:nvPr/>
        </p:nvSpPr>
        <p:spPr bwMode="auto">
          <a:xfrm>
            <a:off x="5724128" y="4293096"/>
            <a:ext cx="720080" cy="0"/>
          </a:xfrm>
          <a:prstGeom prst="line">
            <a:avLst/>
          </a:prstGeom>
          <a:noFill/>
          <a:ln w="38100">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lstStyle/>
          <a:p>
            <a:endParaRPr lang="he-IL"/>
          </a:p>
        </p:txBody>
      </p:sp>
      <p:sp>
        <p:nvSpPr>
          <p:cNvPr id="27" name="Rectangle 52"/>
          <p:cNvSpPr>
            <a:spLocks noChangeArrowheads="1"/>
          </p:cNvSpPr>
          <p:nvPr/>
        </p:nvSpPr>
        <p:spPr bwMode="auto">
          <a:xfrm>
            <a:off x="7956376" y="4114800"/>
            <a:ext cx="1035224" cy="13716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grpSp>
        <p:nvGrpSpPr>
          <p:cNvPr id="28" name="קבוצה 15"/>
          <p:cNvGrpSpPr/>
          <p:nvPr/>
        </p:nvGrpSpPr>
        <p:grpSpPr>
          <a:xfrm>
            <a:off x="6286500" y="2667000"/>
            <a:ext cx="266700" cy="1447800"/>
            <a:chOff x="6400800" y="3048000"/>
            <a:chExt cx="152400" cy="381000"/>
          </a:xfrm>
        </p:grpSpPr>
        <p:sp>
          <p:nvSpPr>
            <p:cNvPr id="29" name="Line 54"/>
            <p:cNvSpPr>
              <a:spLocks noChangeShapeType="1"/>
            </p:cNvSpPr>
            <p:nvPr/>
          </p:nvSpPr>
          <p:spPr bwMode="auto">
            <a:xfrm>
              <a:off x="64008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he-IL"/>
            </a:p>
          </p:txBody>
        </p:sp>
        <p:sp>
          <p:nvSpPr>
            <p:cNvPr id="30" name="Line 55"/>
            <p:cNvSpPr>
              <a:spLocks noChangeShapeType="1"/>
            </p:cNvSpPr>
            <p:nvPr/>
          </p:nvSpPr>
          <p:spPr bwMode="auto">
            <a:xfrm>
              <a:off x="6400800" y="3048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he-IL"/>
            </a:p>
          </p:txBody>
        </p:sp>
        <p:sp>
          <p:nvSpPr>
            <p:cNvPr id="31" name="Line 56"/>
            <p:cNvSpPr>
              <a:spLocks noChangeShapeType="1"/>
            </p:cNvSpPr>
            <p:nvPr/>
          </p:nvSpPr>
          <p:spPr bwMode="auto">
            <a:xfrm>
              <a:off x="6400800" y="3429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he-IL"/>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829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68FF2F3-5110-4A66-AA1D-4DC278999BF6}" type="slidenum">
              <a:rPr lang="he-IL" sz="1200" smtClean="0">
                <a:solidFill>
                  <a:srgbClr val="898989"/>
                </a:solidFill>
                <a:cs typeface="Arial" pitchFamily="34" charset="0"/>
              </a:rPr>
              <a:pPr eaLnBrk="1" hangingPunct="1"/>
              <a:t>103</a:t>
            </a:fld>
            <a:endParaRPr lang="en-US" sz="1200" smtClean="0">
              <a:solidFill>
                <a:srgbClr val="898989"/>
              </a:solidFill>
            </a:endParaRPr>
          </a:p>
        </p:txBody>
      </p:sp>
      <p:sp>
        <p:nvSpPr>
          <p:cNvPr id="82948" name="Rectangle 2"/>
          <p:cNvSpPr>
            <a:spLocks noChangeArrowheads="1"/>
          </p:cNvSpPr>
          <p:nvPr/>
        </p:nvSpPr>
        <p:spPr bwMode="auto">
          <a:xfrm>
            <a:off x="685800" y="7620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Using pointers</a:t>
            </a:r>
          </a:p>
        </p:txBody>
      </p:sp>
      <p:sp>
        <p:nvSpPr>
          <p:cNvPr id="82949" name="Rectangle 3"/>
          <p:cNvSpPr>
            <a:spLocks noChangeArrowheads="1"/>
          </p:cNvSpPr>
          <p:nvPr/>
        </p:nvSpPr>
        <p:spPr bwMode="auto">
          <a:xfrm>
            <a:off x="685800" y="1524000"/>
            <a:ext cx="8062664"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0" eaLnBrk="0" hangingPunct="0">
              <a:spcBef>
                <a:spcPct val="50000"/>
              </a:spcBef>
            </a:pPr>
            <a:r>
              <a:rPr lang="en-US" sz="1800" u="sng" dirty="0">
                <a:solidFill>
                  <a:srgbClr val="000000"/>
                </a:solidFill>
                <a:latin typeface="Times New Roman" pitchFamily="18" charset="0"/>
              </a:rPr>
              <a:t>Declare a Pointer</a:t>
            </a:r>
            <a:r>
              <a:rPr lang="en-US" sz="1800" dirty="0">
                <a:solidFill>
                  <a:srgbClr val="000000"/>
                </a:solidFill>
                <a:latin typeface="Times New Roman" pitchFamily="18" charset="0"/>
              </a:rPr>
              <a:t>: write the type of the variable or object whose address will be stored in the pointer, followed by the pointer operator (</a:t>
            </a:r>
            <a:r>
              <a:rPr lang="en-US" sz="1800" dirty="0">
                <a:solidFill>
                  <a:srgbClr val="000000"/>
                </a:solidFill>
                <a:latin typeface="Courier New" pitchFamily="49" charset="0"/>
              </a:rPr>
              <a:t>*</a:t>
            </a:r>
            <a:r>
              <a:rPr lang="en-US" sz="1800" dirty="0">
                <a:solidFill>
                  <a:srgbClr val="000000"/>
                </a:solidFill>
                <a:latin typeface="Times New Roman" pitchFamily="18" charset="0"/>
              </a:rPr>
              <a:t>) and the name of the pointer. </a:t>
            </a:r>
          </a:p>
          <a:p>
            <a:pPr rtl="0" eaLnBrk="0" hangingPunct="0">
              <a:spcBef>
                <a:spcPct val="50000"/>
              </a:spcBef>
            </a:pPr>
            <a:r>
              <a:rPr lang="en-US" sz="1800" i="1" dirty="0" err="1" smtClean="0">
                <a:solidFill>
                  <a:srgbClr val="0000FF"/>
                </a:solidFill>
                <a:latin typeface="Times" pitchFamily="18" charset="0"/>
              </a:rPr>
              <a:t>int</a:t>
            </a:r>
            <a:r>
              <a:rPr lang="en-US" sz="1800" i="1" dirty="0" smtClean="0">
                <a:solidFill>
                  <a:srgbClr val="0000FF"/>
                </a:solidFill>
                <a:latin typeface="Times" pitchFamily="18" charset="0"/>
              </a:rPr>
              <a:t> </a:t>
            </a:r>
            <a:r>
              <a:rPr lang="en-US" sz="1800" i="1" dirty="0">
                <a:solidFill>
                  <a:srgbClr val="0000FF"/>
                </a:solidFill>
                <a:latin typeface="Times" pitchFamily="18" charset="0"/>
              </a:rPr>
              <a:t>* </a:t>
            </a:r>
            <a:r>
              <a:rPr lang="en-US" sz="1800" i="1" dirty="0" smtClean="0">
                <a:solidFill>
                  <a:srgbClr val="0000FF"/>
                </a:solidFill>
                <a:latin typeface="Times" pitchFamily="18" charset="0"/>
              </a:rPr>
              <a:t>pVar1;</a:t>
            </a:r>
            <a:br>
              <a:rPr lang="en-US" sz="1800" i="1" dirty="0" smtClean="0">
                <a:solidFill>
                  <a:srgbClr val="0000FF"/>
                </a:solidFill>
                <a:latin typeface="Times" pitchFamily="18" charset="0"/>
              </a:rPr>
            </a:br>
            <a:r>
              <a:rPr lang="en-US" sz="1800" i="1" dirty="0" err="1" smtClean="0">
                <a:solidFill>
                  <a:srgbClr val="0000FF"/>
                </a:solidFill>
                <a:latin typeface="Times" pitchFamily="18" charset="0"/>
              </a:rPr>
              <a:t>int</a:t>
            </a:r>
            <a:r>
              <a:rPr lang="en-US" sz="1800" i="1" dirty="0" smtClean="0">
                <a:solidFill>
                  <a:srgbClr val="0000FF"/>
                </a:solidFill>
                <a:latin typeface="Times" pitchFamily="18" charset="0"/>
              </a:rPr>
              <a:t> </a:t>
            </a:r>
            <a:r>
              <a:rPr lang="en-US" sz="1800" i="1" dirty="0">
                <a:solidFill>
                  <a:srgbClr val="0000FF"/>
                </a:solidFill>
                <a:latin typeface="Times" pitchFamily="18" charset="0"/>
              </a:rPr>
              <a:t>* </a:t>
            </a:r>
            <a:r>
              <a:rPr lang="en-US" sz="1800" i="1" dirty="0" smtClean="0">
                <a:solidFill>
                  <a:srgbClr val="0000FF"/>
                </a:solidFill>
                <a:latin typeface="Times" pitchFamily="18" charset="0"/>
              </a:rPr>
              <a:t>pVar2 </a:t>
            </a:r>
            <a:r>
              <a:rPr lang="en-US" sz="1800" i="1" dirty="0">
                <a:solidFill>
                  <a:srgbClr val="0000FF"/>
                </a:solidFill>
                <a:latin typeface="Times" pitchFamily="18" charset="0"/>
              </a:rPr>
              <a:t>= NULL;     // NULL equals to 0 -- #define NULL </a:t>
            </a:r>
            <a:r>
              <a:rPr lang="en-US" sz="1800" i="1" dirty="0" smtClean="0">
                <a:solidFill>
                  <a:srgbClr val="0000FF"/>
                </a:solidFill>
                <a:latin typeface="Times" pitchFamily="18" charset="0"/>
              </a:rPr>
              <a:t>0</a:t>
            </a:r>
          </a:p>
          <a:p>
            <a:pPr rtl="0" eaLnBrk="0" hangingPunct="0">
              <a:spcBef>
                <a:spcPct val="50000"/>
              </a:spcBef>
            </a:pPr>
            <a:r>
              <a:rPr lang="en-US" sz="1800" u="sng" dirty="0" smtClean="0">
                <a:solidFill>
                  <a:srgbClr val="000000"/>
                </a:solidFill>
                <a:latin typeface="Times" pitchFamily="18" charset="0"/>
              </a:rPr>
              <a:t>Assign </a:t>
            </a:r>
            <a:r>
              <a:rPr lang="en-US" sz="1800" u="sng" dirty="0">
                <a:solidFill>
                  <a:srgbClr val="000000"/>
                </a:solidFill>
                <a:latin typeface="Times" pitchFamily="18" charset="0"/>
              </a:rPr>
              <a:t>or initialize a pointer</a:t>
            </a:r>
            <a:r>
              <a:rPr lang="en-US" sz="1800" dirty="0">
                <a:solidFill>
                  <a:srgbClr val="000000"/>
                </a:solidFill>
                <a:latin typeface="Times" pitchFamily="18" charset="0"/>
              </a:rPr>
              <a:t>: use the name of the variable whose address is being assigned with the </a:t>
            </a:r>
            <a:r>
              <a:rPr lang="en-US" sz="1800" dirty="0" smtClean="0">
                <a:solidFill>
                  <a:srgbClr val="000000"/>
                </a:solidFill>
                <a:latin typeface="Times" pitchFamily="18" charset="0"/>
              </a:rPr>
              <a:t>‘address of’ </a:t>
            </a:r>
            <a:r>
              <a:rPr lang="en-US" sz="1800" dirty="0">
                <a:solidFill>
                  <a:srgbClr val="000000"/>
                </a:solidFill>
                <a:latin typeface="Times" pitchFamily="18" charset="0"/>
              </a:rPr>
              <a:t>operator (&amp;). </a:t>
            </a:r>
          </a:p>
          <a:p>
            <a:pPr rtl="0" eaLnBrk="0" hangingPunct="0">
              <a:spcBef>
                <a:spcPct val="50000"/>
              </a:spcBef>
            </a:pPr>
            <a:r>
              <a:rPr lang="en-US" sz="1800" i="1" dirty="0" err="1" smtClean="0">
                <a:solidFill>
                  <a:srgbClr val="0000FF"/>
                </a:solidFill>
                <a:latin typeface="Times" pitchFamily="18" charset="0"/>
              </a:rPr>
              <a:t>int</a:t>
            </a:r>
            <a:r>
              <a:rPr lang="en-US" sz="1800" i="1" dirty="0" smtClean="0">
                <a:solidFill>
                  <a:srgbClr val="0000FF"/>
                </a:solidFill>
                <a:latin typeface="Times" pitchFamily="18" charset="0"/>
              </a:rPr>
              <a:t> </a:t>
            </a:r>
            <a:r>
              <a:rPr lang="en-US" sz="1800" i="1" dirty="0" err="1">
                <a:solidFill>
                  <a:srgbClr val="0000FF"/>
                </a:solidFill>
                <a:latin typeface="Times" pitchFamily="18" charset="0"/>
              </a:rPr>
              <a:t>i</a:t>
            </a:r>
            <a:r>
              <a:rPr lang="en-US" sz="1800" i="1" dirty="0" err="1" smtClean="0">
                <a:solidFill>
                  <a:srgbClr val="0000FF"/>
                </a:solidFill>
                <a:latin typeface="Times" pitchFamily="18" charset="0"/>
              </a:rPr>
              <a:t>Var</a:t>
            </a:r>
            <a:r>
              <a:rPr lang="en-US" sz="1800" i="1" dirty="0" smtClean="0">
                <a:solidFill>
                  <a:srgbClr val="0000FF"/>
                </a:solidFill>
                <a:latin typeface="Times" pitchFamily="18" charset="0"/>
              </a:rPr>
              <a:t> </a:t>
            </a:r>
            <a:r>
              <a:rPr lang="en-US" sz="1800" i="1" dirty="0">
                <a:solidFill>
                  <a:srgbClr val="0000FF"/>
                </a:solidFill>
                <a:latin typeface="Times" pitchFamily="18" charset="0"/>
              </a:rPr>
              <a:t>= </a:t>
            </a:r>
            <a:r>
              <a:rPr lang="en-US" sz="1800" i="1" dirty="0" smtClean="0">
                <a:solidFill>
                  <a:srgbClr val="0000FF"/>
                </a:solidFill>
                <a:latin typeface="Times" pitchFamily="18" charset="0"/>
              </a:rPr>
              <a:t>5,  *pVar1 </a:t>
            </a:r>
            <a:r>
              <a:rPr lang="en-US" sz="1800" i="1" dirty="0">
                <a:solidFill>
                  <a:srgbClr val="0000FF"/>
                </a:solidFill>
                <a:latin typeface="Times" pitchFamily="18" charset="0"/>
              </a:rPr>
              <a:t>= </a:t>
            </a:r>
            <a:r>
              <a:rPr lang="en-US" sz="1800" i="1" dirty="0" smtClean="0">
                <a:solidFill>
                  <a:srgbClr val="0000FF"/>
                </a:solidFill>
                <a:latin typeface="Times" pitchFamily="18" charset="0"/>
              </a:rPr>
              <a:t>&amp;</a:t>
            </a:r>
            <a:r>
              <a:rPr lang="en-US" sz="1800" i="1" dirty="0" err="1" smtClean="0">
                <a:solidFill>
                  <a:srgbClr val="0000FF"/>
                </a:solidFill>
                <a:latin typeface="Times" pitchFamily="18" charset="0"/>
              </a:rPr>
              <a:t>iVar</a:t>
            </a:r>
            <a:r>
              <a:rPr lang="en-US" sz="1800" i="1" dirty="0" smtClean="0">
                <a:solidFill>
                  <a:srgbClr val="0000FF"/>
                </a:solidFill>
                <a:latin typeface="Times" pitchFamily="18" charset="0"/>
              </a:rPr>
              <a:t>,  *pVar2;   // </a:t>
            </a:r>
            <a:r>
              <a:rPr lang="en-US" sz="1800" b="1" i="1" dirty="0" smtClean="0">
                <a:solidFill>
                  <a:srgbClr val="FF0000"/>
                </a:solidFill>
                <a:latin typeface="Times" pitchFamily="18" charset="0"/>
              </a:rPr>
              <a:t>declaration, </a:t>
            </a:r>
            <a:r>
              <a:rPr lang="en-US" sz="1800" i="1" dirty="0" smtClean="0">
                <a:solidFill>
                  <a:srgbClr val="0000FF"/>
                </a:solidFill>
                <a:latin typeface="Times" pitchFamily="18" charset="0"/>
              </a:rPr>
              <a:t>the * must be there..</a:t>
            </a:r>
            <a:r>
              <a:rPr lang="en-US" sz="1800" b="1" i="1" dirty="0" smtClean="0">
                <a:solidFill>
                  <a:srgbClr val="FF0000"/>
                </a:solidFill>
                <a:latin typeface="Times" pitchFamily="18" charset="0"/>
              </a:rPr>
              <a:t/>
            </a:r>
            <a:br>
              <a:rPr lang="en-US" sz="1800" b="1" i="1" dirty="0" smtClean="0">
                <a:solidFill>
                  <a:srgbClr val="FF0000"/>
                </a:solidFill>
                <a:latin typeface="Times" pitchFamily="18" charset="0"/>
              </a:rPr>
            </a:br>
            <a:r>
              <a:rPr lang="en-US" sz="1800" i="1" dirty="0" smtClean="0">
                <a:solidFill>
                  <a:srgbClr val="0000FF"/>
                </a:solidFill>
                <a:latin typeface="Times" pitchFamily="18" charset="0"/>
              </a:rPr>
              <a:t>pVar2 = &amp;</a:t>
            </a:r>
            <a:r>
              <a:rPr lang="en-US" sz="1800" i="1" dirty="0" err="1" smtClean="0">
                <a:solidFill>
                  <a:srgbClr val="0000FF"/>
                </a:solidFill>
                <a:latin typeface="Times" pitchFamily="18" charset="0"/>
              </a:rPr>
              <a:t>iVar</a:t>
            </a:r>
            <a:r>
              <a:rPr lang="en-US" sz="1800" i="1" dirty="0" smtClean="0">
                <a:solidFill>
                  <a:srgbClr val="0000FF"/>
                </a:solidFill>
                <a:latin typeface="Times" pitchFamily="18" charset="0"/>
              </a:rPr>
              <a:t>;                                         // </a:t>
            </a:r>
            <a:r>
              <a:rPr lang="en-US" sz="1800" b="1" i="1" dirty="0" smtClean="0">
                <a:solidFill>
                  <a:srgbClr val="FF0000"/>
                </a:solidFill>
                <a:latin typeface="Times" pitchFamily="18" charset="0"/>
              </a:rPr>
              <a:t>usage,</a:t>
            </a:r>
            <a:r>
              <a:rPr lang="en-US" sz="1800" i="1" dirty="0" smtClean="0">
                <a:solidFill>
                  <a:srgbClr val="0000FF"/>
                </a:solidFill>
                <a:latin typeface="Times" pitchFamily="18" charset="0"/>
              </a:rPr>
              <a:t> here we set an </a:t>
            </a:r>
            <a:r>
              <a:rPr lang="en-US" sz="1800" i="1" dirty="0" err="1" smtClean="0">
                <a:solidFill>
                  <a:srgbClr val="0000FF"/>
                </a:solidFill>
                <a:latin typeface="Times" pitchFamily="18" charset="0"/>
              </a:rPr>
              <a:t>addr</a:t>
            </a:r>
            <a:r>
              <a:rPr lang="en-US" sz="1800" i="1" dirty="0" smtClean="0">
                <a:solidFill>
                  <a:srgbClr val="0000FF"/>
                </a:solidFill>
                <a:latin typeface="Times" pitchFamily="18" charset="0"/>
              </a:rPr>
              <a:t>’. no*</a:t>
            </a:r>
          </a:p>
          <a:p>
            <a:pPr rtl="0" eaLnBrk="0" hangingPunct="0">
              <a:spcBef>
                <a:spcPct val="50000"/>
              </a:spcBef>
            </a:pPr>
            <a:r>
              <a:rPr lang="en-US" sz="1800" i="1" dirty="0" smtClean="0">
                <a:solidFill>
                  <a:srgbClr val="0000FF"/>
                </a:solidFill>
                <a:latin typeface="Times" pitchFamily="18" charset="0"/>
              </a:rPr>
              <a:t>/* notice the difference between pVar1 and pVar2 assignment */</a:t>
            </a:r>
            <a:endParaRPr lang="en-US" sz="1800" i="1" dirty="0">
              <a:solidFill>
                <a:srgbClr val="0000FF"/>
              </a:solidFill>
              <a:latin typeface="Times" pitchFamily="18" charset="0"/>
            </a:endParaRPr>
          </a:p>
          <a:p>
            <a:pPr rtl="0" eaLnBrk="0" hangingPunct="0">
              <a:spcBef>
                <a:spcPct val="50000"/>
              </a:spcBef>
            </a:pPr>
            <a:r>
              <a:rPr lang="en-US" sz="1800" u="sng" dirty="0">
                <a:solidFill>
                  <a:srgbClr val="000000"/>
                </a:solidFill>
                <a:latin typeface="Times" pitchFamily="18" charset="0"/>
              </a:rPr>
              <a:t>Dereference a pointer:</a:t>
            </a:r>
            <a:r>
              <a:rPr lang="en-US" sz="1800" dirty="0">
                <a:solidFill>
                  <a:srgbClr val="000000"/>
                </a:solidFill>
                <a:latin typeface="Times" pitchFamily="18" charset="0"/>
              </a:rPr>
              <a:t> use the pointer name with the dereference operator (*) :</a:t>
            </a:r>
          </a:p>
          <a:p>
            <a:pPr rtl="0" eaLnBrk="0" hangingPunct="0">
              <a:spcBef>
                <a:spcPct val="50000"/>
              </a:spcBef>
            </a:pPr>
            <a:r>
              <a:rPr lang="en-US" sz="1800" i="1" dirty="0" err="1" smtClean="0">
                <a:solidFill>
                  <a:srgbClr val="0000FF"/>
                </a:solidFill>
                <a:latin typeface="Times" pitchFamily="18" charset="0"/>
              </a:rPr>
              <a:t>int</a:t>
            </a:r>
            <a:r>
              <a:rPr lang="en-US" sz="1800" i="1" dirty="0" smtClean="0">
                <a:solidFill>
                  <a:srgbClr val="0000FF"/>
                </a:solidFill>
                <a:latin typeface="Times" pitchFamily="18" charset="0"/>
              </a:rPr>
              <a:t> </a:t>
            </a:r>
            <a:r>
              <a:rPr lang="en-US" sz="1800" i="1" dirty="0" err="1">
                <a:solidFill>
                  <a:srgbClr val="0000FF"/>
                </a:solidFill>
                <a:latin typeface="Times" pitchFamily="18" charset="0"/>
              </a:rPr>
              <a:t>iVar</a:t>
            </a:r>
            <a:r>
              <a:rPr lang="en-US" sz="1800" i="1" dirty="0">
                <a:solidFill>
                  <a:srgbClr val="0000FF"/>
                </a:solidFill>
                <a:latin typeface="Times" pitchFamily="18" charset="0"/>
              </a:rPr>
              <a:t> = 5, *pVar1 = </a:t>
            </a:r>
            <a:r>
              <a:rPr lang="en-US" sz="1800" i="1" dirty="0" smtClean="0">
                <a:solidFill>
                  <a:srgbClr val="0000FF"/>
                </a:solidFill>
                <a:latin typeface="Times" pitchFamily="18" charset="0"/>
              </a:rPr>
              <a:t>&amp;</a:t>
            </a:r>
            <a:r>
              <a:rPr lang="en-US" sz="1800" i="1" dirty="0" err="1" smtClean="0">
                <a:solidFill>
                  <a:srgbClr val="0000FF"/>
                </a:solidFill>
                <a:latin typeface="Times" pitchFamily="18" charset="0"/>
              </a:rPr>
              <a:t>iVar</a:t>
            </a:r>
            <a:r>
              <a:rPr lang="en-US" sz="1800" i="1" dirty="0" smtClean="0">
                <a:solidFill>
                  <a:srgbClr val="0000FF"/>
                </a:solidFill>
                <a:latin typeface="Times" pitchFamily="18" charset="0"/>
              </a:rPr>
              <a:t>;                   // </a:t>
            </a:r>
            <a:r>
              <a:rPr lang="en-US" sz="1800" b="1" i="1" dirty="0" smtClean="0">
                <a:solidFill>
                  <a:srgbClr val="FF0000"/>
                </a:solidFill>
                <a:latin typeface="Times" pitchFamily="18" charset="0"/>
              </a:rPr>
              <a:t>declaration   </a:t>
            </a:r>
            <a:r>
              <a:rPr lang="en-US" sz="1800" i="1" dirty="0" smtClean="0">
                <a:solidFill>
                  <a:srgbClr val="0000FF"/>
                </a:solidFill>
                <a:latin typeface="Times" pitchFamily="18" charset="0"/>
              </a:rPr>
              <a:t>(</a:t>
            </a:r>
            <a:r>
              <a:rPr lang="en-US" sz="1800" i="1" dirty="0">
                <a:solidFill>
                  <a:srgbClr val="0000FF"/>
                </a:solidFill>
                <a:latin typeface="Times" pitchFamily="18" charset="0"/>
              </a:rPr>
              <a:t>of pVar1)</a:t>
            </a:r>
            <a:br>
              <a:rPr lang="en-US" sz="1800" i="1" dirty="0">
                <a:solidFill>
                  <a:srgbClr val="0000FF"/>
                </a:solidFill>
                <a:latin typeface="Times" pitchFamily="18" charset="0"/>
              </a:rPr>
            </a:br>
            <a:r>
              <a:rPr lang="en-US" sz="1800" i="1" dirty="0" err="1" smtClean="0">
                <a:solidFill>
                  <a:srgbClr val="0000FF"/>
                </a:solidFill>
                <a:latin typeface="Times" pitchFamily="18" charset="0"/>
              </a:rPr>
              <a:t>int</a:t>
            </a:r>
            <a:r>
              <a:rPr lang="en-US" sz="1800" i="1" dirty="0" smtClean="0">
                <a:solidFill>
                  <a:srgbClr val="0000FF"/>
                </a:solidFill>
                <a:latin typeface="Times" pitchFamily="18" charset="0"/>
              </a:rPr>
              <a:t> </a:t>
            </a:r>
            <a:r>
              <a:rPr lang="en-US" sz="1800" i="1" dirty="0" err="1">
                <a:solidFill>
                  <a:srgbClr val="0000FF"/>
                </a:solidFill>
                <a:latin typeface="Times" pitchFamily="18" charset="0"/>
              </a:rPr>
              <a:t>theValue</a:t>
            </a:r>
            <a:r>
              <a:rPr lang="en-US" sz="1800" i="1" dirty="0">
                <a:solidFill>
                  <a:srgbClr val="0000FF"/>
                </a:solidFill>
                <a:latin typeface="Times" pitchFamily="18" charset="0"/>
              </a:rPr>
              <a:t> = </a:t>
            </a:r>
            <a:r>
              <a:rPr lang="en-US" sz="1800" i="1" dirty="0" smtClean="0">
                <a:solidFill>
                  <a:srgbClr val="0000FF"/>
                </a:solidFill>
                <a:latin typeface="Times" pitchFamily="18" charset="0"/>
              </a:rPr>
              <a:t>*pVar1, *pVar2 = pVar1;   // </a:t>
            </a:r>
            <a:r>
              <a:rPr lang="en-US" sz="1800" b="1" i="1" dirty="0" smtClean="0">
                <a:solidFill>
                  <a:srgbClr val="FF0000"/>
                </a:solidFill>
                <a:latin typeface="Times" pitchFamily="18" charset="0"/>
              </a:rPr>
              <a:t>usage            </a:t>
            </a:r>
            <a:r>
              <a:rPr lang="en-US" sz="1800" i="1" dirty="0" smtClean="0">
                <a:solidFill>
                  <a:srgbClr val="0000FF"/>
                </a:solidFill>
                <a:latin typeface="Times" pitchFamily="18" charset="0"/>
              </a:rPr>
              <a:t>(</a:t>
            </a:r>
            <a:r>
              <a:rPr lang="en-US" sz="1800" i="1" dirty="0">
                <a:solidFill>
                  <a:srgbClr val="0000FF"/>
                </a:solidFill>
                <a:latin typeface="Times" pitchFamily="18" charset="0"/>
              </a:rPr>
              <a:t>of pVar1)</a:t>
            </a:r>
          </a:p>
          <a:p>
            <a:pPr rtl="0" eaLnBrk="0" hangingPunct="0">
              <a:spcBef>
                <a:spcPct val="50000"/>
              </a:spcBef>
            </a:pPr>
            <a:r>
              <a:rPr lang="en-US" sz="1800" i="1" dirty="0" smtClean="0">
                <a:solidFill>
                  <a:srgbClr val="0000FF"/>
                </a:solidFill>
                <a:latin typeface="Times" pitchFamily="18" charset="0"/>
              </a:rPr>
              <a:t/>
            </a:r>
            <a:br>
              <a:rPr lang="en-US" sz="1800" i="1" dirty="0" smtClean="0">
                <a:solidFill>
                  <a:srgbClr val="0000FF"/>
                </a:solidFill>
                <a:latin typeface="Times" pitchFamily="18" charset="0"/>
              </a:rPr>
            </a:br>
            <a:r>
              <a:rPr lang="en-US" sz="1800" i="1" dirty="0" smtClean="0">
                <a:solidFill>
                  <a:srgbClr val="0000FF"/>
                </a:solidFill>
                <a:latin typeface="Times" pitchFamily="18" charset="0"/>
              </a:rPr>
              <a:t>*pVar2=*pVar1</a:t>
            </a:r>
          </a:p>
        </p:txBody>
      </p:sp>
      <p:sp>
        <p:nvSpPr>
          <p:cNvPr id="82950" name="Rectangle 4"/>
          <p:cNvSpPr>
            <a:spLocks noChangeArrowheads="1"/>
          </p:cNvSpPr>
          <p:nvPr/>
        </p:nvSpPr>
        <p:spPr bwMode="auto">
          <a:xfrm>
            <a:off x="5068887" y="5988050"/>
            <a:ext cx="3846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1600" b="1">
                <a:solidFill>
                  <a:srgbClr val="FF0000"/>
                </a:solidFill>
                <a:latin typeface="Times New Roman" pitchFamily="18" charset="0"/>
              </a:rPr>
              <a:t>8.3. Finding out what is stored in pointers.</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חץ פניית פרסה 14"/>
          <p:cNvSpPr/>
          <p:nvPr/>
        </p:nvSpPr>
        <p:spPr>
          <a:xfrm rot="5400000">
            <a:off x="7220148" y="2113819"/>
            <a:ext cx="1715032" cy="1982129"/>
          </a:xfrm>
          <a:prstGeom prst="uturnArrow">
            <a:avLst>
              <a:gd name="adj1" fmla="val 1756"/>
              <a:gd name="adj2" fmla="val 4357"/>
              <a:gd name="adj3" fmla="val 7259"/>
              <a:gd name="adj4" fmla="val 43750"/>
              <a:gd name="adj5" fmla="val 38994"/>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solidFill>
                <a:schemeClr val="tx1"/>
              </a:solidFill>
            </a:endParaRPr>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7"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68FF2F3-5110-4A66-AA1D-4DC278999BF6}" type="slidenum">
              <a:rPr lang="he-IL" sz="1200" smtClean="0">
                <a:solidFill>
                  <a:srgbClr val="898989"/>
                </a:solidFill>
                <a:cs typeface="Arial" pitchFamily="34" charset="0"/>
              </a:rPr>
              <a:pPr eaLnBrk="1" hangingPunct="1"/>
              <a:t>104</a:t>
            </a:fld>
            <a:endParaRPr lang="en-US" sz="1200" smtClean="0">
              <a:solidFill>
                <a:srgbClr val="898989"/>
              </a:solidFill>
            </a:endParaRPr>
          </a:p>
        </p:txBody>
      </p:sp>
      <p:sp>
        <p:nvSpPr>
          <p:cNvPr id="8" name="Rectangle 2"/>
          <p:cNvSpPr>
            <a:spLocks noChangeArrowheads="1"/>
          </p:cNvSpPr>
          <p:nvPr/>
        </p:nvSpPr>
        <p:spPr bwMode="auto">
          <a:xfrm>
            <a:off x="685800" y="7620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dirty="0" smtClean="0">
                <a:latin typeface="Times New Roman" pitchFamily="18" charset="0"/>
              </a:rPr>
              <a:t>By-ref parameters</a:t>
            </a:r>
            <a:endParaRPr lang="en-US" sz="3600" b="1" dirty="0">
              <a:latin typeface="Times New Roman" pitchFamily="18" charset="0"/>
            </a:endParaRPr>
          </a:p>
        </p:txBody>
      </p:sp>
      <p:sp>
        <p:nvSpPr>
          <p:cNvPr id="9" name="Rectangle 3"/>
          <p:cNvSpPr>
            <a:spLocks noChangeArrowheads="1"/>
          </p:cNvSpPr>
          <p:nvPr/>
        </p:nvSpPr>
        <p:spPr bwMode="auto">
          <a:xfrm>
            <a:off x="685800" y="1524000"/>
            <a:ext cx="79248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600" i="1" dirty="0" smtClean="0">
                <a:solidFill>
                  <a:srgbClr val="0000FF"/>
                </a:solidFill>
                <a:latin typeface="Times" pitchFamily="18" charset="0"/>
              </a:rPr>
              <a:t>void </a:t>
            </a:r>
            <a:r>
              <a:rPr lang="en-US" sz="1600" i="1" dirty="0" err="1" smtClean="0">
                <a:solidFill>
                  <a:srgbClr val="0000FF"/>
                </a:solidFill>
                <a:latin typeface="Times" pitchFamily="18" charset="0"/>
              </a:rPr>
              <a:t>Func</a:t>
            </a:r>
            <a:r>
              <a:rPr lang="en-US" sz="1600" i="1" dirty="0" smtClean="0">
                <a:solidFill>
                  <a:srgbClr val="0000FF"/>
                </a:solidFill>
                <a:latin typeface="Times" pitchFamily="18" charset="0"/>
              </a:rPr>
              <a:t> (</a:t>
            </a:r>
            <a:r>
              <a:rPr lang="en-US" sz="1600" i="1" dirty="0" err="1" smtClean="0">
                <a:solidFill>
                  <a:srgbClr val="0000FF"/>
                </a:solidFill>
                <a:latin typeface="Times" pitchFamily="18" charset="0"/>
              </a:rPr>
              <a:t>int</a:t>
            </a:r>
            <a:r>
              <a:rPr lang="en-US" sz="1600" i="1" dirty="0">
                <a:solidFill>
                  <a:srgbClr val="0000FF"/>
                </a:solidFill>
                <a:latin typeface="Times" pitchFamily="18" charset="0"/>
              </a:rPr>
              <a:t> </a:t>
            </a:r>
            <a:r>
              <a:rPr lang="en-US" sz="1600" i="1" dirty="0" err="1" smtClean="0">
                <a:solidFill>
                  <a:srgbClr val="0000FF"/>
                </a:solidFill>
                <a:latin typeface="Times" pitchFamily="18" charset="0"/>
              </a:rPr>
              <a:t>byVal</a:t>
            </a:r>
            <a:r>
              <a:rPr lang="en-US" sz="1600" i="1" dirty="0" smtClean="0">
                <a:solidFill>
                  <a:srgbClr val="0000FF"/>
                </a:solidFill>
                <a:latin typeface="Times" pitchFamily="18" charset="0"/>
              </a:rPr>
              <a:t>, </a:t>
            </a:r>
            <a:r>
              <a:rPr lang="en-US" sz="1600" i="1" dirty="0" err="1" smtClean="0">
                <a:solidFill>
                  <a:srgbClr val="0000FF"/>
                </a:solidFill>
                <a:latin typeface="Times" pitchFamily="18" charset="0"/>
              </a:rPr>
              <a:t>int</a:t>
            </a:r>
            <a:r>
              <a:rPr lang="en-US" sz="1600" i="1" dirty="0" smtClean="0">
                <a:solidFill>
                  <a:srgbClr val="0000FF"/>
                </a:solidFill>
                <a:latin typeface="Times" pitchFamily="18" charset="0"/>
              </a:rPr>
              <a:t> *</a:t>
            </a:r>
            <a:r>
              <a:rPr lang="en-US" sz="1600" i="1" dirty="0" err="1" smtClean="0">
                <a:solidFill>
                  <a:srgbClr val="0000FF"/>
                </a:solidFill>
                <a:latin typeface="Times" pitchFamily="18" charset="0"/>
              </a:rPr>
              <a:t>byRef</a:t>
            </a:r>
            <a:r>
              <a:rPr lang="en-US" sz="1600" i="1" dirty="0" smtClean="0">
                <a:solidFill>
                  <a:srgbClr val="0000FF"/>
                </a:solidFill>
                <a:latin typeface="Times" pitchFamily="18" charset="0"/>
              </a:rPr>
              <a:t>);</a:t>
            </a:r>
          </a:p>
          <a:p>
            <a:pPr rtl="0" eaLnBrk="0" hangingPunct="0">
              <a:spcBef>
                <a:spcPct val="50000"/>
              </a:spcBef>
            </a:pPr>
            <a:endParaRPr lang="en-US" sz="1600" i="1" dirty="0">
              <a:solidFill>
                <a:srgbClr val="0000FF"/>
              </a:solidFill>
              <a:latin typeface="Times" pitchFamily="18" charset="0"/>
            </a:endParaRPr>
          </a:p>
          <a:p>
            <a:pPr rtl="0" eaLnBrk="0" hangingPunct="0">
              <a:spcBef>
                <a:spcPct val="50000"/>
              </a:spcBef>
            </a:pPr>
            <a:r>
              <a:rPr lang="en-US" sz="1600" i="1" dirty="0" smtClean="0">
                <a:solidFill>
                  <a:srgbClr val="0000FF"/>
                </a:solidFill>
                <a:latin typeface="Times" pitchFamily="18" charset="0"/>
              </a:rPr>
              <a:t>void main()</a:t>
            </a:r>
          </a:p>
          <a:p>
            <a:pPr rtl="0" eaLnBrk="0" hangingPunct="0">
              <a:spcBef>
                <a:spcPct val="50000"/>
              </a:spcBef>
            </a:pPr>
            <a:r>
              <a:rPr lang="en-US" sz="1600" i="1" dirty="0" smtClean="0">
                <a:solidFill>
                  <a:srgbClr val="0000FF"/>
                </a:solidFill>
                <a:latin typeface="Times" pitchFamily="18" charset="0"/>
              </a:rPr>
              <a:t>{</a:t>
            </a:r>
          </a:p>
          <a:p>
            <a:pPr rtl="0" eaLnBrk="0" hangingPunct="0">
              <a:spcBef>
                <a:spcPct val="50000"/>
              </a:spcBef>
            </a:pPr>
            <a:r>
              <a:rPr lang="en-US" sz="1600" i="1" dirty="0">
                <a:solidFill>
                  <a:srgbClr val="0000FF"/>
                </a:solidFill>
                <a:latin typeface="Times" pitchFamily="18" charset="0"/>
              </a:rPr>
              <a:t>	</a:t>
            </a:r>
            <a:r>
              <a:rPr lang="en-US" sz="1600" i="1" dirty="0" err="1" smtClean="0">
                <a:solidFill>
                  <a:srgbClr val="0000FF"/>
                </a:solidFill>
                <a:latin typeface="Times" pitchFamily="18" charset="0"/>
              </a:rPr>
              <a:t>int</a:t>
            </a:r>
            <a:r>
              <a:rPr lang="en-US" sz="1600" i="1" dirty="0" smtClean="0">
                <a:solidFill>
                  <a:srgbClr val="0000FF"/>
                </a:solidFill>
                <a:latin typeface="Times" pitchFamily="18" charset="0"/>
              </a:rPr>
              <a:t> a = 5, b = 9;</a:t>
            </a:r>
          </a:p>
          <a:p>
            <a:pPr rtl="0" eaLnBrk="0" hangingPunct="0">
              <a:spcBef>
                <a:spcPct val="50000"/>
              </a:spcBef>
            </a:pPr>
            <a:r>
              <a:rPr lang="en-US" sz="1600" i="1" dirty="0">
                <a:solidFill>
                  <a:srgbClr val="0000FF"/>
                </a:solidFill>
                <a:latin typeface="Times" pitchFamily="18" charset="0"/>
              </a:rPr>
              <a:t>	</a:t>
            </a:r>
            <a:r>
              <a:rPr lang="en-US" sz="1600" i="1" dirty="0" err="1" smtClean="0">
                <a:solidFill>
                  <a:srgbClr val="0000FF"/>
                </a:solidFill>
                <a:latin typeface="Times" pitchFamily="18" charset="0"/>
              </a:rPr>
              <a:t>Func</a:t>
            </a:r>
            <a:r>
              <a:rPr lang="en-US" sz="1600" i="1" dirty="0" smtClean="0">
                <a:solidFill>
                  <a:srgbClr val="0000FF"/>
                </a:solidFill>
                <a:latin typeface="Times" pitchFamily="18" charset="0"/>
              </a:rPr>
              <a:t>(a, &amp;b);</a:t>
            </a:r>
          </a:p>
          <a:p>
            <a:pPr rtl="0" eaLnBrk="0" hangingPunct="0">
              <a:spcBef>
                <a:spcPct val="50000"/>
              </a:spcBef>
            </a:pPr>
            <a:r>
              <a:rPr lang="en-US" sz="1600" i="1" dirty="0" smtClean="0">
                <a:solidFill>
                  <a:srgbClr val="0000FF"/>
                </a:solidFill>
                <a:latin typeface="Times" pitchFamily="18" charset="0"/>
              </a:rPr>
              <a:t>}</a:t>
            </a:r>
          </a:p>
          <a:p>
            <a:pPr rtl="0" eaLnBrk="0" hangingPunct="0">
              <a:spcBef>
                <a:spcPct val="50000"/>
              </a:spcBef>
            </a:pPr>
            <a:endParaRPr lang="en-US" sz="1600" i="1" dirty="0">
              <a:solidFill>
                <a:srgbClr val="0000FF"/>
              </a:solidFill>
              <a:latin typeface="Times" pitchFamily="18" charset="0"/>
            </a:endParaRPr>
          </a:p>
          <a:p>
            <a:pPr rtl="0" eaLnBrk="0" hangingPunct="0">
              <a:spcBef>
                <a:spcPct val="50000"/>
              </a:spcBef>
            </a:pPr>
            <a:r>
              <a:rPr lang="en-US" sz="1600" i="1" dirty="0" smtClean="0">
                <a:solidFill>
                  <a:srgbClr val="0000FF"/>
                </a:solidFill>
                <a:latin typeface="Times" pitchFamily="18" charset="0"/>
              </a:rPr>
              <a:t>void </a:t>
            </a:r>
            <a:r>
              <a:rPr lang="en-US" sz="1600" i="1" dirty="0" err="1" smtClean="0">
                <a:solidFill>
                  <a:srgbClr val="0000FF"/>
                </a:solidFill>
                <a:latin typeface="Times" pitchFamily="18" charset="0"/>
              </a:rPr>
              <a:t>Func</a:t>
            </a:r>
            <a:r>
              <a:rPr lang="en-US" sz="1600" i="1" dirty="0" smtClean="0">
                <a:solidFill>
                  <a:srgbClr val="0000FF"/>
                </a:solidFill>
                <a:latin typeface="Times" pitchFamily="18" charset="0"/>
              </a:rPr>
              <a:t> (</a:t>
            </a:r>
            <a:r>
              <a:rPr lang="en-US" sz="1600" i="1" dirty="0" err="1" smtClean="0">
                <a:solidFill>
                  <a:srgbClr val="0000FF"/>
                </a:solidFill>
                <a:latin typeface="Times" pitchFamily="18" charset="0"/>
              </a:rPr>
              <a:t>int</a:t>
            </a:r>
            <a:r>
              <a:rPr lang="en-US" sz="1600" i="1" dirty="0" smtClean="0">
                <a:solidFill>
                  <a:srgbClr val="0000FF"/>
                </a:solidFill>
                <a:latin typeface="Times" pitchFamily="18" charset="0"/>
              </a:rPr>
              <a:t> </a:t>
            </a:r>
            <a:r>
              <a:rPr lang="en-US" sz="1600" i="1" dirty="0" err="1">
                <a:solidFill>
                  <a:srgbClr val="0000FF"/>
                </a:solidFill>
                <a:latin typeface="Times" pitchFamily="18" charset="0"/>
              </a:rPr>
              <a:t>byVal</a:t>
            </a:r>
            <a:r>
              <a:rPr lang="en-US" sz="1600" i="1" dirty="0">
                <a:solidFill>
                  <a:srgbClr val="0000FF"/>
                </a:solidFill>
                <a:latin typeface="Times" pitchFamily="18" charset="0"/>
              </a:rPr>
              <a:t>, </a:t>
            </a:r>
            <a:r>
              <a:rPr lang="en-US" sz="1600" i="1" dirty="0" err="1">
                <a:solidFill>
                  <a:srgbClr val="0000FF"/>
                </a:solidFill>
                <a:latin typeface="Times" pitchFamily="18" charset="0"/>
              </a:rPr>
              <a:t>int</a:t>
            </a:r>
            <a:r>
              <a:rPr lang="en-US" sz="1600" i="1" dirty="0">
                <a:solidFill>
                  <a:srgbClr val="0000FF"/>
                </a:solidFill>
                <a:latin typeface="Times" pitchFamily="18" charset="0"/>
              </a:rPr>
              <a:t> *</a:t>
            </a:r>
            <a:r>
              <a:rPr lang="en-US" sz="1600" i="1" dirty="0" err="1">
                <a:solidFill>
                  <a:srgbClr val="0000FF"/>
                </a:solidFill>
                <a:latin typeface="Times" pitchFamily="18" charset="0"/>
              </a:rPr>
              <a:t>byRef</a:t>
            </a:r>
            <a:r>
              <a:rPr lang="en-US" sz="1600" i="1" dirty="0">
                <a:solidFill>
                  <a:srgbClr val="0000FF"/>
                </a:solidFill>
                <a:latin typeface="Times" pitchFamily="18" charset="0"/>
              </a:rPr>
              <a:t>)</a:t>
            </a:r>
            <a:endParaRPr lang="en-US" sz="1600" i="1" dirty="0" smtClean="0">
              <a:solidFill>
                <a:srgbClr val="0000FF"/>
              </a:solidFill>
              <a:latin typeface="Times" pitchFamily="18" charset="0"/>
            </a:endParaRPr>
          </a:p>
          <a:p>
            <a:pPr rtl="0" eaLnBrk="0" hangingPunct="0">
              <a:spcBef>
                <a:spcPct val="50000"/>
              </a:spcBef>
            </a:pPr>
            <a:r>
              <a:rPr lang="en-US" sz="1600" i="1" dirty="0" smtClean="0">
                <a:solidFill>
                  <a:srgbClr val="0000FF"/>
                </a:solidFill>
                <a:latin typeface="Times" pitchFamily="18" charset="0"/>
              </a:rPr>
              <a:t>{</a:t>
            </a:r>
          </a:p>
          <a:p>
            <a:pPr rtl="0" eaLnBrk="0" hangingPunct="0">
              <a:spcBef>
                <a:spcPct val="50000"/>
              </a:spcBef>
            </a:pPr>
            <a:r>
              <a:rPr lang="en-US" sz="1600" i="1" dirty="0" smtClean="0">
                <a:solidFill>
                  <a:srgbClr val="0000FF"/>
                </a:solidFill>
                <a:latin typeface="Times" pitchFamily="18" charset="0"/>
              </a:rPr>
              <a:t>	</a:t>
            </a:r>
            <a:r>
              <a:rPr lang="en-US" sz="1600" i="1" dirty="0" err="1" smtClean="0">
                <a:solidFill>
                  <a:srgbClr val="0000FF"/>
                </a:solidFill>
                <a:latin typeface="Times" pitchFamily="18" charset="0"/>
              </a:rPr>
              <a:t>byVal</a:t>
            </a:r>
            <a:r>
              <a:rPr lang="en-US" sz="1600" i="1" dirty="0" smtClean="0">
                <a:solidFill>
                  <a:srgbClr val="0000FF"/>
                </a:solidFill>
                <a:latin typeface="Times" pitchFamily="18" charset="0"/>
              </a:rPr>
              <a:t>++;</a:t>
            </a:r>
          </a:p>
          <a:p>
            <a:pPr rtl="0" eaLnBrk="0" hangingPunct="0">
              <a:spcBef>
                <a:spcPct val="50000"/>
              </a:spcBef>
            </a:pPr>
            <a:r>
              <a:rPr lang="en-US" sz="1600" i="1" dirty="0">
                <a:solidFill>
                  <a:srgbClr val="0000FF"/>
                </a:solidFill>
                <a:latin typeface="Times" pitchFamily="18" charset="0"/>
              </a:rPr>
              <a:t>	</a:t>
            </a:r>
            <a:r>
              <a:rPr lang="en-US" sz="1600" i="1" dirty="0" smtClean="0">
                <a:solidFill>
                  <a:srgbClr val="0000FF"/>
                </a:solidFill>
                <a:latin typeface="Times" pitchFamily="18" charset="0"/>
              </a:rPr>
              <a:t>(*</a:t>
            </a:r>
            <a:r>
              <a:rPr lang="en-US" sz="1600" i="1" dirty="0" err="1" smtClean="0">
                <a:solidFill>
                  <a:srgbClr val="0000FF"/>
                </a:solidFill>
                <a:latin typeface="Times" pitchFamily="18" charset="0"/>
              </a:rPr>
              <a:t>byRef</a:t>
            </a:r>
            <a:r>
              <a:rPr lang="en-US" sz="1600" i="1" dirty="0" smtClean="0">
                <a:solidFill>
                  <a:srgbClr val="0000FF"/>
                </a:solidFill>
                <a:latin typeface="Times" pitchFamily="18" charset="0"/>
              </a:rPr>
              <a:t>)++;</a:t>
            </a:r>
            <a:endParaRPr lang="en-US" sz="1600" i="1" dirty="0">
              <a:solidFill>
                <a:srgbClr val="0000FF"/>
              </a:solidFill>
              <a:latin typeface="Times" pitchFamily="18" charset="0"/>
            </a:endParaRPr>
          </a:p>
          <a:p>
            <a:pPr rtl="0" eaLnBrk="0" hangingPunct="0">
              <a:spcBef>
                <a:spcPct val="50000"/>
              </a:spcBef>
            </a:pPr>
            <a:r>
              <a:rPr lang="en-US" sz="1600" i="1" dirty="0" smtClean="0">
                <a:solidFill>
                  <a:srgbClr val="0000FF"/>
                </a:solidFill>
                <a:latin typeface="Times" pitchFamily="18" charset="0"/>
              </a:rPr>
              <a:t>}</a:t>
            </a:r>
            <a:endParaRPr lang="en-US" sz="1600" i="1" dirty="0">
              <a:solidFill>
                <a:srgbClr val="0000FF"/>
              </a:solidFill>
              <a:latin typeface="Times" pitchFamily="18" charset="0"/>
            </a:endParaRPr>
          </a:p>
        </p:txBody>
      </p:sp>
      <p:graphicFrame>
        <p:nvGraphicFramePr>
          <p:cNvPr id="11" name="טבלה 10"/>
          <p:cNvGraphicFramePr>
            <a:graphicFrameLocks noGrp="1"/>
          </p:cNvGraphicFramePr>
          <p:nvPr>
            <p:extLst>
              <p:ext uri="{D42A27DB-BD31-4B8C-83A1-F6EECF244321}">
                <p14:modId xmlns:p14="http://schemas.microsoft.com/office/powerpoint/2010/main" val="3746855117"/>
              </p:ext>
            </p:extLst>
          </p:nvPr>
        </p:nvGraphicFramePr>
        <p:xfrm>
          <a:off x="5912730" y="1752600"/>
          <a:ext cx="2012069" cy="548640"/>
        </p:xfrm>
        <a:graphic>
          <a:graphicData uri="http://schemas.openxmlformats.org/drawingml/2006/table">
            <a:tbl>
              <a:tblPr firstRow="1" bandRow="1"/>
              <a:tblGrid>
                <a:gridCol w="1395654"/>
                <a:gridCol w="616415"/>
              </a:tblGrid>
              <a:tr h="270000">
                <a:tc>
                  <a:txBody>
                    <a:bodyPr/>
                    <a:lstStyle/>
                    <a:p>
                      <a:pPr algn="ctr" rtl="1"/>
                      <a:r>
                        <a:rPr lang="en-US" sz="1200" dirty="0" smtClean="0"/>
                        <a:t>a: 0x1200440</a:t>
                      </a:r>
                      <a:endParaRPr lang="he-IL" sz="1200" dirty="0"/>
                    </a:p>
                  </a:txBody>
                  <a:tcPr/>
                </a:tc>
                <a:tc>
                  <a:txBody>
                    <a:bodyPr/>
                    <a:lstStyle/>
                    <a:p>
                      <a:pPr algn="ctr" rtl="1"/>
                      <a:r>
                        <a:rPr lang="en-US" sz="1200" dirty="0" smtClean="0"/>
                        <a:t>5</a:t>
                      </a:r>
                      <a:endParaRPr lang="he-IL" sz="1200" dirty="0"/>
                    </a:p>
                  </a:txBody>
                  <a:tcPr/>
                </a:tc>
              </a:tr>
              <a:tr h="270000">
                <a:tc>
                  <a:txBody>
                    <a:bodyPr/>
                    <a:lstStyle/>
                    <a:p>
                      <a:pPr algn="ctr" rtl="1"/>
                      <a:r>
                        <a:rPr lang="en-US" sz="1200" dirty="0" smtClean="0"/>
                        <a:t>b: 0x1200444</a:t>
                      </a:r>
                      <a:endParaRPr lang="he-IL" sz="1200" dirty="0"/>
                    </a:p>
                  </a:txBody>
                  <a:tcPr/>
                </a:tc>
                <a:tc>
                  <a:txBody>
                    <a:bodyPr/>
                    <a:lstStyle/>
                    <a:p>
                      <a:pPr algn="ctr" rtl="1"/>
                      <a:r>
                        <a:rPr lang="en-US" sz="1200" dirty="0" smtClean="0"/>
                        <a:t>9</a:t>
                      </a:r>
                      <a:endParaRPr lang="he-IL" sz="1200" dirty="0"/>
                    </a:p>
                  </a:txBody>
                  <a:tcPr/>
                </a:tc>
              </a:tr>
            </a:tbl>
          </a:graphicData>
        </a:graphic>
      </p:graphicFrame>
      <p:graphicFrame>
        <p:nvGraphicFramePr>
          <p:cNvPr id="12" name="טבלה 11"/>
          <p:cNvGraphicFramePr>
            <a:graphicFrameLocks noGrp="1"/>
          </p:cNvGraphicFramePr>
          <p:nvPr>
            <p:extLst>
              <p:ext uri="{D42A27DB-BD31-4B8C-83A1-F6EECF244321}">
                <p14:modId xmlns:p14="http://schemas.microsoft.com/office/powerpoint/2010/main" val="2540068542"/>
              </p:ext>
            </p:extLst>
          </p:nvPr>
        </p:nvGraphicFramePr>
        <p:xfrm>
          <a:off x="5912730" y="3395940"/>
          <a:ext cx="2393070" cy="548640"/>
        </p:xfrm>
        <a:graphic>
          <a:graphicData uri="http://schemas.openxmlformats.org/drawingml/2006/table">
            <a:tbl>
              <a:tblPr firstRow="1" bandRow="1"/>
              <a:tblGrid>
                <a:gridCol w="1466344"/>
                <a:gridCol w="926726"/>
              </a:tblGrid>
              <a:tr h="270000">
                <a:tc>
                  <a:txBody>
                    <a:bodyPr/>
                    <a:lstStyle/>
                    <a:p>
                      <a:pPr algn="ctr" rtl="1"/>
                      <a:r>
                        <a:rPr lang="en-US" sz="1200" dirty="0" err="1" smtClean="0"/>
                        <a:t>byVal</a:t>
                      </a:r>
                      <a:r>
                        <a:rPr lang="en-US" sz="1200" dirty="0" smtClean="0"/>
                        <a:t>: 0x1201200</a:t>
                      </a:r>
                      <a:endParaRPr lang="he-IL" sz="1200" dirty="0"/>
                    </a:p>
                  </a:txBody>
                  <a:tcPr/>
                </a:tc>
                <a:tc>
                  <a:txBody>
                    <a:bodyPr/>
                    <a:lstStyle/>
                    <a:p>
                      <a:pPr algn="ctr" rtl="1"/>
                      <a:r>
                        <a:rPr lang="en-US" sz="1200" dirty="0" smtClean="0"/>
                        <a:t>5</a:t>
                      </a:r>
                      <a:endParaRPr lang="he-IL" sz="1200" dirty="0"/>
                    </a:p>
                  </a:txBody>
                  <a:tcPr/>
                </a:tc>
              </a:tr>
              <a:tr h="270000">
                <a:tc>
                  <a:txBody>
                    <a:bodyPr/>
                    <a:lstStyle/>
                    <a:p>
                      <a:pPr algn="ctr" rtl="1"/>
                      <a:r>
                        <a:rPr lang="en-US" sz="1200" dirty="0" err="1" smtClean="0"/>
                        <a:t>byRef</a:t>
                      </a:r>
                      <a:r>
                        <a:rPr lang="en-US" sz="1200" dirty="0" smtClean="0"/>
                        <a:t>: 0x1201204</a:t>
                      </a:r>
                      <a:endParaRPr lang="he-IL" sz="1200" dirty="0"/>
                    </a:p>
                  </a:txBody>
                  <a:tcPr/>
                </a:tc>
                <a:tc>
                  <a:txBody>
                    <a:bodyPr/>
                    <a:lstStyle/>
                    <a:p>
                      <a:pPr algn="ctr" rtl="1"/>
                      <a:r>
                        <a:rPr lang="en-US" sz="1200" dirty="0" smtClean="0"/>
                        <a:t>0x1200444</a:t>
                      </a:r>
                      <a:endParaRPr lang="he-IL" sz="1200" dirty="0"/>
                    </a:p>
                  </a:txBody>
                  <a:tcPr/>
                </a:tc>
              </a:tr>
            </a:tbl>
          </a:graphicData>
        </a:graphic>
      </p:graphicFrame>
      <p:sp>
        <p:nvSpPr>
          <p:cNvPr id="13" name="חץ מעוקל שמאלה 12"/>
          <p:cNvSpPr/>
          <p:nvPr/>
        </p:nvSpPr>
        <p:spPr>
          <a:xfrm>
            <a:off x="7924800" y="1905000"/>
            <a:ext cx="304800" cy="1676400"/>
          </a:xfrm>
          <a:prstGeom prst="curvedLeft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solidFill>
                <a:schemeClr val="tx1"/>
              </a:solidFill>
            </a:endParaRPr>
          </a:p>
        </p:txBody>
      </p:sp>
      <p:sp>
        <p:nvSpPr>
          <p:cNvPr id="16" name="TextBox 15"/>
          <p:cNvSpPr txBox="1"/>
          <p:nvPr/>
        </p:nvSpPr>
        <p:spPr>
          <a:xfrm>
            <a:off x="5172120" y="1780401"/>
            <a:ext cx="619080" cy="276999"/>
          </a:xfrm>
          <a:prstGeom prst="rect">
            <a:avLst/>
          </a:prstGeom>
          <a:noFill/>
        </p:spPr>
        <p:txBody>
          <a:bodyPr wrap="none" rtlCol="1">
            <a:spAutoFit/>
          </a:bodyPr>
          <a:lstStyle/>
          <a:p>
            <a:r>
              <a:rPr lang="en-US" sz="1200" dirty="0" smtClean="0"/>
              <a:t>main()</a:t>
            </a:r>
            <a:endParaRPr lang="he-IL" sz="1200" dirty="0"/>
          </a:p>
        </p:txBody>
      </p:sp>
      <p:sp>
        <p:nvSpPr>
          <p:cNvPr id="17" name="TextBox 16"/>
          <p:cNvSpPr txBox="1"/>
          <p:nvPr/>
        </p:nvSpPr>
        <p:spPr>
          <a:xfrm>
            <a:off x="5172120" y="3380601"/>
            <a:ext cx="628698" cy="276999"/>
          </a:xfrm>
          <a:prstGeom prst="rect">
            <a:avLst/>
          </a:prstGeom>
          <a:noFill/>
        </p:spPr>
        <p:txBody>
          <a:bodyPr wrap="none" rtlCol="1">
            <a:spAutoFit/>
          </a:bodyPr>
          <a:lstStyle/>
          <a:p>
            <a:r>
              <a:rPr lang="en-US" sz="1200" dirty="0" err="1" smtClean="0"/>
              <a:t>Func</a:t>
            </a:r>
            <a:r>
              <a:rPr lang="en-US" sz="1200" dirty="0" smtClean="0"/>
              <a:t>()</a:t>
            </a:r>
            <a:endParaRPr lang="he-IL" sz="1200" dirty="0"/>
          </a:p>
        </p:txBody>
      </p:sp>
      <p:graphicFrame>
        <p:nvGraphicFramePr>
          <p:cNvPr id="20" name="טבלה 19"/>
          <p:cNvGraphicFramePr>
            <a:graphicFrameLocks noGrp="1"/>
          </p:cNvGraphicFramePr>
          <p:nvPr>
            <p:extLst>
              <p:ext uri="{D42A27DB-BD31-4B8C-83A1-F6EECF244321}">
                <p14:modId xmlns:p14="http://schemas.microsoft.com/office/powerpoint/2010/main" val="642883640"/>
              </p:ext>
            </p:extLst>
          </p:nvPr>
        </p:nvGraphicFramePr>
        <p:xfrm>
          <a:off x="5918307" y="4800600"/>
          <a:ext cx="2012069" cy="548640"/>
        </p:xfrm>
        <a:graphic>
          <a:graphicData uri="http://schemas.openxmlformats.org/drawingml/2006/table">
            <a:tbl>
              <a:tblPr firstRow="1" bandRow="1"/>
              <a:tblGrid>
                <a:gridCol w="1395654"/>
                <a:gridCol w="616415"/>
              </a:tblGrid>
              <a:tr h="270000">
                <a:tc>
                  <a:txBody>
                    <a:bodyPr/>
                    <a:lstStyle/>
                    <a:p>
                      <a:pPr algn="ctr" rtl="1"/>
                      <a:r>
                        <a:rPr lang="en-US" sz="1200" dirty="0" smtClean="0"/>
                        <a:t>a: 0x1200440</a:t>
                      </a:r>
                      <a:endParaRPr lang="he-IL" sz="1200" dirty="0"/>
                    </a:p>
                  </a:txBody>
                  <a:tcPr/>
                </a:tc>
                <a:tc>
                  <a:txBody>
                    <a:bodyPr/>
                    <a:lstStyle/>
                    <a:p>
                      <a:pPr algn="ctr" rtl="1"/>
                      <a:r>
                        <a:rPr lang="en-US" sz="1200" dirty="0" smtClean="0"/>
                        <a:t>5</a:t>
                      </a:r>
                      <a:endParaRPr lang="he-IL" sz="1200" dirty="0"/>
                    </a:p>
                  </a:txBody>
                  <a:tcPr/>
                </a:tc>
              </a:tr>
              <a:tr h="270000">
                <a:tc>
                  <a:txBody>
                    <a:bodyPr/>
                    <a:lstStyle/>
                    <a:p>
                      <a:pPr algn="ctr" rtl="1"/>
                      <a:r>
                        <a:rPr lang="en-US" sz="1200" dirty="0" smtClean="0"/>
                        <a:t>b: 0x1200444</a:t>
                      </a:r>
                      <a:endParaRPr lang="he-IL" sz="1200" dirty="0"/>
                    </a:p>
                  </a:txBody>
                  <a:tcPr/>
                </a:tc>
                <a:tc>
                  <a:txBody>
                    <a:bodyPr/>
                    <a:lstStyle/>
                    <a:p>
                      <a:pPr algn="ctr" rtl="1"/>
                      <a:r>
                        <a:rPr lang="en-US" sz="1200" dirty="0" smtClean="0">
                          <a:solidFill>
                            <a:srgbClr val="FF0000"/>
                          </a:solidFill>
                        </a:rPr>
                        <a:t>10</a:t>
                      </a:r>
                      <a:endParaRPr lang="he-IL" sz="1200" dirty="0">
                        <a:solidFill>
                          <a:srgbClr val="FF0000"/>
                        </a:solidFill>
                      </a:endParaRPr>
                    </a:p>
                  </a:txBody>
                  <a:tcPr/>
                </a:tc>
              </a:tr>
            </a:tbl>
          </a:graphicData>
        </a:graphic>
      </p:graphicFrame>
      <p:sp>
        <p:nvSpPr>
          <p:cNvPr id="21" name="TextBox 20"/>
          <p:cNvSpPr txBox="1"/>
          <p:nvPr/>
        </p:nvSpPr>
        <p:spPr>
          <a:xfrm>
            <a:off x="5177697" y="4828401"/>
            <a:ext cx="619080" cy="276999"/>
          </a:xfrm>
          <a:prstGeom prst="rect">
            <a:avLst/>
          </a:prstGeom>
          <a:noFill/>
        </p:spPr>
        <p:txBody>
          <a:bodyPr wrap="none" rtlCol="1">
            <a:spAutoFit/>
          </a:bodyPr>
          <a:lstStyle/>
          <a:p>
            <a:r>
              <a:rPr lang="en-US" sz="1200" dirty="0" smtClean="0"/>
              <a:t>main()</a:t>
            </a:r>
            <a:endParaRPr lang="he-IL" sz="1200" dirty="0"/>
          </a:p>
        </p:txBody>
      </p:sp>
      <p:sp>
        <p:nvSpPr>
          <p:cNvPr id="22" name="TextBox 21"/>
          <p:cNvSpPr txBox="1"/>
          <p:nvPr/>
        </p:nvSpPr>
        <p:spPr>
          <a:xfrm>
            <a:off x="5808252" y="4447401"/>
            <a:ext cx="1715534" cy="276999"/>
          </a:xfrm>
          <a:prstGeom prst="rect">
            <a:avLst/>
          </a:prstGeom>
          <a:noFill/>
        </p:spPr>
        <p:txBody>
          <a:bodyPr wrap="none" rtlCol="1">
            <a:spAutoFit/>
          </a:bodyPr>
          <a:lstStyle/>
          <a:p>
            <a:r>
              <a:rPr lang="en-US" sz="1200" b="1" dirty="0" smtClean="0">
                <a:solidFill>
                  <a:srgbClr val="0033CC"/>
                </a:solidFill>
              </a:rPr>
              <a:t>After </a:t>
            </a:r>
            <a:r>
              <a:rPr lang="en-US" sz="1200" b="1" dirty="0" err="1" smtClean="0">
                <a:solidFill>
                  <a:srgbClr val="0033CC"/>
                </a:solidFill>
              </a:rPr>
              <a:t>Func</a:t>
            </a:r>
            <a:r>
              <a:rPr lang="en-US" sz="1200" b="1" dirty="0" smtClean="0">
                <a:solidFill>
                  <a:srgbClr val="0033CC"/>
                </a:solidFill>
              </a:rPr>
              <a:t> execution</a:t>
            </a:r>
            <a:endParaRPr lang="he-IL" sz="1200" b="1" dirty="0">
              <a:solidFill>
                <a:srgbClr val="0033CC"/>
              </a:solidFill>
            </a:endParaRPr>
          </a:p>
        </p:txBody>
      </p:sp>
      <p:sp>
        <p:nvSpPr>
          <p:cNvPr id="23" name="TextBox 22"/>
          <p:cNvSpPr txBox="1"/>
          <p:nvPr/>
        </p:nvSpPr>
        <p:spPr>
          <a:xfrm>
            <a:off x="5791200" y="1385500"/>
            <a:ext cx="1843774" cy="276999"/>
          </a:xfrm>
          <a:prstGeom prst="rect">
            <a:avLst/>
          </a:prstGeom>
          <a:noFill/>
        </p:spPr>
        <p:txBody>
          <a:bodyPr wrap="none" rtlCol="1">
            <a:spAutoFit/>
          </a:bodyPr>
          <a:lstStyle/>
          <a:p>
            <a:r>
              <a:rPr lang="en-US" sz="1200" b="1" dirty="0" smtClean="0">
                <a:solidFill>
                  <a:srgbClr val="0033CC"/>
                </a:solidFill>
              </a:rPr>
              <a:t>Before </a:t>
            </a:r>
            <a:r>
              <a:rPr lang="en-US" sz="1200" b="1" dirty="0" err="1" smtClean="0">
                <a:solidFill>
                  <a:srgbClr val="0033CC"/>
                </a:solidFill>
              </a:rPr>
              <a:t>Func</a:t>
            </a:r>
            <a:r>
              <a:rPr lang="en-US" sz="1200" b="1" dirty="0" smtClean="0">
                <a:solidFill>
                  <a:srgbClr val="0033CC"/>
                </a:solidFill>
              </a:rPr>
              <a:t> execution</a:t>
            </a:r>
            <a:endParaRPr lang="he-IL" sz="1200" b="1" dirty="0">
              <a:solidFill>
                <a:srgbClr val="0033CC"/>
              </a:solidFill>
            </a:endParaRPr>
          </a:p>
        </p:txBody>
      </p:sp>
      <p:sp>
        <p:nvSpPr>
          <p:cNvPr id="24" name="TextBox 23"/>
          <p:cNvSpPr txBox="1"/>
          <p:nvPr/>
        </p:nvSpPr>
        <p:spPr>
          <a:xfrm>
            <a:off x="5791200" y="2966383"/>
            <a:ext cx="1495922" cy="276999"/>
          </a:xfrm>
          <a:prstGeom prst="rect">
            <a:avLst/>
          </a:prstGeom>
          <a:noFill/>
        </p:spPr>
        <p:txBody>
          <a:bodyPr wrap="none" rtlCol="1">
            <a:spAutoFit/>
          </a:bodyPr>
          <a:lstStyle/>
          <a:p>
            <a:r>
              <a:rPr lang="en-US" sz="1200" b="1" dirty="0" smtClean="0">
                <a:solidFill>
                  <a:srgbClr val="0033CC"/>
                </a:solidFill>
              </a:rPr>
              <a:t>In </a:t>
            </a:r>
            <a:r>
              <a:rPr lang="en-US" sz="1200" b="1" dirty="0" err="1" smtClean="0">
                <a:solidFill>
                  <a:srgbClr val="0033CC"/>
                </a:solidFill>
              </a:rPr>
              <a:t>Func</a:t>
            </a:r>
            <a:r>
              <a:rPr lang="en-US" sz="1200" b="1" dirty="0" smtClean="0">
                <a:solidFill>
                  <a:srgbClr val="0033CC"/>
                </a:solidFill>
              </a:rPr>
              <a:t> execution</a:t>
            </a:r>
            <a:endParaRPr lang="he-IL" sz="1200" b="1" dirty="0">
              <a:solidFill>
                <a:srgbClr val="0033CC"/>
              </a:solidFill>
            </a:endParaRPr>
          </a:p>
        </p:txBody>
      </p:sp>
    </p:spTree>
    <p:extLst>
      <p:ext uri="{BB962C8B-B14F-4D97-AF65-F5344CB8AC3E}">
        <p14:creationId xmlns:p14="http://schemas.microsoft.com/office/powerpoint/2010/main" val="287974592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pPr>
              <a:defRPr/>
            </a:pPr>
            <a:r>
              <a:rPr lang="en-US"/>
              <a:t>Copyright @ 2007 Real Time College</a:t>
            </a:r>
          </a:p>
        </p:txBody>
      </p:sp>
      <p:sp>
        <p:nvSpPr>
          <p:cNvPr id="839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68C7BA3-1CF8-4036-BB5B-426D14BF56CC}" type="slidenum">
              <a:rPr lang="he-IL" sz="1200" smtClean="0">
                <a:solidFill>
                  <a:srgbClr val="898989"/>
                </a:solidFill>
                <a:cs typeface="Arial" pitchFamily="34" charset="0"/>
              </a:rPr>
              <a:pPr eaLnBrk="1" hangingPunct="1"/>
              <a:t>105</a:t>
            </a:fld>
            <a:endParaRPr lang="en-US" sz="1200" smtClean="0">
              <a:solidFill>
                <a:srgbClr val="898989"/>
              </a:solidFill>
            </a:endParaRPr>
          </a:p>
        </p:txBody>
      </p:sp>
      <p:sp>
        <p:nvSpPr>
          <p:cNvPr id="83972" name="Text Box 8"/>
          <p:cNvSpPr txBox="1">
            <a:spLocks noChangeArrowheads="1"/>
          </p:cNvSpPr>
          <p:nvPr/>
        </p:nvSpPr>
        <p:spPr bwMode="auto">
          <a:xfrm>
            <a:off x="1066800" y="2649538"/>
            <a:ext cx="3505200" cy="2282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a:latin typeface="Lucida Console" pitchFamily="49" charset="0"/>
              </a:rPr>
              <a:t>char * get_pointer()</a:t>
            </a:r>
          </a:p>
          <a:p>
            <a:pPr rtl="0"/>
            <a:r>
              <a:rPr lang="en-US" sz="1200" b="1">
                <a:latin typeface="Lucida Console" pitchFamily="49" charset="0"/>
              </a:rPr>
              <a:t>{</a:t>
            </a:r>
            <a:br>
              <a:rPr lang="en-US" sz="1200" b="1">
                <a:latin typeface="Lucida Console" pitchFamily="49" charset="0"/>
              </a:rPr>
            </a:br>
            <a:r>
              <a:rPr lang="en-US" sz="1200" b="1">
                <a:latin typeface="Lucida Console" pitchFamily="49" charset="0"/>
              </a:rPr>
              <a:t>  char x=0;</a:t>
            </a:r>
          </a:p>
          <a:p>
            <a:pPr rtl="0"/>
            <a:r>
              <a:rPr lang="en-US" sz="1200" b="1">
                <a:latin typeface="Lucida Console" pitchFamily="49" charset="0"/>
              </a:rPr>
              <a:t>  return &amp;x;</a:t>
            </a:r>
          </a:p>
          <a:p>
            <a:pPr rtl="0"/>
            <a:r>
              <a:rPr lang="en-US" sz="1200" b="1">
                <a:latin typeface="Lucida Console" pitchFamily="49" charset="0"/>
              </a:rPr>
              <a:t>}</a:t>
            </a:r>
          </a:p>
          <a:p>
            <a:pPr rtl="0"/>
            <a:endParaRPr lang="en-US" sz="1200" b="1">
              <a:latin typeface="Lucida Console" pitchFamily="49" charset="0"/>
            </a:endParaRPr>
          </a:p>
          <a:p>
            <a:pPr rtl="0"/>
            <a:r>
              <a:rPr lang="en-US" sz="1200" b="1">
                <a:latin typeface="Lucida Console" pitchFamily="49" charset="0"/>
              </a:rPr>
              <a:t>int main()</a:t>
            </a:r>
          </a:p>
          <a:p>
            <a:pPr rtl="0"/>
            <a:r>
              <a:rPr lang="en-US" sz="1200" b="1">
                <a:latin typeface="Lucida Console" pitchFamily="49" charset="0"/>
              </a:rPr>
              <a:t>{</a:t>
            </a:r>
          </a:p>
          <a:p>
            <a:pPr rtl="0"/>
            <a:r>
              <a:rPr lang="en-US" sz="1200" b="1">
                <a:latin typeface="Lucida Console" pitchFamily="49" charset="0"/>
              </a:rPr>
              <a:t>  char *ptr = get_pointer();</a:t>
            </a:r>
          </a:p>
          <a:p>
            <a:pPr rtl="0"/>
            <a:r>
              <a:rPr lang="en-US" sz="1200" b="1">
                <a:latin typeface="Lucida Console" pitchFamily="49" charset="0"/>
              </a:rPr>
              <a:t>  *ptr = 12;  /* valid? */</a:t>
            </a:r>
          </a:p>
          <a:p>
            <a:pPr rtl="0"/>
            <a:r>
              <a:rPr lang="en-US" sz="1200" b="1">
                <a:latin typeface="Lucida Console" pitchFamily="49" charset="0"/>
              </a:rPr>
              <a:t>  other_function();</a:t>
            </a:r>
          </a:p>
          <a:p>
            <a:pPr rtl="0"/>
            <a:r>
              <a:rPr lang="en-US" sz="1200" b="1">
                <a:latin typeface="Lucida Console" pitchFamily="49" charset="0"/>
              </a:rPr>
              <a:t>}</a:t>
            </a:r>
          </a:p>
        </p:txBody>
      </p:sp>
      <p:sp>
        <p:nvSpPr>
          <p:cNvPr id="713751" name="Rectangle 23"/>
          <p:cNvSpPr>
            <a:spLocks noChangeArrowheads="1"/>
          </p:cNvSpPr>
          <p:nvPr/>
        </p:nvSpPr>
        <p:spPr bwMode="auto">
          <a:xfrm>
            <a:off x="5181600" y="2895600"/>
            <a:ext cx="3581400" cy="9906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rtl="0" eaLnBrk="0" hangingPunct="0"/>
            <a:r>
              <a:rPr lang="en-US" sz="1800">
                <a:solidFill>
                  <a:schemeClr val="tx2"/>
                </a:solidFill>
                <a:latin typeface="Times New Roman" pitchFamily="18" charset="0"/>
                <a:cs typeface="Times New Roman" pitchFamily="18" charset="0"/>
              </a:rPr>
              <a:t>ptr points to a location that’s no longer in use, and will be reused the next time a function is called!</a:t>
            </a:r>
          </a:p>
        </p:txBody>
      </p:sp>
      <p:sp>
        <p:nvSpPr>
          <p:cNvPr id="83974" name="Rectangle 36"/>
          <p:cNvSpPr>
            <a:spLocks noChangeArrowheads="1"/>
          </p:cNvSpPr>
          <p:nvPr/>
        </p:nvSpPr>
        <p:spPr bwMode="auto">
          <a:xfrm>
            <a:off x="685800" y="685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Invalid  pointers</a:t>
            </a:r>
          </a:p>
        </p:txBody>
      </p:sp>
      <p:sp>
        <p:nvSpPr>
          <p:cNvPr id="83975" name="Rectangle 38"/>
          <p:cNvSpPr>
            <a:spLocks noChangeArrowheads="1"/>
          </p:cNvSpPr>
          <p:nvPr/>
        </p:nvSpPr>
        <p:spPr bwMode="auto">
          <a:xfrm>
            <a:off x="685800" y="1600200"/>
            <a:ext cx="81661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a:r>
              <a:rPr lang="en-US" sz="1800">
                <a:latin typeface="Times New Roman" pitchFamily="18" charset="0"/>
                <a:cs typeface="Times New Roman" pitchFamily="18" charset="0"/>
              </a:rPr>
              <a:t>A pointer to a variable allocated on the stack becomes </a:t>
            </a:r>
            <a:r>
              <a:rPr lang="en-US" sz="1800">
                <a:solidFill>
                  <a:srgbClr val="FF0000"/>
                </a:solidFill>
                <a:latin typeface="Times New Roman" pitchFamily="18" charset="0"/>
                <a:cs typeface="Times New Roman" pitchFamily="18" charset="0"/>
              </a:rPr>
              <a:t>invalid when that variable</a:t>
            </a:r>
          </a:p>
          <a:p>
            <a:pPr rtl="0"/>
            <a:r>
              <a:rPr lang="en-US" sz="1800">
                <a:solidFill>
                  <a:srgbClr val="FF0000"/>
                </a:solidFill>
                <a:latin typeface="Times New Roman" pitchFamily="18" charset="0"/>
                <a:cs typeface="Times New Roman" pitchFamily="18" charset="0"/>
              </a:rPr>
              <a:t> goes out of scope</a:t>
            </a:r>
            <a:r>
              <a:rPr lang="en-US" sz="1800">
                <a:solidFill>
                  <a:schemeClr val="tx2"/>
                </a:solidFill>
                <a:latin typeface="Times New Roman" pitchFamily="18" charset="0"/>
                <a:cs typeface="Times New Roman" pitchFamily="18" charset="0"/>
              </a:rPr>
              <a:t> </a:t>
            </a:r>
            <a:r>
              <a:rPr lang="en-US" sz="1800">
                <a:latin typeface="Times New Roman" pitchFamily="18" charset="0"/>
                <a:cs typeface="Times New Roman" pitchFamily="18" charset="0"/>
              </a:rPr>
              <a:t>and the </a:t>
            </a:r>
            <a:r>
              <a:rPr lang="en-US" sz="1800">
                <a:solidFill>
                  <a:srgbClr val="FF0000"/>
                </a:solidFill>
                <a:latin typeface="Times New Roman" pitchFamily="18" charset="0"/>
                <a:cs typeface="Times New Roman" pitchFamily="18" charset="0"/>
              </a:rPr>
              <a:t>stack frame is “popped</a:t>
            </a:r>
            <a:r>
              <a:rPr lang="en-US" sz="1800">
                <a:solidFill>
                  <a:schemeClr val="tx2"/>
                </a:solidFill>
                <a:latin typeface="Times New Roman" pitchFamily="18" charset="0"/>
                <a:cs typeface="Times New Roman" pitchFamily="18" charset="0"/>
              </a:rPr>
              <a:t>”. </a:t>
            </a:r>
          </a:p>
          <a:p>
            <a:pPr rtl="0"/>
            <a:r>
              <a:rPr lang="en-US" sz="1800">
                <a:solidFill>
                  <a:schemeClr val="tx2"/>
                </a:solidFill>
                <a:latin typeface="Times New Roman" pitchFamily="18" charset="0"/>
                <a:cs typeface="Times New Roman" pitchFamily="18" charset="0"/>
              </a:rPr>
              <a:t> </a:t>
            </a:r>
            <a:r>
              <a:rPr lang="en-US" sz="1800">
                <a:latin typeface="Times New Roman" pitchFamily="18" charset="0"/>
                <a:cs typeface="Times New Roman" pitchFamily="18" charset="0"/>
              </a:rPr>
              <a:t>The pointer will </a:t>
            </a:r>
            <a:r>
              <a:rPr lang="en-US" sz="1800">
                <a:solidFill>
                  <a:srgbClr val="FF0000"/>
                </a:solidFill>
                <a:latin typeface="Times New Roman" pitchFamily="18" charset="0"/>
                <a:cs typeface="Times New Roman" pitchFamily="18" charset="0"/>
              </a:rPr>
              <a:t>point to an area of the memory that may later get reused and rewritten</a:t>
            </a:r>
          </a:p>
        </p:txBody>
      </p:sp>
      <p:sp>
        <p:nvSpPr>
          <p:cNvPr id="83976" name="Rectangle 9"/>
          <p:cNvSpPr>
            <a:spLocks noChangeArrowheads="1"/>
          </p:cNvSpPr>
          <p:nvPr/>
        </p:nvSpPr>
        <p:spPr bwMode="auto">
          <a:xfrm>
            <a:off x="762000" y="4953000"/>
            <a:ext cx="79248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latin typeface="Times New Roman" pitchFamily="18" charset="0"/>
                <a:cs typeface="Times New Roman" pitchFamily="18" charset="0"/>
              </a:rPr>
              <a:t>A Valid pointer is one that points to memory that your program controls. </a:t>
            </a:r>
          </a:p>
          <a:p>
            <a:pPr rtl="0" eaLnBrk="0" hangingPunct="0">
              <a:spcBef>
                <a:spcPct val="50000"/>
              </a:spcBef>
            </a:pPr>
            <a:r>
              <a:rPr lang="en-US" sz="1800">
                <a:latin typeface="Times New Roman" pitchFamily="18" charset="0"/>
                <a:cs typeface="Times New Roman" pitchFamily="18" charset="0"/>
              </a:rPr>
              <a:t>Using invalid pointers will cause </a:t>
            </a:r>
            <a:r>
              <a:rPr lang="en-US" sz="1800">
                <a:solidFill>
                  <a:srgbClr val="FF0000"/>
                </a:solidFill>
                <a:latin typeface="Times New Roman" pitchFamily="18" charset="0"/>
                <a:cs typeface="Times New Roman" pitchFamily="18" charset="0"/>
              </a:rPr>
              <a:t>non-deterministic behavior</a:t>
            </a:r>
            <a:r>
              <a:rPr lang="en-US" sz="1800">
                <a:latin typeface="Times New Roman" pitchFamily="18" charset="0"/>
                <a:cs typeface="Times New Roman" pitchFamily="18" charset="0"/>
              </a:rPr>
              <a:t>, and will often cause the Operating system (Linux) to </a:t>
            </a:r>
            <a:r>
              <a:rPr lang="en-US" sz="1800">
                <a:solidFill>
                  <a:srgbClr val="FF0000"/>
                </a:solidFill>
                <a:latin typeface="Times New Roman" pitchFamily="18" charset="0"/>
                <a:cs typeface="Times New Roman" pitchFamily="18" charset="0"/>
              </a:rPr>
              <a:t>kill your process</a:t>
            </a:r>
            <a:r>
              <a:rPr lang="en-US" sz="1800">
                <a:latin typeface="Times New Roman" pitchFamily="18" charset="0"/>
                <a:cs typeface="Times New Roman" pitchFamily="18" charset="0"/>
              </a:rPr>
              <a:t> (SEGV or Segmentation Fault) if you are lucky.</a:t>
            </a:r>
          </a:p>
        </p:txBody>
      </p:sp>
      <p:sp>
        <p:nvSpPr>
          <p:cNvPr id="2" name="מלבן 1"/>
          <p:cNvSpPr/>
          <p:nvPr/>
        </p:nvSpPr>
        <p:spPr>
          <a:xfrm>
            <a:off x="838200" y="2659063"/>
            <a:ext cx="2971800" cy="2282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13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51"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subTitle" idx="1"/>
          </p:nvPr>
        </p:nvSpPr>
        <p:spPr>
          <a:xfrm>
            <a:off x="1143000" y="2895600"/>
            <a:ext cx="6400800" cy="1752600"/>
          </a:xfrm>
        </p:spPr>
        <p:txBody>
          <a:bodyPr/>
          <a:lstStyle/>
          <a:p>
            <a:pPr rtl="0" eaLnBrk="1" hangingPunct="1"/>
            <a:r>
              <a:rPr lang="en-US" sz="5400" b="1" smtClean="0">
                <a:solidFill>
                  <a:srgbClr val="FF0000"/>
                </a:solidFill>
                <a:latin typeface="Times New Roman" pitchFamily="18" charset="0"/>
              </a:rPr>
              <a:t>Strings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84996"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CE0AD40-9EC1-4F49-AD22-54663CAD4C78}" type="slidenum">
              <a:rPr lang="he-IL" sz="1200" smtClean="0">
                <a:solidFill>
                  <a:srgbClr val="898989"/>
                </a:solidFill>
                <a:cs typeface="Arial" pitchFamily="34" charset="0"/>
              </a:rPr>
              <a:pPr eaLnBrk="1" hangingPunct="1"/>
              <a:t>106</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362200" y="152400"/>
            <a:ext cx="7772400" cy="1143000"/>
          </a:xfrm>
        </p:spPr>
        <p:txBody>
          <a:bodyPr/>
          <a:lstStyle/>
          <a:p>
            <a:pPr eaLnBrk="1" hangingPunct="1"/>
            <a:r>
              <a:rPr lang="en-US" sz="3600" b="1" smtClean="0">
                <a:latin typeface="Times" pitchFamily="18" charset="0"/>
              </a:rPr>
              <a:t>Strings </a:t>
            </a:r>
            <a:r>
              <a:rPr lang="en-US" sz="2000" b="1" smtClean="0">
                <a:latin typeface="Times" pitchFamily="18" charset="0"/>
              </a:rPr>
              <a:t>(1)</a:t>
            </a:r>
          </a:p>
        </p:txBody>
      </p:sp>
      <p:sp>
        <p:nvSpPr>
          <p:cNvPr id="86019" name="Rectangle 3"/>
          <p:cNvSpPr>
            <a:spLocks noGrp="1" noChangeArrowheads="1"/>
          </p:cNvSpPr>
          <p:nvPr>
            <p:ph idx="1"/>
          </p:nvPr>
        </p:nvSpPr>
        <p:spPr/>
        <p:txBody>
          <a:bodyPr/>
          <a:lstStyle/>
          <a:p>
            <a:pPr algn="l" rtl="0" eaLnBrk="1" hangingPunct="1">
              <a:lnSpc>
                <a:spcPct val="80000"/>
              </a:lnSpc>
            </a:pPr>
            <a:r>
              <a:rPr lang="en-US" sz="1800" smtClean="0">
                <a:latin typeface="Times New Roman" pitchFamily="18" charset="0"/>
                <a:cs typeface="Times New Roman" pitchFamily="18" charset="0"/>
              </a:rPr>
              <a:t>Strings in C are defined as </a:t>
            </a:r>
            <a:r>
              <a:rPr lang="en-US" sz="1800" smtClean="0">
                <a:solidFill>
                  <a:srgbClr val="FF0000"/>
                </a:solidFill>
                <a:latin typeface="Times New Roman" pitchFamily="18" charset="0"/>
                <a:cs typeface="Times New Roman" pitchFamily="18" charset="0"/>
              </a:rPr>
              <a:t>arrays of characters</a:t>
            </a:r>
            <a:r>
              <a:rPr lang="en-US" sz="1800" smtClean="0">
                <a:latin typeface="Times New Roman" pitchFamily="18" charset="0"/>
                <a:cs typeface="Times New Roman" pitchFamily="18" charset="0"/>
              </a:rPr>
              <a:t>. </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For example, the following defines a string of 50 characters:</a:t>
            </a:r>
            <a:endParaRPr lang="en-US" sz="1800" b="1"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b="1" smtClean="0">
                <a:solidFill>
                  <a:srgbClr val="0066FF"/>
                </a:solidFill>
                <a:latin typeface="Times New Roman" pitchFamily="18" charset="0"/>
                <a:cs typeface="Times New Roman" pitchFamily="18" charset="0"/>
              </a:rPr>
              <a:t>char name[50];</a:t>
            </a:r>
          </a:p>
          <a:p>
            <a:pPr algn="l" rtl="0" eaLnBrk="1" hangingPunct="1">
              <a:lnSpc>
                <a:spcPct val="80000"/>
              </a:lnSpc>
              <a:buFont typeface="Wingdings" pitchFamily="2" charset="2"/>
              <a:buNone/>
            </a:pPr>
            <a:endParaRPr lang="en-US" sz="1800" smtClean="0">
              <a:solidFill>
                <a:srgbClr val="0066FF"/>
              </a:solidFill>
              <a:latin typeface="Times New Roman" pitchFamily="18" charset="0"/>
              <a:cs typeface="Times New Roman" pitchFamily="18" charset="0"/>
            </a:endParaRPr>
          </a:p>
          <a:p>
            <a:pPr algn="l" rtl="0" eaLnBrk="1" hangingPunct="1">
              <a:lnSpc>
                <a:spcPct val="80000"/>
              </a:lnSpc>
            </a:pPr>
            <a:r>
              <a:rPr lang="en-US" sz="1800" smtClean="0">
                <a:latin typeface="Times New Roman" pitchFamily="18" charset="0"/>
                <a:cs typeface="Times New Roman" pitchFamily="18" charset="0"/>
              </a:rPr>
              <a:t>C has no string handling facilities built in. This means that intuitive operations such as:</a:t>
            </a:r>
            <a:endParaRPr lang="en-US" sz="1800" b="1" smtClean="0">
              <a:latin typeface="Times New Roman" pitchFamily="18" charset="0"/>
              <a:cs typeface="Times New Roman" pitchFamily="18" charset="0"/>
            </a:endParaRPr>
          </a:p>
          <a:p>
            <a:pPr algn="l" rtl="0" eaLnBrk="1" hangingPunct="1">
              <a:lnSpc>
                <a:spcPct val="80000"/>
              </a:lnSpc>
            </a:pPr>
            <a:endParaRPr lang="en-US" sz="1800" b="1"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char firstname[50],lastname[50],fullname[100];</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firstname= "Arnold"; /* Illegal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lastname= "Schwarznegger"; /* Illegal */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fullname= "Mr"+firstname +lastname; /* Illegal */</a:t>
            </a:r>
          </a:p>
          <a:p>
            <a:pPr algn="l" rtl="0" eaLnBrk="1" hangingPunct="1">
              <a:lnSpc>
                <a:spcPct val="80000"/>
              </a:lnSpc>
              <a:buFont typeface="Wingdings" pitchFamily="2" charset="2"/>
              <a:buNone/>
            </a:pPr>
            <a:endParaRPr lang="he-IL" sz="1800" smtClean="0">
              <a:latin typeface="Times New Roman" pitchFamily="18" charset="0"/>
              <a:cs typeface="Times New Roman" pitchFamily="18" charset="0"/>
            </a:endParaRPr>
          </a:p>
          <a:p>
            <a:pPr algn="l" rtl="0" eaLnBrk="1" hangingPunct="1">
              <a:lnSpc>
                <a:spcPct val="80000"/>
              </a:lnSpc>
            </a:pPr>
            <a:endParaRPr lang="en-US" sz="1800" smtClean="0">
              <a:latin typeface="Times New Roman" pitchFamily="18" charset="0"/>
              <a:cs typeface="Times New Roman" pitchFamily="18" charset="0"/>
            </a:endParaRPr>
          </a:p>
          <a:p>
            <a:pPr algn="l" rtl="0" eaLnBrk="1" hangingPunct="1">
              <a:lnSpc>
                <a:spcPct val="80000"/>
              </a:lnSpc>
            </a:pPr>
            <a:r>
              <a:rPr lang="en-US" sz="1800" smtClean="0">
                <a:latin typeface="Times New Roman" pitchFamily="18" charset="0"/>
                <a:cs typeface="Times New Roman" pitchFamily="18" charset="0"/>
              </a:rPr>
              <a:t>However, there’s a </a:t>
            </a:r>
            <a:r>
              <a:rPr lang="en-US" sz="1800" smtClean="0">
                <a:solidFill>
                  <a:srgbClr val="0099FF"/>
                </a:solidFill>
                <a:latin typeface="Times New Roman" pitchFamily="18" charset="0"/>
                <a:cs typeface="Times New Roman" pitchFamily="18" charset="0"/>
              </a:rPr>
              <a:t>special library of strings handling routines </a:t>
            </a:r>
            <a:r>
              <a:rPr lang="en-US" sz="1800" smtClean="0">
                <a:solidFill>
                  <a:srgbClr val="FF0000"/>
                </a:solidFill>
                <a:latin typeface="Times New Roman" pitchFamily="18" charset="0"/>
                <a:cs typeface="Times New Roman" pitchFamily="18" charset="0"/>
              </a:rPr>
              <a:t>&lt;string.h&gt;              </a:t>
            </a:r>
            <a:r>
              <a:rPr lang="en-US" sz="1800" smtClean="0">
                <a:latin typeface="Times New Roman" pitchFamily="18" charset="0"/>
                <a:cs typeface="Times New Roman" pitchFamily="18" charset="0"/>
              </a:rPr>
              <a:t>  (or the newer </a:t>
            </a:r>
            <a:r>
              <a:rPr lang="en-US" sz="1800" smtClean="0">
                <a:solidFill>
                  <a:srgbClr val="FF0000"/>
                </a:solidFill>
                <a:latin typeface="Times New Roman" pitchFamily="18" charset="0"/>
                <a:cs typeface="Times New Roman" pitchFamily="18" charset="0"/>
              </a:rPr>
              <a:t>&lt;cstring&gt;</a:t>
            </a:r>
            <a:r>
              <a:rPr lang="en-US" sz="1800" smtClean="0">
                <a:latin typeface="Times New Roman" pitchFamily="18" charset="0"/>
                <a:cs typeface="Times New Roman" pitchFamily="18" charset="0"/>
              </a:rPr>
              <a:t>), with which such operations are done. </a:t>
            </a:r>
          </a:p>
          <a:p>
            <a:pPr algn="l" rtl="0" eaLnBrk="1" hangingPunct="1">
              <a:lnSpc>
                <a:spcPct val="80000"/>
              </a:lnSpc>
            </a:pPr>
            <a:endParaRPr lang="en-US" sz="1800" smtClean="0">
              <a:latin typeface="Times New Roman" pitchFamily="18" charset="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860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F720068-9E08-4FFE-A9D0-C8C585480375}" type="slidenum">
              <a:rPr lang="he-IL" sz="1200" smtClean="0">
                <a:solidFill>
                  <a:srgbClr val="898989"/>
                </a:solidFill>
                <a:cs typeface="Arial" pitchFamily="34" charset="0"/>
              </a:rPr>
              <a:pPr eaLnBrk="1" hangingPunct="1"/>
              <a:t>107</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title"/>
          </p:nvPr>
        </p:nvSpPr>
        <p:spPr>
          <a:xfrm>
            <a:off x="-2514600" y="152400"/>
            <a:ext cx="7772400" cy="1143000"/>
          </a:xfrm>
          <a:noFill/>
        </p:spPr>
        <p:txBody>
          <a:bodyPr/>
          <a:lstStyle/>
          <a:p>
            <a:pPr eaLnBrk="1" hangingPunct="1"/>
            <a:r>
              <a:rPr lang="en-US" sz="3600" b="1" smtClean="0">
                <a:latin typeface="Times" pitchFamily="18" charset="0"/>
              </a:rPr>
              <a:t>Strings </a:t>
            </a:r>
            <a:r>
              <a:rPr lang="en-US" sz="2000" b="1" smtClean="0">
                <a:latin typeface="Times" pitchFamily="18" charset="0"/>
              </a:rPr>
              <a:t>(2)</a:t>
            </a:r>
          </a:p>
        </p:txBody>
      </p:sp>
      <p:sp>
        <p:nvSpPr>
          <p:cNvPr id="87043" name="Rectangle 3"/>
          <p:cNvSpPr>
            <a:spLocks noGrp="1" noChangeArrowheads="1"/>
          </p:cNvSpPr>
          <p:nvPr>
            <p:ph idx="1"/>
          </p:nvPr>
        </p:nvSpPr>
        <p:spPr>
          <a:xfrm>
            <a:off x="838200" y="1600200"/>
            <a:ext cx="7772400" cy="4530725"/>
          </a:xfrm>
        </p:spPr>
        <p:txBody>
          <a:bodyPr/>
          <a:lstStyle/>
          <a:p>
            <a:pPr algn="l" rtl="0" eaLnBrk="1" hangingPunct="1">
              <a:lnSpc>
                <a:spcPct val="90000"/>
              </a:lnSpc>
            </a:pPr>
            <a:r>
              <a:rPr lang="en-US" sz="1800" smtClean="0">
                <a:latin typeface="Times New Roman" pitchFamily="18" charset="0"/>
                <a:cs typeface="Times New Roman" pitchFamily="18" charset="0"/>
              </a:rPr>
              <a:t>Assigning the </a:t>
            </a:r>
            <a:r>
              <a:rPr lang="en-US" sz="1800" smtClean="0">
                <a:solidFill>
                  <a:srgbClr val="FF0000"/>
                </a:solidFill>
                <a:latin typeface="Times New Roman" pitchFamily="18" charset="0"/>
                <a:cs typeface="Times New Roman" pitchFamily="18" charset="0"/>
              </a:rPr>
              <a:t>\0 character</a:t>
            </a:r>
            <a:r>
              <a:rPr lang="en-US" sz="1800" smtClean="0">
                <a:latin typeface="Times New Roman" pitchFamily="18" charset="0"/>
                <a:cs typeface="Times New Roman" pitchFamily="18" charset="0"/>
              </a:rPr>
              <a:t> to some item in the array turns it </a:t>
            </a:r>
            <a:r>
              <a:rPr lang="en-US" sz="1800" smtClean="0">
                <a:solidFill>
                  <a:srgbClr val="0099FF"/>
                </a:solidFill>
                <a:latin typeface="Times New Roman" pitchFamily="18" charset="0"/>
                <a:cs typeface="Times New Roman" pitchFamily="18" charset="0"/>
              </a:rPr>
              <a:t>from an ordinary array of chars to </a:t>
            </a:r>
            <a:r>
              <a:rPr lang="en-US" sz="1800" smtClean="0">
                <a:latin typeface="Times New Roman" pitchFamily="18" charset="0"/>
                <a:cs typeface="Times New Roman" pitchFamily="18" charset="0"/>
              </a:rPr>
              <a:t>a </a:t>
            </a:r>
            <a:r>
              <a:rPr lang="en-US" sz="1800" smtClean="0">
                <a:solidFill>
                  <a:srgbClr val="FF0000"/>
                </a:solidFill>
                <a:latin typeface="Times New Roman" pitchFamily="18" charset="0"/>
                <a:cs typeface="Times New Roman" pitchFamily="18" charset="0"/>
              </a:rPr>
              <a:t>C string</a:t>
            </a:r>
            <a:r>
              <a:rPr lang="en-US" sz="1800" smtClean="0">
                <a:latin typeface="Times New Roman" pitchFamily="18" charset="0"/>
                <a:cs typeface="Times New Roman" pitchFamily="18" charset="0"/>
              </a:rPr>
              <a:t>, so that it’s ready for use of string.h routines. </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pPr>
            <a:r>
              <a:rPr lang="en-US" sz="1800" u="sng" smtClean="0">
                <a:latin typeface="Times New Roman" pitchFamily="18" charset="0"/>
                <a:cs typeface="Times New Roman" pitchFamily="18" charset="0"/>
              </a:rPr>
              <a:t>\0 is used to indicate the </a:t>
            </a:r>
            <a:r>
              <a:rPr lang="en-US" sz="1800" u="sng" smtClean="0">
                <a:solidFill>
                  <a:srgbClr val="FF0000"/>
                </a:solidFill>
                <a:latin typeface="Times New Roman" pitchFamily="18" charset="0"/>
                <a:cs typeface="Times New Roman" pitchFamily="18" charset="0"/>
              </a:rPr>
              <a:t>end of string</a:t>
            </a:r>
            <a:r>
              <a:rPr lang="en-US" sz="1800" u="sng" smtClean="0">
                <a:latin typeface="Times New Roman" pitchFamily="18" charset="0"/>
                <a:cs typeface="Times New Roman" pitchFamily="18" charset="0"/>
              </a:rPr>
              <a:t> </a:t>
            </a:r>
            <a:r>
              <a:rPr lang="en-US" sz="1800" smtClean="0">
                <a:latin typeface="Times New Roman" pitchFamily="18" charset="0"/>
                <a:cs typeface="Times New Roman" pitchFamily="18" charset="0"/>
              </a:rPr>
              <a:t>(not the memory allocation).  If we store the word “DAVE” in it, its contents will look like: </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pPr>
            <a:endParaRPr lang="en-US" sz="1800"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This means that in terms of strings, the </a:t>
            </a:r>
            <a:r>
              <a:rPr lang="en-US" sz="1800" smtClean="0">
                <a:solidFill>
                  <a:srgbClr val="FF0000"/>
                </a:solidFill>
                <a:latin typeface="Times New Roman" pitchFamily="18" charset="0"/>
                <a:cs typeface="Times New Roman" pitchFamily="18" charset="0"/>
              </a:rPr>
              <a:t>length</a:t>
            </a:r>
            <a:r>
              <a:rPr lang="en-US" sz="1800" smtClean="0">
                <a:latin typeface="Times New Roman" pitchFamily="18" charset="0"/>
                <a:cs typeface="Times New Roman" pitchFamily="18" charset="0"/>
              </a:rPr>
              <a:t> of that string is 4, not including the null,  although the </a:t>
            </a:r>
            <a:r>
              <a:rPr lang="en-US" sz="1800" smtClean="0">
                <a:solidFill>
                  <a:srgbClr val="FF0000"/>
                </a:solidFill>
                <a:latin typeface="Times New Roman" pitchFamily="18" charset="0"/>
                <a:cs typeface="Times New Roman" pitchFamily="18" charset="0"/>
              </a:rPr>
              <a:t>memory it occupies</a:t>
            </a:r>
            <a:r>
              <a:rPr lang="en-US" sz="1800" smtClean="0">
                <a:latin typeface="Times New Roman" pitchFamily="18" charset="0"/>
                <a:cs typeface="Times New Roman" pitchFamily="18" charset="0"/>
              </a:rPr>
              <a:t> is of 50 chars.</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Length size is  achieved by using the </a:t>
            </a:r>
            <a:r>
              <a:rPr lang="en-US" sz="1800" i="1" smtClean="0">
                <a:solidFill>
                  <a:srgbClr val="0099FF"/>
                </a:solidFill>
                <a:latin typeface="Times New Roman" pitchFamily="18" charset="0"/>
                <a:cs typeface="Times New Roman" pitchFamily="18" charset="0"/>
              </a:rPr>
              <a:t>strlen() function</a:t>
            </a:r>
          </a:p>
          <a:p>
            <a:pPr eaLnBrk="1" hangingPunct="1">
              <a:lnSpc>
                <a:spcPct val="90000"/>
              </a:lnSpc>
            </a:pPr>
            <a:endParaRPr lang="en-US" sz="1800" smtClean="0">
              <a:latin typeface="Times New Roman" pitchFamily="18" charset="0"/>
              <a:cs typeface="Times New Roman" pitchFamily="18" charset="0"/>
            </a:endParaRPr>
          </a:p>
        </p:txBody>
      </p:sp>
      <p:sp>
        <p:nvSpPr>
          <p:cNvPr id="17" name="Footer Placeholder 4"/>
          <p:cNvSpPr>
            <a:spLocks noGrp="1"/>
          </p:cNvSpPr>
          <p:nvPr>
            <p:ph type="ftr" sz="quarter" idx="11"/>
          </p:nvPr>
        </p:nvSpPr>
        <p:spPr/>
        <p:txBody>
          <a:bodyPr/>
          <a:lstStyle/>
          <a:p>
            <a:pPr>
              <a:defRPr/>
            </a:pPr>
            <a:r>
              <a:rPr lang="en-US"/>
              <a:t>Copyright @ 2007 Real Time College</a:t>
            </a:r>
          </a:p>
        </p:txBody>
      </p:sp>
      <p:sp>
        <p:nvSpPr>
          <p:cNvPr id="870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AF702623-E954-4841-81A9-DAC47CFB59AF}" type="slidenum">
              <a:rPr lang="he-IL" sz="1200" smtClean="0">
                <a:solidFill>
                  <a:srgbClr val="898989"/>
                </a:solidFill>
                <a:cs typeface="Arial" pitchFamily="34" charset="0"/>
              </a:rPr>
              <a:pPr eaLnBrk="1" hangingPunct="1"/>
              <a:t>108</a:t>
            </a:fld>
            <a:endParaRPr lang="en-US" sz="1200" smtClean="0">
              <a:solidFill>
                <a:srgbClr val="898989"/>
              </a:solidFill>
            </a:endParaRPr>
          </a:p>
        </p:txBody>
      </p:sp>
      <p:sp>
        <p:nvSpPr>
          <p:cNvPr id="87046" name="Rectangle 8"/>
          <p:cNvSpPr>
            <a:spLocks noChangeArrowheads="1"/>
          </p:cNvSpPr>
          <p:nvPr/>
        </p:nvSpPr>
        <p:spPr bwMode="auto">
          <a:xfrm>
            <a:off x="3352800" y="3124200"/>
            <a:ext cx="381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7047" name="Rectangle 9"/>
          <p:cNvSpPr>
            <a:spLocks noChangeArrowheads="1"/>
          </p:cNvSpPr>
          <p:nvPr/>
        </p:nvSpPr>
        <p:spPr bwMode="auto">
          <a:xfrm>
            <a:off x="3733800" y="3124200"/>
            <a:ext cx="381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7048" name="Rectangle 10"/>
          <p:cNvSpPr>
            <a:spLocks noChangeArrowheads="1"/>
          </p:cNvSpPr>
          <p:nvPr/>
        </p:nvSpPr>
        <p:spPr bwMode="auto">
          <a:xfrm>
            <a:off x="4114800" y="3124200"/>
            <a:ext cx="381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7049" name="Rectangle 11"/>
          <p:cNvSpPr>
            <a:spLocks noChangeArrowheads="1"/>
          </p:cNvSpPr>
          <p:nvPr/>
        </p:nvSpPr>
        <p:spPr bwMode="auto">
          <a:xfrm>
            <a:off x="4495800" y="3124200"/>
            <a:ext cx="381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7050" name="Rectangle 12"/>
          <p:cNvSpPr>
            <a:spLocks noChangeArrowheads="1"/>
          </p:cNvSpPr>
          <p:nvPr/>
        </p:nvSpPr>
        <p:spPr bwMode="auto">
          <a:xfrm>
            <a:off x="4876800" y="3124200"/>
            <a:ext cx="381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7051" name="Rectangle 13"/>
          <p:cNvSpPr>
            <a:spLocks noChangeArrowheads="1"/>
          </p:cNvSpPr>
          <p:nvPr/>
        </p:nvSpPr>
        <p:spPr bwMode="auto">
          <a:xfrm>
            <a:off x="5257800" y="3124200"/>
            <a:ext cx="381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7052" name="Rectangle 14"/>
          <p:cNvSpPr>
            <a:spLocks noChangeArrowheads="1"/>
          </p:cNvSpPr>
          <p:nvPr/>
        </p:nvSpPr>
        <p:spPr bwMode="auto">
          <a:xfrm>
            <a:off x="5638800" y="3124200"/>
            <a:ext cx="381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7053" name="Rectangle 15"/>
          <p:cNvSpPr>
            <a:spLocks noChangeArrowheads="1"/>
          </p:cNvSpPr>
          <p:nvPr/>
        </p:nvSpPr>
        <p:spPr bwMode="auto">
          <a:xfrm>
            <a:off x="6019800" y="3124200"/>
            <a:ext cx="38100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7054" name="Text Box 16"/>
          <p:cNvSpPr txBox="1">
            <a:spLocks noChangeArrowheads="1"/>
          </p:cNvSpPr>
          <p:nvPr/>
        </p:nvSpPr>
        <p:spPr bwMode="auto">
          <a:xfrm>
            <a:off x="3429000" y="3200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spcBef>
                <a:spcPct val="50000"/>
              </a:spcBef>
            </a:pPr>
            <a:r>
              <a:rPr lang="en-US" sz="1600"/>
              <a:t>D</a:t>
            </a:r>
          </a:p>
        </p:txBody>
      </p:sp>
      <p:sp>
        <p:nvSpPr>
          <p:cNvPr id="87055" name="Rectangle 17"/>
          <p:cNvSpPr>
            <a:spLocks noChangeArrowheads="1"/>
          </p:cNvSpPr>
          <p:nvPr/>
        </p:nvSpPr>
        <p:spPr bwMode="auto">
          <a:xfrm>
            <a:off x="3810000" y="32004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600"/>
              <a:t>A</a:t>
            </a:r>
          </a:p>
        </p:txBody>
      </p:sp>
      <p:sp>
        <p:nvSpPr>
          <p:cNvPr id="87056" name="Rectangle 18"/>
          <p:cNvSpPr>
            <a:spLocks noChangeArrowheads="1"/>
          </p:cNvSpPr>
          <p:nvPr/>
        </p:nvSpPr>
        <p:spPr bwMode="auto">
          <a:xfrm>
            <a:off x="4114800" y="32004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600"/>
              <a:t>V</a:t>
            </a:r>
          </a:p>
        </p:txBody>
      </p:sp>
      <p:sp>
        <p:nvSpPr>
          <p:cNvPr id="87057" name="Rectangle 19"/>
          <p:cNvSpPr>
            <a:spLocks noChangeArrowheads="1"/>
          </p:cNvSpPr>
          <p:nvPr/>
        </p:nvSpPr>
        <p:spPr bwMode="auto">
          <a:xfrm>
            <a:off x="4876800" y="3200400"/>
            <a:ext cx="354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600"/>
              <a:t>\0</a:t>
            </a:r>
          </a:p>
        </p:txBody>
      </p:sp>
      <p:sp>
        <p:nvSpPr>
          <p:cNvPr id="87058" name="Rectangle 20"/>
          <p:cNvSpPr>
            <a:spLocks noChangeArrowheads="1"/>
          </p:cNvSpPr>
          <p:nvPr/>
        </p:nvSpPr>
        <p:spPr bwMode="auto">
          <a:xfrm>
            <a:off x="4495800" y="32004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600"/>
              <a:t>E</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295400" y="152400"/>
            <a:ext cx="7772400" cy="1143000"/>
          </a:xfrm>
        </p:spPr>
        <p:txBody>
          <a:bodyPr/>
          <a:lstStyle/>
          <a:p>
            <a:pPr eaLnBrk="1" hangingPunct="1"/>
            <a:r>
              <a:rPr lang="en-US" sz="3600" b="1" smtClean="0">
                <a:latin typeface="Times" pitchFamily="18" charset="0"/>
              </a:rPr>
              <a:t>Strings Initializations</a:t>
            </a:r>
          </a:p>
        </p:txBody>
      </p:sp>
      <p:sp>
        <p:nvSpPr>
          <p:cNvPr id="88067" name="Rectangle 3"/>
          <p:cNvSpPr>
            <a:spLocks noGrp="1" noChangeArrowheads="1"/>
          </p:cNvSpPr>
          <p:nvPr>
            <p:ph idx="1"/>
          </p:nvPr>
        </p:nvSpPr>
        <p:spPr/>
        <p:txBody>
          <a:bodyPr/>
          <a:lstStyle/>
          <a:p>
            <a:pPr marL="533400" indent="-533400" algn="l" rtl="0" eaLnBrk="1" hangingPunct="1">
              <a:lnSpc>
                <a:spcPct val="90000"/>
              </a:lnSpc>
              <a:buFontTx/>
              <a:buAutoNum type="arabicPeriod"/>
            </a:pPr>
            <a:r>
              <a:rPr lang="en-US" sz="1800" i="1" dirty="0" smtClean="0">
                <a:solidFill>
                  <a:srgbClr val="0000FF"/>
                </a:solidFill>
                <a:latin typeface="Times New Roman" pitchFamily="18" charset="0"/>
                <a:cs typeface="Times New Roman" pitchFamily="18" charset="0"/>
              </a:rPr>
              <a:t>char name [7]  = “</a:t>
            </a:r>
            <a:r>
              <a:rPr lang="en-US" sz="1800" i="1" dirty="0" err="1" smtClean="0">
                <a:solidFill>
                  <a:srgbClr val="0000FF"/>
                </a:solidFill>
                <a:latin typeface="Times New Roman" pitchFamily="18" charset="0"/>
                <a:cs typeface="Times New Roman" pitchFamily="18" charset="0"/>
              </a:rPr>
              <a:t>DavidG</a:t>
            </a:r>
            <a:r>
              <a:rPr lang="en-US" sz="1800" i="1" dirty="0" smtClean="0">
                <a:solidFill>
                  <a:srgbClr val="0000FF"/>
                </a:solidFill>
                <a:latin typeface="Times New Roman" pitchFamily="18" charset="0"/>
                <a:cs typeface="Times New Roman" pitchFamily="18" charset="0"/>
              </a:rPr>
              <a:t>“;</a:t>
            </a: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533400" indent="-533400" algn="l" rtl="0" eaLnBrk="1" hangingPunct="1">
              <a:lnSpc>
                <a:spcPct val="75000"/>
              </a:lnSpc>
              <a:buFont typeface="Wingdings" pitchFamily="2" charset="2"/>
              <a:buNone/>
            </a:pPr>
            <a:r>
              <a:rPr lang="en-US" sz="1800" dirty="0" smtClean="0">
                <a:latin typeface="Times New Roman" pitchFamily="18" charset="0"/>
                <a:cs typeface="Times New Roman" pitchFamily="18" charset="0"/>
              </a:rPr>
              <a:t>Typically, a compiler sets aside an area in memory (</a:t>
            </a:r>
            <a:r>
              <a:rPr lang="en-US" sz="1800" dirty="0" smtClean="0">
                <a:solidFill>
                  <a:srgbClr val="FF0000"/>
                </a:solidFill>
                <a:latin typeface="Times New Roman" pitchFamily="18" charset="0"/>
                <a:cs typeface="Times New Roman" pitchFamily="18" charset="0"/>
              </a:rPr>
              <a:t>string and text literals area</a:t>
            </a:r>
            <a:r>
              <a:rPr lang="en-US" sz="1800" dirty="0" smtClean="0">
                <a:latin typeface="Times New Roman" pitchFamily="18" charset="0"/>
                <a:cs typeface="Times New Roman" pitchFamily="18" charset="0"/>
              </a:rPr>
              <a:t>) to hold all the </a:t>
            </a:r>
            <a:r>
              <a:rPr lang="en-US" sz="1800" dirty="0" smtClean="0">
                <a:solidFill>
                  <a:srgbClr val="FF0000"/>
                </a:solidFill>
                <a:latin typeface="Times New Roman" pitchFamily="18" charset="0"/>
                <a:cs typeface="Times New Roman" pitchFamily="18" charset="0"/>
              </a:rPr>
              <a:t>quoted strings</a:t>
            </a:r>
            <a:r>
              <a:rPr lang="en-US" sz="1800" dirty="0" smtClean="0">
                <a:latin typeface="Times New Roman" pitchFamily="18" charset="0"/>
                <a:cs typeface="Times New Roman" pitchFamily="18" charset="0"/>
              </a:rPr>
              <a:t> used in the program source code, associating each stored string with its address. In our case,  this enables name to serve as another synonym to the </a:t>
            </a:r>
            <a:r>
              <a:rPr lang="en-US" sz="1800" dirty="0" smtClean="0">
                <a:solidFill>
                  <a:srgbClr val="FF0000"/>
                </a:solidFill>
                <a:latin typeface="Times New Roman" pitchFamily="18" charset="0"/>
                <a:cs typeface="Times New Roman" pitchFamily="18" charset="0"/>
              </a:rPr>
              <a:t>address</a:t>
            </a:r>
            <a:r>
              <a:rPr lang="en-US" sz="1800" dirty="0" smtClean="0">
                <a:latin typeface="Times New Roman" pitchFamily="18" charset="0"/>
                <a:cs typeface="Times New Roman" pitchFamily="18" charset="0"/>
              </a:rPr>
              <a:t> where "</a:t>
            </a:r>
            <a:r>
              <a:rPr lang="en-US" sz="1800" dirty="0" err="1" smtClean="0">
                <a:latin typeface="Times New Roman" pitchFamily="18" charset="0"/>
                <a:cs typeface="Times New Roman" pitchFamily="18" charset="0"/>
              </a:rPr>
              <a:t>DavidG</a:t>
            </a:r>
            <a:r>
              <a:rPr lang="en-US" sz="1800" dirty="0" smtClean="0">
                <a:latin typeface="Times New Roman" pitchFamily="18" charset="0"/>
                <a:cs typeface="Times New Roman" pitchFamily="18" charset="0"/>
              </a:rPr>
              <a:t>" lies, (just as </a:t>
            </a:r>
            <a:r>
              <a:rPr lang="en-US" sz="1800" dirty="0" err="1" smtClean="0">
                <a:latin typeface="Times New Roman" pitchFamily="18" charset="0"/>
                <a:cs typeface="Times New Roman" pitchFamily="18" charset="0"/>
              </a:rPr>
              <a:t>DavidG</a:t>
            </a:r>
            <a:r>
              <a:rPr lang="en-US" sz="1800" dirty="0" smtClean="0">
                <a:latin typeface="Times New Roman" pitchFamily="18" charset="0"/>
                <a:cs typeface="Times New Roman" pitchFamily="18" charset="0"/>
              </a:rPr>
              <a:t> is a pointer to that address).</a:t>
            </a:r>
          </a:p>
          <a:p>
            <a:pPr marL="533400" indent="-533400" algn="l" rtl="0" eaLnBrk="1" hangingPunct="1">
              <a:lnSpc>
                <a:spcPct val="75000"/>
              </a:lnSpc>
              <a:buFont typeface="Wingdings" pitchFamily="2" charset="2"/>
              <a:buNone/>
            </a:pPr>
            <a:endParaRPr lang="en-US" sz="1800" dirty="0" smtClean="0">
              <a:latin typeface="Times New Roman" pitchFamily="18" charset="0"/>
              <a:cs typeface="Times New Roman" pitchFamily="18" charset="0"/>
            </a:endParaRPr>
          </a:p>
          <a:p>
            <a:pPr marL="533400" indent="-533400" algn="l" rtl="0" eaLnBrk="1" hangingPunct="1">
              <a:lnSpc>
                <a:spcPct val="90000"/>
              </a:lnSpc>
              <a:buFontTx/>
              <a:buAutoNum type="arabicPeriod" startAt="2"/>
            </a:pPr>
            <a:r>
              <a:rPr lang="en-US" sz="1800" i="1" dirty="0" smtClean="0">
                <a:solidFill>
                  <a:srgbClr val="0000FF"/>
                </a:solidFill>
                <a:latin typeface="Times New Roman" pitchFamily="18" charset="0"/>
                <a:cs typeface="Times New Roman" pitchFamily="18" charset="0"/>
              </a:rPr>
              <a:t>char name [] = “</a:t>
            </a:r>
            <a:r>
              <a:rPr lang="en-US" sz="1800" i="1" dirty="0" err="1" smtClean="0">
                <a:solidFill>
                  <a:srgbClr val="0000FF"/>
                </a:solidFill>
                <a:latin typeface="Times New Roman" pitchFamily="18" charset="0"/>
                <a:cs typeface="Times New Roman" pitchFamily="18" charset="0"/>
              </a:rPr>
              <a:t>DavidG</a:t>
            </a:r>
            <a:r>
              <a:rPr lang="en-US" sz="1800" i="1" dirty="0" smtClean="0">
                <a:solidFill>
                  <a:srgbClr val="0000FF"/>
                </a:solidFill>
                <a:latin typeface="Times New Roman" pitchFamily="18" charset="0"/>
                <a:cs typeface="Times New Roman" pitchFamily="18" charset="0"/>
              </a:rPr>
              <a:t>“;</a:t>
            </a:r>
          </a:p>
          <a:p>
            <a:pPr marL="533400" indent="-533400" algn="l" rtl="0" eaLnBrk="1" hangingPunct="1">
              <a:lnSpc>
                <a:spcPct val="90000"/>
              </a:lnSpc>
              <a:buFontTx/>
              <a:buAutoNum type="arabicPeriod" startAt="2"/>
            </a:pPr>
            <a:r>
              <a:rPr lang="en-US" sz="1800" i="1" dirty="0" smtClean="0">
                <a:solidFill>
                  <a:srgbClr val="0000FF"/>
                </a:solidFill>
                <a:latin typeface="Times New Roman" pitchFamily="18" charset="0"/>
                <a:cs typeface="Times New Roman" pitchFamily="18" charset="0"/>
              </a:rPr>
              <a:t>char name [] = {‘D’, ‘a’, ‘v’, ‘</a:t>
            </a:r>
            <a:r>
              <a:rPr lang="en-US" sz="1800" i="1" dirty="0" err="1" smtClean="0">
                <a:solidFill>
                  <a:srgbClr val="0000FF"/>
                </a:solidFill>
                <a:latin typeface="Times New Roman" pitchFamily="18" charset="0"/>
                <a:cs typeface="Times New Roman" pitchFamily="18" charset="0"/>
              </a:rPr>
              <a:t>i</a:t>
            </a:r>
            <a:r>
              <a:rPr lang="en-US" sz="1800" i="1" dirty="0" smtClean="0">
                <a:solidFill>
                  <a:srgbClr val="0000FF"/>
                </a:solidFill>
                <a:latin typeface="Times New Roman" pitchFamily="18" charset="0"/>
                <a:cs typeface="Times New Roman" pitchFamily="18" charset="0"/>
              </a:rPr>
              <a:t>’, ‘d’, 'G', ’\0’};</a:t>
            </a:r>
          </a:p>
          <a:p>
            <a:pPr marL="533400" indent="-533400" algn="l" rtl="0" eaLnBrk="1" hangingPunct="1">
              <a:lnSpc>
                <a:spcPct val="90000"/>
              </a:lnSpc>
              <a:buFontTx/>
              <a:buAutoNum type="arabicPeriod" startAt="2"/>
            </a:pPr>
            <a:r>
              <a:rPr lang="en-US" sz="1800" i="1" dirty="0" smtClean="0">
                <a:solidFill>
                  <a:srgbClr val="0000FF"/>
                </a:solidFill>
                <a:latin typeface="Times New Roman" pitchFamily="18" charset="0"/>
                <a:cs typeface="Times New Roman" pitchFamily="18" charset="0"/>
              </a:rPr>
              <a:t>char* name = “</a:t>
            </a:r>
            <a:r>
              <a:rPr lang="en-US" sz="1800" i="1" dirty="0" err="1" smtClean="0">
                <a:solidFill>
                  <a:srgbClr val="0000FF"/>
                </a:solidFill>
                <a:latin typeface="Times New Roman" pitchFamily="18" charset="0"/>
                <a:cs typeface="Times New Roman" pitchFamily="18" charset="0"/>
              </a:rPr>
              <a:t>DavidG</a:t>
            </a:r>
            <a:r>
              <a:rPr lang="en-US" sz="1800" i="1" dirty="0" smtClean="0">
                <a:solidFill>
                  <a:srgbClr val="0000FF"/>
                </a:solidFill>
                <a:latin typeface="Times New Roman" pitchFamily="18" charset="0"/>
                <a:cs typeface="Times New Roman" pitchFamily="18" charset="0"/>
              </a:rPr>
              <a:t>”; //?? </a:t>
            </a:r>
            <a:r>
              <a:rPr lang="en-US" sz="1800" i="1" dirty="0" smtClean="0">
                <a:solidFill>
                  <a:srgbClr val="FF0000"/>
                </a:solidFill>
                <a:latin typeface="Times New Roman" pitchFamily="18" charset="0"/>
                <a:cs typeface="Times New Roman" pitchFamily="18" charset="0"/>
              </a:rPr>
              <a:t>Is it really allowed</a:t>
            </a:r>
          </a:p>
          <a:p>
            <a:pPr marL="533400" indent="-533400" algn="l" rtl="0" eaLnBrk="1" hangingPunct="1">
              <a:lnSpc>
                <a:spcPct val="90000"/>
              </a:lnSpc>
              <a:buFontTx/>
              <a:buAutoNum type="arabicPeriod" startAt="2"/>
            </a:pPr>
            <a:endParaRPr lang="en-US" sz="1800" i="1" dirty="0" smtClean="0">
              <a:solidFill>
                <a:srgbClr val="0000FF"/>
              </a:solidFill>
              <a:latin typeface="Times New Roman" pitchFamily="18" charset="0"/>
              <a:cs typeface="Times New Roman" pitchFamily="18" charset="0"/>
            </a:endParaRPr>
          </a:p>
          <a:p>
            <a:pPr marL="533400" indent="-533400" algn="l" rtl="0" eaLnBrk="1" hangingPunct="1">
              <a:lnSpc>
                <a:spcPct val="90000"/>
              </a:lnSpc>
              <a:buFontTx/>
              <a:buNone/>
            </a:pPr>
            <a:endParaRPr lang="en-US" sz="1800" b="1" dirty="0" smtClean="0">
              <a:solidFill>
                <a:srgbClr val="3399FF"/>
              </a:solidFill>
              <a:latin typeface="Times New Roman" pitchFamily="18" charset="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880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41E1005-DF6D-4A2C-885F-3083100A5AAA}" type="slidenum">
              <a:rPr lang="he-IL" sz="1200" smtClean="0">
                <a:solidFill>
                  <a:srgbClr val="898989"/>
                </a:solidFill>
                <a:cs typeface="Arial" pitchFamily="34" charset="0"/>
              </a:rPr>
              <a:pPr eaLnBrk="1" hangingPunct="1"/>
              <a:t>109</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מלבן מעוגל 49"/>
          <p:cNvSpPr/>
          <p:nvPr/>
        </p:nvSpPr>
        <p:spPr>
          <a:xfrm>
            <a:off x="6629400" y="2514600"/>
            <a:ext cx="1828800" cy="3581400"/>
          </a:xfrm>
          <a:prstGeom prst="roundRect">
            <a:avLst/>
          </a:prstGeom>
        </p:spPr>
        <p:style>
          <a:lnRef idx="2">
            <a:schemeClr val="accent5"/>
          </a:lnRef>
          <a:fillRef idx="1">
            <a:schemeClr val="lt1"/>
          </a:fillRef>
          <a:effectRef idx="0">
            <a:schemeClr val="accent5"/>
          </a:effectRef>
          <a:fontRef idx="minor">
            <a:schemeClr val="dk1"/>
          </a:fontRef>
        </p:style>
        <p:txBody>
          <a:bodyPr rtlCol="1" anchor="t"/>
          <a:lstStyle/>
          <a:p>
            <a:pPr algn="ctr"/>
            <a:r>
              <a:rPr lang="en-US" sz="1400" b="1" dirty="0" err="1" smtClean="0"/>
              <a:t>MyProg</a:t>
            </a:r>
            <a:r>
              <a:rPr lang="en-US" sz="1400" b="1" dirty="0" smtClean="0"/>
              <a:t> Process</a:t>
            </a:r>
            <a:endParaRPr lang="he-IL" sz="1400" b="1" dirty="0"/>
          </a:p>
        </p:txBody>
      </p:sp>
      <p:sp>
        <p:nvSpPr>
          <p:cNvPr id="6" name="Rectangle 2"/>
          <p:cNvSpPr>
            <a:spLocks noGrp="1" noChangeArrowheads="1"/>
          </p:cNvSpPr>
          <p:nvPr>
            <p:ph type="title"/>
          </p:nvPr>
        </p:nvSpPr>
        <p:spPr>
          <a:xfrm>
            <a:off x="304800" y="304800"/>
            <a:ext cx="6477000" cy="990600"/>
          </a:xfrm>
        </p:spPr>
        <p:txBody>
          <a:bodyPr>
            <a:normAutofit fontScale="90000"/>
          </a:bodyPr>
          <a:lstStyle/>
          <a:p>
            <a:pPr algn="l" rtl="0" eaLnBrk="1" hangingPunct="1">
              <a:defRPr/>
            </a:pPr>
            <a:r>
              <a:rPr lang="en-US" sz="3600" b="1" dirty="0" smtClean="0">
                <a:latin typeface="Times" pitchFamily="18" charset="0"/>
                <a:cs typeface="Times New Roman" pitchFamily="18" charset="0"/>
              </a:rPr>
              <a:t>Introduction - </a:t>
            </a:r>
            <a:br>
              <a:rPr lang="en-US" sz="3600" b="1" dirty="0" smtClean="0">
                <a:latin typeface="Times" pitchFamily="18" charset="0"/>
                <a:cs typeface="Times New Roman" pitchFamily="18" charset="0"/>
              </a:rPr>
            </a:br>
            <a:r>
              <a:rPr lang="en-US" sz="3600" b="1" dirty="0" smtClean="0">
                <a:latin typeface="Times" pitchFamily="18" charset="0"/>
                <a:cs typeface="Times New Roman" pitchFamily="18" charset="0"/>
              </a:rPr>
              <a:t>Concepts of Embedded </a:t>
            </a:r>
            <a:r>
              <a:rPr lang="en-US" sz="1600" b="1" dirty="0" smtClean="0">
                <a:solidFill>
                  <a:prstClr val="black"/>
                </a:solidFill>
                <a:latin typeface="Times" pitchFamily="18" charset="0"/>
                <a:cs typeface="Times New Roman" pitchFamily="18" charset="0"/>
              </a:rPr>
              <a:t>(Program In </a:t>
            </a:r>
            <a:r>
              <a:rPr lang="en-US" sz="1600" b="1" dirty="0" err="1" smtClean="0">
                <a:solidFill>
                  <a:prstClr val="black"/>
                </a:solidFill>
                <a:latin typeface="Times" pitchFamily="18" charset="0"/>
                <a:cs typeface="Times New Roman" pitchFamily="18" charset="0"/>
              </a:rPr>
              <a:t>Mem</a:t>
            </a:r>
            <a:r>
              <a:rPr lang="en-US" sz="1600" b="1" dirty="0" smtClean="0">
                <a:solidFill>
                  <a:prstClr val="black"/>
                </a:solidFill>
                <a:latin typeface="Times" pitchFamily="18" charset="0"/>
                <a:cs typeface="Times New Roman" pitchFamily="18" charset="0"/>
              </a:rPr>
              <a:t>)</a:t>
            </a:r>
            <a:endParaRPr lang="en-US" sz="3600" b="1" dirty="0" smtClean="0">
              <a:latin typeface="Times" pitchFamily="18" charset="0"/>
              <a:cs typeface="Times New Roman" pitchFamily="18"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dirty="0"/>
              <a:t>Copyright @ 2007 Real Time College</a:t>
            </a:r>
          </a:p>
        </p:txBody>
      </p:sp>
      <p:sp>
        <p:nvSpPr>
          <p:cNvPr id="8"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DF3FEEC-8031-464D-A30A-FCB7F230069C}" type="slidenum">
              <a:rPr lang="he-IL" sz="1200" smtClean="0">
                <a:solidFill>
                  <a:srgbClr val="898989"/>
                </a:solidFill>
                <a:cs typeface="Arial" pitchFamily="34" charset="0"/>
              </a:rPr>
              <a:pPr eaLnBrk="1" hangingPunct="1"/>
              <a:t>11</a:t>
            </a:fld>
            <a:endParaRPr lang="en-US" sz="1200" smtClean="0">
              <a:solidFill>
                <a:srgbClr val="898989"/>
              </a:solidFill>
            </a:endParaRPr>
          </a:p>
        </p:txBody>
      </p:sp>
      <p:sp>
        <p:nvSpPr>
          <p:cNvPr id="9" name="Rectangle 21"/>
          <p:cNvSpPr>
            <a:spLocks noChangeArrowheads="1"/>
          </p:cNvSpPr>
          <p:nvPr/>
        </p:nvSpPr>
        <p:spPr bwMode="auto">
          <a:xfrm>
            <a:off x="762000" y="1600200"/>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rtl="0"/>
            <a:r>
              <a:rPr lang="en-US" sz="1800" dirty="0" smtClean="0">
                <a:latin typeface="Times New Roman" pitchFamily="18" charset="0"/>
                <a:cs typeface="Times New Roman" pitchFamily="18" charset="0"/>
              </a:rPr>
              <a:t>The CPU Knows everyone by it’s address (memory and hardware). It also has special internal memory cells called CPU Registers. All the orders are executed within the CPU by those Registers</a:t>
            </a:r>
          </a:p>
        </p:txBody>
      </p:sp>
      <p:sp>
        <p:nvSpPr>
          <p:cNvPr id="11" name="מלבן מעוגל 10"/>
          <p:cNvSpPr/>
          <p:nvPr/>
        </p:nvSpPr>
        <p:spPr>
          <a:xfrm>
            <a:off x="990600" y="2655737"/>
            <a:ext cx="1905000" cy="255466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r>
              <a:rPr lang="en-US" sz="2000" b="1" dirty="0" smtClean="0">
                <a:solidFill>
                  <a:srgbClr val="FF0000"/>
                </a:solidFill>
              </a:rPr>
              <a:t>CPU</a:t>
            </a:r>
            <a:endParaRPr lang="he-IL" sz="2000" b="1" dirty="0">
              <a:solidFill>
                <a:srgbClr val="FF0000"/>
              </a:solidFill>
            </a:endParaRPr>
          </a:p>
        </p:txBody>
      </p:sp>
      <p:grpSp>
        <p:nvGrpSpPr>
          <p:cNvPr id="28" name="קבוצה 27"/>
          <p:cNvGrpSpPr/>
          <p:nvPr/>
        </p:nvGrpSpPr>
        <p:grpSpPr>
          <a:xfrm>
            <a:off x="2875156" y="3881470"/>
            <a:ext cx="2139457" cy="1670908"/>
            <a:chOff x="2860942" y="3429000"/>
            <a:chExt cx="1908992" cy="2123378"/>
          </a:xfrm>
        </p:grpSpPr>
        <p:grpSp>
          <p:nvGrpSpPr>
            <p:cNvPr id="29" name="קבוצה 28"/>
            <p:cNvGrpSpPr/>
            <p:nvPr/>
          </p:nvGrpSpPr>
          <p:grpSpPr>
            <a:xfrm>
              <a:off x="2882591" y="3429000"/>
              <a:ext cx="1887343" cy="2123378"/>
              <a:chOff x="2882591" y="3429000"/>
              <a:chExt cx="1887343" cy="2123378"/>
            </a:xfrm>
          </p:grpSpPr>
          <p:cxnSp>
            <p:nvCxnSpPr>
              <p:cNvPr id="31" name="מחבר ישר 30"/>
              <p:cNvCxnSpPr/>
              <p:nvPr/>
            </p:nvCxnSpPr>
            <p:spPr>
              <a:xfrm>
                <a:off x="2895600" y="34290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a:xfrm>
                <a:off x="2882591" y="36576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מחבר ישר 32"/>
              <p:cNvCxnSpPr/>
              <p:nvPr/>
            </p:nvCxnSpPr>
            <p:spPr>
              <a:xfrm>
                <a:off x="3962400" y="3647378"/>
                <a:ext cx="0" cy="1905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מחבר ישר 33"/>
              <p:cNvCxnSpPr/>
              <p:nvPr/>
            </p:nvCxnSpPr>
            <p:spPr>
              <a:xfrm>
                <a:off x="4191000" y="3429000"/>
                <a:ext cx="0" cy="212337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2860942" y="4038600"/>
              <a:ext cx="1218603" cy="307777"/>
            </a:xfrm>
            <a:prstGeom prst="rect">
              <a:avLst/>
            </a:prstGeom>
            <a:noFill/>
          </p:spPr>
          <p:txBody>
            <a:bodyPr wrap="none" rtlCol="1">
              <a:spAutoFit/>
            </a:bodyPr>
            <a:lstStyle/>
            <a:p>
              <a:r>
                <a:rPr lang="en-US" sz="1400" b="1" dirty="0" smtClean="0">
                  <a:solidFill>
                    <a:srgbClr val="FF0000"/>
                  </a:solidFill>
                </a:rPr>
                <a:t>Internal Bus</a:t>
              </a:r>
              <a:endParaRPr lang="he-IL" sz="1400" dirty="0"/>
            </a:p>
          </p:txBody>
        </p:sp>
      </p:grpSp>
      <p:sp>
        <p:nvSpPr>
          <p:cNvPr id="35" name="מלבן 34"/>
          <p:cNvSpPr/>
          <p:nvPr/>
        </p:nvSpPr>
        <p:spPr>
          <a:xfrm>
            <a:off x="990600" y="5552378"/>
            <a:ext cx="3505200" cy="543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800" b="1" dirty="0" smtClean="0">
                <a:solidFill>
                  <a:srgbClr val="FF0000"/>
                </a:solidFill>
                <a:latin typeface="Arial" pitchFamily="34" charset="0"/>
                <a:cs typeface="Narkisim" pitchFamily="2" charset="-79"/>
              </a:rPr>
              <a:t>Peripherals</a:t>
            </a:r>
            <a:endParaRPr lang="he-IL" dirty="0"/>
          </a:p>
        </p:txBody>
      </p:sp>
      <p:cxnSp>
        <p:nvCxnSpPr>
          <p:cNvPr id="36" name="מחבר ישר 35"/>
          <p:cNvCxnSpPr/>
          <p:nvPr/>
        </p:nvCxnSpPr>
        <p:spPr>
          <a:xfrm>
            <a:off x="1143000" y="6096000"/>
            <a:ext cx="0" cy="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מחבר ישר 36"/>
          <p:cNvCxnSpPr/>
          <p:nvPr/>
        </p:nvCxnSpPr>
        <p:spPr>
          <a:xfrm>
            <a:off x="1702420" y="6096000"/>
            <a:ext cx="0" cy="337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a:xfrm>
            <a:off x="2259980" y="6096000"/>
            <a:ext cx="0" cy="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מחבר ישר 38"/>
          <p:cNvCxnSpPr/>
          <p:nvPr/>
        </p:nvCxnSpPr>
        <p:spPr>
          <a:xfrm>
            <a:off x="2819400" y="6096000"/>
            <a:ext cx="0" cy="337789"/>
          </a:xfrm>
          <a:prstGeom prst="line">
            <a:avLst/>
          </a:prstGeom>
        </p:spPr>
        <p:style>
          <a:lnRef idx="1">
            <a:schemeClr val="accent1"/>
          </a:lnRef>
          <a:fillRef idx="0">
            <a:schemeClr val="accent1"/>
          </a:fillRef>
          <a:effectRef idx="0">
            <a:schemeClr val="accent1"/>
          </a:effectRef>
          <a:fontRef idx="minor">
            <a:schemeClr val="tx1"/>
          </a:fontRef>
        </p:style>
      </p:cxnSp>
      <p:sp>
        <p:nvSpPr>
          <p:cNvPr id="41" name="מלבן 40"/>
          <p:cNvSpPr/>
          <p:nvPr/>
        </p:nvSpPr>
        <p:spPr>
          <a:xfrm>
            <a:off x="952500"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2" name="מלבן 41"/>
          <p:cNvSpPr/>
          <p:nvPr/>
        </p:nvSpPr>
        <p:spPr>
          <a:xfrm>
            <a:off x="1517496"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3" name="מלבן 42"/>
          <p:cNvSpPr/>
          <p:nvPr/>
        </p:nvSpPr>
        <p:spPr>
          <a:xfrm>
            <a:off x="2076915"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4" name="מלבן 43"/>
          <p:cNvSpPr/>
          <p:nvPr/>
        </p:nvSpPr>
        <p:spPr>
          <a:xfrm>
            <a:off x="2634476"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cxnSp>
        <p:nvCxnSpPr>
          <p:cNvPr id="51" name="מחבר ישר 50"/>
          <p:cNvCxnSpPr/>
          <p:nvPr/>
        </p:nvCxnSpPr>
        <p:spPr>
          <a:xfrm>
            <a:off x="6634976" y="4611029"/>
            <a:ext cx="18288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87376" y="2895600"/>
            <a:ext cx="1670824" cy="1754326"/>
          </a:xfrm>
          <a:prstGeom prst="rect">
            <a:avLst/>
          </a:prstGeom>
          <a:noFill/>
        </p:spPr>
        <p:txBody>
          <a:bodyPr wrap="square" rtlCol="1">
            <a:spAutoFit/>
          </a:bodyPr>
          <a:lstStyle/>
          <a:p>
            <a:pPr rtl="0"/>
            <a:r>
              <a:rPr lang="en-US" sz="1200" u="sng" dirty="0" smtClean="0"/>
              <a:t>Data (Variables)</a:t>
            </a:r>
          </a:p>
          <a:p>
            <a:pPr rtl="0"/>
            <a:endParaRPr lang="en-US" sz="1200" dirty="0" smtClean="0"/>
          </a:p>
          <a:p>
            <a:pPr marL="171450" indent="-171450" rtl="0">
              <a:buFont typeface="Arial" pitchFamily="34" charset="0"/>
              <a:buChar char="•"/>
            </a:pPr>
            <a:r>
              <a:rPr lang="en-US" sz="1200" dirty="0" smtClean="0"/>
              <a:t>Parameters for the Loading Window</a:t>
            </a:r>
            <a:br>
              <a:rPr lang="en-US" sz="1200" dirty="0" smtClean="0"/>
            </a:br>
            <a:endParaRPr lang="en-US" sz="1200" dirty="0"/>
          </a:p>
          <a:p>
            <a:pPr marL="171450" indent="-171450" rtl="0">
              <a:buFont typeface="Arial" pitchFamily="34" charset="0"/>
              <a:buChar char="•"/>
            </a:pPr>
            <a:r>
              <a:rPr lang="en-US" sz="1200" dirty="0" smtClean="0"/>
              <a:t>Counter for the load percentage </a:t>
            </a:r>
            <a:br>
              <a:rPr lang="en-US" sz="1200" dirty="0" smtClean="0"/>
            </a:br>
            <a:endParaRPr lang="en-US" sz="1200" dirty="0" smtClean="0"/>
          </a:p>
          <a:p>
            <a:pPr marL="171450" indent="-171450" rtl="0">
              <a:buFont typeface="Arial" pitchFamily="34" charset="0"/>
              <a:buChar char="•"/>
            </a:pPr>
            <a:r>
              <a:rPr lang="en-US" sz="1200" dirty="0" smtClean="0"/>
              <a:t>String: “Loading ..”</a:t>
            </a:r>
          </a:p>
        </p:txBody>
      </p:sp>
      <p:sp>
        <p:nvSpPr>
          <p:cNvPr id="53" name="TextBox 52"/>
          <p:cNvSpPr txBox="1"/>
          <p:nvPr/>
        </p:nvSpPr>
        <p:spPr>
          <a:xfrm>
            <a:off x="6787376" y="4711005"/>
            <a:ext cx="1524000" cy="1384995"/>
          </a:xfrm>
          <a:prstGeom prst="rect">
            <a:avLst/>
          </a:prstGeom>
          <a:noFill/>
        </p:spPr>
        <p:txBody>
          <a:bodyPr wrap="square" rtlCol="1">
            <a:spAutoFit/>
          </a:bodyPr>
          <a:lstStyle/>
          <a:p>
            <a:pPr rtl="0"/>
            <a:r>
              <a:rPr lang="en-US" sz="1200" u="sng" dirty="0" smtClean="0"/>
              <a:t>Code (CPU Orders)</a:t>
            </a:r>
          </a:p>
          <a:p>
            <a:pPr rtl="0"/>
            <a:endParaRPr lang="en-US" sz="1200" dirty="0"/>
          </a:p>
          <a:p>
            <a:pPr marL="171450" indent="-171450" rtl="0">
              <a:buFont typeface="Arial" pitchFamily="34" charset="0"/>
              <a:buChar char="•"/>
            </a:pPr>
            <a:r>
              <a:rPr lang="en-US" sz="1200" dirty="0" smtClean="0"/>
              <a:t>Fetch next file thread</a:t>
            </a:r>
          </a:p>
          <a:p>
            <a:pPr rtl="0"/>
            <a:endParaRPr lang="en-US" sz="1200" dirty="0" smtClean="0"/>
          </a:p>
          <a:p>
            <a:pPr marL="171450" indent="-171450" rtl="0">
              <a:buFont typeface="Arial" pitchFamily="34" charset="0"/>
              <a:buChar char="•"/>
            </a:pPr>
            <a:r>
              <a:rPr lang="en-US" sz="1200" dirty="0" smtClean="0"/>
              <a:t>Update counter thread</a:t>
            </a:r>
          </a:p>
        </p:txBody>
      </p:sp>
      <p:grpSp>
        <p:nvGrpSpPr>
          <p:cNvPr id="64" name="קבוצה 63"/>
          <p:cNvGrpSpPr/>
          <p:nvPr/>
        </p:nvGrpSpPr>
        <p:grpSpPr>
          <a:xfrm>
            <a:off x="4548893" y="2209801"/>
            <a:ext cx="2004308" cy="3886200"/>
            <a:chOff x="4548893" y="2650789"/>
            <a:chExt cx="2004308" cy="3445211"/>
          </a:xfrm>
        </p:grpSpPr>
        <p:cxnSp>
          <p:nvCxnSpPr>
            <p:cNvPr id="13" name="מחבר ישר 12"/>
            <p:cNvCxnSpPr/>
            <p:nvPr/>
          </p:nvCxnSpPr>
          <p:spPr>
            <a:xfrm>
              <a:off x="6535902" y="3046122"/>
              <a:ext cx="0" cy="2627587"/>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5032993" y="3046122"/>
              <a:ext cx="0" cy="2627587"/>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a:xfrm>
              <a:off x="5041643" y="5579867"/>
              <a:ext cx="0" cy="516133"/>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6535902" y="5579867"/>
              <a:ext cx="0" cy="516133"/>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a:xfrm>
              <a:off x="5032993" y="3139964"/>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5032993" y="3421491"/>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a:xfrm>
              <a:off x="5032993" y="3703019"/>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5032993" y="3984546"/>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a:xfrm>
              <a:off x="5014614" y="4266073"/>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a:xfrm>
              <a:off x="5014614" y="4547600"/>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3" name="מחבר ישר 22"/>
            <p:cNvCxnSpPr/>
            <p:nvPr/>
          </p:nvCxnSpPr>
          <p:spPr>
            <a:xfrm>
              <a:off x="5014614" y="4829127"/>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5063266" y="5110655"/>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5" name="מחבר ישר 24"/>
            <p:cNvCxnSpPr/>
            <p:nvPr/>
          </p:nvCxnSpPr>
          <p:spPr>
            <a:xfrm>
              <a:off x="5063266" y="5392182"/>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6" name="מחבר ישר 25"/>
            <p:cNvCxnSpPr/>
            <p:nvPr/>
          </p:nvCxnSpPr>
          <p:spPr>
            <a:xfrm>
              <a:off x="5063266" y="5673709"/>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48893" y="2650789"/>
              <a:ext cx="1094368" cy="454843"/>
            </a:xfrm>
            <a:prstGeom prst="rect">
              <a:avLst/>
            </a:prstGeom>
            <a:noFill/>
          </p:spPr>
          <p:txBody>
            <a:bodyPr wrap="none" rtlCol="1">
              <a:spAutoFit/>
            </a:bodyPr>
            <a:lstStyle/>
            <a:p>
              <a:pPr rtl="0"/>
              <a:r>
                <a:rPr lang="en-US" sz="1800" b="1" dirty="0" smtClean="0">
                  <a:solidFill>
                    <a:srgbClr val="FF0000"/>
                  </a:solidFill>
                </a:rPr>
                <a:t>Memory</a:t>
              </a:r>
              <a:endParaRPr lang="he-IL" sz="1800" b="1" dirty="0">
                <a:solidFill>
                  <a:srgbClr val="FF0000"/>
                </a:solidFill>
              </a:endParaRPr>
            </a:p>
          </p:txBody>
        </p:sp>
        <p:cxnSp>
          <p:nvCxnSpPr>
            <p:cNvPr id="54" name="מחבר ישר 53"/>
            <p:cNvCxnSpPr/>
            <p:nvPr/>
          </p:nvCxnSpPr>
          <p:spPr>
            <a:xfrm>
              <a:off x="5032993" y="3288182"/>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55" name="מחבר ישר 54"/>
            <p:cNvCxnSpPr/>
            <p:nvPr/>
          </p:nvCxnSpPr>
          <p:spPr>
            <a:xfrm>
              <a:off x="5032993" y="3569709"/>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56" name="מחבר ישר 55"/>
            <p:cNvCxnSpPr/>
            <p:nvPr/>
          </p:nvCxnSpPr>
          <p:spPr>
            <a:xfrm>
              <a:off x="5032993" y="3851237"/>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57" name="מחבר ישר 56"/>
            <p:cNvCxnSpPr/>
            <p:nvPr/>
          </p:nvCxnSpPr>
          <p:spPr>
            <a:xfrm>
              <a:off x="5032993" y="4132764"/>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58" name="מחבר ישר 57"/>
            <p:cNvCxnSpPr/>
            <p:nvPr/>
          </p:nvCxnSpPr>
          <p:spPr>
            <a:xfrm>
              <a:off x="5014614" y="4414291"/>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59" name="מחבר ישר 58"/>
            <p:cNvCxnSpPr/>
            <p:nvPr/>
          </p:nvCxnSpPr>
          <p:spPr>
            <a:xfrm>
              <a:off x="5014614" y="4695818"/>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60" name="מחבר ישר 59"/>
            <p:cNvCxnSpPr/>
            <p:nvPr/>
          </p:nvCxnSpPr>
          <p:spPr>
            <a:xfrm>
              <a:off x="5014614" y="4977345"/>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61" name="מחבר ישר 60"/>
            <p:cNvCxnSpPr/>
            <p:nvPr/>
          </p:nvCxnSpPr>
          <p:spPr>
            <a:xfrm>
              <a:off x="5063266" y="5258873"/>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62" name="מחבר ישר 61"/>
            <p:cNvCxnSpPr/>
            <p:nvPr/>
          </p:nvCxnSpPr>
          <p:spPr>
            <a:xfrm>
              <a:off x="5063266" y="5540400"/>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63" name="מחבר ישר 62"/>
            <p:cNvCxnSpPr/>
            <p:nvPr/>
          </p:nvCxnSpPr>
          <p:spPr>
            <a:xfrm>
              <a:off x="5063266" y="5821927"/>
              <a:ext cx="1489935"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grpSp>
      <p:sp>
        <p:nvSpPr>
          <p:cNvPr id="65" name="מלבן 64"/>
          <p:cNvSpPr/>
          <p:nvPr/>
        </p:nvSpPr>
        <p:spPr>
          <a:xfrm>
            <a:off x="5096077" y="2761591"/>
            <a:ext cx="1408472" cy="484752"/>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rtlCol="1" anchor="ctr"/>
          <a:lstStyle/>
          <a:p>
            <a:pPr algn="ctr"/>
            <a:r>
              <a:rPr lang="en-US" sz="1000" dirty="0" smtClean="0"/>
              <a:t>Rectangle Object for my “Loading …”window</a:t>
            </a:r>
            <a:endParaRPr lang="he-IL" sz="1000" dirty="0"/>
          </a:p>
        </p:txBody>
      </p:sp>
      <p:sp>
        <p:nvSpPr>
          <p:cNvPr id="66" name="מלבן 65"/>
          <p:cNvSpPr/>
          <p:nvPr/>
        </p:nvSpPr>
        <p:spPr>
          <a:xfrm>
            <a:off x="5096077" y="3630048"/>
            <a:ext cx="771323" cy="484752"/>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rtlCol="1" anchor="ctr"/>
          <a:lstStyle/>
          <a:p>
            <a:pPr algn="ctr"/>
            <a:r>
              <a:rPr lang="en-US" sz="1000" dirty="0" smtClean="0"/>
              <a:t>String for “</a:t>
            </a:r>
            <a:r>
              <a:rPr lang="en-US" sz="1000" dirty="0" err="1" smtClean="0"/>
              <a:t>Loadin</a:t>
            </a:r>
            <a:r>
              <a:rPr lang="en-US" sz="1000" dirty="0" smtClean="0"/>
              <a:t>..”</a:t>
            </a:r>
            <a:endParaRPr lang="he-IL" sz="1000" dirty="0"/>
          </a:p>
        </p:txBody>
      </p:sp>
      <p:sp>
        <p:nvSpPr>
          <p:cNvPr id="67" name="TextBox 66"/>
          <p:cNvSpPr txBox="1"/>
          <p:nvPr/>
        </p:nvSpPr>
        <p:spPr>
          <a:xfrm>
            <a:off x="5997267" y="3505200"/>
            <a:ext cx="327333" cy="1446550"/>
          </a:xfrm>
          <a:prstGeom prst="rect">
            <a:avLst/>
          </a:prstGeom>
          <a:noFill/>
        </p:spPr>
        <p:txBody>
          <a:bodyPr wrap="none" rtlCol="1">
            <a:spAutoFit/>
          </a:bodyPr>
          <a:lstStyle/>
          <a:p>
            <a:pPr rtl="0"/>
            <a:r>
              <a:rPr lang="en-US" sz="1100" dirty="0" smtClean="0"/>
              <a:t>‘L’</a:t>
            </a:r>
          </a:p>
          <a:p>
            <a:pPr rtl="0"/>
            <a:r>
              <a:rPr lang="en-US" sz="1100" dirty="0" smtClean="0"/>
              <a:t>‘o’</a:t>
            </a:r>
          </a:p>
          <a:p>
            <a:pPr rtl="0"/>
            <a:r>
              <a:rPr lang="en-US" sz="1100" dirty="0" smtClean="0"/>
              <a:t>‘a’</a:t>
            </a:r>
          </a:p>
          <a:p>
            <a:pPr rtl="0"/>
            <a:r>
              <a:rPr lang="en-US" sz="1100" dirty="0" smtClean="0"/>
              <a:t>‘d’</a:t>
            </a:r>
          </a:p>
          <a:p>
            <a:pPr rtl="0"/>
            <a:r>
              <a:rPr lang="en-US" sz="1100" dirty="0" smtClean="0"/>
              <a:t>‘</a:t>
            </a:r>
            <a:r>
              <a:rPr lang="en-US" sz="1100" dirty="0" err="1" smtClean="0"/>
              <a:t>i</a:t>
            </a:r>
            <a:r>
              <a:rPr lang="en-US" sz="1100" dirty="0" smtClean="0"/>
              <a:t>’</a:t>
            </a:r>
          </a:p>
          <a:p>
            <a:pPr rtl="0"/>
            <a:r>
              <a:rPr lang="en-US" sz="1100" dirty="0" smtClean="0"/>
              <a:t>‘n’</a:t>
            </a:r>
          </a:p>
          <a:p>
            <a:pPr rtl="0"/>
            <a:r>
              <a:rPr lang="en-US" sz="1100" dirty="0" smtClean="0"/>
              <a:t>‘g’</a:t>
            </a:r>
          </a:p>
          <a:p>
            <a:pPr rtl="0"/>
            <a:endParaRPr lang="en-US" sz="1100" dirty="0" smtClean="0"/>
          </a:p>
        </p:txBody>
      </p:sp>
      <p:sp>
        <p:nvSpPr>
          <p:cNvPr id="68" name="מלבן 67"/>
          <p:cNvSpPr/>
          <p:nvPr/>
        </p:nvSpPr>
        <p:spPr>
          <a:xfrm>
            <a:off x="5096077" y="3276600"/>
            <a:ext cx="771323" cy="294578"/>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rtlCol="1" anchor="ctr"/>
          <a:lstStyle/>
          <a:p>
            <a:pPr algn="ctr"/>
            <a:r>
              <a:rPr lang="en-US" sz="1000" dirty="0" smtClean="0"/>
              <a:t>Loading Counter%</a:t>
            </a:r>
            <a:endParaRPr lang="he-IL" sz="1000" dirty="0"/>
          </a:p>
        </p:txBody>
      </p:sp>
      <p:sp>
        <p:nvSpPr>
          <p:cNvPr id="69" name="TextBox 68"/>
          <p:cNvSpPr txBox="1"/>
          <p:nvPr/>
        </p:nvSpPr>
        <p:spPr>
          <a:xfrm>
            <a:off x="4311069" y="2754055"/>
            <a:ext cx="697628" cy="215444"/>
          </a:xfrm>
          <a:prstGeom prst="rect">
            <a:avLst/>
          </a:prstGeom>
          <a:noFill/>
        </p:spPr>
        <p:txBody>
          <a:bodyPr wrap="none" rtlCol="1">
            <a:spAutoFit/>
          </a:bodyPr>
          <a:lstStyle/>
          <a:p>
            <a:r>
              <a:rPr lang="en-US" dirty="0" smtClean="0"/>
              <a:t>0x12ffa000</a:t>
            </a:r>
            <a:endParaRPr lang="he-IL" dirty="0"/>
          </a:p>
        </p:txBody>
      </p:sp>
      <p:sp>
        <p:nvSpPr>
          <p:cNvPr id="70" name="TextBox 69"/>
          <p:cNvSpPr txBox="1"/>
          <p:nvPr/>
        </p:nvSpPr>
        <p:spPr>
          <a:xfrm>
            <a:off x="4302405" y="3216831"/>
            <a:ext cx="697628" cy="215444"/>
          </a:xfrm>
          <a:prstGeom prst="rect">
            <a:avLst/>
          </a:prstGeom>
          <a:noFill/>
        </p:spPr>
        <p:txBody>
          <a:bodyPr wrap="none" rtlCol="1">
            <a:spAutoFit/>
          </a:bodyPr>
          <a:lstStyle/>
          <a:p>
            <a:r>
              <a:rPr lang="en-US" dirty="0" smtClean="0"/>
              <a:t>0x12ffb000</a:t>
            </a:r>
            <a:endParaRPr lang="he-IL" dirty="0"/>
          </a:p>
        </p:txBody>
      </p:sp>
      <p:sp>
        <p:nvSpPr>
          <p:cNvPr id="71" name="TextBox 70"/>
          <p:cNvSpPr txBox="1"/>
          <p:nvPr/>
        </p:nvSpPr>
        <p:spPr>
          <a:xfrm>
            <a:off x="4302405" y="3606558"/>
            <a:ext cx="697628" cy="215444"/>
          </a:xfrm>
          <a:prstGeom prst="rect">
            <a:avLst/>
          </a:prstGeom>
          <a:noFill/>
        </p:spPr>
        <p:txBody>
          <a:bodyPr wrap="none" rtlCol="1">
            <a:spAutoFit/>
          </a:bodyPr>
          <a:lstStyle/>
          <a:p>
            <a:r>
              <a:rPr lang="en-US" dirty="0" smtClean="0"/>
              <a:t>0x12ffc000</a:t>
            </a:r>
            <a:endParaRPr lang="he-IL" dirty="0"/>
          </a:p>
        </p:txBody>
      </p:sp>
      <p:sp>
        <p:nvSpPr>
          <p:cNvPr id="72" name="TextBox 71"/>
          <p:cNvSpPr txBox="1"/>
          <p:nvPr/>
        </p:nvSpPr>
        <p:spPr>
          <a:xfrm>
            <a:off x="2752097" y="6172200"/>
            <a:ext cx="524503" cy="215444"/>
          </a:xfrm>
          <a:prstGeom prst="rect">
            <a:avLst/>
          </a:prstGeom>
          <a:noFill/>
        </p:spPr>
        <p:txBody>
          <a:bodyPr wrap="none" rtlCol="1">
            <a:spAutoFit/>
          </a:bodyPr>
          <a:lstStyle/>
          <a:p>
            <a:r>
              <a:rPr lang="en-US" dirty="0" smtClean="0"/>
              <a:t>0x1000</a:t>
            </a:r>
            <a:endParaRPr lang="he-IL" dirty="0"/>
          </a:p>
        </p:txBody>
      </p:sp>
      <p:sp>
        <p:nvSpPr>
          <p:cNvPr id="73" name="TextBox 72"/>
          <p:cNvSpPr txBox="1"/>
          <p:nvPr/>
        </p:nvSpPr>
        <p:spPr>
          <a:xfrm>
            <a:off x="2209800" y="6172200"/>
            <a:ext cx="524503" cy="215444"/>
          </a:xfrm>
          <a:prstGeom prst="rect">
            <a:avLst/>
          </a:prstGeom>
          <a:noFill/>
        </p:spPr>
        <p:txBody>
          <a:bodyPr wrap="none" rtlCol="1">
            <a:spAutoFit/>
          </a:bodyPr>
          <a:lstStyle/>
          <a:p>
            <a:r>
              <a:rPr lang="en-US" dirty="0" smtClean="0"/>
              <a:t>0x1020</a:t>
            </a:r>
            <a:endParaRPr lang="he-IL" dirty="0"/>
          </a:p>
        </p:txBody>
      </p:sp>
      <p:sp>
        <p:nvSpPr>
          <p:cNvPr id="74" name="TextBox 73"/>
          <p:cNvSpPr txBox="1"/>
          <p:nvPr/>
        </p:nvSpPr>
        <p:spPr>
          <a:xfrm>
            <a:off x="1685297" y="6172200"/>
            <a:ext cx="524503" cy="215444"/>
          </a:xfrm>
          <a:prstGeom prst="rect">
            <a:avLst/>
          </a:prstGeom>
          <a:noFill/>
        </p:spPr>
        <p:txBody>
          <a:bodyPr wrap="none" rtlCol="1">
            <a:spAutoFit/>
          </a:bodyPr>
          <a:lstStyle/>
          <a:p>
            <a:r>
              <a:rPr lang="en-US" dirty="0" smtClean="0"/>
              <a:t>0x1030</a:t>
            </a:r>
            <a:endParaRPr lang="he-IL" dirty="0"/>
          </a:p>
        </p:txBody>
      </p:sp>
      <p:sp>
        <p:nvSpPr>
          <p:cNvPr id="75" name="TextBox 74"/>
          <p:cNvSpPr txBox="1"/>
          <p:nvPr/>
        </p:nvSpPr>
        <p:spPr>
          <a:xfrm>
            <a:off x="1066801" y="6172200"/>
            <a:ext cx="524503" cy="215444"/>
          </a:xfrm>
          <a:prstGeom prst="rect">
            <a:avLst/>
          </a:prstGeom>
          <a:noFill/>
        </p:spPr>
        <p:txBody>
          <a:bodyPr wrap="none" rtlCol="1">
            <a:spAutoFit/>
          </a:bodyPr>
          <a:lstStyle/>
          <a:p>
            <a:r>
              <a:rPr lang="en-US" dirty="0" smtClean="0"/>
              <a:t>0x1100</a:t>
            </a:r>
            <a:endParaRPr lang="he-IL" dirty="0"/>
          </a:p>
        </p:txBody>
      </p:sp>
      <p:sp>
        <p:nvSpPr>
          <p:cNvPr id="76" name="TextBox 75"/>
          <p:cNvSpPr txBox="1"/>
          <p:nvPr/>
        </p:nvSpPr>
        <p:spPr>
          <a:xfrm>
            <a:off x="5032993" y="5410200"/>
            <a:ext cx="1471556" cy="577081"/>
          </a:xfrm>
          <a:prstGeom prst="rect">
            <a:avLst/>
          </a:prstGeom>
          <a:noFill/>
        </p:spPr>
        <p:txBody>
          <a:bodyPr wrap="square" rtlCol="1">
            <a:spAutoFit/>
          </a:bodyPr>
          <a:lstStyle/>
          <a:p>
            <a:pPr rtl="0"/>
            <a:r>
              <a:rPr lang="en-US" sz="1050" dirty="0" err="1" smtClean="0"/>
              <a:t>mov</a:t>
            </a:r>
            <a:r>
              <a:rPr lang="en-US" sz="1050" dirty="0" smtClean="0"/>
              <a:t> [0x12ffb000] R1</a:t>
            </a:r>
          </a:p>
          <a:p>
            <a:pPr rtl="0"/>
            <a:r>
              <a:rPr lang="en-US" sz="1050" dirty="0" smtClean="0"/>
              <a:t>call  </a:t>
            </a:r>
            <a:r>
              <a:rPr lang="en-US" sz="1050" dirty="0" err="1" smtClean="0"/>
              <a:t>update_counter</a:t>
            </a:r>
            <a:endParaRPr lang="en-US" sz="1050" dirty="0" smtClean="0"/>
          </a:p>
          <a:p>
            <a:pPr rtl="0"/>
            <a:r>
              <a:rPr lang="en-US" sz="1050" dirty="0" err="1" smtClean="0"/>
              <a:t>mov</a:t>
            </a:r>
            <a:r>
              <a:rPr lang="en-US" sz="1050" dirty="0" smtClean="0"/>
              <a:t> R1 [0x12ffb000]</a:t>
            </a:r>
            <a:endParaRPr lang="he-IL" sz="1050" dirty="0"/>
          </a:p>
        </p:txBody>
      </p:sp>
      <p:sp>
        <p:nvSpPr>
          <p:cNvPr id="83" name="מלבן מעוגל 82"/>
          <p:cNvSpPr/>
          <p:nvPr/>
        </p:nvSpPr>
        <p:spPr>
          <a:xfrm>
            <a:off x="1947548" y="3563907"/>
            <a:ext cx="951871" cy="1646499"/>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smtClean="0"/>
              <a:t>Internal Registers:</a:t>
            </a:r>
            <a:endParaRPr lang="he-IL" dirty="0" smtClean="0"/>
          </a:p>
          <a:p>
            <a:pPr algn="ctr"/>
            <a:endParaRPr lang="en-US" dirty="0" smtClean="0"/>
          </a:p>
          <a:p>
            <a:pPr algn="ctr"/>
            <a:r>
              <a:rPr lang="en-US" dirty="0" smtClean="0"/>
              <a:t>IP = 0x30ff0000</a:t>
            </a:r>
          </a:p>
          <a:p>
            <a:pPr algn="ctr"/>
            <a:r>
              <a:rPr lang="en-US" dirty="0" smtClean="0"/>
              <a:t>R1</a:t>
            </a:r>
          </a:p>
          <a:p>
            <a:pPr algn="ctr"/>
            <a:r>
              <a:rPr lang="en-US" dirty="0" smtClean="0"/>
              <a:t>R2</a:t>
            </a:r>
          </a:p>
          <a:p>
            <a:pPr algn="ctr"/>
            <a:r>
              <a:rPr lang="en-US" dirty="0" smtClean="0"/>
              <a:t>R3</a:t>
            </a:r>
          </a:p>
          <a:p>
            <a:pPr algn="ctr"/>
            <a:r>
              <a:rPr lang="en-US" dirty="0" smtClean="0"/>
              <a:t>R4</a:t>
            </a:r>
          </a:p>
          <a:p>
            <a:pPr algn="ctr"/>
            <a:r>
              <a:rPr lang="en-US" dirty="0" smtClean="0"/>
              <a:t>.</a:t>
            </a:r>
          </a:p>
          <a:p>
            <a:pPr algn="ctr"/>
            <a:r>
              <a:rPr lang="en-US" dirty="0" smtClean="0"/>
              <a:t>.</a:t>
            </a:r>
          </a:p>
          <a:p>
            <a:pPr algn="ctr"/>
            <a:r>
              <a:rPr lang="en-US" dirty="0" smtClean="0"/>
              <a:t>.</a:t>
            </a:r>
          </a:p>
          <a:p>
            <a:pPr algn="ctr"/>
            <a:r>
              <a:rPr lang="en-US" dirty="0" smtClean="0"/>
              <a:t>.</a:t>
            </a:r>
          </a:p>
          <a:p>
            <a:pPr algn="ctr"/>
            <a:endParaRPr lang="he-IL" dirty="0"/>
          </a:p>
        </p:txBody>
      </p:sp>
      <p:sp>
        <p:nvSpPr>
          <p:cNvPr id="84" name="TextBox 83"/>
          <p:cNvSpPr txBox="1"/>
          <p:nvPr/>
        </p:nvSpPr>
        <p:spPr>
          <a:xfrm>
            <a:off x="5935084" y="3293084"/>
            <a:ext cx="466794" cy="261610"/>
          </a:xfrm>
          <a:prstGeom prst="rect">
            <a:avLst/>
          </a:prstGeom>
          <a:noFill/>
        </p:spPr>
        <p:txBody>
          <a:bodyPr wrap="none" rtlCol="1">
            <a:spAutoFit/>
          </a:bodyPr>
          <a:lstStyle/>
          <a:p>
            <a:pPr rtl="0"/>
            <a:r>
              <a:rPr lang="en-US" sz="1100" dirty="0" smtClean="0"/>
              <a:t>45%</a:t>
            </a:r>
          </a:p>
        </p:txBody>
      </p:sp>
      <p:sp>
        <p:nvSpPr>
          <p:cNvPr id="77" name="TextBox 76"/>
          <p:cNvSpPr txBox="1"/>
          <p:nvPr/>
        </p:nvSpPr>
        <p:spPr>
          <a:xfrm>
            <a:off x="4311491" y="5102684"/>
            <a:ext cx="726481" cy="215444"/>
          </a:xfrm>
          <a:prstGeom prst="rect">
            <a:avLst/>
          </a:prstGeom>
          <a:noFill/>
        </p:spPr>
        <p:txBody>
          <a:bodyPr wrap="none" rtlCol="1">
            <a:spAutoFit/>
          </a:bodyPr>
          <a:lstStyle/>
          <a:p>
            <a:r>
              <a:rPr lang="en-US" dirty="0" smtClean="0"/>
              <a:t>0x30fe0000</a:t>
            </a:r>
            <a:endParaRPr lang="he-IL" dirty="0"/>
          </a:p>
        </p:txBody>
      </p:sp>
      <p:sp>
        <p:nvSpPr>
          <p:cNvPr id="78" name="TextBox 77"/>
          <p:cNvSpPr txBox="1"/>
          <p:nvPr/>
        </p:nvSpPr>
        <p:spPr>
          <a:xfrm>
            <a:off x="4337984" y="5444656"/>
            <a:ext cx="691216" cy="215444"/>
          </a:xfrm>
          <a:prstGeom prst="rect">
            <a:avLst/>
          </a:prstGeom>
          <a:noFill/>
        </p:spPr>
        <p:txBody>
          <a:bodyPr wrap="none" rtlCol="1">
            <a:spAutoFit/>
          </a:bodyPr>
          <a:lstStyle/>
          <a:p>
            <a:r>
              <a:rPr lang="en-US" dirty="0" smtClean="0"/>
              <a:t>0x30ff0000</a:t>
            </a:r>
            <a:endParaRPr lang="he-IL" dirty="0"/>
          </a:p>
        </p:txBody>
      </p:sp>
      <p:cxnSp>
        <p:nvCxnSpPr>
          <p:cNvPr id="3" name="מחבר מרפקי 2"/>
          <p:cNvCxnSpPr>
            <a:stCxn id="76" idx="1"/>
            <a:endCxn id="11" idx="3"/>
          </p:cNvCxnSpPr>
          <p:nvPr/>
        </p:nvCxnSpPr>
        <p:spPr>
          <a:xfrm rot="10800000">
            <a:off x="2895601" y="3933073"/>
            <a:ext cx="2137393" cy="1765669"/>
          </a:xfrm>
          <a:prstGeom prst="bentConnector3">
            <a:avLst>
              <a:gd name="adj1" fmla="val 37479"/>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89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fade">
                                      <p:cBhvr>
                                        <p:cTn id="29" dur="500"/>
                                        <p:tgtEl>
                                          <p:spTgt spid="8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p:bldP spid="68" grpId="0" animBg="1"/>
      <p:bldP spid="76" grpId="0"/>
      <p:bldP spid="83" grpId="0" animBg="1"/>
      <p:bldP spid="8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95400" y="152400"/>
            <a:ext cx="7772400" cy="1143000"/>
          </a:xfrm>
        </p:spPr>
        <p:txBody>
          <a:bodyPr/>
          <a:lstStyle/>
          <a:p>
            <a:pPr eaLnBrk="1" hangingPunct="1"/>
            <a:r>
              <a:rPr lang="en-US" sz="3600" b="1" dirty="0" smtClean="0">
                <a:latin typeface="Times" pitchFamily="18" charset="0"/>
              </a:rPr>
              <a:t>Strings Initializations</a:t>
            </a:r>
          </a:p>
        </p:txBody>
      </p:sp>
      <p:sp>
        <p:nvSpPr>
          <p:cNvPr id="7" name="Rectangle 3"/>
          <p:cNvSpPr>
            <a:spLocks noGrp="1" noChangeArrowheads="1"/>
          </p:cNvSpPr>
          <p:nvPr>
            <p:ph idx="1"/>
          </p:nvPr>
        </p:nvSpPr>
        <p:spPr>
          <a:xfrm>
            <a:off x="457200" y="1295400"/>
            <a:ext cx="8229600" cy="5105400"/>
          </a:xfrm>
        </p:spPr>
        <p:txBody>
          <a:bodyPr/>
          <a:lstStyle/>
          <a:p>
            <a:pPr marL="533400" indent="-533400" algn="l" rtl="0" eaLnBrk="1" hangingPunct="1">
              <a:lnSpc>
                <a:spcPct val="90000"/>
              </a:lnSpc>
              <a:buFontTx/>
              <a:buNone/>
            </a:pPr>
            <a:r>
              <a:rPr lang="en-US" sz="1600" b="1" dirty="0" smtClean="0">
                <a:solidFill>
                  <a:srgbClr val="3399FF"/>
                </a:solidFill>
                <a:latin typeface="Times New Roman" pitchFamily="18" charset="0"/>
                <a:cs typeface="Times New Roman" pitchFamily="18" charset="0"/>
              </a:rPr>
              <a:t>#include </a:t>
            </a:r>
            <a:r>
              <a:rPr lang="en-US" sz="1600" b="1" dirty="0" smtClean="0">
                <a:solidFill>
                  <a:schemeClr val="accent6">
                    <a:lumMod val="75000"/>
                  </a:schemeClr>
                </a:solidFill>
                <a:latin typeface="Times New Roman" pitchFamily="18" charset="0"/>
                <a:cs typeface="Times New Roman" pitchFamily="18" charset="0"/>
              </a:rPr>
              <a:t>&lt;</a:t>
            </a:r>
            <a:r>
              <a:rPr lang="en-US" sz="1600" b="1" dirty="0" err="1" smtClean="0">
                <a:solidFill>
                  <a:schemeClr val="accent6">
                    <a:lumMod val="75000"/>
                  </a:schemeClr>
                </a:solidFill>
                <a:latin typeface="Times New Roman" pitchFamily="18" charset="0"/>
                <a:cs typeface="Times New Roman" pitchFamily="18" charset="0"/>
              </a:rPr>
              <a:t>stdio.h</a:t>
            </a:r>
            <a:r>
              <a:rPr lang="en-US" sz="1600" b="1" dirty="0" smtClean="0">
                <a:solidFill>
                  <a:schemeClr val="accent6">
                    <a:lumMod val="75000"/>
                  </a:schemeClr>
                </a:solidFill>
                <a:latin typeface="Times New Roman" pitchFamily="18" charset="0"/>
                <a:cs typeface="Times New Roman" pitchFamily="18" charset="0"/>
              </a:rPr>
              <a:t>&gt;</a:t>
            </a:r>
          </a:p>
          <a:p>
            <a:pPr marL="533400" indent="-533400" algn="l" rtl="0" eaLnBrk="1" hangingPunct="1">
              <a:lnSpc>
                <a:spcPct val="90000"/>
              </a:lnSpc>
              <a:buFontTx/>
              <a:buNone/>
            </a:pPr>
            <a:r>
              <a:rPr lang="en-US" sz="1600" b="1" dirty="0" smtClean="0">
                <a:solidFill>
                  <a:srgbClr val="3399FF"/>
                </a:solidFill>
                <a:latin typeface="Times New Roman" pitchFamily="18" charset="0"/>
                <a:cs typeface="Times New Roman" pitchFamily="18" charset="0"/>
              </a:rPr>
              <a:t>#include </a:t>
            </a:r>
            <a:r>
              <a:rPr lang="en-US" sz="1600" b="1" dirty="0" smtClean="0">
                <a:solidFill>
                  <a:schemeClr val="accent6">
                    <a:lumMod val="75000"/>
                  </a:schemeClr>
                </a:solidFill>
                <a:latin typeface="Times New Roman" pitchFamily="18" charset="0"/>
                <a:cs typeface="Times New Roman" pitchFamily="18" charset="0"/>
              </a:rPr>
              <a:t>&lt;</a:t>
            </a:r>
            <a:r>
              <a:rPr lang="en-US" sz="1600" b="1" dirty="0" err="1" smtClean="0">
                <a:solidFill>
                  <a:schemeClr val="accent6">
                    <a:lumMod val="75000"/>
                  </a:schemeClr>
                </a:solidFill>
                <a:latin typeface="Times New Roman" pitchFamily="18" charset="0"/>
                <a:cs typeface="Times New Roman" pitchFamily="18" charset="0"/>
              </a:rPr>
              <a:t>string.h</a:t>
            </a:r>
            <a:r>
              <a:rPr lang="en-US" sz="1600" b="1" dirty="0" smtClean="0">
                <a:solidFill>
                  <a:schemeClr val="accent6">
                    <a:lumMod val="75000"/>
                  </a:schemeClr>
                </a:solidFill>
                <a:latin typeface="Times New Roman" pitchFamily="18" charset="0"/>
                <a:cs typeface="Times New Roman" pitchFamily="18" charset="0"/>
              </a:rPr>
              <a:t>&gt;</a:t>
            </a:r>
          </a:p>
          <a:p>
            <a:pPr marL="533400" indent="-533400" algn="l" rtl="0" eaLnBrk="1" hangingPunct="1">
              <a:lnSpc>
                <a:spcPct val="90000"/>
              </a:lnSpc>
              <a:buFontTx/>
              <a:buNone/>
            </a:pPr>
            <a:endParaRPr lang="en-US" sz="1600" b="1" dirty="0">
              <a:solidFill>
                <a:srgbClr val="3399FF"/>
              </a:solidFill>
              <a:latin typeface="Times New Roman" pitchFamily="18" charset="0"/>
              <a:cs typeface="Times New Roman" pitchFamily="18" charset="0"/>
            </a:endParaRPr>
          </a:p>
          <a:p>
            <a:pPr marL="533400" indent="-533400" algn="l" rtl="0" eaLnBrk="1" hangingPunct="1">
              <a:lnSpc>
                <a:spcPct val="90000"/>
              </a:lnSpc>
              <a:buFontTx/>
              <a:buNone/>
            </a:pPr>
            <a:r>
              <a:rPr lang="en-US" sz="1600" b="1" dirty="0" smtClean="0">
                <a:solidFill>
                  <a:srgbClr val="3399FF"/>
                </a:solidFill>
                <a:latin typeface="Times New Roman" pitchFamily="18" charset="0"/>
                <a:cs typeface="Times New Roman" pitchFamily="18" charset="0"/>
              </a:rPr>
              <a:t>void </a:t>
            </a:r>
            <a:r>
              <a:rPr lang="en-US" sz="1600" b="1" dirty="0" err="1" smtClean="0">
                <a:solidFill>
                  <a:schemeClr val="tx1">
                    <a:lumMod val="75000"/>
                    <a:lumOff val="25000"/>
                  </a:schemeClr>
                </a:solidFill>
                <a:latin typeface="Times New Roman" pitchFamily="18" charset="0"/>
                <a:cs typeface="Times New Roman" pitchFamily="18" charset="0"/>
              </a:rPr>
              <a:t>strExample</a:t>
            </a:r>
            <a:r>
              <a:rPr lang="en-US" sz="1600" b="1" dirty="0" smtClean="0">
                <a:solidFill>
                  <a:schemeClr val="tx1">
                    <a:lumMod val="75000"/>
                    <a:lumOff val="25000"/>
                  </a:schemeClr>
                </a:solidFill>
                <a:latin typeface="Times New Roman" pitchFamily="18" charset="0"/>
                <a:cs typeface="Times New Roman" pitchFamily="18" charset="0"/>
              </a:rPr>
              <a:t>();</a:t>
            </a:r>
          </a:p>
          <a:p>
            <a:pPr marL="533400" indent="-533400" algn="l" rtl="0" eaLnBrk="1" hangingPunct="1">
              <a:lnSpc>
                <a:spcPct val="90000"/>
              </a:lnSpc>
              <a:buFontTx/>
              <a:buNone/>
            </a:pPr>
            <a:endParaRPr lang="en-US" sz="1600" b="1" dirty="0">
              <a:solidFill>
                <a:srgbClr val="3399FF"/>
              </a:solidFill>
              <a:latin typeface="Times New Roman" pitchFamily="18" charset="0"/>
              <a:cs typeface="Times New Roman" pitchFamily="18" charset="0"/>
            </a:endParaRPr>
          </a:p>
          <a:p>
            <a:pPr marL="533400" indent="-533400" algn="l" rtl="0" eaLnBrk="1" hangingPunct="1">
              <a:lnSpc>
                <a:spcPct val="90000"/>
              </a:lnSpc>
              <a:buFontTx/>
              <a:buNone/>
            </a:pPr>
            <a:r>
              <a:rPr lang="en-US" sz="1600" b="1" dirty="0" err="1" smtClean="0">
                <a:solidFill>
                  <a:srgbClr val="3399FF"/>
                </a:solidFill>
                <a:latin typeface="Times New Roman" pitchFamily="18" charset="0"/>
                <a:cs typeface="Times New Roman" pitchFamily="18" charset="0"/>
              </a:rPr>
              <a:t>int</a:t>
            </a:r>
            <a:r>
              <a:rPr lang="en-US" sz="1600" b="1" dirty="0" smtClean="0">
                <a:solidFill>
                  <a:srgbClr val="3399FF"/>
                </a:solidFill>
                <a:latin typeface="Times New Roman" pitchFamily="18" charset="0"/>
                <a:cs typeface="Times New Roman" pitchFamily="18" charset="0"/>
              </a:rPr>
              <a:t> </a:t>
            </a:r>
            <a:r>
              <a:rPr lang="en-US" sz="1600" b="1" dirty="0" smtClean="0">
                <a:solidFill>
                  <a:schemeClr val="tx1">
                    <a:lumMod val="75000"/>
                    <a:lumOff val="25000"/>
                  </a:schemeClr>
                </a:solidFill>
                <a:latin typeface="Times New Roman" pitchFamily="18" charset="0"/>
                <a:cs typeface="Times New Roman" pitchFamily="18" charset="0"/>
              </a:rPr>
              <a:t>main()</a:t>
            </a:r>
          </a:p>
          <a:p>
            <a:pPr marL="533400" indent="-533400" algn="l" rtl="0" eaLnBrk="1" hangingPunct="1">
              <a:lnSpc>
                <a:spcPct val="90000"/>
              </a:lnSpc>
              <a:buFontTx/>
              <a:buNone/>
            </a:pPr>
            <a:r>
              <a:rPr lang="en-US" sz="1600" b="1" dirty="0" smtClean="0">
                <a:solidFill>
                  <a:schemeClr val="tx1">
                    <a:lumMod val="75000"/>
                    <a:lumOff val="25000"/>
                  </a:schemeClr>
                </a:solidFill>
                <a:latin typeface="Times New Roman" pitchFamily="18" charset="0"/>
                <a:cs typeface="Times New Roman" pitchFamily="18" charset="0"/>
              </a:rPr>
              <a:t>{</a:t>
            </a:r>
          </a:p>
          <a:p>
            <a:pPr marL="533400" indent="-533400" algn="l" rtl="0" eaLnBrk="1" hangingPunct="1">
              <a:lnSpc>
                <a:spcPct val="90000"/>
              </a:lnSpc>
              <a:buNone/>
            </a:pPr>
            <a:r>
              <a:rPr lang="en-US" sz="1600" b="1" dirty="0">
                <a:solidFill>
                  <a:schemeClr val="tx1">
                    <a:lumMod val="75000"/>
                    <a:lumOff val="25000"/>
                  </a:schemeClr>
                </a:solidFill>
                <a:latin typeface="Times New Roman" pitchFamily="18" charset="0"/>
                <a:cs typeface="Times New Roman" pitchFamily="18" charset="0"/>
              </a:rPr>
              <a:t>	</a:t>
            </a:r>
            <a:r>
              <a:rPr lang="en-US" sz="1600" b="1" dirty="0" err="1">
                <a:solidFill>
                  <a:schemeClr val="tx1">
                    <a:lumMod val="75000"/>
                    <a:lumOff val="25000"/>
                  </a:schemeClr>
                </a:solidFill>
                <a:latin typeface="Times New Roman" pitchFamily="18" charset="0"/>
                <a:cs typeface="Times New Roman" pitchFamily="18" charset="0"/>
              </a:rPr>
              <a:t>printf</a:t>
            </a:r>
            <a:r>
              <a:rPr lang="en-US" sz="1600" b="1" dirty="0">
                <a:solidFill>
                  <a:schemeClr val="tx1">
                    <a:lumMod val="75000"/>
                    <a:lumOff val="25000"/>
                  </a:schemeClr>
                </a:solidFill>
                <a:latin typeface="Times New Roman" pitchFamily="18" charset="0"/>
                <a:cs typeface="Times New Roman" pitchFamily="18" charset="0"/>
              </a:rPr>
              <a:t>(</a:t>
            </a:r>
            <a:r>
              <a:rPr lang="en-US" sz="1600" b="1" dirty="0">
                <a:solidFill>
                  <a:srgbClr val="0033CC"/>
                </a:solidFill>
                <a:latin typeface="Times New Roman" pitchFamily="18" charset="0"/>
                <a:cs typeface="Times New Roman" pitchFamily="18" charset="0"/>
              </a:rPr>
              <a:t>“</a:t>
            </a:r>
            <a:r>
              <a:rPr lang="en-US" sz="1600" b="1" dirty="0" err="1">
                <a:solidFill>
                  <a:srgbClr val="0033CC"/>
                </a:solidFill>
                <a:latin typeface="Times New Roman" pitchFamily="18" charset="0"/>
                <a:cs typeface="Times New Roman" pitchFamily="18" charset="0"/>
              </a:rPr>
              <a:t>str</a:t>
            </a:r>
            <a:r>
              <a:rPr lang="en-US" sz="1600" b="1" dirty="0">
                <a:solidFill>
                  <a:srgbClr val="0033CC"/>
                </a:solidFill>
                <a:latin typeface="Times New Roman" pitchFamily="18" charset="0"/>
                <a:cs typeface="Times New Roman" pitchFamily="18" charset="0"/>
              </a:rPr>
              <a:t> %s”</a:t>
            </a:r>
            <a:r>
              <a:rPr lang="en-US" sz="1600" b="1" dirty="0">
                <a:solidFill>
                  <a:schemeClr val="tx1">
                    <a:lumMod val="75000"/>
                    <a:lumOff val="25000"/>
                  </a:schemeClr>
                </a:solidFill>
                <a:latin typeface="Times New Roman" pitchFamily="18" charset="0"/>
                <a:cs typeface="Times New Roman" pitchFamily="18" charset="0"/>
              </a:rPr>
              <a:t>, </a:t>
            </a:r>
            <a:r>
              <a:rPr lang="en-US" sz="1600" b="1" dirty="0">
                <a:solidFill>
                  <a:srgbClr val="0033CC"/>
                </a:solidFill>
                <a:latin typeface="Times New Roman" pitchFamily="18" charset="0"/>
                <a:cs typeface="Times New Roman" pitchFamily="18" charset="0"/>
              </a:rPr>
              <a:t>“Example”</a:t>
            </a:r>
            <a:r>
              <a:rPr lang="en-US" sz="1600" b="1" dirty="0">
                <a:solidFill>
                  <a:schemeClr val="tx1">
                    <a:lumMod val="75000"/>
                    <a:lumOff val="25000"/>
                  </a:schemeClr>
                </a:solidFill>
                <a:latin typeface="Times New Roman" pitchFamily="18" charset="0"/>
                <a:cs typeface="Times New Roman" pitchFamily="18" charset="0"/>
              </a:rPr>
              <a:t>);</a:t>
            </a:r>
          </a:p>
          <a:p>
            <a:pPr marL="533400" indent="-533400" algn="l" rtl="0" eaLnBrk="1" hangingPunct="1">
              <a:lnSpc>
                <a:spcPct val="90000"/>
              </a:lnSpc>
              <a:buFontTx/>
              <a:buNone/>
            </a:pPr>
            <a:r>
              <a:rPr lang="en-US" sz="1600" b="1" dirty="0">
                <a:solidFill>
                  <a:srgbClr val="3399FF"/>
                </a:solidFill>
                <a:latin typeface="Times New Roman" pitchFamily="18" charset="0"/>
                <a:cs typeface="Times New Roman" pitchFamily="18" charset="0"/>
              </a:rPr>
              <a:t>	</a:t>
            </a:r>
            <a:r>
              <a:rPr lang="en-US" sz="1600" b="1" dirty="0" err="1" smtClean="0">
                <a:solidFill>
                  <a:schemeClr val="tx1">
                    <a:lumMod val="75000"/>
                    <a:lumOff val="25000"/>
                  </a:schemeClr>
                </a:solidFill>
                <a:latin typeface="Times New Roman" pitchFamily="18" charset="0"/>
                <a:cs typeface="Times New Roman" pitchFamily="18" charset="0"/>
              </a:rPr>
              <a:t>strExample</a:t>
            </a:r>
            <a:r>
              <a:rPr lang="en-US" sz="1600" b="1" dirty="0" smtClean="0">
                <a:solidFill>
                  <a:schemeClr val="tx1">
                    <a:lumMod val="75000"/>
                    <a:lumOff val="25000"/>
                  </a:schemeClr>
                </a:solidFill>
                <a:latin typeface="Times New Roman" pitchFamily="18" charset="0"/>
                <a:cs typeface="Times New Roman" pitchFamily="18" charset="0"/>
              </a:rPr>
              <a:t>();</a:t>
            </a:r>
          </a:p>
          <a:p>
            <a:pPr marL="533400" indent="-533400" algn="l" rtl="0" eaLnBrk="1" hangingPunct="1">
              <a:lnSpc>
                <a:spcPct val="90000"/>
              </a:lnSpc>
              <a:buNone/>
            </a:pPr>
            <a:r>
              <a:rPr lang="en-US" sz="1600" b="1" dirty="0">
                <a:solidFill>
                  <a:srgbClr val="3399FF"/>
                </a:solidFill>
                <a:latin typeface="Times New Roman" pitchFamily="18" charset="0"/>
                <a:cs typeface="Times New Roman" pitchFamily="18" charset="0"/>
              </a:rPr>
              <a:t>	</a:t>
            </a:r>
            <a:r>
              <a:rPr lang="en-US" sz="1600" b="1" dirty="0" err="1">
                <a:solidFill>
                  <a:schemeClr val="tx1">
                    <a:lumMod val="75000"/>
                    <a:lumOff val="25000"/>
                  </a:schemeClr>
                </a:solidFill>
                <a:latin typeface="Times New Roman" pitchFamily="18" charset="0"/>
                <a:cs typeface="Times New Roman" pitchFamily="18" charset="0"/>
              </a:rPr>
              <a:t>printf</a:t>
            </a:r>
            <a:r>
              <a:rPr lang="en-US" sz="1600" b="1" dirty="0" smtClean="0">
                <a:solidFill>
                  <a:schemeClr val="tx1">
                    <a:lumMod val="75000"/>
                    <a:lumOff val="25000"/>
                  </a:schemeClr>
                </a:solidFill>
                <a:latin typeface="Times New Roman" pitchFamily="18" charset="0"/>
                <a:cs typeface="Times New Roman" pitchFamily="18" charset="0"/>
              </a:rPr>
              <a:t>(</a:t>
            </a:r>
            <a:r>
              <a:rPr lang="en-US" sz="1600" b="1" dirty="0" smtClean="0">
                <a:solidFill>
                  <a:srgbClr val="0033CC"/>
                </a:solidFill>
                <a:latin typeface="Times New Roman" pitchFamily="18" charset="0"/>
                <a:cs typeface="Times New Roman" pitchFamily="18" charset="0"/>
              </a:rPr>
              <a:t>“goodbye”</a:t>
            </a:r>
            <a:r>
              <a:rPr lang="en-US" sz="1600" b="1" dirty="0" smtClean="0">
                <a:solidFill>
                  <a:schemeClr val="tx1">
                    <a:lumMod val="75000"/>
                    <a:lumOff val="25000"/>
                  </a:schemeClr>
                </a:solidFill>
                <a:latin typeface="Times New Roman" pitchFamily="18" charset="0"/>
                <a:cs typeface="Times New Roman" pitchFamily="18" charset="0"/>
              </a:rPr>
              <a:t>);</a:t>
            </a:r>
            <a:endParaRPr lang="en-US" sz="1600" b="1" dirty="0">
              <a:solidFill>
                <a:schemeClr val="tx1">
                  <a:lumMod val="75000"/>
                  <a:lumOff val="25000"/>
                </a:schemeClr>
              </a:solidFill>
              <a:latin typeface="Times New Roman" pitchFamily="18" charset="0"/>
              <a:cs typeface="Times New Roman" pitchFamily="18" charset="0"/>
            </a:endParaRPr>
          </a:p>
          <a:p>
            <a:pPr marL="533400" indent="-533400" algn="l" rtl="0" eaLnBrk="1" hangingPunct="1">
              <a:lnSpc>
                <a:spcPct val="90000"/>
              </a:lnSpc>
              <a:buFontTx/>
              <a:buNone/>
            </a:pPr>
            <a:r>
              <a:rPr lang="en-US" sz="1600" b="1" dirty="0">
                <a:solidFill>
                  <a:srgbClr val="3399FF"/>
                </a:solidFill>
                <a:latin typeface="Times New Roman" pitchFamily="18" charset="0"/>
                <a:cs typeface="Times New Roman" pitchFamily="18" charset="0"/>
              </a:rPr>
              <a:t>	</a:t>
            </a:r>
            <a:endParaRPr lang="en-US" sz="1600" b="1" dirty="0" smtClean="0">
              <a:solidFill>
                <a:srgbClr val="3399FF"/>
              </a:solidFill>
              <a:latin typeface="Times New Roman" pitchFamily="18" charset="0"/>
              <a:cs typeface="Times New Roman" pitchFamily="18" charset="0"/>
            </a:endParaRPr>
          </a:p>
          <a:p>
            <a:pPr marL="533400" indent="-533400" algn="l" rtl="0" eaLnBrk="1" hangingPunct="1">
              <a:lnSpc>
                <a:spcPct val="90000"/>
              </a:lnSpc>
              <a:buFontTx/>
              <a:buNone/>
            </a:pPr>
            <a:r>
              <a:rPr lang="en-US" sz="1600" b="1" dirty="0">
                <a:solidFill>
                  <a:srgbClr val="3399FF"/>
                </a:solidFill>
                <a:latin typeface="Times New Roman" pitchFamily="18" charset="0"/>
                <a:cs typeface="Times New Roman" pitchFamily="18" charset="0"/>
              </a:rPr>
              <a:t>	</a:t>
            </a:r>
            <a:r>
              <a:rPr lang="en-US" sz="1600" b="1" dirty="0" smtClean="0">
                <a:solidFill>
                  <a:srgbClr val="3399FF"/>
                </a:solidFill>
                <a:latin typeface="Times New Roman" pitchFamily="18" charset="0"/>
                <a:cs typeface="Times New Roman" pitchFamily="18" charset="0"/>
              </a:rPr>
              <a:t>return </a:t>
            </a:r>
            <a:r>
              <a:rPr lang="en-US" sz="1600" b="1" dirty="0" smtClean="0">
                <a:solidFill>
                  <a:schemeClr val="tx1">
                    <a:lumMod val="75000"/>
                    <a:lumOff val="25000"/>
                  </a:schemeClr>
                </a:solidFill>
                <a:latin typeface="Times New Roman" pitchFamily="18" charset="0"/>
                <a:cs typeface="Times New Roman" pitchFamily="18" charset="0"/>
              </a:rPr>
              <a:t>0;</a:t>
            </a:r>
          </a:p>
          <a:p>
            <a:pPr marL="533400" indent="-533400" algn="l" rtl="0" eaLnBrk="1" hangingPunct="1">
              <a:lnSpc>
                <a:spcPct val="90000"/>
              </a:lnSpc>
              <a:buFontTx/>
              <a:buNone/>
            </a:pPr>
            <a:r>
              <a:rPr lang="en-US" sz="1600" b="1" dirty="0" smtClean="0">
                <a:solidFill>
                  <a:schemeClr val="tx1">
                    <a:lumMod val="75000"/>
                    <a:lumOff val="25000"/>
                  </a:schemeClr>
                </a:solidFill>
                <a:latin typeface="Times New Roman" pitchFamily="18" charset="0"/>
                <a:cs typeface="Times New Roman" pitchFamily="18" charset="0"/>
              </a:rPr>
              <a:t>}</a:t>
            </a:r>
          </a:p>
          <a:p>
            <a:pPr marL="533400" indent="-533400" algn="l" rtl="0" eaLnBrk="1" hangingPunct="1">
              <a:lnSpc>
                <a:spcPct val="90000"/>
              </a:lnSpc>
              <a:buFontTx/>
              <a:buNone/>
            </a:pPr>
            <a:endParaRPr lang="en-US" sz="1600" b="1" dirty="0">
              <a:solidFill>
                <a:srgbClr val="3399FF"/>
              </a:solidFill>
              <a:latin typeface="Times New Roman" pitchFamily="18" charset="0"/>
              <a:cs typeface="Times New Roman" pitchFamily="18" charset="0"/>
            </a:endParaRPr>
          </a:p>
          <a:p>
            <a:pPr marL="533400" indent="-533400" algn="l" rtl="0" eaLnBrk="1" hangingPunct="1">
              <a:lnSpc>
                <a:spcPct val="90000"/>
              </a:lnSpc>
              <a:buFontTx/>
              <a:buNone/>
            </a:pPr>
            <a:r>
              <a:rPr lang="en-US" sz="1600" b="1" dirty="0" smtClean="0">
                <a:solidFill>
                  <a:srgbClr val="3399FF"/>
                </a:solidFill>
                <a:latin typeface="Times New Roman" pitchFamily="18" charset="0"/>
                <a:cs typeface="Times New Roman" pitchFamily="18" charset="0"/>
              </a:rPr>
              <a:t>void </a:t>
            </a:r>
            <a:r>
              <a:rPr lang="en-US" sz="1600" b="1" dirty="0" err="1" smtClean="0">
                <a:solidFill>
                  <a:schemeClr val="tx1">
                    <a:lumMod val="75000"/>
                    <a:lumOff val="25000"/>
                  </a:schemeClr>
                </a:solidFill>
                <a:latin typeface="Times New Roman" pitchFamily="18" charset="0"/>
                <a:cs typeface="Times New Roman" pitchFamily="18" charset="0"/>
              </a:rPr>
              <a:t>strExample</a:t>
            </a:r>
            <a:r>
              <a:rPr lang="en-US" sz="1600" b="1" dirty="0" smtClean="0">
                <a:solidFill>
                  <a:schemeClr val="tx1">
                    <a:lumMod val="75000"/>
                    <a:lumOff val="25000"/>
                  </a:schemeClr>
                </a:solidFill>
                <a:latin typeface="Times New Roman" pitchFamily="18" charset="0"/>
                <a:cs typeface="Times New Roman" pitchFamily="18" charset="0"/>
              </a:rPr>
              <a:t>()</a:t>
            </a:r>
          </a:p>
          <a:p>
            <a:pPr marL="533400" indent="-533400" algn="l" rtl="0" eaLnBrk="1" hangingPunct="1">
              <a:lnSpc>
                <a:spcPct val="90000"/>
              </a:lnSpc>
              <a:buFontTx/>
              <a:buNone/>
            </a:pPr>
            <a:r>
              <a:rPr lang="en-US" sz="1600" b="1" dirty="0" smtClean="0">
                <a:solidFill>
                  <a:schemeClr val="tx1">
                    <a:lumMod val="75000"/>
                    <a:lumOff val="25000"/>
                  </a:schemeClr>
                </a:solidFill>
                <a:latin typeface="Times New Roman" pitchFamily="18" charset="0"/>
                <a:cs typeface="Times New Roman" pitchFamily="18" charset="0"/>
              </a:rPr>
              <a:t>{</a:t>
            </a:r>
          </a:p>
          <a:p>
            <a:pPr marL="533400" indent="-533400" algn="l" rtl="0" eaLnBrk="1" hangingPunct="1">
              <a:lnSpc>
                <a:spcPct val="90000"/>
              </a:lnSpc>
              <a:buFontTx/>
              <a:buNone/>
            </a:pPr>
            <a:r>
              <a:rPr lang="en-US" sz="1600" b="1" dirty="0" smtClean="0">
                <a:solidFill>
                  <a:srgbClr val="3399FF"/>
                </a:solidFill>
                <a:latin typeface="Times New Roman" pitchFamily="18" charset="0"/>
                <a:cs typeface="Times New Roman" pitchFamily="18" charset="0"/>
              </a:rPr>
              <a:t>	char </a:t>
            </a:r>
            <a:r>
              <a:rPr lang="en-US" sz="1600" b="1" dirty="0" smtClean="0">
                <a:solidFill>
                  <a:schemeClr val="tx1">
                    <a:lumMod val="75000"/>
                    <a:lumOff val="25000"/>
                  </a:schemeClr>
                </a:solidFill>
                <a:latin typeface="Times New Roman" pitchFamily="18" charset="0"/>
                <a:cs typeface="Times New Roman" pitchFamily="18" charset="0"/>
              </a:rPr>
              <a:t>*str1 = </a:t>
            </a:r>
            <a:r>
              <a:rPr lang="en-US" sz="1600" b="1" dirty="0" smtClean="0">
                <a:solidFill>
                  <a:srgbClr val="0033CC"/>
                </a:solidFill>
                <a:latin typeface="Times New Roman" pitchFamily="18" charset="0"/>
                <a:cs typeface="Times New Roman" pitchFamily="18" charset="0"/>
              </a:rPr>
              <a:t>“str-1”</a:t>
            </a:r>
            <a:r>
              <a:rPr lang="en-US" sz="1600" b="1" dirty="0" smtClean="0">
                <a:solidFill>
                  <a:schemeClr val="tx1">
                    <a:lumMod val="75000"/>
                    <a:lumOff val="25000"/>
                  </a:schemeClr>
                </a:solidFill>
                <a:latin typeface="Times New Roman" pitchFamily="18" charset="0"/>
                <a:cs typeface="Times New Roman" pitchFamily="18" charset="0"/>
              </a:rPr>
              <a:t>;</a:t>
            </a:r>
          </a:p>
          <a:p>
            <a:pPr marL="533400" indent="-533400" algn="l" rtl="0" eaLnBrk="1" hangingPunct="1">
              <a:lnSpc>
                <a:spcPct val="90000"/>
              </a:lnSpc>
              <a:buFontTx/>
              <a:buNone/>
            </a:pPr>
            <a:r>
              <a:rPr lang="en-US" sz="1600" b="1" dirty="0">
                <a:solidFill>
                  <a:srgbClr val="3399FF"/>
                </a:solidFill>
                <a:latin typeface="Times New Roman" pitchFamily="18" charset="0"/>
                <a:cs typeface="Times New Roman" pitchFamily="18" charset="0"/>
              </a:rPr>
              <a:t>	</a:t>
            </a:r>
            <a:r>
              <a:rPr lang="en-US" sz="1600" b="1" dirty="0" smtClean="0">
                <a:solidFill>
                  <a:srgbClr val="3399FF"/>
                </a:solidFill>
                <a:latin typeface="Times New Roman" pitchFamily="18" charset="0"/>
                <a:cs typeface="Times New Roman" pitchFamily="18" charset="0"/>
              </a:rPr>
              <a:t>char </a:t>
            </a:r>
            <a:r>
              <a:rPr lang="en-US" sz="1600" b="1" dirty="0" smtClean="0">
                <a:solidFill>
                  <a:schemeClr val="tx1">
                    <a:lumMod val="75000"/>
                    <a:lumOff val="25000"/>
                  </a:schemeClr>
                </a:solidFill>
                <a:latin typeface="Times New Roman" pitchFamily="18" charset="0"/>
                <a:cs typeface="Times New Roman" pitchFamily="18" charset="0"/>
              </a:rPr>
              <a:t>str2[12] = </a:t>
            </a:r>
            <a:r>
              <a:rPr lang="en-US" sz="1600" b="1" dirty="0" smtClean="0">
                <a:solidFill>
                  <a:srgbClr val="0033CC"/>
                </a:solidFill>
                <a:latin typeface="Times New Roman" pitchFamily="18" charset="0"/>
                <a:cs typeface="Times New Roman" pitchFamily="18" charset="0"/>
              </a:rPr>
              <a:t>“str-2”</a:t>
            </a:r>
            <a:r>
              <a:rPr lang="en-US" sz="1600" b="1" dirty="0" smtClean="0">
                <a:solidFill>
                  <a:schemeClr val="tx1">
                    <a:lumMod val="75000"/>
                    <a:lumOff val="25000"/>
                  </a:schemeClr>
                </a:solidFill>
                <a:latin typeface="Times New Roman" pitchFamily="18" charset="0"/>
                <a:cs typeface="Times New Roman" pitchFamily="18" charset="0"/>
              </a:rPr>
              <a:t>;</a:t>
            </a:r>
          </a:p>
          <a:p>
            <a:pPr marL="533400" indent="-533400" algn="l" rtl="0" eaLnBrk="1" hangingPunct="1">
              <a:lnSpc>
                <a:spcPct val="90000"/>
              </a:lnSpc>
              <a:buFontTx/>
              <a:buNone/>
            </a:pPr>
            <a:r>
              <a:rPr lang="en-US" sz="1600" b="1" dirty="0">
                <a:solidFill>
                  <a:schemeClr val="tx1">
                    <a:lumMod val="75000"/>
                    <a:lumOff val="25000"/>
                  </a:schemeClr>
                </a:solidFill>
                <a:latin typeface="Times New Roman" pitchFamily="18" charset="0"/>
                <a:cs typeface="Times New Roman" pitchFamily="18" charset="0"/>
              </a:rPr>
              <a:t>}</a:t>
            </a:r>
            <a:endParaRPr lang="en-US" sz="1600" b="1" dirty="0" smtClean="0">
              <a:solidFill>
                <a:schemeClr val="tx1">
                  <a:lumMod val="75000"/>
                  <a:lumOff val="25000"/>
                </a:schemeClr>
              </a:solidFill>
              <a:latin typeface="Times New Roman" pitchFamily="18" charset="0"/>
              <a:cs typeface="Times New Roman" pitchFamily="18" charset="0"/>
            </a:endParaRPr>
          </a:p>
        </p:txBody>
      </p:sp>
      <p:sp>
        <p:nvSpPr>
          <p:cNvPr id="8"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9"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41E1005-DF6D-4A2C-885F-3083100A5AAA}" type="slidenum">
              <a:rPr lang="he-IL" sz="1200" smtClean="0">
                <a:solidFill>
                  <a:srgbClr val="898989"/>
                </a:solidFill>
                <a:cs typeface="Arial" pitchFamily="34" charset="0"/>
              </a:rPr>
              <a:pPr eaLnBrk="1" hangingPunct="1"/>
              <a:t>110</a:t>
            </a:fld>
            <a:endParaRPr lang="en-US" sz="1200" dirty="0" smtClean="0">
              <a:solidFill>
                <a:srgbClr val="898989"/>
              </a:solidFill>
            </a:endParaRPr>
          </a:p>
        </p:txBody>
      </p:sp>
      <p:sp>
        <p:nvSpPr>
          <p:cNvPr id="10" name="חץ ימינה 9"/>
          <p:cNvSpPr/>
          <p:nvPr/>
        </p:nvSpPr>
        <p:spPr>
          <a:xfrm>
            <a:off x="159835" y="6197348"/>
            <a:ext cx="381000" cy="195263"/>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pSp>
        <p:nvGrpSpPr>
          <p:cNvPr id="14" name="קבוצה 13"/>
          <p:cNvGrpSpPr/>
          <p:nvPr/>
        </p:nvGrpSpPr>
        <p:grpSpPr>
          <a:xfrm>
            <a:off x="7391400" y="1409044"/>
            <a:ext cx="838200" cy="4917609"/>
            <a:chOff x="1828800" y="457200"/>
            <a:chExt cx="1066800" cy="6036531"/>
          </a:xfrm>
        </p:grpSpPr>
        <p:sp>
          <p:nvSpPr>
            <p:cNvPr id="15" name="מלבן 14"/>
            <p:cNvSpPr/>
            <p:nvPr/>
          </p:nvSpPr>
          <p:spPr>
            <a:xfrm>
              <a:off x="1828800" y="457200"/>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0x00</a:t>
              </a:r>
              <a:endParaRPr lang="he-IL" sz="900" b="1" dirty="0"/>
            </a:p>
          </p:txBody>
        </p:sp>
        <p:sp>
          <p:nvSpPr>
            <p:cNvPr id="16" name="מלבן 15"/>
            <p:cNvSpPr/>
            <p:nvPr/>
          </p:nvSpPr>
          <p:spPr>
            <a:xfrm>
              <a:off x="1828800" y="605883"/>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0x40</a:t>
              </a:r>
              <a:endParaRPr lang="he-IL" sz="900" b="1" dirty="0"/>
            </a:p>
          </p:txBody>
        </p:sp>
        <p:sp>
          <p:nvSpPr>
            <p:cNvPr id="17" name="מלבן 16"/>
            <p:cNvSpPr/>
            <p:nvPr/>
          </p:nvSpPr>
          <p:spPr>
            <a:xfrm>
              <a:off x="1828800" y="758283"/>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0x44</a:t>
              </a:r>
              <a:endParaRPr lang="he-IL" sz="900" b="1" dirty="0"/>
            </a:p>
          </p:txBody>
        </p:sp>
        <p:sp>
          <p:nvSpPr>
            <p:cNvPr id="18" name="מלבן 17"/>
            <p:cNvSpPr/>
            <p:nvPr/>
          </p:nvSpPr>
          <p:spPr>
            <a:xfrm>
              <a:off x="1828800" y="910683"/>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0x20</a:t>
              </a:r>
              <a:endParaRPr lang="he-IL" sz="900" b="1" dirty="0"/>
            </a:p>
          </p:txBody>
        </p:sp>
        <p:sp>
          <p:nvSpPr>
            <p:cNvPr id="19" name="מלבן 18"/>
            <p:cNvSpPr/>
            <p:nvPr/>
          </p:nvSpPr>
          <p:spPr>
            <a:xfrm>
              <a:off x="1828800" y="1055649"/>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‘s’</a:t>
              </a:r>
              <a:endParaRPr lang="he-IL" sz="900" b="1" dirty="0"/>
            </a:p>
          </p:txBody>
        </p:sp>
        <p:sp>
          <p:nvSpPr>
            <p:cNvPr id="20" name="מלבן 19"/>
            <p:cNvSpPr/>
            <p:nvPr/>
          </p:nvSpPr>
          <p:spPr>
            <a:xfrm>
              <a:off x="1828800" y="1208049"/>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‘t’</a:t>
              </a:r>
              <a:endParaRPr lang="he-IL" sz="900" b="1" dirty="0"/>
            </a:p>
          </p:txBody>
        </p:sp>
        <p:sp>
          <p:nvSpPr>
            <p:cNvPr id="21" name="מלבן 20"/>
            <p:cNvSpPr/>
            <p:nvPr/>
          </p:nvSpPr>
          <p:spPr>
            <a:xfrm>
              <a:off x="1828800" y="13492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‘r’</a:t>
              </a:r>
              <a:endParaRPr lang="he-IL" sz="900" b="1" dirty="0"/>
            </a:p>
          </p:txBody>
        </p:sp>
        <p:sp>
          <p:nvSpPr>
            <p:cNvPr id="22" name="מלבן 21"/>
            <p:cNvSpPr/>
            <p:nvPr/>
          </p:nvSpPr>
          <p:spPr>
            <a:xfrm>
              <a:off x="1828800" y="15016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a:t>
              </a:r>
              <a:endParaRPr lang="he-IL" sz="900" b="1" dirty="0"/>
            </a:p>
          </p:txBody>
        </p:sp>
        <p:sp>
          <p:nvSpPr>
            <p:cNvPr id="23" name="מלבן 22"/>
            <p:cNvSpPr/>
            <p:nvPr/>
          </p:nvSpPr>
          <p:spPr>
            <a:xfrm>
              <a:off x="1828800" y="16540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‘2’</a:t>
              </a:r>
              <a:endParaRPr lang="he-IL" sz="900" b="1" dirty="0"/>
            </a:p>
          </p:txBody>
        </p:sp>
        <p:sp>
          <p:nvSpPr>
            <p:cNvPr id="24" name="מלבן 23"/>
            <p:cNvSpPr/>
            <p:nvPr/>
          </p:nvSpPr>
          <p:spPr>
            <a:xfrm>
              <a:off x="1828800" y="18064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‘\0’</a:t>
              </a:r>
              <a:endParaRPr lang="he-IL" sz="900" b="1" dirty="0"/>
            </a:p>
          </p:txBody>
        </p:sp>
        <p:sp>
          <p:nvSpPr>
            <p:cNvPr id="25" name="מלבן 24"/>
            <p:cNvSpPr/>
            <p:nvPr/>
          </p:nvSpPr>
          <p:spPr>
            <a:xfrm>
              <a:off x="1828800" y="1958898"/>
              <a:ext cx="1066800" cy="152400"/>
            </a:xfrm>
            <a:prstGeom prst="rect">
              <a:avLst/>
            </a:prstGeom>
            <a:ln w="9525">
              <a:prstDash val="sysDot"/>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sz="900" b="1" dirty="0"/>
            </a:p>
          </p:txBody>
        </p:sp>
        <p:sp>
          <p:nvSpPr>
            <p:cNvPr id="26" name="מלבן 25"/>
            <p:cNvSpPr/>
            <p:nvPr/>
          </p:nvSpPr>
          <p:spPr>
            <a:xfrm>
              <a:off x="1828800" y="2111298"/>
              <a:ext cx="1066800" cy="152400"/>
            </a:xfrm>
            <a:prstGeom prst="rect">
              <a:avLst/>
            </a:prstGeom>
            <a:ln w="9525">
              <a:prstDash val="sysDot"/>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sz="900" b="1" dirty="0"/>
            </a:p>
          </p:txBody>
        </p:sp>
        <p:sp>
          <p:nvSpPr>
            <p:cNvPr id="27" name="מלבן 26"/>
            <p:cNvSpPr/>
            <p:nvPr/>
          </p:nvSpPr>
          <p:spPr>
            <a:xfrm>
              <a:off x="1828800" y="2263698"/>
              <a:ext cx="1066800" cy="152400"/>
            </a:xfrm>
            <a:prstGeom prst="rect">
              <a:avLst/>
            </a:prstGeom>
            <a:ln w="9525">
              <a:prstDash val="sysDot"/>
            </a:ln>
          </p:spPr>
          <p:style>
            <a:lnRef idx="2">
              <a:schemeClr val="accent1"/>
            </a:lnRef>
            <a:fillRef idx="1">
              <a:schemeClr val="lt1"/>
            </a:fillRef>
            <a:effectRef idx="0">
              <a:schemeClr val="accent1"/>
            </a:effectRef>
            <a:fontRef idx="minor">
              <a:schemeClr val="dk1"/>
            </a:fontRef>
          </p:style>
          <p:txBody>
            <a:bodyPr rtlCol="1" anchor="ctr"/>
            <a:lstStyle/>
            <a:p>
              <a:pPr algn="ctr"/>
              <a:endParaRPr lang="he-IL" sz="900" b="1" dirty="0"/>
            </a:p>
          </p:txBody>
        </p:sp>
        <p:sp>
          <p:nvSpPr>
            <p:cNvPr id="28" name="מלבן 27"/>
            <p:cNvSpPr/>
            <p:nvPr/>
          </p:nvSpPr>
          <p:spPr>
            <a:xfrm>
              <a:off x="1828800" y="24160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‘s’</a:t>
              </a:r>
              <a:endParaRPr lang="he-IL" sz="900" b="1" dirty="0"/>
            </a:p>
          </p:txBody>
        </p:sp>
        <p:sp>
          <p:nvSpPr>
            <p:cNvPr id="29" name="מלבן 28"/>
            <p:cNvSpPr/>
            <p:nvPr/>
          </p:nvSpPr>
          <p:spPr>
            <a:xfrm>
              <a:off x="1828800" y="25684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‘t’</a:t>
              </a:r>
              <a:endParaRPr lang="he-IL" sz="900" b="1" dirty="0"/>
            </a:p>
          </p:txBody>
        </p:sp>
        <p:sp>
          <p:nvSpPr>
            <p:cNvPr id="30" name="מלבן 29"/>
            <p:cNvSpPr/>
            <p:nvPr/>
          </p:nvSpPr>
          <p:spPr>
            <a:xfrm>
              <a:off x="1828800" y="27208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‘r’</a:t>
              </a:r>
              <a:endParaRPr lang="he-IL" sz="900" b="1" dirty="0"/>
            </a:p>
          </p:txBody>
        </p:sp>
        <p:sp>
          <p:nvSpPr>
            <p:cNvPr id="31" name="מלבן 30"/>
            <p:cNvSpPr/>
            <p:nvPr/>
          </p:nvSpPr>
          <p:spPr>
            <a:xfrm>
              <a:off x="1828800" y="28732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 ‘</a:t>
              </a:r>
              <a:endParaRPr lang="he-IL" sz="900" b="1" dirty="0"/>
            </a:p>
          </p:txBody>
        </p:sp>
        <p:sp>
          <p:nvSpPr>
            <p:cNvPr id="32" name="מלבן 31"/>
            <p:cNvSpPr/>
            <p:nvPr/>
          </p:nvSpPr>
          <p:spPr>
            <a:xfrm>
              <a:off x="1828800" y="30256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a:t>
              </a:r>
              <a:endParaRPr lang="he-IL" sz="900" b="1" dirty="0"/>
            </a:p>
          </p:txBody>
        </p:sp>
        <p:sp>
          <p:nvSpPr>
            <p:cNvPr id="33" name="מלבן 32"/>
            <p:cNvSpPr/>
            <p:nvPr/>
          </p:nvSpPr>
          <p:spPr>
            <a:xfrm>
              <a:off x="1828800" y="31780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‘s’</a:t>
              </a:r>
              <a:endParaRPr lang="he-IL" sz="900" b="1" dirty="0"/>
            </a:p>
          </p:txBody>
        </p:sp>
        <p:sp>
          <p:nvSpPr>
            <p:cNvPr id="34" name="מלבן 33"/>
            <p:cNvSpPr/>
            <p:nvPr/>
          </p:nvSpPr>
          <p:spPr>
            <a:xfrm>
              <a:off x="1828800" y="33304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‘\0’</a:t>
              </a:r>
              <a:endParaRPr lang="he-IL" sz="900" b="1" dirty="0"/>
            </a:p>
          </p:txBody>
        </p:sp>
        <p:sp>
          <p:nvSpPr>
            <p:cNvPr id="35" name="מלבן 34"/>
            <p:cNvSpPr/>
            <p:nvPr/>
          </p:nvSpPr>
          <p:spPr>
            <a:xfrm>
              <a:off x="1828800" y="34828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‘E’</a:t>
              </a:r>
              <a:endParaRPr lang="he-IL" sz="900" b="1" dirty="0"/>
            </a:p>
          </p:txBody>
        </p:sp>
        <p:sp>
          <p:nvSpPr>
            <p:cNvPr id="36" name="מלבן 35"/>
            <p:cNvSpPr/>
            <p:nvPr/>
          </p:nvSpPr>
          <p:spPr>
            <a:xfrm>
              <a:off x="1828800" y="36352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‘x’</a:t>
              </a:r>
              <a:endParaRPr lang="he-IL" sz="900" b="1" dirty="0"/>
            </a:p>
          </p:txBody>
        </p:sp>
        <p:sp>
          <p:nvSpPr>
            <p:cNvPr id="37" name="מלבן 36"/>
            <p:cNvSpPr/>
            <p:nvPr/>
          </p:nvSpPr>
          <p:spPr>
            <a:xfrm>
              <a:off x="1828800" y="37876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‘a’</a:t>
              </a:r>
              <a:endParaRPr lang="he-IL" sz="900" b="1" dirty="0"/>
            </a:p>
          </p:txBody>
        </p:sp>
        <p:sp>
          <p:nvSpPr>
            <p:cNvPr id="38" name="מלבן 37"/>
            <p:cNvSpPr/>
            <p:nvPr/>
          </p:nvSpPr>
          <p:spPr>
            <a:xfrm>
              <a:off x="1828800" y="3940098"/>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‘m’</a:t>
              </a:r>
              <a:endParaRPr lang="he-IL" sz="900" b="1" dirty="0"/>
            </a:p>
          </p:txBody>
        </p:sp>
        <p:sp>
          <p:nvSpPr>
            <p:cNvPr id="39" name="מלבן 38"/>
            <p:cNvSpPr/>
            <p:nvPr/>
          </p:nvSpPr>
          <p:spPr>
            <a:xfrm>
              <a:off x="1828800" y="40813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‘p’</a:t>
              </a:r>
              <a:endParaRPr lang="he-IL" sz="900" b="1" dirty="0"/>
            </a:p>
          </p:txBody>
        </p:sp>
        <p:sp>
          <p:nvSpPr>
            <p:cNvPr id="40" name="מלבן 39"/>
            <p:cNvSpPr/>
            <p:nvPr/>
          </p:nvSpPr>
          <p:spPr>
            <a:xfrm>
              <a:off x="1828800" y="42337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‘l’</a:t>
              </a:r>
              <a:endParaRPr lang="he-IL" sz="900" b="1" dirty="0"/>
            </a:p>
          </p:txBody>
        </p:sp>
        <p:sp>
          <p:nvSpPr>
            <p:cNvPr id="41" name="מלבן 40"/>
            <p:cNvSpPr/>
            <p:nvPr/>
          </p:nvSpPr>
          <p:spPr>
            <a:xfrm>
              <a:off x="1828800" y="43861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‘e’</a:t>
              </a:r>
              <a:endParaRPr lang="he-IL" sz="900" b="1" dirty="0"/>
            </a:p>
          </p:txBody>
        </p:sp>
        <p:sp>
          <p:nvSpPr>
            <p:cNvPr id="42" name="מלבן 41"/>
            <p:cNvSpPr/>
            <p:nvPr/>
          </p:nvSpPr>
          <p:spPr>
            <a:xfrm>
              <a:off x="1828800" y="45385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‘\0’</a:t>
              </a:r>
              <a:endParaRPr lang="he-IL" sz="900" b="1" dirty="0"/>
            </a:p>
          </p:txBody>
        </p:sp>
        <p:sp>
          <p:nvSpPr>
            <p:cNvPr id="43" name="מלבן 42"/>
            <p:cNvSpPr/>
            <p:nvPr/>
          </p:nvSpPr>
          <p:spPr>
            <a:xfrm>
              <a:off x="1828800" y="46909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‘s’</a:t>
              </a:r>
              <a:endParaRPr lang="he-IL" sz="900" b="1" dirty="0"/>
            </a:p>
          </p:txBody>
        </p:sp>
        <p:sp>
          <p:nvSpPr>
            <p:cNvPr id="44" name="מלבן 43"/>
            <p:cNvSpPr/>
            <p:nvPr/>
          </p:nvSpPr>
          <p:spPr>
            <a:xfrm>
              <a:off x="1828800" y="48433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‘t’</a:t>
              </a:r>
              <a:endParaRPr lang="he-IL" sz="900" b="1" dirty="0"/>
            </a:p>
          </p:txBody>
        </p:sp>
        <p:sp>
          <p:nvSpPr>
            <p:cNvPr id="45" name="מלבן 44"/>
            <p:cNvSpPr/>
            <p:nvPr/>
          </p:nvSpPr>
          <p:spPr>
            <a:xfrm>
              <a:off x="1828800" y="49957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‘r’</a:t>
              </a:r>
              <a:endParaRPr lang="he-IL" sz="900" b="1" dirty="0"/>
            </a:p>
          </p:txBody>
        </p:sp>
        <p:sp>
          <p:nvSpPr>
            <p:cNvPr id="46" name="מלבן 45"/>
            <p:cNvSpPr/>
            <p:nvPr/>
          </p:nvSpPr>
          <p:spPr>
            <a:xfrm>
              <a:off x="1828800" y="51481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a:t>
              </a:r>
              <a:endParaRPr lang="he-IL" sz="900" b="1" dirty="0"/>
            </a:p>
          </p:txBody>
        </p:sp>
        <p:sp>
          <p:nvSpPr>
            <p:cNvPr id="47" name="מלבן 46"/>
            <p:cNvSpPr/>
            <p:nvPr/>
          </p:nvSpPr>
          <p:spPr>
            <a:xfrm>
              <a:off x="1828800" y="53005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‘1’</a:t>
              </a:r>
              <a:endParaRPr lang="he-IL" sz="900" b="1" dirty="0"/>
            </a:p>
          </p:txBody>
        </p:sp>
        <p:sp>
          <p:nvSpPr>
            <p:cNvPr id="48" name="מלבן 47"/>
            <p:cNvSpPr/>
            <p:nvPr/>
          </p:nvSpPr>
          <p:spPr>
            <a:xfrm>
              <a:off x="1828800" y="54529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‘\0’</a:t>
              </a:r>
              <a:endParaRPr lang="he-IL" sz="900" b="1" dirty="0"/>
            </a:p>
          </p:txBody>
        </p:sp>
        <p:sp>
          <p:nvSpPr>
            <p:cNvPr id="49" name="מלבן 48"/>
            <p:cNvSpPr/>
            <p:nvPr/>
          </p:nvSpPr>
          <p:spPr>
            <a:xfrm>
              <a:off x="1828800" y="56053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‘s’</a:t>
              </a:r>
              <a:endParaRPr lang="he-IL" sz="900" b="1" dirty="0"/>
            </a:p>
          </p:txBody>
        </p:sp>
        <p:sp>
          <p:nvSpPr>
            <p:cNvPr id="50" name="מלבן 49"/>
            <p:cNvSpPr/>
            <p:nvPr/>
          </p:nvSpPr>
          <p:spPr>
            <a:xfrm>
              <a:off x="1828800" y="5757747"/>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‘t’</a:t>
              </a:r>
              <a:endParaRPr lang="he-IL" sz="900" b="1" dirty="0"/>
            </a:p>
          </p:txBody>
        </p:sp>
        <p:sp>
          <p:nvSpPr>
            <p:cNvPr id="51" name="מלבן 50"/>
            <p:cNvSpPr/>
            <p:nvPr/>
          </p:nvSpPr>
          <p:spPr>
            <a:xfrm>
              <a:off x="1828800" y="5898996"/>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‘r’</a:t>
              </a:r>
              <a:endParaRPr lang="he-IL" sz="900" b="1" dirty="0"/>
            </a:p>
          </p:txBody>
        </p:sp>
        <p:sp>
          <p:nvSpPr>
            <p:cNvPr id="52" name="מלבן 51"/>
            <p:cNvSpPr/>
            <p:nvPr/>
          </p:nvSpPr>
          <p:spPr>
            <a:xfrm>
              <a:off x="1828800" y="6047680"/>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a:t>
              </a:r>
              <a:endParaRPr lang="he-IL" sz="900" b="1" dirty="0"/>
            </a:p>
          </p:txBody>
        </p:sp>
        <p:sp>
          <p:nvSpPr>
            <p:cNvPr id="53" name="מלבן 52"/>
            <p:cNvSpPr/>
            <p:nvPr/>
          </p:nvSpPr>
          <p:spPr>
            <a:xfrm>
              <a:off x="1828800" y="6188931"/>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‘2'</a:t>
              </a:r>
              <a:endParaRPr lang="he-IL" sz="900" b="1" dirty="0"/>
            </a:p>
          </p:txBody>
        </p:sp>
        <p:sp>
          <p:nvSpPr>
            <p:cNvPr id="54" name="מלבן 53"/>
            <p:cNvSpPr/>
            <p:nvPr/>
          </p:nvSpPr>
          <p:spPr>
            <a:xfrm>
              <a:off x="1828800" y="6341331"/>
              <a:ext cx="1066800" cy="152400"/>
            </a:xfrm>
            <a:prstGeom prst="rect">
              <a:avLst/>
            </a:prstGeom>
            <a:ln w="9525"/>
          </p:spPr>
          <p:style>
            <a:lnRef idx="2">
              <a:schemeClr val="accent1"/>
            </a:lnRef>
            <a:fillRef idx="1">
              <a:schemeClr val="lt1"/>
            </a:fillRef>
            <a:effectRef idx="0">
              <a:schemeClr val="accent1"/>
            </a:effectRef>
            <a:fontRef idx="minor">
              <a:schemeClr val="dk1"/>
            </a:fontRef>
          </p:style>
          <p:txBody>
            <a:bodyPr rtlCol="1" anchor="ctr"/>
            <a:lstStyle/>
            <a:p>
              <a:pPr algn="ctr"/>
              <a:r>
                <a:rPr lang="en-US" sz="900" b="1" dirty="0" smtClean="0"/>
                <a:t>‘\0’</a:t>
              </a:r>
              <a:endParaRPr lang="he-IL" sz="900" b="1" dirty="0"/>
            </a:p>
          </p:txBody>
        </p:sp>
      </p:grpSp>
      <p:sp>
        <p:nvSpPr>
          <p:cNvPr id="2" name="TextBox 1"/>
          <p:cNvSpPr txBox="1"/>
          <p:nvPr/>
        </p:nvSpPr>
        <p:spPr>
          <a:xfrm>
            <a:off x="16750" y="6032956"/>
            <a:ext cx="667170" cy="215444"/>
          </a:xfrm>
          <a:prstGeom prst="rect">
            <a:avLst/>
          </a:prstGeom>
          <a:noFill/>
        </p:spPr>
        <p:txBody>
          <a:bodyPr wrap="none" rtlCol="1">
            <a:spAutoFit/>
          </a:bodyPr>
          <a:lstStyle/>
          <a:p>
            <a:r>
              <a:rPr lang="en-US" dirty="0" smtClean="0"/>
              <a:t>breakpoint</a:t>
            </a:r>
            <a:endParaRPr lang="he-IL" dirty="0"/>
          </a:p>
        </p:txBody>
      </p:sp>
      <p:sp>
        <p:nvSpPr>
          <p:cNvPr id="3" name="TextBox 2"/>
          <p:cNvSpPr txBox="1"/>
          <p:nvPr/>
        </p:nvSpPr>
        <p:spPr>
          <a:xfrm>
            <a:off x="5095959" y="1371600"/>
            <a:ext cx="2066841" cy="461665"/>
          </a:xfrm>
          <a:prstGeom prst="rect">
            <a:avLst/>
          </a:prstGeom>
          <a:noFill/>
        </p:spPr>
        <p:txBody>
          <a:bodyPr wrap="square" rtlCol="1">
            <a:spAutoFit/>
          </a:bodyPr>
          <a:lstStyle/>
          <a:p>
            <a:pPr rtl="0"/>
            <a:r>
              <a:rPr lang="en-US" b="1" dirty="0" smtClean="0"/>
              <a:t>0x00ff00d0: (char *) str1 = 0x00404420</a:t>
            </a:r>
          </a:p>
          <a:p>
            <a:pPr rtl="0"/>
            <a:endParaRPr lang="en-US" b="1" dirty="0"/>
          </a:p>
          <a:p>
            <a:pPr rtl="0"/>
            <a:r>
              <a:rPr lang="en-US" b="1" dirty="0" err="1" smtClean="0"/>
              <a:t>sizeof</a:t>
            </a:r>
            <a:r>
              <a:rPr lang="en-US" b="1" dirty="0" smtClean="0"/>
              <a:t>(str1) = 4 bytes</a:t>
            </a:r>
          </a:p>
        </p:txBody>
      </p:sp>
      <p:sp>
        <p:nvSpPr>
          <p:cNvPr id="56" name="TextBox 55"/>
          <p:cNvSpPr txBox="1"/>
          <p:nvPr/>
        </p:nvSpPr>
        <p:spPr>
          <a:xfrm>
            <a:off x="5086518" y="1850918"/>
            <a:ext cx="2066841" cy="461665"/>
          </a:xfrm>
          <a:prstGeom prst="rect">
            <a:avLst/>
          </a:prstGeom>
          <a:noFill/>
        </p:spPr>
        <p:txBody>
          <a:bodyPr wrap="square" rtlCol="1">
            <a:spAutoFit/>
          </a:bodyPr>
          <a:lstStyle/>
          <a:p>
            <a:pPr rtl="0"/>
            <a:r>
              <a:rPr lang="en-US" b="1" dirty="0" smtClean="0"/>
              <a:t>0x00ff00cc: (char [12]) str2 = “str-2”</a:t>
            </a:r>
          </a:p>
          <a:p>
            <a:pPr rtl="0"/>
            <a:endParaRPr lang="en-US" b="1" dirty="0"/>
          </a:p>
          <a:p>
            <a:pPr rtl="0"/>
            <a:r>
              <a:rPr lang="en-US" b="1" dirty="0" err="1" smtClean="0"/>
              <a:t>sizeof</a:t>
            </a:r>
            <a:r>
              <a:rPr lang="en-US" b="1" dirty="0" smtClean="0"/>
              <a:t>(str2) = 12 bytes</a:t>
            </a:r>
          </a:p>
        </p:txBody>
      </p:sp>
      <p:sp>
        <p:nvSpPr>
          <p:cNvPr id="58" name="TextBox 57"/>
          <p:cNvSpPr txBox="1"/>
          <p:nvPr/>
        </p:nvSpPr>
        <p:spPr>
          <a:xfrm>
            <a:off x="5406828" y="4811870"/>
            <a:ext cx="1676400" cy="215444"/>
          </a:xfrm>
          <a:prstGeom prst="rect">
            <a:avLst/>
          </a:prstGeom>
          <a:noFill/>
        </p:spPr>
        <p:txBody>
          <a:bodyPr wrap="square" rtlCol="1">
            <a:spAutoFit/>
          </a:bodyPr>
          <a:lstStyle/>
          <a:p>
            <a:pPr rtl="0"/>
            <a:r>
              <a:rPr lang="en-US" b="1" dirty="0" smtClean="0"/>
              <a:t>0x00404420: (char *) = “str-1”</a:t>
            </a:r>
          </a:p>
        </p:txBody>
      </p:sp>
      <p:sp>
        <p:nvSpPr>
          <p:cNvPr id="59" name="TextBox 58"/>
          <p:cNvSpPr txBox="1"/>
          <p:nvPr/>
        </p:nvSpPr>
        <p:spPr>
          <a:xfrm>
            <a:off x="5406828" y="5557291"/>
            <a:ext cx="1676400" cy="461665"/>
          </a:xfrm>
          <a:prstGeom prst="rect">
            <a:avLst/>
          </a:prstGeom>
          <a:noFill/>
        </p:spPr>
        <p:txBody>
          <a:bodyPr wrap="square" rtlCol="1">
            <a:spAutoFit/>
          </a:bodyPr>
          <a:lstStyle/>
          <a:p>
            <a:pPr rtl="0"/>
            <a:r>
              <a:rPr lang="en-US" b="1" dirty="0" smtClean="0"/>
              <a:t>0x0040441a: (char *) = “str-2”</a:t>
            </a:r>
          </a:p>
          <a:p>
            <a:pPr rtl="0"/>
            <a:endParaRPr lang="en-US" b="1" dirty="0"/>
          </a:p>
          <a:p>
            <a:pPr rtl="0"/>
            <a:r>
              <a:rPr lang="en-US" b="1" u="sng" dirty="0" smtClean="0"/>
              <a:t>duplicated to </a:t>
            </a:r>
            <a:r>
              <a:rPr lang="en-US" b="1" u="sng" dirty="0" err="1" smtClean="0"/>
              <a:t>strExample</a:t>
            </a:r>
            <a:r>
              <a:rPr lang="en-US" b="1" u="sng" dirty="0" smtClean="0"/>
              <a:t>()</a:t>
            </a:r>
          </a:p>
        </p:txBody>
      </p:sp>
      <p:sp>
        <p:nvSpPr>
          <p:cNvPr id="60" name="TextBox 59"/>
          <p:cNvSpPr txBox="1"/>
          <p:nvPr/>
        </p:nvSpPr>
        <p:spPr>
          <a:xfrm>
            <a:off x="5406828" y="6301734"/>
            <a:ext cx="1908372" cy="215444"/>
          </a:xfrm>
          <a:prstGeom prst="rect">
            <a:avLst/>
          </a:prstGeom>
          <a:noFill/>
        </p:spPr>
        <p:txBody>
          <a:bodyPr wrap="square" rtlCol="1">
            <a:spAutoFit/>
          </a:bodyPr>
          <a:lstStyle/>
          <a:p>
            <a:pPr rtl="0"/>
            <a:r>
              <a:rPr lang="en-US" b="1" dirty="0" smtClean="0"/>
              <a:t>0x00404414: (char *) = “</a:t>
            </a:r>
            <a:r>
              <a:rPr lang="en-US" b="1" dirty="0" err="1" smtClean="0"/>
              <a:t>goodby</a:t>
            </a:r>
            <a:r>
              <a:rPr lang="en-US" b="1" dirty="0" smtClean="0"/>
              <a:t>”</a:t>
            </a:r>
          </a:p>
        </p:txBody>
      </p:sp>
      <p:sp>
        <p:nvSpPr>
          <p:cNvPr id="61" name="TextBox 60"/>
          <p:cNvSpPr txBox="1"/>
          <p:nvPr/>
        </p:nvSpPr>
        <p:spPr>
          <a:xfrm>
            <a:off x="5406828" y="3836497"/>
            <a:ext cx="1832172" cy="215444"/>
          </a:xfrm>
          <a:prstGeom prst="rect">
            <a:avLst/>
          </a:prstGeom>
          <a:noFill/>
        </p:spPr>
        <p:txBody>
          <a:bodyPr wrap="square" rtlCol="1">
            <a:spAutoFit/>
          </a:bodyPr>
          <a:lstStyle/>
          <a:p>
            <a:pPr rtl="0"/>
            <a:r>
              <a:rPr lang="en-US" b="1" dirty="0" smtClean="0"/>
              <a:t>0x00404428: (char *) = “Example”</a:t>
            </a:r>
          </a:p>
        </p:txBody>
      </p:sp>
      <p:sp>
        <p:nvSpPr>
          <p:cNvPr id="62" name="TextBox 61"/>
          <p:cNvSpPr txBox="1"/>
          <p:nvPr/>
        </p:nvSpPr>
        <p:spPr>
          <a:xfrm>
            <a:off x="5406828" y="2959197"/>
            <a:ext cx="1755972" cy="215444"/>
          </a:xfrm>
          <a:prstGeom prst="rect">
            <a:avLst/>
          </a:prstGeom>
          <a:noFill/>
        </p:spPr>
        <p:txBody>
          <a:bodyPr wrap="square" rtlCol="1">
            <a:spAutoFit/>
          </a:bodyPr>
          <a:lstStyle/>
          <a:p>
            <a:pPr rtl="0"/>
            <a:r>
              <a:rPr lang="en-US" b="1" dirty="0" smtClean="0"/>
              <a:t>0x0040442f: (char *) = “</a:t>
            </a:r>
            <a:r>
              <a:rPr lang="en-US" b="1" dirty="0" err="1" smtClean="0"/>
              <a:t>str</a:t>
            </a:r>
            <a:r>
              <a:rPr lang="en-US" b="1" dirty="0" smtClean="0"/>
              <a:t> %s”</a:t>
            </a:r>
          </a:p>
        </p:txBody>
      </p:sp>
      <p:sp>
        <p:nvSpPr>
          <p:cNvPr id="11" name="חץ פניית פרסה 10"/>
          <p:cNvSpPr/>
          <p:nvPr/>
        </p:nvSpPr>
        <p:spPr>
          <a:xfrm rot="5400000" flipV="1">
            <a:off x="4272198" y="2034636"/>
            <a:ext cx="3514087" cy="2505160"/>
          </a:xfrm>
          <a:prstGeom prst="uturnArrow">
            <a:avLst>
              <a:gd name="adj1" fmla="val 969"/>
              <a:gd name="adj2" fmla="val 4836"/>
              <a:gd name="adj3" fmla="val 8061"/>
              <a:gd name="adj4" fmla="val 19791"/>
              <a:gd name="adj5" fmla="val 27328"/>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a:solidFill>
                <a:schemeClr val="tx1"/>
              </a:solidFill>
            </a:endParaRPr>
          </a:p>
        </p:txBody>
      </p:sp>
      <p:sp>
        <p:nvSpPr>
          <p:cNvPr id="66" name="סוגר מסולסל שמאלי 65"/>
          <p:cNvSpPr/>
          <p:nvPr/>
        </p:nvSpPr>
        <p:spPr>
          <a:xfrm>
            <a:off x="7239000" y="1409045"/>
            <a:ext cx="152400" cy="48752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70" name="סוגר מסולסל שמאלי 69"/>
          <p:cNvSpPr/>
          <p:nvPr/>
        </p:nvSpPr>
        <p:spPr>
          <a:xfrm>
            <a:off x="7162800" y="1896565"/>
            <a:ext cx="219159" cy="859976"/>
          </a:xfrm>
          <a:prstGeom prst="leftBrace">
            <a:avLst>
              <a:gd name="adj1" fmla="val 22031"/>
              <a:gd name="adj2" fmla="val 37767"/>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75" name="סוגר מסולסל שמאלי 74"/>
          <p:cNvSpPr/>
          <p:nvPr/>
        </p:nvSpPr>
        <p:spPr>
          <a:xfrm>
            <a:off x="7172241" y="5602347"/>
            <a:ext cx="219159" cy="724306"/>
          </a:xfrm>
          <a:prstGeom prst="leftBrace">
            <a:avLst>
              <a:gd name="adj1" fmla="val 22031"/>
              <a:gd name="adj2" fmla="val 43297"/>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78" name="TextBox 77"/>
          <p:cNvSpPr txBox="1"/>
          <p:nvPr/>
        </p:nvSpPr>
        <p:spPr>
          <a:xfrm>
            <a:off x="8229600" y="1414046"/>
            <a:ext cx="694422" cy="400110"/>
          </a:xfrm>
          <a:prstGeom prst="rect">
            <a:avLst/>
          </a:prstGeom>
          <a:noFill/>
        </p:spPr>
        <p:txBody>
          <a:bodyPr wrap="none" rtlCol="1">
            <a:spAutoFit/>
          </a:bodyPr>
          <a:lstStyle/>
          <a:p>
            <a:r>
              <a:rPr lang="en-US" sz="1000" i="1" dirty="0" smtClean="0"/>
              <a:t>Stack</a:t>
            </a:r>
          </a:p>
          <a:p>
            <a:r>
              <a:rPr lang="en-US" sz="1000" i="1" dirty="0" smtClean="0"/>
              <a:t>Segment</a:t>
            </a:r>
            <a:endParaRPr lang="he-IL" sz="1000" i="1" dirty="0"/>
          </a:p>
        </p:txBody>
      </p:sp>
      <p:sp>
        <p:nvSpPr>
          <p:cNvPr id="79" name="TextBox 78"/>
          <p:cNvSpPr txBox="1"/>
          <p:nvPr/>
        </p:nvSpPr>
        <p:spPr>
          <a:xfrm>
            <a:off x="8229600" y="3005364"/>
            <a:ext cx="694422" cy="400110"/>
          </a:xfrm>
          <a:prstGeom prst="rect">
            <a:avLst/>
          </a:prstGeom>
          <a:noFill/>
        </p:spPr>
        <p:txBody>
          <a:bodyPr wrap="none" rtlCol="1">
            <a:spAutoFit/>
          </a:bodyPr>
          <a:lstStyle/>
          <a:p>
            <a:r>
              <a:rPr lang="en-US" sz="1000" i="1" dirty="0" smtClean="0"/>
              <a:t>Data</a:t>
            </a:r>
          </a:p>
          <a:p>
            <a:r>
              <a:rPr lang="en-US" sz="1000" i="1" dirty="0" smtClean="0"/>
              <a:t>Segment</a:t>
            </a:r>
            <a:endParaRPr lang="he-IL" sz="1000" i="1" dirty="0"/>
          </a:p>
        </p:txBody>
      </p:sp>
    </p:spTree>
    <p:extLst>
      <p:ext uri="{BB962C8B-B14F-4D97-AF65-F5344CB8AC3E}">
        <p14:creationId xmlns:p14="http://schemas.microsoft.com/office/powerpoint/2010/main" val="10635616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676400" y="152400"/>
            <a:ext cx="7772400" cy="1143000"/>
          </a:xfrm>
        </p:spPr>
        <p:txBody>
          <a:bodyPr/>
          <a:lstStyle/>
          <a:p>
            <a:pPr eaLnBrk="1" hangingPunct="1"/>
            <a:r>
              <a:rPr lang="en-US" sz="3600" b="1" smtClean="0">
                <a:latin typeface="Times" pitchFamily="18" charset="0"/>
              </a:rPr>
              <a:t>Const for Pointers</a:t>
            </a:r>
          </a:p>
        </p:txBody>
      </p:sp>
      <p:sp>
        <p:nvSpPr>
          <p:cNvPr id="89091" name="Rectangle 3"/>
          <p:cNvSpPr>
            <a:spLocks noGrp="1" noChangeArrowheads="1"/>
          </p:cNvSpPr>
          <p:nvPr>
            <p:ph idx="1"/>
          </p:nvPr>
        </p:nvSpPr>
        <p:spPr>
          <a:xfrm>
            <a:off x="819150" y="1600200"/>
            <a:ext cx="7772400" cy="4530725"/>
          </a:xfrm>
        </p:spPr>
        <p:txBody>
          <a:bodyPr/>
          <a:lstStyle/>
          <a:p>
            <a:pPr algn="l" rtl="0" eaLnBrk="1" hangingPunct="1">
              <a:lnSpc>
                <a:spcPct val="80000"/>
              </a:lnSpc>
              <a:buFont typeface="Wingdings" pitchFamily="2" charset="2"/>
              <a:buNone/>
            </a:pPr>
            <a:r>
              <a:rPr lang="en-US" sz="1800" dirty="0" smtClean="0">
                <a:latin typeface="Times New Roman" pitchFamily="18" charset="0"/>
                <a:cs typeface="Times New Roman" pitchFamily="18" charset="0"/>
              </a:rPr>
              <a:t>What’s the difference?</a:t>
            </a:r>
          </a:p>
          <a:p>
            <a:pPr algn="l" rtl="0" eaLnBrk="1" hangingPunct="1">
              <a:lnSpc>
                <a:spcPct val="80000"/>
              </a:lnSpc>
              <a:buFont typeface="Wingdings" pitchFamily="2" charset="2"/>
              <a:buNone/>
            </a:pPr>
            <a:r>
              <a:rPr lang="en-US" sz="1800" b="1" dirty="0" smtClean="0">
                <a:latin typeface="Times New Roman" pitchFamily="18" charset="0"/>
                <a:cs typeface="Times New Roman" pitchFamily="18" charset="0"/>
              </a:rPr>
              <a:t>Pointers to arrays : char x[ ] vs. char* x </a:t>
            </a:r>
            <a:endParaRPr lang="en-US" sz="1800" i="1" dirty="0" smtClean="0">
              <a:latin typeface="Times New Roman" pitchFamily="18" charset="0"/>
              <a:cs typeface="Times New Roman" pitchFamily="18" charset="0"/>
            </a:endParaRPr>
          </a:p>
          <a:p>
            <a:pPr algn="l" rtl="0" eaLnBrk="1" hangingPunct="1">
              <a:lnSpc>
                <a:spcPct val="80000"/>
              </a:lnSpc>
            </a:pPr>
            <a:r>
              <a:rPr lang="en-US" sz="1800" i="1" dirty="0" smtClean="0">
                <a:latin typeface="Times New Roman" pitchFamily="18" charset="0"/>
                <a:cs typeface="Times New Roman" pitchFamily="18" charset="0"/>
              </a:rPr>
              <a:t>&lt;type&gt;[ ]</a:t>
            </a:r>
            <a:r>
              <a:rPr lang="en-US" sz="1800" dirty="0" smtClean="0">
                <a:latin typeface="Times New Roman" pitchFamily="18" charset="0"/>
                <a:cs typeface="Times New Roman" pitchFamily="18" charset="0"/>
              </a:rPr>
              <a:t> belongs to the category of  </a:t>
            </a:r>
            <a:r>
              <a:rPr lang="en-US" sz="1800" dirty="0" smtClean="0">
                <a:solidFill>
                  <a:srgbClr val="FF0000"/>
                </a:solidFill>
                <a:latin typeface="Times New Roman" pitchFamily="18" charset="0"/>
                <a:cs typeface="Times New Roman" pitchFamily="18" charset="0"/>
              </a:rPr>
              <a:t>char* </a:t>
            </a:r>
            <a:r>
              <a:rPr lang="en-US" sz="1800" dirty="0" err="1" smtClean="0">
                <a:solidFill>
                  <a:srgbClr val="FF0000"/>
                </a:solidFill>
                <a:latin typeface="Times New Roman" pitchFamily="18" charset="0"/>
                <a:cs typeface="Times New Roman" pitchFamily="18" charset="0"/>
              </a:rPr>
              <a:t>const</a:t>
            </a:r>
            <a:r>
              <a:rPr lang="en-US" sz="1800" dirty="0" smtClean="0">
                <a:solidFill>
                  <a:srgbClr val="FF0000"/>
                </a:solidFill>
                <a:latin typeface="Times New Roman" pitchFamily="18" charset="0"/>
                <a:cs typeface="Times New Roman" pitchFamily="18" charset="0"/>
              </a:rPr>
              <a:t> </a:t>
            </a:r>
            <a:r>
              <a:rPr lang="en-US" sz="1800" dirty="0" err="1" smtClean="0">
                <a:solidFill>
                  <a:srgbClr val="FF0000"/>
                </a:solidFill>
                <a:latin typeface="Times New Roman" pitchFamily="18" charset="0"/>
                <a:cs typeface="Times New Roman" pitchFamily="18" charset="0"/>
              </a:rPr>
              <a:t>ptr</a:t>
            </a:r>
            <a:r>
              <a:rPr lang="en-US" sz="1800" dirty="0" smtClean="0">
                <a:latin typeface="Times New Roman" pitchFamily="18" charset="0"/>
                <a:cs typeface="Times New Roman" pitchFamily="18" charset="0"/>
              </a:rPr>
              <a:t>.</a:t>
            </a:r>
          </a:p>
          <a:p>
            <a:pPr algn="l" rtl="0" eaLnBrk="1" hangingPunct="1">
              <a:lnSpc>
                <a:spcPct val="80000"/>
              </a:lnSpc>
            </a:pPr>
            <a:r>
              <a:rPr lang="en-US" sz="1800" dirty="0" smtClean="0">
                <a:latin typeface="Times New Roman" pitchFamily="18" charset="0"/>
                <a:cs typeface="Times New Roman" pitchFamily="18" charset="0"/>
              </a:rPr>
              <a:t>char name* = " </a:t>
            </a:r>
            <a:r>
              <a:rPr lang="en-US" sz="1800" dirty="0" err="1" smtClean="0">
                <a:latin typeface="Times New Roman" pitchFamily="18" charset="0"/>
                <a:cs typeface="Times New Roman" pitchFamily="18" charset="0"/>
              </a:rPr>
              <a:t>abc</a:t>
            </a:r>
            <a:r>
              <a:rPr lang="en-US" sz="1800" dirty="0" smtClean="0">
                <a:latin typeface="Times New Roman" pitchFamily="18" charset="0"/>
                <a:cs typeface="Times New Roman" pitchFamily="18" charset="0"/>
              </a:rPr>
              <a:t>..." belongs to the category of </a:t>
            </a:r>
            <a:r>
              <a:rPr lang="en-US" sz="1800" dirty="0" err="1" smtClean="0">
                <a:solidFill>
                  <a:srgbClr val="FF0000"/>
                </a:solidFill>
                <a:latin typeface="Times New Roman" pitchFamily="18" charset="0"/>
                <a:cs typeface="Times New Roman" pitchFamily="18" charset="0"/>
              </a:rPr>
              <a:t>const</a:t>
            </a:r>
            <a:r>
              <a:rPr lang="en-US" sz="1800" dirty="0" smtClean="0">
                <a:solidFill>
                  <a:srgbClr val="FF0000"/>
                </a:solidFill>
                <a:latin typeface="Times New Roman" pitchFamily="18" charset="0"/>
                <a:cs typeface="Times New Roman" pitchFamily="18" charset="0"/>
              </a:rPr>
              <a:t> char* </a:t>
            </a:r>
            <a:r>
              <a:rPr lang="en-US" sz="1800" dirty="0" err="1" smtClean="0">
                <a:solidFill>
                  <a:srgbClr val="FF0000"/>
                </a:solidFill>
                <a:latin typeface="Times New Roman" pitchFamily="18" charset="0"/>
                <a:cs typeface="Times New Roman" pitchFamily="18" charset="0"/>
              </a:rPr>
              <a:t>ptr</a:t>
            </a:r>
            <a:r>
              <a:rPr lang="en-US" sz="1800" dirty="0" smtClean="0">
                <a:latin typeface="Times New Roman" pitchFamily="18" charset="0"/>
                <a:cs typeface="Times New Roman" pitchFamily="18" charset="0"/>
              </a:rPr>
              <a:t> .</a:t>
            </a:r>
          </a:p>
          <a:p>
            <a:pPr algn="l" rtl="0" eaLnBrk="1" hangingPunct="1">
              <a:lnSpc>
                <a:spcPct val="80000"/>
              </a:lnSpc>
            </a:pPr>
            <a:endParaRPr lang="en-US" sz="1800" dirty="0" smtClean="0">
              <a:latin typeface="Times New Roman" pitchFamily="18" charset="0"/>
              <a:cs typeface="Times New Roman" pitchFamily="18" charset="0"/>
            </a:endParaRPr>
          </a:p>
          <a:p>
            <a:pPr algn="l" rtl="0" eaLnBrk="1" hangingPunct="1">
              <a:lnSpc>
                <a:spcPct val="80000"/>
              </a:lnSpc>
            </a:pPr>
            <a:r>
              <a:rPr lang="en-US" sz="1800" b="1" dirty="0" smtClean="0">
                <a:solidFill>
                  <a:srgbClr val="FF0000"/>
                </a:solidFill>
                <a:latin typeface="Times New Roman" pitchFamily="18" charset="0"/>
                <a:cs typeface="Times New Roman" pitchFamily="18" charset="0"/>
              </a:rPr>
              <a:t>char* </a:t>
            </a:r>
            <a:r>
              <a:rPr lang="en-US" sz="1800" b="1" dirty="0" err="1" smtClean="0">
                <a:solidFill>
                  <a:srgbClr val="FF0000"/>
                </a:solidFill>
                <a:latin typeface="Times New Roman" pitchFamily="18" charset="0"/>
                <a:cs typeface="Times New Roman" pitchFamily="18" charset="0"/>
              </a:rPr>
              <a:t>const</a:t>
            </a:r>
            <a:r>
              <a:rPr lang="en-US" sz="1800" b="1" dirty="0" smtClean="0">
                <a:solidFill>
                  <a:srgbClr val="FF0000"/>
                </a:solidFill>
                <a:latin typeface="Times New Roman" pitchFamily="18" charset="0"/>
                <a:cs typeface="Times New Roman" pitchFamily="18" charset="0"/>
              </a:rPr>
              <a:t> </a:t>
            </a:r>
            <a:r>
              <a:rPr lang="en-US" sz="1800" b="1" dirty="0" err="1" smtClean="0">
                <a:solidFill>
                  <a:srgbClr val="FF0000"/>
                </a:solidFill>
                <a:latin typeface="Times New Roman" pitchFamily="18" charset="0"/>
                <a:cs typeface="Times New Roman" pitchFamily="18" charset="0"/>
              </a:rPr>
              <a:t>ptr</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ptr</a:t>
            </a:r>
            <a:r>
              <a:rPr lang="en-US" sz="1800" dirty="0" smtClean="0">
                <a:latin typeface="Times New Roman" pitchFamily="18" charset="0"/>
                <a:cs typeface="Times New Roman" pitchFamily="18" charset="0"/>
              </a:rPr>
              <a:t> is a </a:t>
            </a:r>
            <a:r>
              <a:rPr lang="en-US" sz="1800" dirty="0" smtClean="0">
                <a:solidFill>
                  <a:srgbClr val="0099FF"/>
                </a:solidFill>
                <a:latin typeface="Times New Roman" pitchFamily="18" charset="0"/>
                <a:cs typeface="Times New Roman" pitchFamily="18" charset="0"/>
              </a:rPr>
              <a:t>pointer to a constant </a:t>
            </a:r>
            <a:r>
              <a:rPr lang="en-US" sz="1800" b="1" dirty="0" smtClean="0">
                <a:solidFill>
                  <a:srgbClr val="0099FF"/>
                </a:solidFill>
                <a:latin typeface="Times New Roman" pitchFamily="18" charset="0"/>
                <a:cs typeface="Times New Roman" pitchFamily="18" charset="0"/>
              </a:rPr>
              <a:t>address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ptr</a:t>
            </a:r>
            <a:r>
              <a:rPr lang="en-US" sz="1800" dirty="0" smtClean="0">
                <a:latin typeface="Times New Roman" pitchFamily="18" charset="0"/>
                <a:cs typeface="Times New Roman" pitchFamily="18" charset="0"/>
              </a:rPr>
              <a:t> isn't allowed to point to any other address.</a:t>
            </a:r>
          </a:p>
          <a:p>
            <a:pPr algn="l" rtl="0" eaLnBrk="1" hangingPunct="1">
              <a:lnSpc>
                <a:spcPct val="80000"/>
              </a:lnSpc>
            </a:pPr>
            <a:r>
              <a:rPr lang="en-US" sz="1800" b="1" dirty="0" err="1" smtClean="0">
                <a:solidFill>
                  <a:srgbClr val="FF0000"/>
                </a:solidFill>
                <a:latin typeface="Times New Roman" pitchFamily="18" charset="0"/>
                <a:cs typeface="Times New Roman" pitchFamily="18" charset="0"/>
              </a:rPr>
              <a:t>const</a:t>
            </a:r>
            <a:r>
              <a:rPr lang="en-US" sz="1800" b="1" dirty="0" smtClean="0">
                <a:solidFill>
                  <a:srgbClr val="FF0000"/>
                </a:solidFill>
                <a:latin typeface="Times New Roman" pitchFamily="18" charset="0"/>
                <a:cs typeface="Times New Roman" pitchFamily="18" charset="0"/>
              </a:rPr>
              <a:t> char* </a:t>
            </a:r>
            <a:r>
              <a:rPr lang="en-US" sz="1800" b="1" dirty="0" err="1" smtClean="0">
                <a:solidFill>
                  <a:srgbClr val="FF0000"/>
                </a:solidFill>
                <a:latin typeface="Times New Roman" pitchFamily="18" charset="0"/>
                <a:cs typeface="Times New Roman" pitchFamily="18" charset="0"/>
              </a:rPr>
              <a:t>ptr</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ptr</a:t>
            </a:r>
            <a:r>
              <a:rPr lang="en-US" sz="1800" dirty="0" smtClean="0">
                <a:latin typeface="Times New Roman" pitchFamily="18" charset="0"/>
                <a:cs typeface="Times New Roman" pitchFamily="18" charset="0"/>
              </a:rPr>
              <a:t> </a:t>
            </a:r>
            <a:r>
              <a:rPr lang="en-US" sz="1800" dirty="0" smtClean="0">
                <a:solidFill>
                  <a:srgbClr val="0099FF"/>
                </a:solidFill>
                <a:latin typeface="Times New Roman" pitchFamily="18" charset="0"/>
                <a:cs typeface="Times New Roman" pitchFamily="18" charset="0"/>
              </a:rPr>
              <a:t>currently points to a constant </a:t>
            </a:r>
            <a:r>
              <a:rPr lang="en-US" sz="1800" b="1" dirty="0" smtClean="0">
                <a:solidFill>
                  <a:srgbClr val="0099FF"/>
                </a:solidFill>
                <a:latin typeface="Times New Roman" pitchFamily="18" charset="0"/>
                <a:cs typeface="Times New Roman" pitchFamily="18" charset="0"/>
              </a:rPr>
              <a:t>content</a:t>
            </a:r>
            <a:r>
              <a:rPr lang="en-US" sz="1800" dirty="0" smtClean="0">
                <a:latin typeface="Times New Roman" pitchFamily="18" charset="0"/>
                <a:cs typeface="Times New Roman" pitchFamily="18" charset="0"/>
              </a:rPr>
              <a:t>, which is not allowed to be modified. However, </a:t>
            </a:r>
            <a:r>
              <a:rPr lang="en-US" sz="1800" dirty="0" err="1" smtClean="0">
                <a:latin typeface="Times New Roman" pitchFamily="18" charset="0"/>
                <a:cs typeface="Times New Roman" pitchFamily="18" charset="0"/>
              </a:rPr>
              <a:t>ptr</a:t>
            </a:r>
            <a:r>
              <a:rPr lang="en-US" sz="1800" dirty="0" smtClean="0">
                <a:latin typeface="Times New Roman" pitchFamily="18" charset="0"/>
                <a:cs typeface="Times New Roman" pitchFamily="18" charset="0"/>
              </a:rPr>
              <a:t> is allowed to point to somewhere,  .  </a:t>
            </a:r>
          </a:p>
          <a:p>
            <a:pPr algn="l" rtl="0" eaLnBrk="1" hangingPunct="1">
              <a:lnSpc>
                <a:spcPct val="80000"/>
              </a:lnSpc>
            </a:pPr>
            <a:r>
              <a:rPr lang="en-US" sz="1800" b="1" dirty="0" smtClean="0">
                <a:solidFill>
                  <a:srgbClr val="FF0000"/>
                </a:solidFill>
                <a:latin typeface="Times New Roman" pitchFamily="18" charset="0"/>
                <a:cs typeface="Times New Roman" pitchFamily="18" charset="0"/>
              </a:rPr>
              <a:t>const char* const </a:t>
            </a:r>
            <a:r>
              <a:rPr lang="en-US" sz="1800" b="1" dirty="0" err="1" smtClean="0">
                <a:solidFill>
                  <a:srgbClr val="FF0000"/>
                </a:solidFill>
                <a:latin typeface="Times New Roman" pitchFamily="18" charset="0"/>
                <a:cs typeface="Times New Roman" pitchFamily="18" charset="0"/>
              </a:rPr>
              <a:t>ptr</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ptr</a:t>
            </a:r>
            <a:r>
              <a:rPr lang="en-US" sz="1800" dirty="0" smtClean="0">
                <a:latin typeface="Times New Roman" pitchFamily="18" charset="0"/>
                <a:cs typeface="Times New Roman" pitchFamily="18" charset="0"/>
              </a:rPr>
              <a:t> is a pointer to a constant </a:t>
            </a:r>
            <a:r>
              <a:rPr lang="en-US" sz="1800" b="1" dirty="0" smtClean="0">
                <a:latin typeface="Times New Roman" pitchFamily="18" charset="0"/>
                <a:cs typeface="Times New Roman" pitchFamily="18" charset="0"/>
              </a:rPr>
              <a:t>address</a:t>
            </a:r>
            <a:r>
              <a:rPr lang="en-US" sz="1800" dirty="0" smtClean="0">
                <a:latin typeface="Times New Roman" pitchFamily="18" charset="0"/>
                <a:cs typeface="Times New Roman" pitchFamily="18" charset="0"/>
              </a:rPr>
              <a:t>, and the content in that address is constant.</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890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AE6E4EA-F653-4B5B-B5E6-336C1B4DB13D}" type="slidenum">
              <a:rPr lang="he-IL" sz="1200" smtClean="0">
                <a:solidFill>
                  <a:srgbClr val="898989"/>
                </a:solidFill>
                <a:cs typeface="Arial" pitchFamily="34" charset="0"/>
              </a:rPr>
              <a:pPr eaLnBrk="1" hangingPunct="1"/>
              <a:t>111</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676400" y="76200"/>
            <a:ext cx="7772400" cy="1143000"/>
          </a:xfrm>
        </p:spPr>
        <p:txBody>
          <a:bodyPr/>
          <a:lstStyle/>
          <a:p>
            <a:pPr eaLnBrk="1" hangingPunct="1"/>
            <a:r>
              <a:rPr lang="en-US" sz="3600" b="1" smtClean="0">
                <a:latin typeface="Times" pitchFamily="18" charset="0"/>
              </a:rPr>
              <a:t>Pointers to arrays</a:t>
            </a:r>
          </a:p>
        </p:txBody>
      </p:sp>
      <p:sp>
        <p:nvSpPr>
          <p:cNvPr id="90115" name="Rectangle 3"/>
          <p:cNvSpPr>
            <a:spLocks noGrp="1" noChangeArrowheads="1"/>
          </p:cNvSpPr>
          <p:nvPr>
            <p:ph idx="1"/>
          </p:nvPr>
        </p:nvSpPr>
        <p:spPr/>
        <p:txBody>
          <a:bodyPr/>
          <a:lstStyle/>
          <a:p>
            <a:pPr algn="l" rtl="0" eaLnBrk="1" hangingPunct="1">
              <a:lnSpc>
                <a:spcPct val="75000"/>
              </a:lnSpc>
              <a:buFont typeface="Wingdings" pitchFamily="2" charset="2"/>
              <a:buNone/>
            </a:pPr>
            <a:r>
              <a:rPr lang="en-US" sz="1800" dirty="0" smtClean="0">
                <a:solidFill>
                  <a:srgbClr val="FF0000"/>
                </a:solidFill>
                <a:latin typeface="Times New Roman" pitchFamily="18" charset="0"/>
                <a:cs typeface="Times New Roman" pitchFamily="18" charset="0"/>
              </a:rPr>
              <a:t>What’s the difference?</a:t>
            </a:r>
          </a:p>
          <a:p>
            <a:pPr algn="l" rtl="0" eaLnBrk="1" hangingPunct="1">
              <a:lnSpc>
                <a:spcPct val="75000"/>
              </a:lnSpc>
              <a:buFont typeface="Wingdings" pitchFamily="2" charset="2"/>
              <a:buNone/>
            </a:pPr>
            <a:r>
              <a:rPr lang="en-US" sz="1800" dirty="0" smtClean="0">
                <a:latin typeface="Times New Roman" pitchFamily="18" charset="0"/>
                <a:cs typeface="Times New Roman" pitchFamily="18" charset="0"/>
              </a:rPr>
              <a:t>Pointers to arrays : </a:t>
            </a:r>
            <a:r>
              <a:rPr lang="en-US" sz="1800" dirty="0" smtClean="0">
                <a:solidFill>
                  <a:srgbClr val="FF0000"/>
                </a:solidFill>
                <a:latin typeface="Times New Roman" pitchFamily="18" charset="0"/>
                <a:cs typeface="Times New Roman" pitchFamily="18" charset="0"/>
              </a:rPr>
              <a:t>char x[ ] vs. char* x</a:t>
            </a:r>
            <a:r>
              <a:rPr lang="en-US" sz="1800" dirty="0" smtClean="0">
                <a:latin typeface="Times New Roman" pitchFamily="18" charset="0"/>
                <a:cs typeface="Times New Roman" pitchFamily="18" charset="0"/>
              </a:rPr>
              <a:t> </a:t>
            </a:r>
          </a:p>
          <a:p>
            <a:pPr algn="l" rtl="0" eaLnBrk="1" hangingPunct="1">
              <a:lnSpc>
                <a:spcPct val="75000"/>
              </a:lnSpc>
              <a:buClr>
                <a:schemeClr val="tx1"/>
              </a:buClr>
              <a:buFontTx/>
              <a:buChar char="•"/>
            </a:pPr>
            <a:r>
              <a:rPr lang="en-US" sz="1800" i="1" dirty="0" smtClean="0">
                <a:latin typeface="Times New Roman" pitchFamily="18" charset="0"/>
                <a:cs typeface="Times New Roman" pitchFamily="18" charset="0"/>
              </a:rPr>
              <a:t>x</a:t>
            </a:r>
            <a:r>
              <a:rPr lang="en-US" sz="1800" dirty="0" smtClean="0">
                <a:latin typeface="Times New Roman" pitchFamily="18" charset="0"/>
                <a:cs typeface="Times New Roman" pitchFamily="18" charset="0"/>
              </a:rPr>
              <a:t> is of type char[]. Therefore, </a:t>
            </a:r>
            <a:r>
              <a:rPr lang="en-US" sz="1800" dirty="0" err="1" smtClean="0">
                <a:solidFill>
                  <a:srgbClr val="FF0000"/>
                </a:solidFill>
                <a:latin typeface="Times New Roman" pitchFamily="18" charset="0"/>
                <a:cs typeface="Times New Roman" pitchFamily="18" charset="0"/>
              </a:rPr>
              <a:t>ptr</a:t>
            </a:r>
            <a:r>
              <a:rPr lang="en-US" sz="1800" dirty="0" smtClean="0">
                <a:solidFill>
                  <a:srgbClr val="FF0000"/>
                </a:solidFill>
                <a:latin typeface="Times New Roman" pitchFamily="18" charset="0"/>
                <a:cs typeface="Times New Roman" pitchFamily="18" charset="0"/>
              </a:rPr>
              <a:t> can't be changed</a:t>
            </a:r>
            <a:r>
              <a:rPr lang="en-US" sz="1800" dirty="0" smtClean="0">
                <a:latin typeface="Times New Roman" pitchFamily="18" charset="0"/>
                <a:cs typeface="Times New Roman" pitchFamily="18" charset="0"/>
              </a:rPr>
              <a:t> and operators attempting to do so, such as:</a:t>
            </a:r>
            <a:r>
              <a:rPr lang="en-US" sz="1800" i="1" dirty="0" smtClean="0">
                <a:latin typeface="Times New Roman" pitchFamily="18" charset="0"/>
                <a:cs typeface="Times New Roman" pitchFamily="18" charset="0"/>
              </a:rPr>
              <a:t> </a:t>
            </a:r>
            <a:r>
              <a:rPr lang="en-US" sz="1800" i="1" dirty="0" smtClean="0">
                <a:solidFill>
                  <a:srgbClr val="0066FF"/>
                </a:solidFill>
                <a:latin typeface="Times New Roman" pitchFamily="18" charset="0"/>
                <a:cs typeface="Times New Roman" pitchFamily="18" charset="0"/>
              </a:rPr>
              <a:t>x</a:t>
            </a:r>
            <a:r>
              <a:rPr lang="en-US" sz="1800" dirty="0" smtClean="0">
                <a:latin typeface="Times New Roman" pitchFamily="18" charset="0"/>
                <a:cs typeface="Times New Roman" pitchFamily="18" charset="0"/>
              </a:rPr>
              <a:t>++ or </a:t>
            </a:r>
            <a:r>
              <a:rPr lang="en-US" sz="1800" i="1" dirty="0" smtClean="0">
                <a:solidFill>
                  <a:srgbClr val="0066FF"/>
                </a:solidFill>
                <a:latin typeface="Times New Roman" pitchFamily="18" charset="0"/>
                <a:cs typeface="Times New Roman" pitchFamily="18" charset="0"/>
              </a:rPr>
              <a:t>x</a:t>
            </a:r>
            <a:r>
              <a:rPr lang="en-US" sz="1800" dirty="0" smtClean="0">
                <a:latin typeface="Times New Roman" pitchFamily="18" charset="0"/>
                <a:cs typeface="Times New Roman" pitchFamily="18" charset="0"/>
              </a:rPr>
              <a:t>-- are illegal.</a:t>
            </a:r>
          </a:p>
          <a:p>
            <a:pPr algn="l" rtl="0" eaLnBrk="1" hangingPunct="1">
              <a:lnSpc>
                <a:spcPct val="75000"/>
              </a:lnSpc>
              <a:buClr>
                <a:schemeClr val="tx1"/>
              </a:buClr>
              <a:buFontTx/>
              <a:buChar char="•"/>
            </a:pPr>
            <a:endParaRPr lang="en-US" sz="1800" dirty="0" smtClean="0">
              <a:latin typeface="Times New Roman" pitchFamily="18" charset="0"/>
              <a:cs typeface="Times New Roman" pitchFamily="18" charset="0"/>
            </a:endParaRPr>
          </a:p>
          <a:p>
            <a:pPr algn="l" rtl="0" eaLnBrk="1" hangingPunct="1">
              <a:lnSpc>
                <a:spcPct val="70000"/>
              </a:lnSpc>
              <a:buClr>
                <a:schemeClr val="tx1"/>
              </a:buClr>
              <a:buFontTx/>
              <a:buChar char="•"/>
            </a:pPr>
            <a:r>
              <a:rPr lang="en-US" sz="1800" dirty="0" smtClean="0">
                <a:solidFill>
                  <a:srgbClr val="FF0000"/>
                </a:solidFill>
                <a:latin typeface="Times New Roman" pitchFamily="18" charset="0"/>
                <a:cs typeface="Times New Roman" pitchFamily="18" charset="0"/>
              </a:rPr>
              <a:t>char* x</a:t>
            </a:r>
            <a:r>
              <a:rPr lang="en-US" sz="1800" dirty="0" smtClean="0">
                <a:latin typeface="Times New Roman" pitchFamily="18" charset="0"/>
                <a:cs typeface="Times New Roman" pitchFamily="18" charset="0"/>
              </a:rPr>
              <a:t> is much the same, only that </a:t>
            </a:r>
            <a:r>
              <a:rPr lang="en-US" sz="1800" i="1" dirty="0" err="1" smtClean="0">
                <a:solidFill>
                  <a:srgbClr val="0066FF"/>
                </a:solidFill>
                <a:latin typeface="Times New Roman" pitchFamily="18" charset="0"/>
                <a:cs typeface="Times New Roman" pitchFamily="18" charset="0"/>
              </a:rPr>
              <a:t>sizeof</a:t>
            </a:r>
            <a:r>
              <a:rPr lang="en-US" sz="1800" i="1" dirty="0" smtClean="0">
                <a:latin typeface="Times New Roman" pitchFamily="18" charset="0"/>
                <a:cs typeface="Times New Roman" pitchFamily="18" charset="0"/>
              </a:rPr>
              <a:t>(name) the number of elements, </a:t>
            </a:r>
            <a:r>
              <a:rPr lang="en-US" sz="1800" dirty="0" smtClean="0">
                <a:latin typeface="Times New Roman" pitchFamily="18" charset="0"/>
                <a:cs typeface="Times New Roman" pitchFamily="18" charset="0"/>
              </a:rPr>
              <a:t> is decided by the </a:t>
            </a:r>
            <a:r>
              <a:rPr lang="en-US" sz="1800" dirty="0" smtClean="0">
                <a:solidFill>
                  <a:srgbClr val="FF0000"/>
                </a:solidFill>
                <a:latin typeface="Times New Roman" pitchFamily="18" charset="0"/>
                <a:cs typeface="Times New Roman" pitchFamily="18" charset="0"/>
              </a:rPr>
              <a:t>programmer</a:t>
            </a:r>
            <a:r>
              <a:rPr lang="en-US" sz="1800" dirty="0" smtClean="0">
                <a:latin typeface="Times New Roman" pitchFamily="18" charset="0"/>
                <a:cs typeface="Times New Roman" pitchFamily="18" charset="0"/>
              </a:rPr>
              <a:t> rather than letting the </a:t>
            </a:r>
            <a:r>
              <a:rPr lang="en-US" sz="1800" dirty="0" smtClean="0">
                <a:solidFill>
                  <a:srgbClr val="FF0000"/>
                </a:solidFill>
                <a:latin typeface="Times New Roman" pitchFamily="18" charset="0"/>
                <a:cs typeface="Times New Roman" pitchFamily="18" charset="0"/>
              </a:rPr>
              <a:t>compiler do that automatically</a:t>
            </a:r>
            <a:r>
              <a:rPr lang="en-US" sz="1800" dirty="0" smtClean="0">
                <a:latin typeface="Times New Roman" pitchFamily="18" charset="0"/>
                <a:cs typeface="Times New Roman" pitchFamily="18" charset="0"/>
              </a:rPr>
              <a:t> as is on the first case. </a:t>
            </a:r>
          </a:p>
          <a:p>
            <a:pPr algn="l" rtl="0" eaLnBrk="1" hangingPunct="1">
              <a:lnSpc>
                <a:spcPct val="70000"/>
              </a:lnSpc>
              <a:buClr>
                <a:schemeClr val="tx1"/>
              </a:buClr>
              <a:buFontTx/>
              <a:buChar char="•"/>
            </a:pPr>
            <a:endParaRPr lang="en-US" sz="1800" dirty="0" smtClean="0">
              <a:latin typeface="Times New Roman" pitchFamily="18" charset="0"/>
              <a:cs typeface="Times New Roman" pitchFamily="18" charset="0"/>
            </a:endParaRPr>
          </a:p>
          <a:p>
            <a:pPr algn="l" rtl="0" eaLnBrk="1" hangingPunct="1">
              <a:lnSpc>
                <a:spcPct val="70000"/>
              </a:lnSpc>
              <a:buClr>
                <a:schemeClr val="tx1"/>
              </a:buClr>
              <a:buFontTx/>
              <a:buChar char="•"/>
            </a:pPr>
            <a:r>
              <a:rPr lang="en-US" sz="1800" dirty="0" smtClean="0">
                <a:latin typeface="Times New Roman" pitchFamily="18" charset="0"/>
                <a:cs typeface="Times New Roman" pitchFamily="18" charset="0"/>
              </a:rPr>
              <a:t>The third initialization causes </a:t>
            </a:r>
            <a:r>
              <a:rPr lang="en-US" sz="1800" i="1" dirty="0" smtClean="0">
                <a:latin typeface="Times New Roman" pitchFamily="18" charset="0"/>
                <a:cs typeface="Times New Roman" pitchFamily="18" charset="0"/>
              </a:rPr>
              <a:t>name</a:t>
            </a:r>
            <a:r>
              <a:rPr lang="en-US" sz="1800" dirty="0" smtClean="0">
                <a:latin typeface="Times New Roman" pitchFamily="18" charset="0"/>
                <a:cs typeface="Times New Roman" pitchFamily="18" charset="0"/>
              </a:rPr>
              <a:t> to be a pointer of type </a:t>
            </a:r>
            <a:r>
              <a:rPr lang="en-US" sz="1800" dirty="0" err="1" smtClean="0">
                <a:solidFill>
                  <a:srgbClr val="FF0000"/>
                </a:solidFill>
                <a:latin typeface="Times New Roman" pitchFamily="18" charset="0"/>
                <a:cs typeface="Times New Roman" pitchFamily="18" charset="0"/>
              </a:rPr>
              <a:t>const</a:t>
            </a:r>
            <a:r>
              <a:rPr lang="en-US" sz="1800" dirty="0" smtClean="0">
                <a:solidFill>
                  <a:srgbClr val="FF0000"/>
                </a:solidFill>
                <a:latin typeface="Times New Roman" pitchFamily="18" charset="0"/>
                <a:cs typeface="Times New Roman" pitchFamily="18" charset="0"/>
              </a:rPr>
              <a:t> char* </a:t>
            </a:r>
            <a:r>
              <a:rPr lang="en-US" sz="1800" dirty="0" err="1" smtClean="0">
                <a:solidFill>
                  <a:srgbClr val="FF0000"/>
                </a:solidFill>
                <a:latin typeface="Times New Roman" pitchFamily="18" charset="0"/>
                <a:cs typeface="Times New Roman" pitchFamily="18" charset="0"/>
              </a:rPr>
              <a:t>ptr</a:t>
            </a:r>
            <a:r>
              <a:rPr lang="en-US" sz="1800" dirty="0" smtClean="0">
                <a:latin typeface="Times New Roman" pitchFamily="18" charset="0"/>
                <a:cs typeface="Times New Roman" pitchFamily="18" charset="0"/>
              </a:rPr>
              <a:t>  meaning that name can be assigned to point at other addresses, but this </a:t>
            </a:r>
            <a:r>
              <a:rPr lang="en-US" sz="1800" dirty="0" smtClean="0">
                <a:solidFill>
                  <a:srgbClr val="FF0000"/>
                </a:solidFill>
                <a:latin typeface="Times New Roman" pitchFamily="18" charset="0"/>
                <a:cs typeface="Times New Roman" pitchFamily="18" charset="0"/>
              </a:rPr>
              <a:t>current address is unchangeable</a:t>
            </a:r>
            <a:r>
              <a:rPr lang="en-US" sz="1800" dirty="0" smtClean="0">
                <a:latin typeface="Times New Roman" pitchFamily="18" charset="0"/>
                <a:cs typeface="Times New Roman" pitchFamily="18" charset="0"/>
              </a:rPr>
              <a:t>. The memory space is </a:t>
            </a:r>
            <a:r>
              <a:rPr lang="en-US" sz="1800" dirty="0" smtClean="0">
                <a:solidFill>
                  <a:srgbClr val="FF0000"/>
                </a:solidFill>
                <a:latin typeface="Times New Roman" pitchFamily="18" charset="0"/>
                <a:cs typeface="Times New Roman" pitchFamily="18" charset="0"/>
              </a:rPr>
              <a:t>allotted and written once</a:t>
            </a:r>
            <a:r>
              <a:rPr lang="en-US" sz="1800" dirty="0" smtClean="0">
                <a:latin typeface="Times New Roman" pitchFamily="18" charset="0"/>
                <a:cs typeface="Times New Roman" pitchFamily="18" charset="0"/>
              </a:rPr>
              <a:t>, when initialized, and further changes to it are illegal:</a:t>
            </a:r>
          </a:p>
          <a:p>
            <a:pPr algn="l" rtl="0" eaLnBrk="1" hangingPunct="1">
              <a:lnSpc>
                <a:spcPct val="70000"/>
              </a:lnSpc>
              <a:buClr>
                <a:schemeClr val="tx1"/>
              </a:buClr>
              <a:buFontTx/>
              <a:buNone/>
            </a:pPr>
            <a:r>
              <a:rPr lang="en-US" sz="1800" b="1" dirty="0" smtClean="0">
                <a:latin typeface="Times New Roman" pitchFamily="18" charset="0"/>
                <a:cs typeface="Times New Roman" pitchFamily="18" charset="0"/>
              </a:rPr>
              <a:t>	</a:t>
            </a:r>
          </a:p>
          <a:p>
            <a:pPr algn="l" rtl="0" eaLnBrk="1" hangingPunct="1">
              <a:lnSpc>
                <a:spcPct val="70000"/>
              </a:lnSpc>
              <a:buFont typeface="Wingdings" pitchFamily="2" charset="2"/>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const</a:t>
            </a:r>
            <a:r>
              <a:rPr lang="en-US" sz="1800" b="1" dirty="0" smtClean="0">
                <a:latin typeface="Times New Roman" pitchFamily="18" charset="0"/>
                <a:cs typeface="Times New Roman" pitchFamily="18" charset="0"/>
              </a:rPr>
              <a:t> </a:t>
            </a:r>
            <a:r>
              <a:rPr lang="en-US" sz="1800" i="1" dirty="0" smtClean="0">
                <a:solidFill>
                  <a:srgbClr val="0000FF"/>
                </a:solidFill>
                <a:latin typeface="Times New Roman" pitchFamily="18" charset="0"/>
                <a:cs typeface="Times New Roman" pitchFamily="18" charset="0"/>
              </a:rPr>
              <a:t>char* name = “</a:t>
            </a:r>
            <a:r>
              <a:rPr lang="en-US" sz="1800" i="1" dirty="0" err="1" smtClean="0">
                <a:solidFill>
                  <a:srgbClr val="0000FF"/>
                </a:solidFill>
                <a:latin typeface="Times New Roman" pitchFamily="18" charset="0"/>
                <a:cs typeface="Times New Roman" pitchFamily="18" charset="0"/>
              </a:rPr>
              <a:t>DavidG</a:t>
            </a:r>
            <a:r>
              <a:rPr lang="en-US" sz="1800" i="1" dirty="0" smtClean="0">
                <a:solidFill>
                  <a:srgbClr val="0000FF"/>
                </a:solidFill>
                <a:latin typeface="Times New Roman" pitchFamily="18" charset="0"/>
                <a:cs typeface="Times New Roman" pitchFamily="18" charset="0"/>
              </a:rPr>
              <a:t>”;   //recommended usage of </a:t>
            </a:r>
            <a:r>
              <a:rPr lang="en-US" sz="1800" i="1" dirty="0" err="1" smtClean="0">
                <a:solidFill>
                  <a:srgbClr val="0000FF"/>
                </a:solidFill>
                <a:latin typeface="Times New Roman" pitchFamily="18" charset="0"/>
                <a:cs typeface="Times New Roman" pitchFamily="18" charset="0"/>
              </a:rPr>
              <a:t>const</a:t>
            </a:r>
            <a:endParaRPr lang="en-US" sz="1800" i="1" dirty="0" smtClean="0">
              <a:solidFill>
                <a:srgbClr val="0000FF"/>
              </a:solidFill>
              <a:latin typeface="Times New Roman" pitchFamily="18" charset="0"/>
              <a:cs typeface="Times New Roman" pitchFamily="18" charset="0"/>
            </a:endParaRPr>
          </a:p>
          <a:p>
            <a:pPr algn="l" rtl="0" eaLnBrk="1" hangingPunct="1">
              <a:lnSpc>
                <a:spcPct val="70000"/>
              </a:lnSpc>
              <a:buFont typeface="Wingdings" pitchFamily="2" charset="2"/>
              <a:buNone/>
            </a:pPr>
            <a:r>
              <a:rPr lang="en-US" sz="1800" i="1" dirty="0" smtClean="0">
                <a:solidFill>
                  <a:srgbClr val="0000FF"/>
                </a:solidFill>
                <a:latin typeface="Times New Roman" pitchFamily="18" charset="0"/>
                <a:cs typeface="Times New Roman" pitchFamily="18" charset="0"/>
              </a:rPr>
              <a:t>	name[2] = 'd';                          //illegal. No change permitted </a:t>
            </a:r>
          </a:p>
          <a:p>
            <a:pPr algn="l" rtl="0" eaLnBrk="1" hangingPunct="1">
              <a:lnSpc>
                <a:spcPct val="70000"/>
              </a:lnSpc>
              <a:buFont typeface="Wingdings" pitchFamily="2" charset="2"/>
              <a:buNone/>
            </a:pPr>
            <a:r>
              <a:rPr lang="en-US" sz="1800" i="1" dirty="0" smtClean="0">
                <a:solidFill>
                  <a:srgbClr val="0000FF"/>
                </a:solidFill>
                <a:latin typeface="Times New Roman" pitchFamily="18" charset="0"/>
                <a:cs typeface="Times New Roman" pitchFamily="18" charset="0"/>
              </a:rPr>
              <a:t>	name++;                                  //legal, but cautious  </a:t>
            </a:r>
          </a:p>
          <a:p>
            <a:pPr algn="l" rtl="0" eaLnBrk="1" hangingPunct="1">
              <a:lnSpc>
                <a:spcPct val="70000"/>
              </a:lnSpc>
              <a:buFont typeface="Wingdings" pitchFamily="2" charset="2"/>
              <a:buNone/>
            </a:pPr>
            <a:r>
              <a:rPr lang="en-US" sz="1800" i="1" dirty="0" smtClean="0">
                <a:solidFill>
                  <a:srgbClr val="0000FF"/>
                </a:solidFill>
                <a:latin typeface="Times New Roman" pitchFamily="18" charset="0"/>
                <a:cs typeface="Times New Roman" pitchFamily="18" charset="0"/>
              </a:rPr>
              <a:t>	</a:t>
            </a:r>
            <a:r>
              <a:rPr lang="en-US" sz="1800" i="1" dirty="0" err="1" smtClean="0">
                <a:solidFill>
                  <a:srgbClr val="0000FF"/>
                </a:solidFill>
                <a:latin typeface="Times New Roman" pitchFamily="18" charset="0"/>
                <a:cs typeface="Times New Roman" pitchFamily="18" charset="0"/>
              </a:rPr>
              <a:t>strcpy</a:t>
            </a:r>
            <a:r>
              <a:rPr lang="en-US" sz="1800" i="1" dirty="0" smtClean="0">
                <a:solidFill>
                  <a:srgbClr val="0000FF"/>
                </a:solidFill>
                <a:latin typeface="Times New Roman" pitchFamily="18" charset="0"/>
                <a:cs typeface="Times New Roman" pitchFamily="18" charset="0"/>
              </a:rPr>
              <a:t>(name,"</a:t>
            </a:r>
            <a:r>
              <a:rPr lang="en-US" sz="1800" i="1" dirty="0" err="1" smtClean="0">
                <a:solidFill>
                  <a:srgbClr val="0000FF"/>
                </a:solidFill>
                <a:latin typeface="Times New Roman" pitchFamily="18" charset="0"/>
                <a:cs typeface="Times New Roman" pitchFamily="18" charset="0"/>
              </a:rPr>
              <a:t>gameover</a:t>
            </a:r>
            <a:r>
              <a:rPr lang="en-US" sz="1800" i="1" dirty="0" smtClean="0">
                <a:solidFill>
                  <a:srgbClr val="0000FF"/>
                </a:solidFill>
                <a:latin typeface="Times New Roman" pitchFamily="18" charset="0"/>
                <a:cs typeface="Times New Roman" pitchFamily="18" charset="0"/>
              </a:rPr>
              <a:t>");      //buffer overflow, </a:t>
            </a:r>
          </a:p>
          <a:p>
            <a:pPr algn="l" rtl="0" eaLnBrk="1" hangingPunct="1">
              <a:lnSpc>
                <a:spcPct val="70000"/>
              </a:lnSpc>
              <a:buFont typeface="Wingdings" pitchFamily="2" charset="2"/>
              <a:buNone/>
            </a:pPr>
            <a:r>
              <a:rPr lang="en-US" sz="1800" i="1" dirty="0" smtClean="0">
                <a:solidFill>
                  <a:srgbClr val="0000FF"/>
                </a:solidFill>
                <a:latin typeface="Times New Roman" pitchFamily="18" charset="0"/>
                <a:cs typeface="Times New Roman" pitchFamily="18" charset="0"/>
              </a:rPr>
              <a:t>      </a:t>
            </a:r>
            <a:r>
              <a:rPr lang="en-US" sz="1800" i="1" dirty="0" err="1" smtClean="0">
                <a:solidFill>
                  <a:srgbClr val="0000FF"/>
                </a:solidFill>
                <a:latin typeface="Times New Roman" pitchFamily="18" charset="0"/>
                <a:cs typeface="Times New Roman" pitchFamily="18" charset="0"/>
              </a:rPr>
              <a:t>strcpy</a:t>
            </a:r>
            <a:r>
              <a:rPr lang="en-US" sz="1800" i="1" dirty="0" smtClean="0">
                <a:solidFill>
                  <a:srgbClr val="0000FF"/>
                </a:solidFill>
                <a:latin typeface="Times New Roman" pitchFamily="18" charset="0"/>
                <a:cs typeface="Times New Roman" pitchFamily="18" charset="0"/>
              </a:rPr>
              <a:t>                                       //must use strings with finite length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901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3DF26FB-FCBF-4F3D-A988-60158AC695A6}" type="slidenum">
              <a:rPr lang="he-IL" sz="1200" smtClean="0">
                <a:solidFill>
                  <a:srgbClr val="898989"/>
                </a:solidFill>
                <a:cs typeface="Arial" pitchFamily="34" charset="0"/>
              </a:rPr>
              <a:pPr eaLnBrk="1" hangingPunct="1"/>
              <a:t>112</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38200" y="152400"/>
            <a:ext cx="7772400" cy="1143000"/>
          </a:xfrm>
        </p:spPr>
        <p:txBody>
          <a:bodyPr/>
          <a:lstStyle/>
          <a:p>
            <a:pPr eaLnBrk="1" hangingPunct="1"/>
            <a:r>
              <a:rPr lang="en-US" sz="3600" b="1" dirty="0" smtClean="0">
                <a:latin typeface="Times" pitchFamily="18" charset="0"/>
              </a:rPr>
              <a:t>(char), (char *), (char[])</a:t>
            </a:r>
          </a:p>
        </p:txBody>
      </p:sp>
      <p:sp>
        <p:nvSpPr>
          <p:cNvPr id="7" name="Rectangle 3"/>
          <p:cNvSpPr>
            <a:spLocks noGrp="1" noChangeArrowheads="1"/>
          </p:cNvSpPr>
          <p:nvPr>
            <p:ph idx="1"/>
          </p:nvPr>
        </p:nvSpPr>
        <p:spPr>
          <a:xfrm>
            <a:off x="457200" y="1600200"/>
            <a:ext cx="8534400" cy="4530725"/>
          </a:xfrm>
        </p:spPr>
        <p:txBody>
          <a:bodyPr/>
          <a:lstStyle/>
          <a:p>
            <a:pPr algn="l" rtl="0" eaLnBrk="1" hangingPunct="1">
              <a:lnSpc>
                <a:spcPct val="80000"/>
              </a:lnSpc>
              <a:buFont typeface="Wingdings" pitchFamily="2" charset="2"/>
              <a:buNone/>
            </a:pPr>
            <a:r>
              <a:rPr lang="en-US" sz="1800" dirty="0" smtClean="0">
                <a:latin typeface="Times New Roman" pitchFamily="18" charset="0"/>
                <a:cs typeface="Times New Roman" pitchFamily="18" charset="0"/>
              </a:rPr>
              <a:t>If you are having a little problems putting it all together … let’s practice:</a:t>
            </a:r>
          </a:p>
          <a:p>
            <a:pPr algn="l" rtl="0" eaLnBrk="1" hangingPunct="1">
              <a:lnSpc>
                <a:spcPct val="80000"/>
              </a:lnSpc>
              <a:buFont typeface="Wingdings" pitchFamily="2" charset="2"/>
              <a:buNone/>
            </a:pPr>
            <a:endParaRPr lang="en-US" sz="1800" dirty="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dirty="0" smtClean="0">
                <a:solidFill>
                  <a:srgbClr val="0033CC"/>
                </a:solidFill>
                <a:latin typeface="Times New Roman" pitchFamily="18" charset="0"/>
                <a:cs typeface="Times New Roman" pitchFamily="18" charset="0"/>
              </a:rPr>
              <a:t>char </a:t>
            </a:r>
            <a:r>
              <a:rPr lang="en-US" sz="1800" dirty="0" err="1" smtClean="0">
                <a:solidFill>
                  <a:srgbClr val="0033CC"/>
                </a:solidFill>
                <a:latin typeface="Times New Roman" pitchFamily="18" charset="0"/>
                <a:cs typeface="Times New Roman" pitchFamily="18" charset="0"/>
              </a:rPr>
              <a:t>ch</a:t>
            </a:r>
            <a:r>
              <a:rPr lang="en-US" sz="1800" dirty="0" smtClean="0">
                <a:solidFill>
                  <a:srgbClr val="0033CC"/>
                </a:solidFill>
                <a:latin typeface="Times New Roman" pitchFamily="18" charset="0"/>
                <a:cs typeface="Times New Roman" pitchFamily="18" charset="0"/>
              </a:rPr>
              <a:t> = ‘a’, </a:t>
            </a:r>
            <a:r>
              <a:rPr lang="en-US" sz="1800" dirty="0" err="1" smtClean="0">
                <a:solidFill>
                  <a:srgbClr val="0033CC"/>
                </a:solidFill>
                <a:latin typeface="Times New Roman" pitchFamily="18" charset="0"/>
                <a:cs typeface="Times New Roman" pitchFamily="18" charset="0"/>
              </a:rPr>
              <a:t>ch_array</a:t>
            </a:r>
            <a:r>
              <a:rPr lang="en-US" sz="1800" dirty="0" smtClean="0">
                <a:solidFill>
                  <a:srgbClr val="0033CC"/>
                </a:solidFill>
                <a:latin typeface="Times New Roman" pitchFamily="18" charset="0"/>
                <a:cs typeface="Times New Roman" pitchFamily="18" charset="0"/>
              </a:rPr>
              <a:t>[5] = “</a:t>
            </a:r>
            <a:r>
              <a:rPr lang="en-US" sz="1800" dirty="0" err="1" smtClean="0">
                <a:solidFill>
                  <a:srgbClr val="0033CC"/>
                </a:solidFill>
                <a:latin typeface="Times New Roman" pitchFamily="18" charset="0"/>
                <a:cs typeface="Times New Roman" pitchFamily="18" charset="0"/>
              </a:rPr>
              <a:t>abcd</a:t>
            </a:r>
            <a:r>
              <a:rPr lang="en-US" sz="1800" dirty="0" smtClean="0">
                <a:solidFill>
                  <a:srgbClr val="0033CC"/>
                </a:solidFill>
                <a:latin typeface="Times New Roman" pitchFamily="18" charset="0"/>
                <a:cs typeface="Times New Roman" pitchFamily="18" charset="0"/>
              </a:rPr>
              <a:t>”, *</a:t>
            </a:r>
            <a:r>
              <a:rPr lang="en-US" sz="1800" dirty="0" err="1" smtClean="0">
                <a:solidFill>
                  <a:srgbClr val="0033CC"/>
                </a:solidFill>
                <a:latin typeface="Times New Roman" pitchFamily="18" charset="0"/>
                <a:cs typeface="Times New Roman" pitchFamily="18" charset="0"/>
              </a:rPr>
              <a:t>ch_ptr</a:t>
            </a:r>
            <a:r>
              <a:rPr lang="en-US" sz="1800" dirty="0" smtClean="0">
                <a:solidFill>
                  <a:srgbClr val="0033CC"/>
                </a:solidFill>
                <a:latin typeface="Times New Roman" pitchFamily="18" charset="0"/>
                <a:cs typeface="Times New Roman" pitchFamily="18" charset="0"/>
              </a:rPr>
              <a:t> = </a:t>
            </a:r>
            <a:r>
              <a:rPr lang="en-US" sz="1800" dirty="0" err="1" smtClean="0">
                <a:solidFill>
                  <a:srgbClr val="0033CC"/>
                </a:solidFill>
                <a:latin typeface="Times New Roman" pitchFamily="18" charset="0"/>
                <a:cs typeface="Times New Roman" pitchFamily="18" charset="0"/>
              </a:rPr>
              <a:t>ch_array</a:t>
            </a:r>
            <a:r>
              <a:rPr lang="en-US" sz="1800" dirty="0" smtClean="0">
                <a:solidFill>
                  <a:srgbClr val="0033CC"/>
                </a:solidFill>
                <a:latin typeface="Times New Roman" pitchFamily="18" charset="0"/>
                <a:cs typeface="Times New Roman" pitchFamily="18" charset="0"/>
              </a:rPr>
              <a:t>;</a:t>
            </a:r>
          </a:p>
          <a:p>
            <a:pPr algn="l" rtl="0" eaLnBrk="1" hangingPunct="1">
              <a:lnSpc>
                <a:spcPct val="80000"/>
              </a:lnSpc>
              <a:buFont typeface="Wingdings" pitchFamily="2" charset="2"/>
              <a:buNone/>
            </a:pPr>
            <a:endParaRPr lang="en-US" sz="1800" dirty="0">
              <a:latin typeface="Times New Roman" pitchFamily="18" charset="0"/>
              <a:cs typeface="Times New Roman" pitchFamily="18" charset="0"/>
            </a:endParaRPr>
          </a:p>
          <a:p>
            <a:pPr algn="l" rtl="0" eaLnBrk="1" hangingPunct="1">
              <a:lnSpc>
                <a:spcPct val="80000"/>
              </a:lnSpc>
            </a:pPr>
            <a:r>
              <a:rPr lang="en-US" sz="1800" dirty="0" smtClean="0">
                <a:latin typeface="Times New Roman" pitchFamily="18" charset="0"/>
                <a:cs typeface="Times New Roman" pitchFamily="18" charset="0"/>
              </a:rPr>
              <a:t>The variable </a:t>
            </a:r>
            <a:r>
              <a:rPr lang="en-US" sz="1800" dirty="0" err="1" smtClean="0">
                <a:solidFill>
                  <a:srgbClr val="0033CC"/>
                </a:solidFill>
                <a:latin typeface="Times New Roman" pitchFamily="18" charset="0"/>
                <a:cs typeface="Times New Roman" pitchFamily="18" charset="0"/>
              </a:rPr>
              <a:t>ch</a:t>
            </a:r>
            <a:r>
              <a:rPr lang="en-US" sz="1800" dirty="0" smtClean="0">
                <a:latin typeface="Times New Roman" pitchFamily="18" charset="0"/>
                <a:cs typeface="Times New Roman" pitchFamily="18" charset="0"/>
              </a:rPr>
              <a:t> is type: _______ and to print it write: </a:t>
            </a:r>
            <a:r>
              <a:rPr lang="en-US" sz="1800" dirty="0" err="1" smtClean="0">
                <a:solidFill>
                  <a:srgbClr val="0033CC"/>
                </a:solidFill>
                <a:latin typeface="Times New Roman" pitchFamily="18" charset="0"/>
                <a:cs typeface="Times New Roman" pitchFamily="18" charset="0"/>
              </a:rPr>
              <a:t>printf</a:t>
            </a:r>
            <a:r>
              <a:rPr lang="en-US" sz="1800" dirty="0" smtClean="0">
                <a:solidFill>
                  <a:srgbClr val="0033CC"/>
                </a:solidFill>
                <a:latin typeface="Times New Roman" pitchFamily="18" charset="0"/>
                <a:cs typeface="Times New Roman" pitchFamily="18" charset="0"/>
              </a:rPr>
              <a:t>(“__”, </a:t>
            </a:r>
            <a:r>
              <a:rPr lang="en-US" sz="1800" dirty="0" err="1" smtClean="0">
                <a:solidFill>
                  <a:srgbClr val="0033CC"/>
                </a:solidFill>
                <a:latin typeface="Times New Roman" pitchFamily="18" charset="0"/>
                <a:cs typeface="Times New Roman" pitchFamily="18" charset="0"/>
              </a:rPr>
              <a:t>ch</a:t>
            </a:r>
            <a:r>
              <a:rPr lang="en-US" sz="1800" dirty="0" smtClean="0">
                <a:solidFill>
                  <a:srgbClr val="0033CC"/>
                </a:solidFill>
                <a:latin typeface="Times New Roman" pitchFamily="18" charset="0"/>
                <a:cs typeface="Times New Roman" pitchFamily="18" charset="0"/>
              </a:rPr>
              <a:t>);</a:t>
            </a:r>
          </a:p>
          <a:p>
            <a:pPr algn="l" rtl="0" eaLnBrk="1" hangingPunct="1">
              <a:lnSpc>
                <a:spcPct val="80000"/>
              </a:lnSpc>
            </a:pPr>
            <a:r>
              <a:rPr lang="en-US" sz="1800" dirty="0" smtClean="0">
                <a:latin typeface="Times New Roman" pitchFamily="18" charset="0"/>
                <a:cs typeface="Times New Roman" pitchFamily="18" charset="0"/>
              </a:rPr>
              <a:t>The variable </a:t>
            </a:r>
            <a:r>
              <a:rPr lang="en-US" sz="1800" dirty="0" err="1" smtClean="0">
                <a:solidFill>
                  <a:srgbClr val="0033CC"/>
                </a:solidFill>
                <a:latin typeface="Times New Roman" pitchFamily="18" charset="0"/>
                <a:cs typeface="Times New Roman" pitchFamily="18" charset="0"/>
              </a:rPr>
              <a:t>ch_array</a:t>
            </a:r>
            <a:r>
              <a:rPr lang="en-US" sz="1800" dirty="0" smtClean="0">
                <a:solidFill>
                  <a:srgbClr val="0033CC"/>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is type: _______.</a:t>
            </a:r>
          </a:p>
          <a:p>
            <a:pPr lvl="1" algn="l" rtl="0" eaLnBrk="1" hangingPunct="1">
              <a:lnSpc>
                <a:spcPct val="80000"/>
              </a:lnSpc>
            </a:pPr>
            <a:r>
              <a:rPr lang="en-US" sz="1600" dirty="0" smtClean="0">
                <a:latin typeface="Times New Roman" pitchFamily="18" charset="0"/>
                <a:cs typeface="Times New Roman" pitchFamily="18" charset="0"/>
              </a:rPr>
              <a:t>Printing a char in the array: </a:t>
            </a:r>
            <a:r>
              <a:rPr lang="en-US" sz="1600" dirty="0" err="1" smtClean="0">
                <a:solidFill>
                  <a:srgbClr val="0033CC"/>
                </a:solidFill>
                <a:latin typeface="Times New Roman" pitchFamily="18" charset="0"/>
                <a:cs typeface="Times New Roman" pitchFamily="18" charset="0"/>
              </a:rPr>
              <a:t>printf</a:t>
            </a:r>
            <a:r>
              <a:rPr lang="en-US" sz="1600" dirty="0" smtClean="0">
                <a:solidFill>
                  <a:srgbClr val="0033CC"/>
                </a:solidFill>
                <a:latin typeface="Times New Roman" pitchFamily="18" charset="0"/>
                <a:cs typeface="Times New Roman" pitchFamily="18" charset="0"/>
              </a:rPr>
              <a:t>(“___”, ___); </a:t>
            </a:r>
            <a:r>
              <a:rPr lang="en-US" sz="1600" dirty="0" smtClean="0">
                <a:latin typeface="Times New Roman" pitchFamily="18" charset="0"/>
                <a:cs typeface="Times New Roman" pitchFamily="18" charset="0"/>
              </a:rPr>
              <a:t>and the printed type is: ______</a:t>
            </a:r>
          </a:p>
          <a:p>
            <a:pPr lvl="1" algn="l" rtl="0" eaLnBrk="1" hangingPunct="1">
              <a:lnSpc>
                <a:spcPct val="80000"/>
              </a:lnSpc>
            </a:pPr>
            <a:r>
              <a:rPr lang="en-US" sz="1600" dirty="0" smtClean="0">
                <a:latin typeface="Times New Roman" pitchFamily="18" charset="0"/>
                <a:cs typeface="Times New Roman" pitchFamily="18" charset="0"/>
              </a:rPr>
              <a:t>Printing the array (string assumed): </a:t>
            </a:r>
            <a:r>
              <a:rPr lang="en-US" sz="1600" dirty="0" err="1" smtClean="0">
                <a:solidFill>
                  <a:srgbClr val="0033CC"/>
                </a:solidFill>
                <a:latin typeface="Times New Roman" pitchFamily="18" charset="0"/>
                <a:cs typeface="Times New Roman" pitchFamily="18" charset="0"/>
              </a:rPr>
              <a:t>printf</a:t>
            </a:r>
            <a:r>
              <a:rPr lang="en-US" sz="1600" dirty="0" smtClean="0">
                <a:solidFill>
                  <a:srgbClr val="0033CC"/>
                </a:solidFill>
                <a:latin typeface="Times New Roman" pitchFamily="18" charset="0"/>
                <a:cs typeface="Times New Roman" pitchFamily="18" charset="0"/>
              </a:rPr>
              <a:t>(“___”, ___); </a:t>
            </a:r>
            <a:r>
              <a:rPr lang="en-US" sz="1600" dirty="0" smtClean="0">
                <a:latin typeface="Times New Roman" pitchFamily="18" charset="0"/>
                <a:cs typeface="Times New Roman" pitchFamily="18" charset="0"/>
              </a:rPr>
              <a:t>and the printed type is: _____</a:t>
            </a:r>
          </a:p>
          <a:p>
            <a:pPr lvl="1" algn="l" rtl="0" eaLnBrk="1" hangingPunct="1">
              <a:lnSpc>
                <a:spcPct val="80000"/>
              </a:lnSpc>
            </a:pPr>
            <a:r>
              <a:rPr lang="en-US" sz="1600" dirty="0" smtClean="0">
                <a:latin typeface="Times New Roman" pitchFamily="18" charset="0"/>
                <a:cs typeface="Times New Roman" pitchFamily="18" charset="0"/>
              </a:rPr>
              <a:t>According to the way the array was defined it is positive that </a:t>
            </a:r>
            <a:r>
              <a:rPr lang="en-US" sz="1600" dirty="0" err="1" smtClean="0">
                <a:solidFill>
                  <a:srgbClr val="0033CC"/>
                </a:solidFill>
                <a:latin typeface="Times New Roman" pitchFamily="18" charset="0"/>
                <a:cs typeface="Times New Roman" pitchFamily="18" charset="0"/>
              </a:rPr>
              <a:t>ch_array</a:t>
            </a:r>
            <a:r>
              <a:rPr lang="en-US" sz="1600" dirty="0" smtClean="0">
                <a:solidFill>
                  <a:srgbClr val="0033CC"/>
                </a:solidFill>
                <a:latin typeface="Times New Roman" pitchFamily="18" charset="0"/>
                <a:cs typeface="Times New Roman" pitchFamily="18" charset="0"/>
              </a:rPr>
              <a:t>[4]</a:t>
            </a:r>
            <a:r>
              <a:rPr lang="en-US" sz="1600" dirty="0" smtClean="0">
                <a:latin typeface="Times New Roman" pitchFamily="18" charset="0"/>
                <a:cs typeface="Times New Roman" pitchFamily="18" charset="0"/>
              </a:rPr>
              <a:t>=__</a:t>
            </a:r>
          </a:p>
          <a:p>
            <a:pPr lvl="1" algn="l" rtl="0" eaLnBrk="1" hangingPunct="1">
              <a:lnSpc>
                <a:spcPct val="80000"/>
              </a:lnSpc>
            </a:pPr>
            <a:r>
              <a:rPr lang="en-US" sz="1600" dirty="0" smtClean="0">
                <a:latin typeface="Times New Roman" pitchFamily="18" charset="0"/>
                <a:cs typeface="Times New Roman" pitchFamily="18" charset="0"/>
              </a:rPr>
              <a:t>What will be printed by that? </a:t>
            </a:r>
            <a:r>
              <a:rPr lang="en-US" sz="1600" dirty="0" err="1">
                <a:solidFill>
                  <a:srgbClr val="0033CC"/>
                </a:solidFill>
                <a:latin typeface="Times New Roman" pitchFamily="18" charset="0"/>
                <a:cs typeface="Times New Roman" pitchFamily="18" charset="0"/>
              </a:rPr>
              <a:t>printf</a:t>
            </a:r>
            <a:r>
              <a:rPr lang="en-US" sz="1600" dirty="0">
                <a:solidFill>
                  <a:srgbClr val="0033CC"/>
                </a:solidFill>
                <a:latin typeface="Times New Roman" pitchFamily="18" charset="0"/>
                <a:cs typeface="Times New Roman" pitchFamily="18" charset="0"/>
              </a:rPr>
              <a:t>(“%</a:t>
            </a:r>
            <a:r>
              <a:rPr lang="en-US" sz="1600" dirty="0" smtClean="0">
                <a:solidFill>
                  <a:srgbClr val="0033CC"/>
                </a:solidFill>
                <a:latin typeface="Times New Roman" pitchFamily="18" charset="0"/>
                <a:cs typeface="Times New Roman" pitchFamily="18" charset="0"/>
              </a:rPr>
              <a:t>s %s %s”, </a:t>
            </a:r>
            <a:r>
              <a:rPr lang="en-US" sz="1600" dirty="0" err="1" smtClean="0">
                <a:solidFill>
                  <a:srgbClr val="0033CC"/>
                </a:solidFill>
                <a:latin typeface="Times New Roman" pitchFamily="18" charset="0"/>
                <a:cs typeface="Times New Roman" pitchFamily="18" charset="0"/>
              </a:rPr>
              <a:t>ch_array</a:t>
            </a:r>
            <a:r>
              <a:rPr lang="en-US" sz="1600" dirty="0" smtClean="0">
                <a:solidFill>
                  <a:srgbClr val="0033CC"/>
                </a:solidFill>
                <a:latin typeface="Times New Roman" pitchFamily="18" charset="0"/>
                <a:cs typeface="Times New Roman" pitchFamily="18" charset="0"/>
              </a:rPr>
              <a:t>, ch_array+2, &amp;</a:t>
            </a:r>
            <a:r>
              <a:rPr lang="en-US" sz="1600" dirty="0" err="1" smtClean="0">
                <a:solidFill>
                  <a:srgbClr val="0033CC"/>
                </a:solidFill>
                <a:latin typeface="Times New Roman" pitchFamily="18" charset="0"/>
                <a:cs typeface="Times New Roman" pitchFamily="18" charset="0"/>
              </a:rPr>
              <a:t>ch_array</a:t>
            </a:r>
            <a:r>
              <a:rPr lang="en-US" sz="1600" dirty="0" smtClean="0">
                <a:solidFill>
                  <a:srgbClr val="0033CC"/>
                </a:solidFill>
                <a:latin typeface="Times New Roman" pitchFamily="18" charset="0"/>
                <a:cs typeface="Times New Roman" pitchFamily="18" charset="0"/>
              </a:rPr>
              <a:t>[2]); </a:t>
            </a:r>
            <a:endParaRPr lang="en-US" sz="1600" dirty="0" smtClean="0">
              <a:latin typeface="Times New Roman" pitchFamily="18" charset="0"/>
              <a:cs typeface="Times New Roman" pitchFamily="18" charset="0"/>
            </a:endParaRPr>
          </a:p>
          <a:p>
            <a:pPr lvl="1" algn="l" rtl="0" eaLnBrk="1" hangingPunct="1">
              <a:lnSpc>
                <a:spcPct val="80000"/>
              </a:lnSpc>
            </a:pPr>
            <a:r>
              <a:rPr lang="en-US" sz="1600" dirty="0" smtClean="0">
                <a:latin typeface="Times New Roman" pitchFamily="18" charset="0"/>
                <a:cs typeface="Times New Roman" pitchFamily="18" charset="0"/>
              </a:rPr>
              <a:t>Will the result of printing </a:t>
            </a:r>
            <a:r>
              <a:rPr lang="en-US" sz="1600" dirty="0" err="1" smtClean="0">
                <a:solidFill>
                  <a:srgbClr val="0033CC"/>
                </a:solidFill>
                <a:latin typeface="Times New Roman" pitchFamily="18" charset="0"/>
                <a:cs typeface="Times New Roman" pitchFamily="18" charset="0"/>
              </a:rPr>
              <a:t>ch_array</a:t>
            </a:r>
            <a:r>
              <a:rPr lang="en-US" sz="1600" dirty="0" smtClean="0">
                <a:solidFill>
                  <a:srgbClr val="0033CC"/>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‘s address is the same as printing </a:t>
            </a:r>
            <a:r>
              <a:rPr lang="en-US" sz="1600" dirty="0" smtClean="0">
                <a:solidFill>
                  <a:srgbClr val="0033CC"/>
                </a:solidFill>
                <a:latin typeface="Times New Roman" pitchFamily="18" charset="0"/>
                <a:cs typeface="Times New Roman" pitchFamily="18" charset="0"/>
              </a:rPr>
              <a:t>&amp;</a:t>
            </a:r>
            <a:r>
              <a:rPr lang="en-US" sz="1600" dirty="0" err="1" smtClean="0">
                <a:solidFill>
                  <a:srgbClr val="0033CC"/>
                </a:solidFill>
                <a:latin typeface="Times New Roman" pitchFamily="18" charset="0"/>
                <a:cs typeface="Times New Roman" pitchFamily="18" charset="0"/>
              </a:rPr>
              <a:t>ch_array</a:t>
            </a:r>
            <a:r>
              <a:rPr lang="en-US" sz="1600" dirty="0" smtClean="0">
                <a:latin typeface="Times New Roman" pitchFamily="18" charset="0"/>
                <a:cs typeface="Times New Roman" pitchFamily="18" charset="0"/>
              </a:rPr>
              <a:t> ? ___. Do it!</a:t>
            </a:r>
          </a:p>
          <a:p>
            <a:pPr lvl="1" algn="l" rtl="0" eaLnBrk="1" hangingPunct="1">
              <a:lnSpc>
                <a:spcPct val="80000"/>
              </a:lnSpc>
            </a:pPr>
            <a:r>
              <a:rPr lang="en-US" sz="1600" dirty="0" smtClean="0">
                <a:latin typeface="Times New Roman" pitchFamily="18" charset="0"/>
                <a:cs typeface="Times New Roman" pitchFamily="18" charset="0"/>
              </a:rPr>
              <a:t>What will be the result of trying to compile the next line: </a:t>
            </a:r>
            <a:r>
              <a:rPr lang="en-US" sz="1600" dirty="0" err="1" smtClean="0">
                <a:solidFill>
                  <a:srgbClr val="0033CC"/>
                </a:solidFill>
                <a:latin typeface="Times New Roman" pitchFamily="18" charset="0"/>
                <a:cs typeface="Times New Roman" pitchFamily="18" charset="0"/>
              </a:rPr>
              <a:t>ch_array</a:t>
            </a:r>
            <a:r>
              <a:rPr lang="en-US" sz="1600" dirty="0" smtClean="0">
                <a:solidFill>
                  <a:srgbClr val="0033CC"/>
                </a:solidFill>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__________________________________________________________</a:t>
            </a:r>
          </a:p>
          <a:p>
            <a:pPr algn="l" rtl="0" eaLnBrk="1" hangingPunct="1">
              <a:lnSpc>
                <a:spcPct val="80000"/>
              </a:lnSpc>
            </a:pPr>
            <a:r>
              <a:rPr lang="en-US" sz="1800" dirty="0" smtClean="0">
                <a:latin typeface="Times New Roman" pitchFamily="18" charset="0"/>
                <a:cs typeface="Times New Roman" pitchFamily="18" charset="0"/>
              </a:rPr>
              <a:t>The variable </a:t>
            </a:r>
            <a:r>
              <a:rPr lang="en-US" sz="1800" dirty="0" err="1" smtClean="0">
                <a:solidFill>
                  <a:srgbClr val="0033CC"/>
                </a:solidFill>
                <a:latin typeface="Times New Roman" pitchFamily="18" charset="0"/>
                <a:cs typeface="Times New Roman" pitchFamily="18" charset="0"/>
              </a:rPr>
              <a:t>ch_ptr</a:t>
            </a:r>
            <a:r>
              <a:rPr lang="en-US" sz="1800" dirty="0" smtClean="0">
                <a:solidFill>
                  <a:srgbClr val="0033CC"/>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is type: _______ . To print that pointer: </a:t>
            </a:r>
            <a:r>
              <a:rPr lang="en-US" sz="1800" dirty="0" err="1">
                <a:solidFill>
                  <a:srgbClr val="0033CC"/>
                </a:solidFill>
                <a:latin typeface="Times New Roman" pitchFamily="18" charset="0"/>
                <a:cs typeface="Times New Roman" pitchFamily="18" charset="0"/>
              </a:rPr>
              <a:t>printf</a:t>
            </a:r>
            <a:r>
              <a:rPr lang="en-US" sz="1800" dirty="0">
                <a:solidFill>
                  <a:srgbClr val="0033CC"/>
                </a:solidFill>
                <a:latin typeface="Times New Roman" pitchFamily="18" charset="0"/>
                <a:cs typeface="Times New Roman" pitchFamily="18" charset="0"/>
              </a:rPr>
              <a:t>(“__”, </a:t>
            </a:r>
            <a:r>
              <a:rPr lang="en-US" sz="1800" dirty="0" smtClean="0">
                <a:solidFill>
                  <a:srgbClr val="0033CC"/>
                </a:solidFill>
                <a:latin typeface="Times New Roman" pitchFamily="18" charset="0"/>
                <a:cs typeface="Times New Roman" pitchFamily="18" charset="0"/>
              </a:rPr>
              <a:t>____);</a:t>
            </a:r>
          </a:p>
          <a:p>
            <a:pPr lvl="1" algn="l" rtl="0" eaLnBrk="1" hangingPunct="1">
              <a:lnSpc>
                <a:spcPct val="80000"/>
              </a:lnSpc>
            </a:pPr>
            <a:r>
              <a:rPr lang="en-US" sz="1600" dirty="0">
                <a:latin typeface="Times New Roman" pitchFamily="18" charset="0"/>
                <a:cs typeface="Times New Roman" pitchFamily="18" charset="0"/>
              </a:rPr>
              <a:t>Printing a character using </a:t>
            </a:r>
            <a:r>
              <a:rPr lang="en-US" sz="1600" dirty="0" err="1">
                <a:solidFill>
                  <a:srgbClr val="0033CC"/>
                </a:solidFill>
                <a:latin typeface="Times New Roman" pitchFamily="18" charset="0"/>
                <a:cs typeface="Times New Roman" pitchFamily="18" charset="0"/>
              </a:rPr>
              <a:t>ch_ptr</a:t>
            </a:r>
            <a:r>
              <a:rPr lang="en-US" sz="1600" dirty="0">
                <a:latin typeface="Times New Roman" pitchFamily="18" charset="0"/>
                <a:cs typeface="Times New Roman" pitchFamily="18" charset="0"/>
              </a:rPr>
              <a:t>: </a:t>
            </a:r>
            <a:r>
              <a:rPr lang="en-US" sz="1600" dirty="0" err="1">
                <a:solidFill>
                  <a:srgbClr val="0033CC"/>
                </a:solidFill>
                <a:latin typeface="Times New Roman" pitchFamily="18" charset="0"/>
                <a:cs typeface="Times New Roman" pitchFamily="18" charset="0"/>
              </a:rPr>
              <a:t>printf</a:t>
            </a:r>
            <a:r>
              <a:rPr lang="en-US" sz="1600" dirty="0">
                <a:solidFill>
                  <a:srgbClr val="0033CC"/>
                </a:solidFill>
                <a:latin typeface="Times New Roman" pitchFamily="18" charset="0"/>
                <a:cs typeface="Times New Roman" pitchFamily="18" charset="0"/>
              </a:rPr>
              <a:t>(“___”, ___); </a:t>
            </a:r>
            <a:r>
              <a:rPr lang="en-US" sz="1600" dirty="0">
                <a:latin typeface="Times New Roman" pitchFamily="18" charset="0"/>
                <a:cs typeface="Times New Roman" pitchFamily="18" charset="0"/>
              </a:rPr>
              <a:t>and the printed expression’s type </a:t>
            </a:r>
            <a:r>
              <a:rPr lang="en-US" sz="1600" dirty="0" smtClean="0">
                <a:latin typeface="Times New Roman" pitchFamily="18" charset="0"/>
                <a:cs typeface="Times New Roman" pitchFamily="18" charset="0"/>
              </a:rPr>
              <a:t>_____</a:t>
            </a:r>
          </a:p>
          <a:p>
            <a:pPr lvl="1" algn="l" rtl="0" eaLnBrk="1" hangingPunct="1">
              <a:lnSpc>
                <a:spcPct val="80000"/>
              </a:lnSpc>
            </a:pPr>
            <a:r>
              <a:rPr lang="en-US" sz="1600" dirty="0" smtClean="0">
                <a:latin typeface="Times New Roman" pitchFamily="18" charset="0"/>
                <a:cs typeface="Times New Roman" pitchFamily="18" charset="0"/>
              </a:rPr>
              <a:t>Will the result of printing </a:t>
            </a:r>
            <a:r>
              <a:rPr lang="en-US" sz="1600" dirty="0" err="1" smtClean="0">
                <a:solidFill>
                  <a:srgbClr val="0033CC"/>
                </a:solidFill>
                <a:latin typeface="Times New Roman" pitchFamily="18" charset="0"/>
                <a:cs typeface="Times New Roman" pitchFamily="18" charset="0"/>
              </a:rPr>
              <a:t>ch_ptr</a:t>
            </a:r>
            <a:r>
              <a:rPr lang="en-US" sz="1600" dirty="0" smtClean="0">
                <a:solidFill>
                  <a:srgbClr val="0033CC"/>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‘s address is the same as printing </a:t>
            </a:r>
            <a:r>
              <a:rPr lang="en-US" sz="1600" dirty="0" smtClean="0">
                <a:solidFill>
                  <a:srgbClr val="0033CC"/>
                </a:solidFill>
                <a:latin typeface="Times New Roman" pitchFamily="18" charset="0"/>
                <a:cs typeface="Times New Roman" pitchFamily="18" charset="0"/>
              </a:rPr>
              <a:t>&amp;</a:t>
            </a:r>
            <a:r>
              <a:rPr lang="en-US" sz="1600" dirty="0" err="1" smtClean="0">
                <a:solidFill>
                  <a:srgbClr val="0033CC"/>
                </a:solidFill>
                <a:latin typeface="Times New Roman" pitchFamily="18" charset="0"/>
                <a:cs typeface="Times New Roman" pitchFamily="18" charset="0"/>
              </a:rPr>
              <a:t>ch_ptr</a:t>
            </a:r>
            <a:r>
              <a:rPr lang="en-US" sz="1600" dirty="0" smtClean="0">
                <a:latin typeface="Times New Roman" pitchFamily="18" charset="0"/>
                <a:cs typeface="Times New Roman" pitchFamily="18" charset="0"/>
              </a:rPr>
              <a:t> ? ___. Do it !</a:t>
            </a:r>
          </a:p>
          <a:p>
            <a:pPr lvl="1" algn="l" rtl="0" eaLnBrk="1" hangingPunct="1">
              <a:lnSpc>
                <a:spcPct val="80000"/>
              </a:lnSpc>
            </a:pPr>
            <a:r>
              <a:rPr lang="en-US" sz="1600" dirty="0" smtClean="0">
                <a:latin typeface="Times New Roman" pitchFamily="18" charset="0"/>
                <a:cs typeface="Times New Roman" pitchFamily="18" charset="0"/>
              </a:rPr>
              <a:t>Printing </a:t>
            </a:r>
            <a:r>
              <a:rPr lang="en-US" sz="1600" dirty="0" err="1" smtClean="0">
                <a:solidFill>
                  <a:srgbClr val="0033CC"/>
                </a:solidFill>
                <a:latin typeface="Times New Roman" pitchFamily="18" charset="0"/>
                <a:cs typeface="Times New Roman" pitchFamily="18" charset="0"/>
              </a:rPr>
              <a:t>ch_ptr</a:t>
            </a:r>
            <a:r>
              <a:rPr lang="en-US" sz="1600" dirty="0" smtClean="0">
                <a:solidFill>
                  <a:srgbClr val="0033CC"/>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as defined earlier is ____’s address. printing </a:t>
            </a:r>
            <a:r>
              <a:rPr lang="en-US" sz="1600" dirty="0" smtClean="0">
                <a:solidFill>
                  <a:srgbClr val="0033CC"/>
                </a:solidFill>
                <a:latin typeface="Times New Roman" pitchFamily="18" charset="0"/>
                <a:cs typeface="Times New Roman" pitchFamily="18" charset="0"/>
              </a:rPr>
              <a:t>&amp;</a:t>
            </a:r>
            <a:r>
              <a:rPr lang="en-US" sz="1600" dirty="0" err="1" smtClean="0">
                <a:solidFill>
                  <a:srgbClr val="0033CC"/>
                </a:solidFill>
                <a:latin typeface="Times New Roman" pitchFamily="18" charset="0"/>
                <a:cs typeface="Times New Roman" pitchFamily="18" charset="0"/>
              </a:rPr>
              <a:t>ch_ptr</a:t>
            </a:r>
            <a:r>
              <a:rPr lang="en-US" sz="1600" dirty="0" smtClean="0">
                <a:solidFill>
                  <a:srgbClr val="0033CC"/>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is ____’s address.</a:t>
            </a:r>
          </a:p>
          <a:p>
            <a:pPr lvl="1" algn="l" rtl="0" eaLnBrk="1" hangingPunct="1">
              <a:lnSpc>
                <a:spcPct val="80000"/>
              </a:lnSpc>
            </a:pPr>
            <a:r>
              <a:rPr lang="en-US" sz="1600" dirty="0" smtClean="0">
                <a:latin typeface="Times New Roman" pitchFamily="18" charset="0"/>
                <a:cs typeface="Times New Roman" pitchFamily="18" charset="0"/>
              </a:rPr>
              <a:t>What will be the result of trying to compile the next line: </a:t>
            </a:r>
            <a:r>
              <a:rPr lang="en-US" sz="1600" dirty="0" err="1" smtClean="0">
                <a:solidFill>
                  <a:srgbClr val="0033CC"/>
                </a:solidFill>
                <a:latin typeface="Times New Roman" pitchFamily="18" charset="0"/>
                <a:cs typeface="Times New Roman" pitchFamily="18" charset="0"/>
              </a:rPr>
              <a:t>ch_ptr</a:t>
            </a:r>
            <a:r>
              <a:rPr lang="en-US" sz="1600" dirty="0" smtClean="0">
                <a:solidFill>
                  <a:srgbClr val="0033CC"/>
                </a:solidFill>
                <a:latin typeface="Times New Roman" pitchFamily="18" charset="0"/>
                <a:cs typeface="Times New Roman" pitchFamily="18" charset="0"/>
              </a:rPr>
              <a:t>++; </a:t>
            </a:r>
          </a:p>
          <a:p>
            <a:pPr lvl="1" algn="l" rtl="0" eaLnBrk="1" hangingPunct="1">
              <a:lnSpc>
                <a:spcPct val="80000"/>
              </a:lnSpc>
            </a:pPr>
            <a:r>
              <a:rPr lang="en-US" sz="1600" dirty="0">
                <a:latin typeface="Times New Roman" pitchFamily="18" charset="0"/>
                <a:cs typeface="Times New Roman" pitchFamily="18" charset="0"/>
              </a:rPr>
              <a:t>W</a:t>
            </a:r>
            <a:r>
              <a:rPr lang="en-US" sz="1600" dirty="0" smtClean="0">
                <a:latin typeface="Times New Roman" pitchFamily="18" charset="0"/>
                <a:cs typeface="Times New Roman" pitchFamily="18" charset="0"/>
              </a:rPr>
              <a:t>hat will be the </a:t>
            </a:r>
            <a:r>
              <a:rPr lang="en-US" sz="1600" dirty="0" err="1" smtClean="0">
                <a:latin typeface="Times New Roman" pitchFamily="18" charset="0"/>
                <a:cs typeface="Times New Roman" pitchFamily="18" charset="0"/>
              </a:rPr>
              <a:t>resault</a:t>
            </a:r>
            <a:r>
              <a:rPr lang="en-US" sz="1600" dirty="0" smtClean="0">
                <a:latin typeface="Times New Roman" pitchFamily="18" charset="0"/>
                <a:cs typeface="Times New Roman" pitchFamily="18" charset="0"/>
              </a:rPr>
              <a:t> of</a:t>
            </a:r>
            <a:r>
              <a:rPr lang="en-US" sz="1600" dirty="0" smtClean="0">
                <a:solidFill>
                  <a:srgbClr val="0033CC"/>
                </a:solidFill>
                <a:latin typeface="Times New Roman" pitchFamily="18" charset="0"/>
                <a:cs typeface="Times New Roman" pitchFamily="18" charset="0"/>
              </a:rPr>
              <a:t> </a:t>
            </a:r>
            <a:r>
              <a:rPr lang="en-US" sz="1600" dirty="0" err="1" smtClean="0">
                <a:solidFill>
                  <a:srgbClr val="0033CC"/>
                </a:solidFill>
                <a:latin typeface="Times New Roman" pitchFamily="18" charset="0"/>
                <a:cs typeface="Times New Roman" pitchFamily="18" charset="0"/>
              </a:rPr>
              <a:t>printf</a:t>
            </a:r>
            <a:r>
              <a:rPr lang="en-US" sz="1600" dirty="0" smtClean="0">
                <a:solidFill>
                  <a:srgbClr val="0033CC"/>
                </a:solidFill>
                <a:latin typeface="Times New Roman" pitchFamily="18" charset="0"/>
                <a:cs typeface="Times New Roman" pitchFamily="18" charset="0"/>
              </a:rPr>
              <a:t>(“%s”, </a:t>
            </a:r>
            <a:r>
              <a:rPr lang="en-US" sz="1600" dirty="0" err="1" smtClean="0">
                <a:solidFill>
                  <a:srgbClr val="0033CC"/>
                </a:solidFill>
                <a:latin typeface="Times New Roman" pitchFamily="18" charset="0"/>
                <a:cs typeface="Times New Roman" pitchFamily="18" charset="0"/>
              </a:rPr>
              <a:t>ch_ptr</a:t>
            </a:r>
            <a:r>
              <a:rPr lang="en-US" sz="1600" dirty="0" smtClean="0">
                <a:solidFill>
                  <a:srgbClr val="0033CC"/>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after</a:t>
            </a:r>
            <a:r>
              <a:rPr lang="en-US" sz="1600" dirty="0" smtClean="0">
                <a:solidFill>
                  <a:srgbClr val="0033CC"/>
                </a:solidFill>
                <a:latin typeface="Times New Roman" pitchFamily="18" charset="0"/>
                <a:cs typeface="Times New Roman" pitchFamily="18" charset="0"/>
              </a:rPr>
              <a:t> </a:t>
            </a:r>
            <a:r>
              <a:rPr lang="en-US" sz="1600" dirty="0" err="1" smtClean="0">
                <a:solidFill>
                  <a:srgbClr val="0033CC"/>
                </a:solidFill>
                <a:latin typeface="Times New Roman" pitchFamily="18" charset="0"/>
                <a:cs typeface="Times New Roman" pitchFamily="18" charset="0"/>
              </a:rPr>
              <a:t>ch_ptr</a:t>
            </a:r>
            <a:r>
              <a:rPr lang="en-US" sz="1600" dirty="0" smtClean="0">
                <a:solidFill>
                  <a:srgbClr val="0033CC"/>
                </a:solidFill>
                <a:latin typeface="Times New Roman" pitchFamily="18" charset="0"/>
                <a:cs typeface="Times New Roman" pitchFamily="18" charset="0"/>
              </a:rPr>
              <a:t>++;</a:t>
            </a:r>
          </a:p>
        </p:txBody>
      </p:sp>
      <p:sp>
        <p:nvSpPr>
          <p:cNvPr id="8"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9"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AE6E4EA-F653-4B5B-B5E6-336C1B4DB13D}" type="slidenum">
              <a:rPr lang="he-IL" sz="1200" smtClean="0">
                <a:solidFill>
                  <a:srgbClr val="898989"/>
                </a:solidFill>
                <a:cs typeface="Arial" pitchFamily="34" charset="0"/>
              </a:rPr>
              <a:pPr eaLnBrk="1" hangingPunct="1"/>
              <a:t>113</a:t>
            </a:fld>
            <a:endParaRPr lang="en-US" sz="1200" smtClean="0">
              <a:solidFill>
                <a:srgbClr val="898989"/>
              </a:solidFill>
            </a:endParaRPr>
          </a:p>
        </p:txBody>
      </p:sp>
    </p:spTree>
    <p:extLst>
      <p:ext uri="{BB962C8B-B14F-4D97-AF65-F5344CB8AC3E}">
        <p14:creationId xmlns:p14="http://schemas.microsoft.com/office/powerpoint/2010/main" val="37100374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219200" y="152400"/>
            <a:ext cx="7772400" cy="1143000"/>
          </a:xfrm>
        </p:spPr>
        <p:txBody>
          <a:bodyPr/>
          <a:lstStyle/>
          <a:p>
            <a:pPr eaLnBrk="1" hangingPunct="1"/>
            <a:r>
              <a:rPr lang="en-US" sz="3600" b="1" smtClean="0">
                <a:latin typeface="Times" pitchFamily="18" charset="0"/>
              </a:rPr>
              <a:t>Useful string.h routines</a:t>
            </a:r>
          </a:p>
        </p:txBody>
      </p:sp>
      <p:sp>
        <p:nvSpPr>
          <p:cNvPr id="91139" name="Rectangle 3"/>
          <p:cNvSpPr>
            <a:spLocks noGrp="1" noChangeArrowheads="1"/>
          </p:cNvSpPr>
          <p:nvPr>
            <p:ph idx="1"/>
          </p:nvPr>
        </p:nvSpPr>
        <p:spPr/>
        <p:txBody>
          <a:bodyPr/>
          <a:lstStyle/>
          <a:p>
            <a:pPr algn="l" eaLnBrk="1" hangingPunct="1">
              <a:spcBef>
                <a:spcPct val="0"/>
              </a:spcBef>
              <a:buFontTx/>
              <a:buNone/>
            </a:pPr>
            <a:r>
              <a:rPr lang="en-US" sz="1800" b="1" smtClean="0">
                <a:latin typeface="Times New Roman" pitchFamily="18" charset="0"/>
                <a:cs typeface="Times New Roman" pitchFamily="18" charset="0"/>
              </a:rPr>
              <a:t>Gets the string length</a:t>
            </a:r>
            <a:r>
              <a:rPr lang="en-US" sz="1800" b="1" i="1" smtClean="0">
                <a:solidFill>
                  <a:srgbClr val="0000FF"/>
                </a:solidFill>
                <a:latin typeface="Times New Roman" pitchFamily="18" charset="0"/>
                <a:cs typeface="Times New Roman" pitchFamily="18" charset="0"/>
              </a:rPr>
              <a:t> </a:t>
            </a:r>
          </a:p>
          <a:p>
            <a:pPr algn="l" eaLnBrk="1" hangingPunct="1">
              <a:spcBef>
                <a:spcPct val="0"/>
              </a:spcBef>
              <a:buFontTx/>
              <a:buNone/>
            </a:pPr>
            <a:r>
              <a:rPr lang="en-US" sz="1800" i="1" smtClean="0">
                <a:solidFill>
                  <a:srgbClr val="0000FF"/>
                </a:solidFill>
                <a:latin typeface="Times New Roman" pitchFamily="18" charset="0"/>
                <a:cs typeface="Times New Roman" pitchFamily="18" charset="0"/>
              </a:rPr>
              <a:t>size_t strlen ( const char* str );</a:t>
            </a:r>
            <a:r>
              <a:rPr lang="en-US" sz="1800" smtClean="0">
                <a:latin typeface="Times New Roman" pitchFamily="18" charset="0"/>
                <a:cs typeface="Times New Roman" pitchFamily="18" charset="0"/>
              </a:rPr>
              <a:t> </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Returns the length of </a:t>
            </a:r>
            <a:r>
              <a:rPr lang="en-US" sz="1800" i="1" smtClean="0">
                <a:latin typeface="Times New Roman" pitchFamily="18" charset="0"/>
                <a:cs typeface="Times New Roman" pitchFamily="18" charset="0"/>
              </a:rPr>
              <a:t>str</a:t>
            </a:r>
            <a:r>
              <a:rPr lang="en-US" sz="1800" smtClean="0">
                <a:latin typeface="Times New Roman" pitchFamily="18" charset="0"/>
                <a:cs typeface="Times New Roman" pitchFamily="18" charset="0"/>
              </a:rPr>
              <a:t>: the amount of characters between the beginning of the string and the terminating null character.</a:t>
            </a:r>
          </a:p>
          <a:p>
            <a:pPr algn="l" rtl="0" eaLnBrk="1" hangingPunct="1">
              <a:lnSpc>
                <a:spcPct val="80000"/>
              </a:lnSpc>
              <a:buFont typeface="Wingdings" pitchFamily="2" charset="2"/>
              <a:buNone/>
            </a:pPr>
            <a:endParaRPr lang="en-US" sz="1800" b="1" smtClean="0"/>
          </a:p>
          <a:p>
            <a:pPr algn="l" rtl="0" eaLnBrk="1" hangingPunct="1">
              <a:lnSpc>
                <a:spcPct val="80000"/>
              </a:lnSpc>
              <a:buFont typeface="Wingdings" pitchFamily="2" charset="2"/>
              <a:buNone/>
            </a:pPr>
            <a:r>
              <a:rPr lang="en-US" sz="1800" b="1" smtClean="0">
                <a:latin typeface="Times New Roman" pitchFamily="18" charset="0"/>
                <a:cs typeface="Times New Roman" pitchFamily="18" charset="0"/>
              </a:rPr>
              <a:t>Copy strings</a:t>
            </a:r>
          </a:p>
          <a:p>
            <a:pPr algn="l" rtl="0" eaLnBrk="1" hangingPunct="1">
              <a:lnSpc>
                <a:spcPct val="80000"/>
              </a:lnSpc>
            </a:pPr>
            <a:r>
              <a:rPr lang="en-US" sz="1800" i="1" smtClean="0">
                <a:solidFill>
                  <a:srgbClr val="0000FF"/>
                </a:solidFill>
                <a:latin typeface="Times New Roman" pitchFamily="18" charset="0"/>
                <a:cs typeface="Times New Roman" pitchFamily="18" charset="0"/>
              </a:rPr>
              <a:t>char* strcpy( char* destination, const char* source );</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Copies the C string pointed by </a:t>
            </a:r>
            <a:r>
              <a:rPr lang="en-US" sz="1800" i="1" smtClean="0">
                <a:latin typeface="Times New Roman" pitchFamily="18" charset="0"/>
                <a:cs typeface="Times New Roman" pitchFamily="18" charset="0"/>
              </a:rPr>
              <a:t>source</a:t>
            </a:r>
            <a:r>
              <a:rPr lang="en-US" sz="1800" smtClean="0">
                <a:latin typeface="Times New Roman" pitchFamily="18" charset="0"/>
                <a:cs typeface="Times New Roman" pitchFamily="18" charset="0"/>
              </a:rPr>
              <a:t> into the array pointed by </a:t>
            </a:r>
            <a:r>
              <a:rPr lang="en-US" sz="1800" i="1" smtClean="0">
                <a:latin typeface="Times New Roman" pitchFamily="18" charset="0"/>
                <a:cs typeface="Times New Roman" pitchFamily="18" charset="0"/>
              </a:rPr>
              <a:t>destination</a:t>
            </a:r>
            <a:r>
              <a:rPr lang="en-US" sz="1800" smtClean="0">
                <a:latin typeface="Times New Roman" pitchFamily="18" charset="0"/>
                <a:cs typeface="Times New Roman" pitchFamily="18" charset="0"/>
              </a:rPr>
              <a:t>, including the terminating null character.</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Notes: </a:t>
            </a:r>
          </a:p>
          <a:p>
            <a:pPr algn="l" rtl="0" eaLnBrk="1" hangingPunct="1">
              <a:lnSpc>
                <a:spcPct val="80000"/>
              </a:lnSpc>
            </a:pPr>
            <a:r>
              <a:rPr lang="en-US" sz="1800" smtClean="0">
                <a:latin typeface="Times New Roman" pitchFamily="18" charset="0"/>
                <a:cs typeface="Times New Roman" pitchFamily="18" charset="0"/>
              </a:rPr>
              <a:t>To avoid </a:t>
            </a:r>
            <a:r>
              <a:rPr lang="en-US" sz="1800" smtClean="0">
                <a:solidFill>
                  <a:srgbClr val="FF0000"/>
                </a:solidFill>
                <a:latin typeface="Times New Roman" pitchFamily="18" charset="0"/>
                <a:cs typeface="Times New Roman" pitchFamily="18" charset="0"/>
              </a:rPr>
              <a:t>overflows</a:t>
            </a:r>
            <a:r>
              <a:rPr lang="en-US" sz="1800" smtClean="0">
                <a:latin typeface="Times New Roman" pitchFamily="18" charset="0"/>
                <a:cs typeface="Times New Roman" pitchFamily="18" charset="0"/>
              </a:rPr>
              <a:t>, the size of the array pointed by </a:t>
            </a:r>
            <a:r>
              <a:rPr lang="en-US" sz="1800" i="1" smtClean="0">
                <a:latin typeface="Times New Roman" pitchFamily="18" charset="0"/>
                <a:cs typeface="Times New Roman" pitchFamily="18" charset="0"/>
              </a:rPr>
              <a:t>destination</a:t>
            </a:r>
            <a:r>
              <a:rPr lang="en-US" sz="1800" smtClean="0">
                <a:latin typeface="Times New Roman" pitchFamily="18" charset="0"/>
                <a:cs typeface="Times New Roman" pitchFamily="18" charset="0"/>
              </a:rPr>
              <a:t> shall be long enough to contain the same C string as </a:t>
            </a:r>
            <a:r>
              <a:rPr lang="en-US" sz="1800" i="1" smtClean="0">
                <a:latin typeface="Times New Roman" pitchFamily="18" charset="0"/>
                <a:cs typeface="Times New Roman" pitchFamily="18" charset="0"/>
              </a:rPr>
              <a:t>source</a:t>
            </a:r>
            <a:r>
              <a:rPr lang="en-US" sz="1800" smtClean="0">
                <a:latin typeface="Times New Roman" pitchFamily="18" charset="0"/>
                <a:cs typeface="Times New Roman" pitchFamily="18" charset="0"/>
              </a:rPr>
              <a:t> (including the terminating null character), and should not </a:t>
            </a:r>
            <a:r>
              <a:rPr lang="en-US" sz="1800" smtClean="0">
                <a:solidFill>
                  <a:srgbClr val="FF0000"/>
                </a:solidFill>
                <a:latin typeface="Times New Roman" pitchFamily="18" charset="0"/>
                <a:cs typeface="Times New Roman" pitchFamily="18" charset="0"/>
              </a:rPr>
              <a:t>overlap in memory</a:t>
            </a:r>
            <a:r>
              <a:rPr lang="en-US" sz="1800" smtClean="0">
                <a:latin typeface="Times New Roman" pitchFamily="18" charset="0"/>
                <a:cs typeface="Times New Roman" pitchFamily="18" charset="0"/>
              </a:rPr>
              <a:t> with </a:t>
            </a:r>
            <a:r>
              <a:rPr lang="en-US" sz="1800" i="1" smtClean="0">
                <a:latin typeface="Times New Roman" pitchFamily="18" charset="0"/>
                <a:cs typeface="Times New Roman" pitchFamily="18" charset="0"/>
              </a:rPr>
              <a:t>source</a:t>
            </a:r>
            <a:r>
              <a:rPr lang="en-US" sz="1800" smtClean="0">
                <a:latin typeface="Times New Roman" pitchFamily="18" charset="0"/>
                <a:cs typeface="Times New Roman" pitchFamily="18" charset="0"/>
              </a:rPr>
              <a:t>.</a:t>
            </a:r>
          </a:p>
          <a:p>
            <a:pPr algn="l" rtl="0" eaLnBrk="1" hangingPunct="1">
              <a:lnSpc>
                <a:spcPct val="80000"/>
              </a:lnSpc>
            </a:pPr>
            <a:endParaRPr lang="en-US" sz="1800" smtClean="0">
              <a:latin typeface="Times New Roman" pitchFamily="18" charset="0"/>
              <a:cs typeface="Times New Roman" pitchFamily="18" charset="0"/>
            </a:endParaRPr>
          </a:p>
          <a:p>
            <a:pPr algn="l" rtl="0" eaLnBrk="1" hangingPunct="1">
              <a:lnSpc>
                <a:spcPts val="1000"/>
              </a:lnSpc>
              <a:buFont typeface="Wingdings" pitchFamily="2" charset="2"/>
              <a:buNone/>
            </a:pPr>
            <a:r>
              <a:rPr lang="en-US" sz="1800" smtClean="0">
                <a:latin typeface="Times New Roman" pitchFamily="18" charset="0"/>
                <a:cs typeface="Times New Roman" pitchFamily="18" charset="0"/>
              </a:rPr>
              <a:t>Related functions:</a:t>
            </a:r>
          </a:p>
          <a:p>
            <a:pPr algn="l" rtl="0" eaLnBrk="1" hangingPunct="1">
              <a:lnSpc>
                <a:spcPts val="1000"/>
              </a:lnSpc>
            </a:pPr>
            <a:r>
              <a:rPr lang="en-US" sz="1800" i="1" smtClean="0">
                <a:solidFill>
                  <a:srgbClr val="0000FF"/>
                </a:solidFill>
                <a:latin typeface="Times New Roman" pitchFamily="18" charset="0"/>
                <a:cs typeface="Times New Roman" pitchFamily="18" charset="0"/>
              </a:rPr>
              <a:t>char* strncpy ( char* dest, const char* source, size_t num); </a:t>
            </a:r>
          </a:p>
          <a:p>
            <a:pPr algn="l" rtl="0" eaLnBrk="1" hangingPunct="1">
              <a:lnSpc>
                <a:spcPts val="1000"/>
              </a:lnSpc>
              <a:buFont typeface="Wingdings" pitchFamily="2" charset="2"/>
              <a:buNone/>
            </a:pPr>
            <a:r>
              <a:rPr lang="en-US" sz="1800" smtClean="0">
                <a:latin typeface="Times New Roman" pitchFamily="18" charset="0"/>
                <a:cs typeface="Times New Roman" pitchFamily="18" charset="0"/>
              </a:rPr>
              <a:t>      similar to strcpy but copies only the </a:t>
            </a:r>
            <a:r>
              <a:rPr lang="en-US" sz="1800" smtClean="0">
                <a:solidFill>
                  <a:srgbClr val="FF0000"/>
                </a:solidFill>
                <a:latin typeface="Times New Roman" pitchFamily="18" charset="0"/>
                <a:cs typeface="Times New Roman" pitchFamily="18" charset="0"/>
              </a:rPr>
              <a:t>first </a:t>
            </a:r>
            <a:r>
              <a:rPr lang="en-US" sz="1800" i="1" smtClean="0">
                <a:solidFill>
                  <a:srgbClr val="FF0000"/>
                </a:solidFill>
                <a:latin typeface="Times New Roman" pitchFamily="18" charset="0"/>
                <a:cs typeface="Times New Roman" pitchFamily="18" charset="0"/>
              </a:rPr>
              <a:t>num</a:t>
            </a:r>
            <a:r>
              <a:rPr lang="en-US" sz="1800" smtClean="0">
                <a:latin typeface="Times New Roman" pitchFamily="18" charset="0"/>
                <a:cs typeface="Times New Roman" pitchFamily="18" charset="0"/>
              </a:rPr>
              <a:t> characters of </a:t>
            </a:r>
            <a:r>
              <a:rPr lang="en-US" sz="1800" i="1" smtClean="0">
                <a:latin typeface="Times New Roman" pitchFamily="18" charset="0"/>
                <a:cs typeface="Times New Roman" pitchFamily="18" charset="0"/>
              </a:rPr>
              <a:t>source</a:t>
            </a:r>
            <a:r>
              <a:rPr lang="en-US" sz="1800" smtClean="0">
                <a:latin typeface="Times New Roman" pitchFamily="18" charset="0"/>
                <a:cs typeface="Times New Roman" pitchFamily="18" charset="0"/>
              </a:rPr>
              <a:t> to </a:t>
            </a:r>
            <a:r>
              <a:rPr lang="en-US" sz="1800" i="1" smtClean="0">
                <a:latin typeface="Times New Roman" pitchFamily="18" charset="0"/>
                <a:cs typeface="Times New Roman" pitchFamily="18" charset="0"/>
              </a:rPr>
              <a:t>dest.</a:t>
            </a:r>
            <a:r>
              <a:rPr lang="en-US" sz="1800" smtClean="0">
                <a:latin typeface="Times New Roman" pitchFamily="18" charset="0"/>
                <a:cs typeface="Times New Roman" pitchFamily="18" charset="0"/>
              </a:rPr>
              <a:t>   </a:t>
            </a:r>
            <a:endParaRPr lang="en-US" sz="1800" i="1" smtClean="0">
              <a:latin typeface="Times New Roman" pitchFamily="18" charset="0"/>
              <a:cs typeface="Times New Roman" pitchFamily="18" charset="0"/>
            </a:endParaRPr>
          </a:p>
          <a:p>
            <a:pPr eaLnBrk="1" hangingPunct="1">
              <a:lnSpc>
                <a:spcPct val="80000"/>
              </a:lnSpc>
            </a:pPr>
            <a:endParaRPr lang="en-US" sz="1800" smtClean="0"/>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911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F29E91E-A169-4B18-AEBA-F995C039BFDE}" type="slidenum">
              <a:rPr lang="he-IL" sz="1200" smtClean="0">
                <a:solidFill>
                  <a:srgbClr val="898989"/>
                </a:solidFill>
                <a:cs typeface="Arial" pitchFamily="34" charset="0"/>
              </a:rPr>
              <a:pPr eaLnBrk="1" hangingPunct="1"/>
              <a:t>114</a:t>
            </a:fld>
            <a:endParaRPr lang="en-US" sz="1200" smtClean="0">
              <a:solidFill>
                <a:srgbClr val="898989"/>
              </a:solidFill>
            </a:endParaRPr>
          </a:p>
        </p:txBody>
      </p:sp>
      <p:sp>
        <p:nvSpPr>
          <p:cNvPr id="91142" name="Rectangle 4"/>
          <p:cNvSpPr>
            <a:spLocks noChangeArrowheads="1"/>
          </p:cNvSpPr>
          <p:nvPr/>
        </p:nvSpPr>
        <p:spPr bwMode="auto">
          <a:xfrm>
            <a:off x="6019800" y="6096000"/>
            <a:ext cx="266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cs typeface="Times New Roman" pitchFamily="18" charset="0"/>
              </a:rPr>
              <a:t>**strlen_examp.cpp</a:t>
            </a:r>
          </a:p>
          <a:p>
            <a:pPr algn="ctr" rtl="0" eaLnBrk="0" hangingPunct="0"/>
            <a:endParaRPr lang="en-US" sz="1400" b="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title"/>
          </p:nvPr>
        </p:nvSpPr>
        <p:spPr>
          <a:xfrm>
            <a:off x="-1066800" y="152400"/>
            <a:ext cx="7772400" cy="1143000"/>
          </a:xfrm>
          <a:noFill/>
        </p:spPr>
        <p:txBody>
          <a:bodyPr/>
          <a:lstStyle/>
          <a:p>
            <a:pPr eaLnBrk="1" hangingPunct="1"/>
            <a:r>
              <a:rPr lang="en-US" sz="3600" b="1" smtClean="0">
                <a:latin typeface="Times" pitchFamily="18" charset="0"/>
              </a:rPr>
              <a:t>Useful string.h routines</a:t>
            </a:r>
          </a:p>
        </p:txBody>
      </p:sp>
      <p:sp>
        <p:nvSpPr>
          <p:cNvPr id="92163" name="Rectangle 3"/>
          <p:cNvSpPr>
            <a:spLocks noGrp="1" noChangeArrowheads="1"/>
          </p:cNvSpPr>
          <p:nvPr>
            <p:ph idx="1"/>
          </p:nvPr>
        </p:nvSpPr>
        <p:spPr>
          <a:xfrm>
            <a:off x="685800" y="1600200"/>
            <a:ext cx="8001000" cy="5257800"/>
          </a:xfrm>
        </p:spPr>
        <p:txBody>
          <a:bodyPr/>
          <a:lstStyle/>
          <a:p>
            <a:pPr algn="l" eaLnBrk="1" hangingPunct="1">
              <a:lnSpc>
                <a:spcPct val="80000"/>
              </a:lnSpc>
              <a:buFont typeface="Wingdings" pitchFamily="2" charset="2"/>
              <a:buNone/>
            </a:pPr>
            <a:r>
              <a:rPr lang="en-US" sz="1800" b="1" smtClean="0">
                <a:latin typeface="Times New Roman" pitchFamily="18" charset="0"/>
                <a:cs typeface="Times New Roman" pitchFamily="18" charset="0"/>
              </a:rPr>
              <a:t>Concatenate strings</a:t>
            </a:r>
          </a:p>
          <a:p>
            <a:pPr algn="l" rtl="0" eaLnBrk="1" hangingPunct="1">
              <a:lnSpc>
                <a:spcPct val="80000"/>
              </a:lnSpc>
            </a:pPr>
            <a:r>
              <a:rPr lang="en-US" sz="1800" i="1" smtClean="0">
                <a:solidFill>
                  <a:srgbClr val="0000FF"/>
                </a:solidFill>
                <a:latin typeface="Times New Roman" pitchFamily="18" charset="0"/>
                <a:cs typeface="Times New Roman" pitchFamily="18" charset="0"/>
              </a:rPr>
              <a:t>char* strcat ( char* dest, const char* source );</a:t>
            </a:r>
          </a:p>
          <a:p>
            <a:pPr algn="l" rtl="0" eaLnBrk="1" hangingPunct="1">
              <a:lnSpc>
                <a:spcPct val="80000"/>
              </a:lnSpc>
              <a:buFont typeface="Wingdings" pitchFamily="2" charset="2"/>
              <a:buNone/>
            </a:pPr>
            <a:r>
              <a:rPr lang="en-US" sz="1800" smtClean="0">
                <a:solidFill>
                  <a:srgbClr val="FF0000"/>
                </a:solidFill>
                <a:latin typeface="Times New Roman" pitchFamily="18" charset="0"/>
                <a:cs typeface="Times New Roman" pitchFamily="18" charset="0"/>
              </a:rPr>
              <a:t>Appends a copy of the </a:t>
            </a:r>
            <a:r>
              <a:rPr lang="en-US" sz="1800" i="1" smtClean="0">
                <a:solidFill>
                  <a:srgbClr val="FF0000"/>
                </a:solidFill>
                <a:latin typeface="Times New Roman" pitchFamily="18" charset="0"/>
                <a:cs typeface="Times New Roman" pitchFamily="18" charset="0"/>
              </a:rPr>
              <a:t>source</a:t>
            </a:r>
            <a:r>
              <a:rPr lang="en-US" sz="1800" smtClean="0">
                <a:solidFill>
                  <a:srgbClr val="FF0000"/>
                </a:solidFill>
                <a:latin typeface="Times New Roman" pitchFamily="18" charset="0"/>
                <a:cs typeface="Times New Roman" pitchFamily="18" charset="0"/>
              </a:rPr>
              <a:t> string to the </a:t>
            </a:r>
            <a:r>
              <a:rPr lang="en-US" sz="1800" i="1" smtClean="0">
                <a:solidFill>
                  <a:srgbClr val="FF0000"/>
                </a:solidFill>
                <a:latin typeface="Times New Roman" pitchFamily="18" charset="0"/>
                <a:cs typeface="Times New Roman" pitchFamily="18" charset="0"/>
              </a:rPr>
              <a:t>dest</a:t>
            </a:r>
            <a:r>
              <a:rPr lang="en-US" sz="1800" smtClean="0">
                <a:solidFill>
                  <a:srgbClr val="FF0000"/>
                </a:solidFill>
                <a:latin typeface="Times New Roman" pitchFamily="18" charset="0"/>
                <a:cs typeface="Times New Roman" pitchFamily="18" charset="0"/>
              </a:rPr>
              <a:t> string</a:t>
            </a:r>
            <a:r>
              <a:rPr lang="en-US" sz="1800" smtClean="0">
                <a:latin typeface="Times New Roman" pitchFamily="18" charset="0"/>
                <a:cs typeface="Times New Roman" pitchFamily="18" charset="0"/>
              </a:rPr>
              <a:t>. The terminating null character in </a:t>
            </a:r>
            <a:r>
              <a:rPr lang="en-US" sz="1800" i="1" smtClean="0">
                <a:latin typeface="Times New Roman" pitchFamily="18" charset="0"/>
                <a:cs typeface="Times New Roman" pitchFamily="18" charset="0"/>
              </a:rPr>
              <a:t>dest</a:t>
            </a:r>
            <a:r>
              <a:rPr lang="en-US" sz="1800" smtClean="0">
                <a:latin typeface="Times New Roman" pitchFamily="18" charset="0"/>
                <a:cs typeface="Times New Roman" pitchFamily="18" charset="0"/>
              </a:rPr>
              <a:t> is overwritten by the first character of </a:t>
            </a:r>
            <a:r>
              <a:rPr lang="en-US" sz="1800" i="1" smtClean="0">
                <a:latin typeface="Times New Roman" pitchFamily="18" charset="0"/>
                <a:cs typeface="Times New Roman" pitchFamily="18" charset="0"/>
              </a:rPr>
              <a:t>source</a:t>
            </a:r>
            <a:r>
              <a:rPr lang="en-US" sz="1800" smtClean="0">
                <a:latin typeface="Times New Roman" pitchFamily="18" charset="0"/>
                <a:cs typeface="Times New Roman" pitchFamily="18" charset="0"/>
              </a:rPr>
              <a:t>, and a new null-character is appended at the end of the new string formed by the concatenation of both in </a:t>
            </a:r>
            <a:r>
              <a:rPr lang="en-US" sz="1800" i="1" smtClean="0">
                <a:latin typeface="Times New Roman" pitchFamily="18" charset="0"/>
                <a:cs typeface="Times New Roman" pitchFamily="18" charset="0"/>
              </a:rPr>
              <a:t>destination</a:t>
            </a:r>
            <a:r>
              <a:rPr lang="en-US" sz="1800" smtClean="0">
                <a:latin typeface="Times New Roman" pitchFamily="18" charset="0"/>
                <a:cs typeface="Times New Roman" pitchFamily="18" charset="0"/>
              </a:rPr>
              <a:t>.</a:t>
            </a:r>
          </a:p>
          <a:p>
            <a:pPr algn="l" rtl="0" eaLnBrk="1" hangingPunct="1">
              <a:lnSpc>
                <a:spcPct val="80000"/>
              </a:lnSpc>
              <a:buFont typeface="Wingdings" pitchFamily="2" charset="2"/>
              <a:buNone/>
            </a:pPr>
            <a:r>
              <a:rPr lang="en-US" sz="1800" b="1" smtClean="0">
                <a:latin typeface="Times New Roman" pitchFamily="18" charset="0"/>
                <a:cs typeface="Times New Roman" pitchFamily="18" charset="0"/>
              </a:rPr>
              <a:t>Compare two strings</a:t>
            </a:r>
          </a:p>
          <a:p>
            <a:pPr algn="l" rtl="0" eaLnBrk="1" hangingPunct="1">
              <a:lnSpc>
                <a:spcPct val="80000"/>
              </a:lnSpc>
            </a:pPr>
            <a:r>
              <a:rPr lang="en-US" sz="1800" i="1" smtClean="0">
                <a:solidFill>
                  <a:srgbClr val="0000FF"/>
                </a:solidFill>
                <a:latin typeface="Times New Roman" pitchFamily="18" charset="0"/>
                <a:cs typeface="Times New Roman" pitchFamily="18" charset="0"/>
              </a:rPr>
              <a:t>int strcmp ( const char* str1, const char* str2 );</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a:t>
            </a:r>
            <a:r>
              <a:rPr lang="en-US" sz="1800" smtClean="0">
                <a:solidFill>
                  <a:srgbClr val="FF0000"/>
                </a:solidFill>
                <a:latin typeface="Times New Roman" pitchFamily="18" charset="0"/>
                <a:cs typeface="Times New Roman" pitchFamily="18" charset="0"/>
              </a:rPr>
              <a:t>Compares the C string </a:t>
            </a:r>
            <a:r>
              <a:rPr lang="en-US" sz="1800" i="1" smtClean="0">
                <a:solidFill>
                  <a:srgbClr val="FF0000"/>
                </a:solidFill>
                <a:latin typeface="Times New Roman" pitchFamily="18" charset="0"/>
                <a:cs typeface="Times New Roman" pitchFamily="18" charset="0"/>
              </a:rPr>
              <a:t>str1</a:t>
            </a:r>
            <a:r>
              <a:rPr lang="en-US" sz="1800" smtClean="0">
                <a:solidFill>
                  <a:srgbClr val="FF0000"/>
                </a:solidFill>
                <a:latin typeface="Times New Roman" pitchFamily="18" charset="0"/>
                <a:cs typeface="Times New Roman" pitchFamily="18" charset="0"/>
              </a:rPr>
              <a:t> to the C string </a:t>
            </a:r>
            <a:r>
              <a:rPr lang="en-US" sz="1800" i="1" smtClean="0">
                <a:solidFill>
                  <a:srgbClr val="FF0000"/>
                </a:solidFill>
                <a:latin typeface="Times New Roman" pitchFamily="18" charset="0"/>
                <a:cs typeface="Times New Roman" pitchFamily="18" charset="0"/>
              </a:rPr>
              <a:t>str2</a:t>
            </a:r>
            <a:r>
              <a:rPr lang="en-US" sz="1800" smtClean="0">
                <a:solidFill>
                  <a:srgbClr val="FF0000"/>
                </a:solidFill>
                <a:latin typeface="Times New Roman" pitchFamily="18" charset="0"/>
                <a:cs typeface="Times New Roman" pitchFamily="18" charset="0"/>
              </a:rPr>
              <a:t>.</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starts comparing the first character of each string. If they are equal to each other, it continues with the following pairs until the characters differ or until a terminating null-character is reached. </a:t>
            </a:r>
          </a:p>
          <a:p>
            <a:pPr algn="l" rtl="0" eaLnBrk="1" hangingPunct="1">
              <a:lnSpc>
                <a:spcPct val="80000"/>
              </a:lnSpc>
              <a:buFont typeface="Wingdings" pitchFamily="2" charset="2"/>
              <a:buNone/>
            </a:pPr>
            <a:r>
              <a:rPr lang="en-US" sz="1800" i="1" u="sng" smtClean="0">
                <a:latin typeface="Times New Roman" pitchFamily="18" charset="0"/>
                <a:cs typeface="Times New Roman" pitchFamily="18" charset="0"/>
              </a:rPr>
              <a:t>Return values</a:t>
            </a:r>
            <a:r>
              <a:rPr lang="en-US" sz="1800" smtClean="0">
                <a:latin typeface="Times New Roman" pitchFamily="18" charset="0"/>
                <a:cs typeface="Times New Roman" pitchFamily="18" charset="0"/>
              </a:rPr>
              <a:t>:  positive :  str1&gt;str2</a:t>
            </a:r>
          </a:p>
          <a:p>
            <a:pPr lvl="3" algn="l" rtl="0" eaLnBrk="1" hangingPunct="1">
              <a:lnSpc>
                <a:spcPct val="80000"/>
              </a:lnSpc>
              <a:buFont typeface="Wingdings" pitchFamily="2" charset="2"/>
              <a:buNone/>
            </a:pPr>
            <a:r>
              <a:rPr lang="en-US" sz="1800" smtClean="0">
                <a:solidFill>
                  <a:srgbClr val="00B0F0"/>
                </a:solidFill>
                <a:latin typeface="Times New Roman" pitchFamily="18" charset="0"/>
                <a:cs typeface="Times New Roman" pitchFamily="18" charset="0"/>
              </a:rPr>
              <a:t> zero: str1 = = str2 </a:t>
            </a:r>
            <a:r>
              <a:rPr lang="en-US" sz="1800" smtClean="0">
                <a:latin typeface="Times New Roman" pitchFamily="18" charset="0"/>
                <a:cs typeface="Times New Roman" pitchFamily="18" charset="0"/>
              </a:rPr>
              <a:t>(contents, not addresses!) </a:t>
            </a:r>
          </a:p>
          <a:p>
            <a:pPr lvl="3" algn="l" rtl="0" eaLnBrk="1" hangingPunct="1">
              <a:lnSpc>
                <a:spcPct val="80000"/>
              </a:lnSpc>
              <a:buFont typeface="Wingdings" pitchFamily="2" charset="2"/>
              <a:buNone/>
            </a:pPr>
            <a:r>
              <a:rPr lang="en-US" sz="1800" smtClean="0">
                <a:latin typeface="Times New Roman" pitchFamily="18" charset="0"/>
                <a:cs typeface="Times New Roman" pitchFamily="18" charset="0"/>
              </a:rPr>
              <a:t> Negative: str1&lt;str2 </a:t>
            </a:r>
          </a:p>
          <a:p>
            <a:pPr algn="l" rtl="0" eaLnBrk="1" hangingPunct="1">
              <a:lnSpc>
                <a:spcPct val="80000"/>
              </a:lnSpc>
              <a:buFont typeface="Wingdings" pitchFamily="2" charset="2"/>
              <a:buNone/>
            </a:pPr>
            <a:r>
              <a:rPr lang="en-US" sz="1800" b="1" smtClean="0">
                <a:latin typeface="Times New Roman" pitchFamily="18" charset="0"/>
                <a:cs typeface="Times New Roman" pitchFamily="18" charset="0"/>
              </a:rPr>
              <a:t>Related functions:</a:t>
            </a:r>
          </a:p>
          <a:p>
            <a:pPr algn="l" rtl="0" eaLnBrk="1" hangingPunct="1">
              <a:lnSpc>
                <a:spcPct val="80000"/>
              </a:lnSpc>
            </a:pPr>
            <a:r>
              <a:rPr lang="en-US" sz="1800" i="1" smtClean="0">
                <a:solidFill>
                  <a:srgbClr val="0000FF"/>
                </a:solidFill>
                <a:latin typeface="Times New Roman" pitchFamily="18" charset="0"/>
                <a:cs typeface="Times New Roman" pitchFamily="18" charset="0"/>
              </a:rPr>
              <a:t>int strncmp ( const char* str1, const char* str2, size_t num );</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Similar to strcmp but compares up to </a:t>
            </a:r>
            <a:r>
              <a:rPr lang="en-US" sz="1800" i="1" smtClean="0">
                <a:latin typeface="Times New Roman" pitchFamily="18" charset="0"/>
                <a:cs typeface="Times New Roman" pitchFamily="18" charset="0"/>
              </a:rPr>
              <a:t>num</a:t>
            </a:r>
            <a:r>
              <a:rPr lang="en-US" sz="1800" smtClean="0">
                <a:latin typeface="Times New Roman" pitchFamily="18" charset="0"/>
                <a:cs typeface="Times New Roman" pitchFamily="18" charset="0"/>
              </a:rPr>
              <a:t> characters defined</a:t>
            </a:r>
            <a:endParaRPr lang="en-US" sz="1800" b="1"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921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E90CF79-E0B4-41A6-B0EB-4AE2DEB13618}" type="slidenum">
              <a:rPr lang="he-IL" sz="1200" smtClean="0">
                <a:solidFill>
                  <a:srgbClr val="898989"/>
                </a:solidFill>
                <a:cs typeface="Arial" pitchFamily="34" charset="0"/>
              </a:rPr>
              <a:pPr eaLnBrk="1" hangingPunct="1"/>
              <a:t>115</a:t>
            </a:fld>
            <a:endParaRPr lang="en-US" sz="1200" smtClean="0">
              <a:solidFill>
                <a:srgbClr val="898989"/>
              </a:solidFill>
            </a:endParaRPr>
          </a:p>
        </p:txBody>
      </p:sp>
      <p:sp>
        <p:nvSpPr>
          <p:cNvPr id="92166" name="Rectangle 4"/>
          <p:cNvSpPr>
            <a:spLocks noChangeArrowheads="1"/>
          </p:cNvSpPr>
          <p:nvPr/>
        </p:nvSpPr>
        <p:spPr bwMode="auto">
          <a:xfrm>
            <a:off x="6172200" y="5562600"/>
            <a:ext cx="266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cs typeface="Times New Roman" pitchFamily="18" charset="0"/>
              </a:rPr>
              <a:t>**strcat_examp.cpp</a:t>
            </a:r>
          </a:p>
          <a:p>
            <a:pPr algn="ctr" rtl="0" eaLnBrk="0" hangingPunct="0"/>
            <a:endParaRPr lang="en-US" sz="1400" b="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152400"/>
            <a:ext cx="7772400" cy="1143000"/>
          </a:xfrm>
        </p:spPr>
        <p:txBody>
          <a:bodyPr/>
          <a:lstStyle/>
          <a:p>
            <a:pPr eaLnBrk="1" hangingPunct="1"/>
            <a:r>
              <a:rPr lang="en-US" sz="3600" b="1" smtClean="0">
                <a:latin typeface="Times" pitchFamily="18" charset="0"/>
              </a:rPr>
              <a:t>Working Strings on bytes resolution</a:t>
            </a:r>
          </a:p>
        </p:txBody>
      </p:sp>
      <p:sp>
        <p:nvSpPr>
          <p:cNvPr id="93187" name="Rectangle 3"/>
          <p:cNvSpPr>
            <a:spLocks noGrp="1" noChangeArrowheads="1"/>
          </p:cNvSpPr>
          <p:nvPr>
            <p:ph idx="1"/>
          </p:nvPr>
        </p:nvSpPr>
        <p:spPr/>
        <p:txBody>
          <a:bodyPr/>
          <a:lstStyle/>
          <a:p>
            <a:pPr algn="l" eaLnBrk="1" hangingPunct="1">
              <a:lnSpc>
                <a:spcPct val="80000"/>
              </a:lnSpc>
              <a:buFont typeface="Wingdings" pitchFamily="2" charset="2"/>
              <a:buNone/>
            </a:pPr>
            <a:r>
              <a:rPr lang="en-US" sz="1800" dirty="0" smtClean="0">
                <a:latin typeface="Times New Roman" pitchFamily="18" charset="0"/>
                <a:cs typeface="Times New Roman" pitchFamily="18" charset="0"/>
              </a:rPr>
              <a:t>There's the option to manipulate all the above routines, copying, concatenating and comparing </a:t>
            </a:r>
            <a:r>
              <a:rPr lang="en-US" sz="1800" dirty="0" smtClean="0">
                <a:solidFill>
                  <a:srgbClr val="FF0000"/>
                </a:solidFill>
                <a:latin typeface="Times New Roman" pitchFamily="18" charset="0"/>
                <a:cs typeface="Times New Roman" pitchFamily="18" charset="0"/>
              </a:rPr>
              <a:t>straightforward on the raw bytes those strings are pointing to</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Fill block of memory</a:t>
            </a:r>
            <a:r>
              <a:rPr lang="en-US" sz="1800" dirty="0" smtClean="0">
                <a:latin typeface="Times New Roman" pitchFamily="18" charset="0"/>
                <a:cs typeface="Times New Roman" pitchFamily="18" charset="0"/>
              </a:rPr>
              <a:t> </a:t>
            </a:r>
          </a:p>
          <a:p>
            <a:pPr algn="l" eaLnBrk="1" hangingPunct="1">
              <a:lnSpc>
                <a:spcPct val="80000"/>
              </a:lnSpc>
              <a:buFont typeface="Wingdings" pitchFamily="2" charset="2"/>
              <a:buNone/>
            </a:pPr>
            <a:r>
              <a:rPr lang="en-US" sz="1800" i="1" dirty="0" smtClean="0">
                <a:solidFill>
                  <a:srgbClr val="0000FF"/>
                </a:solidFill>
                <a:latin typeface="Times New Roman" pitchFamily="18" charset="0"/>
                <a:cs typeface="Times New Roman" pitchFamily="18" charset="0"/>
              </a:rPr>
              <a:t>void* </a:t>
            </a:r>
            <a:r>
              <a:rPr lang="en-US" sz="1800" i="1" dirty="0" err="1" smtClean="0">
                <a:solidFill>
                  <a:srgbClr val="0000FF"/>
                </a:solidFill>
                <a:latin typeface="Times New Roman" pitchFamily="18" charset="0"/>
                <a:cs typeface="Times New Roman" pitchFamily="18" charset="0"/>
              </a:rPr>
              <a:t>memset</a:t>
            </a:r>
            <a:r>
              <a:rPr lang="en-US" sz="1800" i="1" dirty="0" smtClean="0">
                <a:solidFill>
                  <a:srgbClr val="0000FF"/>
                </a:solidFill>
                <a:latin typeface="Times New Roman" pitchFamily="18" charset="0"/>
                <a:cs typeface="Times New Roman" pitchFamily="18" charset="0"/>
              </a:rPr>
              <a:t> ( </a:t>
            </a:r>
            <a:r>
              <a:rPr lang="en-US" sz="1800" i="1" dirty="0" smtClean="0">
                <a:solidFill>
                  <a:schemeClr val="accent2"/>
                </a:solidFill>
                <a:latin typeface="Times New Roman" pitchFamily="18" charset="0"/>
                <a:cs typeface="Times New Roman" pitchFamily="18" charset="0"/>
              </a:rPr>
              <a:t>void*</a:t>
            </a:r>
            <a:r>
              <a:rPr lang="en-US" sz="1800" i="1" dirty="0" smtClean="0">
                <a:solidFill>
                  <a:srgbClr val="0000FF"/>
                </a:solidFill>
                <a:latin typeface="Times New Roman" pitchFamily="18" charset="0"/>
                <a:cs typeface="Times New Roman" pitchFamily="18" charset="0"/>
              </a:rPr>
              <a:t> </a:t>
            </a:r>
            <a:r>
              <a:rPr lang="en-US" sz="1800" i="1" dirty="0" err="1" smtClean="0">
                <a:solidFill>
                  <a:srgbClr val="0000FF"/>
                </a:solidFill>
                <a:latin typeface="Times New Roman" pitchFamily="18" charset="0"/>
                <a:cs typeface="Times New Roman" pitchFamily="18" charset="0"/>
              </a:rPr>
              <a:t>ptr</a:t>
            </a:r>
            <a:r>
              <a:rPr lang="en-US" sz="1800" i="1" dirty="0" smtClean="0">
                <a:solidFill>
                  <a:srgbClr val="0000FF"/>
                </a:solidFill>
                <a:latin typeface="Times New Roman" pitchFamily="18" charset="0"/>
                <a:cs typeface="Times New Roman" pitchFamily="18" charset="0"/>
              </a:rPr>
              <a:t>, </a:t>
            </a:r>
            <a:r>
              <a:rPr lang="en-US" sz="1800" i="1" dirty="0" err="1" smtClean="0">
                <a:solidFill>
                  <a:srgbClr val="0000FF"/>
                </a:solidFill>
                <a:latin typeface="Times New Roman" pitchFamily="18" charset="0"/>
                <a:cs typeface="Times New Roman" pitchFamily="18" charset="0"/>
              </a:rPr>
              <a:t>int</a:t>
            </a:r>
            <a:r>
              <a:rPr lang="en-US" sz="1800" i="1" dirty="0" smtClean="0">
                <a:solidFill>
                  <a:srgbClr val="0000FF"/>
                </a:solidFill>
                <a:latin typeface="Times New Roman" pitchFamily="18" charset="0"/>
                <a:cs typeface="Times New Roman" pitchFamily="18" charset="0"/>
              </a:rPr>
              <a:t> value, </a:t>
            </a:r>
            <a:r>
              <a:rPr lang="en-US" sz="1800" i="1" dirty="0" err="1" smtClean="0">
                <a:solidFill>
                  <a:srgbClr val="0000FF"/>
                </a:solidFill>
                <a:latin typeface="Times New Roman" pitchFamily="18" charset="0"/>
                <a:cs typeface="Times New Roman" pitchFamily="18" charset="0"/>
              </a:rPr>
              <a:t>size_t</a:t>
            </a:r>
            <a:r>
              <a:rPr lang="en-US" sz="1800" i="1" dirty="0" smtClean="0">
                <a:solidFill>
                  <a:srgbClr val="0000FF"/>
                </a:solidFill>
                <a:latin typeface="Times New Roman" pitchFamily="18" charset="0"/>
                <a:cs typeface="Times New Roman" pitchFamily="18" charset="0"/>
              </a:rPr>
              <a:t> </a:t>
            </a:r>
            <a:r>
              <a:rPr lang="en-US" sz="1800" i="1" dirty="0" err="1" smtClean="0">
                <a:solidFill>
                  <a:srgbClr val="0000FF"/>
                </a:solidFill>
                <a:latin typeface="Times New Roman" pitchFamily="18" charset="0"/>
                <a:cs typeface="Times New Roman" pitchFamily="18" charset="0"/>
              </a:rPr>
              <a:t>num</a:t>
            </a:r>
            <a:r>
              <a:rPr lang="en-US" sz="1800" i="1" dirty="0" smtClean="0">
                <a:solidFill>
                  <a:srgbClr val="0000FF"/>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p>
          <a:p>
            <a:pPr algn="l" eaLnBrk="1" hangingPunct="1">
              <a:lnSpc>
                <a:spcPct val="80000"/>
              </a:lnSpc>
              <a:buFont typeface="Wingdings" pitchFamily="2" charset="2"/>
              <a:buNone/>
            </a:pPr>
            <a:r>
              <a:rPr lang="en-US" sz="1800" dirty="0" smtClean="0">
                <a:latin typeface="Times New Roman" pitchFamily="18" charset="0"/>
                <a:cs typeface="Times New Roman" pitchFamily="18" charset="0"/>
              </a:rPr>
              <a:t>Sets the first </a:t>
            </a:r>
            <a:r>
              <a:rPr lang="en-US" sz="1800" i="1" dirty="0" err="1" smtClean="0">
                <a:latin typeface="Times New Roman" pitchFamily="18" charset="0"/>
                <a:cs typeface="Times New Roman" pitchFamily="18" charset="0"/>
              </a:rPr>
              <a:t>num</a:t>
            </a:r>
            <a:r>
              <a:rPr lang="en-US" sz="1800" dirty="0" smtClean="0">
                <a:latin typeface="Times New Roman" pitchFamily="18" charset="0"/>
                <a:cs typeface="Times New Roman" pitchFamily="18" charset="0"/>
              </a:rPr>
              <a:t> bytes of the block of memory pointed by </a:t>
            </a:r>
            <a:r>
              <a:rPr lang="en-US" sz="1800" i="1" dirty="0" err="1" smtClean="0">
                <a:latin typeface="Times New Roman" pitchFamily="18" charset="0"/>
                <a:cs typeface="Times New Roman" pitchFamily="18" charset="0"/>
              </a:rPr>
              <a:t>ptr</a:t>
            </a:r>
            <a:r>
              <a:rPr lang="en-US" sz="1800" dirty="0" smtClean="0">
                <a:latin typeface="Times New Roman" pitchFamily="18" charset="0"/>
                <a:cs typeface="Times New Roman" pitchFamily="18" charset="0"/>
              </a:rPr>
              <a:t>  to the specified </a:t>
            </a:r>
            <a:r>
              <a:rPr lang="en-US" sz="1800" i="1" dirty="0" smtClean="0">
                <a:latin typeface="Times New Roman" pitchFamily="18" charset="0"/>
                <a:cs typeface="Times New Roman" pitchFamily="18" charset="0"/>
              </a:rPr>
              <a:t>value</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interpreted as an unsigned char</a:t>
            </a:r>
            <a:r>
              <a:rPr lang="en-US" sz="1800" dirty="0" smtClean="0">
                <a:latin typeface="Times New Roman" pitchFamily="18" charset="0"/>
                <a:cs typeface="Times New Roman" pitchFamily="18" charset="0"/>
              </a:rPr>
              <a:t>).</a:t>
            </a:r>
          </a:p>
          <a:p>
            <a:pPr algn="l" eaLnBrk="1" hangingPunct="1">
              <a:lnSpc>
                <a:spcPct val="80000"/>
              </a:lnSpc>
              <a:buFont typeface="Wingdings" pitchFamily="2" charset="2"/>
              <a:buNone/>
            </a:pPr>
            <a:endParaRPr lang="en-US" sz="1800" i="1" dirty="0" smtClean="0">
              <a:latin typeface="Times New Roman" pitchFamily="18" charset="0"/>
              <a:cs typeface="Times New Roman" pitchFamily="18" charset="0"/>
            </a:endParaRPr>
          </a:p>
          <a:p>
            <a:pPr algn="l" eaLnBrk="1" hangingPunct="1">
              <a:lnSpc>
                <a:spcPct val="80000"/>
              </a:lnSpc>
              <a:buFont typeface="Wingdings" pitchFamily="2" charset="2"/>
              <a:buNone/>
            </a:pPr>
            <a:r>
              <a:rPr lang="en-US" sz="1800" i="1" dirty="0" smtClean="0">
                <a:latin typeface="Times New Roman" pitchFamily="18" charset="0"/>
                <a:cs typeface="Times New Roman" pitchFamily="18" charset="0"/>
              </a:rPr>
              <a:t>Example</a:t>
            </a:r>
          </a:p>
          <a:p>
            <a:pPr algn="l" rtl="0" eaLnBrk="1" hangingPunct="1">
              <a:lnSpc>
                <a:spcPct val="75000"/>
              </a:lnSpc>
              <a:buFont typeface="Wingdings" pitchFamily="2" charset="2"/>
              <a:buNone/>
            </a:pPr>
            <a:r>
              <a:rPr lang="en-US" sz="1800" i="1" dirty="0" smtClean="0">
                <a:solidFill>
                  <a:srgbClr val="0000FF"/>
                </a:solidFill>
                <a:latin typeface="Times New Roman" pitchFamily="18" charset="0"/>
                <a:cs typeface="Times New Roman" pitchFamily="18" charset="0"/>
              </a:rPr>
              <a:t>#include &lt;</a:t>
            </a:r>
            <a:r>
              <a:rPr lang="en-US" sz="1800" i="1" dirty="0" err="1" smtClean="0">
                <a:solidFill>
                  <a:srgbClr val="0000FF"/>
                </a:solidFill>
                <a:latin typeface="Times New Roman" pitchFamily="18" charset="0"/>
                <a:cs typeface="Times New Roman" pitchFamily="18" charset="0"/>
              </a:rPr>
              <a:t>stdio.h</a:t>
            </a:r>
            <a:r>
              <a:rPr lang="en-US" sz="1800" i="1" dirty="0" smtClean="0">
                <a:solidFill>
                  <a:srgbClr val="0000FF"/>
                </a:solidFill>
                <a:latin typeface="Times New Roman" pitchFamily="18" charset="0"/>
                <a:cs typeface="Times New Roman" pitchFamily="18" charset="0"/>
              </a:rPr>
              <a:t>&gt;</a:t>
            </a:r>
          </a:p>
          <a:p>
            <a:pPr algn="l" rtl="0" eaLnBrk="1" hangingPunct="1">
              <a:lnSpc>
                <a:spcPct val="75000"/>
              </a:lnSpc>
              <a:buFont typeface="Wingdings" pitchFamily="2" charset="2"/>
              <a:buNone/>
            </a:pPr>
            <a:r>
              <a:rPr lang="en-US" sz="1800" i="1" dirty="0" smtClean="0">
                <a:solidFill>
                  <a:srgbClr val="0000FF"/>
                </a:solidFill>
                <a:latin typeface="Times New Roman" pitchFamily="18" charset="0"/>
                <a:cs typeface="Times New Roman" pitchFamily="18" charset="0"/>
              </a:rPr>
              <a:t>#include &lt;</a:t>
            </a:r>
            <a:r>
              <a:rPr lang="en-US" sz="1800" i="1" dirty="0" err="1" smtClean="0">
                <a:solidFill>
                  <a:srgbClr val="0000FF"/>
                </a:solidFill>
                <a:latin typeface="Times New Roman" pitchFamily="18" charset="0"/>
                <a:cs typeface="Times New Roman" pitchFamily="18" charset="0"/>
              </a:rPr>
              <a:t>string.h</a:t>
            </a:r>
            <a:r>
              <a:rPr lang="en-US" sz="1800" i="1" dirty="0" smtClean="0">
                <a:solidFill>
                  <a:srgbClr val="0000FF"/>
                </a:solidFill>
                <a:latin typeface="Times New Roman" pitchFamily="18" charset="0"/>
                <a:cs typeface="Times New Roman" pitchFamily="18" charset="0"/>
              </a:rPr>
              <a:t>&gt;</a:t>
            </a:r>
          </a:p>
          <a:p>
            <a:pPr algn="l" rtl="0" eaLnBrk="1" hangingPunct="1">
              <a:lnSpc>
                <a:spcPct val="75000"/>
              </a:lnSpc>
              <a:buFont typeface="Wingdings" pitchFamily="2" charset="2"/>
              <a:buNone/>
            </a:pPr>
            <a:r>
              <a:rPr lang="en-US" sz="1800" i="1" dirty="0" err="1" smtClean="0">
                <a:solidFill>
                  <a:srgbClr val="0000FF"/>
                </a:solidFill>
                <a:latin typeface="Times New Roman" pitchFamily="18" charset="0"/>
                <a:cs typeface="Times New Roman" pitchFamily="18" charset="0"/>
              </a:rPr>
              <a:t>int</a:t>
            </a:r>
            <a:r>
              <a:rPr lang="en-US" sz="1800" i="1" dirty="0" smtClean="0">
                <a:solidFill>
                  <a:srgbClr val="0000FF"/>
                </a:solidFill>
                <a:latin typeface="Times New Roman" pitchFamily="18" charset="0"/>
                <a:cs typeface="Times New Roman" pitchFamily="18" charset="0"/>
              </a:rPr>
              <a:t> main ()</a:t>
            </a:r>
          </a:p>
          <a:p>
            <a:pPr algn="l" rtl="0" eaLnBrk="1" hangingPunct="1">
              <a:lnSpc>
                <a:spcPct val="75000"/>
              </a:lnSpc>
              <a:buFont typeface="Wingdings" pitchFamily="2" charset="2"/>
              <a:buNone/>
            </a:pPr>
            <a:r>
              <a:rPr lang="en-US" sz="1800" i="1" dirty="0" smtClean="0">
                <a:solidFill>
                  <a:srgbClr val="0000FF"/>
                </a:solidFill>
                <a:latin typeface="Times New Roman" pitchFamily="18" charset="0"/>
                <a:cs typeface="Times New Roman" pitchFamily="18" charset="0"/>
              </a:rPr>
              <a:t>{  </a:t>
            </a:r>
          </a:p>
          <a:p>
            <a:pPr lvl="1" algn="l" rtl="0" eaLnBrk="1" hangingPunct="1">
              <a:lnSpc>
                <a:spcPct val="75000"/>
              </a:lnSpc>
              <a:buFont typeface="Wingdings" pitchFamily="2" charset="2"/>
              <a:buNone/>
            </a:pPr>
            <a:r>
              <a:rPr lang="en-US" sz="1800" i="1" dirty="0" smtClean="0">
                <a:solidFill>
                  <a:srgbClr val="0000FF"/>
                </a:solidFill>
                <a:latin typeface="Times New Roman" pitchFamily="18" charset="0"/>
                <a:cs typeface="Times New Roman" pitchFamily="18" charset="0"/>
              </a:rPr>
              <a:t>char </a:t>
            </a:r>
            <a:r>
              <a:rPr lang="en-US" sz="1800" i="1" dirty="0" err="1" smtClean="0">
                <a:solidFill>
                  <a:srgbClr val="0000FF"/>
                </a:solidFill>
                <a:latin typeface="Times New Roman" pitchFamily="18" charset="0"/>
                <a:cs typeface="Times New Roman" pitchFamily="18" charset="0"/>
              </a:rPr>
              <a:t>str</a:t>
            </a:r>
            <a:r>
              <a:rPr lang="en-US" sz="1800" i="1" dirty="0" smtClean="0">
                <a:solidFill>
                  <a:srgbClr val="0000FF"/>
                </a:solidFill>
                <a:latin typeface="Times New Roman" pitchFamily="18" charset="0"/>
                <a:cs typeface="Times New Roman" pitchFamily="18" charset="0"/>
              </a:rPr>
              <a:t>[] = "almost every programmer should know </a:t>
            </a:r>
            <a:r>
              <a:rPr lang="en-US" sz="1800" i="1" dirty="0" err="1" smtClean="0">
                <a:solidFill>
                  <a:srgbClr val="0000FF"/>
                </a:solidFill>
                <a:latin typeface="Times New Roman" pitchFamily="18" charset="0"/>
                <a:cs typeface="Times New Roman" pitchFamily="18" charset="0"/>
              </a:rPr>
              <a:t>memset</a:t>
            </a:r>
            <a:r>
              <a:rPr lang="en-US" sz="1800" i="1" dirty="0" smtClean="0">
                <a:solidFill>
                  <a:srgbClr val="0000FF"/>
                </a:solidFill>
                <a:latin typeface="Times New Roman" pitchFamily="18" charset="0"/>
                <a:cs typeface="Times New Roman" pitchFamily="18" charset="0"/>
              </a:rPr>
              <a:t>!";  </a:t>
            </a:r>
          </a:p>
          <a:p>
            <a:pPr lvl="1" algn="l" rtl="0" eaLnBrk="1" hangingPunct="1">
              <a:lnSpc>
                <a:spcPct val="75000"/>
              </a:lnSpc>
              <a:buFont typeface="Wingdings" pitchFamily="2" charset="2"/>
              <a:buNone/>
            </a:pPr>
            <a:r>
              <a:rPr lang="en-US" sz="1800" i="1" dirty="0" err="1" smtClean="0">
                <a:solidFill>
                  <a:srgbClr val="0000FF"/>
                </a:solidFill>
                <a:latin typeface="Times New Roman" pitchFamily="18" charset="0"/>
                <a:cs typeface="Times New Roman" pitchFamily="18" charset="0"/>
              </a:rPr>
              <a:t>memset</a:t>
            </a:r>
            <a:r>
              <a:rPr lang="en-US" sz="1800" i="1" dirty="0" smtClean="0">
                <a:solidFill>
                  <a:srgbClr val="0000FF"/>
                </a:solidFill>
                <a:latin typeface="Times New Roman" pitchFamily="18" charset="0"/>
                <a:cs typeface="Times New Roman" pitchFamily="18" charset="0"/>
              </a:rPr>
              <a:t> (str,'-',6);  </a:t>
            </a:r>
          </a:p>
          <a:p>
            <a:pPr lvl="1" algn="l" rtl="0" eaLnBrk="1" hangingPunct="1">
              <a:lnSpc>
                <a:spcPct val="75000"/>
              </a:lnSpc>
              <a:buFont typeface="Wingdings" pitchFamily="2" charset="2"/>
              <a:buNone/>
            </a:pPr>
            <a:r>
              <a:rPr lang="en-US" sz="1800" i="1" dirty="0" smtClean="0">
                <a:solidFill>
                  <a:srgbClr val="0000FF"/>
                </a:solidFill>
                <a:latin typeface="Times New Roman" pitchFamily="18" charset="0"/>
                <a:cs typeface="Times New Roman" pitchFamily="18" charset="0"/>
              </a:rPr>
              <a:t>puts (</a:t>
            </a:r>
            <a:r>
              <a:rPr lang="en-US" sz="1800" i="1" dirty="0" err="1" smtClean="0">
                <a:solidFill>
                  <a:srgbClr val="0000FF"/>
                </a:solidFill>
                <a:latin typeface="Times New Roman" pitchFamily="18" charset="0"/>
                <a:cs typeface="Times New Roman" pitchFamily="18" charset="0"/>
              </a:rPr>
              <a:t>str</a:t>
            </a:r>
            <a:r>
              <a:rPr lang="en-US" sz="1800" i="1" dirty="0" smtClean="0">
                <a:solidFill>
                  <a:srgbClr val="0000FF"/>
                </a:solidFill>
                <a:latin typeface="Times New Roman" pitchFamily="18" charset="0"/>
                <a:cs typeface="Times New Roman" pitchFamily="18" charset="0"/>
              </a:rPr>
              <a:t>);            // well, don’t panic .. puts(..) is the same as </a:t>
            </a:r>
            <a:r>
              <a:rPr lang="en-US" sz="1800" i="1" dirty="0" err="1" smtClean="0">
                <a:solidFill>
                  <a:srgbClr val="0000FF"/>
                </a:solidFill>
                <a:latin typeface="Times New Roman" pitchFamily="18" charset="0"/>
                <a:cs typeface="Times New Roman" pitchFamily="18" charset="0"/>
              </a:rPr>
              <a:t>printf</a:t>
            </a:r>
            <a:r>
              <a:rPr lang="en-US" sz="1800" i="1" dirty="0" smtClean="0">
                <a:solidFill>
                  <a:srgbClr val="0000FF"/>
                </a:solidFill>
                <a:latin typeface="Times New Roman" pitchFamily="18" charset="0"/>
                <a:cs typeface="Times New Roman" pitchFamily="18" charset="0"/>
              </a:rPr>
              <a:t>(“%s” ..)</a:t>
            </a:r>
          </a:p>
          <a:p>
            <a:pPr lvl="1" algn="l" rtl="0" eaLnBrk="1" hangingPunct="1">
              <a:lnSpc>
                <a:spcPct val="75000"/>
              </a:lnSpc>
              <a:buFont typeface="Wingdings" pitchFamily="2" charset="2"/>
              <a:buNone/>
            </a:pPr>
            <a:r>
              <a:rPr lang="en-US" sz="1800" i="1" dirty="0" smtClean="0">
                <a:solidFill>
                  <a:srgbClr val="0000FF"/>
                </a:solidFill>
                <a:latin typeface="Times New Roman" pitchFamily="18" charset="0"/>
                <a:cs typeface="Times New Roman" pitchFamily="18" charset="0"/>
              </a:rPr>
              <a:t>return 0;</a:t>
            </a:r>
          </a:p>
          <a:p>
            <a:pPr algn="l" rtl="0" eaLnBrk="1" hangingPunct="1">
              <a:lnSpc>
                <a:spcPct val="75000"/>
              </a:lnSpc>
              <a:buFont typeface="Wingdings" pitchFamily="2" charset="2"/>
              <a:buNone/>
            </a:pPr>
            <a:r>
              <a:rPr lang="en-US" sz="1800" i="1" dirty="0" smtClean="0">
                <a:solidFill>
                  <a:srgbClr val="0000FF"/>
                </a:solidFill>
                <a:latin typeface="Times New Roman" pitchFamily="18" charset="0"/>
                <a:cs typeface="Times New Roman" pitchFamily="18" charset="0"/>
              </a:rPr>
              <a:t>}</a:t>
            </a:r>
          </a:p>
          <a:p>
            <a:pPr algn="l" rtl="0" eaLnBrk="1" hangingPunct="1">
              <a:lnSpc>
                <a:spcPct val="80000"/>
              </a:lnSpc>
              <a:buFont typeface="Wingdings" pitchFamily="2" charset="2"/>
              <a:buNone/>
            </a:pPr>
            <a:r>
              <a:rPr lang="en-US" sz="1800" i="1" dirty="0" smtClean="0">
                <a:solidFill>
                  <a:srgbClr val="0000FF"/>
                </a:solidFill>
                <a:latin typeface="Times New Roman" pitchFamily="18" charset="0"/>
                <a:cs typeface="Times New Roman" pitchFamily="18" charset="0"/>
              </a:rPr>
              <a:t>//</a:t>
            </a:r>
            <a:r>
              <a:rPr lang="en-US" sz="1800" i="1" dirty="0" smtClean="0">
                <a:latin typeface="Times New Roman" pitchFamily="18" charset="0"/>
                <a:cs typeface="Times New Roman" pitchFamily="18" charset="0"/>
              </a:rPr>
              <a:t>output: ------ every programmer should know </a:t>
            </a:r>
            <a:r>
              <a:rPr lang="en-US" sz="1800" i="1" dirty="0" err="1" smtClean="0">
                <a:latin typeface="Times New Roman" pitchFamily="18" charset="0"/>
                <a:cs typeface="Times New Roman" pitchFamily="18" charset="0"/>
              </a:rPr>
              <a:t>memset</a:t>
            </a:r>
            <a:r>
              <a:rPr lang="en-US" sz="1800" i="1" dirty="0" smtClean="0">
                <a:latin typeface="Times New Roman" pitchFamily="18" charset="0"/>
                <a:cs typeface="Times New Roman" pitchFamily="18" charset="0"/>
              </a:rPr>
              <a:t>!</a:t>
            </a:r>
            <a:r>
              <a:rPr lang="en-US" sz="1600" dirty="0" smtClean="0"/>
              <a:t>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931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D28A844-30DF-4819-BAF9-1265F00821B3}" type="slidenum">
              <a:rPr lang="he-IL" sz="1200" smtClean="0">
                <a:solidFill>
                  <a:srgbClr val="898989"/>
                </a:solidFill>
                <a:cs typeface="Arial" pitchFamily="34" charset="0"/>
              </a:rPr>
              <a:pPr eaLnBrk="1" hangingPunct="1"/>
              <a:t>116</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title"/>
          </p:nvPr>
        </p:nvSpPr>
        <p:spPr>
          <a:xfrm>
            <a:off x="0" y="152400"/>
            <a:ext cx="7772400" cy="1143000"/>
          </a:xfrm>
          <a:noFill/>
        </p:spPr>
        <p:txBody>
          <a:bodyPr/>
          <a:lstStyle/>
          <a:p>
            <a:pPr eaLnBrk="1" hangingPunct="1"/>
            <a:r>
              <a:rPr lang="en-US" sz="3600" b="1" smtClean="0">
                <a:latin typeface="Times" pitchFamily="18" charset="0"/>
              </a:rPr>
              <a:t>Strings on bytes resolution-cont’d</a:t>
            </a:r>
          </a:p>
        </p:txBody>
      </p:sp>
      <p:sp>
        <p:nvSpPr>
          <p:cNvPr id="94211" name="Rectangle 2"/>
          <p:cNvSpPr>
            <a:spLocks noGrp="1" noChangeArrowheads="1"/>
          </p:cNvSpPr>
          <p:nvPr>
            <p:ph idx="1"/>
          </p:nvPr>
        </p:nvSpPr>
        <p:spPr/>
        <p:txBody>
          <a:bodyPr/>
          <a:lstStyle/>
          <a:p>
            <a:pPr marL="533400" indent="-533400" algn="l" rtl="0" eaLnBrk="1" hangingPunct="1">
              <a:buFont typeface="Wingdings" pitchFamily="2" charset="2"/>
              <a:buNone/>
            </a:pPr>
            <a:r>
              <a:rPr lang="en-US" sz="1800" b="1" smtClean="0">
                <a:latin typeface="Times New Roman" pitchFamily="18" charset="0"/>
                <a:cs typeface="Times New Roman" pitchFamily="18" charset="0"/>
              </a:rPr>
              <a:t>Copy block of memory</a:t>
            </a:r>
          </a:p>
          <a:p>
            <a:pPr marL="533400" indent="-533400" algn="l" rtl="0" eaLnBrk="1" hangingPunct="1">
              <a:lnSpc>
                <a:spcPct val="90000"/>
              </a:lnSpc>
              <a:buFont typeface="Wingdings" pitchFamily="2" charset="2"/>
              <a:buNone/>
            </a:pPr>
            <a:r>
              <a:rPr lang="en-US" sz="1800" i="1" smtClean="0">
                <a:solidFill>
                  <a:srgbClr val="0000FF"/>
                </a:solidFill>
                <a:latin typeface="Times New Roman" pitchFamily="18" charset="0"/>
                <a:cs typeface="Times New Roman" pitchFamily="18" charset="0"/>
              </a:rPr>
              <a:t>void* memcpy (</a:t>
            </a:r>
            <a:r>
              <a:rPr lang="en-US" sz="1800" i="1" smtClean="0">
                <a:latin typeface="Times New Roman" pitchFamily="18" charset="0"/>
                <a:cs typeface="Times New Roman" pitchFamily="18" charset="0"/>
              </a:rPr>
              <a:t> </a:t>
            </a:r>
            <a:r>
              <a:rPr lang="en-US" sz="1800" i="1" smtClean="0">
                <a:solidFill>
                  <a:srgbClr val="FF0000"/>
                </a:solidFill>
                <a:latin typeface="Times New Roman" pitchFamily="18" charset="0"/>
                <a:cs typeface="Times New Roman" pitchFamily="18" charset="0"/>
              </a:rPr>
              <a:t>void*</a:t>
            </a:r>
            <a:r>
              <a:rPr lang="en-US" sz="1800" i="1" smtClean="0">
                <a:latin typeface="Times New Roman" pitchFamily="18" charset="0"/>
                <a:cs typeface="Times New Roman" pitchFamily="18" charset="0"/>
              </a:rPr>
              <a:t> </a:t>
            </a:r>
            <a:r>
              <a:rPr lang="en-US" sz="1800" i="1" smtClean="0">
                <a:solidFill>
                  <a:srgbClr val="0000FF"/>
                </a:solidFill>
                <a:latin typeface="Times New Roman" pitchFamily="18" charset="0"/>
                <a:cs typeface="Times New Roman" pitchFamily="18" charset="0"/>
              </a:rPr>
              <a:t>dest,const</a:t>
            </a:r>
            <a:r>
              <a:rPr lang="en-US" sz="1800" i="1" smtClean="0">
                <a:latin typeface="Times New Roman" pitchFamily="18" charset="0"/>
                <a:cs typeface="Times New Roman" pitchFamily="18" charset="0"/>
              </a:rPr>
              <a:t> </a:t>
            </a:r>
            <a:r>
              <a:rPr lang="en-US" sz="1800" i="1" smtClean="0">
                <a:solidFill>
                  <a:srgbClr val="FF0000"/>
                </a:solidFill>
                <a:latin typeface="Times New Roman" pitchFamily="18" charset="0"/>
                <a:cs typeface="Times New Roman" pitchFamily="18" charset="0"/>
              </a:rPr>
              <a:t>void*</a:t>
            </a:r>
            <a:r>
              <a:rPr lang="en-US" sz="1800" i="1" smtClean="0">
                <a:latin typeface="Times New Roman" pitchFamily="18" charset="0"/>
                <a:cs typeface="Times New Roman" pitchFamily="18" charset="0"/>
              </a:rPr>
              <a:t> </a:t>
            </a:r>
            <a:r>
              <a:rPr lang="en-US" sz="1800" i="1" smtClean="0">
                <a:solidFill>
                  <a:srgbClr val="0000FF"/>
                </a:solidFill>
                <a:latin typeface="Times New Roman" pitchFamily="18" charset="0"/>
                <a:cs typeface="Times New Roman" pitchFamily="18" charset="0"/>
              </a:rPr>
              <a:t>source, size_t num );</a:t>
            </a:r>
            <a:r>
              <a:rPr lang="en-US" sz="1800" smtClean="0">
                <a:latin typeface="Times New Roman" pitchFamily="18" charset="0"/>
                <a:cs typeface="Times New Roman" pitchFamily="18" charset="0"/>
              </a:rPr>
              <a:t> </a:t>
            </a:r>
          </a:p>
          <a:p>
            <a:pPr marL="533400" indent="-533400" algn="l" rtl="0" eaLnBrk="1" hangingPunct="1">
              <a:lnSpc>
                <a:spcPct val="90000"/>
              </a:lnSpc>
              <a:buFont typeface="Wingdings" pitchFamily="2" charset="2"/>
              <a:buNone/>
            </a:pPr>
            <a:r>
              <a:rPr lang="en-US" sz="1800" smtClean="0">
                <a:latin typeface="Times New Roman" pitchFamily="18" charset="0"/>
                <a:cs typeface="Times New Roman" pitchFamily="18" charset="0"/>
              </a:rPr>
              <a:t>Notes:</a:t>
            </a:r>
          </a:p>
          <a:p>
            <a:pPr marL="533400" indent="-533400" algn="l" rtl="0" eaLnBrk="1" hangingPunct="1">
              <a:lnSpc>
                <a:spcPct val="90000"/>
              </a:lnSpc>
            </a:pPr>
            <a:r>
              <a:rPr lang="en-US" sz="1800" smtClean="0">
                <a:latin typeface="Times New Roman" pitchFamily="18" charset="0"/>
                <a:cs typeface="Times New Roman" pitchFamily="18" charset="0"/>
              </a:rPr>
              <a:t>Copies the values of </a:t>
            </a:r>
            <a:r>
              <a:rPr lang="en-US" sz="1800" i="1" smtClean="0">
                <a:latin typeface="Times New Roman" pitchFamily="18" charset="0"/>
                <a:cs typeface="Times New Roman" pitchFamily="18" charset="0"/>
              </a:rPr>
              <a:t>num</a:t>
            </a:r>
            <a:r>
              <a:rPr lang="en-US" sz="1800" smtClean="0">
                <a:latin typeface="Times New Roman" pitchFamily="18" charset="0"/>
                <a:cs typeface="Times New Roman" pitchFamily="18" charset="0"/>
              </a:rPr>
              <a:t> bytes from the location pointed by </a:t>
            </a:r>
            <a:r>
              <a:rPr lang="en-US" sz="1800" i="1" smtClean="0">
                <a:latin typeface="Times New Roman" pitchFamily="18" charset="0"/>
                <a:cs typeface="Times New Roman" pitchFamily="18" charset="0"/>
              </a:rPr>
              <a:t>source</a:t>
            </a:r>
            <a:r>
              <a:rPr lang="en-US" sz="1800" smtClean="0">
                <a:latin typeface="Times New Roman" pitchFamily="18" charset="0"/>
                <a:cs typeface="Times New Roman" pitchFamily="18" charset="0"/>
              </a:rPr>
              <a:t> directly to the </a:t>
            </a:r>
            <a:r>
              <a:rPr lang="en-US" sz="1800" smtClean="0">
                <a:solidFill>
                  <a:srgbClr val="FF0000"/>
                </a:solidFill>
                <a:latin typeface="Times New Roman" pitchFamily="18" charset="0"/>
                <a:cs typeface="Times New Roman" pitchFamily="18" charset="0"/>
              </a:rPr>
              <a:t>memory block</a:t>
            </a:r>
            <a:r>
              <a:rPr lang="en-US" sz="1800" smtClean="0">
                <a:latin typeface="Times New Roman" pitchFamily="18" charset="0"/>
                <a:cs typeface="Times New Roman" pitchFamily="18" charset="0"/>
              </a:rPr>
              <a:t> pointed by </a:t>
            </a:r>
            <a:r>
              <a:rPr lang="en-US" sz="1800" i="1" smtClean="0">
                <a:latin typeface="Times New Roman" pitchFamily="18" charset="0"/>
                <a:cs typeface="Times New Roman" pitchFamily="18" charset="0"/>
              </a:rPr>
              <a:t>destination</a:t>
            </a:r>
            <a:r>
              <a:rPr lang="en-US" sz="1800" smtClean="0">
                <a:latin typeface="Times New Roman" pitchFamily="18" charset="0"/>
                <a:cs typeface="Times New Roman" pitchFamily="18" charset="0"/>
              </a:rPr>
              <a:t>.</a:t>
            </a:r>
          </a:p>
          <a:p>
            <a:pPr marL="533400" indent="-533400" algn="l" rtl="0" eaLnBrk="1" hangingPunct="1">
              <a:lnSpc>
                <a:spcPct val="90000"/>
              </a:lnSpc>
            </a:pPr>
            <a:r>
              <a:rPr lang="en-US" sz="1800" smtClean="0">
                <a:solidFill>
                  <a:srgbClr val="FF0000"/>
                </a:solidFill>
                <a:latin typeface="Times New Roman" pitchFamily="18" charset="0"/>
                <a:cs typeface="Times New Roman" pitchFamily="18" charset="0"/>
              </a:rPr>
              <a:t>binary copy</a:t>
            </a:r>
            <a:r>
              <a:rPr lang="en-US" sz="1800" smtClean="0">
                <a:latin typeface="Times New Roman" pitchFamily="18" charset="0"/>
                <a:cs typeface="Times New Roman" pitchFamily="18" charset="0"/>
              </a:rPr>
              <a:t> of the data: type of the objects are irrelevant</a:t>
            </a:r>
          </a:p>
          <a:p>
            <a:pPr marL="533400" indent="-533400" algn="l" rtl="0" eaLnBrk="1" hangingPunct="1">
              <a:lnSpc>
                <a:spcPct val="90000"/>
              </a:lnSpc>
            </a:pPr>
            <a:r>
              <a:rPr lang="en-US" sz="1800" smtClean="0">
                <a:latin typeface="Times New Roman" pitchFamily="18" charset="0"/>
                <a:cs typeface="Times New Roman" pitchFamily="18" charset="0"/>
              </a:rPr>
              <a:t>Always copies exactly </a:t>
            </a:r>
            <a:r>
              <a:rPr lang="en-US" sz="1800" i="1" smtClean="0">
                <a:latin typeface="Times New Roman" pitchFamily="18" charset="0"/>
                <a:cs typeface="Times New Roman" pitchFamily="18" charset="0"/>
              </a:rPr>
              <a:t>num</a:t>
            </a:r>
            <a:r>
              <a:rPr lang="en-US" sz="1800" smtClean="0">
                <a:latin typeface="Times New Roman" pitchFamily="18" charset="0"/>
                <a:cs typeface="Times New Roman" pitchFamily="18" charset="0"/>
              </a:rPr>
              <a:t> bytes. Beware of data </a:t>
            </a:r>
            <a:r>
              <a:rPr lang="en-US" sz="1800" smtClean="0">
                <a:solidFill>
                  <a:srgbClr val="FF0000"/>
                </a:solidFill>
                <a:latin typeface="Times New Roman" pitchFamily="18" charset="0"/>
                <a:cs typeface="Times New Roman" pitchFamily="18" charset="0"/>
              </a:rPr>
              <a:t>overflows</a:t>
            </a:r>
            <a:r>
              <a:rPr lang="en-US" sz="1800" smtClean="0">
                <a:latin typeface="Times New Roman" pitchFamily="18" charset="0"/>
                <a:cs typeface="Times New Roman" pitchFamily="18" charset="0"/>
              </a:rPr>
              <a:t>!</a:t>
            </a:r>
          </a:p>
          <a:p>
            <a:pPr marL="533400" indent="-533400" algn="l" rtl="0" eaLnBrk="1" hangingPunct="1">
              <a:lnSpc>
                <a:spcPct val="90000"/>
              </a:lnSpc>
            </a:pPr>
            <a:r>
              <a:rPr lang="en-US" sz="1800" smtClean="0">
                <a:latin typeface="Times New Roman" pitchFamily="18" charset="0"/>
                <a:cs typeface="Times New Roman" pitchFamily="18" charset="0"/>
              </a:rPr>
              <a:t>for </a:t>
            </a:r>
            <a:r>
              <a:rPr lang="en-US" sz="1800" smtClean="0">
                <a:solidFill>
                  <a:srgbClr val="FF0000"/>
                </a:solidFill>
                <a:latin typeface="Times New Roman" pitchFamily="18" charset="0"/>
                <a:cs typeface="Times New Roman" pitchFamily="18" charset="0"/>
              </a:rPr>
              <a:t>overlapping memory blocks</a:t>
            </a:r>
            <a:r>
              <a:rPr lang="en-US" sz="1800" smtClean="0">
                <a:latin typeface="Times New Roman" pitchFamily="18" charset="0"/>
                <a:cs typeface="Times New Roman" pitchFamily="18" charset="0"/>
              </a:rPr>
              <a:t>, </a:t>
            </a:r>
            <a:r>
              <a:rPr lang="en-US" sz="1800" i="1" smtClean="0">
                <a:solidFill>
                  <a:srgbClr val="0000FF"/>
                </a:solidFill>
                <a:latin typeface="Times New Roman" pitchFamily="18" charset="0"/>
                <a:cs typeface="Times New Roman" pitchFamily="18" charset="0"/>
              </a:rPr>
              <a:t>memmove()</a:t>
            </a:r>
            <a:r>
              <a:rPr lang="en-US" sz="1800" smtClean="0">
                <a:latin typeface="Times New Roman" pitchFamily="18" charset="0"/>
                <a:cs typeface="Times New Roman" pitchFamily="18" charset="0"/>
              </a:rPr>
              <a:t> is a safer approach. It does the same but copying takes place as if an </a:t>
            </a:r>
            <a:r>
              <a:rPr lang="en-US" sz="1800" smtClean="0">
                <a:solidFill>
                  <a:srgbClr val="FF0000"/>
                </a:solidFill>
                <a:latin typeface="Times New Roman" pitchFamily="18" charset="0"/>
                <a:cs typeface="Times New Roman" pitchFamily="18" charset="0"/>
              </a:rPr>
              <a:t>intermediate buffer</a:t>
            </a:r>
            <a:r>
              <a:rPr lang="en-US" sz="1800" smtClean="0">
                <a:latin typeface="Times New Roman" pitchFamily="18" charset="0"/>
                <a:cs typeface="Times New Roman" pitchFamily="18" charset="0"/>
              </a:rPr>
              <a:t> was used, allowing the </a:t>
            </a:r>
            <a:r>
              <a:rPr lang="en-US" sz="1800" i="1" smtClean="0">
                <a:latin typeface="Times New Roman" pitchFamily="18" charset="0"/>
                <a:cs typeface="Times New Roman" pitchFamily="18" charset="0"/>
              </a:rPr>
              <a:t>dest</a:t>
            </a:r>
            <a:r>
              <a:rPr lang="en-US" sz="1800" smtClean="0">
                <a:latin typeface="Times New Roman" pitchFamily="18" charset="0"/>
                <a:cs typeface="Times New Roman" pitchFamily="18" charset="0"/>
              </a:rPr>
              <a:t> and </a:t>
            </a:r>
            <a:r>
              <a:rPr lang="en-US" sz="1800" i="1" smtClean="0">
                <a:latin typeface="Times New Roman" pitchFamily="18" charset="0"/>
                <a:cs typeface="Times New Roman" pitchFamily="18" charset="0"/>
              </a:rPr>
              <a:t>source</a:t>
            </a:r>
            <a:r>
              <a:rPr lang="en-US" sz="1800" smtClean="0">
                <a:latin typeface="Times New Roman" pitchFamily="18" charset="0"/>
                <a:cs typeface="Times New Roman" pitchFamily="18" charset="0"/>
              </a:rPr>
              <a:t> to overlap.</a:t>
            </a: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942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775FD17-D92A-4F70-8620-D626CC5518C0}" type="slidenum">
              <a:rPr lang="he-IL" sz="1200" smtClean="0">
                <a:solidFill>
                  <a:srgbClr val="898989"/>
                </a:solidFill>
                <a:cs typeface="Arial" pitchFamily="34" charset="0"/>
              </a:rPr>
              <a:pPr eaLnBrk="1" hangingPunct="1"/>
              <a:t>117</a:t>
            </a:fld>
            <a:endParaRPr lang="en-US" sz="1200" smtClean="0">
              <a:solidFill>
                <a:srgbClr val="898989"/>
              </a:solidFill>
            </a:endParaRPr>
          </a:p>
        </p:txBody>
      </p:sp>
      <p:sp>
        <p:nvSpPr>
          <p:cNvPr id="94214" name="Rectangle 4"/>
          <p:cNvSpPr>
            <a:spLocks noChangeArrowheads="1"/>
          </p:cNvSpPr>
          <p:nvPr/>
        </p:nvSpPr>
        <p:spPr bwMode="auto">
          <a:xfrm>
            <a:off x="6477000" y="5181600"/>
            <a:ext cx="266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cs typeface="Times New Roman" pitchFamily="18" charset="0"/>
              </a:rPr>
              <a:t>**memcpy_examp.cpp</a:t>
            </a:r>
          </a:p>
          <a:p>
            <a:pPr algn="ctr" rtl="0" eaLnBrk="0" hangingPunct="0"/>
            <a:endParaRPr lang="en-US" sz="1400" b="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4288" y="152400"/>
            <a:ext cx="7772400" cy="1143000"/>
          </a:xfrm>
        </p:spPr>
        <p:txBody>
          <a:bodyPr/>
          <a:lstStyle/>
          <a:p>
            <a:pPr eaLnBrk="1" hangingPunct="1"/>
            <a:r>
              <a:rPr lang="en-US" sz="3600" b="1" smtClean="0">
                <a:latin typeface="Times" pitchFamily="18" charset="0"/>
              </a:rPr>
              <a:t>Strings on bytes resolution-cont’d</a:t>
            </a:r>
          </a:p>
        </p:txBody>
      </p:sp>
      <p:sp>
        <p:nvSpPr>
          <p:cNvPr id="95235" name="Rectangle 3"/>
          <p:cNvSpPr>
            <a:spLocks noGrp="1" noChangeArrowheads="1"/>
          </p:cNvSpPr>
          <p:nvPr>
            <p:ph idx="1"/>
          </p:nvPr>
        </p:nvSpPr>
        <p:spPr/>
        <p:txBody>
          <a:bodyPr/>
          <a:lstStyle/>
          <a:p>
            <a:pPr algn="l" rtl="0" eaLnBrk="1" hangingPunct="1">
              <a:lnSpc>
                <a:spcPct val="90000"/>
              </a:lnSpc>
              <a:buFont typeface="Wingdings" pitchFamily="2" charset="2"/>
              <a:buNone/>
            </a:pPr>
            <a:r>
              <a:rPr lang="en-US" sz="1800" b="1" dirty="0" smtClean="0">
                <a:latin typeface="Times New Roman" pitchFamily="18" charset="0"/>
                <a:cs typeface="Times New Roman" pitchFamily="18" charset="0"/>
              </a:rPr>
              <a:t>Compare two blocks of memory</a:t>
            </a:r>
            <a:endParaRPr lang="he-IL" sz="1800" b="1" dirty="0" smtClean="0">
              <a:latin typeface="Times New Roman" pitchFamily="18" charset="0"/>
              <a:cs typeface="Times New Roman" pitchFamily="18" charset="0"/>
            </a:endParaRPr>
          </a:p>
          <a:p>
            <a:pPr algn="l" rtl="0" eaLnBrk="1" hangingPunct="1">
              <a:lnSpc>
                <a:spcPct val="90000"/>
              </a:lnSpc>
            </a:pPr>
            <a:r>
              <a:rPr lang="en-US" sz="1800" i="1" dirty="0" err="1" smtClean="0">
                <a:solidFill>
                  <a:srgbClr val="0000FF"/>
                </a:solidFill>
                <a:latin typeface="Times New Roman" pitchFamily="18" charset="0"/>
                <a:cs typeface="Times New Roman" pitchFamily="18" charset="0"/>
              </a:rPr>
              <a:t>int</a:t>
            </a:r>
            <a:r>
              <a:rPr lang="en-US" sz="1800" i="1" dirty="0" smtClean="0">
                <a:solidFill>
                  <a:srgbClr val="0000FF"/>
                </a:solidFill>
                <a:latin typeface="Times New Roman" pitchFamily="18" charset="0"/>
                <a:cs typeface="Times New Roman" pitchFamily="18" charset="0"/>
              </a:rPr>
              <a:t> </a:t>
            </a:r>
            <a:r>
              <a:rPr lang="en-US" sz="1800" i="1" dirty="0" err="1" smtClean="0">
                <a:solidFill>
                  <a:srgbClr val="0000FF"/>
                </a:solidFill>
                <a:latin typeface="Times New Roman" pitchFamily="18" charset="0"/>
                <a:cs typeface="Times New Roman" pitchFamily="18" charset="0"/>
              </a:rPr>
              <a:t>memcmp</a:t>
            </a:r>
            <a:r>
              <a:rPr lang="en-US" sz="1800" i="1" dirty="0" smtClean="0">
                <a:solidFill>
                  <a:srgbClr val="0000FF"/>
                </a:solidFill>
                <a:latin typeface="Times New Roman" pitchFamily="18" charset="0"/>
                <a:cs typeface="Times New Roman" pitchFamily="18" charset="0"/>
              </a:rPr>
              <a:t> ( </a:t>
            </a:r>
            <a:r>
              <a:rPr lang="en-US" sz="1800" i="1" dirty="0" err="1" smtClean="0">
                <a:solidFill>
                  <a:srgbClr val="0000FF"/>
                </a:solidFill>
                <a:latin typeface="Times New Roman" pitchFamily="18" charset="0"/>
                <a:cs typeface="Times New Roman" pitchFamily="18" charset="0"/>
              </a:rPr>
              <a:t>const</a:t>
            </a:r>
            <a:r>
              <a:rPr lang="en-US" sz="1800" i="1" dirty="0" smtClean="0">
                <a:solidFill>
                  <a:srgbClr val="3399FF"/>
                </a:solidFill>
                <a:latin typeface="Times New Roman" pitchFamily="18" charset="0"/>
                <a:cs typeface="Times New Roman" pitchFamily="18" charset="0"/>
              </a:rPr>
              <a:t> </a:t>
            </a:r>
            <a:r>
              <a:rPr lang="en-US" sz="1800" i="1" dirty="0" smtClean="0">
                <a:solidFill>
                  <a:srgbClr val="FF0000"/>
                </a:solidFill>
                <a:latin typeface="Times New Roman" pitchFamily="18" charset="0"/>
                <a:cs typeface="Times New Roman" pitchFamily="18" charset="0"/>
              </a:rPr>
              <a:t>void*</a:t>
            </a:r>
            <a:r>
              <a:rPr lang="en-US" sz="1800" i="1" dirty="0" smtClean="0">
                <a:solidFill>
                  <a:srgbClr val="3399FF"/>
                </a:solidFill>
                <a:latin typeface="Times New Roman" pitchFamily="18" charset="0"/>
                <a:cs typeface="Times New Roman" pitchFamily="18" charset="0"/>
              </a:rPr>
              <a:t> </a:t>
            </a:r>
            <a:r>
              <a:rPr lang="en-US" sz="1800" i="1" dirty="0" smtClean="0">
                <a:solidFill>
                  <a:srgbClr val="0000FF"/>
                </a:solidFill>
                <a:latin typeface="Times New Roman" pitchFamily="18" charset="0"/>
                <a:cs typeface="Times New Roman" pitchFamily="18" charset="0"/>
              </a:rPr>
              <a:t>ptr1, </a:t>
            </a:r>
            <a:r>
              <a:rPr lang="en-US" sz="1800" i="1" dirty="0" err="1" smtClean="0">
                <a:solidFill>
                  <a:srgbClr val="0000FF"/>
                </a:solidFill>
                <a:latin typeface="Times New Roman" pitchFamily="18" charset="0"/>
                <a:cs typeface="Times New Roman" pitchFamily="18" charset="0"/>
              </a:rPr>
              <a:t>const</a:t>
            </a:r>
            <a:r>
              <a:rPr lang="en-US" sz="1800" i="1" dirty="0" smtClean="0">
                <a:solidFill>
                  <a:srgbClr val="3399FF"/>
                </a:solidFill>
                <a:latin typeface="Times New Roman" pitchFamily="18" charset="0"/>
                <a:cs typeface="Times New Roman" pitchFamily="18" charset="0"/>
              </a:rPr>
              <a:t> </a:t>
            </a:r>
            <a:r>
              <a:rPr lang="en-US" sz="1800" i="1" dirty="0" smtClean="0">
                <a:solidFill>
                  <a:srgbClr val="FF0000"/>
                </a:solidFill>
                <a:latin typeface="Times New Roman" pitchFamily="18" charset="0"/>
                <a:cs typeface="Times New Roman" pitchFamily="18" charset="0"/>
              </a:rPr>
              <a:t>void*</a:t>
            </a:r>
            <a:r>
              <a:rPr lang="en-US" sz="1800" i="1" dirty="0" smtClean="0">
                <a:solidFill>
                  <a:srgbClr val="3399FF"/>
                </a:solidFill>
                <a:latin typeface="Times New Roman" pitchFamily="18" charset="0"/>
                <a:cs typeface="Times New Roman" pitchFamily="18" charset="0"/>
              </a:rPr>
              <a:t> </a:t>
            </a:r>
            <a:r>
              <a:rPr lang="en-US" sz="1800" i="1" dirty="0" smtClean="0">
                <a:solidFill>
                  <a:srgbClr val="0000FF"/>
                </a:solidFill>
                <a:latin typeface="Times New Roman" pitchFamily="18" charset="0"/>
                <a:cs typeface="Times New Roman" pitchFamily="18" charset="0"/>
              </a:rPr>
              <a:t>ptr2, </a:t>
            </a:r>
            <a:r>
              <a:rPr lang="en-US" sz="1800" i="1" dirty="0" err="1" smtClean="0">
                <a:solidFill>
                  <a:srgbClr val="0000FF"/>
                </a:solidFill>
                <a:latin typeface="Times New Roman" pitchFamily="18" charset="0"/>
                <a:cs typeface="Times New Roman" pitchFamily="18" charset="0"/>
              </a:rPr>
              <a:t>size_t</a:t>
            </a:r>
            <a:r>
              <a:rPr lang="en-US" sz="1800" i="1" dirty="0" smtClean="0">
                <a:solidFill>
                  <a:srgbClr val="0000FF"/>
                </a:solidFill>
                <a:latin typeface="Times New Roman" pitchFamily="18" charset="0"/>
                <a:cs typeface="Times New Roman" pitchFamily="18" charset="0"/>
              </a:rPr>
              <a:t> </a:t>
            </a:r>
            <a:r>
              <a:rPr lang="en-US" sz="1800" i="1" dirty="0" err="1" smtClean="0">
                <a:solidFill>
                  <a:srgbClr val="0000FF"/>
                </a:solidFill>
                <a:latin typeface="Times New Roman" pitchFamily="18" charset="0"/>
                <a:cs typeface="Times New Roman" pitchFamily="18" charset="0"/>
              </a:rPr>
              <a:t>num</a:t>
            </a:r>
            <a:r>
              <a:rPr lang="en-US" sz="1800" i="1" dirty="0" smtClean="0">
                <a:solidFill>
                  <a:srgbClr val="0000FF"/>
                </a:solidFill>
                <a:latin typeface="Times New Roman" pitchFamily="18" charset="0"/>
                <a:cs typeface="Times New Roman" pitchFamily="18" charset="0"/>
              </a:rPr>
              <a:t> );</a:t>
            </a:r>
          </a:p>
          <a:p>
            <a:pPr algn="l" rtl="0" eaLnBrk="1" hangingPunct="1">
              <a:lnSpc>
                <a:spcPct val="90000"/>
              </a:lnSpc>
              <a:buFont typeface="Wingdings" pitchFamily="2" charset="2"/>
              <a:buNone/>
            </a:pPr>
            <a:r>
              <a:rPr lang="en-US" sz="1800" dirty="0" smtClean="0">
                <a:latin typeface="Times New Roman" pitchFamily="18" charset="0"/>
                <a:cs typeface="Times New Roman" pitchFamily="18" charset="0"/>
              </a:rPr>
              <a:t>Similar to </a:t>
            </a:r>
            <a:r>
              <a:rPr lang="en-US" sz="1800" dirty="0" err="1" smtClean="0">
                <a:latin typeface="Times New Roman" pitchFamily="18" charset="0"/>
                <a:cs typeface="Times New Roman" pitchFamily="18" charset="0"/>
              </a:rPr>
              <a:t>strcmp</a:t>
            </a:r>
            <a:r>
              <a:rPr lang="en-US" sz="1800" dirty="0" smtClean="0">
                <a:latin typeface="Times New Roman" pitchFamily="18" charset="0"/>
                <a:cs typeface="Times New Roman" pitchFamily="18" charset="0"/>
              </a:rPr>
              <a:t>, doing so directly byte by byte.  See references for further details. </a:t>
            </a:r>
          </a:p>
          <a:p>
            <a:pPr algn="l" rtl="0" eaLnBrk="1" hangingPunct="1">
              <a:lnSpc>
                <a:spcPct val="90000"/>
              </a:lnSpc>
              <a:buFont typeface="Wingdings" pitchFamily="2" charset="2"/>
              <a:buNone/>
            </a:pPr>
            <a:endParaRPr lang="en-US" sz="1800" dirty="0"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b="1" dirty="0" smtClean="0">
                <a:latin typeface="Times New Roman" pitchFamily="18" charset="0"/>
                <a:cs typeface="Times New Roman" pitchFamily="18" charset="0"/>
              </a:rPr>
              <a:t>And Many More…</a:t>
            </a:r>
          </a:p>
          <a:p>
            <a:pPr algn="l" rtl="0" eaLnBrk="1" hangingPunct="1">
              <a:lnSpc>
                <a:spcPct val="90000"/>
              </a:lnSpc>
            </a:pPr>
            <a:r>
              <a:rPr lang="en-US" sz="1800" i="1" dirty="0" err="1" smtClean="0">
                <a:solidFill>
                  <a:srgbClr val="0000FF"/>
                </a:solidFill>
                <a:latin typeface="Times New Roman" pitchFamily="18" charset="0"/>
                <a:cs typeface="Times New Roman" pitchFamily="18" charset="0"/>
              </a:rPr>
              <a:t>atoi</a:t>
            </a:r>
            <a:r>
              <a:rPr lang="en-US" sz="1800" dirty="0" smtClean="0">
                <a:solidFill>
                  <a:srgbClr val="33CCFF"/>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 Convert string to integer </a:t>
            </a:r>
          </a:p>
          <a:p>
            <a:pPr algn="l" rtl="0" eaLnBrk="1" hangingPunct="1">
              <a:lnSpc>
                <a:spcPct val="90000"/>
              </a:lnSpc>
            </a:pPr>
            <a:endParaRPr lang="en-US" sz="1800" i="1" dirty="0" smtClean="0">
              <a:solidFill>
                <a:srgbClr val="0000FF"/>
              </a:solidFill>
              <a:latin typeface="Times New Roman" pitchFamily="18" charset="0"/>
              <a:cs typeface="Times New Roman" pitchFamily="18" charset="0"/>
            </a:endParaRPr>
          </a:p>
          <a:p>
            <a:pPr algn="l" rtl="0" eaLnBrk="1" hangingPunct="1">
              <a:lnSpc>
                <a:spcPct val="90000"/>
              </a:lnSpc>
              <a:buFont typeface="Wingdings" pitchFamily="2" charset="2"/>
              <a:buNone/>
            </a:pPr>
            <a:r>
              <a:rPr lang="en-US" sz="1800" i="1" dirty="0">
                <a:solidFill>
                  <a:srgbClr val="0000FF"/>
                </a:solidFill>
                <a:latin typeface="Times New Roman" pitchFamily="18" charset="0"/>
                <a:cs typeface="Times New Roman" pitchFamily="18" charset="0"/>
              </a:rPr>
              <a:t>	</a:t>
            </a:r>
            <a:r>
              <a:rPr lang="en-US" sz="1800" i="1" dirty="0" smtClean="0">
                <a:solidFill>
                  <a:srgbClr val="0000FF"/>
                </a:solidFill>
                <a:latin typeface="Times New Roman" pitchFamily="18" charset="0"/>
                <a:cs typeface="Times New Roman" pitchFamily="18" charset="0"/>
              </a:rPr>
              <a:t>#include &lt;</a:t>
            </a:r>
            <a:r>
              <a:rPr lang="en-US" sz="1800" i="1" dirty="0" err="1" smtClean="0">
                <a:solidFill>
                  <a:srgbClr val="0000FF"/>
                </a:solidFill>
                <a:latin typeface="Times New Roman" pitchFamily="18" charset="0"/>
                <a:cs typeface="Times New Roman" pitchFamily="18" charset="0"/>
              </a:rPr>
              <a:t>ctype.h</a:t>
            </a:r>
            <a:r>
              <a:rPr lang="en-US" sz="1800" i="1" dirty="0" smtClean="0">
                <a:solidFill>
                  <a:srgbClr val="0000FF"/>
                </a:solidFill>
                <a:latin typeface="Times New Roman" pitchFamily="18" charset="0"/>
                <a:cs typeface="Times New Roman" pitchFamily="18" charset="0"/>
              </a:rPr>
              <a:t>&gt;</a:t>
            </a:r>
          </a:p>
          <a:p>
            <a:pPr algn="l" rtl="0" eaLnBrk="1" hangingPunct="1">
              <a:lnSpc>
                <a:spcPct val="90000"/>
              </a:lnSpc>
            </a:pPr>
            <a:r>
              <a:rPr lang="en-US" sz="1800" i="1" dirty="0" err="1" smtClean="0">
                <a:solidFill>
                  <a:srgbClr val="0000FF"/>
                </a:solidFill>
                <a:latin typeface="Times New Roman" pitchFamily="18" charset="0"/>
                <a:cs typeface="Times New Roman" pitchFamily="18" charset="0"/>
              </a:rPr>
              <a:t>tolower</a:t>
            </a:r>
            <a:r>
              <a:rPr lang="en-US" sz="1800" i="1" dirty="0" smtClean="0">
                <a:solidFill>
                  <a:srgbClr val="0000FF"/>
                </a:solidFill>
                <a:latin typeface="Times New Roman" pitchFamily="18" charset="0"/>
                <a:cs typeface="Times New Roman" pitchFamily="18" charset="0"/>
              </a:rPr>
              <a:t>/upper</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turns a given character to lower/uppercase letters</a:t>
            </a:r>
          </a:p>
          <a:p>
            <a:pPr algn="l" rtl="0" eaLnBrk="1" hangingPunct="1">
              <a:lnSpc>
                <a:spcPct val="90000"/>
              </a:lnSpc>
            </a:pPr>
            <a:r>
              <a:rPr lang="en-US" sz="1800" i="1" dirty="0" err="1" smtClean="0">
                <a:solidFill>
                  <a:srgbClr val="0000FF"/>
                </a:solidFill>
                <a:latin typeface="Times New Roman" pitchFamily="18" charset="0"/>
                <a:cs typeface="Times New Roman" pitchFamily="18" charset="0"/>
              </a:rPr>
              <a:t>isalpha</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Check if character is alphabetic</a:t>
            </a:r>
          </a:p>
          <a:p>
            <a:pPr algn="l" rtl="0" eaLnBrk="1" hangingPunct="1">
              <a:lnSpc>
                <a:spcPct val="90000"/>
              </a:lnSpc>
            </a:pPr>
            <a:r>
              <a:rPr lang="en-US" sz="1800" i="1" dirty="0" err="1" smtClean="0">
                <a:solidFill>
                  <a:srgbClr val="0000FF"/>
                </a:solidFill>
                <a:latin typeface="Times New Roman" pitchFamily="18" charset="0"/>
                <a:cs typeface="Times New Roman" pitchFamily="18" charset="0"/>
              </a:rPr>
              <a:t>isdigit</a:t>
            </a:r>
            <a:r>
              <a:rPr lang="en-US" sz="1800" dirty="0" smtClean="0">
                <a:solidFill>
                  <a:srgbClr val="33CCFF"/>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 Check if a character is a decimal digit  </a:t>
            </a:r>
          </a:p>
          <a:p>
            <a:pPr algn="l" rtl="0" eaLnBrk="1" hangingPunct="1">
              <a:lnSpc>
                <a:spcPct val="90000"/>
              </a:lnSpc>
              <a:buFont typeface="Wingdings" pitchFamily="2" charset="2"/>
              <a:buNone/>
            </a:pPr>
            <a:endParaRPr lang="en-US" sz="1800" dirty="0"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dirty="0" smtClean="0">
                <a:latin typeface="Times New Roman" pitchFamily="18" charset="0"/>
                <a:cs typeface="Times New Roman" pitchFamily="18" charset="0"/>
              </a:rPr>
              <a:t>You're invited to try implementing some of them by yourself … </a:t>
            </a:r>
          </a:p>
          <a:p>
            <a:pPr algn="l" rtl="0" eaLnBrk="1" hangingPunct="1">
              <a:lnSpc>
                <a:spcPct val="90000"/>
              </a:lnSpc>
              <a:buFont typeface="Wingdings" pitchFamily="2" charset="2"/>
              <a:buNone/>
            </a:pPr>
            <a:endParaRPr lang="en-US" sz="1800" b="1" dirty="0" smtClean="0">
              <a:latin typeface="Times New Roman" pitchFamily="18" charset="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952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BF2E3A4-6AD9-47DB-A3F4-F3268415615D}" type="slidenum">
              <a:rPr lang="he-IL" sz="1200" smtClean="0">
                <a:solidFill>
                  <a:srgbClr val="898989"/>
                </a:solidFill>
                <a:cs typeface="Arial" pitchFamily="34" charset="0"/>
              </a:rPr>
              <a:pPr eaLnBrk="1" hangingPunct="1"/>
              <a:t>118</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t>Copyright @ 2007 Real Time College</a:t>
            </a:r>
          </a:p>
        </p:txBody>
      </p:sp>
      <p:sp>
        <p:nvSpPr>
          <p:cNvPr id="962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68C408C-D608-4706-92AB-70F03A71E44D}" type="slidenum">
              <a:rPr lang="he-IL" sz="1200" smtClean="0">
                <a:solidFill>
                  <a:srgbClr val="898989"/>
                </a:solidFill>
                <a:cs typeface="Arial" pitchFamily="34" charset="0"/>
              </a:rPr>
              <a:pPr eaLnBrk="1" hangingPunct="1"/>
              <a:t>119</a:t>
            </a:fld>
            <a:endParaRPr lang="en-US" sz="1200" smtClean="0">
              <a:solidFill>
                <a:srgbClr val="898989"/>
              </a:solidFill>
            </a:endParaRPr>
          </a:p>
        </p:txBody>
      </p:sp>
      <p:sp>
        <p:nvSpPr>
          <p:cNvPr id="96260" name="Rectangle 3"/>
          <p:cNvSpPr>
            <a:spLocks noGrp="1" noChangeArrowheads="1"/>
          </p:cNvSpPr>
          <p:nvPr>
            <p:ph type="subTitle" idx="4294967295"/>
          </p:nvPr>
        </p:nvSpPr>
        <p:spPr>
          <a:xfrm>
            <a:off x="838200" y="2895600"/>
            <a:ext cx="6858000" cy="1600200"/>
          </a:xfrm>
        </p:spPr>
        <p:txBody>
          <a:bodyPr anchor="ctr"/>
          <a:lstStyle/>
          <a:p>
            <a:pPr marL="0" indent="0" algn="ctr" eaLnBrk="1" hangingPunct="1">
              <a:lnSpc>
                <a:spcPct val="80000"/>
              </a:lnSpc>
              <a:buFont typeface="Wingdings" pitchFamily="2" charset="2"/>
              <a:buNone/>
            </a:pPr>
            <a:endParaRPr lang="en-US" sz="1200" smtClean="0"/>
          </a:p>
          <a:p>
            <a:pPr marL="0" indent="0" algn="ctr" rtl="0" eaLnBrk="1" hangingPunct="1">
              <a:lnSpc>
                <a:spcPct val="80000"/>
              </a:lnSpc>
              <a:buFont typeface="Wingdings" pitchFamily="2" charset="2"/>
              <a:buNone/>
            </a:pPr>
            <a:r>
              <a:rPr lang="en-US" sz="4000" b="1" smtClean="0">
                <a:solidFill>
                  <a:srgbClr val="FF0000"/>
                </a:solidFill>
                <a:latin typeface="Times New Roman" pitchFamily="18" charset="0"/>
                <a:cs typeface="Times New Roman" pitchFamily="18" charset="0"/>
              </a:rPr>
              <a:t>Dynamic Memory </a:t>
            </a:r>
          </a:p>
          <a:p>
            <a:pPr marL="0" indent="0" algn="ctr" rtl="0" eaLnBrk="1" hangingPunct="1">
              <a:lnSpc>
                <a:spcPct val="80000"/>
              </a:lnSpc>
              <a:buFont typeface="Wingdings" pitchFamily="2" charset="2"/>
              <a:buNone/>
            </a:pPr>
            <a:r>
              <a:rPr lang="en-US" sz="4000" b="1" smtClean="0">
                <a:solidFill>
                  <a:srgbClr val="FF0000"/>
                </a:solidFill>
                <a:latin typeface="Times New Roman" pitchFamily="18" charset="0"/>
                <a:cs typeface="Times New Roman" pitchFamily="18" charset="0"/>
              </a:rPr>
              <a:t>Allocation</a:t>
            </a:r>
          </a:p>
        </p:txBody>
      </p:sp>
      <p:sp>
        <p:nvSpPr>
          <p:cNvPr id="96261" name="Slide Number Placeholder 3"/>
          <p:cNvSpPr txBox="1">
            <a:spLocks noGrp="1"/>
          </p:cNvSpPr>
          <p:nvPr/>
        </p:nvSpPr>
        <p:spPr bwMode="auto">
          <a:xfrm>
            <a:off x="8615363" y="6586538"/>
            <a:ext cx="533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algn="r" rtl="0" eaLnBrk="1" hangingPunct="1"/>
            <a:fld id="{E5F031EE-3E99-4E2B-BD3A-F8110EAB388B}" type="slidenum">
              <a:rPr lang="he-IL" sz="1000">
                <a:cs typeface="Arial" pitchFamily="34" charset="0"/>
              </a:rPr>
              <a:pPr algn="r" rtl="0" eaLnBrk="1" hangingPunct="1"/>
              <a:t>119</a:t>
            </a:fld>
            <a:endParaRPr lang="en-US" sz="100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1313" y="304800"/>
            <a:ext cx="4724400" cy="457200"/>
          </a:xfrm>
        </p:spPr>
        <p:txBody>
          <a:bodyPr/>
          <a:lstStyle/>
          <a:p>
            <a:pPr algn="l" eaLnBrk="1" hangingPunct="1"/>
            <a:r>
              <a:rPr lang="en-US" sz="4000" b="1" smtClean="0">
                <a:latin typeface="Times" pitchFamily="18" charset="0"/>
                <a:cs typeface="Times New Roman" pitchFamily="18" charset="0"/>
              </a:rPr>
              <a:t>Hello World</a:t>
            </a:r>
          </a:p>
        </p:txBody>
      </p:sp>
      <p:sp>
        <p:nvSpPr>
          <p:cNvPr id="17" name="Footer Placeholder 4"/>
          <p:cNvSpPr>
            <a:spLocks noGrp="1"/>
          </p:cNvSpPr>
          <p:nvPr>
            <p:ph type="ftr" sz="quarter" idx="11"/>
          </p:nvPr>
        </p:nvSpPr>
        <p:spPr/>
        <p:txBody>
          <a:bodyPr/>
          <a:lstStyle/>
          <a:p>
            <a:pPr>
              <a:defRPr/>
            </a:pPr>
            <a:r>
              <a:rPr lang="en-US"/>
              <a:t>Copyright @ 2007 Real Time College</a:t>
            </a: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C57C711-9A18-4001-BF4F-F7F6A51368FD}" type="slidenum">
              <a:rPr lang="he-IL" sz="1200" smtClean="0">
                <a:solidFill>
                  <a:srgbClr val="898989"/>
                </a:solidFill>
                <a:cs typeface="Arial" pitchFamily="34" charset="0"/>
              </a:rPr>
              <a:pPr eaLnBrk="1" hangingPunct="1"/>
              <a:t>12</a:t>
            </a:fld>
            <a:endParaRPr lang="en-US" sz="1200" smtClean="0">
              <a:solidFill>
                <a:srgbClr val="898989"/>
              </a:solidFill>
            </a:endParaRPr>
          </a:p>
        </p:txBody>
      </p:sp>
      <p:sp>
        <p:nvSpPr>
          <p:cNvPr id="6149" name="Text Box 4"/>
          <p:cNvSpPr txBox="1">
            <a:spLocks noChangeArrowheads="1"/>
          </p:cNvSpPr>
          <p:nvPr/>
        </p:nvSpPr>
        <p:spPr bwMode="auto">
          <a:xfrm>
            <a:off x="609600" y="3124200"/>
            <a:ext cx="5257800" cy="2536825"/>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spcBef>
                <a:spcPct val="50000"/>
              </a:spcBef>
            </a:pPr>
            <a:r>
              <a:rPr lang="en-US" sz="1600" i="1">
                <a:solidFill>
                  <a:srgbClr val="0066FF"/>
                </a:solidFill>
                <a:latin typeface="Lucida Console" pitchFamily="49" charset="0"/>
              </a:rPr>
              <a:t>#include &lt;stdio.h&gt;</a:t>
            </a:r>
          </a:p>
          <a:p>
            <a:pPr rtl="0">
              <a:spcBef>
                <a:spcPct val="50000"/>
              </a:spcBef>
            </a:pPr>
            <a:r>
              <a:rPr lang="en-US" sz="1600" i="1">
                <a:solidFill>
                  <a:srgbClr val="0066FF"/>
                </a:solidFill>
                <a:latin typeface="Lucida Console" pitchFamily="49" charset="0"/>
              </a:rPr>
              <a:t>/* The simplest C Program */</a:t>
            </a:r>
          </a:p>
          <a:p>
            <a:pPr rtl="0">
              <a:spcBef>
                <a:spcPct val="50000"/>
              </a:spcBef>
            </a:pPr>
            <a:r>
              <a:rPr lang="en-US" sz="1600" i="1">
                <a:solidFill>
                  <a:srgbClr val="0066FF"/>
                </a:solidFill>
                <a:latin typeface="Lucida Console" pitchFamily="49" charset="0"/>
              </a:rPr>
              <a:t>int main(int argc, char **argv)</a:t>
            </a:r>
          </a:p>
          <a:p>
            <a:pPr rtl="0">
              <a:spcBef>
                <a:spcPct val="50000"/>
              </a:spcBef>
            </a:pPr>
            <a:r>
              <a:rPr lang="en-US" sz="1600" i="1">
                <a:solidFill>
                  <a:srgbClr val="0066FF"/>
                </a:solidFill>
                <a:latin typeface="Lucida Console" pitchFamily="49" charset="0"/>
              </a:rPr>
              <a:t>{</a:t>
            </a:r>
          </a:p>
          <a:p>
            <a:pPr rtl="0">
              <a:spcBef>
                <a:spcPct val="50000"/>
              </a:spcBef>
            </a:pPr>
            <a:r>
              <a:rPr lang="en-US" sz="1600" i="1">
                <a:solidFill>
                  <a:srgbClr val="0066FF"/>
                </a:solidFill>
                <a:latin typeface="Lucida Console" pitchFamily="49" charset="0"/>
              </a:rPr>
              <a:t>  printf(“Hello World\n”);</a:t>
            </a:r>
          </a:p>
          <a:p>
            <a:pPr rtl="0">
              <a:spcBef>
                <a:spcPct val="50000"/>
              </a:spcBef>
            </a:pPr>
            <a:r>
              <a:rPr lang="en-US" sz="1600" i="1">
                <a:solidFill>
                  <a:srgbClr val="0066FF"/>
                </a:solidFill>
                <a:latin typeface="Lucida Console" pitchFamily="49" charset="0"/>
              </a:rPr>
              <a:t>  return 0;</a:t>
            </a:r>
          </a:p>
          <a:p>
            <a:pPr rtl="0">
              <a:spcBef>
                <a:spcPct val="50000"/>
              </a:spcBef>
            </a:pPr>
            <a:r>
              <a:rPr lang="en-US" sz="1600" i="1">
                <a:solidFill>
                  <a:srgbClr val="0066FF"/>
                </a:solidFill>
                <a:latin typeface="Lucida Console" pitchFamily="49" charset="0"/>
              </a:rPr>
              <a:t>}</a:t>
            </a:r>
          </a:p>
        </p:txBody>
      </p:sp>
      <p:sp>
        <p:nvSpPr>
          <p:cNvPr id="6150" name="Line 5"/>
          <p:cNvSpPr>
            <a:spLocks noChangeShapeType="1"/>
          </p:cNvSpPr>
          <p:nvPr/>
        </p:nvSpPr>
        <p:spPr bwMode="auto">
          <a:xfrm flipH="1">
            <a:off x="1979712" y="4221088"/>
            <a:ext cx="39722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6151" name="Rectangle 6"/>
          <p:cNvSpPr>
            <a:spLocks noChangeArrowheads="1"/>
          </p:cNvSpPr>
          <p:nvPr/>
        </p:nvSpPr>
        <p:spPr bwMode="auto">
          <a:xfrm>
            <a:off x="5943600" y="3581400"/>
            <a:ext cx="2971800" cy="1066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600">
                <a:solidFill>
                  <a:schemeClr val="tx2"/>
                </a:solidFill>
              </a:rPr>
              <a:t>The main() function is always where your program starts running.  </a:t>
            </a:r>
          </a:p>
        </p:txBody>
      </p:sp>
      <p:sp>
        <p:nvSpPr>
          <p:cNvPr id="6152" name="Line 7"/>
          <p:cNvSpPr>
            <a:spLocks noChangeShapeType="1"/>
          </p:cNvSpPr>
          <p:nvPr/>
        </p:nvSpPr>
        <p:spPr bwMode="auto">
          <a:xfrm flipH="1">
            <a:off x="2438400" y="2552700"/>
            <a:ext cx="838200" cy="6477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6153" name="Rectangle 8"/>
          <p:cNvSpPr>
            <a:spLocks noChangeArrowheads="1"/>
          </p:cNvSpPr>
          <p:nvPr/>
        </p:nvSpPr>
        <p:spPr bwMode="auto">
          <a:xfrm>
            <a:off x="3276600" y="1600200"/>
            <a:ext cx="5638800" cy="9906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solidFill>
                  <a:schemeClr val="tx2"/>
                </a:solidFill>
              </a:rPr>
              <a:t>#</a:t>
            </a:r>
            <a:r>
              <a:rPr lang="en-US" sz="1600">
                <a:solidFill>
                  <a:schemeClr val="tx2"/>
                </a:solidFill>
              </a:rPr>
              <a:t>include inserts another file.  “.h” files are called “header” files.  They contain stuff needed to interface to libraries and code in other “.c” files. </a:t>
            </a:r>
          </a:p>
        </p:txBody>
      </p:sp>
      <p:sp>
        <p:nvSpPr>
          <p:cNvPr id="6154" name="Line 9"/>
          <p:cNvSpPr>
            <a:spLocks noChangeShapeType="1"/>
          </p:cNvSpPr>
          <p:nvPr/>
        </p:nvSpPr>
        <p:spPr bwMode="auto">
          <a:xfrm flipH="1">
            <a:off x="4076700" y="3429000"/>
            <a:ext cx="1905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6155" name="Rectangle 10"/>
          <p:cNvSpPr>
            <a:spLocks noChangeArrowheads="1"/>
          </p:cNvSpPr>
          <p:nvPr/>
        </p:nvSpPr>
        <p:spPr bwMode="auto">
          <a:xfrm>
            <a:off x="4267200" y="2971800"/>
            <a:ext cx="4648200" cy="4572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600">
                <a:solidFill>
                  <a:schemeClr val="tx2"/>
                </a:solidFill>
              </a:rPr>
              <a:t>This is a comment. The compiler ignores this.</a:t>
            </a:r>
          </a:p>
        </p:txBody>
      </p:sp>
      <p:sp>
        <p:nvSpPr>
          <p:cNvPr id="6156" name="Line 17"/>
          <p:cNvSpPr>
            <a:spLocks noChangeShapeType="1"/>
          </p:cNvSpPr>
          <p:nvPr/>
        </p:nvSpPr>
        <p:spPr bwMode="auto">
          <a:xfrm flipH="1" flipV="1">
            <a:off x="2971800" y="4876800"/>
            <a:ext cx="16002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6157" name="Rectangle 15"/>
          <p:cNvSpPr>
            <a:spLocks noChangeArrowheads="1"/>
          </p:cNvSpPr>
          <p:nvPr/>
        </p:nvSpPr>
        <p:spPr bwMode="auto">
          <a:xfrm>
            <a:off x="4572000" y="5600700"/>
            <a:ext cx="4343400" cy="533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600" dirty="0" smtClean="0">
                <a:solidFill>
                  <a:schemeClr val="tx2"/>
                </a:solidFill>
              </a:rPr>
              <a:t>Prints </a:t>
            </a:r>
            <a:r>
              <a:rPr lang="en-US" sz="1600" dirty="0">
                <a:solidFill>
                  <a:schemeClr val="tx2"/>
                </a:solidFill>
              </a:rPr>
              <a:t>out a message. </a:t>
            </a:r>
            <a:endParaRPr lang="en-US" sz="1600" dirty="0" smtClean="0">
              <a:solidFill>
                <a:schemeClr val="tx2"/>
              </a:solidFill>
            </a:endParaRPr>
          </a:p>
          <a:p>
            <a:pPr rtl="0" eaLnBrk="0" hangingPunct="0"/>
            <a:r>
              <a:rPr lang="en-US" sz="1600" dirty="0" smtClean="0">
                <a:solidFill>
                  <a:schemeClr val="tx2"/>
                </a:solidFill>
              </a:rPr>
              <a:t>‘\</a:t>
            </a:r>
            <a:r>
              <a:rPr lang="en-US" sz="1600" dirty="0">
                <a:solidFill>
                  <a:schemeClr val="tx2"/>
                </a:solidFill>
              </a:rPr>
              <a:t>n’ means “new line”.</a:t>
            </a:r>
          </a:p>
        </p:txBody>
      </p:sp>
      <p:sp>
        <p:nvSpPr>
          <p:cNvPr id="6158" name="Line 19"/>
          <p:cNvSpPr>
            <a:spLocks noChangeShapeType="1"/>
          </p:cNvSpPr>
          <p:nvPr/>
        </p:nvSpPr>
        <p:spPr bwMode="auto">
          <a:xfrm flipH="1" flipV="1">
            <a:off x="1600200" y="53340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6159" name="Rectangle 18"/>
          <p:cNvSpPr>
            <a:spLocks noChangeArrowheads="1"/>
          </p:cNvSpPr>
          <p:nvPr/>
        </p:nvSpPr>
        <p:spPr bwMode="auto">
          <a:xfrm>
            <a:off x="838200" y="5715000"/>
            <a:ext cx="2819400" cy="533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600">
                <a:solidFill>
                  <a:schemeClr val="tx2"/>
                </a:solidFill>
              </a:rPr>
              <a:t>Return ‘0’ from this function </a:t>
            </a:r>
          </a:p>
        </p:txBody>
      </p:sp>
      <p:sp>
        <p:nvSpPr>
          <p:cNvPr id="6160" name="Line 28"/>
          <p:cNvSpPr>
            <a:spLocks noChangeShapeType="1"/>
          </p:cNvSpPr>
          <p:nvPr/>
        </p:nvSpPr>
        <p:spPr bwMode="auto">
          <a:xfrm>
            <a:off x="1143000" y="2286000"/>
            <a:ext cx="6096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6161" name="Rectangle 26"/>
          <p:cNvSpPr>
            <a:spLocks noChangeArrowheads="1"/>
          </p:cNvSpPr>
          <p:nvPr/>
        </p:nvSpPr>
        <p:spPr bwMode="auto">
          <a:xfrm>
            <a:off x="304800" y="1981200"/>
            <a:ext cx="1746920" cy="533400"/>
          </a:xfrm>
          <a:prstGeom prst="rect">
            <a:avLst/>
          </a:prstGeom>
          <a:solidFill>
            <a:schemeClr val="bg1"/>
          </a:solidFill>
          <a:ln w="28575" algn="ctr">
            <a:solidFill>
              <a:schemeClr val="tx1"/>
            </a:solidFill>
            <a:miter lim="800000"/>
            <a:headEnd/>
            <a:tailEnd/>
          </a:ln>
        </p:spPr>
        <p:txBody>
          <a:bodyPr anchor="ctr"/>
          <a:lstStyle/>
          <a:p>
            <a:pPr rtl="0" eaLnBrk="0" hangingPunct="0"/>
            <a:r>
              <a:rPr lang="en-US" sz="1400" dirty="0">
                <a:solidFill>
                  <a:schemeClr val="tx2"/>
                </a:solidFill>
              </a:rPr>
              <a:t>What </a:t>
            </a:r>
            <a:r>
              <a:rPr lang="en-US" sz="1400" dirty="0" smtClean="0">
                <a:solidFill>
                  <a:schemeClr val="tx2"/>
                </a:solidFill>
              </a:rPr>
              <a:t>does </a:t>
            </a:r>
            <a:r>
              <a:rPr lang="en-US" sz="1400" dirty="0">
                <a:solidFill>
                  <a:schemeClr val="tx2"/>
                </a:solidFill>
              </a:rPr>
              <a:t>the &lt; &gt; mean?</a:t>
            </a:r>
          </a:p>
        </p:txBody>
      </p:sp>
      <p:sp>
        <p:nvSpPr>
          <p:cNvPr id="6162" name="Rectangle 31"/>
          <p:cNvSpPr>
            <a:spLocks noChangeArrowheads="1"/>
          </p:cNvSpPr>
          <p:nvPr/>
        </p:nvSpPr>
        <p:spPr bwMode="auto">
          <a:xfrm>
            <a:off x="6797899" y="2286000"/>
            <a:ext cx="2133600" cy="533400"/>
          </a:xfrm>
          <a:prstGeom prst="rect">
            <a:avLst/>
          </a:prstGeom>
          <a:solidFill>
            <a:schemeClr val="bg1"/>
          </a:solidFill>
          <a:ln w="28575" algn="ctr">
            <a:solidFill>
              <a:schemeClr val="tx1"/>
            </a:solidFill>
            <a:miter lim="800000"/>
            <a:headEnd/>
            <a:tailEnd/>
          </a:ln>
        </p:spPr>
        <p:txBody>
          <a:bodyPr anchor="ctr"/>
          <a:lstStyle/>
          <a:p>
            <a:pPr rtl="0" eaLnBrk="0" hangingPunct="0"/>
            <a:r>
              <a:rPr lang="en-US" sz="1400">
                <a:solidFill>
                  <a:schemeClr val="tx2"/>
                </a:solidFill>
              </a:rPr>
              <a:t>Can your program have more than one .c file?</a:t>
            </a:r>
          </a:p>
        </p:txBody>
      </p:sp>
      <p:sp>
        <p:nvSpPr>
          <p:cNvPr id="19" name="Rectangle 24"/>
          <p:cNvSpPr>
            <a:spLocks noChangeArrowheads="1"/>
          </p:cNvSpPr>
          <p:nvPr/>
        </p:nvSpPr>
        <p:spPr bwMode="auto">
          <a:xfrm>
            <a:off x="1152400" y="3886200"/>
            <a:ext cx="600199" cy="3048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Copyright @ 2007 Real Time College</a:t>
            </a:r>
          </a:p>
        </p:txBody>
      </p:sp>
      <p:sp>
        <p:nvSpPr>
          <p:cNvPr id="972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B294484-4A77-4AEE-AF5A-E8D409A1C24D}" type="slidenum">
              <a:rPr lang="he-IL" sz="1200" smtClean="0">
                <a:solidFill>
                  <a:srgbClr val="898989"/>
                </a:solidFill>
                <a:cs typeface="Arial" pitchFamily="34" charset="0"/>
              </a:rPr>
              <a:pPr eaLnBrk="1" hangingPunct="1"/>
              <a:t>120</a:t>
            </a:fld>
            <a:endParaRPr lang="en-US" sz="1200" smtClean="0">
              <a:solidFill>
                <a:srgbClr val="898989"/>
              </a:solidFill>
            </a:endParaRPr>
          </a:p>
        </p:txBody>
      </p:sp>
      <p:sp>
        <p:nvSpPr>
          <p:cNvPr id="97284" name="Rectangle 2"/>
          <p:cNvSpPr>
            <a:spLocks noChangeArrowheads="1"/>
          </p:cNvSpPr>
          <p:nvPr/>
        </p:nvSpPr>
        <p:spPr bwMode="auto">
          <a:xfrm>
            <a:off x="457200" y="381000"/>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The Free Store (Heap)</a:t>
            </a:r>
          </a:p>
        </p:txBody>
      </p:sp>
      <p:sp>
        <p:nvSpPr>
          <p:cNvPr id="97285" name="Rectangle 3"/>
          <p:cNvSpPr>
            <a:spLocks noChangeArrowheads="1"/>
          </p:cNvSpPr>
          <p:nvPr/>
        </p:nvSpPr>
        <p:spPr bwMode="auto">
          <a:xfrm>
            <a:off x="609600" y="1524000"/>
            <a:ext cx="8534400"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rPr>
              <a:t>The Memory is divided into 5 main areas (for now </a:t>
            </a:r>
            <a:r>
              <a:rPr lang="en-US" sz="1800" dirty="0">
                <a:solidFill>
                  <a:srgbClr val="000000"/>
                </a:solidFill>
                <a:latin typeface="Times New Roman" pitchFamily="18" charset="0"/>
                <a:sym typeface="Wingdings" pitchFamily="2" charset="2"/>
              </a:rPr>
              <a:t>)</a:t>
            </a:r>
            <a:r>
              <a:rPr lang="en-US" sz="1800" dirty="0">
                <a:solidFill>
                  <a:srgbClr val="000000"/>
                </a:solidFill>
                <a:latin typeface="Times New Roman" pitchFamily="18" charset="0"/>
              </a:rPr>
              <a:t> </a:t>
            </a:r>
          </a:p>
          <a:p>
            <a:pPr rtl="0" eaLnBrk="0" hangingPunct="0">
              <a:spcBef>
                <a:spcPct val="50000"/>
              </a:spcBef>
            </a:pPr>
            <a:r>
              <a:rPr lang="en-US" sz="1800" dirty="0" smtClean="0">
                <a:solidFill>
                  <a:srgbClr val="000000"/>
                </a:solidFill>
                <a:latin typeface="Times New Roman" pitchFamily="18" charset="0"/>
              </a:rPr>
              <a:t>- </a:t>
            </a:r>
            <a:r>
              <a:rPr lang="en-US" sz="1800" dirty="0">
                <a:solidFill>
                  <a:srgbClr val="0000CC"/>
                </a:solidFill>
                <a:latin typeface="Times New Roman" pitchFamily="18" charset="0"/>
              </a:rPr>
              <a:t>Registers</a:t>
            </a:r>
            <a:r>
              <a:rPr lang="en-US" sz="1800" dirty="0">
                <a:solidFill>
                  <a:srgbClr val="000000"/>
                </a:solidFill>
                <a:latin typeface="Times New Roman" pitchFamily="18" charset="0"/>
              </a:rPr>
              <a:t> - Used for internal housekeeping functions, such as </a:t>
            </a:r>
            <a:r>
              <a:rPr lang="en-US" sz="1800" dirty="0" smtClean="0">
                <a:solidFill>
                  <a:srgbClr val="000000"/>
                </a:solidFill>
                <a:latin typeface="Times New Roman" pitchFamily="18" charset="0"/>
              </a:rPr>
              <a:t>keeping track </a:t>
            </a:r>
            <a:r>
              <a:rPr lang="en-US" sz="1800" dirty="0">
                <a:solidFill>
                  <a:srgbClr val="000000"/>
                </a:solidFill>
                <a:latin typeface="Times New Roman" pitchFamily="18" charset="0"/>
              </a:rPr>
              <a:t>of the top of the stack and the instruction </a:t>
            </a:r>
            <a:r>
              <a:rPr lang="en-US" sz="1800" dirty="0" smtClean="0">
                <a:solidFill>
                  <a:srgbClr val="000000"/>
                </a:solidFill>
                <a:latin typeface="Times New Roman" pitchFamily="18" charset="0"/>
              </a:rPr>
              <a:t>pointer </a:t>
            </a:r>
            <a:r>
              <a:rPr lang="en-US" sz="1800" dirty="0">
                <a:solidFill>
                  <a:srgbClr val="000000"/>
                </a:solidFill>
                <a:latin typeface="Times New Roman" pitchFamily="18" charset="0"/>
              </a:rPr>
              <a:t/>
            </a:r>
            <a:br>
              <a:rPr lang="en-US" sz="1800" dirty="0">
                <a:solidFill>
                  <a:srgbClr val="000000"/>
                </a:solidFill>
                <a:latin typeface="Times New Roman" pitchFamily="18" charset="0"/>
              </a:rPr>
            </a:br>
            <a:r>
              <a:rPr lang="en-US" sz="1800" dirty="0">
                <a:solidFill>
                  <a:srgbClr val="000000"/>
                </a:solidFill>
                <a:latin typeface="Times New Roman" pitchFamily="18" charset="0"/>
              </a:rPr>
              <a:t>- </a:t>
            </a:r>
            <a:r>
              <a:rPr lang="en-US" sz="1800" dirty="0" smtClean="0">
                <a:solidFill>
                  <a:srgbClr val="0000CC"/>
                </a:solidFill>
                <a:latin typeface="Times New Roman" pitchFamily="18" charset="0"/>
              </a:rPr>
              <a:t>Stack </a:t>
            </a:r>
            <a:r>
              <a:rPr lang="en-US" sz="1800" dirty="0" err="1" smtClean="0">
                <a:solidFill>
                  <a:srgbClr val="0000CC"/>
                </a:solidFill>
                <a:latin typeface="Times New Roman" pitchFamily="18" charset="0"/>
              </a:rPr>
              <a:t>Seg</a:t>
            </a:r>
            <a:r>
              <a:rPr lang="en-US" sz="1800" dirty="0" smtClean="0">
                <a:solidFill>
                  <a:srgbClr val="0000CC"/>
                </a:solidFill>
                <a:latin typeface="Times New Roman" pitchFamily="18" charset="0"/>
              </a:rPr>
              <a:t> (SS)</a:t>
            </a:r>
            <a:r>
              <a:rPr lang="en-US" sz="1800" dirty="0" smtClean="0">
                <a:solidFill>
                  <a:srgbClr val="000000"/>
                </a:solidFill>
                <a:latin typeface="Times New Roman" pitchFamily="18" charset="0"/>
              </a:rPr>
              <a:t> </a:t>
            </a:r>
            <a:r>
              <a:rPr lang="en-US" sz="1800" dirty="0">
                <a:solidFill>
                  <a:srgbClr val="000000"/>
                </a:solidFill>
                <a:latin typeface="Times New Roman" pitchFamily="18" charset="0"/>
              </a:rPr>
              <a:t>- Local variables, along with function parameters.</a:t>
            </a:r>
            <a:br>
              <a:rPr lang="en-US" sz="1800" dirty="0">
                <a:solidFill>
                  <a:srgbClr val="000000"/>
                </a:solidFill>
                <a:latin typeface="Times New Roman" pitchFamily="18" charset="0"/>
              </a:rPr>
            </a:br>
            <a:r>
              <a:rPr lang="en-US" sz="1800" dirty="0">
                <a:solidFill>
                  <a:srgbClr val="000000"/>
                </a:solidFill>
                <a:latin typeface="Times New Roman" pitchFamily="18" charset="0"/>
              </a:rPr>
              <a:t>- </a:t>
            </a:r>
            <a:r>
              <a:rPr lang="en-US" sz="1800" dirty="0" smtClean="0">
                <a:solidFill>
                  <a:srgbClr val="0000CC"/>
                </a:solidFill>
                <a:latin typeface="Times New Roman" pitchFamily="18" charset="0"/>
              </a:rPr>
              <a:t>Data </a:t>
            </a:r>
            <a:r>
              <a:rPr lang="en-US" sz="1800" dirty="0" err="1" smtClean="0">
                <a:solidFill>
                  <a:srgbClr val="0000CC"/>
                </a:solidFill>
                <a:latin typeface="Times New Roman" pitchFamily="18" charset="0"/>
              </a:rPr>
              <a:t>Seg</a:t>
            </a:r>
            <a:r>
              <a:rPr lang="en-US" sz="1800" dirty="0">
                <a:solidFill>
                  <a:srgbClr val="0000CC"/>
                </a:solidFill>
                <a:latin typeface="Times New Roman" pitchFamily="18" charset="0"/>
              </a:rPr>
              <a:t> </a:t>
            </a:r>
            <a:r>
              <a:rPr lang="en-US" sz="1800" dirty="0" smtClean="0">
                <a:solidFill>
                  <a:srgbClr val="0000CC"/>
                </a:solidFill>
                <a:latin typeface="Times New Roman" pitchFamily="18" charset="0"/>
              </a:rPr>
              <a:t>(DS)</a:t>
            </a:r>
            <a:r>
              <a:rPr lang="en-US" sz="1800" dirty="0" smtClean="0">
                <a:solidFill>
                  <a:srgbClr val="000000"/>
                </a:solidFill>
                <a:latin typeface="Times New Roman" pitchFamily="18" charset="0"/>
              </a:rPr>
              <a:t>  </a:t>
            </a:r>
            <a:r>
              <a:rPr lang="en-US" sz="1800" dirty="0">
                <a:solidFill>
                  <a:srgbClr val="000000"/>
                </a:solidFill>
                <a:latin typeface="Times New Roman" pitchFamily="18" charset="0"/>
              </a:rPr>
              <a:t>- Global </a:t>
            </a:r>
            <a:r>
              <a:rPr lang="en-US" sz="1800" dirty="0" smtClean="0">
                <a:solidFill>
                  <a:srgbClr val="000000"/>
                </a:solidFill>
                <a:latin typeface="Times New Roman" pitchFamily="18" charset="0"/>
              </a:rPr>
              <a:t>variables, </a:t>
            </a:r>
            <a:r>
              <a:rPr lang="en-US" sz="1800" dirty="0" smtClean="0">
                <a:solidFill>
                  <a:srgbClr val="FF0000"/>
                </a:solidFill>
                <a:latin typeface="Times New Roman" pitchFamily="18" charset="0"/>
              </a:rPr>
              <a:t>But contains more segments</a:t>
            </a:r>
            <a:r>
              <a:rPr lang="en-US" sz="1800" dirty="0" smtClean="0">
                <a:solidFill>
                  <a:srgbClr val="000000"/>
                </a:solidFill>
                <a:latin typeface="Times New Roman" pitchFamily="18" charset="0"/>
              </a:rPr>
              <a:t>.</a:t>
            </a:r>
            <a:br>
              <a:rPr lang="en-US" sz="1800" dirty="0" smtClean="0">
                <a:solidFill>
                  <a:srgbClr val="000000"/>
                </a:solidFill>
                <a:latin typeface="Times New Roman" pitchFamily="18" charset="0"/>
              </a:rPr>
            </a:br>
            <a:r>
              <a:rPr lang="en-US" sz="1800" dirty="0" smtClean="0">
                <a:solidFill>
                  <a:srgbClr val="000000"/>
                </a:solidFill>
                <a:latin typeface="Times New Roman" pitchFamily="18" charset="0"/>
              </a:rPr>
              <a:t>- </a:t>
            </a:r>
            <a:r>
              <a:rPr lang="en-US" sz="1800" dirty="0" smtClean="0">
                <a:solidFill>
                  <a:srgbClr val="0000CC"/>
                </a:solidFill>
                <a:latin typeface="Times New Roman" pitchFamily="18" charset="0"/>
              </a:rPr>
              <a:t>Code </a:t>
            </a:r>
            <a:r>
              <a:rPr lang="en-US" sz="1800" dirty="0" err="1" smtClean="0">
                <a:solidFill>
                  <a:srgbClr val="0000CC"/>
                </a:solidFill>
                <a:latin typeface="Times New Roman" pitchFamily="18" charset="0"/>
              </a:rPr>
              <a:t>Seg</a:t>
            </a:r>
            <a:r>
              <a:rPr lang="en-US" sz="1800" dirty="0" smtClean="0">
                <a:solidFill>
                  <a:srgbClr val="0000CC"/>
                </a:solidFill>
                <a:latin typeface="Times New Roman" pitchFamily="18" charset="0"/>
              </a:rPr>
              <a:t> (CS)</a:t>
            </a:r>
            <a:r>
              <a:rPr lang="en-US" sz="1800" dirty="0" smtClean="0">
                <a:solidFill>
                  <a:srgbClr val="000000"/>
                </a:solidFill>
                <a:latin typeface="Times New Roman" pitchFamily="18" charset="0"/>
              </a:rPr>
              <a:t>  </a:t>
            </a:r>
            <a:r>
              <a:rPr lang="en-US" sz="1800" dirty="0">
                <a:solidFill>
                  <a:srgbClr val="000000"/>
                </a:solidFill>
                <a:latin typeface="Times New Roman" pitchFamily="18" charset="0"/>
              </a:rPr>
              <a:t>- Where the Code is run </a:t>
            </a:r>
            <a:r>
              <a:rPr lang="en-US" sz="1800" dirty="0" smtClean="0">
                <a:solidFill>
                  <a:srgbClr val="000000"/>
                </a:solidFill>
                <a:latin typeface="Times New Roman" pitchFamily="18" charset="0"/>
              </a:rPr>
              <a:t>from</a:t>
            </a:r>
            <a:br>
              <a:rPr lang="en-US" sz="1800" dirty="0" smtClean="0">
                <a:solidFill>
                  <a:srgbClr val="000000"/>
                </a:solidFill>
                <a:latin typeface="Times New Roman" pitchFamily="18" charset="0"/>
              </a:rPr>
            </a:br>
            <a:r>
              <a:rPr lang="en-US" sz="1800" dirty="0" smtClean="0">
                <a:solidFill>
                  <a:srgbClr val="000000"/>
                </a:solidFill>
                <a:latin typeface="Times New Roman" pitchFamily="18" charset="0"/>
              </a:rPr>
              <a:t>- </a:t>
            </a:r>
            <a:r>
              <a:rPr lang="en-US" sz="1800" dirty="0">
                <a:solidFill>
                  <a:srgbClr val="0000CC"/>
                </a:solidFill>
                <a:latin typeface="Times New Roman" pitchFamily="18" charset="0"/>
              </a:rPr>
              <a:t>The free </a:t>
            </a:r>
            <a:r>
              <a:rPr lang="en-US" sz="1800" dirty="0" smtClean="0">
                <a:solidFill>
                  <a:srgbClr val="0000CC"/>
                </a:solidFill>
                <a:latin typeface="Times New Roman" pitchFamily="18" charset="0"/>
              </a:rPr>
              <a:t>store (aka Heap) </a:t>
            </a:r>
            <a:r>
              <a:rPr lang="en-US" sz="1800" dirty="0" smtClean="0">
                <a:solidFill>
                  <a:srgbClr val="000000"/>
                </a:solidFill>
                <a:latin typeface="Times New Roman" pitchFamily="18" charset="0"/>
              </a:rPr>
              <a:t> </a:t>
            </a:r>
            <a:r>
              <a:rPr lang="en-US" sz="1800" dirty="0">
                <a:solidFill>
                  <a:srgbClr val="000000"/>
                </a:solidFill>
                <a:latin typeface="Times New Roman" pitchFamily="18" charset="0"/>
              </a:rPr>
              <a:t>- Just about all remaining memory is given to the heap </a:t>
            </a:r>
          </a:p>
          <a:p>
            <a:pPr rtl="0" eaLnBrk="0" hangingPunct="0">
              <a:spcBef>
                <a:spcPct val="50000"/>
              </a:spcBef>
            </a:pPr>
            <a:r>
              <a:rPr lang="en-US" sz="1800" dirty="0" smtClean="0">
                <a:solidFill>
                  <a:srgbClr val="000000"/>
                </a:solidFill>
                <a:latin typeface="Times New Roman" pitchFamily="18" charset="0"/>
              </a:rPr>
              <a:t>A problem we might run into without the Heap…</a:t>
            </a:r>
          </a:p>
          <a:p>
            <a:pPr rtl="0" eaLnBrk="0" hangingPunct="0">
              <a:spcBef>
                <a:spcPct val="50000"/>
              </a:spcBef>
            </a:pPr>
            <a:r>
              <a:rPr lang="en-US" sz="1800" dirty="0" smtClean="0">
                <a:solidFill>
                  <a:srgbClr val="000000"/>
                </a:solidFill>
                <a:latin typeface="Times New Roman" pitchFamily="18" charset="0"/>
              </a:rPr>
              <a:t>Local </a:t>
            </a:r>
            <a:r>
              <a:rPr lang="en-US" sz="1800" dirty="0">
                <a:solidFill>
                  <a:srgbClr val="000000"/>
                </a:solidFill>
                <a:latin typeface="Times New Roman" pitchFamily="18" charset="0"/>
              </a:rPr>
              <a:t>variables </a:t>
            </a:r>
            <a:r>
              <a:rPr lang="en-US" sz="1800" dirty="0" smtClean="0">
                <a:solidFill>
                  <a:srgbClr val="000000"/>
                </a:solidFill>
                <a:latin typeface="Times New Roman" pitchFamily="18" charset="0"/>
              </a:rPr>
              <a:t>are </a:t>
            </a:r>
            <a:r>
              <a:rPr lang="en-US" sz="1800" dirty="0">
                <a:solidFill>
                  <a:srgbClr val="000000"/>
                </a:solidFill>
                <a:latin typeface="Times New Roman" pitchFamily="18" charset="0"/>
              </a:rPr>
              <a:t>valid as long as you are in the defining function, when the function returns, the local variables are thrown away.</a:t>
            </a:r>
          </a:p>
          <a:p>
            <a:pPr rtl="0" eaLnBrk="0" hangingPunct="0">
              <a:spcBef>
                <a:spcPct val="50000"/>
              </a:spcBef>
            </a:pPr>
            <a:r>
              <a:rPr lang="en-US" sz="1800" dirty="0">
                <a:solidFill>
                  <a:srgbClr val="000000"/>
                </a:solidFill>
                <a:latin typeface="Times New Roman" pitchFamily="18" charset="0"/>
              </a:rPr>
              <a:t>Global variables solve that problem at the cost of unrestricted access throughout the program, which leads to a difficult code to understand and maintain.</a:t>
            </a:r>
          </a:p>
          <a:p>
            <a:pPr rtl="0" eaLnBrk="0" hangingPunct="0">
              <a:spcBef>
                <a:spcPct val="50000"/>
              </a:spcBef>
            </a:pPr>
            <a:r>
              <a:rPr lang="en-US" sz="1800" dirty="0">
                <a:solidFill>
                  <a:srgbClr val="0000CC"/>
                </a:solidFill>
                <a:latin typeface="Times New Roman" pitchFamily="18" charset="0"/>
              </a:rPr>
              <a:t>Putting data in the free store solves both of these problems</a:t>
            </a:r>
            <a:r>
              <a:rPr lang="en-US" sz="2000" dirty="0">
                <a:solidFill>
                  <a:srgbClr val="0000CC"/>
                </a:solidFill>
                <a:latin typeface="Times New Roman" pitchFamily="18" charset="0"/>
              </a:rPr>
              <a:t>.</a:t>
            </a:r>
          </a:p>
        </p:txBody>
      </p:sp>
      <p:cxnSp>
        <p:nvCxnSpPr>
          <p:cNvPr id="5" name="Straight Connector 4"/>
          <p:cNvCxnSpPr/>
          <p:nvPr/>
        </p:nvCxnSpPr>
        <p:spPr>
          <a:xfrm flipV="1">
            <a:off x="7596336" y="2276872"/>
            <a:ext cx="432048" cy="36004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596336" y="2996952"/>
            <a:ext cx="432048" cy="36004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093039270"/>
              </p:ext>
            </p:extLst>
          </p:nvPr>
        </p:nvGraphicFramePr>
        <p:xfrm>
          <a:off x="7940407" y="2276872"/>
          <a:ext cx="880065" cy="1112520"/>
        </p:xfrm>
        <a:graphic>
          <a:graphicData uri="http://schemas.openxmlformats.org/drawingml/2006/table">
            <a:tbl>
              <a:tblPr rtl="1" firstRow="1" bandRow="1">
                <a:tableStyleId>{E8034E78-7F5D-4C2E-B375-FC64B27BC917}</a:tableStyleId>
              </a:tblPr>
              <a:tblGrid>
                <a:gridCol w="880065"/>
              </a:tblGrid>
              <a:tr h="370840">
                <a:tc>
                  <a:txBody>
                    <a:bodyPr/>
                    <a:lstStyle/>
                    <a:p>
                      <a:pPr algn="ctr" rtl="1"/>
                      <a:r>
                        <a:rPr lang="en-US" dirty="0" smtClean="0">
                          <a:solidFill>
                            <a:schemeClr val="tx1"/>
                          </a:solidFill>
                        </a:rPr>
                        <a:t>Heap</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r>
              <a:tr h="370840">
                <a:tc>
                  <a:txBody>
                    <a:bodyPr/>
                    <a:lstStyle/>
                    <a:p>
                      <a:pPr algn="ctr" rtl="1"/>
                      <a:r>
                        <a:rPr lang="en-US" dirty="0" err="1" smtClean="0">
                          <a:solidFill>
                            <a:schemeClr val="tx1"/>
                          </a:solidFill>
                        </a:rPr>
                        <a:t>GVars</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rtl="1"/>
                      <a:r>
                        <a:rPr lang="en-US" dirty="0" smtClean="0">
                          <a:solidFill>
                            <a:schemeClr val="tx1"/>
                          </a:solidFill>
                        </a:rPr>
                        <a:t>BSS</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40814204"/>
              </p:ext>
            </p:extLst>
          </p:nvPr>
        </p:nvGraphicFramePr>
        <p:xfrm>
          <a:off x="6876256" y="2276872"/>
          <a:ext cx="743744" cy="1112520"/>
        </p:xfrm>
        <a:graphic>
          <a:graphicData uri="http://schemas.openxmlformats.org/drawingml/2006/table">
            <a:tbl>
              <a:tblPr rtl="1" firstRow="1" bandRow="1">
                <a:tableStyleId>{3B4B98B0-60AC-42C2-AFA5-B58CD77FA1E5}</a:tableStyleId>
              </a:tblPr>
              <a:tblGrid>
                <a:gridCol w="743744"/>
              </a:tblGrid>
              <a:tr h="370840">
                <a:tc>
                  <a:txBody>
                    <a:bodyPr/>
                    <a:lstStyle/>
                    <a:p>
                      <a:pPr algn="ctr" rtl="1"/>
                      <a:r>
                        <a:rPr lang="en-US" b="0" dirty="0" smtClean="0"/>
                        <a:t>SS</a:t>
                      </a:r>
                      <a:endParaRPr lang="he-IL"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rtl="1"/>
                      <a:r>
                        <a:rPr lang="en-US" dirty="0" smtClean="0"/>
                        <a:t>DS</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r>
              <a:tr h="370840">
                <a:tc>
                  <a:txBody>
                    <a:bodyPr/>
                    <a:lstStyle/>
                    <a:p>
                      <a:pPr algn="ctr" rtl="1"/>
                      <a:r>
                        <a:rPr lang="en-US" dirty="0" smtClean="0"/>
                        <a:t>CS</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Copyright @ 2007 Real Time College</a:t>
            </a:r>
          </a:p>
        </p:txBody>
      </p:sp>
      <p:sp>
        <p:nvSpPr>
          <p:cNvPr id="983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C6ADFDC6-6478-41CB-B8AB-C95E853E4F8C}" type="slidenum">
              <a:rPr lang="he-IL" sz="1200" smtClean="0">
                <a:solidFill>
                  <a:srgbClr val="898989"/>
                </a:solidFill>
                <a:cs typeface="Arial" pitchFamily="34" charset="0"/>
              </a:rPr>
              <a:pPr eaLnBrk="1" hangingPunct="1"/>
              <a:t>121</a:t>
            </a:fld>
            <a:endParaRPr lang="en-US" sz="1200" smtClean="0">
              <a:solidFill>
                <a:srgbClr val="898989"/>
              </a:solidFill>
            </a:endParaRPr>
          </a:p>
        </p:txBody>
      </p:sp>
      <p:sp>
        <p:nvSpPr>
          <p:cNvPr id="98308" name="Rectangle 2"/>
          <p:cNvSpPr>
            <a:spLocks noChangeArrowheads="1"/>
          </p:cNvSpPr>
          <p:nvPr/>
        </p:nvSpPr>
        <p:spPr bwMode="auto">
          <a:xfrm>
            <a:off x="397503" y="476672"/>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dirty="0">
                <a:latin typeface="Times New Roman" pitchFamily="18" charset="0"/>
              </a:rPr>
              <a:t>Why Do we need the Heap? </a:t>
            </a:r>
            <a:endParaRPr lang="en-US" sz="2800" b="1" u="sng" dirty="0">
              <a:solidFill>
                <a:srgbClr val="000077"/>
              </a:solidFill>
              <a:latin typeface="Times New Roman" pitchFamily="18" charset="0"/>
            </a:endParaRPr>
          </a:p>
        </p:txBody>
      </p:sp>
      <p:sp>
        <p:nvSpPr>
          <p:cNvPr id="98309" name="Rectangle 3"/>
          <p:cNvSpPr>
            <a:spLocks noChangeArrowheads="1"/>
          </p:cNvSpPr>
          <p:nvPr/>
        </p:nvSpPr>
        <p:spPr bwMode="auto">
          <a:xfrm>
            <a:off x="395536" y="1524000"/>
            <a:ext cx="8534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latin typeface="Times New Roman" pitchFamily="18" charset="0"/>
              </a:rPr>
              <a:t>Suppose you want to create a String Array representing someone's last name. The simplest way is to use a character array member to hold the name. </a:t>
            </a:r>
            <a:endParaRPr lang="en-US" sz="1800" dirty="0" smtClean="0">
              <a:latin typeface="Times New Roman" pitchFamily="18" charset="0"/>
            </a:endParaRPr>
          </a:p>
          <a:p>
            <a:pPr rtl="0" eaLnBrk="0" hangingPunct="0">
              <a:spcBef>
                <a:spcPct val="50000"/>
              </a:spcBef>
            </a:pPr>
            <a:r>
              <a:rPr lang="en-US" sz="1800" dirty="0" smtClean="0">
                <a:latin typeface="Times New Roman" pitchFamily="18" charset="0"/>
              </a:rPr>
              <a:t>But </a:t>
            </a:r>
            <a:r>
              <a:rPr lang="en-US" sz="1800" dirty="0">
                <a:latin typeface="Times New Roman" pitchFamily="18" charset="0"/>
              </a:rPr>
              <a:t>this has some drawbacks. You might use a 14-character array and then run into </a:t>
            </a:r>
            <a:r>
              <a:rPr lang="en-US" sz="1800" dirty="0" smtClean="0">
                <a:latin typeface="Times New Roman" pitchFamily="18" charset="0"/>
              </a:rPr>
              <a:t>‘Bartholomew </a:t>
            </a:r>
            <a:r>
              <a:rPr lang="en-US" sz="1800" dirty="0" err="1" smtClean="0">
                <a:latin typeface="Times New Roman" pitchFamily="18" charset="0"/>
              </a:rPr>
              <a:t>Smeadsbury-Crafthovingham</a:t>
            </a:r>
            <a:r>
              <a:rPr lang="en-US" sz="1800" dirty="0" smtClean="0">
                <a:latin typeface="Times New Roman" pitchFamily="18" charset="0"/>
              </a:rPr>
              <a:t>’. </a:t>
            </a:r>
            <a:r>
              <a:rPr lang="en-US" sz="1800" dirty="0">
                <a:latin typeface="Times New Roman" pitchFamily="18" charset="0"/>
              </a:rPr>
              <a:t>Or, to be safer, you may use a 40-character array.</a:t>
            </a:r>
          </a:p>
          <a:p>
            <a:pPr rtl="0" eaLnBrk="0" hangingPunct="0">
              <a:spcBef>
                <a:spcPct val="50000"/>
              </a:spcBef>
            </a:pPr>
            <a:r>
              <a:rPr lang="en-US" sz="1800" dirty="0">
                <a:latin typeface="Times New Roman" pitchFamily="18" charset="0"/>
              </a:rPr>
              <a:t>But, if you then create an array of 2000 such Strings, you'll waste a lot of memory with character arrays that are only </a:t>
            </a:r>
            <a:r>
              <a:rPr lang="en-US" sz="1800" u="sng" dirty="0">
                <a:latin typeface="Times New Roman" pitchFamily="18" charset="0"/>
              </a:rPr>
              <a:t>partly filled</a:t>
            </a:r>
            <a:r>
              <a:rPr lang="en-US" sz="1800" dirty="0">
                <a:latin typeface="Times New Roman" pitchFamily="18" charset="0"/>
              </a:rPr>
              <a:t>. (At this point, we're adding to the computer's memory load.) </a:t>
            </a:r>
          </a:p>
          <a:p>
            <a:pPr rtl="0" eaLnBrk="0" hangingPunct="0">
              <a:spcBef>
                <a:spcPct val="50000"/>
              </a:spcBef>
            </a:pPr>
            <a:r>
              <a:rPr lang="en-US" sz="1800" dirty="0">
                <a:latin typeface="Times New Roman" pitchFamily="18" charset="0"/>
              </a:rPr>
              <a:t>There is an alternative. </a:t>
            </a:r>
            <a:r>
              <a:rPr lang="en-US" sz="1800" dirty="0">
                <a:solidFill>
                  <a:srgbClr val="5043F7"/>
                </a:solidFill>
                <a:latin typeface="Times New Roman" pitchFamily="18" charset="0"/>
              </a:rPr>
              <a:t>Often it is much better to decide many matters, such as how much storage to use, in </a:t>
            </a:r>
            <a:r>
              <a:rPr lang="en-US" sz="1800" dirty="0">
                <a:solidFill>
                  <a:srgbClr val="FF0000"/>
                </a:solidFill>
                <a:latin typeface="Times New Roman" pitchFamily="18" charset="0"/>
              </a:rPr>
              <a:t>Real Time</a:t>
            </a:r>
            <a:r>
              <a:rPr lang="en-US" sz="1800" dirty="0">
                <a:solidFill>
                  <a:srgbClr val="5043F7"/>
                </a:solidFill>
                <a:latin typeface="Times New Roman" pitchFamily="18" charset="0"/>
              </a:rPr>
              <a:t> when a program is running</a:t>
            </a:r>
            <a:endParaRPr lang="en-US" sz="1800" dirty="0">
              <a:latin typeface="Times New Roman" pitchFamily="18" charset="0"/>
            </a:endParaRPr>
          </a:p>
          <a:p>
            <a:pPr rtl="0" eaLnBrk="0" hangingPunct="0">
              <a:spcBef>
                <a:spcPct val="50000"/>
              </a:spcBef>
            </a:pPr>
            <a:r>
              <a:rPr lang="en-US" sz="1800" dirty="0">
                <a:latin typeface="Times New Roman" pitchFamily="18" charset="0"/>
              </a:rPr>
              <a:t>The usual approach is to make</a:t>
            </a:r>
            <a:r>
              <a:rPr lang="en-US" sz="1800" dirty="0">
                <a:solidFill>
                  <a:srgbClr val="FF0000"/>
                </a:solidFill>
                <a:latin typeface="Times New Roman" pitchFamily="18" charset="0"/>
              </a:rPr>
              <a:t> a dynamic allocation for the correct amount of memory while the program is running.</a:t>
            </a:r>
          </a:p>
          <a:p>
            <a:pPr rtl="0" eaLnBrk="0" hangingPunct="0">
              <a:spcBef>
                <a:spcPct val="50000"/>
              </a:spcBef>
            </a:pPr>
            <a:r>
              <a:rPr lang="en-US" sz="1800" dirty="0">
                <a:latin typeface="Times New Roman" pitchFamily="18" charset="0"/>
              </a:rPr>
              <a:t>The allocation\de-allocation could be quite tricky at times (why?)</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Copyright @ 2007 Real Time College</a:t>
            </a:r>
          </a:p>
        </p:txBody>
      </p:sp>
      <p:sp>
        <p:nvSpPr>
          <p:cNvPr id="993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A383386-67C6-497A-AD88-D946044FACA7}" type="slidenum">
              <a:rPr lang="he-IL" sz="1200" smtClean="0">
                <a:solidFill>
                  <a:srgbClr val="898989"/>
                </a:solidFill>
                <a:cs typeface="Arial" pitchFamily="34" charset="0"/>
              </a:rPr>
              <a:pPr eaLnBrk="1" hangingPunct="1"/>
              <a:t>122</a:t>
            </a:fld>
            <a:endParaRPr lang="en-US" sz="1200" smtClean="0">
              <a:solidFill>
                <a:srgbClr val="898989"/>
              </a:solidFill>
            </a:endParaRPr>
          </a:p>
        </p:txBody>
      </p:sp>
      <p:sp>
        <p:nvSpPr>
          <p:cNvPr id="99332" name="Rectangle 2"/>
          <p:cNvSpPr>
            <a:spLocks noChangeArrowheads="1"/>
          </p:cNvSpPr>
          <p:nvPr/>
        </p:nvSpPr>
        <p:spPr bwMode="auto">
          <a:xfrm>
            <a:off x="533400" y="441325"/>
            <a:ext cx="480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dirty="0">
                <a:latin typeface="Times New Roman" pitchFamily="18" charset="0"/>
              </a:rPr>
              <a:t>The Free Store (Heap</a:t>
            </a:r>
            <a:r>
              <a:rPr lang="en-US" sz="3600" b="1" dirty="0" smtClean="0">
                <a:latin typeface="Times New Roman" pitchFamily="18" charset="0"/>
              </a:rPr>
              <a:t>)</a:t>
            </a:r>
          </a:p>
          <a:p>
            <a:pPr rtl="0" eaLnBrk="0" hangingPunct="0"/>
            <a:endParaRPr lang="en-US" sz="3600" b="1" dirty="0">
              <a:latin typeface="Times New Roman" pitchFamily="18" charset="0"/>
            </a:endParaRPr>
          </a:p>
        </p:txBody>
      </p:sp>
      <p:sp>
        <p:nvSpPr>
          <p:cNvPr id="99333" name="Rectangle 3"/>
          <p:cNvSpPr>
            <a:spLocks noChangeArrowheads="1"/>
          </p:cNvSpPr>
          <p:nvPr/>
        </p:nvSpPr>
        <p:spPr bwMode="auto">
          <a:xfrm>
            <a:off x="609600" y="1524000"/>
            <a:ext cx="8077200"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latin typeface="Times New Roman" pitchFamily="18" charset="0"/>
              </a:rPr>
              <a:t>The stack is cleaned automatically when a function returns. All the local variables go out of scope, and they are removed from the stack. </a:t>
            </a:r>
          </a:p>
          <a:p>
            <a:pPr rtl="0" eaLnBrk="0" hangingPunct="0">
              <a:spcBef>
                <a:spcPct val="50000"/>
              </a:spcBef>
            </a:pPr>
            <a:r>
              <a:rPr lang="en-US" sz="1800" dirty="0">
                <a:latin typeface="Times New Roman" pitchFamily="18" charset="0"/>
              </a:rPr>
              <a:t>The free store is not cleaned until your program ends, and </a:t>
            </a:r>
            <a:r>
              <a:rPr lang="en-US" sz="1800" dirty="0">
                <a:solidFill>
                  <a:srgbClr val="FF0000"/>
                </a:solidFill>
                <a:latin typeface="Times New Roman" pitchFamily="18" charset="0"/>
              </a:rPr>
              <a:t>it is your responsibility to free any memory that you've reserved when you are done with it</a:t>
            </a:r>
            <a:r>
              <a:rPr lang="en-US" sz="1800" dirty="0">
                <a:latin typeface="Times New Roman" pitchFamily="18" charset="0"/>
              </a:rPr>
              <a:t>.</a:t>
            </a:r>
          </a:p>
          <a:p>
            <a:pPr marL="285750" indent="-285750" rtl="0" eaLnBrk="0" hangingPunct="0">
              <a:spcBef>
                <a:spcPct val="50000"/>
              </a:spcBef>
              <a:buFont typeface="Wingdings" pitchFamily="2" charset="2"/>
              <a:buChar char="q"/>
            </a:pPr>
            <a:r>
              <a:rPr lang="en-US" sz="1800" dirty="0" smtClean="0">
                <a:latin typeface="Times New Roman" pitchFamily="18" charset="0"/>
              </a:rPr>
              <a:t>The </a:t>
            </a:r>
            <a:r>
              <a:rPr lang="en-US" sz="1800" dirty="0">
                <a:latin typeface="Times New Roman" pitchFamily="18" charset="0"/>
              </a:rPr>
              <a:t>memory you reserve remains available until you explicitly free it.</a:t>
            </a:r>
          </a:p>
          <a:p>
            <a:pPr marL="285750" indent="-285750" rtl="0" eaLnBrk="0" hangingPunct="0">
              <a:spcBef>
                <a:spcPct val="50000"/>
              </a:spcBef>
              <a:buFont typeface="Wingdings" pitchFamily="2" charset="2"/>
              <a:buChar char="q"/>
            </a:pPr>
            <a:r>
              <a:rPr lang="en-US" sz="1800" dirty="0" smtClean="0">
                <a:latin typeface="Times New Roman" pitchFamily="18" charset="0"/>
              </a:rPr>
              <a:t>If  </a:t>
            </a:r>
            <a:r>
              <a:rPr lang="en-US" sz="1800" dirty="0">
                <a:latin typeface="Times New Roman" pitchFamily="18" charset="0"/>
              </a:rPr>
              <a:t>you reserve memory on the free store while in a function, the memory is still available when the function returns.</a:t>
            </a:r>
          </a:p>
          <a:p>
            <a:pPr marL="285750" indent="-285750" rtl="0" eaLnBrk="0" hangingPunct="0">
              <a:spcBef>
                <a:spcPct val="50000"/>
              </a:spcBef>
              <a:buFont typeface="Wingdings" pitchFamily="2" charset="2"/>
              <a:buChar char="q"/>
            </a:pPr>
            <a:r>
              <a:rPr lang="en-US" sz="1800" dirty="0" smtClean="0">
                <a:latin typeface="Times New Roman" pitchFamily="18" charset="0"/>
              </a:rPr>
              <a:t>Accessing </a:t>
            </a:r>
            <a:r>
              <a:rPr lang="en-US" sz="1800" dirty="0">
                <a:latin typeface="Times New Roman" pitchFamily="18" charset="0"/>
              </a:rPr>
              <a:t>memory in this way, rather than using global variables, is that only functions with access to the pointer have access to the data. </a:t>
            </a:r>
            <a:r>
              <a:rPr lang="en-US" sz="1800" dirty="0" smtClean="0">
                <a:latin typeface="Times New Roman" pitchFamily="18" charset="0"/>
              </a:rPr>
              <a:t/>
            </a:r>
            <a:br>
              <a:rPr lang="en-US" sz="1800" dirty="0" smtClean="0">
                <a:latin typeface="Times New Roman" pitchFamily="18" charset="0"/>
              </a:rPr>
            </a:br>
            <a:r>
              <a:rPr lang="en-US" sz="1800" dirty="0" smtClean="0">
                <a:latin typeface="Times New Roman" pitchFamily="18" charset="0"/>
              </a:rPr>
              <a:t>This </a:t>
            </a:r>
            <a:r>
              <a:rPr lang="en-US" sz="1800" dirty="0">
                <a:latin typeface="Times New Roman" pitchFamily="18" charset="0"/>
              </a:rPr>
              <a:t>provides a tightly controlled interface to that data, and it eliminates the problem of one function changing that data in unexpected and unanticipated ways.</a:t>
            </a:r>
          </a:p>
          <a:p>
            <a:pPr marL="285750" indent="-285750" rtl="0" eaLnBrk="0" hangingPunct="0">
              <a:spcBef>
                <a:spcPct val="50000"/>
              </a:spcBef>
              <a:buFont typeface="Wingdings" pitchFamily="2" charset="2"/>
              <a:buChar char="q"/>
            </a:pPr>
            <a:r>
              <a:rPr lang="en-US" sz="1800" dirty="0" smtClean="0">
                <a:latin typeface="Times New Roman" pitchFamily="18" charset="0"/>
              </a:rPr>
              <a:t>For </a:t>
            </a:r>
            <a:r>
              <a:rPr lang="en-US" sz="1800" dirty="0">
                <a:latin typeface="Times New Roman" pitchFamily="18" charset="0"/>
              </a:rPr>
              <a:t>this to work, you must be able to create a pointer to an area on the free store and to pass that pointer among functions.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Copyright @ 2007 Real Time College</a:t>
            </a:r>
          </a:p>
        </p:txBody>
      </p:sp>
      <p:sp>
        <p:nvSpPr>
          <p:cNvPr id="1003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D327073-09C9-4EBA-BED3-7AA7AB92776B}" type="slidenum">
              <a:rPr lang="he-IL" sz="1200" smtClean="0">
                <a:solidFill>
                  <a:srgbClr val="898989"/>
                </a:solidFill>
                <a:cs typeface="Arial" pitchFamily="34" charset="0"/>
              </a:rPr>
              <a:pPr eaLnBrk="1" hangingPunct="1"/>
              <a:t>123</a:t>
            </a:fld>
            <a:endParaRPr lang="en-US" sz="1200" smtClean="0">
              <a:solidFill>
                <a:srgbClr val="898989"/>
              </a:solidFill>
            </a:endParaRPr>
          </a:p>
        </p:txBody>
      </p:sp>
      <p:sp>
        <p:nvSpPr>
          <p:cNvPr id="100356" name="Rectangle 2"/>
          <p:cNvSpPr>
            <a:spLocks noChangeArrowheads="1"/>
          </p:cNvSpPr>
          <p:nvPr/>
        </p:nvSpPr>
        <p:spPr bwMode="auto">
          <a:xfrm>
            <a:off x="533400" y="336550"/>
            <a:ext cx="38100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malloc</a:t>
            </a:r>
          </a:p>
        </p:txBody>
      </p:sp>
      <p:sp>
        <p:nvSpPr>
          <p:cNvPr id="100357" name="Rectangle 3"/>
          <p:cNvSpPr>
            <a:spLocks noChangeArrowheads="1"/>
          </p:cNvSpPr>
          <p:nvPr/>
        </p:nvSpPr>
        <p:spPr bwMode="auto">
          <a:xfrm>
            <a:off x="609600" y="16002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buFont typeface="Arial" pitchFamily="34" charset="0"/>
              <a:buChar char="•"/>
            </a:pPr>
            <a:r>
              <a:rPr lang="en-US" sz="1800" dirty="0">
                <a:latin typeface="Times New Roman" pitchFamily="18" charset="0"/>
              </a:rPr>
              <a:t>   Allocates memory block on the free store, returning a pointer to the beginning of    </a:t>
            </a:r>
            <a:br>
              <a:rPr lang="en-US" sz="1800" dirty="0">
                <a:latin typeface="Times New Roman" pitchFamily="18" charset="0"/>
              </a:rPr>
            </a:br>
            <a:r>
              <a:rPr lang="en-US" sz="1800" dirty="0">
                <a:latin typeface="Times New Roman" pitchFamily="18" charset="0"/>
              </a:rPr>
              <a:t>    the block. </a:t>
            </a:r>
          </a:p>
          <a:p>
            <a:pPr rtl="0" eaLnBrk="0" hangingPunct="0">
              <a:spcBef>
                <a:spcPct val="50000"/>
              </a:spcBef>
              <a:buFont typeface="Arial" pitchFamily="34" charset="0"/>
              <a:buChar char="•"/>
            </a:pPr>
            <a:r>
              <a:rPr lang="en-US" sz="1800" dirty="0">
                <a:latin typeface="Times New Roman" pitchFamily="18" charset="0"/>
              </a:rPr>
              <a:t>   If  </a:t>
            </a:r>
            <a:r>
              <a:rPr lang="en-US" sz="1800" i="1" dirty="0" err="1">
                <a:latin typeface="Times New Roman" pitchFamily="18" charset="0"/>
              </a:rPr>
              <a:t>malloc</a:t>
            </a:r>
            <a:r>
              <a:rPr lang="en-US" sz="1800" i="1" dirty="0">
                <a:latin typeface="Times New Roman" pitchFamily="18" charset="0"/>
              </a:rPr>
              <a:t>()</a:t>
            </a:r>
            <a:r>
              <a:rPr lang="en-US" sz="1800" dirty="0">
                <a:latin typeface="Times New Roman" pitchFamily="18" charset="0"/>
              </a:rPr>
              <a:t> cannot create memory on the free store (memory is, after all, a limited </a:t>
            </a:r>
            <a:br>
              <a:rPr lang="en-US" sz="1800" dirty="0">
                <a:latin typeface="Times New Roman" pitchFamily="18" charset="0"/>
              </a:rPr>
            </a:br>
            <a:r>
              <a:rPr lang="en-US" sz="1800" dirty="0">
                <a:latin typeface="Times New Roman" pitchFamily="18" charset="0"/>
              </a:rPr>
              <a:t>     resource) it returns the null pointer. </a:t>
            </a:r>
          </a:p>
          <a:p>
            <a:pPr rtl="0" eaLnBrk="0" hangingPunct="0">
              <a:spcBef>
                <a:spcPct val="50000"/>
              </a:spcBef>
            </a:pPr>
            <a:r>
              <a:rPr lang="en-US" sz="1800" i="1" dirty="0" smtClean="0">
                <a:solidFill>
                  <a:srgbClr val="0000FF"/>
                </a:solidFill>
                <a:latin typeface="Times" pitchFamily="18" charset="0"/>
              </a:rPr>
              <a:t>#include&lt;</a:t>
            </a:r>
            <a:r>
              <a:rPr lang="en-US" sz="1800" i="1" dirty="0" err="1" smtClean="0">
                <a:solidFill>
                  <a:srgbClr val="0000FF"/>
                </a:solidFill>
                <a:latin typeface="Times" pitchFamily="18" charset="0"/>
              </a:rPr>
              <a:t>stdlib.h</a:t>
            </a:r>
            <a:r>
              <a:rPr lang="en-US" sz="1800" i="1" dirty="0" smtClean="0">
                <a:solidFill>
                  <a:srgbClr val="0000FF"/>
                </a:solidFill>
                <a:latin typeface="Times" pitchFamily="18" charset="0"/>
              </a:rPr>
              <a:t>&gt;</a:t>
            </a:r>
            <a:endParaRPr lang="en-US" sz="1800" i="1" dirty="0">
              <a:solidFill>
                <a:srgbClr val="0000FF"/>
              </a:solidFill>
              <a:latin typeface="Times" pitchFamily="18" charset="0"/>
            </a:endParaRPr>
          </a:p>
          <a:p>
            <a:pPr rtl="0" eaLnBrk="0" hangingPunct="0">
              <a:spcBef>
                <a:spcPct val="50000"/>
              </a:spcBef>
            </a:pPr>
            <a:r>
              <a:rPr lang="en-US" sz="1800" i="1" dirty="0">
                <a:solidFill>
                  <a:srgbClr val="0000FF"/>
                </a:solidFill>
                <a:latin typeface="Times" pitchFamily="18" charset="0"/>
              </a:rPr>
              <a:t>void * </a:t>
            </a:r>
            <a:r>
              <a:rPr lang="en-US" sz="1800" i="1" dirty="0" err="1">
                <a:solidFill>
                  <a:srgbClr val="0000FF"/>
                </a:solidFill>
                <a:latin typeface="Times" pitchFamily="18" charset="0"/>
              </a:rPr>
              <a:t>malloc</a:t>
            </a:r>
            <a:r>
              <a:rPr lang="en-US" sz="1800" i="1" dirty="0">
                <a:solidFill>
                  <a:srgbClr val="0000FF"/>
                </a:solidFill>
                <a:latin typeface="Times" pitchFamily="18" charset="0"/>
              </a:rPr>
              <a:t> ( </a:t>
            </a:r>
            <a:r>
              <a:rPr lang="en-US" sz="1800" i="1" dirty="0" err="1">
                <a:solidFill>
                  <a:srgbClr val="0000FF"/>
                </a:solidFill>
                <a:latin typeface="Times" pitchFamily="18" charset="0"/>
              </a:rPr>
              <a:t>size_t</a:t>
            </a:r>
            <a:r>
              <a:rPr lang="en-US" sz="1800" i="1" dirty="0">
                <a:solidFill>
                  <a:srgbClr val="0000FF"/>
                </a:solidFill>
                <a:latin typeface="Times" pitchFamily="18" charset="0"/>
              </a:rPr>
              <a:t> size ); </a:t>
            </a:r>
          </a:p>
          <a:p>
            <a:pPr rtl="0" eaLnBrk="0" hangingPunct="0">
              <a:spcBef>
                <a:spcPct val="50000"/>
              </a:spcBef>
            </a:pPr>
            <a:r>
              <a:rPr lang="en-US" sz="1800" i="1" dirty="0">
                <a:solidFill>
                  <a:srgbClr val="0033CC"/>
                </a:solidFill>
                <a:latin typeface="Times New Roman" pitchFamily="18" charset="0"/>
              </a:rPr>
              <a:t>size</a:t>
            </a:r>
            <a:r>
              <a:rPr lang="en-US" sz="1800" dirty="0">
                <a:latin typeface="Times New Roman" pitchFamily="18" charset="0"/>
              </a:rPr>
              <a:t>  - Size of the memory block, in bytes. </a:t>
            </a:r>
          </a:p>
          <a:p>
            <a:pPr rtl="0" eaLnBrk="0" hangingPunct="0">
              <a:spcBef>
                <a:spcPct val="50000"/>
              </a:spcBef>
              <a:buFont typeface="Arial" pitchFamily="34" charset="0"/>
              <a:buChar char="•"/>
            </a:pPr>
            <a:r>
              <a:rPr lang="en-US" sz="1800" dirty="0">
                <a:latin typeface="Times New Roman" pitchFamily="18" charset="0"/>
              </a:rPr>
              <a:t>  The content of the newly allocated block of memory is not initialized, remaining </a:t>
            </a:r>
            <a:br>
              <a:rPr lang="en-US" sz="1800" dirty="0">
                <a:latin typeface="Times New Roman" pitchFamily="18" charset="0"/>
              </a:rPr>
            </a:br>
            <a:r>
              <a:rPr lang="en-US" sz="1800" dirty="0">
                <a:latin typeface="Times New Roman" pitchFamily="18" charset="0"/>
              </a:rPr>
              <a:t>    with indeterminate values.</a:t>
            </a:r>
          </a:p>
          <a:p>
            <a:pPr rtl="0" eaLnBrk="0" hangingPunct="0">
              <a:spcBef>
                <a:spcPct val="50000"/>
              </a:spcBef>
              <a:buFont typeface="Arial" pitchFamily="34" charset="0"/>
              <a:buChar char="•"/>
            </a:pPr>
            <a:r>
              <a:rPr lang="en-US" sz="1800" dirty="0">
                <a:latin typeface="Times New Roman" pitchFamily="18" charset="0"/>
                <a:cs typeface="Times New Roman" pitchFamily="18" charset="0"/>
              </a:rPr>
              <a:t>  To create an unsigned short variable on the heap:</a:t>
            </a:r>
          </a:p>
          <a:p>
            <a:pPr rtl="0" eaLnBrk="0" hangingPunct="0">
              <a:spcBef>
                <a:spcPct val="50000"/>
              </a:spcBef>
            </a:pPr>
            <a:r>
              <a:rPr lang="en-US" sz="1800" i="1" dirty="0">
                <a:solidFill>
                  <a:srgbClr val="0000FF"/>
                </a:solidFill>
                <a:latin typeface="Times" pitchFamily="18" charset="0"/>
              </a:rPr>
              <a:t>Char *</a:t>
            </a:r>
            <a:r>
              <a:rPr lang="en-US" sz="1800" i="1" dirty="0" err="1">
                <a:solidFill>
                  <a:srgbClr val="0000FF"/>
                </a:solidFill>
                <a:latin typeface="Times" pitchFamily="18" charset="0"/>
              </a:rPr>
              <a:t>ptr</a:t>
            </a:r>
            <a:r>
              <a:rPr lang="en-US" sz="1800" i="1" dirty="0">
                <a:solidFill>
                  <a:srgbClr val="0000FF"/>
                </a:solidFill>
                <a:latin typeface="Times" pitchFamily="18" charset="0"/>
              </a:rPr>
              <a:t> = (char *) </a:t>
            </a:r>
            <a:r>
              <a:rPr lang="en-US" sz="1800" i="1" dirty="0" err="1">
                <a:solidFill>
                  <a:srgbClr val="0000FF"/>
                </a:solidFill>
                <a:latin typeface="Times" pitchFamily="18" charset="0"/>
              </a:rPr>
              <a:t>malloc</a:t>
            </a:r>
            <a:r>
              <a:rPr lang="en-US" sz="1800" i="1" dirty="0">
                <a:solidFill>
                  <a:srgbClr val="0000FF"/>
                </a:solidFill>
                <a:latin typeface="Times" pitchFamily="18" charset="0"/>
              </a:rPr>
              <a:t>(</a:t>
            </a:r>
            <a:r>
              <a:rPr lang="en-US" sz="1800" i="1" dirty="0" err="1">
                <a:solidFill>
                  <a:srgbClr val="0000FF"/>
                </a:solidFill>
                <a:latin typeface="Times" pitchFamily="18" charset="0"/>
              </a:rPr>
              <a:t>sizeof</a:t>
            </a:r>
            <a:r>
              <a:rPr lang="en-US" sz="1800" i="1" dirty="0">
                <a:solidFill>
                  <a:srgbClr val="0000FF"/>
                </a:solidFill>
                <a:latin typeface="Times" pitchFamily="18" charset="0"/>
              </a:rPr>
              <a:t>(char));</a:t>
            </a:r>
          </a:p>
          <a:p>
            <a:pPr rtl="0" eaLnBrk="0" hangingPunct="0">
              <a:spcBef>
                <a:spcPct val="50000"/>
              </a:spcBef>
            </a:pPr>
            <a:r>
              <a:rPr lang="en-US" sz="1800" i="1" dirty="0" err="1">
                <a:solidFill>
                  <a:srgbClr val="0033CC"/>
                </a:solidFill>
                <a:latin typeface="Times New Roman" pitchFamily="18" charset="0"/>
              </a:rPr>
              <a:t>ptr</a:t>
            </a:r>
            <a:r>
              <a:rPr lang="en-US" sz="1800" dirty="0">
                <a:latin typeface="Times New Roman" pitchFamily="18" charset="0"/>
              </a:rPr>
              <a:t> - return value from </a:t>
            </a:r>
            <a:r>
              <a:rPr lang="en-US" sz="1800" i="1" dirty="0" err="1">
                <a:latin typeface="Times" pitchFamily="18" charset="0"/>
              </a:rPr>
              <a:t>malloc</a:t>
            </a:r>
            <a:r>
              <a:rPr lang="en-US" sz="1800" dirty="0">
                <a:latin typeface="Courier New" pitchFamily="49" charset="0"/>
              </a:rPr>
              <a:t> </a:t>
            </a:r>
            <a:r>
              <a:rPr lang="en-US" sz="1800" dirty="0">
                <a:solidFill>
                  <a:srgbClr val="FF0000"/>
                </a:solidFill>
                <a:latin typeface="Times New Roman" pitchFamily="18" charset="0"/>
              </a:rPr>
              <a:t>is the memory address and  It must be cased to the pointers type</a:t>
            </a:r>
            <a:r>
              <a:rPr lang="en-US" sz="1800" dirty="0">
                <a:latin typeface="Times New Roman" pitchFamily="18" charset="0"/>
              </a:rPr>
              <a:t>.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pPr>
              <a:defRPr/>
            </a:pPr>
            <a:r>
              <a:rPr lang="en-US"/>
              <a:t>Copyright @ 2007 Real Time College</a:t>
            </a:r>
          </a:p>
        </p:txBody>
      </p:sp>
      <p:sp>
        <p:nvSpPr>
          <p:cNvPr id="10137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497D957-3429-4CE0-856B-B6B379227958}" type="slidenum">
              <a:rPr lang="he-IL" sz="1200" smtClean="0">
                <a:solidFill>
                  <a:srgbClr val="898989"/>
                </a:solidFill>
                <a:cs typeface="Arial" pitchFamily="34" charset="0"/>
              </a:rPr>
              <a:pPr eaLnBrk="1" hangingPunct="1"/>
              <a:t>124</a:t>
            </a:fld>
            <a:endParaRPr lang="en-US" sz="1200" smtClean="0">
              <a:solidFill>
                <a:srgbClr val="898989"/>
              </a:solidFill>
            </a:endParaRPr>
          </a:p>
        </p:txBody>
      </p:sp>
      <p:sp>
        <p:nvSpPr>
          <p:cNvPr id="101380" name="Slide Number Placeholder 3"/>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eaLnBrk="1" hangingPunct="1"/>
            <a:endParaRPr lang="he-IL" sz="1000">
              <a:cs typeface="Arial" pitchFamily="34" charset="0"/>
            </a:endParaRPr>
          </a:p>
        </p:txBody>
      </p:sp>
      <p:sp>
        <p:nvSpPr>
          <p:cNvPr id="101381" name="Rectangle 2"/>
          <p:cNvSpPr>
            <a:spLocks noChangeArrowheads="1"/>
          </p:cNvSpPr>
          <p:nvPr/>
        </p:nvSpPr>
        <p:spPr bwMode="auto">
          <a:xfrm>
            <a:off x="762000" y="361950"/>
            <a:ext cx="464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r>
              <a:rPr lang="en-US" sz="3600" b="1">
                <a:latin typeface="Times New Roman" pitchFamily="18" charset="0"/>
                <a:cs typeface="Times New Roman" pitchFamily="18" charset="0"/>
              </a:rPr>
              <a:t>malloc (continued)</a:t>
            </a:r>
          </a:p>
        </p:txBody>
      </p:sp>
      <p:sp>
        <p:nvSpPr>
          <p:cNvPr id="101382" name="Rectangle 3"/>
          <p:cNvSpPr>
            <a:spLocks noChangeArrowheads="1"/>
          </p:cNvSpPr>
          <p:nvPr/>
        </p:nvSpPr>
        <p:spPr bwMode="auto">
          <a:xfrm>
            <a:off x="762000" y="1600200"/>
            <a:ext cx="79248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r>
              <a:rPr lang="en-US" sz="1800">
                <a:latin typeface="Times New Roman" pitchFamily="18" charset="0"/>
                <a:cs typeface="Times New Roman" pitchFamily="18" charset="0"/>
              </a:rPr>
              <a:t>To create an int variable on the free store, you might write</a:t>
            </a:r>
          </a:p>
          <a:p>
            <a:pPr rtl="0"/>
            <a:r>
              <a:rPr lang="en-US" sz="1800">
                <a:solidFill>
                  <a:srgbClr val="0066FF"/>
                </a:solidFill>
                <a:latin typeface="Times New Roman" pitchFamily="18" charset="0"/>
                <a:cs typeface="Times New Roman" pitchFamily="18" charset="0"/>
              </a:rPr>
              <a:t>int *pPointer;</a:t>
            </a:r>
          </a:p>
          <a:p>
            <a:pPr rtl="0"/>
            <a:r>
              <a:rPr lang="en-US" sz="1800" i="1">
                <a:solidFill>
                  <a:srgbClr val="0066FF"/>
                </a:solidFill>
                <a:latin typeface="Times New Roman" pitchFamily="18" charset="0"/>
                <a:cs typeface="Times New Roman" pitchFamily="18" charset="0"/>
              </a:rPr>
              <a:t>pPointer = (int*) malloc(sizeof(int));</a:t>
            </a:r>
          </a:p>
          <a:p>
            <a:pPr rtl="0"/>
            <a:r>
              <a:rPr lang="en-US" sz="1800" i="1">
                <a:solidFill>
                  <a:srgbClr val="0066FF"/>
                </a:solidFill>
                <a:latin typeface="Times New Roman" pitchFamily="18" charset="0"/>
                <a:cs typeface="Times New Roman" pitchFamily="18" charset="0"/>
              </a:rPr>
              <a:t>if(NULL==pPointer)</a:t>
            </a:r>
          </a:p>
          <a:p>
            <a:pPr rtl="0"/>
            <a:r>
              <a:rPr lang="en-US" sz="1800" i="1">
                <a:solidFill>
                  <a:srgbClr val="0066FF"/>
                </a:solidFill>
                <a:latin typeface="Times New Roman" pitchFamily="18" charset="0"/>
                <a:cs typeface="Times New Roman" pitchFamily="18" charset="0"/>
              </a:rPr>
              <a:t>{</a:t>
            </a:r>
          </a:p>
          <a:p>
            <a:pPr rtl="0"/>
            <a:r>
              <a:rPr lang="en-US" sz="1800" i="1">
                <a:solidFill>
                  <a:srgbClr val="0066FF"/>
                </a:solidFill>
                <a:latin typeface="Times New Roman" pitchFamily="18" charset="0"/>
                <a:cs typeface="Times New Roman" pitchFamily="18" charset="0"/>
              </a:rPr>
              <a:t>        Printf(“error allocating Memory”); </a:t>
            </a:r>
          </a:p>
          <a:p>
            <a:pPr rtl="0"/>
            <a:r>
              <a:rPr lang="en-US" sz="1800" i="1">
                <a:solidFill>
                  <a:srgbClr val="0066FF"/>
                </a:solidFill>
                <a:latin typeface="Times New Roman" pitchFamily="18" charset="0"/>
                <a:cs typeface="Times New Roman" pitchFamily="18" charset="0"/>
              </a:rPr>
              <a:t>        return  (-1);</a:t>
            </a:r>
          </a:p>
          <a:p>
            <a:pPr rtl="0"/>
            <a:r>
              <a:rPr lang="en-US" sz="1800" i="1">
                <a:solidFill>
                  <a:srgbClr val="0066FF"/>
                </a:solidFill>
                <a:latin typeface="Times New Roman" pitchFamily="18" charset="0"/>
                <a:cs typeface="Times New Roman" pitchFamily="18" charset="0"/>
              </a:rPr>
              <a:t>}</a:t>
            </a:r>
          </a:p>
          <a:p>
            <a:pPr rtl="0"/>
            <a:r>
              <a:rPr lang="en-US" sz="1800">
                <a:solidFill>
                  <a:srgbClr val="0066FF"/>
                </a:solidFill>
                <a:latin typeface="Times New Roman" pitchFamily="18" charset="0"/>
                <a:cs typeface="Times New Roman" pitchFamily="18" charset="0"/>
              </a:rPr>
              <a:t>*pPointer = 72;</a:t>
            </a:r>
          </a:p>
          <a:p>
            <a:pPr rtl="0"/>
            <a:endParaRPr lang="en-US" sz="1800">
              <a:latin typeface="Times New Roman" pitchFamily="18" charset="0"/>
              <a:cs typeface="Times New Roman" pitchFamily="18" charset="0"/>
            </a:endParaRPr>
          </a:p>
          <a:p>
            <a:pPr rtl="0"/>
            <a:r>
              <a:rPr lang="en-US" sz="1800">
                <a:latin typeface="Times New Roman" pitchFamily="18" charset="0"/>
                <a:cs typeface="Times New Roman" pitchFamily="18" charset="0"/>
              </a:rPr>
              <a:t>This means, "Put 72 to the address on the free store to which </a:t>
            </a:r>
            <a:r>
              <a:rPr lang="en-US" sz="1800">
                <a:solidFill>
                  <a:srgbClr val="0066FF"/>
                </a:solidFill>
                <a:latin typeface="Times New Roman" pitchFamily="18" charset="0"/>
                <a:cs typeface="Times New Roman" pitchFamily="18" charset="0"/>
              </a:rPr>
              <a:t>pPointer</a:t>
            </a:r>
            <a:r>
              <a:rPr lang="en-US" sz="1800">
                <a:latin typeface="Times New Roman" pitchFamily="18" charset="0"/>
                <a:cs typeface="Times New Roman" pitchFamily="18" charset="0"/>
              </a:rPr>
              <a:t> points.“</a:t>
            </a:r>
          </a:p>
          <a:p>
            <a:pPr rtl="0"/>
            <a:r>
              <a:rPr lang="en-US" sz="1800">
                <a:latin typeface="Times New Roman" pitchFamily="18" charset="0"/>
                <a:cs typeface="Times New Roman" pitchFamily="18" charset="0"/>
              </a:rPr>
              <a:t>Always </a:t>
            </a:r>
            <a:r>
              <a:rPr lang="en-US" sz="1800">
                <a:solidFill>
                  <a:srgbClr val="FF0000"/>
                </a:solidFill>
                <a:latin typeface="Times New Roman" pitchFamily="18" charset="0"/>
                <a:cs typeface="Times New Roman" pitchFamily="18" charset="0"/>
              </a:rPr>
              <a:t>check your pointer for NULL.</a:t>
            </a:r>
          </a:p>
          <a:p>
            <a:pPr rtl="0"/>
            <a:r>
              <a:rPr lang="en-US" sz="1800">
                <a:latin typeface="Times New Roman" pitchFamily="18" charset="0"/>
                <a:cs typeface="Times New Roman" pitchFamily="18" charset="0"/>
              </a:rPr>
              <a:t>If </a:t>
            </a:r>
            <a:r>
              <a:rPr lang="en-US" sz="1800" i="1">
                <a:solidFill>
                  <a:srgbClr val="FF0000"/>
                </a:solidFill>
                <a:latin typeface="Times New Roman" pitchFamily="18" charset="0"/>
                <a:cs typeface="Times New Roman" pitchFamily="18" charset="0"/>
              </a:rPr>
              <a:t>malloc() </a:t>
            </a:r>
            <a:r>
              <a:rPr lang="en-US" sz="1800">
                <a:solidFill>
                  <a:srgbClr val="FF0000"/>
                </a:solidFill>
                <a:latin typeface="Times New Roman" pitchFamily="18" charset="0"/>
                <a:cs typeface="Times New Roman" pitchFamily="18" charset="0"/>
              </a:rPr>
              <a:t>cannot create memory on the free store </a:t>
            </a:r>
            <a:r>
              <a:rPr lang="en-US" sz="1800">
                <a:latin typeface="Times New Roman" pitchFamily="18" charset="0"/>
                <a:cs typeface="Times New Roman" pitchFamily="18" charset="0"/>
              </a:rPr>
              <a:t>let the programmer know and act accordingly..</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5"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497D957-3429-4CE0-856B-B6B379227958}" type="slidenum">
              <a:rPr lang="he-IL" sz="1200" smtClean="0">
                <a:solidFill>
                  <a:srgbClr val="898989"/>
                </a:solidFill>
                <a:cs typeface="Arial" pitchFamily="34" charset="0"/>
              </a:rPr>
              <a:pPr eaLnBrk="1" hangingPunct="1"/>
              <a:t>125</a:t>
            </a:fld>
            <a:endParaRPr lang="en-US" sz="1200" smtClean="0">
              <a:solidFill>
                <a:srgbClr val="898989"/>
              </a:solidFill>
            </a:endParaRPr>
          </a:p>
        </p:txBody>
      </p:sp>
      <p:sp>
        <p:nvSpPr>
          <p:cNvPr id="6" name="Slide Number Placeholder 3"/>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eaLnBrk="1" hangingPunct="1"/>
            <a:endParaRPr lang="he-IL" sz="1000">
              <a:cs typeface="Arial" pitchFamily="34" charset="0"/>
            </a:endParaRPr>
          </a:p>
        </p:txBody>
      </p:sp>
      <p:sp>
        <p:nvSpPr>
          <p:cNvPr id="7" name="Rectangle 2"/>
          <p:cNvSpPr>
            <a:spLocks noChangeArrowheads="1"/>
          </p:cNvSpPr>
          <p:nvPr/>
        </p:nvSpPr>
        <p:spPr bwMode="auto">
          <a:xfrm>
            <a:off x="762000" y="361950"/>
            <a:ext cx="464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r>
              <a:rPr lang="en-US" sz="3600" b="1" dirty="0" err="1" smtClean="0">
                <a:latin typeface="Times New Roman" pitchFamily="18" charset="0"/>
                <a:cs typeface="Times New Roman" pitchFamily="18" charset="0"/>
              </a:rPr>
              <a:t>realloc</a:t>
            </a:r>
            <a:endParaRPr lang="en-US" sz="3600" b="1" dirty="0">
              <a:latin typeface="Times New Roman" pitchFamily="18" charset="0"/>
              <a:cs typeface="Times New Roman" pitchFamily="18" charset="0"/>
            </a:endParaRPr>
          </a:p>
        </p:txBody>
      </p:sp>
      <p:sp>
        <p:nvSpPr>
          <p:cNvPr id="8" name="Rectangle 3"/>
          <p:cNvSpPr>
            <a:spLocks noChangeArrowheads="1"/>
          </p:cNvSpPr>
          <p:nvPr/>
        </p:nvSpPr>
        <p:spPr bwMode="auto">
          <a:xfrm>
            <a:off x="762000" y="1600200"/>
            <a:ext cx="79248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r>
              <a:rPr lang="en-US" sz="1800" dirty="0">
                <a:latin typeface="Times New Roman" pitchFamily="18" charset="0"/>
                <a:cs typeface="Times New Roman" pitchFamily="18" charset="0"/>
              </a:rPr>
              <a:t>To create </a:t>
            </a:r>
            <a:r>
              <a:rPr lang="en-US" sz="1800" dirty="0" smtClean="0">
                <a:latin typeface="Times New Roman" pitchFamily="18" charset="0"/>
                <a:cs typeface="Times New Roman" pitchFamily="18" charset="0"/>
              </a:rPr>
              <a:t>a dynamic array, simply allocate N elements * </a:t>
            </a:r>
            <a:r>
              <a:rPr lang="en-US" sz="1800" dirty="0" err="1" smtClean="0">
                <a:latin typeface="Times New Roman" pitchFamily="18" charset="0"/>
                <a:cs typeface="Times New Roman" pitchFamily="18" charset="0"/>
              </a:rPr>
              <a:t>sizeof</a:t>
            </a:r>
            <a:r>
              <a:rPr lang="en-US" sz="1800" dirty="0" smtClean="0">
                <a:latin typeface="Times New Roman" pitchFamily="18" charset="0"/>
                <a:cs typeface="Times New Roman" pitchFamily="18" charset="0"/>
              </a:rPr>
              <a:t>(type) that you need.</a:t>
            </a:r>
          </a:p>
          <a:p>
            <a:pPr rtl="0"/>
            <a:endParaRPr lang="en-US" sz="1800" dirty="0">
              <a:latin typeface="Times New Roman" pitchFamily="18" charset="0"/>
              <a:cs typeface="Times New Roman" pitchFamily="18" charset="0"/>
            </a:endParaRPr>
          </a:p>
          <a:p>
            <a:pPr rtl="0"/>
            <a:r>
              <a:rPr lang="en-US" sz="1800" dirty="0" err="1">
                <a:solidFill>
                  <a:srgbClr val="0066FF"/>
                </a:solidFill>
                <a:latin typeface="Times New Roman" pitchFamily="18" charset="0"/>
                <a:cs typeface="Times New Roman" pitchFamily="18" charset="0"/>
              </a:rPr>
              <a:t>int</a:t>
            </a:r>
            <a:r>
              <a:rPr lang="en-US" sz="1800" dirty="0">
                <a:solidFill>
                  <a:srgbClr val="0066FF"/>
                </a:solidFill>
                <a:latin typeface="Times New Roman" pitchFamily="18" charset="0"/>
                <a:cs typeface="Times New Roman" pitchFamily="18" charset="0"/>
              </a:rPr>
              <a:t> </a:t>
            </a:r>
            <a:r>
              <a:rPr lang="en-US" sz="1800" dirty="0" smtClean="0">
                <a:solidFill>
                  <a:srgbClr val="0066FF"/>
                </a:solidFill>
                <a:latin typeface="Times New Roman" pitchFamily="18" charset="0"/>
                <a:cs typeface="Times New Roman" pitchFamily="18" charset="0"/>
              </a:rPr>
              <a:t>*</a:t>
            </a:r>
            <a:r>
              <a:rPr lang="en-US" sz="1800" dirty="0" err="1" smtClean="0">
                <a:solidFill>
                  <a:srgbClr val="0066FF"/>
                </a:solidFill>
                <a:latin typeface="Times New Roman" pitchFamily="18" charset="0"/>
                <a:cs typeface="Times New Roman" pitchFamily="18" charset="0"/>
              </a:rPr>
              <a:t>pPointer</a:t>
            </a:r>
            <a:r>
              <a:rPr lang="en-US" sz="1800" dirty="0" smtClean="0">
                <a:solidFill>
                  <a:srgbClr val="0066FF"/>
                </a:solidFill>
                <a:latin typeface="Times New Roman" pitchFamily="18" charset="0"/>
                <a:cs typeface="Times New Roman" pitchFamily="18" charset="0"/>
              </a:rPr>
              <a:t>, N=5;</a:t>
            </a:r>
            <a:endParaRPr lang="en-US" sz="1800" dirty="0">
              <a:solidFill>
                <a:srgbClr val="0066FF"/>
              </a:solidFill>
              <a:latin typeface="Times New Roman" pitchFamily="18" charset="0"/>
              <a:cs typeface="Times New Roman" pitchFamily="18" charset="0"/>
            </a:endParaRPr>
          </a:p>
          <a:p>
            <a:pPr rtl="0"/>
            <a:r>
              <a:rPr lang="en-US" sz="1800" i="1" dirty="0" err="1">
                <a:solidFill>
                  <a:srgbClr val="0066FF"/>
                </a:solidFill>
                <a:latin typeface="Times New Roman" pitchFamily="18" charset="0"/>
                <a:cs typeface="Times New Roman" pitchFamily="18" charset="0"/>
              </a:rPr>
              <a:t>pPointer</a:t>
            </a:r>
            <a:r>
              <a:rPr lang="en-US" sz="1800" i="1" dirty="0">
                <a:solidFill>
                  <a:srgbClr val="0066FF"/>
                </a:solidFill>
                <a:latin typeface="Times New Roman" pitchFamily="18" charset="0"/>
                <a:cs typeface="Times New Roman" pitchFamily="18" charset="0"/>
              </a:rPr>
              <a:t> = (</a:t>
            </a:r>
            <a:r>
              <a:rPr lang="en-US" sz="1800" i="1" dirty="0" err="1">
                <a:solidFill>
                  <a:srgbClr val="0066FF"/>
                </a:solidFill>
                <a:latin typeface="Times New Roman" pitchFamily="18" charset="0"/>
                <a:cs typeface="Times New Roman" pitchFamily="18" charset="0"/>
              </a:rPr>
              <a:t>int</a:t>
            </a:r>
            <a:r>
              <a:rPr lang="en-US" sz="1800" i="1" dirty="0">
                <a:solidFill>
                  <a:srgbClr val="0066FF"/>
                </a:solidFill>
                <a:latin typeface="Times New Roman" pitchFamily="18" charset="0"/>
                <a:cs typeface="Times New Roman" pitchFamily="18" charset="0"/>
              </a:rPr>
              <a:t>*) </a:t>
            </a:r>
            <a:r>
              <a:rPr lang="en-US" sz="1800" i="1" dirty="0" err="1">
                <a:solidFill>
                  <a:srgbClr val="0066FF"/>
                </a:solidFill>
                <a:latin typeface="Times New Roman" pitchFamily="18" charset="0"/>
                <a:cs typeface="Times New Roman" pitchFamily="18" charset="0"/>
              </a:rPr>
              <a:t>malloc</a:t>
            </a:r>
            <a:r>
              <a:rPr lang="en-US" sz="1800" i="1" dirty="0">
                <a:solidFill>
                  <a:srgbClr val="0066FF"/>
                </a:solidFill>
                <a:latin typeface="Times New Roman" pitchFamily="18" charset="0"/>
                <a:cs typeface="Times New Roman" pitchFamily="18" charset="0"/>
              </a:rPr>
              <a:t>(</a:t>
            </a:r>
            <a:r>
              <a:rPr lang="en-US" sz="1800" i="1" dirty="0" err="1">
                <a:solidFill>
                  <a:srgbClr val="0066FF"/>
                </a:solidFill>
                <a:latin typeface="Times New Roman" pitchFamily="18" charset="0"/>
                <a:cs typeface="Times New Roman" pitchFamily="18" charset="0"/>
              </a:rPr>
              <a:t>sizeof</a:t>
            </a:r>
            <a:r>
              <a:rPr lang="en-US" sz="1800" i="1" dirty="0">
                <a:solidFill>
                  <a:srgbClr val="0066FF"/>
                </a:solidFill>
                <a:latin typeface="Times New Roman" pitchFamily="18" charset="0"/>
                <a:cs typeface="Times New Roman" pitchFamily="18" charset="0"/>
              </a:rPr>
              <a:t>(</a:t>
            </a:r>
            <a:r>
              <a:rPr lang="en-US" sz="1800" i="1" dirty="0" err="1">
                <a:solidFill>
                  <a:srgbClr val="0066FF"/>
                </a:solidFill>
                <a:latin typeface="Times New Roman" pitchFamily="18" charset="0"/>
                <a:cs typeface="Times New Roman" pitchFamily="18" charset="0"/>
              </a:rPr>
              <a:t>int</a:t>
            </a:r>
            <a:r>
              <a:rPr lang="en-US" sz="1800" i="1" dirty="0">
                <a:solidFill>
                  <a:srgbClr val="0066FF"/>
                </a:solidFill>
                <a:latin typeface="Times New Roman" pitchFamily="18" charset="0"/>
                <a:cs typeface="Times New Roman" pitchFamily="18" charset="0"/>
              </a:rPr>
              <a:t>));</a:t>
            </a:r>
          </a:p>
          <a:p>
            <a:pPr rtl="0"/>
            <a:r>
              <a:rPr lang="en-US" sz="1800" i="1" dirty="0">
                <a:solidFill>
                  <a:srgbClr val="0066FF"/>
                </a:solidFill>
                <a:latin typeface="Times New Roman" pitchFamily="18" charset="0"/>
                <a:cs typeface="Times New Roman" pitchFamily="18" charset="0"/>
              </a:rPr>
              <a:t>if(NULL==</a:t>
            </a:r>
            <a:r>
              <a:rPr lang="en-US" sz="1800" i="1" dirty="0" err="1">
                <a:solidFill>
                  <a:srgbClr val="0066FF"/>
                </a:solidFill>
                <a:latin typeface="Times New Roman" pitchFamily="18" charset="0"/>
                <a:cs typeface="Times New Roman" pitchFamily="18" charset="0"/>
              </a:rPr>
              <a:t>pPointer</a:t>
            </a:r>
            <a:r>
              <a:rPr lang="en-US" sz="1800" i="1" dirty="0">
                <a:solidFill>
                  <a:srgbClr val="0066FF"/>
                </a:solidFill>
                <a:latin typeface="Times New Roman" pitchFamily="18" charset="0"/>
                <a:cs typeface="Times New Roman" pitchFamily="18" charset="0"/>
              </a:rPr>
              <a:t>)</a:t>
            </a:r>
          </a:p>
          <a:p>
            <a:pPr rtl="0"/>
            <a:r>
              <a:rPr lang="en-US" sz="1800" i="1" dirty="0">
                <a:solidFill>
                  <a:srgbClr val="0066FF"/>
                </a:solidFill>
                <a:latin typeface="Times New Roman" pitchFamily="18" charset="0"/>
                <a:cs typeface="Times New Roman" pitchFamily="18" charset="0"/>
              </a:rPr>
              <a:t>{</a:t>
            </a:r>
          </a:p>
          <a:p>
            <a:pPr rtl="0"/>
            <a:r>
              <a:rPr lang="en-US" sz="1800" i="1" dirty="0">
                <a:solidFill>
                  <a:srgbClr val="0066FF"/>
                </a:solidFill>
                <a:latin typeface="Times New Roman" pitchFamily="18" charset="0"/>
                <a:cs typeface="Times New Roman" pitchFamily="18" charset="0"/>
              </a:rPr>
              <a:t>        </a:t>
            </a:r>
            <a:r>
              <a:rPr lang="en-US" sz="1800" i="1" dirty="0" err="1">
                <a:solidFill>
                  <a:srgbClr val="0066FF"/>
                </a:solidFill>
                <a:latin typeface="Times New Roman" pitchFamily="18" charset="0"/>
                <a:cs typeface="Times New Roman" pitchFamily="18" charset="0"/>
              </a:rPr>
              <a:t>Printf</a:t>
            </a:r>
            <a:r>
              <a:rPr lang="en-US" sz="1800" i="1" dirty="0">
                <a:solidFill>
                  <a:srgbClr val="0066FF"/>
                </a:solidFill>
                <a:latin typeface="Times New Roman" pitchFamily="18" charset="0"/>
                <a:cs typeface="Times New Roman" pitchFamily="18" charset="0"/>
              </a:rPr>
              <a:t>(“error allocating Memory”); </a:t>
            </a:r>
          </a:p>
          <a:p>
            <a:pPr rtl="0"/>
            <a:r>
              <a:rPr lang="en-US" sz="1800" i="1" dirty="0">
                <a:solidFill>
                  <a:srgbClr val="0066FF"/>
                </a:solidFill>
                <a:latin typeface="Times New Roman" pitchFamily="18" charset="0"/>
                <a:cs typeface="Times New Roman" pitchFamily="18" charset="0"/>
              </a:rPr>
              <a:t>        return  (-1);</a:t>
            </a:r>
          </a:p>
          <a:p>
            <a:pPr rtl="0"/>
            <a:r>
              <a:rPr lang="en-US" sz="1800" i="1" dirty="0" smtClean="0">
                <a:solidFill>
                  <a:srgbClr val="0066FF"/>
                </a:solidFill>
                <a:latin typeface="Times New Roman" pitchFamily="18" charset="0"/>
                <a:cs typeface="Times New Roman" pitchFamily="18" charset="0"/>
              </a:rPr>
              <a:t>}</a:t>
            </a:r>
          </a:p>
          <a:p>
            <a:pPr rtl="0"/>
            <a:endParaRPr lang="en-US" sz="1800" i="1" dirty="0" smtClean="0">
              <a:solidFill>
                <a:srgbClr val="0066FF"/>
              </a:solidFill>
              <a:latin typeface="Times New Roman" pitchFamily="18" charset="0"/>
              <a:cs typeface="Times New Roman" pitchFamily="18" charset="0"/>
            </a:endParaRPr>
          </a:p>
          <a:p>
            <a:pPr rtl="0"/>
            <a:r>
              <a:rPr lang="en-US" sz="1800" i="1" dirty="0" err="1" smtClean="0">
                <a:solidFill>
                  <a:srgbClr val="0066FF"/>
                </a:solidFill>
                <a:latin typeface="Times New Roman" pitchFamily="18" charset="0"/>
                <a:cs typeface="Times New Roman" pitchFamily="18" charset="0"/>
              </a:rPr>
              <a:t>pPointer</a:t>
            </a:r>
            <a:r>
              <a:rPr lang="en-US" sz="1800" i="1" dirty="0" smtClean="0">
                <a:solidFill>
                  <a:srgbClr val="0066FF"/>
                </a:solidFill>
                <a:latin typeface="Times New Roman" pitchFamily="18" charset="0"/>
                <a:cs typeface="Times New Roman" pitchFamily="18" charset="0"/>
              </a:rPr>
              <a:t> = (</a:t>
            </a:r>
            <a:r>
              <a:rPr lang="en-US" sz="1800" i="1" dirty="0" err="1" smtClean="0">
                <a:solidFill>
                  <a:srgbClr val="0066FF"/>
                </a:solidFill>
                <a:latin typeface="Times New Roman" pitchFamily="18" charset="0"/>
                <a:cs typeface="Times New Roman" pitchFamily="18" charset="0"/>
              </a:rPr>
              <a:t>int</a:t>
            </a:r>
            <a:r>
              <a:rPr lang="en-US" sz="1800" i="1" dirty="0" smtClean="0">
                <a:solidFill>
                  <a:srgbClr val="0066FF"/>
                </a:solidFill>
                <a:latin typeface="Times New Roman" pitchFamily="18" charset="0"/>
                <a:cs typeface="Times New Roman" pitchFamily="18" charset="0"/>
              </a:rPr>
              <a:t> *) </a:t>
            </a:r>
            <a:r>
              <a:rPr lang="en-US" sz="1800" i="1" dirty="0" err="1" smtClean="0">
                <a:solidFill>
                  <a:srgbClr val="0066FF"/>
                </a:solidFill>
                <a:latin typeface="Times New Roman" pitchFamily="18" charset="0"/>
                <a:cs typeface="Times New Roman" pitchFamily="18" charset="0"/>
              </a:rPr>
              <a:t>realloc</a:t>
            </a:r>
            <a:r>
              <a:rPr lang="en-US" sz="1800" i="1" dirty="0" smtClean="0">
                <a:solidFill>
                  <a:srgbClr val="0066FF"/>
                </a:solidFill>
                <a:latin typeface="Times New Roman" pitchFamily="18" charset="0"/>
                <a:cs typeface="Times New Roman" pitchFamily="18" charset="0"/>
              </a:rPr>
              <a:t>(</a:t>
            </a:r>
            <a:r>
              <a:rPr lang="en-US" sz="1800" i="1" dirty="0" err="1" smtClean="0">
                <a:solidFill>
                  <a:srgbClr val="0066FF"/>
                </a:solidFill>
                <a:latin typeface="Times New Roman" pitchFamily="18" charset="0"/>
                <a:cs typeface="Times New Roman" pitchFamily="18" charset="0"/>
              </a:rPr>
              <a:t>pPointer</a:t>
            </a:r>
            <a:r>
              <a:rPr lang="en-US" sz="1800" i="1" dirty="0" smtClean="0">
                <a:solidFill>
                  <a:srgbClr val="0066FF"/>
                </a:solidFill>
                <a:latin typeface="Times New Roman" pitchFamily="18" charset="0"/>
                <a:cs typeface="Times New Roman" pitchFamily="18" charset="0"/>
              </a:rPr>
              <a:t>, N*</a:t>
            </a:r>
            <a:r>
              <a:rPr lang="en-US" sz="1800" i="1" dirty="0" err="1" smtClean="0">
                <a:solidFill>
                  <a:srgbClr val="0066FF"/>
                </a:solidFill>
                <a:latin typeface="Times New Roman" pitchFamily="18" charset="0"/>
                <a:cs typeface="Times New Roman" pitchFamily="18" charset="0"/>
              </a:rPr>
              <a:t>sizeof</a:t>
            </a:r>
            <a:r>
              <a:rPr lang="en-US" sz="1800" i="1" dirty="0" smtClean="0">
                <a:solidFill>
                  <a:srgbClr val="0066FF"/>
                </a:solidFill>
                <a:latin typeface="Times New Roman" pitchFamily="18" charset="0"/>
                <a:cs typeface="Times New Roman" pitchFamily="18" charset="0"/>
              </a:rPr>
              <a:t>(</a:t>
            </a:r>
            <a:r>
              <a:rPr lang="en-US" sz="1800" i="1" dirty="0" err="1" smtClean="0">
                <a:solidFill>
                  <a:srgbClr val="0066FF"/>
                </a:solidFill>
                <a:latin typeface="Times New Roman" pitchFamily="18" charset="0"/>
                <a:cs typeface="Times New Roman" pitchFamily="18" charset="0"/>
              </a:rPr>
              <a:t>int</a:t>
            </a:r>
            <a:r>
              <a:rPr lang="en-US" sz="1800" i="1" dirty="0" smtClean="0">
                <a:solidFill>
                  <a:srgbClr val="0066FF"/>
                </a:solidFill>
                <a:latin typeface="Times New Roman" pitchFamily="18" charset="0"/>
                <a:cs typeface="Times New Roman" pitchFamily="18" charset="0"/>
              </a:rPr>
              <a:t>));</a:t>
            </a:r>
          </a:p>
          <a:p>
            <a:pPr rtl="0"/>
            <a:r>
              <a:rPr lang="en-US" sz="1800" i="1" dirty="0" smtClean="0">
                <a:solidFill>
                  <a:srgbClr val="0066FF"/>
                </a:solidFill>
                <a:latin typeface="Times New Roman" pitchFamily="18" charset="0"/>
                <a:cs typeface="Times New Roman" pitchFamily="18" charset="0"/>
              </a:rPr>
              <a:t>…</a:t>
            </a:r>
            <a:endParaRPr lang="en-US" sz="1800" i="1" dirty="0">
              <a:solidFill>
                <a:srgbClr val="0066FF"/>
              </a:solidFill>
              <a:latin typeface="Times New Roman" pitchFamily="18" charset="0"/>
              <a:cs typeface="Times New Roman" pitchFamily="18" charset="0"/>
            </a:endParaRPr>
          </a:p>
          <a:p>
            <a:pPr rtl="0"/>
            <a:endParaRPr lang="en-US" sz="1800" dirty="0">
              <a:latin typeface="Times New Roman" pitchFamily="18" charset="0"/>
              <a:cs typeface="Times New Roman" pitchFamily="18" charset="0"/>
            </a:endParaRPr>
          </a:p>
          <a:p>
            <a:pPr rtl="0"/>
            <a:r>
              <a:rPr lang="en-US" sz="1800" dirty="0" smtClean="0">
                <a:latin typeface="Times New Roman" pitchFamily="18" charset="0"/>
                <a:cs typeface="Times New Roman" pitchFamily="18" charset="0"/>
              </a:rPr>
              <a:t>Using a pointer is basically working with an address, same as working with arrays.</a:t>
            </a:r>
          </a:p>
          <a:p>
            <a:pPr rtl="0"/>
            <a:r>
              <a:rPr lang="en-US" sz="1800" dirty="0" smtClean="0">
                <a:latin typeface="Times New Roman" pitchFamily="18" charset="0"/>
                <a:cs typeface="Times New Roman" pitchFamily="18" charset="0"/>
              </a:rPr>
              <a:t>Dynamically allocated arrays are treated the same way as regular arrays.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70022247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304800"/>
            <a:ext cx="7772400" cy="788988"/>
          </a:xfrm>
        </p:spPr>
        <p:txBody>
          <a:bodyPr/>
          <a:lstStyle/>
          <a:p>
            <a:pPr algn="l" rtl="0" eaLnBrk="1" hangingPunct="1"/>
            <a:r>
              <a:rPr lang="en-US" sz="3600" b="1" smtClean="0">
                <a:latin typeface="Times" pitchFamily="18" charset="0"/>
              </a:rPr>
              <a:t>Free (void *ptr)</a:t>
            </a:r>
          </a:p>
        </p:txBody>
      </p:sp>
      <p:sp>
        <p:nvSpPr>
          <p:cNvPr id="102403" name="Rectangle 3"/>
          <p:cNvSpPr>
            <a:spLocks noGrp="1" noChangeArrowheads="1"/>
          </p:cNvSpPr>
          <p:nvPr>
            <p:ph idx="1"/>
          </p:nvPr>
        </p:nvSpPr>
        <p:spPr>
          <a:xfrm>
            <a:off x="609600" y="1600200"/>
            <a:ext cx="8077200" cy="4530725"/>
          </a:xfrm>
        </p:spPr>
        <p:txBody>
          <a:bodyPr/>
          <a:lstStyle/>
          <a:p>
            <a:pPr algn="l" rtl="0" eaLnBrk="1" hangingPunct="1">
              <a:lnSpc>
                <a:spcPct val="80000"/>
              </a:lnSpc>
            </a:pPr>
            <a:r>
              <a:rPr lang="en-US" sz="1800" dirty="0" smtClean="0">
                <a:latin typeface="Times New Roman" pitchFamily="18" charset="0"/>
                <a:cs typeface="Times New Roman" pitchFamily="18" charset="0"/>
              </a:rPr>
              <a:t>When you are finished with your area of memory, you must call </a:t>
            </a:r>
            <a:r>
              <a:rPr lang="en-US" sz="1800" dirty="0" smtClean="0">
                <a:solidFill>
                  <a:srgbClr val="0066FF"/>
                </a:solidFill>
                <a:latin typeface="Times New Roman" pitchFamily="18" charset="0"/>
                <a:cs typeface="Times New Roman" pitchFamily="18" charset="0"/>
              </a:rPr>
              <a:t>free</a:t>
            </a:r>
            <a:r>
              <a:rPr lang="en-US" sz="1800" dirty="0" smtClean="0">
                <a:latin typeface="Times New Roman" pitchFamily="18" charset="0"/>
                <a:cs typeface="Times New Roman" pitchFamily="18" charset="0"/>
              </a:rPr>
              <a:t> on the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pointer. </a:t>
            </a:r>
          </a:p>
          <a:p>
            <a:pPr algn="l" rtl="0" eaLnBrk="1" hangingPunct="1">
              <a:lnSpc>
                <a:spcPct val="80000"/>
              </a:lnSpc>
            </a:pPr>
            <a:r>
              <a:rPr lang="en-US" sz="1800" dirty="0" smtClean="0">
                <a:latin typeface="Times New Roman" pitchFamily="18" charset="0"/>
                <a:cs typeface="Times New Roman" pitchFamily="18" charset="0"/>
              </a:rPr>
              <a:t>free de-allocates (returns) the memory to the free store.                                                                             </a:t>
            </a:r>
          </a:p>
          <a:p>
            <a:pPr algn="l" rtl="0" eaLnBrk="1" hangingPunct="1">
              <a:lnSpc>
                <a:spcPct val="80000"/>
              </a:lnSpc>
              <a:buFont typeface="Arial" pitchFamily="34" charset="0"/>
              <a:buNone/>
            </a:pPr>
            <a:endParaRPr lang="en-US" sz="1800" dirty="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i="1" dirty="0" smtClean="0">
                <a:solidFill>
                  <a:srgbClr val="0066FF"/>
                </a:solidFill>
                <a:latin typeface="Times New Roman" pitchFamily="18" charset="0"/>
                <a:cs typeface="Times New Roman" pitchFamily="18" charset="0"/>
              </a:rPr>
              <a:t> #include &lt;</a:t>
            </a:r>
            <a:r>
              <a:rPr lang="en-US" sz="1800" i="1" dirty="0" err="1" smtClean="0">
                <a:solidFill>
                  <a:srgbClr val="0066FF"/>
                </a:solidFill>
                <a:latin typeface="Times New Roman" pitchFamily="18" charset="0"/>
                <a:cs typeface="Times New Roman" pitchFamily="18" charset="0"/>
              </a:rPr>
              <a:t>stdlib.h</a:t>
            </a:r>
            <a:r>
              <a:rPr lang="en-US" sz="1800" i="1" dirty="0" smtClean="0">
                <a:solidFill>
                  <a:srgbClr val="0066FF"/>
                </a:solidFill>
                <a:latin typeface="Times New Roman" pitchFamily="18" charset="0"/>
                <a:cs typeface="Times New Roman" pitchFamily="18" charset="0"/>
              </a:rPr>
              <a:t>&gt;</a:t>
            </a:r>
          </a:p>
          <a:p>
            <a:pPr algn="l" rtl="0" eaLnBrk="1" hangingPunct="1">
              <a:lnSpc>
                <a:spcPct val="80000"/>
              </a:lnSpc>
              <a:buFont typeface="Wingdings" pitchFamily="2" charset="2"/>
              <a:buNone/>
            </a:pPr>
            <a:r>
              <a:rPr lang="en-US" sz="1800" i="1" dirty="0" smtClean="0">
                <a:solidFill>
                  <a:srgbClr val="0066FF"/>
                </a:solidFill>
                <a:latin typeface="Times New Roman" pitchFamily="18" charset="0"/>
                <a:cs typeface="Times New Roman" pitchFamily="18" charset="0"/>
              </a:rPr>
              <a:t>void    free(void *</a:t>
            </a:r>
            <a:r>
              <a:rPr lang="en-US" sz="1800" i="1" dirty="0" err="1" smtClean="0">
                <a:solidFill>
                  <a:srgbClr val="0066FF"/>
                </a:solidFill>
                <a:latin typeface="Times New Roman" pitchFamily="18" charset="0"/>
                <a:cs typeface="Times New Roman" pitchFamily="18" charset="0"/>
              </a:rPr>
              <a:t>ptr</a:t>
            </a:r>
            <a:r>
              <a:rPr lang="en-US" sz="1800" i="1" dirty="0" smtClean="0">
                <a:solidFill>
                  <a:srgbClr val="0066FF"/>
                </a:solidFill>
                <a:latin typeface="Times New Roman" pitchFamily="18" charset="0"/>
                <a:cs typeface="Times New Roman" pitchFamily="18" charset="0"/>
              </a:rPr>
              <a:t>);</a:t>
            </a:r>
          </a:p>
          <a:p>
            <a:pPr algn="l" rtl="0" eaLnBrk="1" hangingPunct="1">
              <a:lnSpc>
                <a:spcPct val="80000"/>
              </a:lnSpc>
              <a:buFont typeface="Wingdings" pitchFamily="2" charset="2"/>
              <a:buNone/>
            </a:pPr>
            <a:endParaRPr lang="en-US" sz="1800" i="1" dirty="0" smtClean="0">
              <a:solidFill>
                <a:srgbClr val="0066FF"/>
              </a:solidFill>
              <a:latin typeface="Times New Roman" pitchFamily="18" charset="0"/>
              <a:cs typeface="Times New Roman" pitchFamily="18" charset="0"/>
            </a:endParaRPr>
          </a:p>
          <a:p>
            <a:pPr algn="l" rtl="0" eaLnBrk="1" hangingPunct="1">
              <a:lnSpc>
                <a:spcPct val="80000"/>
              </a:lnSpc>
              <a:buFont typeface="Arial" pitchFamily="34" charset="0"/>
              <a:buNone/>
            </a:pPr>
            <a:r>
              <a:rPr lang="en-US" sz="1800" b="1" u="sng" dirty="0" smtClean="0">
                <a:latin typeface="Times New Roman" pitchFamily="18" charset="0"/>
                <a:cs typeface="Times New Roman" pitchFamily="18" charset="0"/>
              </a:rPr>
              <a:t>Notes:</a:t>
            </a:r>
          </a:p>
          <a:p>
            <a:pPr algn="l" rtl="0" eaLnBrk="1" hangingPunct="1">
              <a:lnSpc>
                <a:spcPct val="80000"/>
              </a:lnSpc>
            </a:pPr>
            <a:r>
              <a:rPr lang="en-US" sz="1800" dirty="0" smtClean="0">
                <a:latin typeface="Times New Roman" pitchFamily="18" charset="0"/>
                <a:cs typeface="Times New Roman" pitchFamily="18" charset="0"/>
              </a:rPr>
              <a:t> the pointer itself is a local variable. When the function in which it is  declared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returns, that pointer goes out of scope and is lost.</a:t>
            </a:r>
          </a:p>
          <a:p>
            <a:pPr algn="l" rtl="0" eaLnBrk="1" hangingPunct="1">
              <a:lnSpc>
                <a:spcPct val="80000"/>
              </a:lnSpc>
            </a:pPr>
            <a:r>
              <a:rPr lang="en-US" sz="1800" dirty="0" smtClean="0">
                <a:latin typeface="Times New Roman" pitchFamily="18" charset="0"/>
                <a:cs typeface="Times New Roman" pitchFamily="18" charset="0"/>
              </a:rPr>
              <a:t> The memory allocated with </a:t>
            </a:r>
            <a:r>
              <a:rPr lang="en-US" sz="1800" dirty="0" err="1" smtClean="0">
                <a:solidFill>
                  <a:srgbClr val="0066FF"/>
                </a:solidFill>
                <a:latin typeface="Times New Roman" pitchFamily="18" charset="0"/>
                <a:cs typeface="Times New Roman" pitchFamily="18" charset="0"/>
              </a:rPr>
              <a:t>malloc</a:t>
            </a:r>
            <a:r>
              <a:rPr lang="en-US" sz="1800" dirty="0" smtClean="0">
                <a:latin typeface="Times New Roman" pitchFamily="18" charset="0"/>
                <a:cs typeface="Times New Roman" pitchFamily="18" charset="0"/>
              </a:rPr>
              <a:t> is not freed automatically, if  </a:t>
            </a:r>
            <a:r>
              <a:rPr lang="en-US" sz="1800" dirty="0" smtClean="0">
                <a:solidFill>
                  <a:srgbClr val="FF0000"/>
                </a:solidFill>
                <a:latin typeface="Times New Roman" pitchFamily="18" charset="0"/>
                <a:cs typeface="Times New Roman" pitchFamily="18" charset="0"/>
              </a:rPr>
              <a:t>That memory</a:t>
            </a:r>
            <a:br>
              <a:rPr lang="en-US" sz="1800" dirty="0" smtClean="0">
                <a:solidFill>
                  <a:srgbClr val="FF0000"/>
                </a:solidFill>
                <a:latin typeface="Times New Roman" pitchFamily="18" charset="0"/>
                <a:cs typeface="Times New Roman" pitchFamily="18" charset="0"/>
              </a:rPr>
            </a:br>
            <a:r>
              <a:rPr lang="en-US" sz="1800" dirty="0" smtClean="0">
                <a:solidFill>
                  <a:srgbClr val="FF0000"/>
                </a:solidFill>
                <a:latin typeface="Times New Roman" pitchFamily="18" charset="0"/>
                <a:cs typeface="Times New Roman" pitchFamily="18" charset="0"/>
              </a:rPr>
              <a:t>  becomes unavailable a situation called a memory leak occurs</a:t>
            </a:r>
            <a:r>
              <a:rPr lang="en-US" sz="1800" dirty="0" smtClean="0">
                <a:latin typeface="Times New Roman" pitchFamily="18" charset="0"/>
                <a:cs typeface="Times New Roman" pitchFamily="18" charset="0"/>
              </a:rPr>
              <a:t>.  It's called a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smtClean="0">
                <a:solidFill>
                  <a:srgbClr val="0033CC"/>
                </a:solidFill>
                <a:latin typeface="Times New Roman" pitchFamily="18" charset="0"/>
                <a:cs typeface="Times New Roman" pitchFamily="18" charset="0"/>
              </a:rPr>
              <a:t>memory leak</a:t>
            </a:r>
            <a:r>
              <a:rPr lang="en-US" sz="1800" dirty="0" smtClean="0">
                <a:latin typeface="Times New Roman" pitchFamily="18" charset="0"/>
                <a:cs typeface="Times New Roman" pitchFamily="18" charset="0"/>
              </a:rPr>
              <a:t> because that memory can't be recovered until the program ends.</a:t>
            </a:r>
          </a:p>
          <a:p>
            <a:pPr algn="l" rtl="0" eaLnBrk="1" hangingPunct="1">
              <a:lnSpc>
                <a:spcPct val="80000"/>
              </a:lnSpc>
              <a:buFont typeface="Wingdings" pitchFamily="2" charset="2"/>
              <a:buNone/>
            </a:pPr>
            <a:endParaRPr lang="en-US" sz="1800" dirty="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dirty="0" smtClean="0">
                <a:latin typeface="Times New Roman" pitchFamily="18" charset="0"/>
                <a:cs typeface="Times New Roman" pitchFamily="18" charset="0"/>
              </a:rPr>
              <a:t>To restore the memory to the free store, you use the keyword </a:t>
            </a:r>
            <a:r>
              <a:rPr lang="en-US" sz="1800" dirty="0" smtClean="0">
                <a:solidFill>
                  <a:srgbClr val="0066FF"/>
                </a:solidFill>
                <a:latin typeface="Times New Roman" pitchFamily="18" charset="0"/>
                <a:cs typeface="Times New Roman" pitchFamily="18" charset="0"/>
              </a:rPr>
              <a:t>free </a:t>
            </a:r>
            <a:r>
              <a:rPr lang="en-US" sz="1800" dirty="0" smtClean="0">
                <a:latin typeface="Times New Roman" pitchFamily="18" charset="0"/>
                <a:cs typeface="Times New Roman" pitchFamily="18" charset="0"/>
              </a:rPr>
              <a:t>system call.                  </a:t>
            </a:r>
          </a:p>
          <a:p>
            <a:pPr algn="l" rtl="0" eaLnBrk="1" hangingPunct="1">
              <a:lnSpc>
                <a:spcPct val="80000"/>
              </a:lnSpc>
              <a:buFont typeface="Wingdings" pitchFamily="2" charset="2"/>
              <a:buNone/>
            </a:pPr>
            <a:r>
              <a:rPr lang="en-US" sz="1800" i="1" dirty="0" smtClean="0">
                <a:solidFill>
                  <a:srgbClr val="0066FF"/>
                </a:solidFill>
                <a:latin typeface="Times New Roman" pitchFamily="18" charset="0"/>
                <a:cs typeface="Times New Roman" pitchFamily="18" charset="0"/>
              </a:rPr>
              <a:t>free (</a:t>
            </a:r>
            <a:r>
              <a:rPr lang="en-US" sz="1800" i="1" dirty="0" err="1" smtClean="0">
                <a:solidFill>
                  <a:srgbClr val="0066FF"/>
                </a:solidFill>
                <a:latin typeface="Times New Roman" pitchFamily="18" charset="0"/>
                <a:cs typeface="Times New Roman" pitchFamily="18" charset="0"/>
              </a:rPr>
              <a:t>pPointer</a:t>
            </a:r>
            <a:r>
              <a:rPr lang="en-US" sz="1800" i="1" dirty="0" smtClean="0">
                <a:solidFill>
                  <a:srgbClr val="0066FF"/>
                </a:solidFill>
                <a:latin typeface="Times New Roman" pitchFamily="18" charset="0"/>
                <a:cs typeface="Times New Roman" pitchFamily="18" charset="0"/>
              </a:rPr>
              <a:t>);</a:t>
            </a:r>
          </a:p>
          <a:p>
            <a:pPr algn="l" rtl="0" eaLnBrk="1" hangingPunct="1">
              <a:lnSpc>
                <a:spcPct val="80000"/>
              </a:lnSpc>
              <a:buFont typeface="Wingdings" pitchFamily="2" charset="2"/>
              <a:buNone/>
            </a:pPr>
            <a:r>
              <a:rPr lang="en-US" sz="1800" i="1" dirty="0" err="1" smtClean="0">
                <a:solidFill>
                  <a:srgbClr val="0066FF"/>
                </a:solidFill>
                <a:latin typeface="Times New Roman" pitchFamily="18" charset="0"/>
                <a:cs typeface="Times New Roman" pitchFamily="18" charset="0"/>
              </a:rPr>
              <a:t>pPointer</a:t>
            </a:r>
            <a:r>
              <a:rPr lang="en-US" sz="1800" i="1" dirty="0" smtClean="0">
                <a:solidFill>
                  <a:srgbClr val="0066FF"/>
                </a:solidFill>
                <a:latin typeface="Times New Roman" pitchFamily="18" charset="0"/>
                <a:cs typeface="Times New Roman" pitchFamily="18" charset="0"/>
              </a:rPr>
              <a:t>=NULL; //always zero it</a:t>
            </a:r>
          </a:p>
          <a:p>
            <a:pPr algn="l" rtl="0" eaLnBrk="1" hangingPunct="1">
              <a:lnSpc>
                <a:spcPct val="80000"/>
              </a:lnSpc>
              <a:buFont typeface="Wingdings" pitchFamily="2" charset="2"/>
              <a:buNone/>
            </a:pPr>
            <a:endParaRPr lang="en-US" sz="1800" i="1" dirty="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1024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BA039C3-C7D3-4EBB-A4D3-195AF69487B0}" type="slidenum">
              <a:rPr lang="he-IL" sz="1200" smtClean="0">
                <a:solidFill>
                  <a:srgbClr val="898989"/>
                </a:solidFill>
                <a:cs typeface="Arial" pitchFamily="34" charset="0"/>
              </a:rPr>
              <a:pPr eaLnBrk="1" hangingPunct="1"/>
              <a:t>126</a:t>
            </a:fld>
            <a:endParaRPr lang="en-US" sz="1200" smtClean="0">
              <a:solidFill>
                <a:srgbClr val="898989"/>
              </a:solidFill>
            </a:endParaRPr>
          </a:p>
        </p:txBody>
      </p:sp>
      <p:sp>
        <p:nvSpPr>
          <p:cNvPr id="102406" name="Rectangle 4"/>
          <p:cNvSpPr>
            <a:spLocks noChangeArrowheads="1"/>
          </p:cNvSpPr>
          <p:nvPr/>
        </p:nvSpPr>
        <p:spPr bwMode="auto">
          <a:xfrm>
            <a:off x="5105400" y="5791200"/>
            <a:ext cx="35941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lnSpc>
                <a:spcPct val="80000"/>
              </a:lnSpc>
              <a:spcBef>
                <a:spcPct val="20000"/>
              </a:spcBef>
              <a:buClr>
                <a:schemeClr val="folHlink"/>
              </a:buClr>
              <a:buSzPct val="90000"/>
              <a:buFont typeface="Wingdings" pitchFamily="2" charset="2"/>
              <a:buNone/>
            </a:pPr>
            <a:r>
              <a:rPr lang="en-US" sz="1600">
                <a:solidFill>
                  <a:srgbClr val="FF0000"/>
                </a:solidFill>
                <a:cs typeface="Arial" pitchFamily="34" charset="0"/>
              </a:rPr>
              <a:t>** 8.5 allocating variables on the heap</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Copyright @ 2007 Real Time College</a:t>
            </a:r>
          </a:p>
        </p:txBody>
      </p:sp>
      <p:sp>
        <p:nvSpPr>
          <p:cNvPr id="1034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C2CA1ED-1F95-4B2A-A5EC-9985DC60B1F7}" type="slidenum">
              <a:rPr lang="he-IL" sz="1200" smtClean="0">
                <a:solidFill>
                  <a:srgbClr val="898989"/>
                </a:solidFill>
                <a:cs typeface="Arial" pitchFamily="34" charset="0"/>
              </a:rPr>
              <a:pPr eaLnBrk="1" hangingPunct="1"/>
              <a:t>127</a:t>
            </a:fld>
            <a:endParaRPr lang="en-US" sz="1200" smtClean="0">
              <a:solidFill>
                <a:srgbClr val="898989"/>
              </a:solidFill>
            </a:endParaRPr>
          </a:p>
        </p:txBody>
      </p:sp>
      <p:sp>
        <p:nvSpPr>
          <p:cNvPr id="103428" name="Rectangle 2"/>
          <p:cNvSpPr>
            <a:spLocks noChangeArrowheads="1"/>
          </p:cNvSpPr>
          <p:nvPr/>
        </p:nvSpPr>
        <p:spPr bwMode="auto">
          <a:xfrm>
            <a:off x="269875" y="4572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Pointer calculations</a:t>
            </a:r>
          </a:p>
        </p:txBody>
      </p:sp>
      <p:sp>
        <p:nvSpPr>
          <p:cNvPr id="103429" name="Rectangle 3"/>
          <p:cNvSpPr>
            <a:spLocks noChangeArrowheads="1"/>
          </p:cNvSpPr>
          <p:nvPr/>
        </p:nvSpPr>
        <p:spPr bwMode="auto">
          <a:xfrm>
            <a:off x="609600" y="1600200"/>
            <a:ext cx="8153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What happens if we add 1 to a pointer that points to a variable of some type ?</a:t>
            </a:r>
          </a:p>
          <a:p>
            <a:pPr rtl="0" eaLnBrk="0" hangingPunct="0">
              <a:spcBef>
                <a:spcPct val="50000"/>
              </a:spcBef>
            </a:pPr>
            <a:r>
              <a:rPr lang="en-US" sz="1800" i="1">
                <a:solidFill>
                  <a:srgbClr val="0066FF"/>
                </a:solidFill>
                <a:latin typeface="Times New Roman" pitchFamily="18" charset="0"/>
                <a:cs typeface="Times New Roman" pitchFamily="18" charset="0"/>
              </a:rPr>
              <a:t> int *pHeap = NULL;                       </a:t>
            </a:r>
          </a:p>
          <a:p>
            <a:pPr rtl="0" eaLnBrk="0" hangingPunct="0">
              <a:spcBef>
                <a:spcPct val="50000"/>
              </a:spcBef>
            </a:pPr>
            <a:r>
              <a:rPr lang="en-US" sz="1800" i="1">
                <a:solidFill>
                  <a:srgbClr val="0066FF"/>
                </a:solidFill>
                <a:latin typeface="Times New Roman" pitchFamily="18" charset="0"/>
                <a:cs typeface="Times New Roman" pitchFamily="18" charset="0"/>
              </a:rPr>
              <a:t> pHeap = (int *)malloc(sizeof(Array));</a:t>
            </a:r>
          </a:p>
          <a:p>
            <a:pPr rtl="0" eaLnBrk="0" hangingPunct="0">
              <a:spcBef>
                <a:spcPct val="50000"/>
              </a:spcBef>
            </a:pPr>
            <a:r>
              <a:rPr lang="en-US" sz="1800" i="1">
                <a:solidFill>
                  <a:srgbClr val="0066FF"/>
                </a:solidFill>
                <a:latin typeface="Times New Roman" pitchFamily="18" charset="0"/>
                <a:cs typeface="Times New Roman" pitchFamily="18" charset="0"/>
              </a:rPr>
              <a:t>*(pHeap+1) // increased by 1 byte?? NO it by 4=sizeof(int)</a:t>
            </a:r>
          </a:p>
          <a:p>
            <a:pPr rtl="0" eaLnBrk="0" hangingPunct="0">
              <a:spcBef>
                <a:spcPct val="50000"/>
              </a:spcBef>
            </a:pPr>
            <a:r>
              <a:rPr lang="en-US" sz="1800">
                <a:latin typeface="Times New Roman" pitchFamily="18" charset="0"/>
                <a:cs typeface="Times New Roman" pitchFamily="18" charset="0"/>
              </a:rPr>
              <a:t>The pointer is </a:t>
            </a:r>
            <a:r>
              <a:rPr lang="en-US" sz="1800">
                <a:solidFill>
                  <a:srgbClr val="FF0000"/>
                </a:solidFill>
                <a:latin typeface="Times New Roman" pitchFamily="18" charset="0"/>
                <a:cs typeface="Times New Roman" pitchFamily="18" charset="0"/>
              </a:rPr>
              <a:t>incremented by the size of the variable type it points to</a:t>
            </a:r>
            <a:r>
              <a:rPr lang="en-US" sz="180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457200"/>
            <a:ext cx="7772400" cy="582613"/>
          </a:xfrm>
        </p:spPr>
        <p:txBody>
          <a:bodyPr/>
          <a:lstStyle/>
          <a:p>
            <a:pPr algn="l" eaLnBrk="1" hangingPunct="1"/>
            <a:r>
              <a:rPr lang="en-US" sz="3600" b="1" smtClean="0">
                <a:latin typeface="Times" pitchFamily="18" charset="0"/>
              </a:rPr>
              <a:t>malloc \ free – Warnings</a:t>
            </a:r>
          </a:p>
        </p:txBody>
      </p:sp>
      <p:sp>
        <p:nvSpPr>
          <p:cNvPr id="104451" name="Rectangle 3"/>
          <p:cNvSpPr>
            <a:spLocks noGrp="1" noChangeArrowheads="1"/>
          </p:cNvSpPr>
          <p:nvPr>
            <p:ph idx="1"/>
          </p:nvPr>
        </p:nvSpPr>
        <p:spPr>
          <a:xfrm>
            <a:off x="914400" y="1600200"/>
            <a:ext cx="7772400" cy="4495800"/>
          </a:xfrm>
        </p:spPr>
        <p:txBody>
          <a:bodyPr/>
          <a:lstStyle/>
          <a:p>
            <a:pPr marL="533400" indent="-533400" algn="l" rtl="0" eaLnBrk="1" hangingPunct="1">
              <a:lnSpc>
                <a:spcPct val="80000"/>
              </a:lnSpc>
              <a:buFontTx/>
              <a:buNone/>
            </a:pPr>
            <a:r>
              <a:rPr lang="en-US" sz="1800" dirty="0" smtClean="0">
                <a:latin typeface="Times New Roman" pitchFamily="18" charset="0"/>
                <a:cs typeface="Times New Roman" pitchFamily="18" charset="0"/>
              </a:rPr>
              <a:t>Each time you allocate memory you </a:t>
            </a:r>
            <a:r>
              <a:rPr lang="en-US" sz="1800" dirty="0" smtClean="0">
                <a:solidFill>
                  <a:srgbClr val="FF0000"/>
                </a:solidFill>
                <a:latin typeface="Times New Roman" pitchFamily="18" charset="0"/>
                <a:cs typeface="Times New Roman" pitchFamily="18" charset="0"/>
              </a:rPr>
              <a:t>must check to make sure the pointer is not null</a:t>
            </a:r>
            <a:r>
              <a:rPr lang="he-IL"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there was enough memory in the pool to allocate).</a:t>
            </a:r>
          </a:p>
          <a:p>
            <a:pPr marL="533400" indent="-533400" algn="l" rtl="0" eaLnBrk="1" hangingPunct="1">
              <a:lnSpc>
                <a:spcPct val="80000"/>
              </a:lnSpc>
              <a:buFontTx/>
              <a:buNone/>
            </a:pPr>
            <a:endParaRPr lang="en-US" sz="1800" u="sng" dirty="0" smtClean="0">
              <a:latin typeface="Times New Roman" pitchFamily="18" charset="0"/>
              <a:cs typeface="Times New Roman" pitchFamily="18" charset="0"/>
            </a:endParaRPr>
          </a:p>
          <a:p>
            <a:pPr marL="533400" indent="-533400" algn="l" rtl="0" eaLnBrk="1" hangingPunct="1">
              <a:lnSpc>
                <a:spcPct val="80000"/>
              </a:lnSpc>
              <a:buFontTx/>
              <a:buNone/>
            </a:pPr>
            <a:r>
              <a:rPr lang="en-US" sz="1800" u="sng" dirty="0" smtClean="0">
                <a:latin typeface="Times New Roman" pitchFamily="18" charset="0"/>
                <a:cs typeface="Times New Roman" pitchFamily="18" charset="0"/>
              </a:rPr>
              <a:t>Stray /Dangling pointers</a:t>
            </a:r>
            <a:r>
              <a:rPr lang="en-US" sz="1800" dirty="0" smtClean="0">
                <a:latin typeface="Times New Roman" pitchFamily="18" charset="0"/>
                <a:cs typeface="Times New Roman" pitchFamily="18" charset="0"/>
              </a:rPr>
              <a:t> :</a:t>
            </a:r>
          </a:p>
          <a:p>
            <a:pPr marL="952500" lvl="1" indent="-495300" algn="l" rtl="0" eaLnBrk="1" hangingPunct="1">
              <a:lnSpc>
                <a:spcPct val="80000"/>
              </a:lnSpc>
              <a:buFontTx/>
              <a:buAutoNum type="arabicPeriod"/>
            </a:pPr>
            <a:r>
              <a:rPr lang="en-US" sz="1800" dirty="0" smtClean="0">
                <a:latin typeface="Times New Roman" pitchFamily="18" charset="0"/>
                <a:cs typeface="Times New Roman" pitchFamily="18" charset="0"/>
              </a:rPr>
              <a:t>When you delete a pointer, the memory it points to is freed. </a:t>
            </a:r>
            <a:r>
              <a:rPr lang="en-US" sz="1800" dirty="0" smtClean="0">
                <a:solidFill>
                  <a:srgbClr val="FF0000"/>
                </a:solidFill>
                <a:latin typeface="Times New Roman" pitchFamily="18" charset="0"/>
                <a:cs typeface="Times New Roman" pitchFamily="18" charset="0"/>
              </a:rPr>
              <a:t>Calling delete on that pointer again will crash your program</a:t>
            </a:r>
            <a:r>
              <a:rPr lang="en-US" sz="1800" dirty="0" smtClean="0">
                <a:latin typeface="Times New Roman" pitchFamily="18" charset="0"/>
                <a:cs typeface="Times New Roman" pitchFamily="18" charset="0"/>
              </a:rPr>
              <a:t>! When you delete a pointer, </a:t>
            </a:r>
            <a:r>
              <a:rPr lang="en-US" sz="1800" dirty="0" smtClean="0">
                <a:solidFill>
                  <a:srgbClr val="FF0000"/>
                </a:solidFill>
                <a:latin typeface="Times New Roman" pitchFamily="18" charset="0"/>
                <a:cs typeface="Times New Roman" pitchFamily="18" charset="0"/>
              </a:rPr>
              <a:t>set it to zero</a:t>
            </a:r>
            <a:r>
              <a:rPr lang="en-US" sz="1800" dirty="0" smtClean="0">
                <a:latin typeface="Times New Roman" pitchFamily="18" charset="0"/>
                <a:cs typeface="Times New Roman" pitchFamily="18" charset="0"/>
              </a:rPr>
              <a:t> (null). </a:t>
            </a:r>
          </a:p>
          <a:p>
            <a:pPr marL="952500" lvl="1" indent="-495300" algn="l" rtl="0" eaLnBrk="1" hangingPunct="1">
              <a:lnSpc>
                <a:spcPct val="80000"/>
              </a:lnSpc>
              <a:buFontTx/>
              <a:buAutoNum type="arabicPeriod"/>
            </a:pPr>
            <a:r>
              <a:rPr lang="en-US" sz="1800" dirty="0" smtClean="0">
                <a:latin typeface="Times New Roman" pitchFamily="18" charset="0"/>
                <a:cs typeface="Times New Roman" pitchFamily="18" charset="0"/>
              </a:rPr>
              <a:t>Using a pointer after freeing it without </a:t>
            </a:r>
            <a:r>
              <a:rPr lang="en-US" sz="1800" dirty="0" err="1" smtClean="0">
                <a:latin typeface="Times New Roman" pitchFamily="18" charset="0"/>
                <a:cs typeface="Times New Roman" pitchFamily="18" charset="0"/>
              </a:rPr>
              <a:t>nullizing</a:t>
            </a:r>
            <a:r>
              <a:rPr lang="en-US" sz="1800" dirty="0" smtClean="0">
                <a:latin typeface="Times New Roman" pitchFamily="18" charset="0"/>
                <a:cs typeface="Times New Roman" pitchFamily="18" charset="0"/>
              </a:rPr>
              <a:t> it, will the program to be unstable (or crash the program). Calling delete on a null pointer is guaranteed to be safe. </a:t>
            </a:r>
          </a:p>
          <a:p>
            <a:pPr marL="533400" indent="-533400" algn="l" rtl="0" eaLnBrk="1" hangingPunct="1">
              <a:lnSpc>
                <a:spcPct val="80000"/>
              </a:lnSpc>
              <a:buFontTx/>
              <a:buNone/>
            </a:pPr>
            <a:r>
              <a:rPr lang="en-US" sz="1800" u="sng" dirty="0" smtClean="0">
                <a:latin typeface="Times New Roman" pitchFamily="18" charset="0"/>
                <a:cs typeface="Times New Roman" pitchFamily="18" charset="0"/>
              </a:rPr>
              <a:t>Memory leaks</a:t>
            </a:r>
            <a:r>
              <a:rPr lang="en-US" sz="1800" dirty="0" smtClean="0">
                <a:latin typeface="Times New Roman" pitchFamily="18" charset="0"/>
                <a:cs typeface="Times New Roman" pitchFamily="18" charset="0"/>
              </a:rPr>
              <a:t> :</a:t>
            </a:r>
          </a:p>
          <a:p>
            <a:pPr marL="952500" lvl="1" indent="-495300" algn="l" rtl="0" eaLnBrk="1" hangingPunct="1">
              <a:lnSpc>
                <a:spcPct val="80000"/>
              </a:lnSpc>
              <a:buFontTx/>
              <a:buAutoNum type="arabicPeriod"/>
            </a:pPr>
            <a:r>
              <a:rPr lang="en-US" sz="1800" dirty="0" smtClean="0">
                <a:latin typeface="Times New Roman" pitchFamily="18" charset="0"/>
                <a:cs typeface="Times New Roman" pitchFamily="18" charset="0"/>
              </a:rPr>
              <a:t>For every time in your program that you allocate memory, there should be a call to de-allocate it.</a:t>
            </a:r>
          </a:p>
          <a:p>
            <a:pPr marL="952500" lvl="1" indent="-495300" algn="l" rtl="0" eaLnBrk="1" hangingPunct="1">
              <a:lnSpc>
                <a:spcPct val="80000"/>
              </a:lnSpc>
              <a:buFontTx/>
              <a:buAutoNum type="arabicPeriod"/>
            </a:pPr>
            <a:r>
              <a:rPr lang="en-US" sz="1800" dirty="0" smtClean="0">
                <a:latin typeface="Times New Roman" pitchFamily="18" charset="0"/>
                <a:cs typeface="Times New Roman" pitchFamily="18" charset="0"/>
              </a:rPr>
              <a:t>Use caution when allocating memory inside a function and exiting </a:t>
            </a:r>
            <a:r>
              <a:rPr lang="en-US" sz="1800" dirty="0" smtClean="0">
                <a:solidFill>
                  <a:srgbClr val="FF0000"/>
                </a:solidFill>
                <a:latin typeface="Times New Roman" pitchFamily="18" charset="0"/>
                <a:cs typeface="Times New Roman" pitchFamily="18" charset="0"/>
              </a:rPr>
              <a:t>that function freeing the allocated memory</a:t>
            </a:r>
          </a:p>
          <a:p>
            <a:pPr marL="952500" lvl="1" indent="-495300" algn="l" rtl="0" eaLnBrk="1" hangingPunct="1">
              <a:lnSpc>
                <a:spcPct val="80000"/>
              </a:lnSpc>
              <a:buFontTx/>
              <a:buNone/>
            </a:pPr>
            <a:endParaRPr lang="en-US" sz="1800" dirty="0" smtClean="0">
              <a:solidFill>
                <a:srgbClr val="0066FF"/>
              </a:solidFill>
              <a:latin typeface="Times New Roman" pitchFamily="18" charset="0"/>
              <a:cs typeface="Times New Roman" pitchFamily="18" charset="0"/>
            </a:endParaRPr>
          </a:p>
          <a:p>
            <a:pPr marL="952500" lvl="1" indent="-495300" algn="l" rtl="0" eaLnBrk="1" hangingPunct="1">
              <a:lnSpc>
                <a:spcPct val="80000"/>
              </a:lnSpc>
              <a:buFontTx/>
              <a:buNone/>
            </a:pPr>
            <a:r>
              <a:rPr lang="en-US" sz="1800" i="1" dirty="0" smtClean="0">
                <a:solidFill>
                  <a:srgbClr val="0066FF"/>
                </a:solidFill>
                <a:latin typeface="Times New Roman" pitchFamily="18" charset="0"/>
                <a:cs typeface="Times New Roman" pitchFamily="18" charset="0"/>
              </a:rPr>
              <a:t>char  *</a:t>
            </a:r>
            <a:r>
              <a:rPr lang="en-US" sz="1800" i="1" dirty="0" err="1" smtClean="0">
                <a:solidFill>
                  <a:srgbClr val="0066FF"/>
                </a:solidFill>
                <a:latin typeface="Times New Roman" pitchFamily="18" charset="0"/>
                <a:cs typeface="Times New Roman" pitchFamily="18" charset="0"/>
              </a:rPr>
              <a:t>pChar</a:t>
            </a:r>
            <a:r>
              <a:rPr lang="en-US" sz="1800" i="1" dirty="0" smtClean="0">
                <a:solidFill>
                  <a:srgbClr val="0066FF"/>
                </a:solidFill>
                <a:latin typeface="Times New Roman" pitchFamily="18" charset="0"/>
                <a:cs typeface="Times New Roman" pitchFamily="18" charset="0"/>
              </a:rPr>
              <a:t> = </a:t>
            </a:r>
            <a:r>
              <a:rPr lang="en-US" sz="1800" i="1" dirty="0" err="1" smtClean="0">
                <a:solidFill>
                  <a:srgbClr val="0066FF"/>
                </a:solidFill>
                <a:latin typeface="Times New Roman" pitchFamily="18" charset="0"/>
                <a:cs typeface="Times New Roman" pitchFamily="18" charset="0"/>
              </a:rPr>
              <a:t>malloc</a:t>
            </a:r>
            <a:r>
              <a:rPr lang="en-US" sz="1800" i="1" dirty="0" smtClean="0">
                <a:solidFill>
                  <a:srgbClr val="0066FF"/>
                </a:solidFill>
                <a:latin typeface="Times New Roman" pitchFamily="18" charset="0"/>
                <a:cs typeface="Times New Roman" pitchFamily="18" charset="0"/>
              </a:rPr>
              <a:t>(</a:t>
            </a:r>
            <a:r>
              <a:rPr lang="en-US" sz="1800" i="1" dirty="0" err="1" smtClean="0">
                <a:solidFill>
                  <a:srgbClr val="0066FF"/>
                </a:solidFill>
                <a:latin typeface="Times New Roman" pitchFamily="18" charset="0"/>
                <a:cs typeface="Times New Roman" pitchFamily="18" charset="0"/>
              </a:rPr>
              <a:t>sizeof</a:t>
            </a:r>
            <a:r>
              <a:rPr lang="en-US" sz="1800" i="1" dirty="0" smtClean="0">
                <a:solidFill>
                  <a:srgbClr val="0066FF"/>
                </a:solidFill>
                <a:latin typeface="Times New Roman" pitchFamily="18" charset="0"/>
                <a:cs typeface="Times New Roman" pitchFamily="18" charset="0"/>
              </a:rPr>
              <a:t>(char));                                 </a:t>
            </a:r>
          </a:p>
          <a:p>
            <a:pPr marL="952500" lvl="1" indent="-495300" algn="l" rtl="0" eaLnBrk="1" hangingPunct="1">
              <a:lnSpc>
                <a:spcPct val="80000"/>
              </a:lnSpc>
              <a:buFont typeface="Wingdings" pitchFamily="2" charset="2"/>
              <a:buNone/>
            </a:pPr>
            <a:r>
              <a:rPr lang="en-US" sz="1800" i="1" dirty="0" smtClean="0">
                <a:solidFill>
                  <a:srgbClr val="0066FF"/>
                </a:solidFill>
                <a:latin typeface="Times New Roman" pitchFamily="18" charset="0"/>
                <a:cs typeface="Times New Roman" pitchFamily="18" charset="0"/>
              </a:rPr>
              <a:t>free (</a:t>
            </a:r>
            <a:r>
              <a:rPr lang="en-US" sz="1800" i="1" dirty="0" err="1" smtClean="0">
                <a:solidFill>
                  <a:srgbClr val="0066FF"/>
                </a:solidFill>
                <a:latin typeface="Times New Roman" pitchFamily="18" charset="0"/>
                <a:cs typeface="Times New Roman" pitchFamily="18" charset="0"/>
              </a:rPr>
              <a:t>pChar</a:t>
            </a:r>
            <a:r>
              <a:rPr lang="en-US" sz="1800" i="1" dirty="0" smtClean="0">
                <a:solidFill>
                  <a:srgbClr val="0066FF"/>
                </a:solidFill>
                <a:latin typeface="Times New Roman" pitchFamily="18" charset="0"/>
                <a:cs typeface="Times New Roman" pitchFamily="18" charset="0"/>
              </a:rPr>
              <a:t>) ;     </a:t>
            </a:r>
            <a:r>
              <a:rPr lang="en-US" sz="1800" dirty="0" smtClean="0">
                <a:solidFill>
                  <a:srgbClr val="0066FF"/>
                </a:solidFill>
                <a:latin typeface="Times New Roman" pitchFamily="18" charset="0"/>
                <a:cs typeface="Times New Roman" pitchFamily="18" charset="0"/>
              </a:rPr>
              <a:t>/</a:t>
            </a:r>
            <a:r>
              <a:rPr lang="en-US" sz="1800" dirty="0" smtClean="0">
                <a:latin typeface="Times New Roman" pitchFamily="18" charset="0"/>
                <a:cs typeface="Times New Roman" pitchFamily="18" charset="0"/>
              </a:rPr>
              <a:t>/frees the memory</a:t>
            </a:r>
          </a:p>
          <a:p>
            <a:pPr marL="952500" lvl="1" indent="-495300" algn="l" rtl="0" eaLnBrk="1" hangingPunct="1">
              <a:lnSpc>
                <a:spcPct val="80000"/>
              </a:lnSpc>
              <a:buFont typeface="Wingdings" pitchFamily="2" charset="2"/>
              <a:buNone/>
            </a:pPr>
            <a:r>
              <a:rPr lang="en-US" sz="1800" i="1" dirty="0" err="1" smtClean="0">
                <a:solidFill>
                  <a:srgbClr val="0066FF"/>
                </a:solidFill>
                <a:latin typeface="Times New Roman" pitchFamily="18" charset="0"/>
                <a:cs typeface="Times New Roman" pitchFamily="18" charset="0"/>
              </a:rPr>
              <a:t>pChar</a:t>
            </a:r>
            <a:r>
              <a:rPr lang="en-US" sz="1800" i="1" dirty="0" smtClean="0">
                <a:solidFill>
                  <a:srgbClr val="0066FF"/>
                </a:solidFill>
                <a:latin typeface="Times New Roman" pitchFamily="18" charset="0"/>
                <a:cs typeface="Times New Roman" pitchFamily="18" charset="0"/>
              </a:rPr>
              <a:t> = 0;      </a:t>
            </a:r>
            <a:r>
              <a:rPr lang="en-US" sz="1800" dirty="0" smtClean="0">
                <a:latin typeface="Times New Roman" pitchFamily="18" charset="0"/>
                <a:cs typeface="Times New Roman" pitchFamily="18" charset="0"/>
              </a:rPr>
              <a:t>//sets pointer to null</a:t>
            </a:r>
          </a:p>
          <a:p>
            <a:pPr marL="533400" indent="-533400" algn="l" rtl="0" eaLnBrk="1" hangingPunct="1">
              <a:lnSpc>
                <a:spcPct val="80000"/>
              </a:lnSpc>
              <a:buFontTx/>
              <a:buNone/>
            </a:pPr>
            <a:endParaRPr lang="en-US" sz="1800" dirty="0" smtClean="0">
              <a:latin typeface="Times New Roman" pitchFamily="18" charset="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044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4743FD43-E99E-45EA-B77A-0E092489DE87}" type="slidenum">
              <a:rPr lang="he-IL" sz="1200" smtClean="0">
                <a:solidFill>
                  <a:srgbClr val="898989"/>
                </a:solidFill>
                <a:cs typeface="Arial" pitchFamily="34" charset="0"/>
              </a:rPr>
              <a:pPr eaLnBrk="1" hangingPunct="1"/>
              <a:t>128</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Copyright @ 2007 Real Time College</a:t>
            </a:r>
          </a:p>
        </p:txBody>
      </p:sp>
      <p:sp>
        <p:nvSpPr>
          <p:cNvPr id="1054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2AFF238-5DDE-4ED2-995D-672BF379C913}" type="slidenum">
              <a:rPr lang="he-IL" sz="1200" smtClean="0">
                <a:solidFill>
                  <a:srgbClr val="898989"/>
                </a:solidFill>
                <a:cs typeface="Arial" pitchFamily="34" charset="0"/>
              </a:rPr>
              <a:pPr eaLnBrk="1" hangingPunct="1"/>
              <a:t>129</a:t>
            </a:fld>
            <a:endParaRPr lang="en-US" sz="1200" smtClean="0">
              <a:solidFill>
                <a:srgbClr val="898989"/>
              </a:solidFill>
            </a:endParaRPr>
          </a:p>
        </p:txBody>
      </p:sp>
      <p:sp>
        <p:nvSpPr>
          <p:cNvPr id="105476" name="Rectangle 2"/>
          <p:cNvSpPr>
            <a:spLocks noChangeArrowheads="1"/>
          </p:cNvSpPr>
          <p:nvPr/>
        </p:nvSpPr>
        <p:spPr bwMode="auto">
          <a:xfrm>
            <a:off x="304800" y="304800"/>
            <a:ext cx="480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Memory Leaks</a:t>
            </a:r>
          </a:p>
        </p:txBody>
      </p:sp>
      <p:sp>
        <p:nvSpPr>
          <p:cNvPr id="105477" name="Rectangle 3"/>
          <p:cNvSpPr>
            <a:spLocks noChangeArrowheads="1"/>
          </p:cNvSpPr>
          <p:nvPr/>
        </p:nvSpPr>
        <p:spPr bwMode="auto">
          <a:xfrm>
            <a:off x="609600" y="1600200"/>
            <a:ext cx="87630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700">
                <a:solidFill>
                  <a:srgbClr val="000000"/>
                </a:solidFill>
                <a:latin typeface="Times New Roman" pitchFamily="18" charset="0"/>
              </a:rPr>
              <a:t>Another way you might inadvertently create a memory                                                               leak is by reassigning your pointer before deleting the memory to which it points. </a:t>
            </a:r>
          </a:p>
          <a:p>
            <a:pPr rtl="0" eaLnBrk="0" hangingPunct="0">
              <a:spcBef>
                <a:spcPct val="50000"/>
              </a:spcBef>
            </a:pPr>
            <a:r>
              <a:rPr lang="en-US" sz="1700">
                <a:solidFill>
                  <a:srgbClr val="000000"/>
                </a:solidFill>
                <a:latin typeface="Times New Roman" pitchFamily="18" charset="0"/>
              </a:rPr>
              <a:t>Consider this code fragment:</a:t>
            </a:r>
          </a:p>
          <a:p>
            <a:pPr rtl="0" eaLnBrk="0" hangingPunct="0">
              <a:spcBef>
                <a:spcPct val="50000"/>
              </a:spcBef>
            </a:pPr>
            <a:r>
              <a:rPr lang="en-US" sz="1600" i="1">
                <a:solidFill>
                  <a:srgbClr val="0000FF"/>
                </a:solidFill>
                <a:latin typeface="Times" pitchFamily="18" charset="0"/>
              </a:rPr>
              <a:t>int *ptr = (int *) malloc(sizeof(int));</a:t>
            </a:r>
          </a:p>
          <a:p>
            <a:pPr rtl="0" eaLnBrk="0" hangingPunct="0">
              <a:spcBef>
                <a:spcPct val="50000"/>
              </a:spcBef>
            </a:pPr>
            <a:r>
              <a:rPr lang="en-US" sz="1600" i="1">
                <a:solidFill>
                  <a:srgbClr val="0000FF"/>
                </a:solidFill>
                <a:latin typeface="Times" pitchFamily="18" charset="0"/>
              </a:rPr>
              <a:t> *ptr = 72;</a:t>
            </a:r>
          </a:p>
          <a:p>
            <a:pPr rtl="0" eaLnBrk="0" hangingPunct="0">
              <a:spcBef>
                <a:spcPct val="50000"/>
              </a:spcBef>
            </a:pPr>
            <a:r>
              <a:rPr lang="en-US" sz="1600" i="1">
                <a:solidFill>
                  <a:srgbClr val="0000FF"/>
                </a:solidFill>
                <a:latin typeface="Times" pitchFamily="18" charset="0"/>
              </a:rPr>
              <a:t> ptr = (int *) malloc(sizeof(int)); //new address!!</a:t>
            </a:r>
          </a:p>
          <a:p>
            <a:pPr rtl="0" eaLnBrk="0" hangingPunct="0">
              <a:spcBef>
                <a:spcPct val="50000"/>
              </a:spcBef>
            </a:pPr>
            <a:r>
              <a:rPr lang="en-US" sz="1600" i="1">
                <a:solidFill>
                  <a:srgbClr val="0000FF"/>
                </a:solidFill>
                <a:latin typeface="Times" pitchFamily="18" charset="0"/>
              </a:rPr>
              <a:t>* ptr = 84; //WRONG</a:t>
            </a:r>
          </a:p>
          <a:p>
            <a:pPr rtl="0" eaLnBrk="0" hangingPunct="0">
              <a:spcBef>
                <a:spcPct val="50000"/>
              </a:spcBef>
            </a:pPr>
            <a:r>
              <a:rPr lang="en-US" sz="1700">
                <a:solidFill>
                  <a:srgbClr val="000000"/>
                </a:solidFill>
                <a:latin typeface="Times New Roman" pitchFamily="18" charset="0"/>
              </a:rPr>
              <a:t>The code should have been written like this:</a:t>
            </a:r>
          </a:p>
          <a:p>
            <a:pPr rtl="0" eaLnBrk="0" hangingPunct="0">
              <a:spcBef>
                <a:spcPct val="50000"/>
              </a:spcBef>
            </a:pPr>
            <a:r>
              <a:rPr lang="en-US" sz="1600" i="1">
                <a:solidFill>
                  <a:srgbClr val="0000FF"/>
                </a:solidFill>
                <a:latin typeface="Times" pitchFamily="18" charset="0"/>
              </a:rPr>
              <a:t>int *ptr = (int *) malloc(sizeof(int));</a:t>
            </a:r>
          </a:p>
          <a:p>
            <a:pPr rtl="0" eaLnBrk="0" hangingPunct="0">
              <a:spcBef>
                <a:spcPct val="50000"/>
              </a:spcBef>
            </a:pPr>
            <a:r>
              <a:rPr lang="en-US" sz="1600" i="1">
                <a:solidFill>
                  <a:srgbClr val="0000FF"/>
                </a:solidFill>
                <a:latin typeface="Times" pitchFamily="18" charset="0"/>
              </a:rPr>
              <a:t> *ptr = 72;</a:t>
            </a:r>
          </a:p>
          <a:p>
            <a:pPr rtl="0" eaLnBrk="0" hangingPunct="0">
              <a:spcBef>
                <a:spcPct val="50000"/>
              </a:spcBef>
            </a:pPr>
            <a:r>
              <a:rPr lang="en-US" sz="1600" i="1">
                <a:solidFill>
                  <a:srgbClr val="0000FF"/>
                </a:solidFill>
                <a:latin typeface="Times" pitchFamily="18" charset="0"/>
              </a:rPr>
              <a:t> free ptr; </a:t>
            </a:r>
            <a:endParaRPr lang="en-US" sz="1600" b="1" i="1">
              <a:solidFill>
                <a:srgbClr val="0000FF"/>
              </a:solidFill>
              <a:latin typeface="Times" pitchFamily="18" charset="0"/>
            </a:endParaRPr>
          </a:p>
          <a:p>
            <a:pPr rtl="0" eaLnBrk="0" hangingPunct="0">
              <a:spcBef>
                <a:spcPct val="50000"/>
              </a:spcBef>
            </a:pPr>
            <a:r>
              <a:rPr lang="en-US" sz="1600" i="1">
                <a:solidFill>
                  <a:srgbClr val="0000FF"/>
                </a:solidFill>
                <a:latin typeface="Times" pitchFamily="18" charset="0"/>
              </a:rPr>
              <a:t>  ptr = (int *) malloc(sizeof(int)); // </a:t>
            </a:r>
            <a:r>
              <a:rPr lang="en-US" sz="1600" b="1" i="1">
                <a:latin typeface="Times" pitchFamily="18" charset="0"/>
              </a:rPr>
              <a:t>allocate new Memory space from O.S.</a:t>
            </a:r>
            <a:endParaRPr lang="en-US" sz="1600" i="1">
              <a:latin typeface="Times" pitchFamily="18" charset="0"/>
            </a:endParaRPr>
          </a:p>
          <a:p>
            <a:pPr rtl="0" eaLnBrk="0" hangingPunct="0">
              <a:spcBef>
                <a:spcPct val="50000"/>
              </a:spcBef>
            </a:pPr>
            <a:r>
              <a:rPr lang="en-US" sz="1600" i="1">
                <a:solidFill>
                  <a:srgbClr val="0000FF"/>
                </a:solidFill>
                <a:latin typeface="Times" pitchFamily="18" charset="0"/>
              </a:rPr>
              <a:t> *ptr = 84;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304800" y="304800"/>
            <a:ext cx="4724400" cy="457200"/>
          </a:xfrm>
        </p:spPr>
        <p:txBody>
          <a:bodyPr>
            <a:normAutofit fontScale="90000"/>
          </a:bodyPr>
          <a:lstStyle/>
          <a:p>
            <a:pPr algn="l" eaLnBrk="1" hangingPunct="1">
              <a:defRPr/>
            </a:pPr>
            <a:r>
              <a:rPr lang="en-US" sz="3600" b="1" dirty="0" smtClean="0">
                <a:latin typeface="Times" pitchFamily="18" charset="0"/>
                <a:cs typeface="Times New Roman" pitchFamily="18" charset="0"/>
              </a:rPr>
              <a:t>Hello World</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71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DF3FEEC-8031-464D-A30A-FCB7F230069C}" type="slidenum">
              <a:rPr lang="he-IL" sz="1200" smtClean="0">
                <a:solidFill>
                  <a:srgbClr val="898989"/>
                </a:solidFill>
                <a:cs typeface="Arial" pitchFamily="34" charset="0"/>
              </a:rPr>
              <a:pPr eaLnBrk="1" hangingPunct="1"/>
              <a:t>13</a:t>
            </a:fld>
            <a:endParaRPr lang="en-US" sz="1200" smtClean="0">
              <a:solidFill>
                <a:srgbClr val="898989"/>
              </a:solidFill>
            </a:endParaRPr>
          </a:p>
        </p:txBody>
      </p:sp>
      <p:sp>
        <p:nvSpPr>
          <p:cNvPr id="7173" name="Rectangle 21"/>
          <p:cNvSpPr>
            <a:spLocks noChangeArrowheads="1"/>
          </p:cNvSpPr>
          <p:nvPr/>
        </p:nvSpPr>
        <p:spPr bwMode="auto">
          <a:xfrm>
            <a:off x="762000" y="1676400"/>
            <a:ext cx="784860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sz="1800" dirty="0">
                <a:latin typeface="Times New Roman" pitchFamily="18" charset="0"/>
                <a:cs typeface="Times New Roman" pitchFamily="18" charset="0"/>
              </a:rPr>
              <a:t>The </a:t>
            </a:r>
            <a:r>
              <a:rPr lang="en-US" sz="1800" dirty="0">
                <a:solidFill>
                  <a:srgbClr val="FF0000"/>
                </a:solidFill>
                <a:latin typeface="Times New Roman" pitchFamily="18" charset="0"/>
                <a:cs typeface="Times New Roman" pitchFamily="18" charset="0"/>
              </a:rPr>
              <a:t>preprocessor</a:t>
            </a:r>
            <a:r>
              <a:rPr lang="en-US" sz="1800" dirty="0">
                <a:latin typeface="Times New Roman" pitchFamily="18" charset="0"/>
                <a:cs typeface="Times New Roman" pitchFamily="18" charset="0"/>
              </a:rPr>
              <a:t> runs before your compiler each time the compiler is invoked, Looking for lines beginning with  </a:t>
            </a:r>
            <a:r>
              <a:rPr lang="en-US" sz="1800" dirty="0">
                <a:solidFill>
                  <a:srgbClr val="0000FF"/>
                </a:solidFill>
                <a:latin typeface="Times New Roman" pitchFamily="18" charset="0"/>
                <a:cs typeface="Times New Roman" pitchFamily="18" charset="0"/>
              </a:rPr>
              <a:t>pound symbol</a:t>
            </a:r>
            <a:r>
              <a:rPr lang="en-US" sz="1800" dirty="0">
                <a:latin typeface="Times New Roman" pitchFamily="18" charset="0"/>
                <a:cs typeface="Times New Roman" pitchFamily="18" charset="0"/>
              </a:rPr>
              <a:t> (#).</a:t>
            </a:r>
          </a:p>
          <a:p>
            <a:endParaRPr lang="he-IL" sz="1800" dirty="0">
              <a:solidFill>
                <a:srgbClr val="FF0000"/>
              </a:solidFill>
              <a:latin typeface="Times New Roman" pitchFamily="18" charset="0"/>
              <a:cs typeface="Times New Roman" pitchFamily="18" charset="0"/>
            </a:endParaRPr>
          </a:p>
          <a:p>
            <a:r>
              <a:rPr lang="en-US" sz="1800" dirty="0">
                <a:solidFill>
                  <a:srgbClr val="FF0000"/>
                </a:solidFill>
                <a:latin typeface="Times New Roman" pitchFamily="18" charset="0"/>
                <a:cs typeface="Times New Roman" pitchFamily="18" charset="0"/>
              </a:rPr>
              <a:t> main() </a:t>
            </a:r>
            <a:r>
              <a:rPr lang="en-US" sz="1800" dirty="0">
                <a:latin typeface="Times New Roman" pitchFamily="18" charset="0"/>
                <a:cs typeface="Times New Roman" pitchFamily="18" charset="0"/>
              </a:rPr>
              <a:t>- Every </a:t>
            </a:r>
            <a:r>
              <a:rPr lang="en-US" sz="1800" dirty="0" smtClean="0">
                <a:latin typeface="Times New Roman" pitchFamily="18" charset="0"/>
                <a:cs typeface="Times New Roman" pitchFamily="18" charset="0"/>
              </a:rPr>
              <a:t>C/C</a:t>
            </a:r>
            <a:r>
              <a:rPr lang="en-US" sz="1800" dirty="0">
                <a:latin typeface="Times New Roman" pitchFamily="18" charset="0"/>
                <a:cs typeface="Times New Roman" pitchFamily="18" charset="0"/>
              </a:rPr>
              <a:t>++ program has a main() function. </a:t>
            </a:r>
          </a:p>
          <a:p>
            <a:r>
              <a:rPr lang="en-US" sz="1800" dirty="0">
                <a:latin typeface="Times New Roman" pitchFamily="18" charset="0"/>
                <a:cs typeface="Times New Roman" pitchFamily="18" charset="0"/>
              </a:rPr>
              <a:t> A function is a block of code that performs one or more actions. </a:t>
            </a:r>
          </a:p>
          <a:p>
            <a:r>
              <a:rPr lang="en-US" sz="1800" dirty="0">
                <a:latin typeface="Times New Roman" pitchFamily="18" charset="0"/>
                <a:cs typeface="Times New Roman" pitchFamily="18" charset="0"/>
              </a:rPr>
              <a:t> </a:t>
            </a:r>
            <a:endParaRPr lang="he-IL"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Each time your program starts, main() is called automatically.</a:t>
            </a:r>
          </a:p>
          <a:p>
            <a:r>
              <a:rPr lang="en-US" sz="1800" dirty="0">
                <a:latin typeface="Times New Roman" pitchFamily="18" charset="0"/>
                <a:cs typeface="Times New Roman" pitchFamily="18" charset="0"/>
              </a:rPr>
              <a:t> </a:t>
            </a:r>
            <a:r>
              <a:rPr lang="en-US" sz="1800" i="1" dirty="0">
                <a:solidFill>
                  <a:schemeClr val="accent2"/>
                </a:solidFill>
                <a:latin typeface="Times New Roman" pitchFamily="18" charset="0"/>
                <a:cs typeface="Times New Roman" pitchFamily="18" charset="0"/>
              </a:rPr>
              <a:t>main(),</a:t>
            </a:r>
            <a:r>
              <a:rPr lang="en-US" sz="1800" dirty="0">
                <a:latin typeface="Times New Roman" pitchFamily="18" charset="0"/>
                <a:cs typeface="Times New Roman" pitchFamily="18" charset="0"/>
              </a:rPr>
              <a:t> like all functions, must state what kind of</a:t>
            </a:r>
            <a:r>
              <a:rPr lang="en-US" sz="1800" dirty="0">
                <a:solidFill>
                  <a:srgbClr val="FF0000"/>
                </a:solidFill>
                <a:latin typeface="Times New Roman" pitchFamily="18" charset="0"/>
                <a:cs typeface="Times New Roman" pitchFamily="18" charset="0"/>
              </a:rPr>
              <a:t> value it gets</a:t>
            </a:r>
            <a:r>
              <a:rPr lang="en-US" sz="1800" dirty="0">
                <a:latin typeface="Times New Roman" pitchFamily="18" charset="0"/>
                <a:cs typeface="Times New Roman" pitchFamily="18" charset="0"/>
              </a:rPr>
              <a:t> and </a:t>
            </a:r>
            <a:r>
              <a:rPr lang="en-US" sz="1800" dirty="0">
                <a:solidFill>
                  <a:srgbClr val="0000FF"/>
                </a:solidFill>
                <a:latin typeface="Times New Roman" pitchFamily="18" charset="0"/>
                <a:cs typeface="Times New Roman" pitchFamily="18" charset="0"/>
              </a:rPr>
              <a:t>returns</a:t>
            </a:r>
            <a:r>
              <a:rPr lang="en-US" sz="1800" dirty="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If the return value type is          </a:t>
            </a:r>
            <a:r>
              <a:rPr lang="en-US" sz="1800" dirty="0">
                <a:solidFill>
                  <a:srgbClr val="FF0000"/>
                </a:solidFill>
                <a:latin typeface="Times New Roman" pitchFamily="18" charset="0"/>
                <a:cs typeface="Times New Roman" pitchFamily="18" charset="0"/>
              </a:rPr>
              <a:t>void</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function will </a:t>
            </a:r>
            <a:r>
              <a:rPr lang="en-US" sz="1800" dirty="0">
                <a:solidFill>
                  <a:srgbClr val="0000FF"/>
                </a:solidFill>
                <a:latin typeface="Times New Roman" pitchFamily="18" charset="0"/>
                <a:cs typeface="Times New Roman" pitchFamily="18" charset="0"/>
              </a:rPr>
              <a:t>not return any value</a:t>
            </a:r>
            <a:r>
              <a:rPr lang="en-US" sz="1800" dirty="0">
                <a:latin typeface="Times New Roman" pitchFamily="18" charset="0"/>
                <a:cs typeface="Times New Roman" pitchFamily="18" charset="0"/>
              </a:rPr>
              <a:t> at all</a:t>
            </a:r>
          </a:p>
          <a:p>
            <a:r>
              <a:rPr lang="en-US" sz="1800" dirty="0">
                <a:latin typeface="Times New Roman" pitchFamily="18" charset="0"/>
                <a:cs typeface="Times New Roman" pitchFamily="18" charset="0"/>
              </a:rPr>
              <a:t>                                                      </a:t>
            </a:r>
            <a:r>
              <a:rPr lang="en-US" sz="1800" dirty="0" err="1" smtClean="0">
                <a:solidFill>
                  <a:srgbClr val="FF0000"/>
                </a:solidFill>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 </a:t>
            </a:r>
            <a:r>
              <a:rPr lang="en-US" sz="1800" dirty="0">
                <a:solidFill>
                  <a:srgbClr val="0000FF"/>
                </a:solidFill>
                <a:latin typeface="Times New Roman" pitchFamily="18" charset="0"/>
                <a:cs typeface="Times New Roman" pitchFamily="18" charset="0"/>
              </a:rPr>
              <a:t>value is returned</a:t>
            </a:r>
            <a:r>
              <a:rPr lang="en-US" sz="1800" dirty="0"/>
              <a:t> </a:t>
            </a:r>
          </a:p>
          <a:p>
            <a:pPr>
              <a:spcBef>
                <a:spcPct val="50000"/>
              </a:spcBef>
              <a:buClr>
                <a:schemeClr val="folHlink"/>
              </a:buClr>
              <a:buSzPct val="90000"/>
              <a:buFont typeface="Wingdings" pitchFamily="2" charset="2"/>
              <a:buNone/>
            </a:pPr>
            <a:endParaRPr lang="en-US" sz="1800" dirty="0">
              <a:latin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pPr>
              <a:defRPr/>
            </a:pPr>
            <a:r>
              <a:rPr lang="en-US"/>
              <a:t>Copyright @ 2007 Real Time College</a:t>
            </a:r>
          </a:p>
        </p:txBody>
      </p:sp>
      <p:sp>
        <p:nvSpPr>
          <p:cNvPr id="1064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4C080A5-D091-444F-A822-0013E86D8AA3}" type="slidenum">
              <a:rPr lang="he-IL" sz="1200" smtClean="0">
                <a:solidFill>
                  <a:srgbClr val="898989"/>
                </a:solidFill>
                <a:cs typeface="Arial" pitchFamily="34" charset="0"/>
              </a:rPr>
              <a:pPr eaLnBrk="1" hangingPunct="1"/>
              <a:t>130</a:t>
            </a:fld>
            <a:endParaRPr lang="en-US" sz="1200" smtClean="0">
              <a:solidFill>
                <a:srgbClr val="898989"/>
              </a:solidFill>
            </a:endParaRPr>
          </a:p>
        </p:txBody>
      </p:sp>
      <p:sp>
        <p:nvSpPr>
          <p:cNvPr id="106500" name="Slide Number Placeholder 3"/>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eaLnBrk="1" hangingPunct="1"/>
            <a:fld id="{ADDDB04E-8E23-4A1E-8039-41912B0E72EA}" type="slidenum">
              <a:rPr lang="he-IL" sz="1000">
                <a:cs typeface="Arial" pitchFamily="34" charset="0"/>
              </a:rPr>
              <a:pPr rtl="0" eaLnBrk="1" hangingPunct="1"/>
              <a:t>130</a:t>
            </a:fld>
            <a:endParaRPr lang="en-US" sz="1000">
              <a:cs typeface="Arial" pitchFamily="34" charset="0"/>
            </a:endParaRPr>
          </a:p>
        </p:txBody>
      </p:sp>
      <p:sp>
        <p:nvSpPr>
          <p:cNvPr id="106501" name="Rectangle 2"/>
          <p:cNvSpPr>
            <a:spLocks noChangeArrowheads="1"/>
          </p:cNvSpPr>
          <p:nvPr/>
        </p:nvSpPr>
        <p:spPr bwMode="auto">
          <a:xfrm>
            <a:off x="304800" y="441325"/>
            <a:ext cx="883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r>
              <a:rPr lang="en-US" sz="3600" b="1">
                <a:latin typeface="Times New Roman" pitchFamily="18" charset="0"/>
                <a:cs typeface="Times New Roman" pitchFamily="18" charset="0"/>
              </a:rPr>
              <a:t>Arrays on the Free Store </a:t>
            </a:r>
          </a:p>
        </p:txBody>
      </p:sp>
      <p:sp>
        <p:nvSpPr>
          <p:cNvPr id="106502" name="Rectangle 3"/>
          <p:cNvSpPr>
            <a:spLocks noChangeArrowheads="1"/>
          </p:cNvSpPr>
          <p:nvPr/>
        </p:nvSpPr>
        <p:spPr bwMode="auto">
          <a:xfrm>
            <a:off x="609600" y="1676400"/>
            <a:ext cx="78486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r>
              <a:rPr lang="en-US" sz="1800">
                <a:latin typeface="Times New Roman" pitchFamily="18" charset="0"/>
                <a:cs typeface="Times New Roman" pitchFamily="18" charset="0"/>
              </a:rPr>
              <a:t>Nothing new here use </a:t>
            </a:r>
            <a:r>
              <a:rPr lang="en-US" sz="1800">
                <a:solidFill>
                  <a:srgbClr val="0066FF"/>
                </a:solidFill>
                <a:latin typeface="Times New Roman" pitchFamily="18" charset="0"/>
                <a:cs typeface="Times New Roman" pitchFamily="18" charset="0"/>
              </a:rPr>
              <a:t>malloc</a:t>
            </a:r>
            <a:r>
              <a:rPr lang="en-US" sz="1800">
                <a:latin typeface="Times New Roman" pitchFamily="18" charset="0"/>
                <a:cs typeface="Times New Roman" pitchFamily="18" charset="0"/>
              </a:rPr>
              <a:t>, </a:t>
            </a:r>
            <a:r>
              <a:rPr lang="en-US" sz="1800">
                <a:solidFill>
                  <a:srgbClr val="0066FF"/>
                </a:solidFill>
                <a:latin typeface="Times New Roman" pitchFamily="18" charset="0"/>
                <a:cs typeface="Times New Roman" pitchFamily="18" charset="0"/>
              </a:rPr>
              <a:t>sizeof</a:t>
            </a:r>
            <a:r>
              <a:rPr lang="en-US" sz="1800">
                <a:latin typeface="Times New Roman" pitchFamily="18" charset="0"/>
                <a:cs typeface="Times New Roman" pitchFamily="18" charset="0"/>
              </a:rPr>
              <a:t>  and </a:t>
            </a:r>
            <a:r>
              <a:rPr lang="en-US" sz="1800" b="1">
                <a:latin typeface="Times New Roman" pitchFamily="18" charset="0"/>
                <a:cs typeface="Times New Roman" pitchFamily="18" charset="0"/>
              </a:rPr>
              <a:t>casting</a:t>
            </a:r>
            <a:r>
              <a:rPr lang="en-US" sz="1800">
                <a:latin typeface="Times New Roman" pitchFamily="18" charset="0"/>
                <a:cs typeface="Times New Roman" pitchFamily="18" charset="0"/>
              </a:rPr>
              <a:t> as usual</a:t>
            </a:r>
          </a:p>
          <a:p>
            <a:pPr rtl="0"/>
            <a:endParaRPr lang="en-US" sz="1800">
              <a:solidFill>
                <a:srgbClr val="0066FF"/>
              </a:solidFill>
              <a:latin typeface="Times New Roman" pitchFamily="18" charset="0"/>
              <a:cs typeface="Times New Roman" pitchFamily="18" charset="0"/>
            </a:endParaRPr>
          </a:p>
          <a:p>
            <a:pPr rtl="0"/>
            <a:r>
              <a:rPr lang="en-US" sz="1800" i="1">
                <a:solidFill>
                  <a:srgbClr val="0066FF"/>
                </a:solidFill>
                <a:latin typeface="Times New Roman" pitchFamily="18" charset="0"/>
                <a:cs typeface="Times New Roman" pitchFamily="18" charset="0"/>
              </a:rPr>
              <a:t>pHeap = (int *)malloc(sizeof(Array)); </a:t>
            </a:r>
            <a:r>
              <a:rPr lang="en-US" sz="1800">
                <a:latin typeface="Times New Roman" pitchFamily="18" charset="0"/>
                <a:cs typeface="Times New Roman" pitchFamily="18" charset="0"/>
              </a:rPr>
              <a:t>//pHeap points to 1st Element</a:t>
            </a:r>
            <a:endParaRPr lang="en-US" sz="1800">
              <a:solidFill>
                <a:srgbClr val="0066FF"/>
              </a:solidFill>
              <a:latin typeface="Times New Roman" pitchFamily="18" charset="0"/>
              <a:cs typeface="Times New Roman" pitchFamily="18" charset="0"/>
            </a:endParaRPr>
          </a:p>
          <a:p>
            <a:pPr rtl="0"/>
            <a:endParaRPr lang="en-US" sz="1800">
              <a:latin typeface="Times New Roman" pitchFamily="18" charset="0"/>
              <a:cs typeface="Times New Roman" pitchFamily="18" charset="0"/>
            </a:endParaRPr>
          </a:p>
          <a:p>
            <a:pPr rtl="0"/>
            <a:r>
              <a:rPr lang="en-US" sz="1800">
                <a:latin typeface="Times New Roman" pitchFamily="18" charset="0"/>
                <a:cs typeface="Times New Roman" pitchFamily="18" charset="0"/>
              </a:rPr>
              <a:t>declares pHeap to be a  pointer to an array on the heap. </a:t>
            </a:r>
          </a:p>
          <a:p>
            <a:pPr rtl="0"/>
            <a:endParaRPr lang="en-US" sz="1800">
              <a:solidFill>
                <a:srgbClr val="0066FF"/>
              </a:solidFill>
              <a:latin typeface="Times New Roman" pitchFamily="18" charset="0"/>
              <a:cs typeface="Times New Roman" pitchFamily="18" charset="0"/>
            </a:endParaRPr>
          </a:p>
          <a:p>
            <a:pPr rtl="0"/>
            <a:r>
              <a:rPr lang="en-US" sz="1800">
                <a:solidFill>
                  <a:srgbClr val="FF0000"/>
                </a:solidFill>
                <a:latin typeface="Times New Roman" pitchFamily="18" charset="0"/>
                <a:cs typeface="Times New Roman" pitchFamily="18" charset="0"/>
              </a:rPr>
              <a:t>In order to access Array’s elements on the heap we increment the pointer </a:t>
            </a:r>
            <a:r>
              <a:rPr lang="en-US" sz="1800">
                <a:latin typeface="Times New Roman" pitchFamily="18" charset="0"/>
                <a:cs typeface="Times New Roman" pitchFamily="18" charset="0"/>
              </a:rPr>
              <a:t>(the Compiler know how to calculate the offset) </a:t>
            </a:r>
          </a:p>
          <a:p>
            <a:pPr rtl="0"/>
            <a:endParaRPr lang="en-US" sz="1800">
              <a:latin typeface="Times New Roman" pitchFamily="18" charset="0"/>
              <a:cs typeface="Times New Roman" pitchFamily="18" charset="0"/>
            </a:endParaRPr>
          </a:p>
          <a:p>
            <a:pPr rtl="0"/>
            <a:r>
              <a:rPr lang="en-US" sz="1800" i="1">
                <a:solidFill>
                  <a:srgbClr val="0066FF"/>
                </a:solidFill>
                <a:latin typeface="Times New Roman" pitchFamily="18" charset="0"/>
                <a:cs typeface="Times New Roman" pitchFamily="18" charset="0"/>
              </a:rPr>
              <a:t>*pHeap = 10;                   </a:t>
            </a:r>
            <a:r>
              <a:rPr lang="en-US" sz="1800">
                <a:latin typeface="Times New Roman" pitchFamily="18" charset="0"/>
                <a:cs typeface="Times New Roman" pitchFamily="18" charset="0"/>
              </a:rPr>
              <a:t>// set 1st Element to 10</a:t>
            </a:r>
          </a:p>
          <a:p>
            <a:pPr rtl="0"/>
            <a:r>
              <a:rPr lang="en-US" sz="1800">
                <a:solidFill>
                  <a:srgbClr val="0066FF"/>
                </a:solidFill>
                <a:latin typeface="Times New Roman" pitchFamily="18" charset="0"/>
                <a:cs typeface="Times New Roman" pitchFamily="18" charset="0"/>
              </a:rPr>
              <a:t>  </a:t>
            </a:r>
            <a:r>
              <a:rPr lang="en-US" sz="1800" i="1">
                <a:solidFill>
                  <a:srgbClr val="0066FF"/>
                </a:solidFill>
                <a:latin typeface="Times New Roman" pitchFamily="18" charset="0"/>
                <a:cs typeface="Times New Roman" pitchFamily="18" charset="0"/>
              </a:rPr>
              <a:t>pHeap ++;                     </a:t>
            </a:r>
            <a:r>
              <a:rPr lang="en-US" sz="1800">
                <a:latin typeface="Times New Roman" pitchFamily="18" charset="0"/>
                <a:cs typeface="Times New Roman" pitchFamily="18" charset="0"/>
              </a:rPr>
              <a:t>// advance to 2nd Element</a:t>
            </a:r>
          </a:p>
          <a:p>
            <a:pPr rtl="0"/>
            <a:r>
              <a:rPr lang="en-US" sz="1800">
                <a:solidFill>
                  <a:srgbClr val="0066FF"/>
                </a:solidFill>
                <a:latin typeface="Times New Roman" pitchFamily="18" charset="0"/>
                <a:cs typeface="Times New Roman" pitchFamily="18" charset="0"/>
              </a:rPr>
              <a:t>  </a:t>
            </a:r>
            <a:r>
              <a:rPr lang="en-US" sz="1800" i="1">
                <a:solidFill>
                  <a:srgbClr val="0066FF"/>
                </a:solidFill>
                <a:latin typeface="Times New Roman" pitchFamily="18" charset="0"/>
                <a:cs typeface="Times New Roman" pitchFamily="18" charset="0"/>
              </a:rPr>
              <a:t>*(pHeap +2) = 20;        </a:t>
            </a:r>
            <a:r>
              <a:rPr lang="en-US" sz="1800">
                <a:latin typeface="Times New Roman" pitchFamily="18" charset="0"/>
                <a:cs typeface="Times New Roman" pitchFamily="18" charset="0"/>
              </a:rPr>
              <a:t>// set 4th Element to 20</a:t>
            </a:r>
          </a:p>
          <a:p>
            <a:pPr rtl="0"/>
            <a:endParaRPr lang="en-US" sz="1600">
              <a:solidFill>
                <a:srgbClr val="0066FF"/>
              </a:solidFill>
              <a:latin typeface="Times New Roman" pitchFamily="18" charset="0"/>
              <a:cs typeface="Times New Roman" pitchFamily="18" charset="0"/>
            </a:endParaRPr>
          </a:p>
        </p:txBody>
      </p:sp>
      <p:sp>
        <p:nvSpPr>
          <p:cNvPr id="106503" name="Rectangle 5"/>
          <p:cNvSpPr>
            <a:spLocks noChangeArrowheads="1"/>
          </p:cNvSpPr>
          <p:nvPr/>
        </p:nvSpPr>
        <p:spPr bwMode="auto">
          <a:xfrm>
            <a:off x="5791200" y="5867400"/>
            <a:ext cx="32496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lnSpc>
                <a:spcPct val="80000"/>
              </a:lnSpc>
              <a:spcBef>
                <a:spcPct val="20000"/>
              </a:spcBef>
              <a:buClr>
                <a:schemeClr val="folHlink"/>
              </a:buClr>
              <a:buSzPct val="90000"/>
              <a:buFont typeface="Wingdings" pitchFamily="2" charset="2"/>
              <a:buNone/>
            </a:pPr>
            <a:r>
              <a:rPr lang="en-US" sz="1600">
                <a:solidFill>
                  <a:srgbClr val="FF0000"/>
                </a:solidFill>
                <a:latin typeface="Times New Roman" pitchFamily="18" charset="0"/>
                <a:cs typeface="Times New Roman" pitchFamily="18" charset="0"/>
              </a:rPr>
              <a:t>** 8.6 allocating an array on the heap</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pPr>
              <a:defRPr/>
            </a:pPr>
            <a:r>
              <a:rPr lang="en-US"/>
              <a:t>Copyright @ 2007 Real Time College</a:t>
            </a:r>
          </a:p>
        </p:txBody>
      </p:sp>
      <p:sp>
        <p:nvSpPr>
          <p:cNvPr id="10752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86A5E9C-1898-46F6-A54D-B57722B699DA}" type="slidenum">
              <a:rPr lang="he-IL" sz="1200" smtClean="0">
                <a:solidFill>
                  <a:srgbClr val="898989"/>
                </a:solidFill>
                <a:cs typeface="Arial" pitchFamily="34" charset="0"/>
              </a:rPr>
              <a:pPr eaLnBrk="1" hangingPunct="1"/>
              <a:t>131</a:t>
            </a:fld>
            <a:endParaRPr lang="en-US" sz="1200" smtClean="0">
              <a:solidFill>
                <a:srgbClr val="898989"/>
              </a:solidFill>
            </a:endParaRPr>
          </a:p>
        </p:txBody>
      </p:sp>
      <p:sp>
        <p:nvSpPr>
          <p:cNvPr id="107524" name="Slide Number Placeholder 3"/>
          <p:cNvSpPr txBox="1">
            <a:spLocks noGrp="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eaLnBrk="1" hangingPunct="1"/>
            <a:fld id="{C3A1A9EC-615D-410A-BEE5-8E79F6284F7D}" type="slidenum">
              <a:rPr lang="he-IL" sz="1000">
                <a:cs typeface="Arial" pitchFamily="34" charset="0"/>
              </a:rPr>
              <a:pPr rtl="0" eaLnBrk="1" hangingPunct="1"/>
              <a:t>131</a:t>
            </a:fld>
            <a:endParaRPr lang="en-US" sz="1000">
              <a:cs typeface="Arial" pitchFamily="34" charset="0"/>
            </a:endParaRPr>
          </a:p>
        </p:txBody>
      </p:sp>
      <p:sp>
        <p:nvSpPr>
          <p:cNvPr id="107525" name="Rectangle 2"/>
          <p:cNvSpPr>
            <a:spLocks noChangeArrowheads="1"/>
          </p:cNvSpPr>
          <p:nvPr/>
        </p:nvSpPr>
        <p:spPr bwMode="auto">
          <a:xfrm>
            <a:off x="304800" y="381000"/>
            <a:ext cx="701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r>
              <a:rPr lang="en-US" sz="3600" b="1">
                <a:latin typeface="Times New Roman" pitchFamily="18" charset="0"/>
                <a:cs typeface="Times New Roman" pitchFamily="18" charset="0"/>
              </a:rPr>
              <a:t>Deleting Arrays on the Free Store</a:t>
            </a:r>
          </a:p>
        </p:txBody>
      </p:sp>
      <p:sp>
        <p:nvSpPr>
          <p:cNvPr id="107526" name="Rectangle 3"/>
          <p:cNvSpPr>
            <a:spLocks noChangeArrowheads="1"/>
          </p:cNvSpPr>
          <p:nvPr/>
        </p:nvSpPr>
        <p:spPr bwMode="auto">
          <a:xfrm>
            <a:off x="609600" y="1600200"/>
            <a:ext cx="8077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r>
              <a:rPr lang="en-US" sz="1800">
                <a:latin typeface="Times New Roman" pitchFamily="18" charset="0"/>
                <a:cs typeface="Times New Roman" pitchFamily="18" charset="0"/>
              </a:rPr>
              <a:t>In order to delete the array on the heap we use free as usual:	</a:t>
            </a:r>
          </a:p>
          <a:p>
            <a:pPr marL="742950" lvl="1" indent="-285750" rtl="0"/>
            <a:r>
              <a:rPr lang="en-US" sz="1800">
                <a:solidFill>
                  <a:srgbClr val="0066FF"/>
                </a:solidFill>
                <a:latin typeface="Times New Roman" pitchFamily="18" charset="0"/>
                <a:cs typeface="Times New Roman" pitchFamily="18" charset="0"/>
              </a:rPr>
              <a:t>free (pHeap );</a:t>
            </a:r>
          </a:p>
          <a:p>
            <a:pPr marL="742950" lvl="1" indent="-285750" rtl="0"/>
            <a:r>
              <a:rPr lang="en-US" sz="1800">
                <a:solidFill>
                  <a:srgbClr val="0066FF"/>
                </a:solidFill>
                <a:latin typeface="Times New Roman" pitchFamily="18" charset="0"/>
                <a:cs typeface="Times New Roman" pitchFamily="18" charset="0"/>
              </a:rPr>
              <a:t>pHeap = NULL;</a:t>
            </a:r>
          </a:p>
          <a:p>
            <a:pPr marL="742950" lvl="1" indent="-285750" rtl="0"/>
            <a:endParaRPr lang="en-US" sz="1800">
              <a:solidFill>
                <a:srgbClr val="0066FF"/>
              </a:solidFill>
              <a:latin typeface="Times New Roman" pitchFamily="18" charset="0"/>
              <a:cs typeface="Times New Roman" pitchFamily="18" charset="0"/>
            </a:endParaRPr>
          </a:p>
          <a:p>
            <a:pPr rtl="0"/>
            <a:r>
              <a:rPr lang="en-US" sz="1800">
                <a:latin typeface="Times New Roman" pitchFamily="18" charset="0"/>
                <a:cs typeface="Times New Roman" pitchFamily="18" charset="0"/>
              </a:rPr>
              <a:t>this returns all the memory set aside for the array back to O.S., and forbids from Stray /Dangling pointers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1085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8DC6D93-57FE-40C5-82DE-C2D3BDBCCDBE}" type="slidenum">
              <a:rPr lang="he-IL" sz="1200" smtClean="0">
                <a:solidFill>
                  <a:srgbClr val="898989"/>
                </a:solidFill>
                <a:cs typeface="Arial" pitchFamily="34" charset="0"/>
              </a:rPr>
              <a:pPr eaLnBrk="1" hangingPunct="1"/>
              <a:t>132</a:t>
            </a:fld>
            <a:endParaRPr lang="en-US" sz="1200" smtClean="0">
              <a:solidFill>
                <a:srgbClr val="898989"/>
              </a:solidFill>
            </a:endParaRPr>
          </a:p>
        </p:txBody>
      </p:sp>
      <p:sp>
        <p:nvSpPr>
          <p:cNvPr id="108548" name="Rectangle 2"/>
          <p:cNvSpPr>
            <a:spLocks noChangeArrowheads="1"/>
          </p:cNvSpPr>
          <p:nvPr/>
        </p:nvSpPr>
        <p:spPr bwMode="auto">
          <a:xfrm>
            <a:off x="350838" y="304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Stray or Dangling Pointers</a:t>
            </a:r>
          </a:p>
        </p:txBody>
      </p:sp>
      <p:sp>
        <p:nvSpPr>
          <p:cNvPr id="108549" name="Rectangle 3"/>
          <p:cNvSpPr>
            <a:spLocks noChangeArrowheads="1"/>
          </p:cNvSpPr>
          <p:nvPr/>
        </p:nvSpPr>
        <p:spPr bwMode="auto">
          <a:xfrm>
            <a:off x="609600" y="1600200"/>
            <a:ext cx="80772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cs typeface="Times New Roman" pitchFamily="18" charset="0"/>
              </a:rPr>
              <a:t>One source of bugs that are nasty and difficult to find is stray pointers.</a:t>
            </a:r>
          </a:p>
          <a:p>
            <a:pPr rtl="0" eaLnBrk="0" hangingPunct="0">
              <a:spcBef>
                <a:spcPct val="50000"/>
              </a:spcBef>
            </a:pPr>
            <a:r>
              <a:rPr lang="en-US" sz="1800">
                <a:solidFill>
                  <a:srgbClr val="000000"/>
                </a:solidFill>
                <a:latin typeface="Times New Roman" pitchFamily="18" charset="0"/>
                <a:cs typeface="Times New Roman" pitchFamily="18" charset="0"/>
              </a:rPr>
              <a:t> A stray pointer is created </a:t>
            </a:r>
            <a:r>
              <a:rPr lang="en-US" sz="1800">
                <a:latin typeface="Times New Roman" pitchFamily="18" charset="0"/>
                <a:cs typeface="Times New Roman" pitchFamily="18" charset="0"/>
              </a:rPr>
              <a:t>when you </a:t>
            </a:r>
            <a:r>
              <a:rPr lang="en-US" sz="1800">
                <a:solidFill>
                  <a:srgbClr val="FF0000"/>
                </a:solidFill>
                <a:latin typeface="Times New Roman" pitchFamily="18" charset="0"/>
                <a:cs typeface="Times New Roman" pitchFamily="18" charset="0"/>
              </a:rPr>
              <a:t>call free on a pointer-thereby freeing the memory that it points to</a:t>
            </a:r>
            <a:r>
              <a:rPr lang="en-US" sz="1800">
                <a:solidFill>
                  <a:srgbClr val="000000"/>
                </a:solidFill>
                <a:latin typeface="Times New Roman" pitchFamily="18" charset="0"/>
                <a:cs typeface="Times New Roman" pitchFamily="18" charset="0"/>
              </a:rPr>
              <a:t>, and later </a:t>
            </a:r>
            <a:r>
              <a:rPr lang="en-US" sz="1800">
                <a:solidFill>
                  <a:srgbClr val="FF0000"/>
                </a:solidFill>
                <a:latin typeface="Times New Roman" pitchFamily="18" charset="0"/>
                <a:cs typeface="Times New Roman" pitchFamily="18" charset="0"/>
              </a:rPr>
              <a:t>try to use that pointer again without reassigning it</a:t>
            </a:r>
            <a:r>
              <a:rPr lang="en-US" sz="1800">
                <a:solidFill>
                  <a:srgbClr val="000000"/>
                </a:solidFill>
                <a:latin typeface="Times New Roman" pitchFamily="18" charset="0"/>
                <a:cs typeface="Times New Roman" pitchFamily="18" charset="0"/>
              </a:rPr>
              <a:t>.</a:t>
            </a:r>
          </a:p>
          <a:p>
            <a:pPr rtl="0" eaLnBrk="0" hangingPunct="0">
              <a:spcBef>
                <a:spcPct val="50000"/>
              </a:spcBef>
            </a:pPr>
            <a:endParaRPr lang="en-US" sz="1800">
              <a:solidFill>
                <a:srgbClr val="000000"/>
              </a:solidFill>
              <a:latin typeface="Times New Roman" pitchFamily="18" charset="0"/>
              <a:cs typeface="Times New Roman" pitchFamily="18" charset="0"/>
            </a:endParaRPr>
          </a:p>
          <a:p>
            <a:pPr rtl="0" eaLnBrk="0" hangingPunct="0">
              <a:spcBef>
                <a:spcPct val="50000"/>
              </a:spcBef>
            </a:pPr>
            <a:r>
              <a:rPr lang="en-US" sz="1800">
                <a:solidFill>
                  <a:srgbClr val="000000"/>
                </a:solidFill>
                <a:latin typeface="Times New Roman" pitchFamily="18" charset="0"/>
                <a:cs typeface="Times New Roman" pitchFamily="18" charset="0"/>
              </a:rPr>
              <a:t>be careful </a:t>
            </a:r>
            <a:r>
              <a:rPr lang="en-US" sz="1800">
                <a:solidFill>
                  <a:srgbClr val="FF0000"/>
                </a:solidFill>
                <a:latin typeface="Times New Roman" pitchFamily="18" charset="0"/>
                <a:cs typeface="Times New Roman" pitchFamily="18" charset="0"/>
              </a:rPr>
              <a:t>not to use a pointer after you have called delete on it</a:t>
            </a:r>
            <a:r>
              <a:rPr lang="en-US" sz="1800">
                <a:solidFill>
                  <a:srgbClr val="000000"/>
                </a:solidFill>
                <a:latin typeface="Times New Roman" pitchFamily="18" charset="0"/>
                <a:cs typeface="Times New Roman" pitchFamily="18" charset="0"/>
              </a:rPr>
              <a:t>. The pointer still points to the old area of memory, but the compiler is free to put other data there; using the pointer can cause your program to crash. Worse, your program might proceed merrily on its way and crash several minutes later. </a:t>
            </a:r>
          </a:p>
          <a:p>
            <a:pPr rtl="0" eaLnBrk="0" hangingPunct="0">
              <a:spcBef>
                <a:spcPct val="50000"/>
              </a:spcBef>
            </a:pPr>
            <a:endParaRPr lang="en-US" sz="1800">
              <a:solidFill>
                <a:srgbClr val="000000"/>
              </a:solidFill>
              <a:latin typeface="Times New Roman" pitchFamily="18" charset="0"/>
              <a:cs typeface="Times New Roman" pitchFamily="18" charset="0"/>
            </a:endParaRPr>
          </a:p>
          <a:p>
            <a:pPr rtl="0" eaLnBrk="0" hangingPunct="0">
              <a:spcBef>
                <a:spcPct val="50000"/>
              </a:spcBef>
            </a:pPr>
            <a:r>
              <a:rPr lang="en-US" sz="1800">
                <a:solidFill>
                  <a:srgbClr val="000000"/>
                </a:solidFill>
                <a:latin typeface="Times New Roman" pitchFamily="18" charset="0"/>
                <a:cs typeface="Times New Roman" pitchFamily="18" charset="0"/>
              </a:rPr>
              <a:t>To be safe, </a:t>
            </a:r>
            <a:r>
              <a:rPr lang="en-US" sz="1800">
                <a:solidFill>
                  <a:srgbClr val="FF0000"/>
                </a:solidFill>
                <a:latin typeface="Times New Roman" pitchFamily="18" charset="0"/>
                <a:cs typeface="Times New Roman" pitchFamily="18" charset="0"/>
              </a:rPr>
              <a:t>after you delete a pointer, set it to null</a:t>
            </a:r>
            <a:r>
              <a:rPr lang="en-US" sz="1800">
                <a:solidFill>
                  <a:srgbClr val="000000"/>
                </a:solidFill>
                <a:latin typeface="Times New Roman" pitchFamily="18" charset="0"/>
                <a:cs typeface="Times New Roman" pitchFamily="18" charset="0"/>
              </a:rPr>
              <a:t> (0). </a:t>
            </a:r>
          </a:p>
        </p:txBody>
      </p:sp>
      <p:sp>
        <p:nvSpPr>
          <p:cNvPr id="108550" name="Rectangle 4"/>
          <p:cNvSpPr>
            <a:spLocks noChangeArrowheads="1"/>
          </p:cNvSpPr>
          <p:nvPr/>
        </p:nvSpPr>
        <p:spPr bwMode="auto">
          <a:xfrm>
            <a:off x="5867400" y="5791200"/>
            <a:ext cx="2941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b="1">
                <a:solidFill>
                  <a:srgbClr val="FF0000"/>
                </a:solidFill>
                <a:latin typeface="Times New Roman" pitchFamily="18" charset="0"/>
              </a:rPr>
              <a:t> **8.4. Creating a stray pointer.</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pPr>
              <a:defRPr/>
            </a:pPr>
            <a:r>
              <a:rPr lang="en-US"/>
              <a:t>Copyright @ 2007 Real Time College</a:t>
            </a:r>
          </a:p>
        </p:txBody>
      </p:sp>
      <p:sp>
        <p:nvSpPr>
          <p:cNvPr id="1095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CDC7AB1-1D05-443E-A697-1EE149052A38}" type="slidenum">
              <a:rPr lang="he-IL" sz="1200" smtClean="0">
                <a:solidFill>
                  <a:srgbClr val="898989"/>
                </a:solidFill>
                <a:cs typeface="Arial" pitchFamily="34" charset="0"/>
              </a:rPr>
              <a:pPr eaLnBrk="1" hangingPunct="1"/>
              <a:t>133</a:t>
            </a:fld>
            <a:endParaRPr lang="en-US" sz="1200" smtClean="0">
              <a:solidFill>
                <a:srgbClr val="898989"/>
              </a:solidFill>
            </a:endParaRPr>
          </a:p>
        </p:txBody>
      </p:sp>
      <p:sp>
        <p:nvSpPr>
          <p:cNvPr id="109572" name="Rectangle 2"/>
          <p:cNvSpPr>
            <a:spLocks noChangeArrowheads="1"/>
          </p:cNvSpPr>
          <p:nvPr/>
        </p:nvSpPr>
        <p:spPr bwMode="auto">
          <a:xfrm>
            <a:off x="457200" y="3810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Dynamic Memory-Sum it up (Heap)</a:t>
            </a:r>
          </a:p>
        </p:txBody>
      </p:sp>
      <p:sp>
        <p:nvSpPr>
          <p:cNvPr id="109573" name="Rectangle 3"/>
          <p:cNvSpPr>
            <a:spLocks noChangeArrowheads="1"/>
          </p:cNvSpPr>
          <p:nvPr/>
        </p:nvSpPr>
        <p:spPr bwMode="auto">
          <a:xfrm>
            <a:off x="609600" y="1600200"/>
            <a:ext cx="81534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Dynamic memory is useful.</a:t>
            </a:r>
          </a:p>
          <a:p>
            <a:pPr rtl="0" eaLnBrk="0" hangingPunct="0">
              <a:spcBef>
                <a:spcPct val="50000"/>
              </a:spcBef>
            </a:pPr>
            <a:r>
              <a:rPr lang="en-US" sz="1800">
                <a:solidFill>
                  <a:srgbClr val="000000"/>
                </a:solidFill>
                <a:latin typeface="Times New Roman" pitchFamily="18" charset="0"/>
              </a:rPr>
              <a:t> Part of C strategy is letting the program decide about memory during runtime rather than during compile time. That way, memory use can depend on the needs of a program instead of upon a rigid set of storage-class rules. Dynamic memory has several caveats:</a:t>
            </a:r>
          </a:p>
        </p:txBody>
      </p:sp>
      <p:grpSp>
        <p:nvGrpSpPr>
          <p:cNvPr id="2" name="Group 4"/>
          <p:cNvGrpSpPr>
            <a:grpSpLocks/>
          </p:cNvGrpSpPr>
          <p:nvPr/>
        </p:nvGrpSpPr>
        <p:grpSpPr bwMode="auto">
          <a:xfrm>
            <a:off x="685800" y="3200400"/>
            <a:ext cx="8077200" cy="1219200"/>
            <a:chOff x="240" y="1200"/>
            <a:chExt cx="5088" cy="768"/>
          </a:xfrm>
          <a:noFill/>
        </p:grpSpPr>
        <p:sp>
          <p:nvSpPr>
            <p:cNvPr id="121869" name="Rectangle 5"/>
            <p:cNvSpPr>
              <a:spLocks noChangeArrowheads="1"/>
            </p:cNvSpPr>
            <p:nvPr/>
          </p:nvSpPr>
          <p:spPr bwMode="auto">
            <a:xfrm>
              <a:off x="432" y="1200"/>
              <a:ext cx="4896" cy="768"/>
            </a:xfrm>
            <a:prstGeom prst="rect">
              <a:avLst/>
            </a:prstGeom>
            <a:grpFill/>
            <a:ln w="28575" algn="ctr">
              <a:solidFill>
                <a:schemeClr val="tx1"/>
              </a:solidFill>
              <a:miter lim="800000"/>
              <a:headEnd/>
              <a:tailEnd/>
            </a:ln>
          </p:spPr>
          <p:txBody>
            <a:bodyPr/>
            <a:lstStyle/>
            <a:p>
              <a:pPr rtl="0" eaLnBrk="0" hangingPunct="0">
                <a:defRPr/>
              </a:pPr>
              <a:r>
                <a:rPr lang="en-US" sz="1600" dirty="0">
                  <a:solidFill>
                    <a:schemeClr val="tx2"/>
                  </a:solidFill>
                  <a:cs typeface="Narkisim" pitchFamily="34" charset="-79"/>
                </a:rPr>
                <a:t>Whereas the stack is automatically reclaimed, </a:t>
              </a:r>
              <a:r>
                <a:rPr lang="en-US" sz="1600" b="1" dirty="0">
                  <a:solidFill>
                    <a:schemeClr val="tx2"/>
                  </a:solidFill>
                  <a:cs typeface="Narkisim" pitchFamily="34" charset="-79"/>
                </a:rPr>
                <a:t>dynamic allocations must be tracked and free()’d when they are no longer needed</a:t>
              </a:r>
              <a:r>
                <a:rPr lang="en-US" sz="1600" dirty="0">
                  <a:solidFill>
                    <a:schemeClr val="tx2"/>
                  </a:solidFill>
                  <a:cs typeface="Narkisim" pitchFamily="34" charset="-79"/>
                </a:rPr>
                <a:t>.  With every allocation, be sure to plan how that memory will get freed. Losing track of memory is called a “memory leak”.</a:t>
              </a:r>
            </a:p>
          </p:txBody>
        </p:sp>
        <p:sp>
          <p:nvSpPr>
            <p:cNvPr id="121870" name="AutoShape 6"/>
            <p:cNvSpPr>
              <a:spLocks noChangeArrowheads="1"/>
            </p:cNvSpPr>
            <p:nvPr/>
          </p:nvSpPr>
          <p:spPr bwMode="auto">
            <a:xfrm>
              <a:off x="240" y="1200"/>
              <a:ext cx="192" cy="288"/>
            </a:xfrm>
            <a:prstGeom prst="rightArrow">
              <a:avLst>
                <a:gd name="adj1" fmla="val 50000"/>
                <a:gd name="adj2" fmla="val 25000"/>
              </a:avLst>
            </a:prstGeom>
            <a:grpFill/>
            <a:ln w="9525" algn="ctr">
              <a:solidFill>
                <a:schemeClr val="tx1"/>
              </a:solidFill>
              <a:miter lim="800000"/>
              <a:headEnd/>
              <a:tailEnd/>
            </a:ln>
          </p:spPr>
          <p:txBody>
            <a:bodyPr wrap="none" anchor="ctr"/>
            <a:lstStyle/>
            <a:p>
              <a:pPr>
                <a:defRPr/>
              </a:pPr>
              <a:endParaRPr lang="he-IL">
                <a:cs typeface="Narkisim" pitchFamily="34" charset="-79"/>
              </a:endParaRPr>
            </a:p>
          </p:txBody>
        </p:sp>
        <p:sp>
          <p:nvSpPr>
            <p:cNvPr id="121871" name="Rectangle 7"/>
            <p:cNvSpPr>
              <a:spLocks noChangeArrowheads="1"/>
            </p:cNvSpPr>
            <p:nvPr/>
          </p:nvSpPr>
          <p:spPr bwMode="auto">
            <a:xfrm>
              <a:off x="4176" y="1776"/>
              <a:ext cx="1152" cy="192"/>
            </a:xfrm>
            <a:prstGeom prst="rect">
              <a:avLst/>
            </a:prstGeom>
            <a:grpFill/>
            <a:ln w="28575" algn="ctr">
              <a:solidFill>
                <a:schemeClr val="tx1"/>
              </a:solidFill>
              <a:miter lim="800000"/>
              <a:headEnd/>
              <a:tailEnd/>
            </a:ln>
          </p:spPr>
          <p:txBody>
            <a:bodyPr anchor="ctr"/>
            <a:lstStyle/>
            <a:p>
              <a:pPr rtl="0" eaLnBrk="0" hangingPunct="0">
                <a:defRPr/>
              </a:pPr>
              <a:r>
                <a:rPr lang="en-US" sz="1400">
                  <a:solidFill>
                    <a:schemeClr val="tx2"/>
                  </a:solidFill>
                  <a:cs typeface="Narkisim" pitchFamily="34" charset="-79"/>
                </a:rPr>
                <a:t>Reference counting</a:t>
              </a:r>
            </a:p>
          </p:txBody>
        </p:sp>
      </p:grpSp>
      <p:grpSp>
        <p:nvGrpSpPr>
          <p:cNvPr id="3" name="Group 8"/>
          <p:cNvGrpSpPr>
            <a:grpSpLocks/>
          </p:cNvGrpSpPr>
          <p:nvPr/>
        </p:nvGrpSpPr>
        <p:grpSpPr bwMode="auto">
          <a:xfrm>
            <a:off x="685800" y="4419600"/>
            <a:ext cx="8077200" cy="1219200"/>
            <a:chOff x="240" y="2112"/>
            <a:chExt cx="5088" cy="768"/>
          </a:xfrm>
          <a:noFill/>
        </p:grpSpPr>
        <p:sp>
          <p:nvSpPr>
            <p:cNvPr id="121867" name="Rectangle 9"/>
            <p:cNvSpPr>
              <a:spLocks noChangeArrowheads="1"/>
            </p:cNvSpPr>
            <p:nvPr/>
          </p:nvSpPr>
          <p:spPr bwMode="auto">
            <a:xfrm>
              <a:off x="432" y="2112"/>
              <a:ext cx="4896" cy="768"/>
            </a:xfrm>
            <a:prstGeom prst="rect">
              <a:avLst/>
            </a:prstGeom>
            <a:grpFill/>
            <a:ln w="28575" algn="ctr">
              <a:solidFill>
                <a:schemeClr val="tx1"/>
              </a:solidFill>
              <a:miter lim="800000"/>
              <a:headEnd/>
              <a:tailEnd/>
            </a:ln>
          </p:spPr>
          <p:txBody>
            <a:bodyPr/>
            <a:lstStyle/>
            <a:p>
              <a:pPr rtl="0" eaLnBrk="0" hangingPunct="0">
                <a:defRPr/>
              </a:pPr>
              <a:r>
                <a:rPr lang="en-US" sz="1600" dirty="0">
                  <a:solidFill>
                    <a:schemeClr val="tx2"/>
                  </a:solidFill>
                  <a:cs typeface="Narkisim" pitchFamily="34" charset="-79"/>
                </a:rPr>
                <a:t>Whereas the compiler enforces that reclaimed stack space can no longer be reached, </a:t>
              </a:r>
              <a:r>
                <a:rPr lang="en-US" sz="1600" b="1" dirty="0">
                  <a:solidFill>
                    <a:schemeClr val="tx2"/>
                  </a:solidFill>
                  <a:cs typeface="Narkisim" pitchFamily="34" charset="-79"/>
                </a:rPr>
                <a:t>it is easy to accidentally keep a pointer to dynamic memory that has been freed</a:t>
              </a:r>
              <a:r>
                <a:rPr lang="en-US" sz="1600" dirty="0">
                  <a:solidFill>
                    <a:schemeClr val="tx2"/>
                  </a:solidFill>
                  <a:cs typeface="Narkisim" pitchFamily="34" charset="-79"/>
                </a:rPr>
                <a:t>.  Whenever you free memory you must be certain that you will not try to use it again.  </a:t>
              </a:r>
              <a:r>
                <a:rPr lang="en-US" sz="1600" b="1" dirty="0">
                  <a:solidFill>
                    <a:schemeClr val="tx2"/>
                  </a:solidFill>
                  <a:cs typeface="Narkisim" pitchFamily="34" charset="-79"/>
                </a:rPr>
                <a:t>It is safest to erase any pointers to it</a:t>
              </a:r>
              <a:r>
                <a:rPr lang="en-US" sz="1600" dirty="0">
                  <a:solidFill>
                    <a:schemeClr val="tx2"/>
                  </a:solidFill>
                  <a:cs typeface="Narkisim" pitchFamily="34" charset="-79"/>
                </a:rPr>
                <a:t>.</a:t>
              </a:r>
            </a:p>
          </p:txBody>
        </p:sp>
        <p:sp>
          <p:nvSpPr>
            <p:cNvPr id="121868" name="AutoShape 10"/>
            <p:cNvSpPr>
              <a:spLocks noChangeArrowheads="1"/>
            </p:cNvSpPr>
            <p:nvPr/>
          </p:nvSpPr>
          <p:spPr bwMode="auto">
            <a:xfrm>
              <a:off x="240" y="2112"/>
              <a:ext cx="192" cy="288"/>
            </a:xfrm>
            <a:prstGeom prst="rightArrow">
              <a:avLst>
                <a:gd name="adj1" fmla="val 50000"/>
                <a:gd name="adj2" fmla="val 25000"/>
              </a:avLst>
            </a:prstGeom>
            <a:grpFill/>
            <a:ln w="9525" algn="ctr">
              <a:solidFill>
                <a:schemeClr val="tx1"/>
              </a:solidFill>
              <a:miter lim="800000"/>
              <a:headEnd/>
              <a:tailEnd/>
            </a:ln>
          </p:spPr>
          <p:txBody>
            <a:bodyPr wrap="none" anchor="ctr"/>
            <a:lstStyle/>
            <a:p>
              <a:pPr>
                <a:defRPr/>
              </a:pPr>
              <a:endParaRPr lang="he-IL">
                <a:cs typeface="Narkisim" pitchFamily="34" charset="-79"/>
              </a:endParaRPr>
            </a:p>
          </p:txBody>
        </p:sp>
      </p:grpSp>
      <p:grpSp>
        <p:nvGrpSpPr>
          <p:cNvPr id="4" name="Group 11"/>
          <p:cNvGrpSpPr>
            <a:grpSpLocks/>
          </p:cNvGrpSpPr>
          <p:nvPr/>
        </p:nvGrpSpPr>
        <p:grpSpPr bwMode="auto">
          <a:xfrm>
            <a:off x="685800" y="5638800"/>
            <a:ext cx="8077200" cy="990600"/>
            <a:chOff x="240" y="3024"/>
            <a:chExt cx="5088" cy="624"/>
          </a:xfrm>
          <a:solidFill>
            <a:schemeClr val="bg1"/>
          </a:solidFill>
        </p:grpSpPr>
        <p:sp>
          <p:nvSpPr>
            <p:cNvPr id="121865" name="Rectangle 12"/>
            <p:cNvSpPr>
              <a:spLocks noChangeArrowheads="1"/>
            </p:cNvSpPr>
            <p:nvPr/>
          </p:nvSpPr>
          <p:spPr bwMode="auto">
            <a:xfrm>
              <a:off x="432" y="3024"/>
              <a:ext cx="4896" cy="624"/>
            </a:xfrm>
            <a:prstGeom prst="rect">
              <a:avLst/>
            </a:prstGeom>
            <a:grpFill/>
            <a:ln w="28575" algn="ctr">
              <a:solidFill>
                <a:schemeClr val="tx1"/>
              </a:solidFill>
              <a:miter lim="800000"/>
              <a:headEnd/>
              <a:tailEnd/>
            </a:ln>
            <a:extLst/>
          </p:spPr>
          <p:txBody>
            <a:bodyPr/>
            <a:lstStyle/>
            <a:p>
              <a:pPr rtl="0" eaLnBrk="0" hangingPunct="0">
                <a:defRPr/>
              </a:pPr>
              <a:r>
                <a:rPr lang="en-US" sz="1600" dirty="0">
                  <a:solidFill>
                    <a:schemeClr val="tx2"/>
                  </a:solidFill>
                </a:rPr>
                <a:t>Because dynamic memory always uses pointers, there is generally no way for the compiler to statically verify usage of dynamic memory.  This means that </a:t>
              </a:r>
              <a:r>
                <a:rPr lang="en-US" sz="1600" b="1" dirty="0">
                  <a:solidFill>
                    <a:schemeClr val="tx2"/>
                  </a:solidFill>
                </a:rPr>
                <a:t>errors that are detectable with static allocation are not with dynamic</a:t>
              </a:r>
            </a:p>
          </p:txBody>
        </p:sp>
        <p:sp>
          <p:nvSpPr>
            <p:cNvPr id="121866" name="AutoShape 13"/>
            <p:cNvSpPr>
              <a:spLocks noChangeArrowheads="1"/>
            </p:cNvSpPr>
            <p:nvPr/>
          </p:nvSpPr>
          <p:spPr bwMode="auto">
            <a:xfrm>
              <a:off x="240" y="3024"/>
              <a:ext cx="192" cy="288"/>
            </a:xfrm>
            <a:prstGeom prst="rightArrow">
              <a:avLst>
                <a:gd name="adj1" fmla="val 50000"/>
                <a:gd name="adj2" fmla="val 25000"/>
              </a:avLst>
            </a:prstGeom>
            <a:grpFill/>
            <a:ln w="9525" algn="ctr">
              <a:solidFill>
                <a:schemeClr val="tx1"/>
              </a:solidFill>
              <a:miter lim="800000"/>
              <a:headEnd/>
              <a:tailEnd/>
            </a:ln>
          </p:spPr>
          <p:txBody>
            <a:bodyPr wrap="none" anchor="ctr"/>
            <a:lstStyle/>
            <a:p>
              <a:pPr>
                <a:defRPr/>
              </a:pPr>
              <a:endParaRPr lang="he-IL"/>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p:cNvSpPr txBox="1">
            <a:spLocks noGrp="1" noChangeArrowheads="1"/>
          </p:cNvSpPr>
          <p:nvPr/>
        </p:nvSpPr>
        <p:spPr bwMode="auto">
          <a:xfrm>
            <a:off x="3354388" y="6248400"/>
            <a:ext cx="28956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4" name="Rectangle 15"/>
          <p:cNvSpPr txBox="1">
            <a:spLocks noGrp="1" noChangeArrowheads="1"/>
          </p:cNvSpPr>
          <p:nvPr/>
        </p:nvSpPr>
        <p:spPr bwMode="auto">
          <a:xfrm>
            <a:off x="6781800" y="6248400"/>
            <a:ext cx="1905000" cy="457200"/>
          </a:xfrm>
          <a:prstGeom prst="rect">
            <a:avLst/>
          </a:prstGeom>
          <a:noFill/>
          <a:ln>
            <a:miter lim="800000"/>
            <a:headEnd/>
            <a:tailEnd/>
          </a:ln>
        </p:spPr>
        <p:txBody>
          <a:bodyPr/>
          <a:lstStyle/>
          <a:p>
            <a:pPr algn="r" rtl="0">
              <a:defRPr/>
            </a:pPr>
            <a:fld id="{188C8325-9B70-4806-8689-E697383BAFC7}" type="slidenum">
              <a:rPr lang="fa-IR" sz="1000">
                <a:latin typeface="Arial" charset="0"/>
                <a:cs typeface="+mn-cs"/>
              </a:rPr>
              <a:pPr algn="r" rtl="0">
                <a:defRPr/>
              </a:pPr>
              <a:t>134</a:t>
            </a:fld>
            <a:endParaRPr lang="en-US" sz="1000">
              <a:latin typeface="Arial" charset="0"/>
              <a:cs typeface="+mn-cs"/>
            </a:endParaRPr>
          </a:p>
        </p:txBody>
      </p:sp>
      <p:sp>
        <p:nvSpPr>
          <p:cNvPr id="110596" name="Rectangle 2"/>
          <p:cNvSpPr>
            <a:spLocks noGrp="1" noChangeArrowheads="1"/>
          </p:cNvSpPr>
          <p:nvPr>
            <p:ph type="subTitle" idx="4294967295"/>
          </p:nvPr>
        </p:nvSpPr>
        <p:spPr>
          <a:xfrm>
            <a:off x="1143000" y="2667000"/>
            <a:ext cx="6858000" cy="1600200"/>
          </a:xfrm>
        </p:spPr>
        <p:txBody>
          <a:bodyPr anchor="ctr"/>
          <a:lstStyle/>
          <a:p>
            <a:pPr marL="0" indent="0" algn="ctr" eaLnBrk="1" hangingPunct="1">
              <a:buFont typeface="Wingdings" pitchFamily="2" charset="2"/>
              <a:buNone/>
            </a:pPr>
            <a:r>
              <a:rPr lang="en-US" sz="5400" b="1" smtClean="0">
                <a:solidFill>
                  <a:srgbClr val="FF0000"/>
                </a:solidFill>
                <a:latin typeface="Times New Roman" pitchFamily="18" charset="0"/>
              </a:rPr>
              <a:t>Arguments to main</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txBox="1">
            <a:spLocks noGrp="1"/>
          </p:cNvSpPr>
          <p:nvPr/>
        </p:nvSpPr>
        <p:spPr bwMode="auto">
          <a:xfrm>
            <a:off x="3352800" y="6248400"/>
            <a:ext cx="29718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5" name="Slide Number Placeholder 5"/>
          <p:cNvSpPr txBox="1">
            <a:spLocks noGrp="1"/>
          </p:cNvSpPr>
          <p:nvPr/>
        </p:nvSpPr>
        <p:spPr bwMode="auto">
          <a:xfrm>
            <a:off x="6781800" y="6248400"/>
            <a:ext cx="1905000" cy="457200"/>
          </a:xfrm>
          <a:prstGeom prst="rect">
            <a:avLst/>
          </a:prstGeom>
          <a:noFill/>
          <a:ln>
            <a:miter lim="800000"/>
            <a:headEnd/>
            <a:tailEnd/>
          </a:ln>
        </p:spPr>
        <p:txBody>
          <a:bodyPr/>
          <a:lstStyle/>
          <a:p>
            <a:pPr algn="r" rtl="0">
              <a:defRPr/>
            </a:pPr>
            <a:fld id="{B78A682B-65AE-4D5C-9B15-9D0414426441}" type="slidenum">
              <a:rPr lang="fa-IR" sz="1000">
                <a:latin typeface="Arial" charset="0"/>
                <a:cs typeface="+mn-cs"/>
              </a:rPr>
              <a:pPr algn="r" rtl="0">
                <a:defRPr/>
              </a:pPr>
              <a:t>135</a:t>
            </a:fld>
            <a:endParaRPr lang="en-US" sz="1000">
              <a:latin typeface="Arial" charset="0"/>
              <a:cs typeface="+mn-cs"/>
            </a:endParaRPr>
          </a:p>
        </p:txBody>
      </p:sp>
      <p:sp>
        <p:nvSpPr>
          <p:cNvPr id="111620" name="Rectangle 2"/>
          <p:cNvSpPr>
            <a:spLocks noGrp="1" noChangeArrowheads="1"/>
          </p:cNvSpPr>
          <p:nvPr>
            <p:ph type="body" idx="4294967295"/>
          </p:nvPr>
        </p:nvSpPr>
        <p:spPr>
          <a:xfrm>
            <a:off x="1371600" y="1600200"/>
            <a:ext cx="7772400" cy="4530725"/>
          </a:xfrm>
        </p:spPr>
        <p:txBody>
          <a:bodyPr/>
          <a:lstStyle/>
          <a:p>
            <a:pPr marL="533400" indent="-533400" algn="l" rtl="0" eaLnBrk="1" hangingPunct="1">
              <a:spcBef>
                <a:spcPct val="0"/>
              </a:spcBef>
              <a:buFontTx/>
              <a:buNone/>
            </a:pPr>
            <a:r>
              <a:rPr lang="en-US" sz="1800" smtClean="0">
                <a:latin typeface="Times New Roman" pitchFamily="18" charset="0"/>
                <a:cs typeface="Times New Roman" pitchFamily="18" charset="0"/>
              </a:rPr>
              <a:t> The declaration of main looks like this:</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r>
              <a:rPr lang="en-US" sz="1800" i="1" smtClean="0">
                <a:solidFill>
                  <a:srgbClr val="0033CC"/>
                </a:solidFill>
                <a:latin typeface="Times New Roman" pitchFamily="18" charset="0"/>
                <a:cs typeface="Times New Roman" pitchFamily="18" charset="0"/>
              </a:rPr>
              <a:t>int main(int argc, char *argv[]);</a:t>
            </a:r>
          </a:p>
          <a:p>
            <a:pPr marL="533400" indent="-533400" algn="l" rtl="0" eaLnBrk="1" hangingPunct="1">
              <a:spcBef>
                <a:spcPct val="0"/>
              </a:spcBef>
              <a:buFontTx/>
              <a:buNone/>
            </a:pPr>
            <a:endParaRPr lang="en-US" sz="1800" smtClean="0">
              <a:solidFill>
                <a:srgbClr val="0033CC"/>
              </a:solidFill>
              <a:latin typeface="Times New Roman" pitchFamily="18" charset="0"/>
              <a:cs typeface="Times New Roman" pitchFamily="18" charset="0"/>
            </a:endParaRPr>
          </a:p>
          <a:p>
            <a:pPr marL="533400" indent="-533400" algn="l" rtl="0" eaLnBrk="1" hangingPunct="1">
              <a:spcBef>
                <a:spcPct val="0"/>
              </a:spcBef>
              <a:buFontTx/>
              <a:buNone/>
            </a:pPr>
            <a:r>
              <a:rPr lang="en-US" sz="1800" smtClean="0">
                <a:latin typeface="Times New Roman" pitchFamily="18" charset="0"/>
                <a:cs typeface="Times New Roman" pitchFamily="18" charset="0"/>
              </a:rPr>
              <a:t>There are two arguments to main: argc and argv. </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r>
              <a:rPr lang="en-US" sz="1800" b="1" i="1" smtClean="0">
                <a:latin typeface="Times New Roman" pitchFamily="18" charset="0"/>
                <a:cs typeface="Times New Roman" pitchFamily="18" charset="0"/>
              </a:rPr>
              <a:t>argc  - </a:t>
            </a:r>
            <a:r>
              <a:rPr lang="en-US" sz="1800" smtClean="0">
                <a:latin typeface="Times New Roman" pitchFamily="18" charset="0"/>
                <a:cs typeface="Times New Roman" pitchFamily="18" charset="0"/>
              </a:rPr>
              <a:t>is a count of the arguments supplied to the program.</a:t>
            </a:r>
          </a:p>
          <a:p>
            <a:pPr marL="533400" indent="-533400" algn="l" rtl="0" eaLnBrk="1" hangingPunct="1">
              <a:spcBef>
                <a:spcPct val="0"/>
              </a:spcBef>
              <a:buFontTx/>
              <a:buNone/>
            </a:pPr>
            <a:r>
              <a:rPr lang="en-US" sz="1800" b="1" smtClean="0">
                <a:latin typeface="Times New Roman" pitchFamily="18" charset="0"/>
                <a:cs typeface="Times New Roman" pitchFamily="18" charset="0"/>
              </a:rPr>
              <a:t>argv</a:t>
            </a:r>
            <a:r>
              <a:rPr lang="en-US" sz="1800" smtClean="0">
                <a:latin typeface="Times New Roman" pitchFamily="18" charset="0"/>
                <a:cs typeface="Times New Roman" pitchFamily="18" charset="0"/>
              </a:rPr>
              <a:t>  -  is an array of pointers to strings. </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r>
              <a:rPr lang="en-US" sz="1800" smtClean="0">
                <a:latin typeface="Times New Roman" pitchFamily="18" charset="0"/>
                <a:cs typeface="Times New Roman" pitchFamily="18" charset="0"/>
              </a:rPr>
              <a:t>These arguments are passed to the program by the host system's command line</a:t>
            </a:r>
          </a:p>
          <a:p>
            <a:pPr marL="533400" indent="-533400" algn="l" rtl="0" eaLnBrk="1" hangingPunct="1">
              <a:spcBef>
                <a:spcPct val="0"/>
              </a:spcBef>
              <a:buFontTx/>
              <a:buNone/>
            </a:pPr>
            <a:r>
              <a:rPr lang="en-US" sz="1800" smtClean="0">
                <a:latin typeface="Times New Roman" pitchFamily="18" charset="0"/>
                <a:cs typeface="Times New Roman" pitchFamily="18" charset="0"/>
              </a:rPr>
              <a:t> interpreter</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r>
              <a:rPr lang="en-US" sz="1800" smtClean="0">
                <a:latin typeface="Times New Roman" pitchFamily="18" charset="0"/>
                <a:cs typeface="Times New Roman" pitchFamily="18" charset="0"/>
              </a:rPr>
              <a:t>you will often see the declaration of main expressed in these terms as well:</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r>
              <a:rPr lang="en-US" sz="1800" i="1" smtClean="0">
                <a:solidFill>
                  <a:srgbClr val="0033CC"/>
                </a:solidFill>
                <a:latin typeface="Times New Roman" pitchFamily="18" charset="0"/>
                <a:cs typeface="Times New Roman" pitchFamily="18" charset="0"/>
              </a:rPr>
              <a:t>int main(int argc, char **argv);</a:t>
            </a:r>
          </a:p>
        </p:txBody>
      </p:sp>
      <p:sp>
        <p:nvSpPr>
          <p:cNvPr id="111621" name="Rectangle 3"/>
          <p:cNvSpPr>
            <a:spLocks noGrp="1" noChangeArrowheads="1"/>
          </p:cNvSpPr>
          <p:nvPr>
            <p:ph type="title" idx="4294967295"/>
          </p:nvPr>
        </p:nvSpPr>
        <p:spPr>
          <a:xfrm>
            <a:off x="-533400" y="152400"/>
            <a:ext cx="7772400" cy="1143000"/>
          </a:xfrm>
          <a:noFill/>
        </p:spPr>
        <p:txBody>
          <a:bodyPr/>
          <a:lstStyle/>
          <a:p>
            <a:pPr eaLnBrk="1" hangingPunct="1"/>
            <a:r>
              <a:rPr lang="en-US" sz="3600" b="1" smtClean="0">
                <a:latin typeface="Times" pitchFamily="18" charset="0"/>
              </a:rPr>
              <a:t>argc &amp; argv what are they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txBox="1">
            <a:spLocks noGrp="1"/>
          </p:cNvSpPr>
          <p:nvPr/>
        </p:nvSpPr>
        <p:spPr bwMode="auto">
          <a:xfrm>
            <a:off x="3352800" y="6248400"/>
            <a:ext cx="29718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5" name="Slide Number Placeholder 5"/>
          <p:cNvSpPr txBox="1">
            <a:spLocks noGrp="1"/>
          </p:cNvSpPr>
          <p:nvPr/>
        </p:nvSpPr>
        <p:spPr bwMode="auto">
          <a:xfrm>
            <a:off x="6781800" y="6248400"/>
            <a:ext cx="1905000" cy="457200"/>
          </a:xfrm>
          <a:prstGeom prst="rect">
            <a:avLst/>
          </a:prstGeom>
          <a:noFill/>
          <a:ln>
            <a:miter lim="800000"/>
            <a:headEnd/>
            <a:tailEnd/>
          </a:ln>
        </p:spPr>
        <p:txBody>
          <a:bodyPr/>
          <a:lstStyle/>
          <a:p>
            <a:pPr algn="r" rtl="0">
              <a:defRPr/>
            </a:pPr>
            <a:fld id="{45538CBF-549B-4579-9B6B-BBECF48CC970}" type="slidenum">
              <a:rPr lang="fa-IR" sz="1000">
                <a:latin typeface="Arial" charset="0"/>
                <a:cs typeface="+mn-cs"/>
              </a:rPr>
              <a:pPr algn="r" rtl="0">
                <a:defRPr/>
              </a:pPr>
              <a:t>136</a:t>
            </a:fld>
            <a:endParaRPr lang="en-US" sz="1000">
              <a:latin typeface="Arial" charset="0"/>
              <a:cs typeface="+mn-cs"/>
            </a:endParaRPr>
          </a:p>
        </p:txBody>
      </p:sp>
      <p:sp>
        <p:nvSpPr>
          <p:cNvPr id="112644" name="Rectangle 2"/>
          <p:cNvSpPr>
            <a:spLocks noGrp="1" noChangeArrowheads="1"/>
          </p:cNvSpPr>
          <p:nvPr>
            <p:ph type="body" idx="4294967295"/>
          </p:nvPr>
        </p:nvSpPr>
        <p:spPr>
          <a:xfrm>
            <a:off x="1371600" y="1600200"/>
            <a:ext cx="7772400" cy="4530725"/>
          </a:xfrm>
        </p:spPr>
        <p:txBody>
          <a:bodyPr/>
          <a:lstStyle/>
          <a:p>
            <a:pPr marL="533400" indent="-533400" algn="l" rtl="0" eaLnBrk="1" hangingPunct="1">
              <a:spcBef>
                <a:spcPct val="0"/>
              </a:spcBef>
              <a:buFontTx/>
              <a:buNone/>
            </a:pPr>
            <a:r>
              <a:rPr lang="en-US" smtClean="0">
                <a:latin typeface="Times New Roman" pitchFamily="18" charset="0"/>
                <a:cs typeface="Times New Roman" pitchFamily="18" charset="0"/>
              </a:rPr>
              <a:t> </a:t>
            </a:r>
            <a:r>
              <a:rPr lang="en-US" sz="1800" smtClean="0">
                <a:latin typeface="Times New Roman" pitchFamily="18" charset="0"/>
                <a:cs typeface="Times New Roman" pitchFamily="18" charset="0"/>
              </a:rPr>
              <a:t>When a program starts, the arguments to main will have been initialized to meet the following conditions:</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r>
              <a:rPr lang="en-US" sz="1800" smtClean="0">
                <a:latin typeface="Times New Roman" pitchFamily="18" charset="0"/>
                <a:cs typeface="Times New Roman" pitchFamily="18" charset="0"/>
              </a:rPr>
              <a:t>argc is greater than zero. </a:t>
            </a:r>
          </a:p>
          <a:p>
            <a:pPr marL="533400" indent="-533400" algn="l" rtl="0" eaLnBrk="1" hangingPunct="1">
              <a:spcBef>
                <a:spcPct val="0"/>
              </a:spcBef>
              <a:buFontTx/>
              <a:buNone/>
            </a:pPr>
            <a:r>
              <a:rPr lang="en-US" sz="1800" smtClean="0">
                <a:latin typeface="Times New Roman" pitchFamily="18" charset="0"/>
                <a:cs typeface="Times New Roman" pitchFamily="18" charset="0"/>
              </a:rPr>
              <a:t>argv[argc] is a null pointer. </a:t>
            </a:r>
          </a:p>
          <a:p>
            <a:pPr marL="533400" indent="-533400" algn="l" rtl="0" eaLnBrk="1" hangingPunct="1">
              <a:spcBef>
                <a:spcPct val="0"/>
              </a:spcBef>
              <a:buFontTx/>
              <a:buNone/>
            </a:pPr>
            <a:r>
              <a:rPr lang="en-US" sz="1800" smtClean="0">
                <a:latin typeface="Times New Roman" pitchFamily="18" charset="0"/>
                <a:cs typeface="Times New Roman" pitchFamily="18" charset="0"/>
              </a:rPr>
              <a:t>argv[0] through to argv[argc-1] are pointers to strings whose meaning will be determined by the program. </a:t>
            </a:r>
          </a:p>
          <a:p>
            <a:pPr marL="533400" indent="-533400" algn="l" rtl="0" eaLnBrk="1" hangingPunct="1">
              <a:spcBef>
                <a:spcPct val="0"/>
              </a:spcBef>
              <a:buFontTx/>
              <a:buNone/>
            </a:pPr>
            <a:r>
              <a:rPr lang="en-US" sz="1800" smtClean="0">
                <a:latin typeface="Times New Roman" pitchFamily="18" charset="0"/>
                <a:cs typeface="Times New Roman" pitchFamily="18" charset="0"/>
              </a:rPr>
              <a:t>argv[0] will be a string containing the program's name or a null string if that is not available.</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r>
              <a:rPr lang="en-US" sz="1800" smtClean="0">
                <a:latin typeface="Times New Roman" pitchFamily="18" charset="0"/>
                <a:cs typeface="Times New Roman" pitchFamily="18" charset="0"/>
              </a:rPr>
              <a:t> Remaining elements of argv represent the arguments supplied to the program. In</a:t>
            </a:r>
          </a:p>
          <a:p>
            <a:pPr marL="533400" indent="-533400" algn="l" rtl="0" eaLnBrk="1" hangingPunct="1">
              <a:spcBef>
                <a:spcPct val="0"/>
              </a:spcBef>
              <a:buFontTx/>
              <a:buNone/>
            </a:pPr>
            <a:r>
              <a:rPr lang="en-US" sz="1800" smtClean="0">
                <a:latin typeface="Times New Roman" pitchFamily="18" charset="0"/>
                <a:cs typeface="Times New Roman" pitchFamily="18" charset="0"/>
              </a:rPr>
              <a:t> cases where there is only support for single-case characters, the contents of these</a:t>
            </a:r>
          </a:p>
          <a:p>
            <a:pPr marL="533400" indent="-533400" algn="l" rtl="0" eaLnBrk="1" hangingPunct="1">
              <a:spcBef>
                <a:spcPct val="0"/>
              </a:spcBef>
              <a:buFontTx/>
              <a:buNone/>
            </a:pPr>
            <a:r>
              <a:rPr lang="en-US" sz="1800" smtClean="0">
                <a:latin typeface="Times New Roman" pitchFamily="18" charset="0"/>
                <a:cs typeface="Times New Roman" pitchFamily="18" charset="0"/>
              </a:rPr>
              <a:t> strings will be supplied to the program in lower-case.</a:t>
            </a:r>
          </a:p>
        </p:txBody>
      </p:sp>
      <p:sp>
        <p:nvSpPr>
          <p:cNvPr id="112645" name="Rectangle 3"/>
          <p:cNvSpPr>
            <a:spLocks noChangeArrowheads="1"/>
          </p:cNvSpPr>
          <p:nvPr/>
        </p:nvSpPr>
        <p:spPr bwMode="auto">
          <a:xfrm>
            <a:off x="304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600" b="1">
                <a:latin typeface="Times New Roman" pitchFamily="18" charset="0"/>
                <a:cs typeface="Arial" pitchFamily="34" charset="0"/>
              </a:rPr>
              <a:t>argc &amp; argv what are they ?</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subTitle" idx="1"/>
          </p:nvPr>
        </p:nvSpPr>
        <p:spPr>
          <a:xfrm>
            <a:off x="1371600" y="3200400"/>
            <a:ext cx="6400800" cy="1752600"/>
          </a:xfrm>
        </p:spPr>
        <p:txBody>
          <a:bodyPr/>
          <a:lstStyle/>
          <a:p>
            <a:pPr rtl="0" eaLnBrk="1" hangingPunct="1"/>
            <a:r>
              <a:rPr lang="en-US" sz="4800" b="1" smtClean="0">
                <a:solidFill>
                  <a:srgbClr val="FF0000"/>
                </a:solidFill>
                <a:latin typeface="Times New Roman" pitchFamily="18" charset="0"/>
                <a:cs typeface="Times New Roman" pitchFamily="18" charset="0"/>
              </a:rPr>
              <a:t>Pointers to Functions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13668"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9E8C9FF-2633-446A-8CF3-E7972243D394}" type="slidenum">
              <a:rPr lang="he-IL" sz="1200" smtClean="0">
                <a:solidFill>
                  <a:srgbClr val="898989"/>
                </a:solidFill>
                <a:cs typeface="Arial" pitchFamily="34" charset="0"/>
              </a:rPr>
              <a:pPr eaLnBrk="1" hangingPunct="1"/>
              <a:t>137</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838200" y="152400"/>
            <a:ext cx="7772400" cy="1143000"/>
          </a:xfrm>
        </p:spPr>
        <p:txBody>
          <a:bodyPr/>
          <a:lstStyle/>
          <a:p>
            <a:pPr eaLnBrk="1" hangingPunct="1"/>
            <a:r>
              <a:rPr lang="en-US" sz="3600" b="1" smtClean="0">
                <a:latin typeface="Times" pitchFamily="18" charset="0"/>
              </a:rPr>
              <a:t>Pointers to Functions </a:t>
            </a:r>
            <a:r>
              <a:rPr lang="en-US" sz="2000" b="1" smtClean="0">
                <a:latin typeface="Times" pitchFamily="18" charset="0"/>
              </a:rPr>
              <a:t>(1)</a:t>
            </a:r>
          </a:p>
        </p:txBody>
      </p:sp>
      <p:sp>
        <p:nvSpPr>
          <p:cNvPr id="114691" name="Rectangle 3"/>
          <p:cNvSpPr>
            <a:spLocks noGrp="1" noChangeArrowheads="1"/>
          </p:cNvSpPr>
          <p:nvPr>
            <p:ph idx="1"/>
          </p:nvPr>
        </p:nvSpPr>
        <p:spPr>
          <a:xfrm>
            <a:off x="609600" y="1600200"/>
            <a:ext cx="8229600" cy="4525963"/>
          </a:xfrm>
        </p:spPr>
        <p:txBody>
          <a:bodyPr/>
          <a:lstStyle/>
          <a:p>
            <a:pPr algn="l" rtl="0" eaLnBrk="1" hangingPunct="1">
              <a:lnSpc>
                <a:spcPct val="90000"/>
              </a:lnSpc>
            </a:pPr>
            <a:r>
              <a:rPr lang="en-US" sz="1800" smtClean="0">
                <a:latin typeface="Times New Roman" pitchFamily="18" charset="0"/>
                <a:cs typeface="Times New Roman" pitchFamily="18" charset="0"/>
              </a:rPr>
              <a:t>A </a:t>
            </a:r>
            <a:r>
              <a:rPr lang="en-US" sz="1800" smtClean="0">
                <a:solidFill>
                  <a:srgbClr val="FF0000"/>
                </a:solidFill>
                <a:latin typeface="Times New Roman" pitchFamily="18" charset="0"/>
                <a:cs typeface="Times New Roman" pitchFamily="18" charset="0"/>
              </a:rPr>
              <a:t>function's name</a:t>
            </a:r>
            <a:r>
              <a:rPr lang="en-US" sz="1800" smtClean="0">
                <a:latin typeface="Times New Roman" pitchFamily="18" charset="0"/>
                <a:cs typeface="Times New Roman" pitchFamily="18" charset="0"/>
              </a:rPr>
              <a:t> is actually a </a:t>
            </a:r>
            <a:r>
              <a:rPr lang="en-US" sz="1800" smtClean="0">
                <a:solidFill>
                  <a:srgbClr val="FF0000"/>
                </a:solidFill>
                <a:latin typeface="Times New Roman" pitchFamily="18" charset="0"/>
                <a:cs typeface="Times New Roman" pitchFamily="18" charset="0"/>
              </a:rPr>
              <a:t>const pointer to that function</a:t>
            </a:r>
            <a:r>
              <a:rPr lang="en-US" sz="1800" smtClean="0">
                <a:latin typeface="Times New Roman" pitchFamily="18" charset="0"/>
                <a:cs typeface="Times New Roman" pitchFamily="18" charset="0"/>
              </a:rPr>
              <a:t>.</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pPr>
            <a:r>
              <a:rPr lang="en-US" sz="1800" smtClean="0">
                <a:latin typeface="Times New Roman" pitchFamily="18" charset="0"/>
                <a:cs typeface="Times New Roman" pitchFamily="18" charset="0"/>
              </a:rPr>
              <a:t>When alternative functions may be used to perform similar tasks on data. You can pass the data and the function to be used to some </a:t>
            </a:r>
            <a:r>
              <a:rPr lang="en-US" sz="1800" b="1" i="1" smtClean="0">
                <a:latin typeface="Times New Roman" pitchFamily="18" charset="0"/>
                <a:cs typeface="Times New Roman" pitchFamily="18" charset="0"/>
              </a:rPr>
              <a:t>control</a:t>
            </a:r>
            <a:r>
              <a:rPr lang="en-US" sz="1800" smtClean="0">
                <a:latin typeface="Times New Roman" pitchFamily="18" charset="0"/>
                <a:cs typeface="Times New Roman" pitchFamily="18" charset="0"/>
              </a:rPr>
              <a:t> function for instance.</a:t>
            </a: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Declaration:</a:t>
            </a:r>
            <a:endParaRPr lang="en-US" sz="1800" b="1"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b="1" smtClean="0">
                <a:latin typeface="Times New Roman" pitchFamily="18" charset="0"/>
                <a:cs typeface="Times New Roman" pitchFamily="18" charset="0"/>
              </a:rPr>
              <a:t>	1. </a:t>
            </a:r>
            <a:r>
              <a:rPr lang="en-US" sz="1800" i="1" smtClean="0">
                <a:solidFill>
                  <a:srgbClr val="0000FF"/>
                </a:solidFill>
                <a:latin typeface="Times New Roman" pitchFamily="18" charset="0"/>
                <a:cs typeface="Times New Roman" pitchFamily="18" charset="0"/>
              </a:rPr>
              <a:t>long (* pFunc)(int);</a:t>
            </a:r>
          </a:p>
          <a:p>
            <a:pPr algn="l" rtl="0" eaLnBrk="1" hangingPunct="1">
              <a:lnSpc>
                <a:spcPct val="90000"/>
              </a:lnSpc>
              <a:buFont typeface="Wingdings" pitchFamily="2" charset="2"/>
              <a:buNone/>
            </a:pPr>
            <a:r>
              <a:rPr lang="en-US" sz="1800" b="1" i="1" smtClean="0">
                <a:latin typeface="Times New Roman" pitchFamily="18" charset="0"/>
                <a:cs typeface="Times New Roman" pitchFamily="18" charset="0"/>
              </a:rPr>
              <a:t>	2. </a:t>
            </a:r>
            <a:r>
              <a:rPr lang="en-US" sz="1800" i="1" smtClean="0">
                <a:solidFill>
                  <a:srgbClr val="0000FF"/>
                </a:solidFill>
                <a:latin typeface="Times New Roman" pitchFamily="18" charset="0"/>
                <a:cs typeface="Times New Roman" pitchFamily="18" charset="0"/>
              </a:rPr>
              <a:t>long* Func (int);</a:t>
            </a:r>
          </a:p>
          <a:p>
            <a:pPr algn="l" rtl="0" eaLnBrk="1" hangingPunct="1">
              <a:lnSpc>
                <a:spcPct val="90000"/>
              </a:lnSpc>
              <a:buFont typeface="Wingdings" pitchFamily="2" charset="2"/>
              <a:buNone/>
            </a:pPr>
            <a:endParaRPr lang="en-US" sz="1800" i="1"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i="1" smtClean="0">
                <a:latin typeface="Times New Roman" pitchFamily="18" charset="0"/>
                <a:cs typeface="Times New Roman" pitchFamily="18" charset="0"/>
              </a:rPr>
              <a:t>Question: What’s the difference?</a:t>
            </a:r>
          </a:p>
          <a:p>
            <a:pPr algn="l" rtl="0" eaLnBrk="1" hangingPunct="1">
              <a:lnSpc>
                <a:spcPct val="90000"/>
              </a:lnSpc>
              <a:buFont typeface="Wingdings" pitchFamily="2" charset="2"/>
              <a:buNone/>
            </a:pPr>
            <a:r>
              <a:rPr lang="en-US" sz="1800" i="1" smtClean="0">
                <a:latin typeface="Times New Roman" pitchFamily="18" charset="0"/>
                <a:cs typeface="Times New Roman" pitchFamily="18" charset="0"/>
              </a:rPr>
              <a:t> </a:t>
            </a:r>
            <a:endParaRPr lang="en-US" sz="1800"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The </a:t>
            </a:r>
            <a:r>
              <a:rPr lang="en-US" sz="1800" smtClean="0">
                <a:solidFill>
                  <a:srgbClr val="0099FF"/>
                </a:solidFill>
                <a:latin typeface="Times New Roman" pitchFamily="18" charset="0"/>
                <a:cs typeface="Times New Roman" pitchFamily="18" charset="0"/>
              </a:rPr>
              <a:t>second declaration </a:t>
            </a:r>
            <a:r>
              <a:rPr lang="en-US" sz="1800" smtClean="0">
                <a:latin typeface="Times New Roman" pitchFamily="18" charset="0"/>
                <a:cs typeface="Times New Roman" pitchFamily="18" charset="0"/>
              </a:rPr>
              <a:t>–Func </a:t>
            </a:r>
            <a:r>
              <a:rPr lang="en-US" sz="1800" smtClean="0">
                <a:solidFill>
                  <a:srgbClr val="0099FF"/>
                </a:solidFill>
                <a:latin typeface="Times New Roman" pitchFamily="18" charset="0"/>
                <a:cs typeface="Times New Roman" pitchFamily="18" charset="0"/>
              </a:rPr>
              <a:t>is a function </a:t>
            </a:r>
            <a:r>
              <a:rPr lang="en-US" sz="1800" smtClean="0">
                <a:latin typeface="Times New Roman" pitchFamily="18" charset="0"/>
                <a:cs typeface="Times New Roman" pitchFamily="18" charset="0"/>
              </a:rPr>
              <a:t>which gets an int and </a:t>
            </a:r>
            <a:r>
              <a:rPr lang="en-US" sz="1800" smtClean="0">
                <a:solidFill>
                  <a:srgbClr val="0099FF"/>
                </a:solidFill>
                <a:latin typeface="Times New Roman" pitchFamily="18" charset="0"/>
                <a:cs typeface="Times New Roman" pitchFamily="18" charset="0"/>
              </a:rPr>
              <a:t>returns a pointer to type long variable</a:t>
            </a:r>
            <a:r>
              <a:rPr lang="en-US" sz="1800" smtClean="0">
                <a:latin typeface="Times New Roman" pitchFamily="18" charset="0"/>
                <a:cs typeface="Times New Roman" pitchFamily="18" charset="0"/>
              </a:rPr>
              <a:t>.</a:t>
            </a: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The </a:t>
            </a:r>
            <a:r>
              <a:rPr lang="en-US" sz="1800" smtClean="0">
                <a:solidFill>
                  <a:srgbClr val="FF0000"/>
                </a:solidFill>
                <a:latin typeface="Times New Roman" pitchFamily="18" charset="0"/>
                <a:cs typeface="Times New Roman" pitchFamily="18" charset="0"/>
              </a:rPr>
              <a:t>first declaration-</a:t>
            </a:r>
            <a:r>
              <a:rPr lang="en-US" sz="1800" smtClean="0">
                <a:latin typeface="Times New Roman" pitchFamily="18" charset="0"/>
                <a:cs typeface="Times New Roman" pitchFamily="18" charset="0"/>
              </a:rPr>
              <a:t>   pFunc is a </a:t>
            </a:r>
            <a:r>
              <a:rPr lang="en-US" sz="1800" smtClean="0">
                <a:solidFill>
                  <a:srgbClr val="FF0000"/>
                </a:solidFill>
                <a:latin typeface="Times New Roman" pitchFamily="18" charset="0"/>
                <a:cs typeface="Times New Roman" pitchFamily="18" charset="0"/>
              </a:rPr>
              <a:t>pointer to function</a:t>
            </a:r>
            <a:r>
              <a:rPr lang="en-US" sz="1800" smtClean="0">
                <a:latin typeface="Times New Roman" pitchFamily="18" charset="0"/>
                <a:cs typeface="Times New Roman" pitchFamily="18" charset="0"/>
              </a:rPr>
              <a:t> which gets an int and returns a type long result.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146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A408ED6-40A1-4B5B-AF9F-7A491E2C7B9B}" type="slidenum">
              <a:rPr lang="he-IL" sz="1200" smtClean="0">
                <a:solidFill>
                  <a:srgbClr val="898989"/>
                </a:solidFill>
                <a:cs typeface="Arial" pitchFamily="34" charset="0"/>
              </a:rPr>
              <a:pPr eaLnBrk="1" hangingPunct="1"/>
              <a:t>138</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title"/>
          </p:nvPr>
        </p:nvSpPr>
        <p:spPr>
          <a:xfrm>
            <a:off x="-1066800" y="152400"/>
            <a:ext cx="7772400" cy="1143000"/>
          </a:xfrm>
          <a:noFill/>
        </p:spPr>
        <p:txBody>
          <a:bodyPr/>
          <a:lstStyle/>
          <a:p>
            <a:pPr eaLnBrk="1" hangingPunct="1"/>
            <a:r>
              <a:rPr lang="en-US" sz="3600" b="1" smtClean="0">
                <a:latin typeface="Times" pitchFamily="18" charset="0"/>
              </a:rPr>
              <a:t>Pointers to Functions </a:t>
            </a:r>
            <a:r>
              <a:rPr lang="en-US" sz="2000" b="1" smtClean="0">
                <a:latin typeface="Times" pitchFamily="18" charset="0"/>
              </a:rPr>
              <a:t>(2)</a:t>
            </a:r>
          </a:p>
        </p:txBody>
      </p:sp>
      <p:sp>
        <p:nvSpPr>
          <p:cNvPr id="115715" name="Rectangle 3"/>
          <p:cNvSpPr>
            <a:spLocks noGrp="1" noChangeArrowheads="1"/>
          </p:cNvSpPr>
          <p:nvPr>
            <p:ph idx="1"/>
          </p:nvPr>
        </p:nvSpPr>
        <p:spPr>
          <a:xfrm>
            <a:off x="914400" y="1676400"/>
            <a:ext cx="7772400" cy="4530725"/>
          </a:xfrm>
        </p:spPr>
        <p:txBody>
          <a:bodyPr/>
          <a:lstStyle/>
          <a:p>
            <a:pPr algn="l" rtl="0" eaLnBrk="1" hangingPunct="1">
              <a:lnSpc>
                <a:spcPct val="80000"/>
              </a:lnSpc>
            </a:pPr>
            <a:r>
              <a:rPr lang="en-US" sz="1800" b="1" smtClean="0">
                <a:latin typeface="Times New Roman" pitchFamily="18" charset="0"/>
                <a:cs typeface="Times New Roman" pitchFamily="18" charset="0"/>
              </a:rPr>
              <a:t>long (*)(int)</a:t>
            </a:r>
            <a:r>
              <a:rPr lang="en-US" sz="1800" smtClean="0">
                <a:latin typeface="Times New Roman" pitchFamily="18" charset="0"/>
                <a:cs typeface="Times New Roman" pitchFamily="18" charset="0"/>
              </a:rPr>
              <a:t>is a type just like any other types: int*, char, enum color* .</a:t>
            </a:r>
          </a:p>
          <a:p>
            <a:pPr lvl="1" algn="l" rtl="0" eaLnBrk="1" hangingPunct="1">
              <a:lnSpc>
                <a:spcPct val="80000"/>
              </a:lnSpc>
              <a:buFont typeface="Wingdings" pitchFamily="2" charset="2"/>
              <a:buNone/>
            </a:pPr>
            <a:r>
              <a:rPr lang="en-US" sz="1800" smtClean="0">
                <a:solidFill>
                  <a:srgbClr val="FF0000"/>
                </a:solidFill>
                <a:latin typeface="Times New Roman" pitchFamily="18" charset="0"/>
                <a:cs typeface="Times New Roman" pitchFamily="18" charset="0"/>
              </a:rPr>
              <a:t>pFunc is a pointer of such type</a:t>
            </a:r>
            <a:r>
              <a:rPr lang="en-US" sz="1800" smtClean="0">
                <a:latin typeface="Times New Roman" pitchFamily="18" charset="0"/>
                <a:cs typeface="Times New Roman" pitchFamily="18" charset="0"/>
              </a:rPr>
              <a:t>.</a:t>
            </a:r>
          </a:p>
          <a:p>
            <a:pPr lvl="1" algn="l" rtl="0" eaLnBrk="1" hangingPunct="1">
              <a:lnSpc>
                <a:spcPct val="80000"/>
              </a:lnSpc>
              <a:buFont typeface="Wingdings" pitchFamily="2" charset="2"/>
              <a:buNone/>
            </a:pPr>
            <a:r>
              <a:rPr lang="en-US" sz="1800" smtClean="0">
                <a:latin typeface="Times New Roman" pitchFamily="18" charset="0"/>
                <a:cs typeface="Times New Roman" pitchFamily="18" charset="0"/>
              </a:rPr>
              <a:t>If it's too long for you, replace it by typedef in this manner:</a:t>
            </a:r>
            <a:endParaRPr lang="en-US" sz="1800" b="1"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typedef  long(*LPF)(int, int);     // </a:t>
            </a:r>
            <a:r>
              <a:rPr lang="en-US" sz="1800" i="1" smtClean="0">
                <a:latin typeface="Times New Roman" pitchFamily="18" charset="0"/>
                <a:cs typeface="Times New Roman" pitchFamily="18" charset="0"/>
              </a:rPr>
              <a:t>the type is shortly called LPF</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Invoking the function by the pointer, Both are equivalent. </a:t>
            </a:r>
          </a:p>
          <a:p>
            <a:pPr algn="l" rtl="0" eaLnBrk="1" hangingPunct="1">
              <a:lnSpc>
                <a:spcPct val="80000"/>
              </a:lnSpc>
            </a:pPr>
            <a:r>
              <a:rPr lang="en-US" sz="1800" i="1" smtClean="0">
                <a:solidFill>
                  <a:srgbClr val="0000FF"/>
                </a:solidFill>
                <a:latin typeface="Times New Roman" pitchFamily="18" charset="0"/>
                <a:cs typeface="Times New Roman" pitchFamily="18" charset="0"/>
              </a:rPr>
              <a:t>pFunc(x); </a:t>
            </a:r>
          </a:p>
          <a:p>
            <a:pPr algn="l" rtl="0" eaLnBrk="1" hangingPunct="1">
              <a:lnSpc>
                <a:spcPct val="80000"/>
              </a:lnSpc>
            </a:pPr>
            <a:r>
              <a:rPr lang="en-US" sz="1800" i="1" smtClean="0">
                <a:solidFill>
                  <a:srgbClr val="0000FF"/>
                </a:solidFill>
                <a:latin typeface="Times New Roman" pitchFamily="18" charset="0"/>
                <a:cs typeface="Times New Roman" pitchFamily="18" charset="0"/>
              </a:rPr>
              <a:t>(*pfunc)(x);</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We can </a:t>
            </a:r>
            <a:r>
              <a:rPr lang="en-US" sz="1800" smtClean="0">
                <a:solidFill>
                  <a:srgbClr val="FF0000"/>
                </a:solidFill>
                <a:latin typeface="Times New Roman" pitchFamily="18" charset="0"/>
                <a:cs typeface="Times New Roman" pitchFamily="18" charset="0"/>
              </a:rPr>
              <a:t>use the pointer to invoke a specific function </a:t>
            </a:r>
            <a:r>
              <a:rPr lang="en-US" sz="1800" smtClean="0">
                <a:latin typeface="Times New Roman" pitchFamily="18" charset="0"/>
                <a:cs typeface="Times New Roman" pitchFamily="18" charset="0"/>
              </a:rPr>
              <a:t>once it's assigned to point at some actual function:</a:t>
            </a:r>
            <a:endParaRPr lang="en-US" sz="1800" b="1"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long (* pFunc1) (int, int);</a:t>
            </a:r>
          </a:p>
          <a:p>
            <a:pPr algn="l" rtl="0" eaLnBrk="1" hangingPunct="1">
              <a:lnSpc>
                <a:spcPct val="80000"/>
              </a:lnSpc>
              <a:buFont typeface="Wingdings" pitchFamily="2" charset="2"/>
              <a:buNone/>
            </a:pPr>
            <a:endParaRPr lang="en-US" sz="1800" i="1" smtClean="0">
              <a:solidFill>
                <a:srgbClr val="0000FF"/>
              </a:solidFill>
              <a:latin typeface="Times New Roman" pitchFamily="18" charset="0"/>
              <a:cs typeface="Times New Roman" pitchFamily="18" charset="0"/>
            </a:endParaRP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long someFunc (int, int);//implemented somewhere</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pFunc1 = someFunc; //pointers assignment</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pFunc1(5,7);</a:t>
            </a: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1157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811261B-D0D6-44A3-A0B7-3F34A056A13E}" type="slidenum">
              <a:rPr lang="he-IL" sz="1200" smtClean="0">
                <a:solidFill>
                  <a:srgbClr val="898989"/>
                </a:solidFill>
                <a:cs typeface="Arial" pitchFamily="34" charset="0"/>
              </a:rPr>
              <a:pPr eaLnBrk="1" hangingPunct="1"/>
              <a:t>139</a:t>
            </a:fld>
            <a:endParaRPr lang="en-US" sz="1200" smtClean="0">
              <a:solidFill>
                <a:srgbClr val="898989"/>
              </a:solidFill>
            </a:endParaRPr>
          </a:p>
        </p:txBody>
      </p:sp>
      <p:sp>
        <p:nvSpPr>
          <p:cNvPr id="115718" name="Rectangle 8"/>
          <p:cNvSpPr>
            <a:spLocks noChangeArrowheads="1"/>
          </p:cNvSpPr>
          <p:nvPr/>
        </p:nvSpPr>
        <p:spPr bwMode="auto">
          <a:xfrm>
            <a:off x="6324600" y="5715000"/>
            <a:ext cx="244157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lnSpc>
                <a:spcPct val="80000"/>
              </a:lnSpc>
              <a:spcBef>
                <a:spcPct val="20000"/>
              </a:spcBef>
              <a:buClr>
                <a:schemeClr val="folHlink"/>
              </a:buClr>
              <a:buSzPct val="90000"/>
              <a:buFont typeface="Wingdings" pitchFamily="2" charset="2"/>
              <a:buNone/>
            </a:pPr>
            <a:r>
              <a:rPr lang="en-US" sz="1600">
                <a:solidFill>
                  <a:srgbClr val="FF0000"/>
                </a:solidFill>
                <a:latin typeface="Times New Roman" pitchFamily="18" charset="0"/>
                <a:cs typeface="Times New Roman" pitchFamily="18" charset="0"/>
              </a:rPr>
              <a:t>** 11.1 pointer to functions</a:t>
            </a:r>
          </a:p>
          <a:p>
            <a:pPr rtl="0" eaLnBrk="0" hangingPunct="0">
              <a:lnSpc>
                <a:spcPct val="80000"/>
              </a:lnSpc>
              <a:spcBef>
                <a:spcPct val="20000"/>
              </a:spcBef>
              <a:buClr>
                <a:schemeClr val="folHlink"/>
              </a:buClr>
              <a:buSzPct val="90000"/>
              <a:buFont typeface="Wingdings" pitchFamily="2" charset="2"/>
              <a:buNone/>
            </a:pPr>
            <a:r>
              <a:rPr lang="en-US" sz="1600">
                <a:solidFill>
                  <a:srgbClr val="FF0000"/>
                </a:solidFill>
                <a:latin typeface="Times New Roman" pitchFamily="18" charset="0"/>
                <a:cs typeface="Times New Roman" pitchFamily="18" charset="0"/>
              </a:rPr>
              <a:t>** 11.2 pointer to functions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3" name="Rectangle 35"/>
          <p:cNvSpPr>
            <a:spLocks noGrp="1" noChangeArrowheads="1"/>
          </p:cNvSpPr>
          <p:nvPr>
            <p:ph type="title"/>
          </p:nvPr>
        </p:nvSpPr>
        <p:spPr>
          <a:xfrm>
            <a:off x="304800" y="304800"/>
            <a:ext cx="5562600" cy="457200"/>
          </a:xfrm>
        </p:spPr>
        <p:txBody>
          <a:bodyPr rtlCol="1">
            <a:normAutofit fontScale="90000"/>
          </a:bodyPr>
          <a:lstStyle/>
          <a:p>
            <a:pPr eaLnBrk="1" fontAlgn="auto" hangingPunct="1">
              <a:spcAft>
                <a:spcPts val="0"/>
              </a:spcAft>
              <a:defRPr/>
            </a:pPr>
            <a:r>
              <a:rPr lang="en-US" sz="4800" b="1" dirty="0" smtClean="0">
                <a:latin typeface="Times" pitchFamily="18" charset="0"/>
                <a:ea typeface="Arial Unicode MS" pitchFamily="34" charset="-128"/>
                <a:cs typeface="Times" pitchFamily="18" charset="0"/>
              </a:rPr>
              <a:t>the main() Function </a:t>
            </a:r>
          </a:p>
        </p:txBody>
      </p:sp>
      <p:sp>
        <p:nvSpPr>
          <p:cNvPr id="17" name="Footer Placeholder 4"/>
          <p:cNvSpPr>
            <a:spLocks noGrp="1"/>
          </p:cNvSpPr>
          <p:nvPr>
            <p:ph type="ftr" sz="quarter" idx="11"/>
          </p:nvPr>
        </p:nvSpPr>
        <p:spPr>
          <a:xfrm>
            <a:off x="3276600" y="6309320"/>
            <a:ext cx="2895600" cy="365125"/>
          </a:xfrm>
        </p:spPr>
        <p:txBody>
          <a:bodyPr/>
          <a:lstStyle/>
          <a:p>
            <a:pPr>
              <a:defRPr/>
            </a:pPr>
            <a:r>
              <a:rPr lang="en-US" dirty="0"/>
              <a:t>Copyright @ 2007 Real Time College</a:t>
            </a:r>
          </a:p>
        </p:txBody>
      </p:sp>
      <p:sp>
        <p:nvSpPr>
          <p:cNvPr id="8196" name="Slide Number Placeholder 5"/>
          <p:cNvSpPr>
            <a:spLocks noGrp="1"/>
          </p:cNvSpPr>
          <p:nvPr>
            <p:ph type="sldNum" sz="quarter" idx="12"/>
          </p:nvPr>
        </p:nvSpPr>
        <p:spPr bwMode="auto">
          <a:xfrm>
            <a:off x="609600" y="5975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CAA760E3-8C0F-4BB7-A7C4-3B08807EE114}" type="slidenum">
              <a:rPr lang="he-IL" sz="1200" smtClean="0">
                <a:solidFill>
                  <a:srgbClr val="898989"/>
                </a:solidFill>
                <a:cs typeface="Arial" pitchFamily="34" charset="0"/>
              </a:rPr>
              <a:pPr eaLnBrk="1" hangingPunct="1"/>
              <a:t>14</a:t>
            </a:fld>
            <a:endParaRPr lang="en-US" sz="1200" smtClean="0">
              <a:solidFill>
                <a:srgbClr val="898989"/>
              </a:solidFill>
            </a:endParaRPr>
          </a:p>
        </p:txBody>
      </p:sp>
      <p:sp>
        <p:nvSpPr>
          <p:cNvPr id="8197" name="Text Box 3"/>
          <p:cNvSpPr txBox="1">
            <a:spLocks noChangeArrowheads="1"/>
          </p:cNvSpPr>
          <p:nvPr/>
        </p:nvSpPr>
        <p:spPr bwMode="auto">
          <a:xfrm>
            <a:off x="685800" y="3352800"/>
            <a:ext cx="5257800" cy="2536825"/>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spcBef>
                <a:spcPct val="50000"/>
              </a:spcBef>
            </a:pPr>
            <a:r>
              <a:rPr lang="en-US" sz="1600" i="1">
                <a:solidFill>
                  <a:srgbClr val="0066FF"/>
                </a:solidFill>
                <a:cs typeface="Arial" pitchFamily="34" charset="0"/>
              </a:rPr>
              <a:t> #include &lt;stdio.h&gt;</a:t>
            </a:r>
          </a:p>
          <a:p>
            <a:pPr rtl="0">
              <a:spcBef>
                <a:spcPct val="50000"/>
              </a:spcBef>
            </a:pPr>
            <a:r>
              <a:rPr lang="en-US" sz="1600" i="1">
                <a:solidFill>
                  <a:srgbClr val="0066FF"/>
                </a:solidFill>
                <a:cs typeface="Arial" pitchFamily="34" charset="0"/>
              </a:rPr>
              <a:t> /* The simplest C Program */</a:t>
            </a:r>
          </a:p>
          <a:p>
            <a:pPr rtl="0">
              <a:spcBef>
                <a:spcPct val="50000"/>
              </a:spcBef>
            </a:pPr>
            <a:r>
              <a:rPr lang="en-US" sz="1600" i="1">
                <a:solidFill>
                  <a:srgbClr val="0066FF"/>
                </a:solidFill>
                <a:cs typeface="Arial" pitchFamily="34" charset="0"/>
              </a:rPr>
              <a:t>int main(int argc, char **argv)</a:t>
            </a:r>
          </a:p>
          <a:p>
            <a:pPr rtl="0">
              <a:spcBef>
                <a:spcPct val="50000"/>
              </a:spcBef>
            </a:pPr>
            <a:r>
              <a:rPr lang="en-US" sz="1600" i="1">
                <a:solidFill>
                  <a:srgbClr val="0066FF"/>
                </a:solidFill>
                <a:cs typeface="Arial" pitchFamily="34" charset="0"/>
              </a:rPr>
              <a:t>{</a:t>
            </a:r>
          </a:p>
          <a:p>
            <a:pPr rtl="0">
              <a:spcBef>
                <a:spcPct val="50000"/>
              </a:spcBef>
            </a:pPr>
            <a:r>
              <a:rPr lang="en-US" sz="1600" i="1">
                <a:solidFill>
                  <a:srgbClr val="0066FF"/>
                </a:solidFill>
                <a:cs typeface="Arial" pitchFamily="34" charset="0"/>
              </a:rPr>
              <a:t>  printf(“Hello World\n”);</a:t>
            </a:r>
          </a:p>
          <a:p>
            <a:pPr rtl="0">
              <a:spcBef>
                <a:spcPct val="50000"/>
              </a:spcBef>
            </a:pPr>
            <a:r>
              <a:rPr lang="en-US" sz="1600" i="1">
                <a:solidFill>
                  <a:srgbClr val="0066FF"/>
                </a:solidFill>
                <a:cs typeface="Arial" pitchFamily="34" charset="0"/>
              </a:rPr>
              <a:t>  return 0;</a:t>
            </a:r>
          </a:p>
          <a:p>
            <a:pPr rtl="0">
              <a:spcBef>
                <a:spcPct val="50000"/>
              </a:spcBef>
            </a:pPr>
            <a:r>
              <a:rPr lang="en-US" sz="1600" i="1">
                <a:solidFill>
                  <a:srgbClr val="0066FF"/>
                </a:solidFill>
                <a:cs typeface="Arial" pitchFamily="34" charset="0"/>
              </a:rPr>
              <a:t>}</a:t>
            </a:r>
          </a:p>
        </p:txBody>
      </p:sp>
      <p:sp>
        <p:nvSpPr>
          <p:cNvPr id="8198" name="Line 20"/>
          <p:cNvSpPr>
            <a:spLocks noChangeShapeType="1"/>
          </p:cNvSpPr>
          <p:nvPr/>
        </p:nvSpPr>
        <p:spPr bwMode="auto">
          <a:xfrm flipH="1">
            <a:off x="3429000" y="3657600"/>
            <a:ext cx="1295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8199" name="Rectangle 21"/>
          <p:cNvSpPr>
            <a:spLocks noChangeArrowheads="1"/>
          </p:cNvSpPr>
          <p:nvPr/>
        </p:nvSpPr>
        <p:spPr bwMode="auto">
          <a:xfrm>
            <a:off x="4572000" y="3124200"/>
            <a:ext cx="2286000" cy="533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solidFill>
                  <a:schemeClr val="tx2"/>
                </a:solidFill>
              </a:rPr>
              <a:t>Function Arguments</a:t>
            </a:r>
          </a:p>
        </p:txBody>
      </p:sp>
      <p:sp>
        <p:nvSpPr>
          <p:cNvPr id="8200" name="Line 22"/>
          <p:cNvSpPr>
            <a:spLocks noChangeShapeType="1"/>
          </p:cNvSpPr>
          <p:nvPr/>
        </p:nvSpPr>
        <p:spPr bwMode="auto">
          <a:xfrm flipH="1">
            <a:off x="762000" y="3276600"/>
            <a:ext cx="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8201" name="Rectangle 23"/>
          <p:cNvSpPr>
            <a:spLocks noChangeArrowheads="1"/>
          </p:cNvSpPr>
          <p:nvPr/>
        </p:nvSpPr>
        <p:spPr bwMode="auto">
          <a:xfrm>
            <a:off x="533400" y="2743200"/>
            <a:ext cx="2209800" cy="533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solidFill>
                  <a:schemeClr val="tx2"/>
                </a:solidFill>
              </a:rPr>
              <a:t>Return type, or void</a:t>
            </a:r>
          </a:p>
        </p:txBody>
      </p:sp>
      <p:sp>
        <p:nvSpPr>
          <p:cNvPr id="8202" name="Rectangle 24"/>
          <p:cNvSpPr>
            <a:spLocks noChangeArrowheads="1"/>
          </p:cNvSpPr>
          <p:nvPr/>
        </p:nvSpPr>
        <p:spPr bwMode="auto">
          <a:xfrm>
            <a:off x="762000" y="4114800"/>
            <a:ext cx="228600" cy="3048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8203" name="Rectangle 25"/>
          <p:cNvSpPr>
            <a:spLocks noChangeArrowheads="1"/>
          </p:cNvSpPr>
          <p:nvPr/>
        </p:nvSpPr>
        <p:spPr bwMode="auto">
          <a:xfrm>
            <a:off x="1524000" y="4114800"/>
            <a:ext cx="1828800" cy="3048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8204" name="Line 26"/>
          <p:cNvSpPr>
            <a:spLocks noChangeShapeType="1"/>
          </p:cNvSpPr>
          <p:nvPr/>
        </p:nvSpPr>
        <p:spPr bwMode="auto">
          <a:xfrm flipH="1">
            <a:off x="4038600" y="5029200"/>
            <a:ext cx="1066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8205" name="Rectangle 27"/>
          <p:cNvSpPr>
            <a:spLocks noChangeArrowheads="1"/>
          </p:cNvSpPr>
          <p:nvPr/>
        </p:nvSpPr>
        <p:spPr bwMode="auto">
          <a:xfrm>
            <a:off x="5004048" y="4160322"/>
            <a:ext cx="4038600" cy="13716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solidFill>
                  <a:schemeClr val="tx2"/>
                </a:solidFill>
              </a:rPr>
              <a:t>Calling a Function: “printf()” is just another function, like main().                   It’s defined for you in a “library”, a collection of functions you can call from your program.</a:t>
            </a:r>
          </a:p>
        </p:txBody>
      </p:sp>
      <p:sp>
        <p:nvSpPr>
          <p:cNvPr id="8206" name="Rectangle 28"/>
          <p:cNvSpPr>
            <a:spLocks noChangeArrowheads="1"/>
          </p:cNvSpPr>
          <p:nvPr/>
        </p:nvSpPr>
        <p:spPr bwMode="auto">
          <a:xfrm>
            <a:off x="838200" y="4800600"/>
            <a:ext cx="3124200" cy="3810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8207" name="Line 31"/>
          <p:cNvSpPr>
            <a:spLocks noChangeShapeType="1"/>
          </p:cNvSpPr>
          <p:nvPr/>
        </p:nvSpPr>
        <p:spPr bwMode="auto">
          <a:xfrm flipH="1" flipV="1">
            <a:off x="1295400" y="5562600"/>
            <a:ext cx="990600" cy="76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8208" name="Rectangle 32"/>
          <p:cNvSpPr>
            <a:spLocks noChangeArrowheads="1"/>
          </p:cNvSpPr>
          <p:nvPr/>
        </p:nvSpPr>
        <p:spPr bwMode="auto">
          <a:xfrm>
            <a:off x="2286000" y="5410200"/>
            <a:ext cx="2057400" cy="533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solidFill>
                  <a:schemeClr val="tx2"/>
                </a:solidFill>
              </a:rPr>
              <a:t>Returning a value</a:t>
            </a:r>
          </a:p>
        </p:txBody>
      </p:sp>
      <p:sp>
        <p:nvSpPr>
          <p:cNvPr id="8209" name="Rectangle 33"/>
          <p:cNvSpPr>
            <a:spLocks noChangeArrowheads="1"/>
          </p:cNvSpPr>
          <p:nvPr/>
        </p:nvSpPr>
        <p:spPr bwMode="auto">
          <a:xfrm>
            <a:off x="838200" y="5181600"/>
            <a:ext cx="1219200" cy="3048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8210" name="Rectangle 37"/>
          <p:cNvSpPr>
            <a:spLocks noChangeArrowheads="1"/>
          </p:cNvSpPr>
          <p:nvPr/>
        </p:nvSpPr>
        <p:spPr bwMode="auto">
          <a:xfrm>
            <a:off x="685800" y="1554163"/>
            <a:ext cx="8001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a:r>
              <a:rPr lang="en-US" sz="1800" i="1">
                <a:solidFill>
                  <a:srgbClr val="FF0000"/>
                </a:solidFill>
                <a:latin typeface="Times New Roman" pitchFamily="18" charset="0"/>
                <a:cs typeface="Times New Roman" pitchFamily="18" charset="0"/>
              </a:rPr>
              <a:t>main()</a:t>
            </a:r>
            <a:r>
              <a:rPr lang="en-US" sz="1800">
                <a:latin typeface="Times New Roman" pitchFamily="18" charset="0"/>
                <a:cs typeface="Times New Roman" pitchFamily="18" charset="0"/>
              </a:rPr>
              <a:t> is a Function. It’s only special because it always gets called first when you run the program. You can pass Arguments to a function and it can return a Value.</a:t>
            </a:r>
          </a:p>
          <a:p>
            <a:endParaRPr lang="en-US" sz="1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subTitle" idx="1"/>
          </p:nvPr>
        </p:nvSpPr>
        <p:spPr>
          <a:xfrm>
            <a:off x="1371600" y="2971800"/>
            <a:ext cx="6400800" cy="1752600"/>
          </a:xfrm>
        </p:spPr>
        <p:txBody>
          <a:bodyPr/>
          <a:lstStyle/>
          <a:p>
            <a:pPr eaLnBrk="1" hangingPunct="1"/>
            <a:r>
              <a:rPr lang="en-US" sz="5400" b="1" smtClean="0">
                <a:solidFill>
                  <a:srgbClr val="FF0000"/>
                </a:solidFill>
                <a:latin typeface="Times New Roman" pitchFamily="18" charset="0"/>
              </a:rPr>
              <a:t>Structures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16740"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B66AAC6-F49B-4CEB-A6CD-39DBB6AFF477}" type="slidenum">
              <a:rPr lang="he-IL" sz="1200" smtClean="0">
                <a:solidFill>
                  <a:srgbClr val="898989"/>
                </a:solidFill>
                <a:cs typeface="Arial" pitchFamily="34" charset="0"/>
              </a:rPr>
              <a:pPr eaLnBrk="1" hangingPunct="1"/>
              <a:t>140</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title"/>
          </p:nvPr>
        </p:nvSpPr>
        <p:spPr>
          <a:xfrm>
            <a:off x="-2057400" y="152400"/>
            <a:ext cx="7772400" cy="1143000"/>
          </a:xfrm>
          <a:noFill/>
        </p:spPr>
        <p:txBody>
          <a:bodyPr/>
          <a:lstStyle/>
          <a:p>
            <a:pPr eaLnBrk="1" hangingPunct="1"/>
            <a:r>
              <a:rPr lang="en-US" sz="3600" b="1" smtClean="0">
                <a:latin typeface="Times" pitchFamily="18" charset="0"/>
              </a:rPr>
              <a:t>Structures</a:t>
            </a:r>
          </a:p>
        </p:txBody>
      </p:sp>
      <p:sp>
        <p:nvSpPr>
          <p:cNvPr id="117763" name="Rectangle 2"/>
          <p:cNvSpPr>
            <a:spLocks noGrp="1" noChangeArrowheads="1"/>
          </p:cNvSpPr>
          <p:nvPr>
            <p:ph idx="1"/>
          </p:nvPr>
        </p:nvSpPr>
        <p:spPr>
          <a:xfrm>
            <a:off x="762000" y="1600200"/>
            <a:ext cx="8229600" cy="4525963"/>
          </a:xfrm>
        </p:spPr>
        <p:txBody>
          <a:bodyPr/>
          <a:lstStyle/>
          <a:p>
            <a:pPr marL="533400" indent="-533400" algn="l" rtl="0" eaLnBrk="1" hangingPunct="1">
              <a:spcBef>
                <a:spcPct val="0"/>
              </a:spcBef>
              <a:buFontTx/>
              <a:buNone/>
            </a:pPr>
            <a:r>
              <a:rPr lang="en-US" sz="1800" smtClean="0">
                <a:latin typeface="Times New Roman" pitchFamily="18" charset="0"/>
                <a:cs typeface="Times New Roman" pitchFamily="18" charset="0"/>
              </a:rPr>
              <a:t> Structure is a method of packing data of different types, a convenient method of</a:t>
            </a:r>
          </a:p>
          <a:p>
            <a:pPr marL="533400" indent="-533400" algn="l" rtl="0" eaLnBrk="1" hangingPunct="1">
              <a:spcBef>
                <a:spcPct val="0"/>
              </a:spcBef>
              <a:buFontTx/>
              <a:buNone/>
            </a:pPr>
            <a:r>
              <a:rPr lang="en-US" sz="1800" smtClean="0">
                <a:latin typeface="Times New Roman" pitchFamily="18" charset="0"/>
                <a:cs typeface="Times New Roman" pitchFamily="18" charset="0"/>
              </a:rPr>
              <a:t> handling a group of related data items of different data  types.</a:t>
            </a:r>
          </a:p>
          <a:p>
            <a:pPr marL="533400" indent="-533400" algn="l" rtl="0" eaLnBrk="1" hangingPunct="1">
              <a:spcBef>
                <a:spcPct val="0"/>
              </a:spcBef>
              <a:buFontTx/>
              <a:buNone/>
            </a:pPr>
            <a:r>
              <a:rPr lang="en-US" sz="1800" smtClean="0">
                <a:latin typeface="Times New Roman" pitchFamily="18" charset="0"/>
                <a:cs typeface="Times New Roman" pitchFamily="18" charset="0"/>
              </a:rPr>
              <a:t> A structure type is defined by</a:t>
            </a:r>
          </a:p>
          <a:p>
            <a:pPr marL="533400" indent="-533400" algn="l" rtl="0" eaLnBrk="1" hangingPunct="1">
              <a:spcBef>
                <a:spcPct val="0"/>
              </a:spcBef>
              <a:buFontTx/>
              <a:buNone/>
            </a:pPr>
            <a:r>
              <a:rPr lang="en-US" sz="2000" smtClean="0">
                <a:solidFill>
                  <a:srgbClr val="000000"/>
                </a:solidFill>
              </a:rPr>
              <a:t> </a:t>
            </a:r>
            <a:r>
              <a:rPr lang="en-US" sz="1800" i="1" smtClean="0">
                <a:solidFill>
                  <a:srgbClr val="0099FF"/>
                </a:solidFill>
                <a:latin typeface="Times New Roman" pitchFamily="18" charset="0"/>
                <a:cs typeface="Times New Roman" pitchFamily="18" charset="0"/>
              </a:rPr>
              <a:t>struct struct-name</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 { </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	type field-name; </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	type field-name; ... </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 }</a:t>
            </a:r>
          </a:p>
          <a:p>
            <a:pPr marL="533400" indent="-533400" algn="l" rtl="0" eaLnBrk="1" hangingPunct="1">
              <a:spcBef>
                <a:spcPct val="0"/>
              </a:spcBef>
              <a:buFontTx/>
              <a:buNone/>
            </a:pPr>
            <a:endParaRPr lang="en-US" sz="1800" i="1" smtClean="0">
              <a:solidFill>
                <a:srgbClr val="0099FF"/>
              </a:solidFill>
              <a:latin typeface="Times New Roman" pitchFamily="18" charset="0"/>
              <a:cs typeface="Times New Roman" pitchFamily="18" charset="0"/>
            </a:endParaRPr>
          </a:p>
          <a:p>
            <a:pPr marL="533400" indent="-533400" algn="l" rtl="0" eaLnBrk="1" hangingPunct="1">
              <a:spcBef>
                <a:spcPct val="0"/>
              </a:spcBef>
              <a:buFontTx/>
              <a:buNone/>
            </a:pPr>
            <a:r>
              <a:rPr lang="en-US" sz="1800" smtClean="0">
                <a:solidFill>
                  <a:srgbClr val="000000"/>
                </a:solidFill>
                <a:latin typeface="Times New Roman" pitchFamily="18" charset="0"/>
                <a:cs typeface="Times New Roman" pitchFamily="18" charset="0"/>
              </a:rPr>
              <a:t>Example: </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struct lib_books </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 </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	char title[20]; </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	char author[15]; </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	int pages; </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	float price; </a:t>
            </a:r>
          </a:p>
          <a:p>
            <a:pPr marL="533400" indent="-533400" algn="l" rtl="0" eaLnBrk="1" hangingPunct="1">
              <a:spcBef>
                <a:spcPct val="0"/>
              </a:spcBef>
              <a:buFontTx/>
              <a:buNone/>
            </a:pPr>
            <a:r>
              <a:rPr lang="en-US" sz="1800" i="1" smtClean="0">
                <a:solidFill>
                  <a:srgbClr val="0099FF"/>
                </a:solidFill>
                <a:latin typeface="Times New Roman" pitchFamily="18" charset="0"/>
                <a:cs typeface="Times New Roman" pitchFamily="18" charset="0"/>
              </a:rPr>
              <a:t>};</a:t>
            </a:r>
            <a:r>
              <a:rPr lang="en-US" sz="1800" smtClean="0">
                <a:solidFill>
                  <a:srgbClr val="000000"/>
                </a:solidFill>
                <a:latin typeface="Times New Roman" pitchFamily="18" charset="0"/>
                <a:cs typeface="Times New Roman" pitchFamily="18" charset="0"/>
              </a:rPr>
              <a:t>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177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CE728251-9635-4963-AAC3-CBB528FE057B}" type="slidenum">
              <a:rPr lang="he-IL" sz="1200" smtClean="0">
                <a:solidFill>
                  <a:srgbClr val="898989"/>
                </a:solidFill>
                <a:cs typeface="Arial" pitchFamily="34" charset="0"/>
              </a:rPr>
              <a:pPr eaLnBrk="1" hangingPunct="1"/>
              <a:t>141</a:t>
            </a:fld>
            <a:endParaRPr lang="en-US" sz="1200" smtClean="0">
              <a:solidFill>
                <a:srgbClr val="898989"/>
              </a:solidFill>
            </a:endParaRPr>
          </a:p>
        </p:txBody>
      </p:sp>
      <p:sp>
        <p:nvSpPr>
          <p:cNvPr id="117766" name="Rectangle 5"/>
          <p:cNvSpPr>
            <a:spLocks noChangeArrowheads="1"/>
          </p:cNvSpPr>
          <p:nvPr/>
        </p:nvSpPr>
        <p:spPr bwMode="auto">
          <a:xfrm>
            <a:off x="4038600" y="4267200"/>
            <a:ext cx="4572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33400" indent="-533400" rtl="0" eaLnBrk="0" hangingPunct="0"/>
            <a:r>
              <a:rPr lang="en-US" sz="1800">
                <a:solidFill>
                  <a:srgbClr val="000000"/>
                </a:solidFill>
                <a:latin typeface="Times New Roman" pitchFamily="18" charset="0"/>
                <a:cs typeface="Times New Roman" pitchFamily="18" charset="0"/>
              </a:rPr>
              <a:t>Another example:</a:t>
            </a:r>
          </a:p>
          <a:p>
            <a:pPr marL="533400" indent="-533400" rtl="0" eaLnBrk="0" hangingPunct="0"/>
            <a:r>
              <a:rPr lang="en-US" sz="1800" i="1">
                <a:solidFill>
                  <a:srgbClr val="0066FF"/>
                </a:solidFill>
                <a:latin typeface="Times New Roman" pitchFamily="18" charset="0"/>
                <a:cs typeface="Times New Roman" pitchFamily="18" charset="0"/>
              </a:rPr>
              <a:t>struct student_type</a:t>
            </a:r>
          </a:p>
          <a:p>
            <a:pPr marL="533400" indent="-533400" rtl="0" eaLnBrk="0" hangingPunct="0"/>
            <a:r>
              <a:rPr lang="en-US" sz="1800" i="1">
                <a:solidFill>
                  <a:srgbClr val="0066FF"/>
                </a:solidFill>
                <a:latin typeface="Times New Roman" pitchFamily="18" charset="0"/>
                <a:cs typeface="Times New Roman" pitchFamily="18" charset="0"/>
              </a:rPr>
              <a:t> {</a:t>
            </a:r>
          </a:p>
          <a:p>
            <a:pPr marL="533400" indent="-533400" rtl="0" eaLnBrk="0" hangingPunct="0"/>
            <a:r>
              <a:rPr lang="en-US" sz="1800" i="1">
                <a:solidFill>
                  <a:srgbClr val="0066FF"/>
                </a:solidFill>
                <a:latin typeface="Times New Roman" pitchFamily="18" charset="0"/>
                <a:cs typeface="Times New Roman" pitchFamily="18" charset="0"/>
              </a:rPr>
              <a:t>	char name[20]; </a:t>
            </a:r>
          </a:p>
          <a:p>
            <a:pPr marL="533400" indent="-533400" rtl="0" eaLnBrk="0" hangingPunct="0"/>
            <a:r>
              <a:rPr lang="en-US" sz="1800" i="1">
                <a:solidFill>
                  <a:srgbClr val="0066FF"/>
                </a:solidFill>
                <a:latin typeface="Times New Roman" pitchFamily="18" charset="0"/>
                <a:cs typeface="Times New Roman" pitchFamily="18" charset="0"/>
              </a:rPr>
              <a:t>	int ID; </a:t>
            </a:r>
          </a:p>
          <a:p>
            <a:pPr marL="533400" indent="-533400" rtl="0" eaLnBrk="0" hangingPunct="0"/>
            <a:r>
              <a:rPr lang="en-US" sz="1800" i="1">
                <a:solidFill>
                  <a:srgbClr val="0066FF"/>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txBox="1">
            <a:spLocks noGrp="1"/>
          </p:cNvSpPr>
          <p:nvPr/>
        </p:nvSpPr>
        <p:spPr bwMode="auto">
          <a:xfrm>
            <a:off x="3352800" y="6248400"/>
            <a:ext cx="29718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5" name="Slide Number Placeholder 5"/>
          <p:cNvSpPr txBox="1">
            <a:spLocks noGrp="1"/>
          </p:cNvSpPr>
          <p:nvPr/>
        </p:nvSpPr>
        <p:spPr bwMode="auto">
          <a:xfrm>
            <a:off x="-762000" y="6259513"/>
            <a:ext cx="1905000" cy="457200"/>
          </a:xfrm>
          <a:prstGeom prst="rect">
            <a:avLst/>
          </a:prstGeom>
          <a:noFill/>
          <a:ln>
            <a:miter lim="800000"/>
            <a:headEnd/>
            <a:tailEnd/>
          </a:ln>
        </p:spPr>
        <p:txBody>
          <a:bodyPr/>
          <a:lstStyle/>
          <a:p>
            <a:pPr algn="r" rtl="0">
              <a:defRPr/>
            </a:pPr>
            <a:fld id="{97A8435B-987D-4C01-B791-535B6CC9C179}" type="slidenum">
              <a:rPr lang="fa-IR" sz="1000">
                <a:latin typeface="Arial" charset="0"/>
                <a:cs typeface="+mn-cs"/>
              </a:rPr>
              <a:pPr algn="r" rtl="0">
                <a:defRPr/>
              </a:pPr>
              <a:t>142</a:t>
            </a:fld>
            <a:endParaRPr lang="en-US" sz="1000" dirty="0">
              <a:latin typeface="Arial" charset="0"/>
              <a:cs typeface="+mn-cs"/>
            </a:endParaRPr>
          </a:p>
        </p:txBody>
      </p:sp>
      <p:sp>
        <p:nvSpPr>
          <p:cNvPr id="118788" name="Rectangle 2"/>
          <p:cNvSpPr>
            <a:spLocks noGrp="1" noChangeArrowheads="1"/>
          </p:cNvSpPr>
          <p:nvPr>
            <p:ph type="body" idx="4294967295"/>
          </p:nvPr>
        </p:nvSpPr>
        <p:spPr>
          <a:xfrm>
            <a:off x="685800" y="1447800"/>
            <a:ext cx="7772400" cy="4530725"/>
          </a:xfrm>
        </p:spPr>
        <p:txBody>
          <a:bodyPr/>
          <a:lstStyle/>
          <a:p>
            <a:pPr marL="533400" indent="-533400" algn="l" rtl="0" eaLnBrk="1" hangingPunct="1">
              <a:spcBef>
                <a:spcPct val="0"/>
              </a:spcBef>
              <a:buFontTx/>
              <a:buNone/>
            </a:pPr>
            <a:r>
              <a:rPr lang="en-US" sz="1800" dirty="0" smtClean="0">
                <a:latin typeface="Times New Roman" pitchFamily="18" charset="0"/>
                <a:cs typeface="Times New Roman" pitchFamily="18" charset="0"/>
              </a:rPr>
              <a:t> the keyword </a:t>
            </a:r>
            <a:r>
              <a:rPr lang="en-US" sz="1800" dirty="0" err="1" smtClean="0">
                <a:latin typeface="Times New Roman" pitchFamily="18" charset="0"/>
                <a:cs typeface="Times New Roman" pitchFamily="18" charset="0"/>
              </a:rPr>
              <a:t>struct</a:t>
            </a:r>
            <a:r>
              <a:rPr lang="en-US" sz="1800" dirty="0" smtClean="0">
                <a:latin typeface="Times New Roman" pitchFamily="18" charset="0"/>
                <a:cs typeface="Times New Roman" pitchFamily="18" charset="0"/>
              </a:rPr>
              <a:t> declares a structure to holds the details of four fields namely title, author pages and price.</a:t>
            </a: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a:p>
            <a:pPr marL="533400" indent="-533400" algn="l" rtl="0" eaLnBrk="1" hangingPunct="1">
              <a:spcBef>
                <a:spcPct val="0"/>
              </a:spcBef>
              <a:buFontTx/>
              <a:buNone/>
            </a:pPr>
            <a:r>
              <a:rPr lang="en-US" sz="1800" dirty="0" smtClean="0">
                <a:latin typeface="Times New Roman" pitchFamily="18" charset="0"/>
                <a:cs typeface="Times New Roman" pitchFamily="18" charset="0"/>
              </a:rPr>
              <a:t>Each member may belong to different or same data type. </a:t>
            </a: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a:p>
            <a:pPr marL="533400" indent="-533400" algn="l" rtl="0" eaLnBrk="1" hangingPunct="1">
              <a:spcBef>
                <a:spcPct val="0"/>
              </a:spcBef>
              <a:buFontTx/>
              <a:buNone/>
            </a:pPr>
            <a:r>
              <a:rPr lang="en-US" sz="1800" dirty="0" smtClean="0">
                <a:latin typeface="Times New Roman" pitchFamily="18" charset="0"/>
                <a:cs typeface="Times New Roman" pitchFamily="18" charset="0"/>
              </a:rPr>
              <a:t>The structure we just declared is not a variable by itself but a template for the</a:t>
            </a:r>
          </a:p>
          <a:p>
            <a:pPr marL="533400" indent="-533400" algn="l" rtl="0" eaLnBrk="1" hangingPunct="1">
              <a:spcBef>
                <a:spcPct val="0"/>
              </a:spcBef>
              <a:buFontTx/>
              <a:buNone/>
            </a:pPr>
            <a:r>
              <a:rPr lang="en-US" sz="1800" dirty="0" smtClean="0">
                <a:latin typeface="Times New Roman" pitchFamily="18" charset="0"/>
                <a:cs typeface="Times New Roman" pitchFamily="18" charset="0"/>
              </a:rPr>
              <a:t> structure (a type)</a:t>
            </a: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a:p>
            <a:pPr marL="533400" indent="-533400" algn="l" rtl="0" eaLnBrk="1" hangingPunct="1">
              <a:spcBef>
                <a:spcPct val="0"/>
              </a:spcBef>
              <a:buFontTx/>
              <a:buNone/>
            </a:pPr>
            <a:r>
              <a:rPr lang="en-US" sz="1800" dirty="0" smtClean="0">
                <a:latin typeface="Times New Roman" pitchFamily="18" charset="0"/>
                <a:cs typeface="Times New Roman" pitchFamily="18" charset="0"/>
              </a:rPr>
              <a:t>We can declare variables of this structure by</a:t>
            </a:r>
          </a:p>
          <a:p>
            <a:pPr marL="533400" indent="-533400" algn="l" rtl="0" eaLnBrk="1" hangingPunct="1">
              <a:spcBef>
                <a:spcPct val="0"/>
              </a:spcBef>
              <a:buFontTx/>
              <a:buNone/>
            </a:pPr>
            <a:r>
              <a:rPr lang="en-US" sz="1800" i="1" dirty="0" err="1" smtClean="0">
                <a:solidFill>
                  <a:srgbClr val="0099FF"/>
                </a:solidFill>
                <a:latin typeface="Times New Roman" pitchFamily="18" charset="0"/>
                <a:cs typeface="Times New Roman" pitchFamily="18" charset="0"/>
              </a:rPr>
              <a:t>struct</a:t>
            </a:r>
            <a:r>
              <a:rPr lang="en-US" sz="1800" i="1" dirty="0" smtClean="0">
                <a:solidFill>
                  <a:srgbClr val="0099FF"/>
                </a:solidFill>
                <a:latin typeface="Times New Roman" pitchFamily="18" charset="0"/>
                <a:cs typeface="Times New Roman" pitchFamily="18" charset="0"/>
              </a:rPr>
              <a:t> </a:t>
            </a:r>
            <a:r>
              <a:rPr lang="en-US" sz="1800" i="1" dirty="0" err="1" smtClean="0">
                <a:solidFill>
                  <a:srgbClr val="0099FF"/>
                </a:solidFill>
                <a:latin typeface="Times New Roman" pitchFamily="18" charset="0"/>
                <a:cs typeface="Times New Roman" pitchFamily="18" charset="0"/>
              </a:rPr>
              <a:t>lib_books</a:t>
            </a:r>
            <a:r>
              <a:rPr lang="en-US" sz="1800" i="1" dirty="0" smtClean="0">
                <a:solidFill>
                  <a:srgbClr val="0099FF"/>
                </a:solidFill>
                <a:latin typeface="Times New Roman" pitchFamily="18" charset="0"/>
                <a:cs typeface="Times New Roman" pitchFamily="18" charset="0"/>
              </a:rPr>
              <a:t> book1,book2,book3; </a:t>
            </a:r>
          </a:p>
          <a:p>
            <a:pPr marL="533400" indent="-533400" algn="l" rtl="0" eaLnBrk="1" hangingPunct="1">
              <a:spcBef>
                <a:spcPct val="0"/>
              </a:spcBef>
              <a:buFontTx/>
              <a:buNone/>
            </a:pPr>
            <a:endParaRPr lang="en-US" sz="1800" i="1" dirty="0" smtClean="0">
              <a:solidFill>
                <a:srgbClr val="0099FF"/>
              </a:solidFill>
              <a:latin typeface="Times New Roman" pitchFamily="18" charset="0"/>
              <a:cs typeface="Times New Roman" pitchFamily="18" charset="0"/>
            </a:endParaRPr>
          </a:p>
          <a:p>
            <a:pPr marL="533400" indent="-533400" algn="l" rtl="0" eaLnBrk="1" hangingPunct="1">
              <a:spcBef>
                <a:spcPct val="0"/>
              </a:spcBef>
              <a:buFontTx/>
              <a:buNone/>
            </a:pPr>
            <a:r>
              <a:rPr lang="en-US" sz="1800" dirty="0" smtClean="0">
                <a:latin typeface="Times New Roman" pitchFamily="18" charset="0"/>
                <a:cs typeface="Times New Roman" pitchFamily="18" charset="0"/>
              </a:rPr>
              <a:t>declares book1,book2,book3 as variables of type </a:t>
            </a:r>
            <a:r>
              <a:rPr lang="en-US" sz="1800" dirty="0" err="1" smtClean="0">
                <a:latin typeface="Times New Roman" pitchFamily="18" charset="0"/>
                <a:cs typeface="Times New Roman" pitchFamily="18" charset="0"/>
              </a:rPr>
              <a:t>struct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lib_books</a:t>
            </a:r>
            <a:r>
              <a:rPr lang="en-US" sz="1800" dirty="0" smtClean="0">
                <a:latin typeface="Times New Roman" pitchFamily="18" charset="0"/>
                <a:cs typeface="Times New Roman" pitchFamily="18" charset="0"/>
              </a:rPr>
              <a:t> each declaration has four elements of the structure </a:t>
            </a:r>
            <a:r>
              <a:rPr lang="en-US" sz="1800" dirty="0" err="1" smtClean="0">
                <a:latin typeface="Times New Roman" pitchFamily="18" charset="0"/>
                <a:cs typeface="Times New Roman" pitchFamily="18" charset="0"/>
              </a:rPr>
              <a:t>lib_books</a:t>
            </a:r>
            <a:r>
              <a:rPr lang="en-US" sz="1800" dirty="0" smtClean="0">
                <a:latin typeface="Times New Roman" pitchFamily="18" charset="0"/>
                <a:cs typeface="Times New Roman" pitchFamily="18" charset="0"/>
              </a:rPr>
              <a:t>.. </a:t>
            </a: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a:p>
            <a:pPr marL="533400" indent="-533400" algn="l" rtl="0" eaLnBrk="1" hangingPunct="1">
              <a:spcBef>
                <a:spcPct val="0"/>
              </a:spcBef>
              <a:buFontTx/>
              <a:buNone/>
            </a:pPr>
            <a:r>
              <a:rPr lang="en-US" sz="1800" dirty="0" smtClean="0">
                <a:latin typeface="Times New Roman" pitchFamily="18" charset="0"/>
                <a:cs typeface="Times New Roman" pitchFamily="18" charset="0"/>
              </a:rPr>
              <a:t>You can make the </a:t>
            </a:r>
            <a:r>
              <a:rPr lang="en-US" sz="1800" dirty="0" err="1" smtClean="0">
                <a:latin typeface="Times New Roman" pitchFamily="18" charset="0"/>
                <a:cs typeface="Times New Roman" pitchFamily="18" charset="0"/>
              </a:rPr>
              <a:t>the</a:t>
            </a:r>
            <a:r>
              <a:rPr lang="en-US" sz="1800" dirty="0" smtClean="0">
                <a:latin typeface="Times New Roman" pitchFamily="18" charset="0"/>
                <a:cs typeface="Times New Roman" pitchFamily="18" charset="0"/>
              </a:rPr>
              <a:t> structure into a type:</a:t>
            </a:r>
          </a:p>
          <a:p>
            <a:pPr marL="533400" indent="-533400" algn="l" rtl="0" eaLnBrk="1" hangingPunct="1">
              <a:spcBef>
                <a:spcPct val="0"/>
              </a:spcBef>
              <a:buFontTx/>
              <a:buNone/>
            </a:pPr>
            <a:endParaRPr lang="en-US" sz="1800" i="1" dirty="0" smtClean="0">
              <a:solidFill>
                <a:srgbClr val="0099FF"/>
              </a:solidFill>
              <a:latin typeface="Times New Roman" pitchFamily="18" charset="0"/>
              <a:cs typeface="Times New Roman" pitchFamily="18" charset="0"/>
            </a:endParaRPr>
          </a:p>
          <a:p>
            <a:pPr marL="533400" indent="-533400" algn="l" rtl="0" eaLnBrk="1" hangingPunct="1">
              <a:spcBef>
                <a:spcPct val="0"/>
              </a:spcBef>
              <a:buFontTx/>
              <a:buNone/>
            </a:pPr>
            <a:r>
              <a:rPr lang="en-US" sz="1800" i="1" dirty="0" err="1" smtClean="0">
                <a:solidFill>
                  <a:srgbClr val="0099FF"/>
                </a:solidFill>
                <a:latin typeface="Times New Roman" pitchFamily="18" charset="0"/>
                <a:cs typeface="Times New Roman" pitchFamily="18" charset="0"/>
              </a:rPr>
              <a:t>typedef</a:t>
            </a:r>
            <a:r>
              <a:rPr lang="en-US" sz="1800" i="1" dirty="0" smtClean="0">
                <a:solidFill>
                  <a:srgbClr val="0099FF"/>
                </a:solidFill>
                <a:latin typeface="Times New Roman" pitchFamily="18" charset="0"/>
                <a:cs typeface="Times New Roman" pitchFamily="18" charset="0"/>
              </a:rPr>
              <a:t> </a:t>
            </a:r>
            <a:r>
              <a:rPr lang="en-US" sz="1800" i="1" dirty="0" err="1" smtClean="0">
                <a:solidFill>
                  <a:srgbClr val="0099FF"/>
                </a:solidFill>
                <a:latin typeface="Times New Roman" pitchFamily="18" charset="0"/>
                <a:cs typeface="Times New Roman" pitchFamily="18" charset="0"/>
              </a:rPr>
              <a:t>struct</a:t>
            </a:r>
            <a:r>
              <a:rPr lang="en-US" sz="1800" i="1" dirty="0" smtClean="0">
                <a:solidFill>
                  <a:srgbClr val="0099FF"/>
                </a:solidFill>
                <a:latin typeface="Times New Roman" pitchFamily="18" charset="0"/>
                <a:cs typeface="Times New Roman" pitchFamily="18" charset="0"/>
              </a:rPr>
              <a:t> </a:t>
            </a:r>
            <a:r>
              <a:rPr lang="en-US" sz="1800" i="1" dirty="0" err="1" smtClean="0">
                <a:solidFill>
                  <a:srgbClr val="0099FF"/>
                </a:solidFill>
                <a:latin typeface="Times New Roman" pitchFamily="18" charset="0"/>
                <a:cs typeface="Times New Roman" pitchFamily="18" charset="0"/>
              </a:rPr>
              <a:t>lib_books</a:t>
            </a:r>
            <a:r>
              <a:rPr lang="en-US" sz="1800" dirty="0" smtClean="0">
                <a:solidFill>
                  <a:srgbClr val="0099FF"/>
                </a:solidFill>
                <a:latin typeface="Times New Roman" pitchFamily="18" charset="0"/>
                <a:cs typeface="Times New Roman" pitchFamily="18" charset="0"/>
              </a:rPr>
              <a:t> { …. } </a:t>
            </a:r>
            <a:r>
              <a:rPr lang="en-US" sz="1800" dirty="0" err="1" smtClean="0">
                <a:solidFill>
                  <a:srgbClr val="0099FF"/>
                </a:solidFill>
                <a:latin typeface="Times New Roman" pitchFamily="18" charset="0"/>
                <a:cs typeface="Times New Roman" pitchFamily="18" charset="0"/>
              </a:rPr>
              <a:t>lib_books_t</a:t>
            </a:r>
            <a:endParaRPr lang="en-US" sz="1800" dirty="0" smtClean="0">
              <a:solidFill>
                <a:srgbClr val="0099FF"/>
              </a:solidFill>
              <a:latin typeface="Times New Roman" pitchFamily="18" charset="0"/>
              <a:cs typeface="Times New Roman" pitchFamily="18" charset="0"/>
            </a:endParaRPr>
          </a:p>
        </p:txBody>
      </p:sp>
      <p:sp>
        <p:nvSpPr>
          <p:cNvPr id="118789" name="Rectangle 3"/>
          <p:cNvSpPr>
            <a:spLocks noGrp="1" noChangeArrowheads="1"/>
          </p:cNvSpPr>
          <p:nvPr>
            <p:ph type="title" idx="4294967295"/>
          </p:nvPr>
        </p:nvSpPr>
        <p:spPr>
          <a:xfrm>
            <a:off x="-2057400" y="228600"/>
            <a:ext cx="7772400" cy="1143000"/>
          </a:xfrm>
          <a:noFill/>
        </p:spPr>
        <p:txBody>
          <a:bodyPr/>
          <a:lstStyle/>
          <a:p>
            <a:pPr eaLnBrk="1" hangingPunct="1"/>
            <a:r>
              <a:rPr lang="en-US" sz="3600" b="1" smtClean="0">
                <a:latin typeface="Times" pitchFamily="18" charset="0"/>
              </a:rPr>
              <a:t>Structures</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txBox="1">
            <a:spLocks noGrp="1"/>
          </p:cNvSpPr>
          <p:nvPr/>
        </p:nvSpPr>
        <p:spPr bwMode="auto">
          <a:xfrm>
            <a:off x="3352800" y="6248400"/>
            <a:ext cx="29718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5" name="Slide Number Placeholder 5"/>
          <p:cNvSpPr txBox="1">
            <a:spLocks noGrp="1"/>
          </p:cNvSpPr>
          <p:nvPr/>
        </p:nvSpPr>
        <p:spPr bwMode="auto">
          <a:xfrm>
            <a:off x="-804863" y="6265863"/>
            <a:ext cx="1905001" cy="457200"/>
          </a:xfrm>
          <a:prstGeom prst="rect">
            <a:avLst/>
          </a:prstGeom>
          <a:noFill/>
          <a:ln>
            <a:miter lim="800000"/>
            <a:headEnd/>
            <a:tailEnd/>
          </a:ln>
        </p:spPr>
        <p:txBody>
          <a:bodyPr/>
          <a:lstStyle/>
          <a:p>
            <a:pPr algn="r" rtl="0">
              <a:defRPr/>
            </a:pPr>
            <a:fld id="{0EFADD55-39A4-4442-92A9-190E2B963AA4}" type="slidenum">
              <a:rPr lang="fa-IR" sz="1000">
                <a:latin typeface="Arial" charset="0"/>
                <a:cs typeface="+mn-cs"/>
              </a:rPr>
              <a:pPr algn="r" rtl="0">
                <a:defRPr/>
              </a:pPr>
              <a:t>143</a:t>
            </a:fld>
            <a:endParaRPr lang="en-US" sz="1000" dirty="0">
              <a:latin typeface="Arial" charset="0"/>
              <a:cs typeface="+mn-cs"/>
            </a:endParaRPr>
          </a:p>
        </p:txBody>
      </p:sp>
      <p:sp>
        <p:nvSpPr>
          <p:cNvPr id="119812" name="Rectangle 2"/>
          <p:cNvSpPr>
            <a:spLocks noGrp="1" noChangeArrowheads="1"/>
          </p:cNvSpPr>
          <p:nvPr>
            <p:ph type="body" idx="4294967295"/>
          </p:nvPr>
        </p:nvSpPr>
        <p:spPr>
          <a:xfrm>
            <a:off x="914400" y="1600200"/>
            <a:ext cx="7772400" cy="4530725"/>
          </a:xfrm>
        </p:spPr>
        <p:txBody>
          <a:bodyPr/>
          <a:lstStyle/>
          <a:p>
            <a:pPr marL="533400" indent="-533400" algn="l" rtl="0" eaLnBrk="1" hangingPunct="1">
              <a:spcBef>
                <a:spcPct val="0"/>
              </a:spcBef>
              <a:buFontTx/>
              <a:buNone/>
            </a:pPr>
            <a:r>
              <a:rPr lang="en-US" sz="1800" dirty="0" smtClean="0">
                <a:latin typeface="Times New Roman" pitchFamily="18" charset="0"/>
                <a:cs typeface="Times New Roman" pitchFamily="18" charset="0"/>
              </a:rPr>
              <a:t> to declare a variable of the Structure and access a  member, use the operator ‘.’ Which is known as dot operator or period operator. </a:t>
            </a:r>
          </a:p>
          <a:p>
            <a:pPr marL="533400" indent="-533400" algn="l" rtl="0" eaLnBrk="1" hangingPunct="1">
              <a:spcBef>
                <a:spcPct val="0"/>
              </a:spcBef>
              <a:buFontTx/>
              <a:buNone/>
            </a:pPr>
            <a:endParaRPr lang="en-US" sz="1800" dirty="0" smtClean="0">
              <a:solidFill>
                <a:srgbClr val="0099FF"/>
              </a:solidFill>
              <a:latin typeface="Times New Roman" pitchFamily="18" charset="0"/>
              <a:cs typeface="Times New Roman" pitchFamily="18" charset="0"/>
            </a:endParaRPr>
          </a:p>
          <a:p>
            <a:pPr marL="533400" indent="-533400" algn="l" rtl="0" eaLnBrk="1" hangingPunct="1">
              <a:spcBef>
                <a:spcPct val="0"/>
              </a:spcBef>
              <a:buFontTx/>
              <a:buNone/>
            </a:pPr>
            <a:r>
              <a:rPr lang="en-US" sz="1800" dirty="0" err="1" smtClean="0">
                <a:solidFill>
                  <a:srgbClr val="0099FF"/>
                </a:solidFill>
                <a:latin typeface="Times New Roman" pitchFamily="18" charset="0"/>
                <a:cs typeface="Times New Roman" pitchFamily="18" charset="0"/>
              </a:rPr>
              <a:t>lib_books</a:t>
            </a:r>
            <a:r>
              <a:rPr lang="en-US" sz="1800" dirty="0" smtClean="0">
                <a:solidFill>
                  <a:srgbClr val="0099FF"/>
                </a:solidFill>
                <a:latin typeface="Times New Roman" pitchFamily="18" charset="0"/>
                <a:cs typeface="Times New Roman" pitchFamily="18" charset="0"/>
              </a:rPr>
              <a:t> book1;</a:t>
            </a:r>
          </a:p>
          <a:p>
            <a:pPr marL="533400" indent="-533400" algn="l" rtl="0" eaLnBrk="1" hangingPunct="1">
              <a:spcBef>
                <a:spcPct val="0"/>
              </a:spcBef>
              <a:buFontTx/>
              <a:buNone/>
            </a:pPr>
            <a:endParaRPr lang="en-US" sz="1800" dirty="0" smtClean="0">
              <a:solidFill>
                <a:srgbClr val="0099FF"/>
              </a:solidFill>
              <a:latin typeface="Times New Roman" pitchFamily="18" charset="0"/>
              <a:cs typeface="Times New Roman" pitchFamily="18" charset="0"/>
            </a:endParaRPr>
          </a:p>
          <a:p>
            <a:pPr marL="533400" indent="-533400" algn="l" rtl="0" eaLnBrk="1" hangingPunct="1">
              <a:spcBef>
                <a:spcPct val="0"/>
              </a:spcBef>
              <a:buFontTx/>
              <a:buNone/>
            </a:pPr>
            <a:r>
              <a:rPr lang="en-US" sz="1800" dirty="0" smtClean="0">
                <a:solidFill>
                  <a:srgbClr val="0099FF"/>
                </a:solidFill>
                <a:latin typeface="Times New Roman" pitchFamily="18" charset="0"/>
                <a:cs typeface="Times New Roman" pitchFamily="18" charset="0"/>
              </a:rPr>
              <a:t>book1. price = 15</a:t>
            </a:r>
            <a:r>
              <a:rPr lang="en-US" sz="1800" dirty="0" smtClean="0">
                <a:latin typeface="Times New Roman" pitchFamily="18" charset="0"/>
                <a:cs typeface="Times New Roman" pitchFamily="18" charset="0"/>
              </a:rPr>
              <a:t>;</a:t>
            </a:r>
          </a:p>
          <a:p>
            <a:pPr marL="533400" indent="-533400" algn="l" rtl="0" eaLnBrk="1" hangingPunct="1">
              <a:spcBef>
                <a:spcPct val="0"/>
              </a:spcBef>
              <a:buFontTx/>
              <a:buNone/>
            </a:pPr>
            <a:r>
              <a:rPr lang="en-US" sz="1800" dirty="0" err="1" smtClean="0">
                <a:solidFill>
                  <a:srgbClr val="0099FF"/>
                </a:solidFill>
                <a:latin typeface="Times New Roman" pitchFamily="18" charset="0"/>
                <a:cs typeface="Times New Roman" pitchFamily="18" charset="0"/>
              </a:rPr>
              <a:t>strcpy</a:t>
            </a:r>
            <a:r>
              <a:rPr lang="en-US" sz="1800" dirty="0" smtClean="0">
                <a:solidFill>
                  <a:srgbClr val="0099FF"/>
                </a:solidFill>
                <a:latin typeface="Times New Roman" pitchFamily="18" charset="0"/>
                <a:cs typeface="Times New Roman" pitchFamily="18" charset="0"/>
              </a:rPr>
              <a:t>(book1.title,”basic”);</a:t>
            </a:r>
          </a:p>
          <a:p>
            <a:pPr marL="533400" indent="-533400" algn="l" rtl="0" eaLnBrk="1" hangingPunct="1">
              <a:spcBef>
                <a:spcPct val="0"/>
              </a:spcBef>
              <a:buFontTx/>
              <a:buNone/>
            </a:pPr>
            <a:r>
              <a:rPr lang="en-US" sz="1800" dirty="0" err="1" smtClean="0">
                <a:solidFill>
                  <a:srgbClr val="0099FF"/>
                </a:solidFill>
                <a:latin typeface="Times New Roman" pitchFamily="18" charset="0"/>
                <a:cs typeface="Times New Roman" pitchFamily="18" charset="0"/>
              </a:rPr>
              <a:t>strcpy</a:t>
            </a:r>
            <a:r>
              <a:rPr lang="en-US" sz="1800" dirty="0" smtClean="0">
                <a:solidFill>
                  <a:srgbClr val="0099FF"/>
                </a:solidFill>
                <a:latin typeface="Times New Roman" pitchFamily="18" charset="0"/>
                <a:cs typeface="Times New Roman" pitchFamily="18" charset="0"/>
              </a:rPr>
              <a:t>(book1.author,”Balagurusamy”);</a:t>
            </a:r>
          </a:p>
          <a:p>
            <a:pPr marL="533400" indent="-533400" algn="l" rtl="0" eaLnBrk="1" hangingPunct="1">
              <a:spcBef>
                <a:spcPct val="0"/>
              </a:spcBef>
              <a:buFontTx/>
              <a:buNone/>
            </a:pPr>
            <a:r>
              <a:rPr lang="en-US" sz="1800" dirty="0" smtClean="0">
                <a:solidFill>
                  <a:srgbClr val="0099FF"/>
                </a:solidFill>
                <a:latin typeface="Times New Roman" pitchFamily="18" charset="0"/>
                <a:cs typeface="Times New Roman" pitchFamily="18" charset="0"/>
              </a:rPr>
              <a:t>book1.pages=250;</a:t>
            </a:r>
            <a:r>
              <a:rPr lang="en-US" sz="1800" dirty="0" smtClean="0">
                <a:latin typeface="Times New Roman" pitchFamily="18" charset="0"/>
                <a:cs typeface="Times New Roman" pitchFamily="18" charset="0"/>
              </a:rPr>
              <a:t> </a:t>
            </a: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p:txBody>
      </p:sp>
      <p:sp>
        <p:nvSpPr>
          <p:cNvPr id="119813" name="Rectangle 3"/>
          <p:cNvSpPr>
            <a:spLocks noGrp="1" noChangeArrowheads="1"/>
          </p:cNvSpPr>
          <p:nvPr>
            <p:ph type="title" idx="4294967295"/>
          </p:nvPr>
        </p:nvSpPr>
        <p:spPr>
          <a:xfrm>
            <a:off x="38100" y="76200"/>
            <a:ext cx="7772400" cy="1143000"/>
          </a:xfrm>
          <a:noFill/>
        </p:spPr>
        <p:txBody>
          <a:bodyPr/>
          <a:lstStyle/>
          <a:p>
            <a:pPr rtl="0" eaLnBrk="1" hangingPunct="1"/>
            <a:r>
              <a:rPr lang="en-US" sz="3600" b="1" smtClean="0">
                <a:latin typeface="Times" pitchFamily="18" charset="0"/>
              </a:rPr>
              <a:t>Accessing Structure members Directly</a:t>
            </a:r>
          </a:p>
        </p:txBody>
      </p:sp>
      <p:sp>
        <p:nvSpPr>
          <p:cNvPr id="119814" name="Rectangle 4"/>
          <p:cNvSpPr>
            <a:spLocks noChangeArrowheads="1"/>
          </p:cNvSpPr>
          <p:nvPr/>
        </p:nvSpPr>
        <p:spPr bwMode="auto">
          <a:xfrm>
            <a:off x="6477000" y="5181600"/>
            <a:ext cx="266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cs typeface="Times New Roman" pitchFamily="18" charset="0"/>
              </a:rPr>
              <a:t>**Lesson-12.1</a:t>
            </a:r>
          </a:p>
          <a:p>
            <a:pPr algn="ctr" rtl="0" eaLnBrk="0" hangingPunct="0"/>
            <a:endParaRPr lang="en-US" sz="1400" b="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txBox="1">
            <a:spLocks noGrp="1"/>
          </p:cNvSpPr>
          <p:nvPr/>
        </p:nvSpPr>
        <p:spPr bwMode="auto">
          <a:xfrm>
            <a:off x="3352800" y="6248400"/>
            <a:ext cx="29718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5" name="Slide Number Placeholder 5"/>
          <p:cNvSpPr txBox="1">
            <a:spLocks noGrp="1"/>
          </p:cNvSpPr>
          <p:nvPr/>
        </p:nvSpPr>
        <p:spPr bwMode="auto">
          <a:xfrm>
            <a:off x="-952500" y="6257925"/>
            <a:ext cx="1905000" cy="457200"/>
          </a:xfrm>
          <a:prstGeom prst="rect">
            <a:avLst/>
          </a:prstGeom>
          <a:noFill/>
          <a:ln>
            <a:miter lim="800000"/>
            <a:headEnd/>
            <a:tailEnd/>
          </a:ln>
        </p:spPr>
        <p:txBody>
          <a:bodyPr/>
          <a:lstStyle/>
          <a:p>
            <a:pPr algn="r" rtl="0">
              <a:defRPr/>
            </a:pPr>
            <a:fld id="{D377B79C-C2B3-409F-B311-9D498C782B0D}" type="slidenum">
              <a:rPr lang="fa-IR" sz="1000">
                <a:latin typeface="Arial" charset="0"/>
                <a:cs typeface="+mn-cs"/>
              </a:rPr>
              <a:pPr algn="r" rtl="0">
                <a:defRPr/>
              </a:pPr>
              <a:t>144</a:t>
            </a:fld>
            <a:endParaRPr lang="en-US" sz="1000">
              <a:latin typeface="Arial" charset="0"/>
              <a:cs typeface="+mn-cs"/>
            </a:endParaRPr>
          </a:p>
        </p:txBody>
      </p:sp>
      <p:sp>
        <p:nvSpPr>
          <p:cNvPr id="120836" name="Rectangle 2"/>
          <p:cNvSpPr>
            <a:spLocks noGrp="1" noChangeArrowheads="1"/>
          </p:cNvSpPr>
          <p:nvPr>
            <p:ph type="body" idx="4294967295"/>
          </p:nvPr>
        </p:nvSpPr>
        <p:spPr>
          <a:xfrm>
            <a:off x="832048" y="1600200"/>
            <a:ext cx="7772400" cy="4530725"/>
          </a:xfrm>
        </p:spPr>
        <p:txBody>
          <a:bodyPr/>
          <a:lstStyle/>
          <a:p>
            <a:pPr marL="533400" indent="-533400" algn="l" rtl="0" eaLnBrk="1" hangingPunct="1">
              <a:spcBef>
                <a:spcPct val="0"/>
              </a:spcBef>
              <a:buFontTx/>
              <a:buNone/>
            </a:pPr>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To declare a pointer variable of the Structure and access a  member within the class, use the operator ‘-&gt;’.</a:t>
            </a: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a:p>
            <a:pPr marL="533400" indent="-533400" algn="l" rtl="0" eaLnBrk="1" hangingPunct="1">
              <a:spcBef>
                <a:spcPct val="0"/>
              </a:spcBef>
              <a:buFontTx/>
              <a:buNone/>
            </a:pPr>
            <a:r>
              <a:rPr lang="en-US" sz="1800" dirty="0" err="1" smtClean="0">
                <a:solidFill>
                  <a:srgbClr val="0099FF"/>
                </a:solidFill>
                <a:latin typeface="Times New Roman" pitchFamily="18" charset="0"/>
                <a:cs typeface="Times New Roman" pitchFamily="18" charset="0"/>
              </a:rPr>
              <a:t>lib_books</a:t>
            </a:r>
            <a:r>
              <a:rPr lang="en-US" sz="1800" dirty="0" smtClean="0">
                <a:solidFill>
                  <a:srgbClr val="0099FF"/>
                </a:solidFill>
                <a:latin typeface="Times New Roman" pitchFamily="18" charset="0"/>
                <a:cs typeface="Times New Roman" pitchFamily="18" charset="0"/>
              </a:rPr>
              <a:t>  book1,*ptr_book1 = &amp;book1;</a:t>
            </a:r>
          </a:p>
          <a:p>
            <a:pPr marL="533400" indent="-533400" algn="l" rtl="0" eaLnBrk="1" hangingPunct="1">
              <a:spcBef>
                <a:spcPct val="0"/>
              </a:spcBef>
              <a:buFontTx/>
              <a:buNone/>
            </a:pPr>
            <a:endParaRPr lang="en-US" sz="1800" dirty="0" smtClean="0">
              <a:solidFill>
                <a:srgbClr val="0099FF"/>
              </a:solidFill>
              <a:latin typeface="Times New Roman" pitchFamily="18" charset="0"/>
              <a:cs typeface="Times New Roman" pitchFamily="18" charset="0"/>
            </a:endParaRPr>
          </a:p>
          <a:p>
            <a:pPr marL="533400" indent="-533400" algn="l" rtl="0" eaLnBrk="1" hangingPunct="1">
              <a:spcBef>
                <a:spcPct val="0"/>
              </a:spcBef>
              <a:buFontTx/>
              <a:buNone/>
            </a:pPr>
            <a:r>
              <a:rPr lang="en-US" sz="1800" dirty="0" smtClean="0">
                <a:solidFill>
                  <a:srgbClr val="0099FF"/>
                </a:solidFill>
                <a:latin typeface="Times New Roman" pitchFamily="18" charset="0"/>
                <a:cs typeface="Times New Roman" pitchFamily="18" charset="0"/>
              </a:rPr>
              <a:t>ptr_book1-&gt; price = 15</a:t>
            </a:r>
            <a:r>
              <a:rPr lang="en-US" sz="1800" dirty="0" smtClean="0">
                <a:latin typeface="Times New Roman" pitchFamily="18" charset="0"/>
                <a:cs typeface="Times New Roman" pitchFamily="18" charset="0"/>
              </a:rPr>
              <a:t>;</a:t>
            </a:r>
          </a:p>
          <a:p>
            <a:pPr marL="533400" indent="-533400" algn="l" rtl="0" eaLnBrk="1" hangingPunct="1">
              <a:spcBef>
                <a:spcPct val="0"/>
              </a:spcBef>
              <a:buFontTx/>
              <a:buNone/>
            </a:pPr>
            <a:r>
              <a:rPr lang="en-US" sz="1800" dirty="0" err="1" smtClean="0">
                <a:solidFill>
                  <a:srgbClr val="0099FF"/>
                </a:solidFill>
                <a:latin typeface="Times New Roman" pitchFamily="18" charset="0"/>
                <a:cs typeface="Times New Roman" pitchFamily="18" charset="0"/>
              </a:rPr>
              <a:t>strcpy</a:t>
            </a:r>
            <a:r>
              <a:rPr lang="en-US" sz="1800" dirty="0" smtClean="0">
                <a:solidFill>
                  <a:srgbClr val="0099FF"/>
                </a:solidFill>
                <a:latin typeface="Times New Roman" pitchFamily="18" charset="0"/>
                <a:cs typeface="Times New Roman" pitchFamily="18" charset="0"/>
              </a:rPr>
              <a:t>(ptr_book1-&gt; </a:t>
            </a:r>
            <a:r>
              <a:rPr lang="en-US" sz="1800" dirty="0" err="1" smtClean="0">
                <a:solidFill>
                  <a:srgbClr val="0099FF"/>
                </a:solidFill>
                <a:latin typeface="Times New Roman" pitchFamily="18" charset="0"/>
                <a:cs typeface="Times New Roman" pitchFamily="18" charset="0"/>
              </a:rPr>
              <a:t>title,”basic</a:t>
            </a:r>
            <a:r>
              <a:rPr lang="en-US" sz="1800" dirty="0" smtClean="0">
                <a:solidFill>
                  <a:srgbClr val="0099FF"/>
                </a:solidFill>
                <a:latin typeface="Times New Roman" pitchFamily="18" charset="0"/>
                <a:cs typeface="Times New Roman" pitchFamily="18" charset="0"/>
              </a:rPr>
              <a:t>”);</a:t>
            </a:r>
          </a:p>
          <a:p>
            <a:pPr marL="533400" indent="-533400" algn="l" rtl="0" eaLnBrk="1" hangingPunct="1">
              <a:spcBef>
                <a:spcPct val="0"/>
              </a:spcBef>
              <a:buFontTx/>
              <a:buNone/>
            </a:pPr>
            <a:r>
              <a:rPr lang="en-US" sz="1800" dirty="0" err="1" smtClean="0">
                <a:solidFill>
                  <a:srgbClr val="0099FF"/>
                </a:solidFill>
                <a:latin typeface="Times New Roman" pitchFamily="18" charset="0"/>
                <a:cs typeface="Times New Roman" pitchFamily="18" charset="0"/>
              </a:rPr>
              <a:t>strcpy</a:t>
            </a:r>
            <a:r>
              <a:rPr lang="en-US" sz="1800" dirty="0" smtClean="0">
                <a:solidFill>
                  <a:srgbClr val="0099FF"/>
                </a:solidFill>
                <a:latin typeface="Times New Roman" pitchFamily="18" charset="0"/>
                <a:cs typeface="Times New Roman" pitchFamily="18" charset="0"/>
              </a:rPr>
              <a:t>(ptr_book1-&gt; author,”</a:t>
            </a:r>
            <a:r>
              <a:rPr lang="en-US" sz="1800" dirty="0" err="1" smtClean="0">
                <a:solidFill>
                  <a:srgbClr val="0099FF"/>
                </a:solidFill>
                <a:latin typeface="Times New Roman" pitchFamily="18" charset="0"/>
                <a:cs typeface="Times New Roman" pitchFamily="18" charset="0"/>
              </a:rPr>
              <a:t>Balagurusamy</a:t>
            </a:r>
            <a:r>
              <a:rPr lang="en-US" sz="1800" dirty="0" smtClean="0">
                <a:solidFill>
                  <a:srgbClr val="0099FF"/>
                </a:solidFill>
                <a:latin typeface="Times New Roman" pitchFamily="18" charset="0"/>
                <a:cs typeface="Times New Roman" pitchFamily="18" charset="0"/>
              </a:rPr>
              <a:t>”);</a:t>
            </a:r>
          </a:p>
          <a:p>
            <a:pPr marL="533400" indent="-533400" algn="l" rtl="0" eaLnBrk="1" hangingPunct="1">
              <a:spcBef>
                <a:spcPct val="0"/>
              </a:spcBef>
              <a:buFontTx/>
              <a:buNone/>
            </a:pPr>
            <a:r>
              <a:rPr lang="en-US" sz="1800" dirty="0" smtClean="0">
                <a:solidFill>
                  <a:srgbClr val="0099FF"/>
                </a:solidFill>
                <a:latin typeface="Times New Roman" pitchFamily="18" charset="0"/>
                <a:cs typeface="Times New Roman" pitchFamily="18" charset="0"/>
              </a:rPr>
              <a:t>ptr_book1-&gt; pages=250</a:t>
            </a:r>
            <a:r>
              <a:rPr lang="en-US" sz="1800" i="1" dirty="0" smtClean="0">
                <a:solidFill>
                  <a:srgbClr val="0099FF"/>
                </a:solidFill>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p:txBody>
      </p:sp>
      <p:sp>
        <p:nvSpPr>
          <p:cNvPr id="120837" name="Rectangle 3"/>
          <p:cNvSpPr>
            <a:spLocks noGrp="1" noChangeArrowheads="1"/>
          </p:cNvSpPr>
          <p:nvPr>
            <p:ph type="title" idx="4294967295"/>
          </p:nvPr>
        </p:nvSpPr>
        <p:spPr>
          <a:xfrm>
            <a:off x="-266700" y="152400"/>
            <a:ext cx="8077200" cy="1143000"/>
          </a:xfrm>
          <a:noFill/>
        </p:spPr>
        <p:txBody>
          <a:bodyPr/>
          <a:lstStyle/>
          <a:p>
            <a:pPr rtl="0" eaLnBrk="1" hangingPunct="1"/>
            <a:r>
              <a:rPr lang="en-US" sz="3200" b="1" smtClean="0">
                <a:latin typeface="Times" pitchFamily="18" charset="0"/>
              </a:rPr>
              <a:t>Accessing Structure members Indirectly</a:t>
            </a:r>
          </a:p>
        </p:txBody>
      </p:sp>
      <p:sp>
        <p:nvSpPr>
          <p:cNvPr id="120838" name="Rectangle 4"/>
          <p:cNvSpPr>
            <a:spLocks noChangeArrowheads="1"/>
          </p:cNvSpPr>
          <p:nvPr/>
        </p:nvSpPr>
        <p:spPr bwMode="auto">
          <a:xfrm>
            <a:off x="6477000" y="5181600"/>
            <a:ext cx="26670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cs typeface="Times New Roman" pitchFamily="18" charset="0"/>
              </a:rPr>
              <a:t>**Lesson-12.2</a:t>
            </a:r>
          </a:p>
          <a:p>
            <a:pPr algn="ctr" rtl="0" eaLnBrk="0" hangingPunct="0"/>
            <a:endParaRPr lang="en-US" sz="1600" b="1">
              <a:solidFill>
                <a:srgbClr val="FF0000"/>
              </a:solidFill>
              <a:latin typeface="Times New Roman" pitchFamily="18" charset="0"/>
              <a:cs typeface="Times New Roman" pitchFamily="18" charset="0"/>
            </a:endParaRPr>
          </a:p>
          <a:p>
            <a:pPr algn="ctr" rtl="0" eaLnBrk="0" hangingPunct="0"/>
            <a:r>
              <a:rPr lang="en-US" sz="1600" b="1">
                <a:solidFill>
                  <a:srgbClr val="FF0000"/>
                </a:solidFill>
                <a:latin typeface="Times New Roman" pitchFamily="18" charset="0"/>
                <a:cs typeface="Times New Roman" pitchFamily="18" charset="0"/>
              </a:rPr>
              <a:t>**Create an Employee managing program</a:t>
            </a:r>
          </a:p>
          <a:p>
            <a:pPr algn="ctr" rtl="0" eaLnBrk="0" hangingPunct="0"/>
            <a:endParaRPr lang="en-US" sz="1600" b="1">
              <a:solidFill>
                <a:srgbClr val="FF0000"/>
              </a:solidFill>
              <a:latin typeface="Times New Roman" pitchFamily="18" charset="0"/>
              <a:cs typeface="Times New Roman" pitchFamily="18" charset="0"/>
            </a:endParaRPr>
          </a:p>
          <a:p>
            <a:pPr algn="ctr" rtl="0" eaLnBrk="0" hangingPunct="0"/>
            <a:endParaRPr lang="en-US" sz="1400" b="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Copyright @ 2007 Real Time College</a:t>
            </a:r>
            <a:endParaRPr lang="en-US"/>
          </a:p>
        </p:txBody>
      </p:sp>
      <p:sp>
        <p:nvSpPr>
          <p:cNvPr id="3" name="Slide Number Placeholder 2"/>
          <p:cNvSpPr>
            <a:spLocks noGrp="1"/>
          </p:cNvSpPr>
          <p:nvPr>
            <p:ph type="sldNum" sz="quarter" idx="12"/>
          </p:nvPr>
        </p:nvSpPr>
        <p:spPr/>
        <p:txBody>
          <a:bodyPr/>
          <a:lstStyle/>
          <a:p>
            <a:pPr>
              <a:defRPr/>
            </a:pPr>
            <a:fld id="{8D4F2712-06E0-4143-9714-962ACE3D59A3}" type="slidenum">
              <a:rPr lang="ar-SA" smtClean="0"/>
              <a:pPr>
                <a:defRPr/>
              </a:pPr>
              <a:t>145</a:t>
            </a:fld>
            <a:endParaRPr lang="en-US">
              <a:cs typeface="Narkisim" pitchFamily="34" charset="-79"/>
            </a:endParaRPr>
          </a:p>
        </p:txBody>
      </p:sp>
      <p:sp>
        <p:nvSpPr>
          <p:cNvPr id="4" name="Footer Placeholder 4"/>
          <p:cNvSpPr txBox="1">
            <a:spLocks noGrp="1"/>
          </p:cNvSpPr>
          <p:nvPr/>
        </p:nvSpPr>
        <p:spPr bwMode="auto">
          <a:xfrm>
            <a:off x="3352800" y="6248400"/>
            <a:ext cx="29718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5" name="Slide Number Placeholder 5"/>
          <p:cNvSpPr txBox="1">
            <a:spLocks noGrp="1"/>
          </p:cNvSpPr>
          <p:nvPr/>
        </p:nvSpPr>
        <p:spPr bwMode="auto">
          <a:xfrm>
            <a:off x="-952500" y="6257925"/>
            <a:ext cx="1905000" cy="457200"/>
          </a:xfrm>
          <a:prstGeom prst="rect">
            <a:avLst/>
          </a:prstGeom>
          <a:noFill/>
          <a:ln>
            <a:miter lim="800000"/>
            <a:headEnd/>
            <a:tailEnd/>
          </a:ln>
        </p:spPr>
        <p:txBody>
          <a:bodyPr/>
          <a:lstStyle/>
          <a:p>
            <a:pPr algn="r" rtl="0">
              <a:defRPr/>
            </a:pPr>
            <a:fld id="{D377B79C-C2B3-409F-B311-9D498C782B0D}" type="slidenum">
              <a:rPr lang="fa-IR" sz="1000">
                <a:latin typeface="Arial" charset="0"/>
                <a:cs typeface="+mn-cs"/>
              </a:rPr>
              <a:pPr algn="r" rtl="0">
                <a:defRPr/>
              </a:pPr>
              <a:t>145</a:t>
            </a:fld>
            <a:endParaRPr lang="en-US" sz="1000">
              <a:latin typeface="Arial" charset="0"/>
              <a:cs typeface="+mn-cs"/>
            </a:endParaRPr>
          </a:p>
        </p:txBody>
      </p:sp>
      <p:sp>
        <p:nvSpPr>
          <p:cNvPr id="6" name="Rectangle 2"/>
          <p:cNvSpPr txBox="1">
            <a:spLocks noChangeArrowheads="1"/>
          </p:cNvSpPr>
          <p:nvPr/>
        </p:nvSpPr>
        <p:spPr bwMode="auto">
          <a:xfrm>
            <a:off x="832048"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gn="l" rtl="0" eaLnBrk="1" hangingPunct="1">
              <a:spcBef>
                <a:spcPct val="0"/>
              </a:spcBef>
              <a:buFontTx/>
              <a:buNone/>
            </a:pPr>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To declare a pointer variable of the Structure and access a  member within the class, use the operator ‘-&gt;’.</a:t>
            </a: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a:p>
            <a:pPr marL="533400" indent="-533400" algn="l" rtl="0" eaLnBrk="1" hangingPunct="1">
              <a:spcBef>
                <a:spcPct val="0"/>
              </a:spcBef>
              <a:buFontTx/>
              <a:buNone/>
            </a:pPr>
            <a:r>
              <a:rPr lang="en-US" sz="1800" dirty="0" err="1" smtClean="0">
                <a:solidFill>
                  <a:srgbClr val="0099FF"/>
                </a:solidFill>
                <a:latin typeface="Times New Roman" pitchFamily="18" charset="0"/>
                <a:cs typeface="Times New Roman" pitchFamily="18" charset="0"/>
              </a:rPr>
              <a:t>lib_books</a:t>
            </a:r>
            <a:r>
              <a:rPr lang="en-US" sz="1800" dirty="0" smtClean="0">
                <a:solidFill>
                  <a:srgbClr val="0099FF"/>
                </a:solidFill>
                <a:latin typeface="Times New Roman" pitchFamily="18" charset="0"/>
                <a:cs typeface="Times New Roman" pitchFamily="18" charset="0"/>
              </a:rPr>
              <a:t>  book1, book2 = {30, “IT”, “</a:t>
            </a:r>
            <a:r>
              <a:rPr lang="en-US" sz="1800" dirty="0" err="1" smtClean="0">
                <a:solidFill>
                  <a:srgbClr val="0099FF"/>
                </a:solidFill>
                <a:latin typeface="Times New Roman" pitchFamily="18" charset="0"/>
                <a:cs typeface="Times New Roman" pitchFamily="18" charset="0"/>
              </a:rPr>
              <a:t>Stiven</a:t>
            </a:r>
            <a:r>
              <a:rPr lang="en-US" sz="1800" dirty="0" smtClean="0">
                <a:solidFill>
                  <a:srgbClr val="0099FF"/>
                </a:solidFill>
                <a:latin typeface="Times New Roman" pitchFamily="18" charset="0"/>
                <a:cs typeface="Times New Roman" pitchFamily="18" charset="0"/>
              </a:rPr>
              <a:t> King”, 300};</a:t>
            </a:r>
          </a:p>
          <a:p>
            <a:pPr marL="533400" indent="-533400" algn="l" rtl="0" eaLnBrk="1" hangingPunct="1">
              <a:spcBef>
                <a:spcPct val="0"/>
              </a:spcBef>
              <a:buFontTx/>
              <a:buNone/>
            </a:pPr>
            <a:endParaRPr lang="en-US" sz="1800" dirty="0" smtClean="0">
              <a:solidFill>
                <a:srgbClr val="0099FF"/>
              </a:solidFill>
              <a:latin typeface="Times New Roman" pitchFamily="18" charset="0"/>
              <a:cs typeface="Times New Roman" pitchFamily="18" charset="0"/>
            </a:endParaRPr>
          </a:p>
          <a:p>
            <a:pPr marL="533400" indent="-533400" algn="l" rtl="0" eaLnBrk="1" hangingPunct="1">
              <a:spcBef>
                <a:spcPct val="0"/>
              </a:spcBef>
              <a:buFontTx/>
              <a:buNone/>
            </a:pPr>
            <a:r>
              <a:rPr lang="en-US" sz="1800" dirty="0" smtClean="0">
                <a:solidFill>
                  <a:srgbClr val="0099FF"/>
                </a:solidFill>
                <a:latin typeface="Times New Roman" pitchFamily="18" charset="0"/>
                <a:cs typeface="Times New Roman" pitchFamily="18" charset="0"/>
              </a:rPr>
              <a:t>book1.price = 15</a:t>
            </a:r>
            <a:r>
              <a:rPr lang="en-US" sz="1800" dirty="0" smtClean="0">
                <a:latin typeface="Times New Roman" pitchFamily="18" charset="0"/>
                <a:cs typeface="Times New Roman" pitchFamily="18" charset="0"/>
              </a:rPr>
              <a:t>;</a:t>
            </a:r>
          </a:p>
          <a:p>
            <a:pPr marL="533400" indent="-533400" algn="l" rtl="0" eaLnBrk="1" hangingPunct="1">
              <a:spcBef>
                <a:spcPct val="0"/>
              </a:spcBef>
              <a:buFontTx/>
              <a:buNone/>
            </a:pPr>
            <a:r>
              <a:rPr lang="en-US" sz="1800" dirty="0" err="1" smtClean="0">
                <a:solidFill>
                  <a:srgbClr val="0099FF"/>
                </a:solidFill>
                <a:latin typeface="Times New Roman" pitchFamily="18" charset="0"/>
                <a:cs typeface="Times New Roman" pitchFamily="18" charset="0"/>
              </a:rPr>
              <a:t>strcpy</a:t>
            </a:r>
            <a:r>
              <a:rPr lang="en-US" sz="1800" dirty="0" smtClean="0">
                <a:solidFill>
                  <a:srgbClr val="0099FF"/>
                </a:solidFill>
                <a:latin typeface="Times New Roman" pitchFamily="18" charset="0"/>
                <a:cs typeface="Times New Roman" pitchFamily="18" charset="0"/>
              </a:rPr>
              <a:t>(book1.title,”basic”);</a:t>
            </a:r>
          </a:p>
          <a:p>
            <a:pPr marL="533400" indent="-533400" algn="l" rtl="0" eaLnBrk="1" hangingPunct="1">
              <a:spcBef>
                <a:spcPct val="0"/>
              </a:spcBef>
              <a:buFontTx/>
              <a:buNone/>
            </a:pPr>
            <a:r>
              <a:rPr lang="en-US" sz="1800" dirty="0" err="1" smtClean="0">
                <a:solidFill>
                  <a:srgbClr val="0099FF"/>
                </a:solidFill>
                <a:latin typeface="Times New Roman" pitchFamily="18" charset="0"/>
                <a:cs typeface="Times New Roman" pitchFamily="18" charset="0"/>
              </a:rPr>
              <a:t>strcpy</a:t>
            </a:r>
            <a:r>
              <a:rPr lang="en-US" sz="1800" dirty="0" smtClean="0">
                <a:solidFill>
                  <a:srgbClr val="0099FF"/>
                </a:solidFill>
                <a:latin typeface="Times New Roman" pitchFamily="18" charset="0"/>
                <a:cs typeface="Times New Roman" pitchFamily="18" charset="0"/>
              </a:rPr>
              <a:t>(book1.author,”Balagurusamy”);</a:t>
            </a:r>
          </a:p>
          <a:p>
            <a:pPr marL="533400" indent="-533400" algn="l" rtl="0" eaLnBrk="1" hangingPunct="1">
              <a:spcBef>
                <a:spcPct val="0"/>
              </a:spcBef>
              <a:buFontTx/>
              <a:buNone/>
            </a:pPr>
            <a:r>
              <a:rPr lang="en-US" sz="1800" dirty="0" smtClean="0">
                <a:solidFill>
                  <a:srgbClr val="0099FF"/>
                </a:solidFill>
                <a:latin typeface="Times New Roman" pitchFamily="18" charset="0"/>
                <a:cs typeface="Times New Roman" pitchFamily="18" charset="0"/>
              </a:rPr>
              <a:t>book1.pages=250</a:t>
            </a:r>
            <a:r>
              <a:rPr lang="en-US" sz="1800" i="1" dirty="0" smtClean="0">
                <a:solidFill>
                  <a:srgbClr val="0099FF"/>
                </a:solidFill>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a:p>
            <a:pPr marL="533400" indent="-533400" algn="l" rtl="0" eaLnBrk="1" hangingPunct="1">
              <a:spcBef>
                <a:spcPct val="0"/>
              </a:spcBef>
              <a:buFontTx/>
              <a:buNone/>
            </a:pPr>
            <a:endParaRPr lang="en-US" sz="1800" dirty="0" smtClean="0">
              <a:latin typeface="Times New Roman" pitchFamily="18" charset="0"/>
              <a:cs typeface="Times New Roman" pitchFamily="18" charset="0"/>
            </a:endParaRPr>
          </a:p>
        </p:txBody>
      </p:sp>
      <p:sp>
        <p:nvSpPr>
          <p:cNvPr id="7" name="Rectangle 3"/>
          <p:cNvSpPr txBox="1">
            <a:spLocks noChangeArrowheads="1"/>
          </p:cNvSpPr>
          <p:nvPr/>
        </p:nvSpPr>
        <p:spPr bwMode="auto">
          <a:xfrm>
            <a:off x="539552" y="269776"/>
            <a:ext cx="577480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defRPr>
            </a:lvl2pPr>
            <a:lvl3pPr algn="ctr" rtl="1" eaLnBrk="0" fontAlgn="base" hangingPunct="0">
              <a:spcBef>
                <a:spcPct val="0"/>
              </a:spcBef>
              <a:spcAft>
                <a:spcPct val="0"/>
              </a:spcAft>
              <a:defRPr sz="4400">
                <a:solidFill>
                  <a:schemeClr val="tx1"/>
                </a:solidFill>
                <a:latin typeface="Calibri" pitchFamily="34" charset="0"/>
              </a:defRPr>
            </a:lvl3pPr>
            <a:lvl4pPr algn="ctr" rtl="1" eaLnBrk="0" fontAlgn="base" hangingPunct="0">
              <a:spcBef>
                <a:spcPct val="0"/>
              </a:spcBef>
              <a:spcAft>
                <a:spcPct val="0"/>
              </a:spcAft>
              <a:defRPr sz="4400">
                <a:solidFill>
                  <a:schemeClr val="tx1"/>
                </a:solidFill>
                <a:latin typeface="Calibri" pitchFamily="34" charset="0"/>
              </a:defRPr>
            </a:lvl4pPr>
            <a:lvl5pPr algn="ctr" rtl="1" eaLnBrk="0" fontAlgn="base" hangingPunct="0">
              <a:spcBef>
                <a:spcPct val="0"/>
              </a:spcBef>
              <a:spcAft>
                <a:spcPct val="0"/>
              </a:spcAft>
              <a:defRPr sz="4400">
                <a:solidFill>
                  <a:schemeClr val="tx1"/>
                </a:solidFill>
                <a:latin typeface="Calibri" pitchFamily="34" charset="0"/>
              </a:defRPr>
            </a:lvl5pPr>
            <a:lvl6pPr marL="457200" algn="ctr" rtl="1" fontAlgn="base">
              <a:spcBef>
                <a:spcPct val="0"/>
              </a:spcBef>
              <a:spcAft>
                <a:spcPct val="0"/>
              </a:spcAft>
              <a:defRPr sz="4400">
                <a:solidFill>
                  <a:schemeClr val="tx1"/>
                </a:solidFill>
                <a:latin typeface="Calibri" pitchFamily="34" charset="0"/>
              </a:defRPr>
            </a:lvl6pPr>
            <a:lvl7pPr marL="914400" algn="ctr" rtl="1" fontAlgn="base">
              <a:spcBef>
                <a:spcPct val="0"/>
              </a:spcBef>
              <a:spcAft>
                <a:spcPct val="0"/>
              </a:spcAft>
              <a:defRPr sz="4400">
                <a:solidFill>
                  <a:schemeClr val="tx1"/>
                </a:solidFill>
                <a:latin typeface="Calibri" pitchFamily="34" charset="0"/>
              </a:defRPr>
            </a:lvl7pPr>
            <a:lvl8pPr marL="1371600" algn="ctr" rtl="1" fontAlgn="base">
              <a:spcBef>
                <a:spcPct val="0"/>
              </a:spcBef>
              <a:spcAft>
                <a:spcPct val="0"/>
              </a:spcAft>
              <a:defRPr sz="4400">
                <a:solidFill>
                  <a:schemeClr val="tx1"/>
                </a:solidFill>
                <a:latin typeface="Calibri" pitchFamily="34" charset="0"/>
              </a:defRPr>
            </a:lvl8pPr>
            <a:lvl9pPr marL="1828800" algn="ctr" rtl="1" fontAlgn="base">
              <a:spcBef>
                <a:spcPct val="0"/>
              </a:spcBef>
              <a:spcAft>
                <a:spcPct val="0"/>
              </a:spcAft>
              <a:defRPr sz="4400">
                <a:solidFill>
                  <a:schemeClr val="tx1"/>
                </a:solidFill>
                <a:latin typeface="Calibri" pitchFamily="34" charset="0"/>
              </a:defRPr>
            </a:lvl9pPr>
          </a:lstStyle>
          <a:p>
            <a:pPr algn="l" rtl="0" eaLnBrk="1" hangingPunct="1"/>
            <a:r>
              <a:rPr lang="en-US" sz="3200" b="1" dirty="0" err="1" smtClean="0">
                <a:latin typeface="Times" pitchFamily="18" charset="0"/>
              </a:rPr>
              <a:t>Init</a:t>
            </a:r>
            <a:r>
              <a:rPr lang="en-US" sz="3200" b="1" dirty="0" smtClean="0">
                <a:latin typeface="Times" pitchFamily="18" charset="0"/>
              </a:rPr>
              <a:t> Structures</a:t>
            </a:r>
          </a:p>
        </p:txBody>
      </p:sp>
      <p:sp>
        <p:nvSpPr>
          <p:cNvPr id="8" name="Rectangle 4"/>
          <p:cNvSpPr>
            <a:spLocks noChangeArrowheads="1"/>
          </p:cNvSpPr>
          <p:nvPr/>
        </p:nvSpPr>
        <p:spPr bwMode="auto">
          <a:xfrm>
            <a:off x="6477000" y="5181600"/>
            <a:ext cx="26670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cs typeface="Times New Roman" pitchFamily="18" charset="0"/>
              </a:rPr>
              <a:t>**Lesson-12.2</a:t>
            </a:r>
          </a:p>
          <a:p>
            <a:pPr algn="ctr" rtl="0" eaLnBrk="0" hangingPunct="0"/>
            <a:endParaRPr lang="en-US" sz="1600" b="1">
              <a:solidFill>
                <a:srgbClr val="FF0000"/>
              </a:solidFill>
              <a:latin typeface="Times New Roman" pitchFamily="18" charset="0"/>
              <a:cs typeface="Times New Roman" pitchFamily="18" charset="0"/>
            </a:endParaRPr>
          </a:p>
          <a:p>
            <a:pPr algn="ctr" rtl="0" eaLnBrk="0" hangingPunct="0"/>
            <a:r>
              <a:rPr lang="en-US" sz="1600" b="1">
                <a:solidFill>
                  <a:srgbClr val="FF0000"/>
                </a:solidFill>
                <a:latin typeface="Times New Roman" pitchFamily="18" charset="0"/>
                <a:cs typeface="Times New Roman" pitchFamily="18" charset="0"/>
              </a:rPr>
              <a:t>**Create an Employee managing program</a:t>
            </a:r>
          </a:p>
          <a:p>
            <a:pPr algn="ctr" rtl="0" eaLnBrk="0" hangingPunct="0"/>
            <a:endParaRPr lang="en-US" sz="1600" b="1">
              <a:solidFill>
                <a:srgbClr val="FF0000"/>
              </a:solidFill>
              <a:latin typeface="Times New Roman" pitchFamily="18" charset="0"/>
              <a:cs typeface="Times New Roman" pitchFamily="18" charset="0"/>
            </a:endParaRPr>
          </a:p>
          <a:p>
            <a:pPr algn="ctr" rtl="0" eaLnBrk="0" hangingPunct="0"/>
            <a:endParaRPr lang="en-US" sz="1400" b="1">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8841667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1218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F9C4A44-89D8-4E11-AAF6-009674509E39}" type="slidenum">
              <a:rPr lang="he-IL" sz="1200" smtClean="0">
                <a:solidFill>
                  <a:srgbClr val="898989"/>
                </a:solidFill>
                <a:cs typeface="Arial" pitchFamily="34" charset="0"/>
              </a:rPr>
              <a:pPr eaLnBrk="1" hangingPunct="1"/>
              <a:t>146</a:t>
            </a:fld>
            <a:endParaRPr lang="en-US" sz="1200" smtClean="0">
              <a:solidFill>
                <a:srgbClr val="898989"/>
              </a:solidFill>
            </a:endParaRPr>
          </a:p>
        </p:txBody>
      </p:sp>
      <p:sp>
        <p:nvSpPr>
          <p:cNvPr id="121860" name="Rectangle 2"/>
          <p:cNvSpPr>
            <a:spLocks noChangeArrowheads="1"/>
          </p:cNvSpPr>
          <p:nvPr/>
        </p:nvSpPr>
        <p:spPr bwMode="auto">
          <a:xfrm>
            <a:off x="228600" y="3810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Accessing Data Members</a:t>
            </a:r>
          </a:p>
        </p:txBody>
      </p:sp>
      <p:sp>
        <p:nvSpPr>
          <p:cNvPr id="121861" name="Rectangle 3"/>
          <p:cNvSpPr>
            <a:spLocks noChangeArrowheads="1"/>
          </p:cNvSpPr>
          <p:nvPr/>
        </p:nvSpPr>
        <p:spPr bwMode="auto">
          <a:xfrm>
            <a:off x="609600" y="1600200"/>
            <a:ext cx="8153400" cy="3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rPr>
              <a:t>For an instance of an object  - You accessed data members and functions by using the </a:t>
            </a:r>
          </a:p>
          <a:p>
            <a:pPr rtl="0" eaLnBrk="0" hangingPunct="0">
              <a:spcBef>
                <a:spcPct val="50000"/>
              </a:spcBef>
            </a:pPr>
            <a:r>
              <a:rPr lang="en-US" sz="1800" dirty="0">
                <a:solidFill>
                  <a:srgbClr val="000000"/>
                </a:solidFill>
                <a:latin typeface="Times New Roman" pitchFamily="18" charset="0"/>
              </a:rPr>
              <a:t>dot (</a:t>
            </a:r>
            <a:r>
              <a:rPr lang="en-US" sz="1800" dirty="0">
                <a:solidFill>
                  <a:srgbClr val="000000"/>
                </a:solidFill>
                <a:latin typeface="Courier New" pitchFamily="49" charset="0"/>
              </a:rPr>
              <a:t>.</a:t>
            </a:r>
            <a:r>
              <a:rPr lang="en-US" sz="1800" dirty="0">
                <a:solidFill>
                  <a:srgbClr val="000000"/>
                </a:solidFill>
                <a:latin typeface="Times New Roman" pitchFamily="18" charset="0"/>
              </a:rPr>
              <a:t>) operator </a:t>
            </a:r>
          </a:p>
          <a:p>
            <a:pPr rtl="0" eaLnBrk="0" hangingPunct="0">
              <a:spcBef>
                <a:spcPct val="50000"/>
              </a:spcBef>
            </a:pPr>
            <a:r>
              <a:rPr lang="en-US" sz="1800" dirty="0">
                <a:solidFill>
                  <a:srgbClr val="000000"/>
                </a:solidFill>
                <a:latin typeface="Times New Roman" pitchFamily="18" charset="0"/>
              </a:rPr>
              <a:t>For a </a:t>
            </a:r>
            <a:r>
              <a:rPr lang="en-US" sz="1800" dirty="0" err="1">
                <a:solidFill>
                  <a:srgbClr val="000000"/>
                </a:solidFill>
                <a:latin typeface="Times New Roman" pitchFamily="18" charset="0"/>
              </a:rPr>
              <a:t>ptr</a:t>
            </a:r>
            <a:r>
              <a:rPr lang="en-US" sz="1800" dirty="0">
                <a:solidFill>
                  <a:srgbClr val="000000"/>
                </a:solidFill>
                <a:latin typeface="Times New Roman" pitchFamily="18" charset="0"/>
              </a:rPr>
              <a:t> to an instance of an object (access the object on the free store), </a:t>
            </a:r>
          </a:p>
          <a:p>
            <a:pPr rtl="0" eaLnBrk="0" hangingPunct="0">
              <a:spcBef>
                <a:spcPct val="50000"/>
              </a:spcBef>
            </a:pPr>
            <a:r>
              <a:rPr lang="en-US" sz="1800" dirty="0" smtClean="0">
                <a:solidFill>
                  <a:srgbClr val="000000"/>
                </a:solidFill>
                <a:latin typeface="Times New Roman" pitchFamily="18" charset="0"/>
              </a:rPr>
              <a:t>C/C</a:t>
            </a:r>
            <a:r>
              <a:rPr lang="en-US" sz="1800" dirty="0">
                <a:solidFill>
                  <a:srgbClr val="000000"/>
                </a:solidFill>
                <a:latin typeface="Times New Roman" pitchFamily="18" charset="0"/>
              </a:rPr>
              <a:t>++ provides a shorthand operator for indirect access: </a:t>
            </a:r>
          </a:p>
          <a:p>
            <a:pPr rtl="0" eaLnBrk="0" hangingPunct="0">
              <a:spcBef>
                <a:spcPct val="50000"/>
              </a:spcBef>
            </a:pPr>
            <a:r>
              <a:rPr lang="en-US" sz="1800" dirty="0">
                <a:solidFill>
                  <a:srgbClr val="000000"/>
                </a:solidFill>
                <a:latin typeface="Times New Roman" pitchFamily="18" charset="0"/>
              </a:rPr>
              <a:t>the </a:t>
            </a:r>
            <a:r>
              <a:rPr lang="en-US" sz="1800" dirty="0">
                <a:solidFill>
                  <a:srgbClr val="000000"/>
                </a:solidFill>
                <a:latin typeface="Courier New" pitchFamily="49" charset="0"/>
              </a:rPr>
              <a:t>points-to </a:t>
            </a:r>
            <a:r>
              <a:rPr lang="en-US" sz="1800" dirty="0">
                <a:solidFill>
                  <a:srgbClr val="000000"/>
                </a:solidFill>
                <a:latin typeface="Times New Roman" pitchFamily="18" charset="0"/>
              </a:rPr>
              <a:t>operator (</a:t>
            </a:r>
            <a:r>
              <a:rPr lang="en-US" sz="1800" dirty="0">
                <a:solidFill>
                  <a:srgbClr val="000000"/>
                </a:solidFill>
                <a:latin typeface="Courier New" pitchFamily="49" charset="0"/>
              </a:rPr>
              <a:t>-&gt;</a:t>
            </a:r>
            <a:r>
              <a:rPr lang="en-US" sz="1800" dirty="0">
                <a:solidFill>
                  <a:srgbClr val="000000"/>
                </a:solidFill>
                <a:latin typeface="Times New Roman" pitchFamily="18" charset="0"/>
              </a:rPr>
              <a:t>), </a:t>
            </a:r>
          </a:p>
          <a:p>
            <a:pPr rtl="0" eaLnBrk="0" hangingPunct="0">
              <a:spcBef>
                <a:spcPct val="50000"/>
              </a:spcBef>
            </a:pPr>
            <a:r>
              <a:rPr lang="en-US" sz="1800" dirty="0">
                <a:solidFill>
                  <a:srgbClr val="0066FF"/>
                </a:solidFill>
                <a:latin typeface="Courier New" pitchFamily="49" charset="0"/>
              </a:rPr>
              <a:t> </a:t>
            </a:r>
            <a:r>
              <a:rPr lang="en-US" sz="1800" i="1" dirty="0" err="1">
                <a:solidFill>
                  <a:srgbClr val="0000FF"/>
                </a:solidFill>
                <a:cs typeface="Arial" pitchFamily="34" charset="0"/>
              </a:rPr>
              <a:t>pCat</a:t>
            </a:r>
            <a:r>
              <a:rPr lang="en-US" sz="1800" i="1" dirty="0">
                <a:solidFill>
                  <a:srgbClr val="0000FF"/>
                </a:solidFill>
                <a:cs typeface="Arial" pitchFamily="34" charset="0"/>
              </a:rPr>
              <a:t>-&gt;</a:t>
            </a:r>
            <a:r>
              <a:rPr lang="en-US" sz="1800" i="1" dirty="0" err="1">
                <a:solidFill>
                  <a:srgbClr val="0000FF"/>
                </a:solidFill>
                <a:cs typeface="Arial" pitchFamily="34" charset="0"/>
              </a:rPr>
              <a:t>GetAge</a:t>
            </a:r>
            <a:r>
              <a:rPr lang="en-US" sz="1800" i="1" dirty="0">
                <a:solidFill>
                  <a:srgbClr val="0000FF"/>
                </a:solidFill>
                <a:cs typeface="Arial" pitchFamily="34" charset="0"/>
              </a:rPr>
              <a:t>();</a:t>
            </a:r>
          </a:p>
          <a:p>
            <a:pPr rtl="0" eaLnBrk="0" hangingPunct="0">
              <a:spcBef>
                <a:spcPct val="50000"/>
              </a:spcBef>
            </a:pPr>
            <a:r>
              <a:rPr lang="en-US" sz="1800" dirty="0">
                <a:solidFill>
                  <a:srgbClr val="000000"/>
                </a:solidFill>
              </a:rPr>
              <a:t>You can also use</a:t>
            </a:r>
            <a:endParaRPr lang="en-US" sz="1800" dirty="0">
              <a:solidFill>
                <a:srgbClr val="0066FF"/>
              </a:solidFill>
              <a:latin typeface="Courier New" pitchFamily="49" charset="0"/>
            </a:endParaRPr>
          </a:p>
          <a:p>
            <a:pPr rtl="0" eaLnBrk="0" hangingPunct="0">
              <a:spcBef>
                <a:spcPct val="50000"/>
              </a:spcBef>
            </a:pPr>
            <a:r>
              <a:rPr lang="en-US" sz="1800" i="1" dirty="0">
                <a:solidFill>
                  <a:srgbClr val="0000FF"/>
                </a:solidFill>
                <a:cs typeface="Arial" pitchFamily="34" charset="0"/>
              </a:rPr>
              <a:t>(*</a:t>
            </a:r>
            <a:r>
              <a:rPr lang="en-US" sz="1800" i="1" dirty="0" err="1">
                <a:solidFill>
                  <a:srgbClr val="0000FF"/>
                </a:solidFill>
                <a:cs typeface="Arial" pitchFamily="34" charset="0"/>
              </a:rPr>
              <a:t>pCat</a:t>
            </a:r>
            <a:r>
              <a:rPr lang="en-US" sz="1800" i="1" dirty="0">
                <a:solidFill>
                  <a:srgbClr val="0000FF"/>
                </a:solidFill>
                <a:cs typeface="Arial" pitchFamily="34" charset="0"/>
              </a:rPr>
              <a:t>).</a:t>
            </a:r>
            <a:r>
              <a:rPr lang="en-US" sz="1800" i="1" dirty="0" err="1">
                <a:solidFill>
                  <a:srgbClr val="0000FF"/>
                </a:solidFill>
                <a:cs typeface="Arial" pitchFamily="34" charset="0"/>
              </a:rPr>
              <a:t>GetAge</a:t>
            </a:r>
            <a:r>
              <a:rPr lang="en-US" sz="1800" i="1" dirty="0">
                <a:solidFill>
                  <a:srgbClr val="0000FF"/>
                </a:solidFill>
                <a:cs typeface="Arial" pitchFamily="34" charset="0"/>
              </a:rPr>
              <a:t>();</a:t>
            </a:r>
          </a:p>
          <a:p>
            <a:pPr rtl="0" eaLnBrk="0" hangingPunct="0">
              <a:spcBef>
                <a:spcPct val="50000"/>
              </a:spcBef>
            </a:pPr>
            <a:r>
              <a:rPr lang="en-US" sz="1800" dirty="0">
                <a:solidFill>
                  <a:srgbClr val="000000"/>
                </a:solidFill>
                <a:latin typeface="Times New Roman" pitchFamily="18" charset="0"/>
              </a:rPr>
              <a:t>Parentheses are used to assure that </a:t>
            </a:r>
            <a:r>
              <a:rPr lang="en-US" sz="1800" dirty="0" err="1">
                <a:solidFill>
                  <a:srgbClr val="000000"/>
                </a:solidFill>
                <a:latin typeface="Courier New" pitchFamily="49" charset="0"/>
              </a:rPr>
              <a:t>pCat</a:t>
            </a:r>
            <a:r>
              <a:rPr lang="en-US" sz="1800" dirty="0">
                <a:solidFill>
                  <a:srgbClr val="000000"/>
                </a:solidFill>
                <a:latin typeface="Courier New" pitchFamily="49" charset="0"/>
              </a:rPr>
              <a:t> </a:t>
            </a:r>
            <a:r>
              <a:rPr lang="en-US" sz="1800" dirty="0">
                <a:solidFill>
                  <a:srgbClr val="000000"/>
                </a:solidFill>
                <a:latin typeface="Times New Roman" pitchFamily="18" charset="0"/>
              </a:rPr>
              <a:t>is dereferenced before </a:t>
            </a:r>
            <a:r>
              <a:rPr lang="en-US" sz="1800" dirty="0" err="1">
                <a:solidFill>
                  <a:srgbClr val="000000"/>
                </a:solidFill>
                <a:latin typeface="Courier New" pitchFamily="49" charset="0"/>
              </a:rPr>
              <a:t>GetAge</a:t>
            </a:r>
            <a:r>
              <a:rPr lang="en-US" sz="1800" dirty="0">
                <a:solidFill>
                  <a:srgbClr val="000000"/>
                </a:solidFill>
                <a:latin typeface="Courier New" pitchFamily="49" charset="0"/>
              </a:rPr>
              <a:t>() </a:t>
            </a:r>
            <a:r>
              <a:rPr lang="en-US" sz="1800" dirty="0">
                <a:solidFill>
                  <a:srgbClr val="000000"/>
                </a:solidFill>
                <a:latin typeface="Times New Roman" pitchFamily="18" charset="0"/>
              </a:rPr>
              <a:t>is accessed</a:t>
            </a:r>
            <a:r>
              <a:rPr lang="en-US" sz="2000" dirty="0">
                <a:solidFill>
                  <a:srgbClr val="000000"/>
                </a:solidFill>
                <a:latin typeface="Times New Roman" pitchFamily="18" charset="0"/>
              </a:rPr>
              <a:t>.</a:t>
            </a:r>
          </a:p>
        </p:txBody>
      </p:sp>
      <p:sp>
        <p:nvSpPr>
          <p:cNvPr id="121862" name="Rectangle 4"/>
          <p:cNvSpPr>
            <a:spLocks noChangeArrowheads="1"/>
          </p:cNvSpPr>
          <p:nvPr/>
        </p:nvSpPr>
        <p:spPr bwMode="auto">
          <a:xfrm>
            <a:off x="4038600" y="5638800"/>
            <a:ext cx="496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spcBef>
                <a:spcPct val="50000"/>
              </a:spcBef>
            </a:pPr>
            <a:r>
              <a:rPr lang="en-US" sz="1800">
                <a:solidFill>
                  <a:srgbClr val="FF0000"/>
                </a:solidFill>
              </a:rPr>
              <a:t> </a:t>
            </a:r>
            <a:r>
              <a:rPr lang="en-US" sz="1600">
                <a:solidFill>
                  <a:srgbClr val="FF0000"/>
                </a:solidFill>
                <a:latin typeface="Times New Roman" pitchFamily="18" charset="0"/>
                <a:cs typeface="Times New Roman" pitchFamily="18" charset="0"/>
              </a:rPr>
              <a:t>**8.6 accessing member variables on the free store.</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pPr>
              <a:defRPr/>
            </a:pPr>
            <a:r>
              <a:rPr lang="en-US"/>
              <a:t>Copyright @ 2007 Real Time College</a:t>
            </a:r>
          </a:p>
        </p:txBody>
      </p:sp>
      <p:sp>
        <p:nvSpPr>
          <p:cNvPr id="1228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C1EEBE9A-ADD1-4146-AF4A-8640908CE60C}" type="slidenum">
              <a:rPr lang="he-IL" sz="1200" smtClean="0">
                <a:solidFill>
                  <a:srgbClr val="898989"/>
                </a:solidFill>
                <a:cs typeface="Arial" pitchFamily="34" charset="0"/>
              </a:rPr>
              <a:pPr eaLnBrk="1" hangingPunct="1"/>
              <a:t>147</a:t>
            </a:fld>
            <a:endParaRPr lang="en-US" sz="1200" smtClean="0">
              <a:solidFill>
                <a:srgbClr val="898989"/>
              </a:solidFill>
            </a:endParaRPr>
          </a:p>
        </p:txBody>
      </p:sp>
      <p:sp>
        <p:nvSpPr>
          <p:cNvPr id="122884" name="Text Box 2"/>
          <p:cNvSpPr txBox="1">
            <a:spLocks noChangeArrowheads="1"/>
          </p:cNvSpPr>
          <p:nvPr/>
        </p:nvSpPr>
        <p:spPr bwMode="auto">
          <a:xfrm>
            <a:off x="838200" y="2133600"/>
            <a:ext cx="7239000" cy="3970318"/>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dirty="0">
                <a:latin typeface="Lucida Console" pitchFamily="49" charset="0"/>
              </a:rPr>
              <a:t>/* allocating a </a:t>
            </a:r>
            <a:r>
              <a:rPr lang="en-US" sz="1200" b="1" dirty="0" err="1">
                <a:latin typeface="Lucida Console" pitchFamily="49" charset="0"/>
              </a:rPr>
              <a:t>struct</a:t>
            </a:r>
            <a:r>
              <a:rPr lang="en-US" sz="1200" b="1" dirty="0">
                <a:latin typeface="Lucida Console" pitchFamily="49" charset="0"/>
              </a:rPr>
              <a:t> with </a:t>
            </a:r>
            <a:r>
              <a:rPr lang="en-US" sz="1200" b="1" dirty="0" err="1">
                <a:latin typeface="Lucida Console" pitchFamily="49" charset="0"/>
              </a:rPr>
              <a:t>malloc</a:t>
            </a:r>
            <a:r>
              <a:rPr lang="en-US" sz="1200" b="1" dirty="0">
                <a:latin typeface="Lucida Console" pitchFamily="49" charset="0"/>
              </a:rPr>
              <a:t>() */</a:t>
            </a:r>
          </a:p>
          <a:p>
            <a:pPr rtl="0"/>
            <a:r>
              <a:rPr lang="en-US" sz="1200" b="1" dirty="0" err="1">
                <a:latin typeface="Lucida Console" pitchFamily="49" charset="0"/>
              </a:rPr>
              <a:t>struct</a:t>
            </a:r>
            <a:r>
              <a:rPr lang="en-US" sz="1200" b="1" dirty="0">
                <a:latin typeface="Lucida Console" pitchFamily="49" charset="0"/>
              </a:rPr>
              <a:t> </a:t>
            </a:r>
            <a:r>
              <a:rPr lang="en-US" sz="1200" b="1" dirty="0" err="1">
                <a:latin typeface="Lucida Console" pitchFamily="49" charset="0"/>
              </a:rPr>
              <a:t>my_struct</a:t>
            </a:r>
            <a:r>
              <a:rPr lang="en-US" sz="1200" b="1" dirty="0">
                <a:latin typeface="Lucida Console" pitchFamily="49" charset="0"/>
              </a:rPr>
              <a:t> *s = NULL;</a:t>
            </a:r>
          </a:p>
          <a:p>
            <a:pPr rtl="0"/>
            <a:r>
              <a:rPr lang="en-US" sz="1200" b="1" dirty="0">
                <a:latin typeface="Lucida Console" pitchFamily="49" charset="0"/>
              </a:rPr>
              <a:t>s = (</a:t>
            </a:r>
            <a:r>
              <a:rPr lang="en-US" sz="1200" b="1" dirty="0" err="1">
                <a:latin typeface="Lucida Console" pitchFamily="49" charset="0"/>
              </a:rPr>
              <a:t>struct</a:t>
            </a:r>
            <a:r>
              <a:rPr lang="en-US" sz="1200" b="1" dirty="0">
                <a:latin typeface="Lucida Console" pitchFamily="49" charset="0"/>
              </a:rPr>
              <a:t> </a:t>
            </a:r>
            <a:r>
              <a:rPr lang="en-US" sz="1200" b="1" dirty="0" err="1">
                <a:latin typeface="Lucida Console" pitchFamily="49" charset="0"/>
              </a:rPr>
              <a:t>my_struct</a:t>
            </a:r>
            <a:r>
              <a:rPr lang="en-US" sz="1200" b="1" dirty="0">
                <a:latin typeface="Lucida Console" pitchFamily="49" charset="0"/>
              </a:rPr>
              <a:t> *)</a:t>
            </a:r>
            <a:r>
              <a:rPr lang="en-US" sz="1200" b="1" dirty="0" err="1">
                <a:latin typeface="Lucida Console" pitchFamily="49" charset="0"/>
              </a:rPr>
              <a:t>malloc</a:t>
            </a:r>
            <a:r>
              <a:rPr lang="en-US" sz="1200" b="1" dirty="0">
                <a:latin typeface="Lucida Console" pitchFamily="49" charset="0"/>
              </a:rPr>
              <a:t>(</a:t>
            </a:r>
            <a:r>
              <a:rPr lang="en-US" sz="1200" b="1" dirty="0" err="1">
                <a:latin typeface="Lucida Console" pitchFamily="49" charset="0"/>
              </a:rPr>
              <a:t>sizeof</a:t>
            </a:r>
            <a:r>
              <a:rPr lang="en-US" sz="1200" b="1" dirty="0">
                <a:latin typeface="Lucida Console" pitchFamily="49" charset="0"/>
              </a:rPr>
              <a:t> (</a:t>
            </a:r>
            <a:r>
              <a:rPr lang="en-US" sz="1200" b="1" dirty="0" err="1">
                <a:latin typeface="Lucida Console" pitchFamily="49" charset="0"/>
              </a:rPr>
              <a:t>my_struct</a:t>
            </a:r>
            <a:r>
              <a:rPr lang="en-US" sz="1200" b="1" dirty="0" smtClean="0">
                <a:latin typeface="Lucida Console" pitchFamily="49" charset="0"/>
              </a:rPr>
              <a:t>)));</a:t>
            </a:r>
            <a:br>
              <a:rPr lang="en-US" sz="1200" b="1" dirty="0" smtClean="0">
                <a:latin typeface="Lucida Console" pitchFamily="49" charset="0"/>
              </a:rPr>
            </a:br>
            <a:r>
              <a:rPr lang="en-US" sz="1200" b="1" dirty="0" smtClean="0">
                <a:latin typeface="Lucida Console" pitchFamily="49" charset="0"/>
              </a:rPr>
              <a:t>if (s == NULL) {</a:t>
            </a:r>
          </a:p>
          <a:p>
            <a:pPr rtl="0"/>
            <a:r>
              <a:rPr lang="en-US" sz="1200" b="1" dirty="0" smtClean="0">
                <a:latin typeface="Lucida Console" pitchFamily="49" charset="0"/>
              </a:rPr>
              <a:t>  </a:t>
            </a:r>
            <a:r>
              <a:rPr lang="en-US" sz="1200" b="1" dirty="0" err="1">
                <a:latin typeface="Lucida Console" pitchFamily="49" charset="0"/>
              </a:rPr>
              <a:t>printf</a:t>
            </a:r>
            <a:r>
              <a:rPr lang="en-US" sz="1200" b="1" dirty="0">
                <a:latin typeface="Lucida Console" pitchFamily="49" charset="0"/>
              </a:rPr>
              <a:t>(</a:t>
            </a:r>
            <a:r>
              <a:rPr lang="en-US" sz="1200" b="1" dirty="0" err="1">
                <a:latin typeface="Lucida Console" pitchFamily="49" charset="0"/>
              </a:rPr>
              <a:t>stderr</a:t>
            </a:r>
            <a:r>
              <a:rPr lang="en-US" sz="1200" b="1" dirty="0">
                <a:latin typeface="Lucida Console" pitchFamily="49" charset="0"/>
              </a:rPr>
              <a:t>, “no memory!”);</a:t>
            </a:r>
          </a:p>
          <a:p>
            <a:pPr rtl="0"/>
            <a:r>
              <a:rPr lang="en-US" sz="1200" b="1" dirty="0">
                <a:latin typeface="Lucida Console" pitchFamily="49" charset="0"/>
              </a:rPr>
              <a:t>  exit(1);</a:t>
            </a:r>
          </a:p>
          <a:p>
            <a:pPr rtl="0"/>
            <a:r>
              <a:rPr lang="en-US" sz="1200" b="1" dirty="0">
                <a:latin typeface="Lucida Console" pitchFamily="49" charset="0"/>
              </a:rPr>
              <a:t>}</a:t>
            </a:r>
          </a:p>
          <a:p>
            <a:pPr rtl="0"/>
            <a:endParaRPr lang="en-US" sz="1200" b="1" dirty="0">
              <a:latin typeface="Lucida Console" pitchFamily="49" charset="0"/>
            </a:endParaRPr>
          </a:p>
          <a:p>
            <a:pPr rtl="0"/>
            <a:r>
              <a:rPr lang="en-US" sz="1200" b="1" dirty="0" err="1">
                <a:latin typeface="Lucida Console" pitchFamily="49" charset="0"/>
              </a:rPr>
              <a:t>memset</a:t>
            </a:r>
            <a:r>
              <a:rPr lang="en-US" sz="1200" b="1" dirty="0">
                <a:latin typeface="Lucida Console" pitchFamily="49" charset="0"/>
              </a:rPr>
              <a:t>(s, 0, </a:t>
            </a:r>
            <a:r>
              <a:rPr lang="en-US" sz="1200" b="1" dirty="0" err="1" smtClean="0">
                <a:latin typeface="Lucida Console" pitchFamily="49" charset="0"/>
              </a:rPr>
              <a:t>sizeof</a:t>
            </a:r>
            <a:r>
              <a:rPr lang="en-US" sz="1200" b="1" dirty="0" smtClean="0">
                <a:latin typeface="Lucida Console" pitchFamily="49" charset="0"/>
              </a:rPr>
              <a:t>(</a:t>
            </a:r>
            <a:r>
              <a:rPr lang="en-US" sz="1200" b="1" dirty="0" err="1" smtClean="0">
                <a:latin typeface="Lucida Console" pitchFamily="49" charset="0"/>
              </a:rPr>
              <a:t>my_struct</a:t>
            </a:r>
            <a:r>
              <a:rPr lang="en-US" sz="1200" b="1" dirty="0" smtClean="0">
                <a:latin typeface="Lucida Console" pitchFamily="49" charset="0"/>
              </a:rPr>
              <a:t>));</a:t>
            </a:r>
            <a:endParaRPr lang="en-US" sz="1200" b="1" dirty="0">
              <a:latin typeface="Lucida Console" pitchFamily="49" charset="0"/>
            </a:endParaRPr>
          </a:p>
          <a:p>
            <a:pPr rtl="0"/>
            <a:endParaRPr lang="en-US" sz="1200" b="1" dirty="0">
              <a:latin typeface="Lucida Console" pitchFamily="49" charset="0"/>
            </a:endParaRPr>
          </a:p>
          <a:p>
            <a:pPr rtl="0"/>
            <a:r>
              <a:rPr lang="en-US" sz="1200" b="1" dirty="0">
                <a:latin typeface="Lucida Console" pitchFamily="49" charset="0"/>
              </a:rPr>
              <a:t>/* another way to initialize an </a:t>
            </a:r>
            <a:r>
              <a:rPr lang="en-US" sz="1200" b="1" dirty="0" err="1">
                <a:latin typeface="Lucida Console" pitchFamily="49" charset="0"/>
              </a:rPr>
              <a:t>alloc’d</a:t>
            </a:r>
            <a:r>
              <a:rPr lang="en-US" sz="1200" b="1" dirty="0">
                <a:latin typeface="Lucida Console" pitchFamily="49" charset="0"/>
              </a:rPr>
              <a:t> structure: */</a:t>
            </a:r>
          </a:p>
          <a:p>
            <a:pPr rtl="0"/>
            <a:r>
              <a:rPr lang="en-US" sz="1200" b="1" dirty="0" err="1">
                <a:latin typeface="Lucida Console" pitchFamily="49" charset="0"/>
              </a:rPr>
              <a:t>struct</a:t>
            </a:r>
            <a:r>
              <a:rPr lang="en-US" sz="1200" b="1" dirty="0">
                <a:latin typeface="Lucida Console" pitchFamily="49" charset="0"/>
              </a:rPr>
              <a:t> </a:t>
            </a:r>
            <a:r>
              <a:rPr lang="en-US" sz="1200" b="1" dirty="0" err="1">
                <a:latin typeface="Lucida Console" pitchFamily="49" charset="0"/>
              </a:rPr>
              <a:t>my_struct</a:t>
            </a:r>
            <a:r>
              <a:rPr lang="en-US" sz="1200" b="1" dirty="0">
                <a:latin typeface="Lucida Console" pitchFamily="49" charset="0"/>
              </a:rPr>
              <a:t> </a:t>
            </a:r>
            <a:r>
              <a:rPr lang="en-US" sz="1200" b="1" dirty="0" err="1">
                <a:latin typeface="Lucida Console" pitchFamily="49" charset="0"/>
              </a:rPr>
              <a:t>init</a:t>
            </a:r>
            <a:r>
              <a:rPr lang="en-US" sz="1200" b="1" dirty="0">
                <a:latin typeface="Lucida Console" pitchFamily="49" charset="0"/>
              </a:rPr>
              <a:t> = {</a:t>
            </a:r>
          </a:p>
          <a:p>
            <a:pPr rtl="0"/>
            <a:r>
              <a:rPr lang="en-US" sz="1200" b="1" dirty="0">
                <a:latin typeface="Lucida Console" pitchFamily="49" charset="0"/>
              </a:rPr>
              <a:t>  counter: 1,</a:t>
            </a:r>
          </a:p>
          <a:p>
            <a:pPr rtl="0"/>
            <a:r>
              <a:rPr lang="en-US" sz="1200" b="1" dirty="0">
                <a:latin typeface="Lucida Console" pitchFamily="49" charset="0"/>
              </a:rPr>
              <a:t>  average: 2.5,</a:t>
            </a:r>
          </a:p>
          <a:p>
            <a:pPr rtl="0"/>
            <a:r>
              <a:rPr lang="en-US" sz="1200" b="1" dirty="0">
                <a:latin typeface="Lucida Console" pitchFamily="49" charset="0"/>
              </a:rPr>
              <a:t>  </a:t>
            </a:r>
            <a:r>
              <a:rPr lang="en-US" sz="1200" b="1" dirty="0" err="1">
                <a:latin typeface="Lucida Console" pitchFamily="49" charset="0"/>
              </a:rPr>
              <a:t>in_use</a:t>
            </a:r>
            <a:r>
              <a:rPr lang="en-US" sz="1200" b="1" dirty="0">
                <a:latin typeface="Lucida Console" pitchFamily="49" charset="0"/>
              </a:rPr>
              <a:t>: 1</a:t>
            </a:r>
          </a:p>
          <a:p>
            <a:pPr rtl="0"/>
            <a:r>
              <a:rPr lang="en-US" sz="1200" b="1" dirty="0">
                <a:latin typeface="Lucida Console" pitchFamily="49" charset="0"/>
              </a:rPr>
              <a:t>};</a:t>
            </a:r>
          </a:p>
          <a:p>
            <a:pPr rtl="0"/>
            <a:endParaRPr lang="en-US" sz="1200" b="1" dirty="0">
              <a:latin typeface="Lucida Console" pitchFamily="49" charset="0"/>
            </a:endParaRPr>
          </a:p>
          <a:p>
            <a:pPr rtl="0"/>
            <a:endParaRPr lang="en-US" sz="1200" b="1" dirty="0">
              <a:latin typeface="Lucida Console" pitchFamily="49" charset="0"/>
            </a:endParaRPr>
          </a:p>
          <a:p>
            <a:pPr rtl="0"/>
            <a:r>
              <a:rPr lang="en-US" sz="1200" b="1" dirty="0">
                <a:latin typeface="Lucida Console" pitchFamily="49" charset="0"/>
              </a:rPr>
              <a:t>/* when you are done with it, free it! */</a:t>
            </a:r>
          </a:p>
          <a:p>
            <a:pPr rtl="0"/>
            <a:r>
              <a:rPr lang="en-US" sz="1200" b="1" dirty="0">
                <a:latin typeface="Lucida Console" pitchFamily="49" charset="0"/>
              </a:rPr>
              <a:t>free(s);</a:t>
            </a:r>
          </a:p>
          <a:p>
            <a:pPr rtl="0"/>
            <a:r>
              <a:rPr lang="en-US" sz="1200" b="1" dirty="0">
                <a:latin typeface="Lucida Console" pitchFamily="49" charset="0"/>
              </a:rPr>
              <a:t>s = NULL;</a:t>
            </a:r>
          </a:p>
        </p:txBody>
      </p:sp>
      <p:sp>
        <p:nvSpPr>
          <p:cNvPr id="122885" name="Rectangle 3"/>
          <p:cNvSpPr>
            <a:spLocks noChangeArrowheads="1"/>
          </p:cNvSpPr>
          <p:nvPr/>
        </p:nvSpPr>
        <p:spPr bwMode="auto">
          <a:xfrm>
            <a:off x="5257800" y="3352800"/>
            <a:ext cx="3505200" cy="609600"/>
          </a:xfrm>
          <a:prstGeom prst="rect">
            <a:avLst/>
          </a:prstGeom>
          <a:solidFill>
            <a:schemeClr val="bg1"/>
          </a:solidFill>
          <a:ln w="28575" algn="ctr">
            <a:solidFill>
              <a:schemeClr val="tx1"/>
            </a:solidFill>
            <a:miter lim="800000"/>
            <a:headEnd/>
            <a:tailEnd/>
          </a:ln>
        </p:spPr>
        <p:txBody>
          <a:bodyPr/>
          <a:lstStyle/>
          <a:p>
            <a:pPr rtl="0" eaLnBrk="0" hangingPunct="0"/>
            <a:r>
              <a:rPr lang="en-US" sz="1600">
                <a:solidFill>
                  <a:schemeClr val="tx2"/>
                </a:solidFill>
              </a:rPr>
              <a:t>malloc() does not zero the memory, so you should memset() it to 0.</a:t>
            </a:r>
          </a:p>
        </p:txBody>
      </p:sp>
      <p:sp>
        <p:nvSpPr>
          <p:cNvPr id="122886" name="Line 4"/>
          <p:cNvSpPr>
            <a:spLocks noChangeShapeType="1"/>
          </p:cNvSpPr>
          <p:nvPr/>
        </p:nvSpPr>
        <p:spPr bwMode="auto">
          <a:xfrm flipH="1" flipV="1">
            <a:off x="3886200" y="37338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22887" name="Rectangle 5"/>
          <p:cNvSpPr>
            <a:spLocks noChangeArrowheads="1"/>
          </p:cNvSpPr>
          <p:nvPr/>
        </p:nvSpPr>
        <p:spPr bwMode="auto">
          <a:xfrm>
            <a:off x="4419600" y="2819400"/>
            <a:ext cx="4724400" cy="381000"/>
          </a:xfrm>
          <a:prstGeom prst="rect">
            <a:avLst/>
          </a:prstGeom>
          <a:solidFill>
            <a:schemeClr val="bg1"/>
          </a:solidFill>
          <a:ln w="28575" algn="ctr">
            <a:solidFill>
              <a:schemeClr val="tx1"/>
            </a:solidFill>
            <a:miter lim="800000"/>
            <a:headEnd/>
            <a:tailEnd/>
          </a:ln>
        </p:spPr>
        <p:txBody>
          <a:bodyPr/>
          <a:lstStyle/>
          <a:p>
            <a:pPr rtl="0" eaLnBrk="0" hangingPunct="0"/>
            <a:r>
              <a:rPr lang="en-US" sz="1600">
                <a:solidFill>
                  <a:schemeClr val="tx2"/>
                </a:solidFill>
              </a:rPr>
              <a:t>Always check for NULL.. Even if you just exit(1).</a:t>
            </a:r>
          </a:p>
        </p:txBody>
      </p:sp>
      <p:sp>
        <p:nvSpPr>
          <p:cNvPr id="122888" name="Line 6"/>
          <p:cNvSpPr>
            <a:spLocks noChangeShapeType="1"/>
          </p:cNvSpPr>
          <p:nvPr/>
        </p:nvSpPr>
        <p:spPr bwMode="auto">
          <a:xfrm flipH="1" flipV="1">
            <a:off x="2514600" y="2819400"/>
            <a:ext cx="19050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22889" name="Rectangle 7"/>
          <p:cNvSpPr>
            <a:spLocks noChangeArrowheads="1"/>
          </p:cNvSpPr>
          <p:nvPr/>
        </p:nvSpPr>
        <p:spPr bwMode="auto">
          <a:xfrm>
            <a:off x="6096000" y="1981200"/>
            <a:ext cx="2514600" cy="381000"/>
          </a:xfrm>
          <a:prstGeom prst="rect">
            <a:avLst/>
          </a:prstGeom>
          <a:solidFill>
            <a:schemeClr val="bg1"/>
          </a:solidFill>
          <a:ln w="28575" algn="ctr">
            <a:solidFill>
              <a:schemeClr val="tx1"/>
            </a:solidFill>
            <a:miter lim="800000"/>
            <a:headEnd/>
            <a:tailEnd/>
          </a:ln>
        </p:spPr>
        <p:txBody>
          <a:bodyPr/>
          <a:lstStyle/>
          <a:p>
            <a:pPr rtl="0" eaLnBrk="0" hangingPunct="0"/>
            <a:r>
              <a:rPr lang="en-US" sz="1600">
                <a:solidFill>
                  <a:schemeClr val="tx2"/>
                </a:solidFill>
              </a:rPr>
              <a:t>malloc() allocates n bytes</a:t>
            </a:r>
          </a:p>
        </p:txBody>
      </p:sp>
      <p:sp>
        <p:nvSpPr>
          <p:cNvPr id="122890" name="Line 8"/>
          <p:cNvSpPr>
            <a:spLocks noChangeShapeType="1"/>
          </p:cNvSpPr>
          <p:nvPr/>
        </p:nvSpPr>
        <p:spPr bwMode="auto">
          <a:xfrm flipH="1">
            <a:off x="4572000" y="2209800"/>
            <a:ext cx="15240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883721" name="Rectangle 9"/>
          <p:cNvSpPr>
            <a:spLocks noChangeArrowheads="1"/>
          </p:cNvSpPr>
          <p:nvPr/>
        </p:nvSpPr>
        <p:spPr bwMode="auto">
          <a:xfrm>
            <a:off x="8153400" y="2438400"/>
            <a:ext cx="685800" cy="304800"/>
          </a:xfrm>
          <a:prstGeom prst="rect">
            <a:avLst/>
          </a:prstGeom>
          <a:solidFill>
            <a:srgbClr val="FFFFDD"/>
          </a:solidFill>
          <a:ln w="28575" algn="ctr">
            <a:solidFill>
              <a:schemeClr val="tx1"/>
            </a:solidFill>
            <a:miter lim="800000"/>
            <a:headEnd/>
            <a:tailEnd/>
          </a:ln>
        </p:spPr>
        <p:txBody>
          <a:bodyPr anchor="ctr"/>
          <a:lstStyle/>
          <a:p>
            <a:pPr rtl="0" eaLnBrk="0" hangingPunct="0"/>
            <a:r>
              <a:rPr lang="en-US" sz="1400">
                <a:solidFill>
                  <a:schemeClr val="tx2"/>
                </a:solidFill>
              </a:rPr>
              <a:t>Why?</a:t>
            </a:r>
          </a:p>
        </p:txBody>
      </p:sp>
      <p:sp>
        <p:nvSpPr>
          <p:cNvPr id="883722" name="Rectangle 10"/>
          <p:cNvSpPr>
            <a:spLocks noChangeArrowheads="1"/>
          </p:cNvSpPr>
          <p:nvPr/>
        </p:nvSpPr>
        <p:spPr bwMode="auto">
          <a:xfrm>
            <a:off x="2743200" y="5715000"/>
            <a:ext cx="3200400" cy="304800"/>
          </a:xfrm>
          <a:prstGeom prst="rect">
            <a:avLst/>
          </a:prstGeom>
          <a:solidFill>
            <a:srgbClr val="FFFFDD"/>
          </a:solidFill>
          <a:ln w="28575" algn="ctr">
            <a:solidFill>
              <a:schemeClr val="tx1"/>
            </a:solidFill>
            <a:miter lim="800000"/>
            <a:headEnd/>
            <a:tailEnd/>
          </a:ln>
        </p:spPr>
        <p:txBody>
          <a:bodyPr anchor="ctr"/>
          <a:lstStyle/>
          <a:p>
            <a:pPr rtl="0" eaLnBrk="0" hangingPunct="0"/>
            <a:r>
              <a:rPr lang="en-US" sz="1400">
                <a:solidFill>
                  <a:schemeClr val="tx2"/>
                </a:solidFill>
              </a:rPr>
              <a:t>Use pointers as implied in-use flags!</a:t>
            </a:r>
          </a:p>
        </p:txBody>
      </p:sp>
      <p:sp>
        <p:nvSpPr>
          <p:cNvPr id="122893" name="Rectangle 11"/>
          <p:cNvSpPr>
            <a:spLocks noChangeArrowheads="1"/>
          </p:cNvSpPr>
          <p:nvPr/>
        </p:nvSpPr>
        <p:spPr bwMode="auto">
          <a:xfrm>
            <a:off x="685800" y="0"/>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endParaRPr lang="he-IL" sz="2800" u="sng">
              <a:solidFill>
                <a:srgbClr val="000077"/>
              </a:solidFill>
              <a:latin typeface="Times New Roman" pitchFamily="18" charset="0"/>
            </a:endParaRPr>
          </a:p>
        </p:txBody>
      </p:sp>
      <p:sp>
        <p:nvSpPr>
          <p:cNvPr id="122894" name="Rectangle 12"/>
          <p:cNvSpPr>
            <a:spLocks noChangeArrowheads="1"/>
          </p:cNvSpPr>
          <p:nvPr/>
        </p:nvSpPr>
        <p:spPr bwMode="auto">
          <a:xfrm>
            <a:off x="304800" y="381000"/>
            <a:ext cx="845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2800" b="1">
                <a:latin typeface="Times New Roman" pitchFamily="18" charset="0"/>
              </a:rPr>
              <a:t>Dynamic Memory  Allocation of Structures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37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3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21" grpId="0" animBg="1"/>
      <p:bldP spid="883722"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txBox="1">
            <a:spLocks noGrp="1"/>
          </p:cNvSpPr>
          <p:nvPr/>
        </p:nvSpPr>
        <p:spPr bwMode="auto">
          <a:xfrm>
            <a:off x="3352800" y="6248400"/>
            <a:ext cx="29718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5" name="Slide Number Placeholder 5"/>
          <p:cNvSpPr txBox="1">
            <a:spLocks noGrp="1"/>
          </p:cNvSpPr>
          <p:nvPr/>
        </p:nvSpPr>
        <p:spPr bwMode="auto">
          <a:xfrm>
            <a:off x="6781800" y="6248400"/>
            <a:ext cx="1905000" cy="457200"/>
          </a:xfrm>
          <a:prstGeom prst="rect">
            <a:avLst/>
          </a:prstGeom>
          <a:noFill/>
          <a:ln>
            <a:miter lim="800000"/>
            <a:headEnd/>
            <a:tailEnd/>
          </a:ln>
        </p:spPr>
        <p:txBody>
          <a:bodyPr/>
          <a:lstStyle/>
          <a:p>
            <a:pPr algn="r" rtl="0">
              <a:defRPr/>
            </a:pPr>
            <a:fld id="{928806CC-2646-41E5-943C-0996E4D108CE}" type="slidenum">
              <a:rPr lang="fa-IR" sz="1000">
                <a:latin typeface="Arial" charset="0"/>
                <a:cs typeface="+mn-cs"/>
              </a:rPr>
              <a:pPr algn="r" rtl="0">
                <a:defRPr/>
              </a:pPr>
              <a:t>148</a:t>
            </a:fld>
            <a:endParaRPr lang="en-US" sz="1000">
              <a:latin typeface="Arial" charset="0"/>
              <a:cs typeface="+mn-cs"/>
            </a:endParaRPr>
          </a:p>
        </p:txBody>
      </p:sp>
      <p:sp>
        <p:nvSpPr>
          <p:cNvPr id="123908" name="Rectangle 2"/>
          <p:cNvSpPr>
            <a:spLocks noGrp="1" noChangeArrowheads="1"/>
          </p:cNvSpPr>
          <p:nvPr>
            <p:ph type="body" idx="4294967295"/>
          </p:nvPr>
        </p:nvSpPr>
        <p:spPr>
          <a:xfrm>
            <a:off x="914400" y="1600200"/>
            <a:ext cx="7772400" cy="4530725"/>
          </a:xfrm>
        </p:spPr>
        <p:txBody>
          <a:bodyPr/>
          <a:lstStyle/>
          <a:p>
            <a:pPr marL="533400" indent="-533400" algn="l" rtl="0" eaLnBrk="1" hangingPunct="1">
              <a:spcBef>
                <a:spcPct val="0"/>
              </a:spcBef>
              <a:buFontTx/>
              <a:buNone/>
            </a:pPr>
            <a:r>
              <a:rPr lang="en-US" sz="1800" smtClean="0">
                <a:latin typeface="Times New Roman" pitchFamily="18" charset="0"/>
                <a:cs typeface="Times New Roman" pitchFamily="18" charset="0"/>
              </a:rPr>
              <a:t>The Compiler generates 32-bit code, and in that mode, there is a significant</a:t>
            </a:r>
          </a:p>
          <a:p>
            <a:pPr marL="533400" indent="-533400" algn="l" rtl="0" eaLnBrk="1" hangingPunct="1">
              <a:spcBef>
                <a:spcPct val="0"/>
              </a:spcBef>
              <a:buFontTx/>
              <a:buNone/>
            </a:pPr>
            <a:r>
              <a:rPr lang="en-US" sz="1800" smtClean="0">
                <a:latin typeface="Times New Roman" pitchFamily="18" charset="0"/>
                <a:cs typeface="Times New Roman" pitchFamily="18" charset="0"/>
              </a:rPr>
              <a:t> penalty (in terms of run-time performance) for unaligned accesses, like accessing</a:t>
            </a:r>
          </a:p>
          <a:p>
            <a:pPr marL="533400" indent="-533400" algn="l" rtl="0" eaLnBrk="1" hangingPunct="1">
              <a:spcBef>
                <a:spcPct val="0"/>
              </a:spcBef>
              <a:buFontTx/>
              <a:buNone/>
            </a:pPr>
            <a:r>
              <a:rPr lang="en-US" sz="1800" smtClean="0">
                <a:latin typeface="Times New Roman" pitchFamily="18" charset="0"/>
                <a:cs typeface="Times New Roman" pitchFamily="18" charset="0"/>
              </a:rPr>
              <a:t> a 16-bit short which isn't aligned on a 16-bit word boundary, or accessing a 32-bit</a:t>
            </a:r>
          </a:p>
          <a:p>
            <a:pPr marL="533400" indent="-533400" algn="l" rtl="0" eaLnBrk="1" hangingPunct="1">
              <a:spcBef>
                <a:spcPct val="0"/>
              </a:spcBef>
              <a:buFontTx/>
              <a:buNone/>
            </a:pPr>
            <a:r>
              <a:rPr lang="en-US" sz="1800" smtClean="0">
                <a:latin typeface="Times New Roman" pitchFamily="18" charset="0"/>
                <a:cs typeface="Times New Roman" pitchFamily="18" charset="0"/>
              </a:rPr>
              <a:t> int which isn't aligned on a 32-bit dword boundary. </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r>
              <a:rPr lang="en-US" sz="1800" smtClean="0">
                <a:latin typeface="Times New Roman" pitchFamily="18" charset="0"/>
                <a:cs typeface="Times New Roman" pitchFamily="18" charset="0"/>
              </a:rPr>
              <a:t>To produce faster code, The Compiler pads struct members so that each one can</a:t>
            </a:r>
          </a:p>
          <a:p>
            <a:pPr marL="533400" indent="-533400" algn="l" rtl="0" eaLnBrk="1" hangingPunct="1">
              <a:spcBef>
                <a:spcPct val="0"/>
              </a:spcBef>
              <a:buFontTx/>
              <a:buNone/>
            </a:pPr>
            <a:r>
              <a:rPr lang="en-US" sz="1800" smtClean="0">
                <a:latin typeface="Times New Roman" pitchFamily="18" charset="0"/>
                <a:cs typeface="Times New Roman" pitchFamily="18" charset="0"/>
              </a:rPr>
              <a:t> be accessed without delays; this sometimes produces struct size which is larger</a:t>
            </a:r>
          </a:p>
          <a:p>
            <a:pPr marL="533400" indent="-533400" algn="l" rtl="0" eaLnBrk="1" hangingPunct="1">
              <a:spcBef>
                <a:spcPct val="0"/>
              </a:spcBef>
              <a:buFontTx/>
              <a:buNone/>
            </a:pPr>
            <a:r>
              <a:rPr lang="en-US" sz="1800" smtClean="0">
                <a:latin typeface="Times New Roman" pitchFamily="18" charset="0"/>
                <a:cs typeface="Times New Roman" pitchFamily="18" charset="0"/>
              </a:rPr>
              <a:t> than the sum of the sizes of its members. If you need to configure the exact struct</a:t>
            </a:r>
          </a:p>
          <a:p>
            <a:pPr marL="533400" indent="-533400" algn="l" rtl="0" eaLnBrk="1" hangingPunct="1">
              <a:spcBef>
                <a:spcPct val="0"/>
              </a:spcBef>
              <a:buFontTx/>
              <a:buNone/>
            </a:pPr>
            <a:r>
              <a:rPr lang="en-US" sz="1800" smtClean="0">
                <a:latin typeface="Times New Roman" pitchFamily="18" charset="0"/>
                <a:cs typeface="Times New Roman" pitchFamily="18" charset="0"/>
              </a:rPr>
              <a:t> with no padding you can use one of these directives used for that purpose:</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r>
              <a:rPr lang="en-US" sz="1800" smtClean="0">
                <a:latin typeface="Times New Roman" pitchFamily="18" charset="0"/>
                <a:cs typeface="Times New Roman" pitchFamily="18" charset="0"/>
              </a:rPr>
              <a:t>Visual Studio: #pragma pack(1);</a:t>
            </a:r>
          </a:p>
          <a:p>
            <a:pPr marL="533400" indent="-533400" algn="l" rtl="0" eaLnBrk="1" hangingPunct="1">
              <a:spcBef>
                <a:spcPct val="0"/>
              </a:spcBef>
              <a:buFontTx/>
              <a:buNone/>
            </a:pPr>
            <a:r>
              <a:rPr lang="en-US" sz="1800" smtClean="0">
                <a:latin typeface="Times New Roman" pitchFamily="18" charset="0"/>
                <a:cs typeface="Times New Roman" pitchFamily="18" charset="0"/>
              </a:rPr>
              <a:t>GCC Linux: use the __attribute__((packed)) extension</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r>
              <a:rPr lang="en-US" sz="1800" smtClean="0">
                <a:latin typeface="Times New Roman" pitchFamily="18" charset="0"/>
                <a:cs typeface="Times New Roman" pitchFamily="18" charset="0"/>
              </a:rPr>
              <a:t>This will prevent The Compiler from padding the structure members; this will</a:t>
            </a:r>
          </a:p>
          <a:p>
            <a:pPr marL="533400" indent="-533400" algn="l" rtl="0" eaLnBrk="1" hangingPunct="1">
              <a:spcBef>
                <a:spcPct val="0"/>
              </a:spcBef>
              <a:buFontTx/>
              <a:buNone/>
            </a:pPr>
            <a:r>
              <a:rPr lang="en-US" sz="1800" smtClean="0">
                <a:latin typeface="Times New Roman" pitchFamily="18" charset="0"/>
                <a:cs typeface="Times New Roman" pitchFamily="18" charset="0"/>
              </a:rPr>
              <a:t> make accesses to some of the members significantly slower.</a:t>
            </a: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a:p>
            <a:pPr marL="533400" indent="-533400" algn="l" rtl="0" eaLnBrk="1" hangingPunct="1">
              <a:spcBef>
                <a:spcPct val="0"/>
              </a:spcBef>
              <a:buFontTx/>
              <a:buNone/>
            </a:pPr>
            <a:endParaRPr lang="en-US" sz="1800" smtClean="0">
              <a:latin typeface="Times New Roman" pitchFamily="18" charset="0"/>
              <a:cs typeface="Times New Roman" pitchFamily="18" charset="0"/>
            </a:endParaRPr>
          </a:p>
        </p:txBody>
      </p:sp>
      <p:sp>
        <p:nvSpPr>
          <p:cNvPr id="123909" name="Rectangle 3"/>
          <p:cNvSpPr>
            <a:spLocks noGrp="1" noChangeArrowheads="1"/>
          </p:cNvSpPr>
          <p:nvPr>
            <p:ph type="title" idx="4294967295"/>
          </p:nvPr>
        </p:nvSpPr>
        <p:spPr>
          <a:xfrm>
            <a:off x="-1447800" y="152400"/>
            <a:ext cx="8077200" cy="1143000"/>
          </a:xfrm>
          <a:noFill/>
        </p:spPr>
        <p:txBody>
          <a:bodyPr/>
          <a:lstStyle/>
          <a:p>
            <a:pPr rtl="0" eaLnBrk="1" hangingPunct="1"/>
            <a:r>
              <a:rPr lang="en-US" sz="4000" b="1" smtClean="0">
                <a:latin typeface="Times" pitchFamily="18" charset="0"/>
              </a:rPr>
              <a:t>Pragma directive</a:t>
            </a:r>
          </a:p>
        </p:txBody>
      </p:sp>
      <p:sp>
        <p:nvSpPr>
          <p:cNvPr id="123910" name="Rectangle 4"/>
          <p:cNvSpPr>
            <a:spLocks noChangeArrowheads="1"/>
          </p:cNvSpPr>
          <p:nvPr/>
        </p:nvSpPr>
        <p:spPr bwMode="auto">
          <a:xfrm>
            <a:off x="6629400" y="5791200"/>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cs typeface="Times New Roman" pitchFamily="18" charset="0"/>
              </a:rPr>
              <a:t>**Lesson-12.3</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subTitle" idx="1"/>
          </p:nvPr>
        </p:nvSpPr>
        <p:spPr>
          <a:xfrm>
            <a:off x="1371600" y="2286000"/>
            <a:ext cx="6400800" cy="1752600"/>
          </a:xfrm>
        </p:spPr>
        <p:txBody>
          <a:bodyPr/>
          <a:lstStyle/>
          <a:p>
            <a:pPr rtl="0" eaLnBrk="1" hangingPunct="1"/>
            <a:r>
              <a:rPr lang="en-US" sz="5400" b="1" smtClean="0">
                <a:solidFill>
                  <a:srgbClr val="FF0000"/>
                </a:solidFill>
                <a:latin typeface="Times New Roman" pitchFamily="18" charset="0"/>
              </a:rPr>
              <a:t>Bitwise Operations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24932"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44C92251-7764-44F4-89C2-7036AA80847B}" type="slidenum">
              <a:rPr lang="he-IL" sz="1200" smtClean="0">
                <a:solidFill>
                  <a:srgbClr val="898989"/>
                </a:solidFill>
                <a:cs typeface="Arial" pitchFamily="34" charset="0"/>
              </a:rPr>
              <a:pPr eaLnBrk="1" hangingPunct="1"/>
              <a:t>149</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04800" y="304800"/>
            <a:ext cx="5562600" cy="457200"/>
          </a:xfrm>
        </p:spPr>
        <p:txBody>
          <a:bodyPr>
            <a:normAutofit fontScale="90000"/>
          </a:bodyPr>
          <a:lstStyle/>
          <a:p>
            <a:pPr algn="l" rtl="0" eaLnBrk="1" hangingPunct="1">
              <a:defRPr/>
            </a:pPr>
            <a:r>
              <a:rPr lang="en-US" sz="3600" b="1" dirty="0" smtClean="0">
                <a:latin typeface="Times" pitchFamily="18" charset="0"/>
              </a:rPr>
              <a:t>Basic I\O </a:t>
            </a:r>
            <a:r>
              <a:rPr lang="en-US" sz="3600" b="1" dirty="0" smtClean="0">
                <a:latin typeface="Times" pitchFamily="18" charset="0"/>
              </a:rPr>
              <a:t>Commands</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006646D-6D23-4018-9895-15D4ED7CBE08}" type="slidenum">
              <a:rPr lang="he-IL" sz="1200" smtClean="0">
                <a:solidFill>
                  <a:srgbClr val="898989"/>
                </a:solidFill>
                <a:cs typeface="Arial" pitchFamily="34" charset="0"/>
              </a:rPr>
              <a:pPr eaLnBrk="1" hangingPunct="1"/>
              <a:t>15</a:t>
            </a:fld>
            <a:endParaRPr lang="en-US" sz="1200" smtClean="0">
              <a:solidFill>
                <a:srgbClr val="898989"/>
              </a:solidFill>
            </a:endParaRPr>
          </a:p>
        </p:txBody>
      </p:sp>
      <p:sp>
        <p:nvSpPr>
          <p:cNvPr id="9221" name="Rectangle 3"/>
          <p:cNvSpPr>
            <a:spLocks noChangeArrowheads="1"/>
          </p:cNvSpPr>
          <p:nvPr/>
        </p:nvSpPr>
        <p:spPr bwMode="auto">
          <a:xfrm>
            <a:off x="685800" y="1554163"/>
            <a:ext cx="80010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a:r>
              <a:rPr lang="en-US" sz="1800">
                <a:latin typeface="Times New Roman" pitchFamily="18" charset="0"/>
                <a:cs typeface="Times New Roman" pitchFamily="18" charset="0"/>
              </a:rPr>
              <a:t>In order to communicate with the outside world we need I\O functions.</a:t>
            </a:r>
          </a:p>
          <a:p>
            <a:pPr rtl="0"/>
            <a:endParaRPr lang="en-US" sz="1800">
              <a:latin typeface="Times New Roman" pitchFamily="18" charset="0"/>
              <a:cs typeface="Times New Roman" pitchFamily="18" charset="0"/>
            </a:endParaRPr>
          </a:p>
          <a:p>
            <a:pPr rtl="0"/>
            <a:r>
              <a:rPr lang="en-US" sz="1800" i="1">
                <a:solidFill>
                  <a:schemeClr val="accent2"/>
                </a:solidFill>
                <a:cs typeface="Arial" pitchFamily="34" charset="0"/>
              </a:rPr>
              <a:t>scanf()</a:t>
            </a:r>
            <a:r>
              <a:rPr lang="en-US" sz="1800" i="1">
                <a:solidFill>
                  <a:srgbClr val="3399FF"/>
                </a:solidFill>
                <a:cs typeface="Arial" pitchFamily="34" charset="0"/>
              </a:rPr>
              <a:t> – </a:t>
            </a:r>
            <a:r>
              <a:rPr lang="en-US" sz="1800">
                <a:latin typeface="Times New Roman" pitchFamily="18" charset="0"/>
                <a:cs typeface="Times New Roman" pitchFamily="18" charset="0"/>
              </a:rPr>
              <a:t>gets characters from keyboard</a:t>
            </a:r>
          </a:p>
          <a:p>
            <a:pPr rtl="0"/>
            <a:endParaRPr lang="en-US" sz="1800" u="sng">
              <a:latin typeface="Times New Roman" pitchFamily="18" charset="0"/>
              <a:cs typeface="Times New Roman" pitchFamily="18" charset="0"/>
            </a:endParaRPr>
          </a:p>
          <a:p>
            <a:pPr rtl="0"/>
            <a:r>
              <a:rPr lang="en-US" sz="1800" u="sng">
                <a:latin typeface="Times New Roman" pitchFamily="18" charset="0"/>
                <a:cs typeface="Times New Roman" pitchFamily="18" charset="0"/>
              </a:rPr>
              <a:t>Example: </a:t>
            </a:r>
            <a:r>
              <a:rPr lang="en-US" sz="1800">
                <a:latin typeface="Times New Roman" pitchFamily="18" charset="0"/>
                <a:cs typeface="Times New Roman" pitchFamily="18" charset="0"/>
              </a:rPr>
              <a:t> read from keyboard into a variable called var1 in decimal mode</a:t>
            </a:r>
          </a:p>
          <a:p>
            <a:pPr rtl="0"/>
            <a:endParaRPr lang="en-US" sz="1800">
              <a:latin typeface="Times New Roman" pitchFamily="18" charset="0"/>
              <a:cs typeface="Times New Roman" pitchFamily="18" charset="0"/>
            </a:endParaRPr>
          </a:p>
          <a:p>
            <a:pPr rtl="0"/>
            <a:r>
              <a:rPr lang="en-US" sz="1800" i="1">
                <a:solidFill>
                  <a:srgbClr val="3399FF"/>
                </a:solidFill>
                <a:latin typeface="Times New Roman" pitchFamily="18" charset="0"/>
                <a:cs typeface="Times New Roman" pitchFamily="18" charset="0"/>
              </a:rPr>
              <a:t>	</a:t>
            </a:r>
            <a:r>
              <a:rPr lang="en-US" sz="1800" i="1">
                <a:solidFill>
                  <a:srgbClr val="0066FF"/>
                </a:solidFill>
                <a:latin typeface="Times New Roman" pitchFamily="18" charset="0"/>
                <a:cs typeface="Times New Roman" pitchFamily="18" charset="0"/>
              </a:rPr>
              <a:t>Scanf(“%d”,&amp;var1)</a:t>
            </a:r>
          </a:p>
          <a:p>
            <a:pPr rtl="0"/>
            <a:endParaRPr lang="en-US" sz="1800" i="1">
              <a:solidFill>
                <a:srgbClr val="0066FF"/>
              </a:solidFill>
              <a:latin typeface="Times New Roman" pitchFamily="18" charset="0"/>
              <a:cs typeface="Times New Roman" pitchFamily="18" charset="0"/>
            </a:endParaRPr>
          </a:p>
          <a:p>
            <a:pPr rtl="0"/>
            <a:r>
              <a:rPr lang="en-US" sz="1800" i="1">
                <a:solidFill>
                  <a:schemeClr val="accent2"/>
                </a:solidFill>
                <a:cs typeface="Arial" pitchFamily="34" charset="0"/>
              </a:rPr>
              <a:t>printf()</a:t>
            </a:r>
            <a:r>
              <a:rPr lang="en-US" sz="1800" i="1">
                <a:solidFill>
                  <a:srgbClr val="3399FF"/>
                </a:solidFill>
                <a:cs typeface="Arial" pitchFamily="34" charset="0"/>
              </a:rPr>
              <a:t> – </a:t>
            </a:r>
            <a:r>
              <a:rPr lang="en-US" sz="1800">
                <a:latin typeface="Times New Roman" pitchFamily="18" charset="0"/>
                <a:cs typeface="Times New Roman" pitchFamily="18" charset="0"/>
              </a:rPr>
              <a:t>writes characters to monitor</a:t>
            </a:r>
          </a:p>
          <a:p>
            <a:pPr rtl="0"/>
            <a:endParaRPr lang="en-US" sz="1800" u="sng">
              <a:latin typeface="Times New Roman" pitchFamily="18" charset="0"/>
              <a:cs typeface="Times New Roman" pitchFamily="18" charset="0"/>
            </a:endParaRPr>
          </a:p>
          <a:p>
            <a:pPr rtl="0"/>
            <a:r>
              <a:rPr lang="en-US" sz="1800" u="sng">
                <a:latin typeface="Times New Roman" pitchFamily="18" charset="0"/>
                <a:cs typeface="Times New Roman" pitchFamily="18" charset="0"/>
              </a:rPr>
              <a:t>Example:  </a:t>
            </a:r>
            <a:r>
              <a:rPr lang="en-US" sz="1800">
                <a:latin typeface="Times New Roman" pitchFamily="18" charset="0"/>
                <a:cs typeface="Times New Roman" pitchFamily="18" charset="0"/>
              </a:rPr>
              <a:t>write from  a variable called var1 onto the screen in decimal mode</a:t>
            </a:r>
          </a:p>
          <a:p>
            <a:pPr rtl="0"/>
            <a:endParaRPr lang="en-US" sz="1800">
              <a:latin typeface="Times New Roman" pitchFamily="18" charset="0"/>
              <a:cs typeface="Times New Roman" pitchFamily="18" charset="0"/>
            </a:endParaRPr>
          </a:p>
          <a:p>
            <a:pPr rtl="0"/>
            <a:r>
              <a:rPr lang="en-US" sz="1800" i="1">
                <a:solidFill>
                  <a:srgbClr val="3399FF"/>
                </a:solidFill>
                <a:latin typeface="Times New Roman" pitchFamily="18" charset="0"/>
                <a:cs typeface="Times New Roman" pitchFamily="18" charset="0"/>
              </a:rPr>
              <a:t>	</a:t>
            </a:r>
            <a:r>
              <a:rPr lang="en-US" sz="1800" i="1">
                <a:solidFill>
                  <a:srgbClr val="0066FF"/>
                </a:solidFill>
                <a:latin typeface="Times New Roman" pitchFamily="18" charset="0"/>
                <a:cs typeface="Times New Roman" pitchFamily="18" charset="0"/>
              </a:rPr>
              <a:t>printf(“ variable is equal %d”, variable)</a:t>
            </a:r>
          </a:p>
          <a:p>
            <a:pPr rtl="0"/>
            <a:endParaRPr lang="en-US" sz="1800" i="1">
              <a:solidFill>
                <a:srgbClr val="0066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524000" y="228600"/>
            <a:ext cx="7772400" cy="1143000"/>
          </a:xfrm>
        </p:spPr>
        <p:txBody>
          <a:bodyPr/>
          <a:lstStyle/>
          <a:p>
            <a:pPr eaLnBrk="1" hangingPunct="1"/>
            <a:r>
              <a:rPr lang="en-US" sz="3600" b="1" smtClean="0">
                <a:latin typeface="Times" pitchFamily="18" charset="0"/>
              </a:rPr>
              <a:t>Bitwise Operations</a:t>
            </a:r>
          </a:p>
        </p:txBody>
      </p:sp>
      <p:sp>
        <p:nvSpPr>
          <p:cNvPr id="125955" name="Rectangle 3"/>
          <p:cNvSpPr>
            <a:spLocks noGrp="1" noChangeArrowheads="1"/>
          </p:cNvSpPr>
          <p:nvPr>
            <p:ph idx="1"/>
          </p:nvPr>
        </p:nvSpPr>
        <p:spPr/>
        <p:txBody>
          <a:bodyPr/>
          <a:lstStyle/>
          <a:p>
            <a:pPr algn="l" rtl="0" eaLnBrk="1" hangingPunct="1"/>
            <a:r>
              <a:rPr lang="en-US" sz="1800" smtClean="0">
                <a:latin typeface="Times New Roman" pitchFamily="18" charset="0"/>
                <a:cs typeface="Times New Roman" pitchFamily="18" charset="0"/>
              </a:rPr>
              <a:t>Usage:</a:t>
            </a:r>
          </a:p>
          <a:p>
            <a:pPr lvl="1" algn="l" rtl="0" eaLnBrk="1" hangingPunct="1"/>
            <a:r>
              <a:rPr lang="en-US" sz="1800" smtClean="0">
                <a:latin typeface="Times New Roman" pitchFamily="18" charset="0"/>
                <a:cs typeface="Times New Roman" pitchFamily="18" charset="0"/>
              </a:rPr>
              <a:t>data compression</a:t>
            </a:r>
            <a:r>
              <a:rPr lang="en-US" sz="1800" b="1" smtClean="0">
                <a:latin typeface="Times New Roman" pitchFamily="18" charset="0"/>
                <a:cs typeface="Times New Roman" pitchFamily="18" charset="0"/>
              </a:rPr>
              <a:t> </a:t>
            </a:r>
            <a:r>
              <a:rPr lang="en-US" sz="1800" smtClean="0">
                <a:latin typeface="Times New Roman" pitchFamily="18" charset="0"/>
                <a:cs typeface="Times New Roman" pitchFamily="18" charset="0"/>
              </a:rPr>
              <a:t>&amp; encoding</a:t>
            </a:r>
          </a:p>
          <a:p>
            <a:pPr lvl="1" algn="l" rtl="0" eaLnBrk="1" hangingPunct="1"/>
            <a:r>
              <a:rPr lang="en-US" sz="1800" smtClean="0">
                <a:latin typeface="Times New Roman" pitchFamily="18" charset="0"/>
                <a:cs typeface="Times New Roman" pitchFamily="18" charset="0"/>
              </a:rPr>
              <a:t>Optimize computations </a:t>
            </a:r>
          </a:p>
          <a:p>
            <a:pPr lvl="1" algn="l" rtl="0" eaLnBrk="1" hangingPunct="1"/>
            <a:r>
              <a:rPr lang="en-US" sz="1800" smtClean="0">
                <a:latin typeface="Times New Roman" pitchFamily="18" charset="0"/>
                <a:cs typeface="Times New Roman" pitchFamily="18" charset="0"/>
              </a:rPr>
              <a:t>Many programs (</a:t>
            </a:r>
            <a:r>
              <a:rPr lang="en-US" sz="1800" b="1" i="1" smtClean="0">
                <a:latin typeface="Times New Roman" pitchFamily="18" charset="0"/>
                <a:cs typeface="Times New Roman" pitchFamily="18" charset="0"/>
              </a:rPr>
              <a:t>e.g.</a:t>
            </a:r>
            <a:r>
              <a:rPr lang="en-US" sz="1800" smtClean="0">
                <a:latin typeface="Times New Roman" pitchFamily="18" charset="0"/>
                <a:cs typeface="Times New Roman" pitchFamily="18" charset="0"/>
              </a:rPr>
              <a:t> systems type applications) must actually operate at a </a:t>
            </a:r>
            <a:r>
              <a:rPr lang="en-US" sz="1800" smtClean="0">
                <a:solidFill>
                  <a:srgbClr val="FF0000"/>
                </a:solidFill>
                <a:latin typeface="Times New Roman" pitchFamily="18" charset="0"/>
                <a:cs typeface="Times New Roman" pitchFamily="18" charset="0"/>
              </a:rPr>
              <a:t>low level</a:t>
            </a:r>
            <a:r>
              <a:rPr lang="en-US" sz="1800" smtClean="0">
                <a:latin typeface="Times New Roman" pitchFamily="18" charset="0"/>
                <a:cs typeface="Times New Roman" pitchFamily="18" charset="0"/>
              </a:rPr>
              <a:t> where individual bits/bytes must be operated on. </a:t>
            </a:r>
          </a:p>
          <a:p>
            <a:pPr lvl="1" algn="l" rtl="0" eaLnBrk="1" hangingPunct="1"/>
            <a:r>
              <a:rPr lang="en-US" sz="1800" smtClean="0">
                <a:latin typeface="Times New Roman" pitchFamily="18" charset="0"/>
                <a:cs typeface="Times New Roman" pitchFamily="18" charset="0"/>
              </a:rPr>
              <a:t>The combination of pointers and bit-level operators makes C useful for many low level applications and can almost replace assembly code. (Only about 10 % of UNIX is assembly code the rest is C!!!) </a:t>
            </a:r>
          </a:p>
          <a:p>
            <a:pPr lvl="1" algn="l" rtl="0" eaLnBrk="1" hangingPunct="1"/>
            <a:endParaRPr lang="en-US" sz="1800" smtClean="0">
              <a:latin typeface="Times New Roman" pitchFamily="18" charset="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259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927B7834-C37C-4B3A-B420-909D0DFCAB01}" type="slidenum">
              <a:rPr lang="he-IL" sz="1200" smtClean="0">
                <a:solidFill>
                  <a:srgbClr val="898989"/>
                </a:solidFill>
                <a:cs typeface="Arial" pitchFamily="34" charset="0"/>
              </a:rPr>
              <a:pPr eaLnBrk="1" hangingPunct="1"/>
              <a:t>150</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9"/>
          <p:cNvSpPr>
            <a:spLocks noGrp="1" noChangeArrowheads="1"/>
          </p:cNvSpPr>
          <p:nvPr>
            <p:ph type="title"/>
          </p:nvPr>
        </p:nvSpPr>
        <p:spPr>
          <a:xfrm>
            <a:off x="-1143000" y="152400"/>
            <a:ext cx="7772400" cy="1143000"/>
          </a:xfrm>
          <a:noFill/>
        </p:spPr>
        <p:txBody>
          <a:bodyPr/>
          <a:lstStyle/>
          <a:p>
            <a:pPr eaLnBrk="1" hangingPunct="1"/>
            <a:r>
              <a:rPr lang="en-US" b="1" smtClean="0">
                <a:latin typeface="Times" pitchFamily="18" charset="0"/>
              </a:rPr>
              <a:t>Bitwise Operations</a:t>
            </a:r>
          </a:p>
        </p:txBody>
      </p:sp>
      <p:graphicFrame>
        <p:nvGraphicFramePr>
          <p:cNvPr id="745475" name="Group 3"/>
          <p:cNvGraphicFramePr>
            <a:graphicFrameLocks noGrp="1"/>
          </p:cNvGraphicFramePr>
          <p:nvPr>
            <p:ph type="tbl" idx="1"/>
          </p:nvPr>
        </p:nvGraphicFramePr>
        <p:xfrm>
          <a:off x="914400" y="1752600"/>
          <a:ext cx="2057400" cy="2133601"/>
        </p:xfrm>
        <a:graphic>
          <a:graphicData uri="http://schemas.openxmlformats.org/drawingml/2006/table">
            <a:tbl>
              <a:tblPr rtl="1"/>
              <a:tblGrid>
                <a:gridCol w="685800"/>
                <a:gridCol w="685800"/>
                <a:gridCol w="685800"/>
              </a:tblGrid>
              <a:tr h="341313">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Times New Roman" pitchFamily="18" charset="0"/>
                          <a:cs typeface="Times New Roman" pitchFamily="18" charset="0"/>
                        </a:rPr>
                        <a:t>OR</a:t>
                      </a:r>
                      <a:endParaRPr kumimoji="0" lang="en-US" sz="2400" b="0" i="0" u="sng"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r h="339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X|Y</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Y</a:t>
                      </a:r>
                      <a:endParaRPr kumimoji="0" lang="en-US" sz="2400" b="0" i="0" u="none"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X</a:t>
                      </a:r>
                      <a:endParaRPr kumimoji="0" lang="en-US" sz="2400" b="0" i="0" u="none"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41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 name="Footer Placeholder 4"/>
          <p:cNvSpPr>
            <a:spLocks noGrp="1"/>
          </p:cNvSpPr>
          <p:nvPr>
            <p:ph type="ftr" sz="quarter" idx="11"/>
          </p:nvPr>
        </p:nvSpPr>
        <p:spPr/>
        <p:txBody>
          <a:bodyPr/>
          <a:lstStyle/>
          <a:p>
            <a:pPr>
              <a:defRPr/>
            </a:pPr>
            <a:r>
              <a:rPr lang="en-US"/>
              <a:t>Copyright @ 2007 Real Time College</a:t>
            </a:r>
          </a:p>
        </p:txBody>
      </p:sp>
      <p:sp>
        <p:nvSpPr>
          <p:cNvPr id="1270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94E75452-06B7-4428-950A-697DF15FB75C}" type="slidenum">
              <a:rPr lang="he-IL" sz="1200" smtClean="0">
                <a:solidFill>
                  <a:srgbClr val="898989"/>
                </a:solidFill>
                <a:cs typeface="Arial" pitchFamily="34" charset="0"/>
              </a:rPr>
              <a:pPr eaLnBrk="1" hangingPunct="1"/>
              <a:t>151</a:t>
            </a:fld>
            <a:endParaRPr lang="en-US" sz="1200" smtClean="0">
              <a:solidFill>
                <a:srgbClr val="898989"/>
              </a:solidFill>
            </a:endParaRPr>
          </a:p>
        </p:txBody>
      </p:sp>
      <p:graphicFrame>
        <p:nvGraphicFramePr>
          <p:cNvPr id="745531" name="Group 59"/>
          <p:cNvGraphicFramePr>
            <a:graphicFrameLocks noGrp="1"/>
          </p:cNvGraphicFramePr>
          <p:nvPr>
            <p:ph type="tbl" idx="4294967295"/>
          </p:nvPr>
        </p:nvGraphicFramePr>
        <p:xfrm>
          <a:off x="228600" y="4114800"/>
          <a:ext cx="2514600" cy="2036763"/>
        </p:xfrm>
        <a:graphic>
          <a:graphicData uri="http://schemas.openxmlformats.org/drawingml/2006/table">
            <a:tbl>
              <a:tblPr rtl="1"/>
              <a:tblGrid>
                <a:gridCol w="838200"/>
                <a:gridCol w="838200"/>
                <a:gridCol w="838200"/>
              </a:tblGrid>
              <a:tr h="339725">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Times New Roman" pitchFamily="18" charset="0"/>
                          <a:cs typeface="Times New Roman" pitchFamily="18" charset="0"/>
                        </a:rPr>
                        <a:t>XOR</a:t>
                      </a:r>
                      <a:endParaRPr kumimoji="0" lang="en-US" sz="2400" b="0" i="0" u="sng"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r h="339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X^Y</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X</a:t>
                      </a:r>
                      <a:endParaRPr kumimoji="0" lang="en-US" sz="2400" b="0" i="0" u="none"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1344" name="Group 32"/>
          <p:cNvGraphicFramePr>
            <a:graphicFrameLocks noGrp="1"/>
          </p:cNvGraphicFramePr>
          <p:nvPr/>
        </p:nvGraphicFramePr>
        <p:xfrm>
          <a:off x="5562600" y="1676400"/>
          <a:ext cx="3124200" cy="4530726"/>
        </p:xfrm>
        <a:graphic>
          <a:graphicData uri="http://schemas.openxmlformats.org/drawingml/2006/table">
            <a:tbl>
              <a:tblPr rtl="1"/>
              <a:tblGrid>
                <a:gridCol w="1828800"/>
                <a:gridCol w="1295400"/>
              </a:tblGrid>
              <a:tr h="590550">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smtClean="0">
                          <a:ln>
                            <a:noFill/>
                          </a:ln>
                          <a:solidFill>
                            <a:schemeClr val="tx1"/>
                          </a:solidFill>
                          <a:effectLst/>
                          <a:latin typeface="Times New Roman" pitchFamily="18" charset="0"/>
                          <a:cs typeface="Times New Roman" pitchFamily="18" charset="0"/>
                        </a:rPr>
                        <a:t>Table:</a:t>
                      </a:r>
                      <a:r>
                        <a:rPr kumimoji="0" lang="en-US" sz="1600" b="0" i="0" u="sng" strike="noStrike" cap="none" normalizeH="0" baseline="0" dirty="0" smtClean="0">
                          <a:ln>
                            <a:noFill/>
                          </a:ln>
                          <a:solidFill>
                            <a:schemeClr val="tx1"/>
                          </a:solidFill>
                          <a:effectLst/>
                          <a:latin typeface="Times New Roman" pitchFamily="18" charset="0"/>
                          <a:cs typeface="Times New Roman" pitchFamily="18" charset="0"/>
                        </a:rPr>
                        <a:t> </a:t>
                      </a:r>
                      <a:r>
                        <a:rPr kumimoji="0" lang="en-US" sz="1600" b="1" i="0" u="sng" strike="noStrike" cap="none" normalizeH="0" baseline="0" dirty="0" smtClean="0">
                          <a:ln>
                            <a:noFill/>
                          </a:ln>
                          <a:solidFill>
                            <a:schemeClr val="tx1"/>
                          </a:solidFill>
                          <a:effectLst/>
                          <a:latin typeface="Times New Roman" pitchFamily="18" charset="0"/>
                          <a:cs typeface="Times New Roman" pitchFamily="18" charset="0"/>
                        </a:rPr>
                        <a:t>Bitwise operators</a:t>
                      </a:r>
                      <a:endParaRPr kumimoji="0" lang="en-US" sz="1600" b="0" i="0" u="sng"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r>
              <a:tr h="6572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Bitwise AND</a:t>
                      </a:r>
                      <a:endParaRPr kumimoji="0" lang="en-US" sz="16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&amp;</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Bitwise OR</a:t>
                      </a:r>
                      <a:endParaRPr kumimoji="0" lang="en-US" sz="16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5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Bitwise XOR</a:t>
                      </a:r>
                      <a:endParaRPr kumimoji="0" lang="en-US" sz="16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Bitwise NOT</a:t>
                      </a:r>
                      <a:endParaRPr kumimoji="0" lang="en-US" sz="16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5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Shift left</a:t>
                      </a:r>
                      <a:endParaRPr kumimoji="0" lang="en-US" sz="16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&lt;&lt;</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Shift right</a:t>
                      </a:r>
                      <a:endParaRPr kumimoji="0" lang="en-US" sz="16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&gt;&gt;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1373" name="Group 61"/>
          <p:cNvGraphicFramePr>
            <a:graphicFrameLocks noGrp="1"/>
          </p:cNvGraphicFramePr>
          <p:nvPr/>
        </p:nvGraphicFramePr>
        <p:xfrm>
          <a:off x="3200400" y="1752600"/>
          <a:ext cx="2209800" cy="2133600"/>
        </p:xfrm>
        <a:graphic>
          <a:graphicData uri="http://schemas.openxmlformats.org/drawingml/2006/table">
            <a:tbl>
              <a:tblPr rtl="1"/>
              <a:tblGrid>
                <a:gridCol w="644525"/>
                <a:gridCol w="782637"/>
                <a:gridCol w="782638"/>
              </a:tblGrid>
              <a:tr h="355600">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Times New Roman" pitchFamily="18" charset="0"/>
                          <a:cs typeface="Times New Roman" pitchFamily="18" charset="0"/>
                        </a:rPr>
                        <a:t>AND</a:t>
                      </a:r>
                      <a:endParaRPr kumimoji="0" lang="en-US" sz="2400" b="0" i="0" u="sng"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r h="355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X&amp;Y</a:t>
                      </a:r>
                      <a:endParaRPr kumimoji="0" lang="en-US" sz="2400" b="0" i="0" u="none"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Y</a:t>
                      </a:r>
                      <a:endParaRPr kumimoji="0" lang="en-US" sz="2400" b="0" i="0" u="none"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X</a:t>
                      </a:r>
                      <a:endParaRPr kumimoji="0" lang="en-US" sz="2400" b="0" i="0" u="none" strike="noStrike" cap="none" normalizeH="0" baseline="0" dirty="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55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43000" y="152400"/>
            <a:ext cx="7772400" cy="1143000"/>
          </a:xfrm>
        </p:spPr>
        <p:txBody>
          <a:bodyPr/>
          <a:lstStyle/>
          <a:p>
            <a:pPr eaLnBrk="1" hangingPunct="1"/>
            <a:r>
              <a:rPr lang="en-US" sz="3600" b="1" smtClean="0">
                <a:latin typeface="Times" pitchFamily="18" charset="0"/>
              </a:rPr>
              <a:t>Bitwise Shift Operators</a:t>
            </a:r>
          </a:p>
        </p:txBody>
      </p:sp>
      <p:sp>
        <p:nvSpPr>
          <p:cNvPr id="128003" name="Rectangle 3"/>
          <p:cNvSpPr>
            <a:spLocks noGrp="1" noChangeArrowheads="1"/>
          </p:cNvSpPr>
          <p:nvPr>
            <p:ph idx="1"/>
          </p:nvPr>
        </p:nvSpPr>
        <p:spPr/>
        <p:txBody>
          <a:bodyPr/>
          <a:lstStyle/>
          <a:p>
            <a:pPr algn="l" rtl="0" eaLnBrk="1" hangingPunct="1">
              <a:lnSpc>
                <a:spcPct val="80000"/>
              </a:lnSpc>
              <a:buFont typeface="Wingdings" pitchFamily="2" charset="2"/>
              <a:buNone/>
            </a:pPr>
            <a:r>
              <a:rPr lang="en-US" sz="1600" smtClean="0">
                <a:latin typeface="Times New Roman" pitchFamily="18" charset="0"/>
                <a:cs typeface="Times New Roman" pitchFamily="18" charset="0"/>
              </a:rPr>
              <a:t>The shift operators shift their first operand left (&lt;&lt;) or right (&gt;&gt;) by the number of positions the second operand specifies. </a:t>
            </a:r>
          </a:p>
          <a:p>
            <a:pPr algn="l" rtl="0" eaLnBrk="1" hangingPunct="1">
              <a:lnSpc>
                <a:spcPct val="80000"/>
              </a:lnSpc>
              <a:buFont typeface="Wingdings" pitchFamily="2" charset="2"/>
              <a:buNone/>
            </a:pPr>
            <a:r>
              <a:rPr lang="en-US" sz="1600" smtClean="0">
                <a:latin typeface="Times New Roman" pitchFamily="18" charset="0"/>
                <a:cs typeface="Times New Roman" pitchFamily="18" charset="0"/>
              </a:rPr>
              <a:t> 	x=0x1</a:t>
            </a:r>
          </a:p>
          <a:p>
            <a:pPr lvl="1" algn="l" rtl="0" eaLnBrk="1" hangingPunct="1">
              <a:lnSpc>
                <a:spcPct val="80000"/>
              </a:lnSpc>
            </a:pPr>
            <a:r>
              <a:rPr lang="en-US" sz="1500" smtClean="0">
                <a:latin typeface="Times New Roman" pitchFamily="18" charset="0"/>
                <a:cs typeface="Times New Roman" pitchFamily="18" charset="0"/>
              </a:rPr>
              <a:t>y= x&lt;&lt;1 </a:t>
            </a:r>
            <a:r>
              <a:rPr lang="en-US" sz="1600" smtClean="0">
                <a:latin typeface="Times New Roman" pitchFamily="18" charset="0"/>
                <a:cs typeface="Times New Roman" pitchFamily="18" charset="0"/>
              </a:rPr>
              <a:t>=&gt; y= 0x2  </a:t>
            </a:r>
          </a:p>
          <a:p>
            <a:pPr lvl="1" algn="l" rtl="0" eaLnBrk="1" hangingPunct="1">
              <a:lnSpc>
                <a:spcPct val="80000"/>
              </a:lnSpc>
            </a:pPr>
            <a:r>
              <a:rPr lang="en-US" sz="1600" smtClean="0">
                <a:latin typeface="Times New Roman" pitchFamily="18" charset="0"/>
                <a:cs typeface="Times New Roman" pitchFamily="18" charset="0"/>
              </a:rPr>
              <a:t>y= x&gt;&gt;1 =&gt; y=0x0</a:t>
            </a:r>
          </a:p>
          <a:p>
            <a:pPr algn="l" rtl="0" eaLnBrk="1" hangingPunct="1">
              <a:lnSpc>
                <a:spcPct val="80000"/>
              </a:lnSpc>
              <a:buFont typeface="Wingdings" pitchFamily="2" charset="2"/>
              <a:buNone/>
            </a:pPr>
            <a:r>
              <a:rPr lang="en-US" sz="1600" smtClean="0">
                <a:latin typeface="Times New Roman" pitchFamily="18" charset="0"/>
                <a:cs typeface="Times New Roman" pitchFamily="18" charset="0"/>
              </a:rPr>
              <a:t>You can also mean to </a:t>
            </a:r>
          </a:p>
          <a:p>
            <a:pPr algn="l" rtl="0" eaLnBrk="1" hangingPunct="1">
              <a:lnSpc>
                <a:spcPct val="80000"/>
              </a:lnSpc>
              <a:buFont typeface="Wingdings" pitchFamily="2" charset="2"/>
              <a:buNone/>
            </a:pPr>
            <a:r>
              <a:rPr lang="en-US" sz="1600" smtClean="0">
                <a:latin typeface="Times New Roman" pitchFamily="18" charset="0"/>
                <a:cs typeface="Times New Roman" pitchFamily="18" charset="0"/>
              </a:rPr>
              <a:t>		Multiply by 2 =&gt; shift left </a:t>
            </a:r>
          </a:p>
          <a:p>
            <a:pPr algn="l" rtl="0" eaLnBrk="1" hangingPunct="1">
              <a:lnSpc>
                <a:spcPct val="80000"/>
              </a:lnSpc>
              <a:buFont typeface="Wingdings" pitchFamily="2" charset="2"/>
              <a:buNone/>
            </a:pPr>
            <a:r>
              <a:rPr lang="en-US" sz="1600" smtClean="0">
                <a:latin typeface="Times New Roman" pitchFamily="18" charset="0"/>
                <a:cs typeface="Times New Roman" pitchFamily="18" charset="0"/>
              </a:rPr>
              <a:t>		Divide by 2. =&gt; shift right</a:t>
            </a:r>
            <a:endParaRPr lang="en-US" sz="1600" i="1" u="sng" smtClean="0">
              <a:latin typeface="Times New Roman" pitchFamily="18" charset="0"/>
              <a:cs typeface="Times New Roman" pitchFamily="18" charset="0"/>
            </a:endParaRPr>
          </a:p>
          <a:p>
            <a:pPr algn="l" rtl="0" eaLnBrk="1" hangingPunct="1">
              <a:lnSpc>
                <a:spcPct val="80000"/>
              </a:lnSpc>
              <a:buFont typeface="Wingdings" pitchFamily="2" charset="2"/>
              <a:buNone/>
            </a:pPr>
            <a:endParaRPr lang="en-US" sz="1600" i="1" u="sng"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600" i="1" u="sng" smtClean="0">
                <a:latin typeface="Times New Roman" pitchFamily="18" charset="0"/>
                <a:cs typeface="Times New Roman" pitchFamily="18" charset="0"/>
              </a:rPr>
              <a:t>Example 1:</a:t>
            </a:r>
            <a:endParaRPr lang="en-US" sz="1600" i="1"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//shift left</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int main()</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int i =1;</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int j =i&lt;&lt;5; </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printf("%d\n",j);</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a:t>
            </a: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1280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63D0EC3-F9AB-4BE0-B147-7CAC7A5A5BB0}" type="slidenum">
              <a:rPr lang="he-IL" sz="1200" smtClean="0">
                <a:solidFill>
                  <a:srgbClr val="898989"/>
                </a:solidFill>
                <a:cs typeface="Arial" pitchFamily="34" charset="0"/>
              </a:rPr>
              <a:pPr eaLnBrk="1" hangingPunct="1"/>
              <a:t>152</a:t>
            </a:fld>
            <a:endParaRPr lang="en-US" sz="1200" smtClean="0">
              <a:solidFill>
                <a:srgbClr val="898989"/>
              </a:solidFill>
            </a:endParaRPr>
          </a:p>
        </p:txBody>
      </p:sp>
      <p:sp>
        <p:nvSpPr>
          <p:cNvPr id="128006" name="Rectangle 4"/>
          <p:cNvSpPr>
            <a:spLocks noChangeArrowheads="1"/>
          </p:cNvSpPr>
          <p:nvPr/>
        </p:nvSpPr>
        <p:spPr bwMode="auto">
          <a:xfrm>
            <a:off x="6172200" y="5257800"/>
            <a:ext cx="2667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cs typeface="Times New Roman" pitchFamily="18" charset="0"/>
              </a:rPr>
              <a:t>**Lesson-13.1</a:t>
            </a:r>
          </a:p>
          <a:p>
            <a:pPr algn="ctr" rtl="0" eaLnBrk="0" hangingPunct="0"/>
            <a:r>
              <a:rPr lang="en-US" sz="1600" b="1">
                <a:solidFill>
                  <a:srgbClr val="FF0000"/>
                </a:solidFill>
                <a:latin typeface="Times New Roman" pitchFamily="18" charset="0"/>
                <a:cs typeface="Times New Roman" pitchFamily="18" charset="0"/>
              </a:rPr>
              <a:t>**Lesson-13.2</a:t>
            </a:r>
          </a:p>
          <a:p>
            <a:pPr algn="ctr" rtl="0" eaLnBrk="0" hangingPunct="0"/>
            <a:endParaRPr lang="en-US" sz="1400" b="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3352800" y="6248400"/>
            <a:ext cx="29718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6" name="Slide Number Placeholder 5"/>
          <p:cNvSpPr txBox="1">
            <a:spLocks noGrp="1"/>
          </p:cNvSpPr>
          <p:nvPr/>
        </p:nvSpPr>
        <p:spPr bwMode="auto">
          <a:xfrm>
            <a:off x="-762000" y="6259513"/>
            <a:ext cx="1905000" cy="457200"/>
          </a:xfrm>
          <a:prstGeom prst="rect">
            <a:avLst/>
          </a:prstGeom>
          <a:noFill/>
          <a:ln>
            <a:miter lim="800000"/>
            <a:headEnd/>
            <a:tailEnd/>
          </a:ln>
        </p:spPr>
        <p:txBody>
          <a:bodyPr/>
          <a:lstStyle/>
          <a:p>
            <a:pPr algn="r" rtl="0">
              <a:defRPr/>
            </a:pPr>
            <a:fld id="{ACB8763C-A86D-4534-9D54-B5FCE2FBD9A9}" type="slidenum">
              <a:rPr lang="fa-IR" sz="1000">
                <a:latin typeface="Arial" charset="0"/>
                <a:cs typeface="+mn-cs"/>
              </a:rPr>
              <a:pPr algn="r" rtl="0">
                <a:defRPr/>
              </a:pPr>
              <a:t>153</a:t>
            </a:fld>
            <a:endParaRPr lang="en-US" sz="1000" dirty="0">
              <a:latin typeface="Arial" charset="0"/>
              <a:cs typeface="+mn-cs"/>
            </a:endParaRPr>
          </a:p>
        </p:txBody>
      </p:sp>
      <p:sp>
        <p:nvSpPr>
          <p:cNvPr id="130052" name="Rectangle 2"/>
          <p:cNvSpPr>
            <a:spLocks noGrp="1" noChangeArrowheads="1"/>
          </p:cNvSpPr>
          <p:nvPr>
            <p:ph type="title" idx="4294967295"/>
          </p:nvPr>
        </p:nvSpPr>
        <p:spPr>
          <a:xfrm>
            <a:off x="-1295400" y="152400"/>
            <a:ext cx="7772400" cy="1143000"/>
          </a:xfrm>
        </p:spPr>
        <p:txBody>
          <a:bodyPr/>
          <a:lstStyle/>
          <a:p>
            <a:pPr eaLnBrk="1" hangingPunct="1"/>
            <a:r>
              <a:rPr lang="en-US" sz="3600" b="1" smtClean="0">
                <a:latin typeface="Times" pitchFamily="18" charset="0"/>
              </a:rPr>
              <a:t>Changing Specific Bits</a:t>
            </a:r>
          </a:p>
        </p:txBody>
      </p:sp>
      <p:sp>
        <p:nvSpPr>
          <p:cNvPr id="130053" name="Rectangle 3"/>
          <p:cNvSpPr>
            <a:spLocks noGrp="1" noChangeArrowheads="1"/>
          </p:cNvSpPr>
          <p:nvPr>
            <p:ph type="body" idx="4294967295"/>
          </p:nvPr>
        </p:nvSpPr>
        <p:spPr>
          <a:xfrm>
            <a:off x="1371600" y="1600200"/>
            <a:ext cx="7772400" cy="4530725"/>
          </a:xfrm>
        </p:spPr>
        <p:txBody>
          <a:bodyPr/>
          <a:lstStyle/>
          <a:p>
            <a:pPr algn="l" rtl="0" eaLnBrk="1" hangingPunct="1">
              <a:lnSpc>
                <a:spcPct val="80000"/>
              </a:lnSpc>
              <a:buFont typeface="Wingdings" pitchFamily="2" charset="2"/>
              <a:buNone/>
            </a:pPr>
            <a:r>
              <a:rPr lang="en-US" sz="1600" dirty="0" smtClean="0">
                <a:latin typeface="Times New Roman" pitchFamily="18" charset="0"/>
                <a:cs typeface="Times New Roman" pitchFamily="18" charset="0"/>
              </a:rPr>
              <a:t>//set Register’s bit 5 to Down state</a:t>
            </a:r>
          </a:p>
          <a:p>
            <a:pPr algn="l" rtl="0" eaLnBrk="1" hangingPunct="1">
              <a:lnSpc>
                <a:spcPct val="80000"/>
              </a:lnSpc>
              <a:buFont typeface="Wingdings" pitchFamily="2" charset="2"/>
              <a:buNone/>
            </a:pPr>
            <a:r>
              <a:rPr lang="en-US" sz="1600" dirty="0" smtClean="0">
                <a:latin typeface="Times New Roman" pitchFamily="18" charset="0"/>
                <a:cs typeface="Times New Roman" pitchFamily="18" charset="0"/>
              </a:rPr>
              <a:t>//set Register’s bit 3 to Up state</a:t>
            </a:r>
          </a:p>
          <a:p>
            <a:pPr algn="l" rtl="0" eaLnBrk="1" hangingPunct="1">
              <a:lnSpc>
                <a:spcPct val="80000"/>
              </a:lnSpc>
              <a:buFont typeface="Wingdings" pitchFamily="2" charset="2"/>
              <a:buNone/>
            </a:pPr>
            <a:endParaRPr lang="en-US" sz="1600" i="1" u="sng" dirty="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600" i="1" u="sng" dirty="0" smtClean="0">
                <a:latin typeface="Times New Roman" pitchFamily="18" charset="0"/>
                <a:cs typeface="Times New Roman" pitchFamily="18" charset="0"/>
              </a:rPr>
              <a:t>Example 2:</a:t>
            </a:r>
            <a:endParaRPr lang="en-US" sz="1600" i="1" dirty="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#define </a:t>
            </a:r>
            <a:r>
              <a:rPr lang="en-US" sz="1600" i="1" dirty="0" err="1" smtClean="0">
                <a:solidFill>
                  <a:srgbClr val="0000FF"/>
                </a:solidFill>
                <a:latin typeface="Times New Roman" pitchFamily="18" charset="0"/>
                <a:cs typeface="Times New Roman" pitchFamily="18" charset="0"/>
              </a:rPr>
              <a:t>BitDown</a:t>
            </a:r>
            <a:r>
              <a:rPr lang="en-US" sz="1600" i="1" dirty="0" smtClean="0">
                <a:solidFill>
                  <a:srgbClr val="0000FF"/>
                </a:solidFill>
                <a:latin typeface="Times New Roman" pitchFamily="18" charset="0"/>
                <a:cs typeface="Times New Roman" pitchFamily="18" charset="0"/>
              </a:rPr>
              <a:t>  5</a:t>
            </a: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#define </a:t>
            </a:r>
            <a:r>
              <a:rPr lang="en-US" sz="1600" i="1" dirty="0" err="1" smtClean="0">
                <a:solidFill>
                  <a:srgbClr val="0000FF"/>
                </a:solidFill>
                <a:latin typeface="Times New Roman" pitchFamily="18" charset="0"/>
                <a:cs typeface="Times New Roman" pitchFamily="18" charset="0"/>
              </a:rPr>
              <a:t>BitUp</a:t>
            </a:r>
            <a:r>
              <a:rPr lang="en-US" sz="1600" i="1" dirty="0" smtClean="0">
                <a:solidFill>
                  <a:srgbClr val="0000FF"/>
                </a:solidFill>
                <a:latin typeface="Times New Roman" pitchFamily="18" charset="0"/>
                <a:cs typeface="Times New Roman" pitchFamily="18" charset="0"/>
              </a:rPr>
              <a:t> 3</a:t>
            </a:r>
          </a:p>
          <a:p>
            <a:pPr algn="l" rtl="0" eaLnBrk="1" hangingPunct="1">
              <a:lnSpc>
                <a:spcPct val="80000"/>
              </a:lnSpc>
              <a:buFont typeface="Wingdings" pitchFamily="2" charset="2"/>
              <a:buNone/>
            </a:pPr>
            <a:r>
              <a:rPr lang="en-US" sz="1600" i="1" dirty="0" err="1" smtClean="0">
                <a:solidFill>
                  <a:srgbClr val="0000FF"/>
                </a:solidFill>
                <a:latin typeface="Times New Roman" pitchFamily="18" charset="0"/>
                <a:cs typeface="Times New Roman" pitchFamily="18" charset="0"/>
              </a:rPr>
              <a:t>int</a:t>
            </a:r>
            <a:r>
              <a:rPr lang="en-US" sz="1600" i="1" dirty="0" smtClean="0">
                <a:solidFill>
                  <a:srgbClr val="0000FF"/>
                </a:solidFill>
                <a:latin typeface="Times New Roman" pitchFamily="18" charset="0"/>
                <a:cs typeface="Times New Roman" pitchFamily="18" charset="0"/>
              </a:rPr>
              <a:t> main()</a:t>
            </a: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a:t>
            </a: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   //in order to access Register we must declare a pointer to it</a:t>
            </a: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   </a:t>
            </a:r>
            <a:r>
              <a:rPr lang="en-US" sz="1600" i="1" dirty="0" err="1" smtClean="0">
                <a:solidFill>
                  <a:srgbClr val="0000FF"/>
                </a:solidFill>
                <a:latin typeface="Times New Roman" pitchFamily="18" charset="0"/>
                <a:cs typeface="Times New Roman" pitchFamily="18" charset="0"/>
              </a:rPr>
              <a:t>int</a:t>
            </a:r>
            <a:r>
              <a:rPr lang="en-US" sz="1600" i="1" dirty="0" smtClean="0">
                <a:solidFill>
                  <a:srgbClr val="0000FF"/>
                </a:solidFill>
                <a:latin typeface="Times New Roman" pitchFamily="18" charset="0"/>
                <a:cs typeface="Times New Roman" pitchFamily="18" charset="0"/>
              </a:rPr>
              <a:t>* </a:t>
            </a:r>
            <a:r>
              <a:rPr lang="en-US" sz="1600" i="1" dirty="0" err="1" smtClean="0">
                <a:solidFill>
                  <a:srgbClr val="0000FF"/>
                </a:solidFill>
                <a:latin typeface="Times New Roman" pitchFamily="18" charset="0"/>
                <a:cs typeface="Times New Roman" pitchFamily="18" charset="0"/>
              </a:rPr>
              <a:t>preg</a:t>
            </a:r>
            <a:r>
              <a:rPr lang="en-US" sz="1600" i="1" dirty="0" smtClean="0">
                <a:solidFill>
                  <a:srgbClr val="0000FF"/>
                </a:solidFill>
                <a:latin typeface="Times New Roman" pitchFamily="18" charset="0"/>
                <a:cs typeface="Times New Roman" pitchFamily="18" charset="0"/>
              </a:rPr>
              <a:t> = (</a:t>
            </a:r>
            <a:r>
              <a:rPr lang="en-US" sz="1600" i="1" dirty="0" err="1" smtClean="0">
                <a:solidFill>
                  <a:srgbClr val="0000FF"/>
                </a:solidFill>
                <a:latin typeface="Times New Roman" pitchFamily="18" charset="0"/>
                <a:cs typeface="Times New Roman" pitchFamily="18" charset="0"/>
              </a:rPr>
              <a:t>int</a:t>
            </a:r>
            <a:r>
              <a:rPr lang="en-US" sz="1600" i="1" dirty="0" smtClean="0">
                <a:solidFill>
                  <a:srgbClr val="0000FF"/>
                </a:solidFill>
                <a:latin typeface="Times New Roman" pitchFamily="18" charset="0"/>
                <a:cs typeface="Times New Roman" pitchFamily="18" charset="0"/>
              </a:rPr>
              <a:t>*)REG_ADDR;</a:t>
            </a: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  //set to zero the bit 5</a:t>
            </a: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  *</a:t>
            </a:r>
            <a:r>
              <a:rPr lang="en-US" sz="1600" i="1" dirty="0" err="1" smtClean="0">
                <a:solidFill>
                  <a:srgbClr val="0000FF"/>
                </a:solidFill>
                <a:latin typeface="Times New Roman" pitchFamily="18" charset="0"/>
                <a:cs typeface="Times New Roman" pitchFamily="18" charset="0"/>
              </a:rPr>
              <a:t>preg</a:t>
            </a:r>
            <a:r>
              <a:rPr lang="en-US" sz="1600" i="1" dirty="0" smtClean="0">
                <a:solidFill>
                  <a:srgbClr val="0000FF"/>
                </a:solidFill>
                <a:latin typeface="Times New Roman" pitchFamily="18" charset="0"/>
                <a:cs typeface="Times New Roman" pitchFamily="18" charset="0"/>
              </a:rPr>
              <a:t> &amp;= ~(1&lt;&lt;</a:t>
            </a:r>
            <a:r>
              <a:rPr lang="en-US" sz="1600" i="1" dirty="0" err="1" smtClean="0">
                <a:solidFill>
                  <a:srgbClr val="0000FF"/>
                </a:solidFill>
                <a:latin typeface="Times New Roman" pitchFamily="18" charset="0"/>
                <a:cs typeface="Times New Roman" pitchFamily="18" charset="0"/>
              </a:rPr>
              <a:t>BitDown</a:t>
            </a:r>
            <a:r>
              <a:rPr lang="en-US" sz="1600" i="1" dirty="0" smtClean="0">
                <a:solidFill>
                  <a:srgbClr val="0000FF"/>
                </a:solidFill>
                <a:latin typeface="Times New Roman" pitchFamily="18" charset="0"/>
                <a:cs typeface="Times New Roman" pitchFamily="18" charset="0"/>
              </a:rPr>
              <a:t>); </a:t>
            </a: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 //set to one  bit 3</a:t>
            </a: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 *</a:t>
            </a:r>
            <a:r>
              <a:rPr lang="en-US" sz="1600" i="1" dirty="0" err="1" smtClean="0">
                <a:solidFill>
                  <a:srgbClr val="0000FF"/>
                </a:solidFill>
                <a:latin typeface="Times New Roman" pitchFamily="18" charset="0"/>
                <a:cs typeface="Times New Roman" pitchFamily="18" charset="0"/>
              </a:rPr>
              <a:t>preg</a:t>
            </a:r>
            <a:r>
              <a:rPr lang="en-US" sz="1600" i="1" dirty="0" smtClean="0">
                <a:solidFill>
                  <a:srgbClr val="0000FF"/>
                </a:solidFill>
                <a:latin typeface="Times New Roman" pitchFamily="18" charset="0"/>
                <a:cs typeface="Times New Roman" pitchFamily="18" charset="0"/>
              </a:rPr>
              <a:t> |= (1&lt;&lt;</a:t>
            </a:r>
            <a:r>
              <a:rPr lang="en-US" sz="1600" i="1" dirty="0" err="1" smtClean="0">
                <a:solidFill>
                  <a:srgbClr val="0000FF"/>
                </a:solidFill>
                <a:latin typeface="Times New Roman" pitchFamily="18" charset="0"/>
                <a:cs typeface="Times New Roman" pitchFamily="18" charset="0"/>
              </a:rPr>
              <a:t>BitUp</a:t>
            </a:r>
            <a:r>
              <a:rPr lang="en-US" sz="1600" i="1" dirty="0" smtClean="0">
                <a:solidFill>
                  <a:srgbClr val="0000FF"/>
                </a:solidFill>
                <a:latin typeface="Times New Roman" pitchFamily="18" charset="0"/>
                <a:cs typeface="Times New Roman" pitchFamily="18" charset="0"/>
              </a:rPr>
              <a:t>);  </a:t>
            </a: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  return 0; </a:t>
            </a:r>
          </a:p>
          <a:p>
            <a:pPr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a:t>
            </a:r>
          </a:p>
          <a:p>
            <a:pPr lvl="1" algn="l" rtl="0" eaLnBrk="1" hangingPunct="1">
              <a:lnSpc>
                <a:spcPct val="80000"/>
              </a:lnSpc>
              <a:buFont typeface="Wingdings" pitchFamily="2" charset="2"/>
              <a:buNone/>
            </a:pPr>
            <a:r>
              <a:rPr lang="en-US" sz="1600" i="1" dirty="0" smtClean="0">
                <a:solidFill>
                  <a:srgbClr val="0000FF"/>
                </a:solidFill>
                <a:latin typeface="Times New Roman" pitchFamily="18" charset="0"/>
                <a:cs typeface="Times New Roman" pitchFamily="18" charset="0"/>
              </a:rPr>
              <a:t>	</a:t>
            </a:r>
          </a:p>
        </p:txBody>
      </p:sp>
      <p:sp>
        <p:nvSpPr>
          <p:cNvPr id="130054" name="Rectangle 4"/>
          <p:cNvSpPr>
            <a:spLocks noChangeArrowheads="1"/>
          </p:cNvSpPr>
          <p:nvPr/>
        </p:nvSpPr>
        <p:spPr bwMode="auto">
          <a:xfrm>
            <a:off x="6172200" y="5257800"/>
            <a:ext cx="2667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cs typeface="Times New Roman" pitchFamily="18" charset="0"/>
              </a:rPr>
              <a:t>**Lesson-13.1</a:t>
            </a:r>
          </a:p>
          <a:p>
            <a:pPr algn="ctr" rtl="0" eaLnBrk="0" hangingPunct="0"/>
            <a:r>
              <a:rPr lang="en-US" sz="1600" b="1">
                <a:solidFill>
                  <a:srgbClr val="FF0000"/>
                </a:solidFill>
                <a:latin typeface="Times New Roman" pitchFamily="18" charset="0"/>
                <a:cs typeface="Times New Roman" pitchFamily="18" charset="0"/>
              </a:rPr>
              <a:t>**Lesson-13.2</a:t>
            </a:r>
          </a:p>
          <a:p>
            <a:pPr algn="ctr" rtl="0" eaLnBrk="0" hangingPunct="0"/>
            <a:endParaRPr lang="en-US" sz="1400" b="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600200" y="152400"/>
            <a:ext cx="7772400" cy="1143000"/>
          </a:xfrm>
        </p:spPr>
        <p:txBody>
          <a:bodyPr/>
          <a:lstStyle/>
          <a:p>
            <a:pPr rtl="0" eaLnBrk="1" hangingPunct="1"/>
            <a:r>
              <a:rPr lang="en-US" sz="3600" b="1" smtClean="0">
                <a:latin typeface="Times" pitchFamily="18" charset="0"/>
              </a:rPr>
              <a:t>Read Modify Write</a:t>
            </a:r>
          </a:p>
        </p:txBody>
      </p:sp>
      <p:sp>
        <p:nvSpPr>
          <p:cNvPr id="129027" name="Rectangle 3"/>
          <p:cNvSpPr>
            <a:spLocks noGrp="1" noChangeArrowheads="1"/>
          </p:cNvSpPr>
          <p:nvPr>
            <p:ph type="body" sz="half" idx="1"/>
          </p:nvPr>
        </p:nvSpPr>
        <p:spPr>
          <a:xfrm>
            <a:off x="685800" y="1600200"/>
            <a:ext cx="7924800" cy="2438400"/>
          </a:xfrm>
        </p:spPr>
        <p:txBody>
          <a:bodyPr/>
          <a:lstStyle/>
          <a:p>
            <a:pPr algn="l" rtl="0" eaLnBrk="1" hangingPunct="1">
              <a:buFont typeface="Wingdings" pitchFamily="2" charset="2"/>
              <a:buNone/>
            </a:pPr>
            <a:r>
              <a:rPr lang="en-US" sz="1800" dirty="0" smtClean="0">
                <a:latin typeface="Times New Roman" pitchFamily="18" charset="0"/>
                <a:cs typeface="Times New Roman" pitchFamily="18" charset="0"/>
              </a:rPr>
              <a:t>Accessing and setting specific bits is often termed as  a </a:t>
            </a:r>
            <a:r>
              <a:rPr lang="en-US" sz="1800" dirty="0" smtClean="0">
                <a:solidFill>
                  <a:srgbClr val="FF0000"/>
                </a:solidFill>
                <a:latin typeface="Times New Roman" pitchFamily="18" charset="0"/>
                <a:cs typeface="Times New Roman" pitchFamily="18" charset="0"/>
              </a:rPr>
              <a:t>read modify write access</a:t>
            </a:r>
            <a:r>
              <a:rPr lang="en-US" sz="1800" dirty="0" smtClean="0">
                <a:latin typeface="Times New Roman" pitchFamily="18" charset="0"/>
                <a:cs typeface="Times New Roman" pitchFamily="18" charset="0"/>
              </a:rPr>
              <a:t>, since you don’t want to change the whole byte but just specific bits</a:t>
            </a:r>
          </a:p>
          <a:p>
            <a:pPr algn="l" rtl="0" eaLnBrk="1" hangingPunct="1">
              <a:buFont typeface="Wingdings" pitchFamily="2" charset="2"/>
              <a:buNone/>
            </a:pPr>
            <a:endParaRPr lang="en-US" sz="1800" dirty="0" smtClean="0">
              <a:latin typeface="Times New Roman" pitchFamily="18" charset="0"/>
              <a:cs typeface="Times New Roman" pitchFamily="18" charset="0"/>
            </a:endParaRPr>
          </a:p>
          <a:p>
            <a:pPr algn="l" rtl="0" eaLnBrk="1" hangingPunct="1">
              <a:buFont typeface="Wingdings" pitchFamily="2" charset="2"/>
              <a:buNone/>
            </a:pPr>
            <a:r>
              <a:rPr lang="en-US" sz="1800" dirty="0" smtClean="0">
                <a:latin typeface="Times New Roman" pitchFamily="18" charset="0"/>
                <a:cs typeface="Times New Roman" pitchFamily="18" charset="0"/>
              </a:rPr>
              <a:t> For instance:</a:t>
            </a:r>
          </a:p>
          <a:p>
            <a:pPr algn="l" rtl="0" eaLnBrk="1" hangingPunct="1"/>
            <a:r>
              <a:rPr lang="en-US" sz="1800" dirty="0" smtClean="0">
                <a:latin typeface="Times New Roman" pitchFamily="18" charset="0"/>
                <a:cs typeface="Times New Roman" pitchFamily="18" charset="0"/>
              </a:rPr>
              <a:t>(see the last page) setting bit 5 down and bit 3 up in some register, stored at address REG_ADDR.</a:t>
            </a:r>
          </a:p>
          <a:p>
            <a:pPr algn="l" rtl="0" eaLnBrk="1" hangingPunct="1"/>
            <a:r>
              <a:rPr lang="en-US" sz="1800" dirty="0" smtClean="0">
                <a:latin typeface="Times New Roman" pitchFamily="18" charset="0"/>
                <a:cs typeface="Times New Roman" pitchFamily="18" charset="0"/>
              </a:rPr>
              <a:t>Suppose we want to assign bits[12:6] from some 16bit source register, to bits [6:0] of another 16bit  target register.</a:t>
            </a:r>
          </a:p>
        </p:txBody>
      </p:sp>
      <p:graphicFrame>
        <p:nvGraphicFramePr>
          <p:cNvPr id="747524" name="Group 4"/>
          <p:cNvGraphicFramePr>
            <a:graphicFrameLocks noGrp="1"/>
          </p:cNvGraphicFramePr>
          <p:nvPr>
            <p:ph sz="half" idx="2"/>
            <p:extLst>
              <p:ext uri="{D42A27DB-BD31-4B8C-83A1-F6EECF244321}">
                <p14:modId xmlns:p14="http://schemas.microsoft.com/office/powerpoint/2010/main" val="229253573"/>
              </p:ext>
            </p:extLst>
          </p:nvPr>
        </p:nvGraphicFramePr>
        <p:xfrm>
          <a:off x="762000" y="4267200"/>
          <a:ext cx="7772400" cy="1905001"/>
        </p:xfrm>
        <a:graphic>
          <a:graphicData uri="http://schemas.openxmlformats.org/drawingml/2006/table">
            <a:tbl>
              <a:tblPr rtl="1"/>
              <a:tblGrid>
                <a:gridCol w="1554162"/>
                <a:gridCol w="1554163"/>
                <a:gridCol w="1555750"/>
                <a:gridCol w="1554162"/>
                <a:gridCol w="1554163"/>
              </a:tblGrid>
              <a:tr h="635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[3:0]</a:t>
                      </a:r>
                      <a:endParaRPr kumimoji="0" lang="en-US" sz="2400" b="0" i="0" u="none" strike="noStrike" cap="none" normalizeH="0" baseline="0" dirty="0" smtClean="0">
                        <a:ln>
                          <a:noFill/>
                        </a:ln>
                        <a:solidFill>
                          <a:schemeClr val="tx1"/>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[7:4]</a:t>
                      </a:r>
                      <a:endParaRPr kumimoji="0" lang="en-US" sz="24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[11:8]</a:t>
                      </a:r>
                      <a:endParaRPr kumimoji="0" lang="en-US" sz="24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[15:12]</a:t>
                      </a:r>
                      <a:endParaRPr kumimoji="0" lang="en-US" sz="24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38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1010</a:t>
                      </a:r>
                      <a:endParaRPr kumimoji="0" lang="en-US" sz="24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accent2"/>
                          </a:solidFill>
                          <a:effectLst/>
                          <a:latin typeface="Courier New" pitchFamily="49" charset="0"/>
                          <a:ea typeface="Times New Roman" pitchFamily="18" charset="0"/>
                          <a:cs typeface="Courier New" pitchFamily="49" charset="0"/>
                        </a:rPr>
                        <a:t>10</a:t>
                      </a: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11</a:t>
                      </a:r>
                      <a:endParaRPr kumimoji="0" lang="en-US" sz="24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accent2"/>
                          </a:solidFill>
                          <a:effectLst/>
                          <a:latin typeface="Courier New" pitchFamily="49" charset="0"/>
                          <a:ea typeface="Times New Roman" pitchFamily="18" charset="0"/>
                          <a:cs typeface="Courier New" pitchFamily="49" charset="0"/>
                        </a:rPr>
                        <a:t>1100</a:t>
                      </a:r>
                      <a:endParaRPr kumimoji="0" lang="en-US" sz="2400" b="0" i="1" u="none" strike="noStrike" cap="none" normalizeH="0" baseline="0" smtClean="0">
                        <a:ln>
                          <a:noFill/>
                        </a:ln>
                        <a:solidFill>
                          <a:schemeClr val="accent2"/>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110</a:t>
                      </a:r>
                      <a:r>
                        <a:rPr kumimoji="0" lang="en-US" sz="1400" b="1" i="1" u="none" strike="noStrike" cap="none" normalizeH="0" baseline="0" dirty="0" smtClean="0">
                          <a:ln>
                            <a:noFill/>
                          </a:ln>
                          <a:solidFill>
                            <a:schemeClr val="accent2"/>
                          </a:solidFill>
                          <a:effectLst/>
                          <a:latin typeface="Courier New" pitchFamily="49" charset="0"/>
                          <a:ea typeface="Times New Roman" pitchFamily="18" charset="0"/>
                          <a:cs typeface="Courier New" pitchFamily="49" charset="0"/>
                        </a:rPr>
                        <a:t>1</a:t>
                      </a:r>
                      <a:endParaRPr kumimoji="0" lang="en-US" sz="2400" b="1" i="1" u="none" strike="noStrike" cap="none" normalizeH="0" baseline="0" dirty="0" smtClean="0">
                        <a:ln>
                          <a:noFill/>
                        </a:ln>
                        <a:solidFill>
                          <a:schemeClr val="accent2"/>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Source</a:t>
                      </a:r>
                      <a:endParaRPr kumimoji="0" lang="en-US" sz="1000" b="0" i="0" u="sng"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22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FF0000"/>
                          </a:solidFill>
                          <a:effectLst/>
                          <a:latin typeface="Courier New" pitchFamily="49" charset="0"/>
                          <a:ea typeface="Times New Roman" pitchFamily="18" charset="0"/>
                          <a:cs typeface="Courier New" pitchFamily="49" charset="0"/>
                        </a:rPr>
                        <a:t>1101</a:t>
                      </a:r>
                      <a:endParaRPr kumimoji="0" lang="en-US" sz="2400" b="0" i="1" u="none" strike="noStrike" cap="none" normalizeH="0" baseline="0" smtClean="0">
                        <a:ln>
                          <a:noFill/>
                        </a:ln>
                        <a:solidFill>
                          <a:srgbClr val="FF0000"/>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a:t>
                      </a:r>
                      <a:r>
                        <a:rPr kumimoji="0" lang="en-US" sz="1400" b="1" i="1" u="none" strike="noStrike" cap="none" normalizeH="0" baseline="0" smtClean="0">
                          <a:ln>
                            <a:noFill/>
                          </a:ln>
                          <a:solidFill>
                            <a:srgbClr val="FF0000"/>
                          </a:solidFill>
                          <a:effectLst/>
                          <a:latin typeface="Courier New" pitchFamily="49" charset="0"/>
                          <a:ea typeface="Times New Roman" pitchFamily="18" charset="0"/>
                          <a:cs typeface="Courier New" pitchFamily="49" charset="0"/>
                        </a:rPr>
                        <a:t>100</a:t>
                      </a:r>
                      <a:endParaRPr kumimoji="0" lang="en-US" sz="2400" b="0" i="1" u="none" strike="noStrike" cap="none" normalizeH="0" baseline="0" smtClean="0">
                        <a:ln>
                          <a:noFill/>
                        </a:ln>
                        <a:solidFill>
                          <a:srgbClr val="FF0000"/>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1011</a:t>
                      </a:r>
                      <a:endParaRPr kumimoji="0" lang="en-US" sz="24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1010</a:t>
                      </a:r>
                      <a:endParaRPr kumimoji="0" lang="en-US" sz="24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Target</a:t>
                      </a:r>
                      <a:endParaRPr kumimoji="0" lang="en-US" sz="1000" b="0" i="0" u="sng"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38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FF0000"/>
                          </a:solidFill>
                          <a:effectLst/>
                          <a:latin typeface="Courier New" pitchFamily="49" charset="0"/>
                          <a:ea typeface="Times New Roman" pitchFamily="18" charset="0"/>
                          <a:cs typeface="Courier New" pitchFamily="49" charset="0"/>
                        </a:rPr>
                        <a:t>0010</a:t>
                      </a:r>
                      <a:endParaRPr kumimoji="0" lang="en-US" sz="2400" b="0" i="1" u="none" strike="noStrike" cap="none" normalizeH="0" baseline="0" smtClean="0">
                        <a:ln>
                          <a:noFill/>
                        </a:ln>
                        <a:solidFill>
                          <a:srgbClr val="FF0000"/>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a:t>
                      </a:r>
                      <a:r>
                        <a:rPr kumimoji="0" lang="en-US" sz="1400" b="1" i="1" u="none" strike="noStrike" cap="none" normalizeH="0" baseline="0" smtClean="0">
                          <a:ln>
                            <a:noFill/>
                          </a:ln>
                          <a:solidFill>
                            <a:srgbClr val="FF0000"/>
                          </a:solidFill>
                          <a:effectLst/>
                          <a:latin typeface="Courier New" pitchFamily="49" charset="0"/>
                          <a:ea typeface="Times New Roman" pitchFamily="18" charset="0"/>
                          <a:cs typeface="Courier New" pitchFamily="49" charset="0"/>
                        </a:rPr>
                        <a:t>111</a:t>
                      </a:r>
                      <a:endParaRPr kumimoji="0" lang="en-US" sz="2400" b="0" i="1" u="none" strike="noStrike" cap="none" normalizeH="0" baseline="0" smtClean="0">
                        <a:ln>
                          <a:noFill/>
                        </a:ln>
                        <a:solidFill>
                          <a:srgbClr val="FF0000"/>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1011</a:t>
                      </a:r>
                      <a:endParaRPr kumimoji="0" lang="en-US" sz="24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1010</a:t>
                      </a:r>
                      <a:endParaRPr kumimoji="0" lang="en-US" sz="24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Result</a:t>
                      </a:r>
                      <a:endParaRPr kumimoji="0" lang="en-US" sz="1000" b="0" i="0" u="sng"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37" name="Footer Placeholder 5"/>
          <p:cNvSpPr>
            <a:spLocks noGrp="1"/>
          </p:cNvSpPr>
          <p:nvPr>
            <p:ph type="ftr" sz="quarter" idx="11"/>
          </p:nvPr>
        </p:nvSpPr>
        <p:spPr/>
        <p:txBody>
          <a:bodyPr/>
          <a:lstStyle/>
          <a:p>
            <a:pPr>
              <a:defRPr/>
            </a:pPr>
            <a:r>
              <a:rPr lang="en-US"/>
              <a:t>Copyright @ 2007 Real Time College</a:t>
            </a:r>
          </a:p>
        </p:txBody>
      </p:sp>
      <p:sp>
        <p:nvSpPr>
          <p:cNvPr id="12906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B65B7A8-C0D3-4F26-AC4C-71412C4D4BD1}" type="slidenum">
              <a:rPr lang="he-IL" sz="1200" smtClean="0">
                <a:solidFill>
                  <a:srgbClr val="898989"/>
                </a:solidFill>
                <a:cs typeface="Arial" pitchFamily="34" charset="0"/>
              </a:rPr>
              <a:pPr eaLnBrk="1" hangingPunct="1"/>
              <a:t>154</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subTitle" idx="1"/>
          </p:nvPr>
        </p:nvSpPr>
        <p:spPr>
          <a:xfrm>
            <a:off x="1371600" y="2590800"/>
            <a:ext cx="6400800" cy="1752600"/>
          </a:xfrm>
        </p:spPr>
        <p:txBody>
          <a:bodyPr/>
          <a:lstStyle/>
          <a:p>
            <a:pPr rtl="0" eaLnBrk="1" hangingPunct="1">
              <a:lnSpc>
                <a:spcPct val="90000"/>
              </a:lnSpc>
            </a:pPr>
            <a:endParaRPr lang="en-US" sz="5400" b="1" smtClean="0">
              <a:solidFill>
                <a:srgbClr val="FF0000"/>
              </a:solidFill>
              <a:latin typeface="Times New Roman" pitchFamily="18" charset="0"/>
            </a:endParaRPr>
          </a:p>
          <a:p>
            <a:pPr rtl="0" eaLnBrk="1" hangingPunct="1">
              <a:lnSpc>
                <a:spcPct val="90000"/>
              </a:lnSpc>
            </a:pPr>
            <a:r>
              <a:rPr lang="en-US" sz="5400" b="1" smtClean="0">
                <a:solidFill>
                  <a:srgbClr val="FF0000"/>
                </a:solidFill>
                <a:latin typeface="Times New Roman" pitchFamily="18" charset="0"/>
              </a:rPr>
              <a:t>Big &amp; Little Endians</a:t>
            </a:r>
          </a:p>
          <a:p>
            <a:pPr rtl="0" eaLnBrk="1" hangingPunct="1">
              <a:lnSpc>
                <a:spcPct val="90000"/>
              </a:lnSpc>
            </a:pPr>
            <a:endParaRPr lang="en-US" sz="5400" b="1" smtClean="0">
              <a:solidFill>
                <a:srgbClr val="FF0000"/>
              </a:solidFill>
              <a:latin typeface="Times New Roman" pitchFamily="18" charset="0"/>
            </a:endParaRP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31076"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AE7EAF4D-DC95-4FBA-900C-1A0EB759811F}" type="slidenum">
              <a:rPr lang="he-IL" sz="1200" smtClean="0">
                <a:solidFill>
                  <a:srgbClr val="898989"/>
                </a:solidFill>
                <a:cs typeface="Arial" pitchFamily="34" charset="0"/>
              </a:rPr>
              <a:pPr eaLnBrk="1" hangingPunct="1"/>
              <a:t>155</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133600" y="228600"/>
            <a:ext cx="7772400" cy="1143000"/>
          </a:xfrm>
        </p:spPr>
        <p:txBody>
          <a:bodyPr/>
          <a:lstStyle/>
          <a:p>
            <a:pPr rtl="0" eaLnBrk="1" hangingPunct="1"/>
            <a:r>
              <a:rPr lang="en-US" sz="3600" b="1" smtClean="0">
                <a:latin typeface="Times" pitchFamily="18" charset="0"/>
              </a:rPr>
              <a:t>Big Endian</a:t>
            </a:r>
          </a:p>
        </p:txBody>
      </p:sp>
      <p:sp>
        <p:nvSpPr>
          <p:cNvPr id="132099" name="Rectangle 3"/>
          <p:cNvSpPr>
            <a:spLocks noGrp="1" noChangeArrowheads="1"/>
          </p:cNvSpPr>
          <p:nvPr>
            <p:ph idx="1"/>
          </p:nvPr>
        </p:nvSpPr>
        <p:spPr>
          <a:xfrm>
            <a:off x="914400" y="1600200"/>
            <a:ext cx="5943600" cy="4530725"/>
          </a:xfrm>
        </p:spPr>
        <p:txBody>
          <a:bodyPr/>
          <a:lstStyle/>
          <a:p>
            <a:pPr algn="l" rtl="0" eaLnBrk="1" hangingPunct="1">
              <a:buFont typeface="Wingdings" pitchFamily="2" charset="2"/>
              <a:buNone/>
            </a:pPr>
            <a:r>
              <a:rPr lang="en-US" sz="1800" smtClean="0">
                <a:latin typeface="Times New Roman" pitchFamily="18" charset="0"/>
                <a:cs typeface="Times New Roman" pitchFamily="18" charset="0"/>
              </a:rPr>
              <a:t>Embedded Architectures differ in the way they store data in memory.</a:t>
            </a:r>
          </a:p>
          <a:p>
            <a:pPr algn="l" rtl="0" eaLnBrk="1" hangingPunct="1">
              <a:buFont typeface="Wingdings" pitchFamily="2" charset="2"/>
              <a:buNone/>
            </a:pPr>
            <a:endParaRPr lang="en-US" sz="1800" smtClean="0">
              <a:latin typeface="Times New Roman" pitchFamily="18" charset="0"/>
              <a:cs typeface="Times New Roman" pitchFamily="18" charset="0"/>
            </a:endParaRPr>
          </a:p>
          <a:p>
            <a:pPr algn="l" rtl="0" eaLnBrk="1" hangingPunct="1">
              <a:buFont typeface="Wingdings" pitchFamily="2" charset="2"/>
              <a:buNone/>
            </a:pPr>
            <a:r>
              <a:rPr lang="en-US" sz="1800" smtClean="0">
                <a:latin typeface="Times New Roman" pitchFamily="18" charset="0"/>
                <a:cs typeface="Times New Roman" pitchFamily="18" charset="0"/>
              </a:rPr>
              <a:t>Two methods are used </a:t>
            </a:r>
            <a:r>
              <a:rPr lang="en-US" sz="1800" b="1" u="sng" smtClean="0">
                <a:latin typeface="Times New Roman" pitchFamily="18" charset="0"/>
                <a:cs typeface="Times New Roman" pitchFamily="18" charset="0"/>
              </a:rPr>
              <a:t>Big Endian</a:t>
            </a:r>
            <a:r>
              <a:rPr lang="en-US" sz="1800" smtClean="0">
                <a:latin typeface="Times New Roman" pitchFamily="18" charset="0"/>
                <a:cs typeface="Times New Roman" pitchFamily="18" charset="0"/>
              </a:rPr>
              <a:t> and </a:t>
            </a:r>
            <a:r>
              <a:rPr lang="en-US" sz="1800" b="1" u="sng" smtClean="0">
                <a:latin typeface="Times New Roman" pitchFamily="18" charset="0"/>
                <a:cs typeface="Times New Roman" pitchFamily="18" charset="0"/>
              </a:rPr>
              <a:t>Little Endian</a:t>
            </a:r>
          </a:p>
          <a:p>
            <a:pPr algn="l" rtl="0" eaLnBrk="1" hangingPunct="1">
              <a:buFont typeface="Wingdings" pitchFamily="2" charset="2"/>
              <a:buNone/>
            </a:pPr>
            <a:endParaRPr lang="en-US" sz="1800" smtClean="0">
              <a:latin typeface="Times New Roman" pitchFamily="18" charset="0"/>
              <a:cs typeface="Times New Roman" pitchFamily="18" charset="0"/>
            </a:endParaRPr>
          </a:p>
          <a:p>
            <a:pPr algn="l" rtl="0" eaLnBrk="1" hangingPunct="1">
              <a:buFont typeface="Wingdings" pitchFamily="2" charset="2"/>
              <a:buNone/>
            </a:pPr>
            <a:r>
              <a:rPr lang="en-US" sz="1800" smtClean="0">
                <a:latin typeface="Times New Roman" pitchFamily="18" charset="0"/>
                <a:cs typeface="Times New Roman" pitchFamily="18" charset="0"/>
              </a:rPr>
              <a:t>Examples of storing the value 0x0A0B0C0D in memory:</a:t>
            </a:r>
          </a:p>
          <a:p>
            <a:pPr algn="l" rtl="0" eaLnBrk="1" hangingPunct="1">
              <a:buFont typeface="Wingdings" pitchFamily="2" charset="2"/>
              <a:buNone/>
            </a:pPr>
            <a:endParaRPr lang="en-US" sz="1800" b="1" u="sng" smtClean="0">
              <a:solidFill>
                <a:srgbClr val="0033CC"/>
              </a:solidFill>
              <a:latin typeface="Times New Roman" pitchFamily="18" charset="0"/>
              <a:cs typeface="Times New Roman" pitchFamily="18" charset="0"/>
            </a:endParaRPr>
          </a:p>
          <a:p>
            <a:pPr algn="l" rtl="0" eaLnBrk="1" hangingPunct="1">
              <a:buFont typeface="Wingdings" pitchFamily="2" charset="2"/>
              <a:buNone/>
            </a:pPr>
            <a:r>
              <a:rPr lang="en-US" sz="1800" smtClean="0">
                <a:latin typeface="Times New Roman" pitchFamily="18" charset="0"/>
                <a:cs typeface="Times New Roman" pitchFamily="18" charset="0"/>
              </a:rPr>
              <a:t>In Big-Endian the </a:t>
            </a:r>
            <a:r>
              <a:rPr lang="en-US" sz="1800" smtClean="0">
                <a:solidFill>
                  <a:srgbClr val="0066FF"/>
                </a:solidFill>
                <a:latin typeface="Times New Roman" pitchFamily="18" charset="0"/>
                <a:cs typeface="Times New Roman" pitchFamily="18" charset="0"/>
              </a:rPr>
              <a:t>most significant byte (MSB) value</a:t>
            </a:r>
            <a:r>
              <a:rPr lang="en-US" sz="1800" smtClean="0">
                <a:latin typeface="Times New Roman" pitchFamily="18" charset="0"/>
                <a:cs typeface="Times New Roman" pitchFamily="18" charset="0"/>
              </a:rPr>
              <a:t>, which is 0x0A in our example, is stored at the </a:t>
            </a:r>
            <a:r>
              <a:rPr lang="en-US" sz="1800" smtClean="0">
                <a:solidFill>
                  <a:srgbClr val="FF0000"/>
                </a:solidFill>
                <a:latin typeface="Times New Roman" pitchFamily="18" charset="0"/>
                <a:cs typeface="Times New Roman" pitchFamily="18" charset="0"/>
              </a:rPr>
              <a:t>memory location with the lowest address</a:t>
            </a:r>
            <a:r>
              <a:rPr lang="en-US" sz="1800" smtClean="0">
                <a:latin typeface="Times New Roman" pitchFamily="18" charset="0"/>
                <a:cs typeface="Times New Roman" pitchFamily="18" charset="0"/>
              </a:rPr>
              <a:t>, the next byte value in significance, 0x0B, is stored at the following memory location and so on. This is akin to </a:t>
            </a:r>
            <a:r>
              <a:rPr lang="en-US" sz="1800" u="sng" smtClean="0">
                <a:latin typeface="Times New Roman" pitchFamily="18" charset="0"/>
                <a:cs typeface="Times New Roman" pitchFamily="18" charset="0"/>
              </a:rPr>
              <a:t>Left-to-Right reading</a:t>
            </a:r>
            <a:r>
              <a:rPr lang="en-US" sz="1800" smtClean="0">
                <a:latin typeface="Times New Roman" pitchFamily="18" charset="0"/>
                <a:cs typeface="Times New Roman" pitchFamily="18" charset="0"/>
              </a:rPr>
              <a:t> in hexadecimal order.</a:t>
            </a:r>
          </a:p>
          <a:p>
            <a:pPr algn="l" rtl="0" eaLnBrk="1" hangingPunct="1">
              <a:buFont typeface="Wingdings" pitchFamily="2" charset="2"/>
              <a:buNone/>
            </a:pPr>
            <a:endParaRPr lang="en-US" sz="1800" smtClean="0">
              <a:latin typeface="Times New Roman" pitchFamily="18" charset="0"/>
              <a:cs typeface="Times New Roman" pitchFamily="18" charset="0"/>
            </a:endParaRPr>
          </a:p>
          <a:p>
            <a:pPr algn="l" rtl="0" eaLnBrk="1" hangingPunct="1">
              <a:buFont typeface="Wingdings" pitchFamily="2" charset="2"/>
              <a:buNone/>
            </a:pPr>
            <a:r>
              <a:rPr lang="en-US" sz="1800" smtClean="0">
                <a:latin typeface="Times New Roman" pitchFamily="18" charset="0"/>
                <a:cs typeface="Times New Roman" pitchFamily="18" charset="0"/>
              </a:rPr>
              <a:t>Architectures such as </a:t>
            </a:r>
            <a:r>
              <a:rPr lang="en-US" sz="1800" smtClean="0">
                <a:solidFill>
                  <a:srgbClr val="0033CC"/>
                </a:solidFill>
                <a:latin typeface="Times New Roman" pitchFamily="18" charset="0"/>
                <a:cs typeface="Times New Roman" pitchFamily="18" charset="0"/>
              </a:rPr>
              <a:t>Motorola</a:t>
            </a:r>
            <a:r>
              <a:rPr lang="en-US" sz="1800" smtClean="0">
                <a:latin typeface="Times New Roman" pitchFamily="18" charset="0"/>
                <a:cs typeface="Times New Roman" pitchFamily="18" charset="0"/>
              </a:rPr>
              <a:t>, </a:t>
            </a:r>
            <a:r>
              <a:rPr lang="en-US" sz="1800" smtClean="0">
                <a:solidFill>
                  <a:srgbClr val="0033CC"/>
                </a:solidFill>
                <a:latin typeface="Times New Roman" pitchFamily="18" charset="0"/>
                <a:cs typeface="Times New Roman" pitchFamily="18" charset="0"/>
              </a:rPr>
              <a:t>MIPS</a:t>
            </a:r>
            <a:r>
              <a:rPr lang="en-US" sz="1800" smtClean="0">
                <a:latin typeface="Times New Roman" pitchFamily="18" charset="0"/>
                <a:cs typeface="Times New Roman" pitchFamily="18" charset="0"/>
              </a:rPr>
              <a:t> use this method </a:t>
            </a:r>
          </a:p>
        </p:txBody>
      </p:sp>
      <p:sp>
        <p:nvSpPr>
          <p:cNvPr id="27" name="Footer Placeholder 4"/>
          <p:cNvSpPr>
            <a:spLocks noGrp="1"/>
          </p:cNvSpPr>
          <p:nvPr>
            <p:ph type="ftr" sz="quarter" idx="11"/>
          </p:nvPr>
        </p:nvSpPr>
        <p:spPr/>
        <p:txBody>
          <a:bodyPr/>
          <a:lstStyle/>
          <a:p>
            <a:pPr>
              <a:defRPr/>
            </a:pPr>
            <a:r>
              <a:rPr lang="en-US"/>
              <a:t>Copyright @ 2007 Real Time College</a:t>
            </a:r>
          </a:p>
        </p:txBody>
      </p:sp>
      <p:sp>
        <p:nvSpPr>
          <p:cNvPr id="1321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133E223-C42A-4CBE-B5BA-8252917569CE}" type="slidenum">
              <a:rPr lang="he-IL" sz="1200" smtClean="0">
                <a:solidFill>
                  <a:srgbClr val="898989"/>
                </a:solidFill>
                <a:cs typeface="Arial" pitchFamily="34" charset="0"/>
              </a:rPr>
              <a:pPr eaLnBrk="1" hangingPunct="1"/>
              <a:t>156</a:t>
            </a:fld>
            <a:endParaRPr lang="en-US" sz="1200" smtClean="0">
              <a:solidFill>
                <a:srgbClr val="898989"/>
              </a:solidFill>
            </a:endParaRPr>
          </a:p>
        </p:txBody>
      </p:sp>
      <p:graphicFrame>
        <p:nvGraphicFramePr>
          <p:cNvPr id="750596" name="Group 4"/>
          <p:cNvGraphicFramePr>
            <a:graphicFrameLocks noGrp="1"/>
          </p:cNvGraphicFramePr>
          <p:nvPr/>
        </p:nvGraphicFramePr>
        <p:xfrm>
          <a:off x="6934200" y="1752600"/>
          <a:ext cx="1981200" cy="2133600"/>
        </p:xfrm>
        <a:graphic>
          <a:graphicData uri="http://schemas.openxmlformats.org/drawingml/2006/table">
            <a:tbl>
              <a:tblPr/>
              <a:tblGrid>
                <a:gridCol w="990600"/>
                <a:gridCol w="990600"/>
              </a:tblGrid>
              <a:tr h="33337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Addr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1905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0x0A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0x0B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0x0C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0x0D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752600" y="152400"/>
            <a:ext cx="7772400" cy="1143000"/>
          </a:xfrm>
        </p:spPr>
        <p:txBody>
          <a:bodyPr/>
          <a:lstStyle/>
          <a:p>
            <a:pPr rtl="0" eaLnBrk="1" hangingPunct="1"/>
            <a:r>
              <a:rPr lang="en-US" sz="3600" b="1" smtClean="0">
                <a:latin typeface="Times" pitchFamily="18" charset="0"/>
              </a:rPr>
              <a:t>Little Endian</a:t>
            </a:r>
          </a:p>
        </p:txBody>
      </p:sp>
      <p:sp>
        <p:nvSpPr>
          <p:cNvPr id="133123" name="Rectangle 3"/>
          <p:cNvSpPr>
            <a:spLocks noGrp="1" noChangeArrowheads="1"/>
          </p:cNvSpPr>
          <p:nvPr>
            <p:ph idx="1"/>
          </p:nvPr>
        </p:nvSpPr>
        <p:spPr>
          <a:xfrm>
            <a:off x="914400" y="1600200"/>
            <a:ext cx="5943600" cy="4530725"/>
          </a:xfrm>
        </p:spPr>
        <p:txBody>
          <a:bodyPr/>
          <a:lstStyle/>
          <a:p>
            <a:pPr algn="l" rtl="0" eaLnBrk="1" hangingPunct="1">
              <a:buFont typeface="Wingdings" pitchFamily="2" charset="2"/>
              <a:buNone/>
            </a:pPr>
            <a:r>
              <a:rPr lang="en-US" sz="1800" smtClean="0">
                <a:latin typeface="Times New Roman" pitchFamily="18" charset="0"/>
                <a:cs typeface="Times New Roman" pitchFamily="18" charset="0"/>
              </a:rPr>
              <a:t>storing the same value 0x0A0B0C0D in memory:</a:t>
            </a:r>
            <a:endParaRPr lang="en-US" sz="1800" b="1" u="sng" smtClean="0">
              <a:solidFill>
                <a:srgbClr val="0033CC"/>
              </a:solidFill>
              <a:latin typeface="Times New Roman" pitchFamily="18" charset="0"/>
              <a:cs typeface="Times New Roman" pitchFamily="18" charset="0"/>
            </a:endParaRPr>
          </a:p>
          <a:p>
            <a:pPr algn="l" rtl="0" eaLnBrk="1" hangingPunct="1">
              <a:buFont typeface="Wingdings" pitchFamily="2" charset="2"/>
              <a:buNone/>
            </a:pPr>
            <a:endParaRPr lang="en-US" sz="1800" b="1" u="sng" smtClean="0">
              <a:solidFill>
                <a:srgbClr val="0033CC"/>
              </a:solidFill>
              <a:latin typeface="Times New Roman" pitchFamily="18" charset="0"/>
              <a:cs typeface="Times New Roman" pitchFamily="18" charset="0"/>
            </a:endParaRPr>
          </a:p>
          <a:p>
            <a:pPr algn="l" rtl="0" eaLnBrk="1" hangingPunct="1">
              <a:buFont typeface="Wingdings" pitchFamily="2" charset="2"/>
              <a:buNone/>
            </a:pPr>
            <a:r>
              <a:rPr lang="en-US" sz="1800" b="1" u="sng" smtClean="0">
                <a:solidFill>
                  <a:srgbClr val="0033CC"/>
                </a:solidFill>
                <a:latin typeface="Times New Roman" pitchFamily="18" charset="0"/>
                <a:cs typeface="Times New Roman" pitchFamily="18" charset="0"/>
              </a:rPr>
              <a:t>Littel-endian</a:t>
            </a:r>
          </a:p>
          <a:p>
            <a:pPr algn="l" rtl="0" eaLnBrk="1" hangingPunct="1">
              <a:buFont typeface="Wingdings" pitchFamily="2" charset="2"/>
              <a:buNone/>
            </a:pPr>
            <a:r>
              <a:rPr lang="en-US" sz="1800" smtClean="0">
                <a:latin typeface="Times New Roman" pitchFamily="18" charset="0"/>
                <a:cs typeface="Times New Roman" pitchFamily="18" charset="0"/>
              </a:rPr>
              <a:t>The </a:t>
            </a:r>
            <a:r>
              <a:rPr lang="en-US" sz="1800" smtClean="0">
                <a:solidFill>
                  <a:srgbClr val="0033CC"/>
                </a:solidFill>
                <a:latin typeface="Times New Roman" pitchFamily="18" charset="0"/>
                <a:cs typeface="Times New Roman" pitchFamily="18" charset="0"/>
              </a:rPr>
              <a:t>least significant byte (LSB) value, 0x0D</a:t>
            </a:r>
            <a:r>
              <a:rPr lang="en-US" sz="1800" smtClean="0">
                <a:latin typeface="Times New Roman" pitchFamily="18" charset="0"/>
                <a:cs typeface="Times New Roman" pitchFamily="18" charset="0"/>
              </a:rPr>
              <a:t>, is at the </a:t>
            </a:r>
            <a:r>
              <a:rPr lang="en-US" sz="1800" smtClean="0">
                <a:solidFill>
                  <a:srgbClr val="FF0000"/>
                </a:solidFill>
                <a:latin typeface="Times New Roman" pitchFamily="18" charset="0"/>
                <a:cs typeface="Times New Roman" pitchFamily="18" charset="0"/>
              </a:rPr>
              <a:t>lowest address</a:t>
            </a:r>
            <a:r>
              <a:rPr lang="en-US" sz="1800" smtClean="0">
                <a:latin typeface="Times New Roman" pitchFamily="18" charset="0"/>
                <a:cs typeface="Times New Roman" pitchFamily="18" charset="0"/>
              </a:rPr>
              <a:t>. The other bytes follow in increasing order of significance.</a:t>
            </a:r>
          </a:p>
          <a:p>
            <a:pPr algn="l" rtl="0" eaLnBrk="1" hangingPunct="1">
              <a:buFont typeface="Wingdings" pitchFamily="2" charset="2"/>
              <a:buNone/>
            </a:pPr>
            <a:r>
              <a:rPr lang="en-US" sz="1800" smtClean="0">
                <a:latin typeface="Times New Roman" pitchFamily="18" charset="0"/>
                <a:cs typeface="Times New Roman" pitchFamily="18" charset="0"/>
              </a:rPr>
              <a:t>Architectures such as </a:t>
            </a:r>
            <a:r>
              <a:rPr lang="en-US" sz="1800" smtClean="0">
                <a:solidFill>
                  <a:srgbClr val="0033CC"/>
                </a:solidFill>
                <a:latin typeface="Times New Roman" pitchFamily="18" charset="0"/>
                <a:cs typeface="Times New Roman" pitchFamily="18" charset="0"/>
              </a:rPr>
              <a:t>Intel</a:t>
            </a:r>
            <a:r>
              <a:rPr lang="en-US" sz="1800" smtClean="0">
                <a:latin typeface="Times New Roman" pitchFamily="18" charset="0"/>
                <a:cs typeface="Times New Roman" pitchFamily="18" charset="0"/>
              </a:rPr>
              <a:t> use this method </a:t>
            </a:r>
          </a:p>
          <a:p>
            <a:pPr algn="l" rtl="0" eaLnBrk="1" hangingPunct="1">
              <a:buFont typeface="Wingdings" pitchFamily="2" charset="2"/>
              <a:buNone/>
            </a:pPr>
            <a:endParaRPr lang="en-US" sz="1800" smtClean="0">
              <a:latin typeface="Times New Roman" pitchFamily="18" charset="0"/>
              <a:cs typeface="Times New Roman" pitchFamily="18" charset="0"/>
            </a:endParaRPr>
          </a:p>
          <a:p>
            <a:pPr algn="l" rtl="0" eaLnBrk="1" hangingPunct="1">
              <a:buFont typeface="Wingdings" pitchFamily="2" charset="2"/>
              <a:buNone/>
            </a:pPr>
            <a:endParaRPr lang="en-US" sz="1800" smtClean="0">
              <a:latin typeface="Times New Roman" pitchFamily="18" charset="0"/>
              <a:cs typeface="Times New Roman" pitchFamily="18" charset="0"/>
            </a:endParaRPr>
          </a:p>
        </p:txBody>
      </p:sp>
      <p:sp>
        <p:nvSpPr>
          <p:cNvPr id="28" name="Footer Placeholder 4"/>
          <p:cNvSpPr>
            <a:spLocks noGrp="1"/>
          </p:cNvSpPr>
          <p:nvPr>
            <p:ph type="ftr" sz="quarter" idx="11"/>
          </p:nvPr>
        </p:nvSpPr>
        <p:spPr/>
        <p:txBody>
          <a:bodyPr/>
          <a:lstStyle/>
          <a:p>
            <a:pPr>
              <a:defRPr/>
            </a:pPr>
            <a:r>
              <a:rPr lang="en-US"/>
              <a:t>Copyright @ 2007 Real Time College</a:t>
            </a:r>
          </a:p>
        </p:txBody>
      </p:sp>
      <p:sp>
        <p:nvSpPr>
          <p:cNvPr id="1331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86A9F76-DE36-4BBB-8714-0E1A229C36FA}" type="slidenum">
              <a:rPr lang="he-IL" sz="1200" smtClean="0">
                <a:solidFill>
                  <a:srgbClr val="898989"/>
                </a:solidFill>
                <a:cs typeface="Arial" pitchFamily="34" charset="0"/>
              </a:rPr>
              <a:pPr eaLnBrk="1" hangingPunct="1"/>
              <a:t>157</a:t>
            </a:fld>
            <a:endParaRPr lang="en-US" sz="1200" smtClean="0">
              <a:solidFill>
                <a:srgbClr val="898989"/>
              </a:solidFill>
            </a:endParaRPr>
          </a:p>
        </p:txBody>
      </p:sp>
      <p:graphicFrame>
        <p:nvGraphicFramePr>
          <p:cNvPr id="751620" name="Group 4"/>
          <p:cNvGraphicFramePr>
            <a:graphicFrameLocks noGrp="1"/>
          </p:cNvGraphicFramePr>
          <p:nvPr/>
        </p:nvGraphicFramePr>
        <p:xfrm>
          <a:off x="6934200" y="1752600"/>
          <a:ext cx="1981200" cy="2133600"/>
        </p:xfrm>
        <a:graphic>
          <a:graphicData uri="http://schemas.openxmlformats.org/drawingml/2006/table">
            <a:tbl>
              <a:tblPr/>
              <a:tblGrid>
                <a:gridCol w="990600"/>
                <a:gridCol w="990600"/>
              </a:tblGrid>
              <a:tr h="33337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Addr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1905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0x0D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0x0C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0x0B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0x0A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149" name="Rectangle 27"/>
          <p:cNvSpPr>
            <a:spLocks noChangeArrowheads="1"/>
          </p:cNvSpPr>
          <p:nvPr/>
        </p:nvSpPr>
        <p:spPr bwMode="auto">
          <a:xfrm>
            <a:off x="1219200" y="4572000"/>
            <a:ext cx="5562600" cy="1066800"/>
          </a:xfrm>
          <a:prstGeom prst="rect">
            <a:avLst/>
          </a:prstGeom>
          <a:solidFill>
            <a:schemeClr val="bg1"/>
          </a:solidFill>
          <a:ln w="28575" algn="ctr">
            <a:solidFill>
              <a:schemeClr val="tx1"/>
            </a:solidFill>
            <a:miter lim="800000"/>
            <a:headEnd/>
            <a:tailEnd/>
          </a:ln>
        </p:spPr>
        <p:txBody>
          <a:bodyPr anchor="ctr"/>
          <a:lstStyle/>
          <a:p>
            <a:pPr rtl="0" eaLnBrk="0" hangingPunct="0"/>
            <a:r>
              <a:rPr lang="en-US" sz="2000"/>
              <a:t>Question: write a function that returns true if the Architecture is Big-Endian else false if its Little Endian.</a:t>
            </a:r>
            <a:endParaRPr lang="en-US" sz="2000">
              <a:solidFill>
                <a:schemeClr val="tx2"/>
              </a:solidFill>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28600" y="152400"/>
            <a:ext cx="7772400" cy="1143000"/>
          </a:xfrm>
        </p:spPr>
        <p:txBody>
          <a:bodyPr/>
          <a:lstStyle/>
          <a:p>
            <a:pPr rtl="0" eaLnBrk="1" hangingPunct="1"/>
            <a:r>
              <a:rPr lang="en-US" b="1" smtClean="0">
                <a:latin typeface="Times" pitchFamily="18" charset="0"/>
              </a:rPr>
              <a:t>Endianness in networking </a:t>
            </a:r>
          </a:p>
        </p:txBody>
      </p:sp>
      <p:sp>
        <p:nvSpPr>
          <p:cNvPr id="134147" name="Rectangle 3"/>
          <p:cNvSpPr>
            <a:spLocks noGrp="1" noChangeArrowheads="1"/>
          </p:cNvSpPr>
          <p:nvPr>
            <p:ph idx="1"/>
          </p:nvPr>
        </p:nvSpPr>
        <p:spPr>
          <a:xfrm>
            <a:off x="914400" y="1600200"/>
            <a:ext cx="7696200" cy="4530725"/>
          </a:xfrm>
        </p:spPr>
        <p:txBody>
          <a:bodyPr/>
          <a:lstStyle/>
          <a:p>
            <a:pPr algn="l" rtl="0" eaLnBrk="1" hangingPunct="1">
              <a:lnSpc>
                <a:spcPct val="90000"/>
              </a:lnSpc>
              <a:buFont typeface="Wingdings" pitchFamily="2" charset="2"/>
              <a:buNone/>
            </a:pPr>
            <a:r>
              <a:rPr lang="en-US" sz="1800" smtClean="0">
                <a:solidFill>
                  <a:srgbClr val="FF0000"/>
                </a:solidFill>
                <a:latin typeface="Times New Roman" pitchFamily="18" charset="0"/>
                <a:cs typeface="Times New Roman" pitchFamily="18" charset="0"/>
              </a:rPr>
              <a:t>Networks use Big-Endian order</a:t>
            </a:r>
            <a:r>
              <a:rPr lang="en-US" sz="1800" smtClean="0">
                <a:latin typeface="Times New Roman" pitchFamily="18" charset="0"/>
                <a:cs typeface="Times New Roman" pitchFamily="18" charset="0"/>
              </a:rPr>
              <a:t>, and thus it is called </a:t>
            </a:r>
            <a:r>
              <a:rPr lang="en-US" sz="1800" smtClean="0">
                <a:solidFill>
                  <a:srgbClr val="FF0000"/>
                </a:solidFill>
                <a:latin typeface="Times New Roman" pitchFamily="18" charset="0"/>
                <a:cs typeface="Times New Roman" pitchFamily="18" charset="0"/>
              </a:rPr>
              <a:t>network order</a:t>
            </a:r>
            <a:r>
              <a:rPr lang="en-US" sz="1800" smtClean="0">
                <a:latin typeface="Times New Roman" pitchFamily="18" charset="0"/>
                <a:cs typeface="Times New Roman" pitchFamily="18" charset="0"/>
              </a:rPr>
              <a:t>.</a:t>
            </a: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 when sending information over a network in a common format. the Internet Protocol defines a standard big-endian network byte order. This byte order is used for all numeric values in the packet headers and by many higher level protocols and file formats that are designed for use over IP. </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The Berkeley </a:t>
            </a:r>
            <a:r>
              <a:rPr lang="en-US" sz="1800" smtClean="0">
                <a:solidFill>
                  <a:srgbClr val="0066FF"/>
                </a:solidFill>
                <a:latin typeface="Times New Roman" pitchFamily="18" charset="0"/>
                <a:cs typeface="Times New Roman" pitchFamily="18" charset="0"/>
              </a:rPr>
              <a:t>sockets API defines</a:t>
            </a:r>
            <a:r>
              <a:rPr lang="en-US" sz="1800" smtClean="0">
                <a:latin typeface="Times New Roman" pitchFamily="18" charset="0"/>
                <a:cs typeface="Times New Roman" pitchFamily="18" charset="0"/>
              </a:rPr>
              <a:t> a set of </a:t>
            </a:r>
            <a:r>
              <a:rPr lang="en-US" sz="1800" smtClean="0">
                <a:solidFill>
                  <a:srgbClr val="0066FF"/>
                </a:solidFill>
                <a:latin typeface="Times New Roman" pitchFamily="18" charset="0"/>
                <a:cs typeface="Times New Roman" pitchFamily="18" charset="0"/>
              </a:rPr>
              <a:t>functions to convert 16- and 32-bit integers</a:t>
            </a:r>
            <a:r>
              <a:rPr lang="en-US" sz="1800" smtClean="0">
                <a:latin typeface="Times New Roman" pitchFamily="18" charset="0"/>
                <a:cs typeface="Times New Roman" pitchFamily="18" charset="0"/>
              </a:rPr>
              <a:t> to and from </a:t>
            </a:r>
            <a:r>
              <a:rPr lang="en-US" sz="1800" smtClean="0">
                <a:solidFill>
                  <a:srgbClr val="0066FF"/>
                </a:solidFill>
                <a:latin typeface="Times New Roman" pitchFamily="18" charset="0"/>
                <a:cs typeface="Times New Roman" pitchFamily="18" charset="0"/>
              </a:rPr>
              <a:t>network byte order</a:t>
            </a:r>
            <a:r>
              <a:rPr lang="en-US" sz="1800" smtClean="0">
                <a:latin typeface="Times New Roman" pitchFamily="18" charset="0"/>
                <a:cs typeface="Times New Roman" pitchFamily="18" charset="0"/>
              </a:rPr>
              <a:t>: the </a:t>
            </a:r>
            <a:r>
              <a:rPr lang="en-US" sz="1800" i="1" smtClean="0">
                <a:solidFill>
                  <a:srgbClr val="FF0000"/>
                </a:solidFill>
                <a:latin typeface="Times New Roman" pitchFamily="18" charset="0"/>
                <a:cs typeface="Times New Roman" pitchFamily="18" charset="0"/>
              </a:rPr>
              <a:t>htonl</a:t>
            </a:r>
            <a:r>
              <a:rPr lang="en-US" sz="1800" smtClean="0">
                <a:solidFill>
                  <a:srgbClr val="FF0000"/>
                </a:solidFill>
                <a:latin typeface="Times New Roman" pitchFamily="18" charset="0"/>
                <a:cs typeface="Times New Roman" pitchFamily="18" charset="0"/>
              </a:rPr>
              <a:t> (host-to-network-long)</a:t>
            </a:r>
            <a:r>
              <a:rPr lang="en-US" sz="1800" smtClean="0">
                <a:latin typeface="Times New Roman" pitchFamily="18" charset="0"/>
                <a:cs typeface="Times New Roman" pitchFamily="18" charset="0"/>
              </a:rPr>
              <a:t> and </a:t>
            </a:r>
            <a:r>
              <a:rPr lang="en-US" sz="1800" i="1" smtClean="0">
                <a:solidFill>
                  <a:srgbClr val="FF0000"/>
                </a:solidFill>
                <a:latin typeface="Times New Roman" pitchFamily="18" charset="0"/>
                <a:cs typeface="Times New Roman" pitchFamily="18" charset="0"/>
              </a:rPr>
              <a:t>htons</a:t>
            </a:r>
            <a:r>
              <a:rPr lang="en-US" sz="1800" smtClean="0">
                <a:solidFill>
                  <a:srgbClr val="FF0000"/>
                </a:solidFill>
                <a:latin typeface="Times New Roman" pitchFamily="18" charset="0"/>
                <a:cs typeface="Times New Roman" pitchFamily="18" charset="0"/>
              </a:rPr>
              <a:t> (host-to-network-short</a:t>
            </a:r>
            <a:r>
              <a:rPr lang="en-US" sz="1800" smtClean="0">
                <a:latin typeface="Times New Roman" pitchFamily="18" charset="0"/>
                <a:cs typeface="Times New Roman" pitchFamily="18" charset="0"/>
              </a:rPr>
              <a:t>) functions convert 32-bit and 16-bit values respectively from machine (host) to network order; whereas the </a:t>
            </a:r>
            <a:r>
              <a:rPr lang="en-US" sz="1800" i="1" smtClean="0">
                <a:solidFill>
                  <a:srgbClr val="FF0000"/>
                </a:solidFill>
                <a:latin typeface="Times New Roman" pitchFamily="18" charset="0"/>
                <a:cs typeface="Times New Roman" pitchFamily="18" charset="0"/>
              </a:rPr>
              <a:t>ntohl</a:t>
            </a:r>
            <a:r>
              <a:rPr lang="en-US" sz="1800" smtClean="0">
                <a:latin typeface="Times New Roman" pitchFamily="18" charset="0"/>
                <a:cs typeface="Times New Roman" pitchFamily="18" charset="0"/>
              </a:rPr>
              <a:t> and </a:t>
            </a:r>
            <a:r>
              <a:rPr lang="en-US" sz="1800" i="1" smtClean="0">
                <a:solidFill>
                  <a:srgbClr val="FF0000"/>
                </a:solidFill>
                <a:latin typeface="Times New Roman" pitchFamily="18" charset="0"/>
                <a:cs typeface="Times New Roman" pitchFamily="18" charset="0"/>
              </a:rPr>
              <a:t>ntohs</a:t>
            </a:r>
            <a:r>
              <a:rPr lang="en-US" sz="1800" smtClean="0">
                <a:latin typeface="Times New Roman" pitchFamily="18" charset="0"/>
                <a:cs typeface="Times New Roman" pitchFamily="18" charset="0"/>
              </a:rPr>
              <a:t> functions </a:t>
            </a:r>
            <a:r>
              <a:rPr lang="en-US" sz="1800" smtClean="0">
                <a:solidFill>
                  <a:srgbClr val="0066FF"/>
                </a:solidFill>
                <a:latin typeface="Times New Roman" pitchFamily="18" charset="0"/>
                <a:cs typeface="Times New Roman" pitchFamily="18" charset="0"/>
              </a:rPr>
              <a:t>convert from network to host order</a:t>
            </a:r>
            <a:r>
              <a:rPr lang="en-US" sz="1800" smtClean="0">
                <a:latin typeface="Times New Roman" pitchFamily="18" charset="0"/>
                <a:cs typeface="Times New Roman" pitchFamily="18" charset="0"/>
              </a:rPr>
              <a:t>.</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341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077350F-38E2-4469-A278-978D66F80867}" type="slidenum">
              <a:rPr lang="he-IL" sz="1200" smtClean="0">
                <a:solidFill>
                  <a:srgbClr val="898989"/>
                </a:solidFill>
                <a:cs typeface="Arial" pitchFamily="34" charset="0"/>
              </a:rPr>
              <a:pPr eaLnBrk="1" hangingPunct="1"/>
              <a:t>158</a:t>
            </a:fld>
            <a:endParaRPr lang="en-US" sz="1200" smtClean="0">
              <a:solidFill>
                <a:srgbClr val="898989"/>
              </a:solidFill>
            </a:endParaRPr>
          </a:p>
        </p:txBody>
      </p:sp>
      <p:sp>
        <p:nvSpPr>
          <p:cNvPr id="2" name="מלבן 1"/>
          <p:cNvSpPr/>
          <p:nvPr/>
        </p:nvSpPr>
        <p:spPr>
          <a:xfrm>
            <a:off x="1150620" y="5105400"/>
            <a:ext cx="990600" cy="838200"/>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Embedded</a:t>
            </a:r>
          </a:p>
          <a:p>
            <a:pPr algn="ctr"/>
            <a:r>
              <a:rPr lang="en-US" sz="1400" dirty="0" smtClean="0"/>
              <a:t>System</a:t>
            </a:r>
            <a:endParaRPr lang="he-IL" sz="1400" dirty="0"/>
          </a:p>
        </p:txBody>
      </p:sp>
      <p:sp>
        <p:nvSpPr>
          <p:cNvPr id="7" name="מלבן 6"/>
          <p:cNvSpPr/>
          <p:nvPr/>
        </p:nvSpPr>
        <p:spPr>
          <a:xfrm>
            <a:off x="7162800" y="5105400"/>
            <a:ext cx="990600" cy="838200"/>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400" dirty="0" smtClean="0"/>
              <a:t>Embedded</a:t>
            </a:r>
          </a:p>
          <a:p>
            <a:pPr algn="ctr"/>
            <a:r>
              <a:rPr lang="en-US" sz="1400" dirty="0" smtClean="0"/>
              <a:t>System</a:t>
            </a:r>
            <a:endParaRPr lang="he-IL" sz="1400" dirty="0"/>
          </a:p>
        </p:txBody>
      </p:sp>
      <p:sp>
        <p:nvSpPr>
          <p:cNvPr id="3" name="ענן 2"/>
          <p:cNvSpPr/>
          <p:nvPr/>
        </p:nvSpPr>
        <p:spPr>
          <a:xfrm>
            <a:off x="3261360" y="5067300"/>
            <a:ext cx="2743200" cy="914400"/>
          </a:xfrm>
          <a:prstGeom prst="cloud">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sz="1600" dirty="0" smtClean="0"/>
              <a:t>Network</a:t>
            </a:r>
            <a:endParaRPr lang="he-IL" sz="1600" dirty="0"/>
          </a:p>
        </p:txBody>
      </p:sp>
      <p:sp>
        <p:nvSpPr>
          <p:cNvPr id="5" name="חץ ימינה 4"/>
          <p:cNvSpPr/>
          <p:nvPr/>
        </p:nvSpPr>
        <p:spPr>
          <a:xfrm>
            <a:off x="2209800" y="4953000"/>
            <a:ext cx="990600" cy="571500"/>
          </a:xfrm>
          <a:prstGeom prst="rightArrow">
            <a:avLst/>
          </a:prstGeom>
        </p:spPr>
        <p:style>
          <a:lnRef idx="2">
            <a:schemeClr val="accent2"/>
          </a:lnRef>
          <a:fillRef idx="1">
            <a:schemeClr val="lt1"/>
          </a:fillRef>
          <a:effectRef idx="0">
            <a:schemeClr val="accent2"/>
          </a:effectRef>
          <a:fontRef idx="minor">
            <a:schemeClr val="dk1"/>
          </a:fontRef>
        </p:style>
        <p:txBody>
          <a:bodyPr rtlCol="1" anchor="ctr"/>
          <a:lstStyle/>
          <a:p>
            <a:pPr algn="ctr"/>
            <a:r>
              <a:rPr lang="en-US" sz="1400" dirty="0" err="1" smtClean="0"/>
              <a:t>htons</a:t>
            </a:r>
            <a:r>
              <a:rPr lang="en-US" sz="1400" dirty="0" smtClean="0"/>
              <a:t>(..)</a:t>
            </a:r>
            <a:endParaRPr lang="he-IL" sz="1400" dirty="0"/>
          </a:p>
        </p:txBody>
      </p:sp>
      <p:sp>
        <p:nvSpPr>
          <p:cNvPr id="10" name="חץ ימינה 9"/>
          <p:cNvSpPr/>
          <p:nvPr/>
        </p:nvSpPr>
        <p:spPr>
          <a:xfrm>
            <a:off x="2209800" y="5524500"/>
            <a:ext cx="990600" cy="571500"/>
          </a:xfrm>
          <a:prstGeom prst="rightArrow">
            <a:avLst/>
          </a:prstGeom>
        </p:spPr>
        <p:style>
          <a:lnRef idx="2">
            <a:schemeClr val="accent2"/>
          </a:lnRef>
          <a:fillRef idx="1">
            <a:schemeClr val="lt1"/>
          </a:fillRef>
          <a:effectRef idx="0">
            <a:schemeClr val="accent2"/>
          </a:effectRef>
          <a:fontRef idx="minor">
            <a:schemeClr val="dk1"/>
          </a:fontRef>
        </p:style>
        <p:txBody>
          <a:bodyPr rtlCol="1" anchor="ctr"/>
          <a:lstStyle/>
          <a:p>
            <a:pPr algn="ctr"/>
            <a:r>
              <a:rPr lang="en-US" sz="1400" dirty="0" err="1" smtClean="0"/>
              <a:t>htonl</a:t>
            </a:r>
            <a:r>
              <a:rPr lang="en-US" sz="1400" dirty="0" smtClean="0"/>
              <a:t>(..)</a:t>
            </a:r>
            <a:endParaRPr lang="he-IL" sz="1400" dirty="0"/>
          </a:p>
        </p:txBody>
      </p:sp>
      <p:sp>
        <p:nvSpPr>
          <p:cNvPr id="11" name="חץ ימינה 10"/>
          <p:cNvSpPr/>
          <p:nvPr/>
        </p:nvSpPr>
        <p:spPr>
          <a:xfrm>
            <a:off x="6096000" y="4953000"/>
            <a:ext cx="990600" cy="571500"/>
          </a:xfrm>
          <a:prstGeom prst="rightArrow">
            <a:avLst/>
          </a:prstGeom>
        </p:spPr>
        <p:style>
          <a:lnRef idx="2">
            <a:schemeClr val="accent2"/>
          </a:lnRef>
          <a:fillRef idx="1">
            <a:schemeClr val="lt1"/>
          </a:fillRef>
          <a:effectRef idx="0">
            <a:schemeClr val="accent2"/>
          </a:effectRef>
          <a:fontRef idx="minor">
            <a:schemeClr val="dk1"/>
          </a:fontRef>
        </p:style>
        <p:txBody>
          <a:bodyPr rtlCol="1" anchor="ctr"/>
          <a:lstStyle/>
          <a:p>
            <a:pPr algn="ctr"/>
            <a:r>
              <a:rPr lang="en-US" sz="1400" smtClean="0"/>
              <a:t>ntohs(..)</a:t>
            </a:r>
            <a:endParaRPr lang="he-IL" sz="1400" dirty="0"/>
          </a:p>
        </p:txBody>
      </p:sp>
      <p:sp>
        <p:nvSpPr>
          <p:cNvPr id="12" name="חץ ימינה 11"/>
          <p:cNvSpPr/>
          <p:nvPr/>
        </p:nvSpPr>
        <p:spPr>
          <a:xfrm>
            <a:off x="6096000" y="5524500"/>
            <a:ext cx="990600" cy="571500"/>
          </a:xfrm>
          <a:prstGeom prst="rightArrow">
            <a:avLst/>
          </a:prstGeom>
        </p:spPr>
        <p:style>
          <a:lnRef idx="2">
            <a:schemeClr val="accent2"/>
          </a:lnRef>
          <a:fillRef idx="1">
            <a:schemeClr val="lt1"/>
          </a:fillRef>
          <a:effectRef idx="0">
            <a:schemeClr val="accent2"/>
          </a:effectRef>
          <a:fontRef idx="minor">
            <a:schemeClr val="dk1"/>
          </a:fontRef>
        </p:style>
        <p:txBody>
          <a:bodyPr rtlCol="1" anchor="ctr"/>
          <a:lstStyle/>
          <a:p>
            <a:pPr algn="ctr"/>
            <a:r>
              <a:rPr lang="en-US" sz="1400" dirty="0" err="1" smtClean="0"/>
              <a:t>ntohl</a:t>
            </a:r>
            <a:r>
              <a:rPr lang="en-US" sz="1400" dirty="0" smtClean="0"/>
              <a:t>(..)</a:t>
            </a:r>
            <a:endParaRPr lang="he-IL" sz="1400"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subTitle" idx="1"/>
          </p:nvPr>
        </p:nvSpPr>
        <p:spPr>
          <a:xfrm>
            <a:off x="1447800" y="2895600"/>
            <a:ext cx="6400800" cy="1752600"/>
          </a:xfrm>
        </p:spPr>
        <p:txBody>
          <a:bodyPr/>
          <a:lstStyle/>
          <a:p>
            <a:pPr eaLnBrk="1" hangingPunct="1"/>
            <a:r>
              <a:rPr lang="en-US" sz="5400" b="1" smtClean="0">
                <a:solidFill>
                  <a:srgbClr val="FF0000"/>
                </a:solidFill>
                <a:latin typeface="Times New Roman" pitchFamily="18" charset="0"/>
              </a:rPr>
              <a:t>Bit Fields &amp; Unions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35172"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60F3A97-8205-4EE7-92FB-DF5EAF9E984D}" type="slidenum">
              <a:rPr lang="he-IL" sz="1200" smtClean="0">
                <a:solidFill>
                  <a:srgbClr val="898989"/>
                </a:solidFill>
                <a:cs typeface="Arial" pitchFamily="34" charset="0"/>
              </a:rPr>
              <a:pPr eaLnBrk="1" hangingPunct="1"/>
              <a:t>159</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762000" y="838200"/>
            <a:ext cx="5562600" cy="457200"/>
          </a:xfrm>
        </p:spPr>
        <p:txBody>
          <a:bodyPr/>
          <a:lstStyle/>
          <a:p>
            <a:pPr algn="l" rtl="0" eaLnBrk="1" hangingPunct="1"/>
            <a:r>
              <a:rPr lang="en-US" sz="3200" b="1" dirty="0" smtClean="0">
                <a:latin typeface="Times" pitchFamily="18" charset="0"/>
              </a:rPr>
              <a:t>Basic </a:t>
            </a:r>
            <a:r>
              <a:rPr lang="en-US" sz="3200" b="1" dirty="0">
                <a:latin typeface="Times" pitchFamily="18" charset="0"/>
              </a:rPr>
              <a:t>I\O Commands </a:t>
            </a:r>
            <a:r>
              <a:rPr lang="en-US" sz="1400" b="1" dirty="0" smtClean="0">
                <a:latin typeface="Times" pitchFamily="18" charset="0"/>
              </a:rPr>
              <a:t>(</a:t>
            </a:r>
            <a:r>
              <a:rPr lang="en-US" sz="1400" b="1" dirty="0" smtClean="0">
                <a:latin typeface="Times" pitchFamily="18" charset="0"/>
              </a:rPr>
              <a:t>2)</a:t>
            </a:r>
            <a:endParaRPr lang="en-US" sz="3200" b="1" dirty="0" smtClean="0">
              <a:latin typeface="Times" pitchFamily="18" charset="0"/>
            </a:endParaRPr>
          </a:p>
        </p:txBody>
      </p:sp>
      <p:sp>
        <p:nvSpPr>
          <p:cNvPr id="4" name="Footer Placeholder 4"/>
          <p:cNvSpPr txBox="1">
            <a:spLocks noGrp="1"/>
          </p:cNvSpPr>
          <p:nvPr/>
        </p:nvSpPr>
        <p:spPr>
          <a:xfrm>
            <a:off x="3124200" y="6356350"/>
            <a:ext cx="2895600" cy="365125"/>
          </a:xfrm>
          <a:prstGeom prst="rect">
            <a:avLst/>
          </a:prstGeom>
          <a:noFill/>
        </p:spPr>
        <p:txBody>
          <a:bodyPr rtlCol="1" anchor="ctr"/>
          <a:lstStyle/>
          <a:p>
            <a:pPr algn="ctr">
              <a:defRPr/>
            </a:pPr>
            <a:r>
              <a:rPr lang="en-US" sz="1200">
                <a:solidFill>
                  <a:schemeClr val="tx1">
                    <a:tint val="75000"/>
                  </a:schemeClr>
                </a:solidFill>
                <a:cs typeface="Narkisim" pitchFamily="34" charset="-79"/>
              </a:rPr>
              <a:t>Copyright @ 2007 Real Time College</a:t>
            </a:r>
          </a:p>
        </p:txBody>
      </p:sp>
      <p:sp>
        <p:nvSpPr>
          <p:cNvPr id="10244" name="Slide Number Placeholder 5"/>
          <p:cNvSpPr txBox="1">
            <a:spLocks noGrp="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9C27840D-4B0A-46E0-867F-4053D1E15535}" type="slidenum">
              <a:rPr lang="he-IL" sz="1200">
                <a:solidFill>
                  <a:srgbClr val="898989"/>
                </a:solidFill>
                <a:cs typeface="Arial" pitchFamily="34" charset="0"/>
              </a:rPr>
              <a:pPr eaLnBrk="1" hangingPunct="1"/>
              <a:t>16</a:t>
            </a:fld>
            <a:endParaRPr lang="en-US" sz="1200">
              <a:solidFill>
                <a:srgbClr val="898989"/>
              </a:solidFill>
            </a:endParaRPr>
          </a:p>
        </p:txBody>
      </p:sp>
      <p:sp>
        <p:nvSpPr>
          <p:cNvPr id="10245" name="Rectangle 3"/>
          <p:cNvSpPr>
            <a:spLocks noChangeArrowheads="1"/>
          </p:cNvSpPr>
          <p:nvPr/>
        </p:nvSpPr>
        <p:spPr bwMode="auto">
          <a:xfrm>
            <a:off x="685800" y="1549400"/>
            <a:ext cx="8001000" cy="506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a:r>
              <a:rPr lang="en-US" sz="1800" dirty="0">
                <a:latin typeface="Times New Roman" pitchFamily="18" charset="0"/>
                <a:cs typeface="Times New Roman" pitchFamily="18" charset="0"/>
              </a:rPr>
              <a:t>For example:</a:t>
            </a:r>
          </a:p>
          <a:p>
            <a:pPr rtl="0"/>
            <a:endParaRPr lang="en-US" sz="1800" dirty="0">
              <a:latin typeface="Times New Roman" pitchFamily="18" charset="0"/>
              <a:cs typeface="Times New Roman" pitchFamily="18" charset="0"/>
            </a:endParaRPr>
          </a:p>
          <a:p>
            <a:pPr rtl="0"/>
            <a:r>
              <a:rPr lang="en-US" sz="1800" dirty="0">
                <a:solidFill>
                  <a:schemeClr val="hlink"/>
                </a:solidFill>
                <a:latin typeface="Times New Roman" pitchFamily="18" charset="0"/>
                <a:cs typeface="Times New Roman" pitchFamily="18" charset="0"/>
              </a:rPr>
              <a:t>#include &lt;</a:t>
            </a:r>
            <a:r>
              <a:rPr lang="en-US" sz="1800" dirty="0" err="1">
                <a:solidFill>
                  <a:schemeClr val="hlink"/>
                </a:solidFill>
                <a:latin typeface="Times New Roman" pitchFamily="18" charset="0"/>
                <a:cs typeface="Times New Roman" pitchFamily="18" charset="0"/>
              </a:rPr>
              <a:t>stdio.h</a:t>
            </a:r>
            <a:r>
              <a:rPr lang="en-US" sz="1800" dirty="0">
                <a:solidFill>
                  <a:schemeClr val="hlink"/>
                </a:solidFill>
                <a:latin typeface="Times New Roman" pitchFamily="18" charset="0"/>
                <a:cs typeface="Times New Roman" pitchFamily="18" charset="0"/>
              </a:rPr>
              <a:t>&gt;</a:t>
            </a:r>
          </a:p>
          <a:p>
            <a:pPr rtl="0"/>
            <a:endParaRPr lang="en-US" sz="1800" dirty="0">
              <a:solidFill>
                <a:schemeClr val="hlink"/>
              </a:solidFill>
              <a:latin typeface="Times New Roman" pitchFamily="18" charset="0"/>
              <a:cs typeface="Times New Roman" pitchFamily="18" charset="0"/>
            </a:endParaRPr>
          </a:p>
          <a:p>
            <a:pPr rtl="0"/>
            <a:r>
              <a:rPr lang="en-US" sz="1800" dirty="0" err="1">
                <a:solidFill>
                  <a:schemeClr val="hlink"/>
                </a:solidFill>
                <a:latin typeface="Times New Roman" pitchFamily="18" charset="0"/>
                <a:cs typeface="Times New Roman" pitchFamily="18" charset="0"/>
              </a:rPr>
              <a:t>int</a:t>
            </a:r>
            <a:r>
              <a:rPr lang="en-US" sz="1800" dirty="0">
                <a:solidFill>
                  <a:schemeClr val="hlink"/>
                </a:solidFill>
                <a:latin typeface="Times New Roman" pitchFamily="18" charset="0"/>
                <a:cs typeface="Times New Roman" pitchFamily="18" charset="0"/>
              </a:rPr>
              <a:t> main ()</a:t>
            </a:r>
          </a:p>
          <a:p>
            <a:pPr rtl="0"/>
            <a:r>
              <a:rPr lang="en-US" sz="1800" dirty="0">
                <a:solidFill>
                  <a:schemeClr val="hlink"/>
                </a:solidFill>
                <a:latin typeface="Times New Roman" pitchFamily="18" charset="0"/>
                <a:cs typeface="Times New Roman" pitchFamily="18" charset="0"/>
              </a:rPr>
              <a:t>{</a:t>
            </a:r>
          </a:p>
          <a:p>
            <a:pPr rtl="0"/>
            <a:r>
              <a:rPr lang="en-US" sz="1800" dirty="0">
                <a:solidFill>
                  <a:schemeClr val="hlink"/>
                </a:solidFill>
                <a:latin typeface="Times New Roman" pitchFamily="18" charset="0"/>
                <a:cs typeface="Times New Roman" pitchFamily="18" charset="0"/>
              </a:rPr>
              <a:t>    </a:t>
            </a:r>
            <a:r>
              <a:rPr lang="en-US" sz="1800" dirty="0" err="1">
                <a:solidFill>
                  <a:schemeClr val="hlink"/>
                </a:solidFill>
                <a:latin typeface="Times New Roman" pitchFamily="18" charset="0"/>
                <a:cs typeface="Times New Roman" pitchFamily="18" charset="0"/>
              </a:rPr>
              <a:t>int</a:t>
            </a:r>
            <a:r>
              <a:rPr lang="en-US" sz="1800" dirty="0">
                <a:solidFill>
                  <a:schemeClr val="hlink"/>
                </a:solidFill>
                <a:latin typeface="Times New Roman" pitchFamily="18" charset="0"/>
                <a:cs typeface="Times New Roman" pitchFamily="18" charset="0"/>
              </a:rPr>
              <a:t> decimal; 	// uninitialized value</a:t>
            </a:r>
          </a:p>
          <a:p>
            <a:pPr rtl="0"/>
            <a:r>
              <a:rPr lang="en-US" sz="1800" dirty="0">
                <a:solidFill>
                  <a:schemeClr val="hlink"/>
                </a:solidFill>
                <a:latin typeface="Times New Roman" pitchFamily="18" charset="0"/>
                <a:cs typeface="Times New Roman" pitchFamily="18" charset="0"/>
              </a:rPr>
              <a:t>    float pie=</a:t>
            </a:r>
            <a:r>
              <a:rPr lang="en-US" sz="1800" dirty="0">
                <a:latin typeface="Times New Roman" pitchFamily="18" charset="0"/>
                <a:cs typeface="Times New Roman" pitchFamily="18" charset="0"/>
              </a:rPr>
              <a:t>3.14</a:t>
            </a:r>
            <a:r>
              <a:rPr lang="en-US" sz="1800" dirty="0">
                <a:solidFill>
                  <a:schemeClr val="hlink"/>
                </a:solidFill>
                <a:latin typeface="Times New Roman" pitchFamily="18" charset="0"/>
                <a:cs typeface="Times New Roman" pitchFamily="18" charset="0"/>
              </a:rPr>
              <a:t>; 	// initialized value to pie </a:t>
            </a:r>
          </a:p>
          <a:p>
            <a:pPr rtl="0"/>
            <a:endParaRPr lang="en-US" sz="1800" dirty="0">
              <a:solidFill>
                <a:schemeClr val="hlink"/>
              </a:solidFill>
              <a:latin typeface="Times New Roman" pitchFamily="18" charset="0"/>
              <a:cs typeface="Times New Roman" pitchFamily="18" charset="0"/>
            </a:endParaRPr>
          </a:p>
          <a:p>
            <a:pPr rtl="0"/>
            <a:r>
              <a:rPr lang="en-US" sz="1800" dirty="0">
                <a:solidFill>
                  <a:schemeClr val="hlink"/>
                </a:solidFill>
                <a:latin typeface="Times New Roman" pitchFamily="18" charset="0"/>
                <a:cs typeface="Times New Roman" pitchFamily="18" charset="0"/>
              </a:rPr>
              <a:t>    </a:t>
            </a:r>
            <a:r>
              <a:rPr lang="en-US" sz="1800" dirty="0" err="1">
                <a:solidFill>
                  <a:schemeClr val="hlink"/>
                </a:solidFill>
                <a:latin typeface="Times New Roman" pitchFamily="18" charset="0"/>
                <a:cs typeface="Times New Roman" pitchFamily="18" charset="0"/>
              </a:rPr>
              <a:t>printf</a:t>
            </a:r>
            <a:r>
              <a:rPr lang="en-US" sz="1800" dirty="0">
                <a:solidFill>
                  <a:schemeClr val="hlink"/>
                </a:solidFill>
                <a:latin typeface="Times New Roman" pitchFamily="18" charset="0"/>
                <a:cs typeface="Times New Roman" pitchFamily="18" charset="0"/>
              </a:rPr>
              <a:t>(</a:t>
            </a:r>
            <a:r>
              <a:rPr lang="en-US" sz="1800" dirty="0">
                <a:solidFill>
                  <a:schemeClr val="tx2"/>
                </a:solidFill>
                <a:latin typeface="Times New Roman" pitchFamily="18" charset="0"/>
                <a:cs typeface="Times New Roman" pitchFamily="18" charset="0"/>
              </a:rPr>
              <a:t>“please enter a decimal number: ”</a:t>
            </a:r>
            <a:r>
              <a:rPr lang="en-US" sz="1800" dirty="0">
                <a:solidFill>
                  <a:schemeClr val="hlink"/>
                </a:solidFill>
                <a:latin typeface="Times New Roman" pitchFamily="18" charset="0"/>
                <a:cs typeface="Times New Roman" pitchFamily="18" charset="0"/>
              </a:rPr>
              <a:t>);</a:t>
            </a:r>
          </a:p>
          <a:p>
            <a:pPr rtl="0"/>
            <a:r>
              <a:rPr lang="en-US" sz="1800" dirty="0">
                <a:solidFill>
                  <a:schemeClr val="hlink"/>
                </a:solidFill>
                <a:latin typeface="Times New Roman" pitchFamily="18" charset="0"/>
                <a:cs typeface="Times New Roman" pitchFamily="18" charset="0"/>
              </a:rPr>
              <a:t>    </a:t>
            </a:r>
            <a:r>
              <a:rPr lang="en-US" sz="1800" dirty="0" err="1">
                <a:solidFill>
                  <a:schemeClr val="hlink"/>
                </a:solidFill>
                <a:latin typeface="Times New Roman" pitchFamily="18" charset="0"/>
                <a:cs typeface="Times New Roman" pitchFamily="18" charset="0"/>
              </a:rPr>
              <a:t>scanf</a:t>
            </a:r>
            <a:r>
              <a:rPr lang="en-US" sz="1800" dirty="0">
                <a:solidFill>
                  <a:schemeClr val="hlink"/>
                </a:solidFill>
                <a:latin typeface="Times New Roman" pitchFamily="18" charset="0"/>
                <a:cs typeface="Times New Roman" pitchFamily="18" charset="0"/>
              </a:rPr>
              <a:t>(</a:t>
            </a:r>
            <a:r>
              <a:rPr lang="en-US" sz="1800" dirty="0">
                <a:solidFill>
                  <a:srgbClr val="1A3D68"/>
                </a:solidFill>
                <a:latin typeface="Times New Roman" pitchFamily="18" charset="0"/>
                <a:cs typeface="Times New Roman" pitchFamily="18" charset="0"/>
              </a:rPr>
              <a:t>“%d”</a:t>
            </a:r>
            <a:r>
              <a:rPr lang="en-US" sz="1800" dirty="0">
                <a:solidFill>
                  <a:schemeClr val="hlink"/>
                </a:solidFill>
                <a:latin typeface="Times New Roman" pitchFamily="18" charset="0"/>
                <a:cs typeface="Times New Roman" pitchFamily="18" charset="0"/>
              </a:rPr>
              <a:t>, </a:t>
            </a:r>
            <a:r>
              <a:rPr lang="en-US" sz="2000" b="1" dirty="0">
                <a:solidFill>
                  <a:srgbClr val="CC3300"/>
                </a:solidFill>
                <a:latin typeface="Times New Roman" pitchFamily="18" charset="0"/>
                <a:cs typeface="Times New Roman" pitchFamily="18" charset="0"/>
              </a:rPr>
              <a:t>&amp;</a:t>
            </a:r>
            <a:r>
              <a:rPr lang="en-US" sz="1800" dirty="0">
                <a:solidFill>
                  <a:schemeClr val="hlink"/>
                </a:solidFill>
                <a:latin typeface="Times New Roman" pitchFamily="18" charset="0"/>
                <a:cs typeface="Times New Roman" pitchFamily="18" charset="0"/>
              </a:rPr>
              <a:t>decimal);</a:t>
            </a:r>
          </a:p>
          <a:p>
            <a:pPr rtl="0"/>
            <a:endParaRPr lang="en-US" sz="1800" dirty="0">
              <a:solidFill>
                <a:schemeClr val="hlink"/>
              </a:solidFill>
              <a:latin typeface="Times New Roman" pitchFamily="18" charset="0"/>
              <a:cs typeface="Times New Roman" pitchFamily="18" charset="0"/>
            </a:endParaRPr>
          </a:p>
          <a:p>
            <a:pPr rtl="0"/>
            <a:r>
              <a:rPr lang="en-US" sz="1800" dirty="0">
                <a:solidFill>
                  <a:schemeClr val="hlink"/>
                </a:solidFill>
                <a:latin typeface="Times New Roman" pitchFamily="18" charset="0"/>
                <a:cs typeface="Times New Roman" pitchFamily="18" charset="0"/>
              </a:rPr>
              <a:t>    </a:t>
            </a:r>
            <a:r>
              <a:rPr lang="en-US" sz="1800" dirty="0" err="1">
                <a:solidFill>
                  <a:schemeClr val="hlink"/>
                </a:solidFill>
                <a:latin typeface="Times New Roman" pitchFamily="18" charset="0"/>
                <a:cs typeface="Times New Roman" pitchFamily="18" charset="0"/>
              </a:rPr>
              <a:t>printf</a:t>
            </a:r>
            <a:r>
              <a:rPr lang="en-US" sz="1800" dirty="0">
                <a:solidFill>
                  <a:schemeClr val="hlink"/>
                </a:solidFill>
                <a:latin typeface="Times New Roman" pitchFamily="18" charset="0"/>
                <a:cs typeface="Times New Roman" pitchFamily="18" charset="0"/>
              </a:rPr>
              <a:t>(</a:t>
            </a:r>
            <a:r>
              <a:rPr lang="en-US" sz="1800" dirty="0">
                <a:solidFill>
                  <a:srgbClr val="1A3D68"/>
                </a:solidFill>
                <a:latin typeface="Times New Roman" pitchFamily="18" charset="0"/>
                <a:cs typeface="Times New Roman" pitchFamily="18" charset="0"/>
              </a:rPr>
              <a:t>“the number you entered is: %d\n”</a:t>
            </a:r>
            <a:r>
              <a:rPr lang="en-US" sz="1800" dirty="0">
                <a:solidFill>
                  <a:schemeClr val="hlink"/>
                </a:solidFill>
                <a:latin typeface="Times New Roman" pitchFamily="18" charset="0"/>
                <a:cs typeface="Times New Roman" pitchFamily="18" charset="0"/>
              </a:rPr>
              <a:t>, decimal);</a:t>
            </a:r>
          </a:p>
          <a:p>
            <a:pPr rtl="0"/>
            <a:r>
              <a:rPr lang="en-US" sz="1800" dirty="0">
                <a:solidFill>
                  <a:schemeClr val="hlink"/>
                </a:solidFill>
                <a:latin typeface="Times New Roman" pitchFamily="18" charset="0"/>
                <a:cs typeface="Times New Roman" pitchFamily="18" charset="0"/>
              </a:rPr>
              <a:t>    </a:t>
            </a:r>
            <a:r>
              <a:rPr lang="en-US" sz="1800" dirty="0" err="1">
                <a:solidFill>
                  <a:schemeClr val="hlink"/>
                </a:solidFill>
                <a:latin typeface="Times New Roman" pitchFamily="18" charset="0"/>
                <a:cs typeface="Times New Roman" pitchFamily="18" charset="0"/>
              </a:rPr>
              <a:t>printf</a:t>
            </a:r>
            <a:r>
              <a:rPr lang="en-US" sz="1800" dirty="0">
                <a:solidFill>
                  <a:schemeClr val="hlink"/>
                </a:solidFill>
                <a:latin typeface="Times New Roman" pitchFamily="18" charset="0"/>
                <a:cs typeface="Times New Roman" pitchFamily="18" charset="0"/>
              </a:rPr>
              <a:t>(</a:t>
            </a:r>
            <a:r>
              <a:rPr lang="en-US" sz="1800" dirty="0">
                <a:solidFill>
                  <a:srgbClr val="1A3D68"/>
                </a:solidFill>
                <a:latin typeface="Times New Roman" pitchFamily="18" charset="0"/>
                <a:cs typeface="Times New Roman" pitchFamily="18" charset="0"/>
              </a:rPr>
              <a:t>“but pie is closer to %f”</a:t>
            </a:r>
            <a:r>
              <a:rPr lang="en-US" sz="1800" dirty="0">
                <a:solidFill>
                  <a:schemeClr val="hlink"/>
                </a:solidFill>
                <a:latin typeface="Times New Roman" pitchFamily="18" charset="0"/>
                <a:cs typeface="Times New Roman" pitchFamily="18" charset="0"/>
              </a:rPr>
              <a:t>, pie);</a:t>
            </a:r>
          </a:p>
          <a:p>
            <a:pPr rtl="0"/>
            <a:endParaRPr lang="en-US" sz="1800" dirty="0">
              <a:solidFill>
                <a:schemeClr val="hlink"/>
              </a:solidFill>
              <a:latin typeface="Times New Roman" pitchFamily="18" charset="0"/>
              <a:cs typeface="Times New Roman" pitchFamily="18" charset="0"/>
            </a:endParaRPr>
          </a:p>
          <a:p>
            <a:pPr rtl="0"/>
            <a:r>
              <a:rPr lang="en-US" sz="1800" dirty="0">
                <a:solidFill>
                  <a:schemeClr val="hlink"/>
                </a:solidFill>
                <a:latin typeface="Times New Roman" pitchFamily="18" charset="0"/>
                <a:cs typeface="Times New Roman" pitchFamily="18" charset="0"/>
              </a:rPr>
              <a:t>    return 0;</a:t>
            </a:r>
          </a:p>
          <a:p>
            <a:pPr rtl="0"/>
            <a:r>
              <a:rPr lang="en-US" sz="1800" dirty="0">
                <a:solidFill>
                  <a:schemeClr val="hlink"/>
                </a:solidFill>
                <a:latin typeface="Times New Roman" pitchFamily="18" charset="0"/>
                <a:cs typeface="Times New Roman" pitchFamily="18" charset="0"/>
              </a:rPr>
              <a:t>}</a:t>
            </a:r>
          </a:p>
          <a:p>
            <a:pPr rtl="0"/>
            <a:endParaRPr lang="en-US" sz="1800" dirty="0">
              <a:solidFill>
                <a:schemeClr val="hlink"/>
              </a:solidFill>
              <a:latin typeface="Times New Roman" pitchFamily="18" charset="0"/>
              <a:cs typeface="Times New Roman" pitchFamily="18" charset="0"/>
            </a:endParaRPr>
          </a:p>
        </p:txBody>
      </p:sp>
      <p:sp>
        <p:nvSpPr>
          <p:cNvPr id="10246" name="AutoShape 3"/>
          <p:cNvSpPr>
            <a:spLocks noChangeArrowheads="1"/>
          </p:cNvSpPr>
          <p:nvPr/>
        </p:nvSpPr>
        <p:spPr bwMode="auto">
          <a:xfrm>
            <a:off x="6400800" y="1600200"/>
            <a:ext cx="1828800" cy="990600"/>
          </a:xfrm>
          <a:prstGeom prst="hexagon">
            <a:avLst>
              <a:gd name="adj" fmla="val 46154"/>
              <a:gd name="vf" fmla="val 115470"/>
            </a:avLst>
          </a:prstGeom>
          <a:solidFill>
            <a:schemeClr val="bg1">
              <a:alpha val="50195"/>
            </a:schemeClr>
          </a:solidFill>
          <a:ln w="9525" algn="ctr">
            <a:solidFill>
              <a:schemeClr val="tx1"/>
            </a:solidFill>
            <a:miter lim="800000"/>
            <a:headEnd/>
            <a:tailEnd/>
          </a:ln>
        </p:spPr>
        <p:txBody>
          <a:bodyPr wrap="none" anchor="ctr"/>
          <a:lstStyle/>
          <a:p>
            <a:pPr algn="ctr" rtl="0" eaLnBrk="0" hangingPunct="0"/>
            <a:r>
              <a:rPr lang="en-US" sz="2000">
                <a:solidFill>
                  <a:schemeClr val="tx2"/>
                </a:solidFill>
              </a:rPr>
              <a:t>my_program</a:t>
            </a:r>
          </a:p>
        </p:txBody>
      </p:sp>
      <p:sp>
        <p:nvSpPr>
          <p:cNvPr id="10247" name="AutoShape 3"/>
          <p:cNvSpPr>
            <a:spLocks noChangeArrowheads="1"/>
          </p:cNvSpPr>
          <p:nvPr/>
        </p:nvSpPr>
        <p:spPr bwMode="auto">
          <a:xfrm>
            <a:off x="6400800" y="2590800"/>
            <a:ext cx="1828800" cy="914400"/>
          </a:xfrm>
          <a:prstGeom prst="hexagon">
            <a:avLst>
              <a:gd name="adj" fmla="val 50000"/>
              <a:gd name="vf" fmla="val 115470"/>
            </a:avLst>
          </a:prstGeom>
          <a:solidFill>
            <a:schemeClr val="bg1">
              <a:alpha val="50195"/>
            </a:schemeClr>
          </a:solidFill>
          <a:ln w="9525" algn="ctr">
            <a:solidFill>
              <a:schemeClr val="tx1"/>
            </a:solidFill>
            <a:miter lim="800000"/>
            <a:headEnd/>
            <a:tailEnd/>
          </a:ln>
        </p:spPr>
        <p:txBody>
          <a:bodyPr wrap="none" anchor="ctr"/>
          <a:lstStyle/>
          <a:p>
            <a:pPr algn="ctr" rtl="0" eaLnBrk="0" hangingPunct="0"/>
            <a:r>
              <a:rPr lang="en-US" sz="2000">
                <a:solidFill>
                  <a:schemeClr val="tx2"/>
                </a:solidFill>
              </a:rPr>
              <a:t>Operating</a:t>
            </a:r>
          </a:p>
          <a:p>
            <a:pPr algn="ctr" rtl="0" eaLnBrk="0" hangingPunct="0"/>
            <a:r>
              <a:rPr lang="en-US" sz="2000">
                <a:solidFill>
                  <a:schemeClr val="tx2"/>
                </a:solidFill>
              </a:rPr>
              <a:t>System</a:t>
            </a:r>
          </a:p>
        </p:txBody>
      </p:sp>
      <p:pic>
        <p:nvPicPr>
          <p:cNvPr id="10248" name="Picture 8" descr="Keybo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651250"/>
            <a:ext cx="13144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9" descr="scre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3505200"/>
            <a:ext cx="7778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Arc 10"/>
          <p:cNvSpPr>
            <a:spLocks/>
          </p:cNvSpPr>
          <p:nvPr/>
        </p:nvSpPr>
        <p:spPr bwMode="auto">
          <a:xfrm rot="5400000">
            <a:off x="6286500" y="3086100"/>
            <a:ext cx="1447800" cy="304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prstDash val="lg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0251" name="Arc 11"/>
          <p:cNvSpPr>
            <a:spLocks/>
          </p:cNvSpPr>
          <p:nvPr/>
        </p:nvSpPr>
        <p:spPr bwMode="auto">
          <a:xfrm rot="16200000" flipH="1">
            <a:off x="6896100" y="3086100"/>
            <a:ext cx="1447800" cy="304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prstDash val="lg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0252" name="Text Box 12"/>
          <p:cNvSpPr txBox="1">
            <a:spLocks noChangeArrowheads="1"/>
          </p:cNvSpPr>
          <p:nvPr/>
        </p:nvSpPr>
        <p:spPr bwMode="auto">
          <a:xfrm>
            <a:off x="6934200" y="2362200"/>
            <a:ext cx="41275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a:t>Input</a:t>
            </a:r>
          </a:p>
        </p:txBody>
      </p:sp>
      <p:sp>
        <p:nvSpPr>
          <p:cNvPr id="10253" name="Text Box 13"/>
          <p:cNvSpPr txBox="1">
            <a:spLocks noChangeArrowheads="1"/>
          </p:cNvSpPr>
          <p:nvPr/>
        </p:nvSpPr>
        <p:spPr bwMode="auto">
          <a:xfrm>
            <a:off x="7226300" y="2362200"/>
            <a:ext cx="4699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a:t>output</a:t>
            </a:r>
          </a:p>
        </p:txBody>
      </p:sp>
      <p:sp>
        <p:nvSpPr>
          <p:cNvPr id="10254" name="Rectangle 3"/>
          <p:cNvSpPr>
            <a:spLocks noChangeArrowheads="1"/>
          </p:cNvSpPr>
          <p:nvPr/>
        </p:nvSpPr>
        <p:spPr bwMode="auto">
          <a:xfrm>
            <a:off x="6096000" y="5314950"/>
            <a:ext cx="3048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a:r>
              <a:rPr lang="en-US" sz="1600">
                <a:latin typeface="Times New Roman" pitchFamily="18" charset="0"/>
                <a:cs typeface="Times New Roman" pitchFamily="18" charset="0"/>
              </a:rPr>
              <a:t>OUTPUT:</a:t>
            </a:r>
          </a:p>
          <a:p>
            <a:pPr rtl="0"/>
            <a:endParaRPr lang="en-US" sz="1600">
              <a:latin typeface="Times New Roman" pitchFamily="18" charset="0"/>
              <a:cs typeface="Times New Roman" pitchFamily="18" charset="0"/>
            </a:endParaRPr>
          </a:p>
          <a:p>
            <a:pPr rtl="0"/>
            <a:r>
              <a:rPr lang="en-US" sz="1600">
                <a:solidFill>
                  <a:schemeClr val="tx2"/>
                </a:solidFill>
                <a:latin typeface="Times New Roman" pitchFamily="18" charset="0"/>
                <a:cs typeface="Times New Roman" pitchFamily="18" charset="0"/>
              </a:rPr>
              <a:t>please enter a decimal number: </a:t>
            </a:r>
            <a:r>
              <a:rPr lang="en-US" sz="1600">
                <a:solidFill>
                  <a:schemeClr val="hlink"/>
                </a:solidFill>
                <a:latin typeface="Times New Roman" pitchFamily="18" charset="0"/>
                <a:cs typeface="Times New Roman" pitchFamily="18" charset="0"/>
              </a:rPr>
              <a:t>15</a:t>
            </a:r>
          </a:p>
          <a:p>
            <a:pPr rtl="0"/>
            <a:r>
              <a:rPr lang="en-US" sz="1600">
                <a:solidFill>
                  <a:srgbClr val="1A3D68"/>
                </a:solidFill>
                <a:latin typeface="Times New Roman" pitchFamily="18" charset="0"/>
                <a:cs typeface="Times New Roman" pitchFamily="18" charset="0"/>
              </a:rPr>
              <a:t>the number you entered is: </a:t>
            </a:r>
            <a:r>
              <a:rPr lang="en-US" sz="1600">
                <a:solidFill>
                  <a:schemeClr val="hlink"/>
                </a:solidFill>
                <a:latin typeface="Times New Roman" pitchFamily="18" charset="0"/>
                <a:cs typeface="Times New Roman" pitchFamily="18" charset="0"/>
              </a:rPr>
              <a:t>15</a:t>
            </a:r>
          </a:p>
          <a:p>
            <a:pPr rtl="0"/>
            <a:r>
              <a:rPr lang="en-US" sz="1600">
                <a:solidFill>
                  <a:srgbClr val="1A3D68"/>
                </a:solidFill>
                <a:latin typeface="Times New Roman" pitchFamily="18" charset="0"/>
                <a:cs typeface="Times New Roman" pitchFamily="18" charset="0"/>
              </a:rPr>
              <a:t>but pie is closer to </a:t>
            </a:r>
            <a:r>
              <a:rPr lang="en-US" sz="1600">
                <a:solidFill>
                  <a:schemeClr val="hlink"/>
                </a:solidFill>
                <a:latin typeface="Times New Roman" pitchFamily="18" charset="0"/>
                <a:cs typeface="Times New Roman" pitchFamily="18" charset="0"/>
              </a:rPr>
              <a:t>3.14</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2286000" y="152400"/>
            <a:ext cx="7772400" cy="1143000"/>
          </a:xfrm>
        </p:spPr>
        <p:txBody>
          <a:bodyPr/>
          <a:lstStyle/>
          <a:p>
            <a:pPr eaLnBrk="1" hangingPunct="1"/>
            <a:r>
              <a:rPr lang="en-US" sz="3600" b="1" smtClean="0">
                <a:latin typeface="Times" pitchFamily="18" charset="0"/>
              </a:rPr>
              <a:t>Bit-Fields</a:t>
            </a:r>
          </a:p>
        </p:txBody>
      </p:sp>
      <p:sp>
        <p:nvSpPr>
          <p:cNvPr id="136195" name="Rectangle 3"/>
          <p:cNvSpPr>
            <a:spLocks noGrp="1" noChangeArrowheads="1"/>
          </p:cNvSpPr>
          <p:nvPr>
            <p:ph idx="1"/>
          </p:nvPr>
        </p:nvSpPr>
        <p:spPr/>
        <p:txBody>
          <a:bodyPr/>
          <a:lstStyle/>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We use bit fields as an effective </a:t>
            </a:r>
            <a:r>
              <a:rPr lang="en-US" sz="1800" smtClean="0">
                <a:solidFill>
                  <a:srgbClr val="FF0000"/>
                </a:solidFill>
                <a:latin typeface="Times New Roman" pitchFamily="18" charset="0"/>
                <a:cs typeface="Times New Roman" pitchFamily="18" charset="0"/>
              </a:rPr>
              <a:t>alternative approach</a:t>
            </a:r>
            <a:r>
              <a:rPr lang="en-US" sz="1800" smtClean="0">
                <a:latin typeface="Times New Roman" pitchFamily="18" charset="0"/>
                <a:cs typeface="Times New Roman" pitchFamily="18" charset="0"/>
              </a:rPr>
              <a:t> for storing and modifying data on a bit resolution instead of using </a:t>
            </a:r>
            <a:r>
              <a:rPr lang="en-US" sz="1800" smtClean="0">
                <a:solidFill>
                  <a:srgbClr val="FF0000"/>
                </a:solidFill>
                <a:latin typeface="Times New Roman" pitchFamily="18" charset="0"/>
                <a:cs typeface="Times New Roman" pitchFamily="18" charset="0"/>
              </a:rPr>
              <a:t>masks &amp; bitwise operators</a:t>
            </a:r>
            <a:r>
              <a:rPr lang="en-US" sz="1800" smtClean="0">
                <a:latin typeface="Times New Roman" pitchFamily="18" charset="0"/>
                <a:cs typeface="Times New Roman" pitchFamily="18" charset="0"/>
              </a:rPr>
              <a:t>. </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typedef struct Bit {</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char f1:1 ;</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}Bit;</a:t>
            </a:r>
          </a:p>
          <a:p>
            <a:pPr algn="l" rtl="0" eaLnBrk="1" hangingPunct="1">
              <a:lnSpc>
                <a:spcPct val="80000"/>
              </a:lnSpc>
              <a:buFont typeface="Wingdings" pitchFamily="2" charset="2"/>
              <a:buNone/>
            </a:pPr>
            <a:endParaRPr lang="en-US" sz="1600" i="1" smtClean="0">
              <a:solidFill>
                <a:srgbClr val="0000FF"/>
              </a:solidFill>
              <a:latin typeface="Times New Roman" pitchFamily="18" charset="0"/>
              <a:cs typeface="Times New Roman" pitchFamily="18" charset="0"/>
            </a:endParaRP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typedef struct Byte</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Uchar f1:1 ;//LSB</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Uchar f2:1 ;</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Uchar f3:1 ;</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Uchar f4:1 ;</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Uchar f5:1 ;</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Uchar f6:1 ;</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Uchar f7:1 ;</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Uchar f8:1 ;//MSB //sizeof()= 1 byte</a:t>
            </a:r>
          </a:p>
          <a:p>
            <a:pPr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}Byte;</a:t>
            </a: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1361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FCEB377-F7DB-456E-9356-F1F753F4301E}" type="slidenum">
              <a:rPr lang="he-IL" sz="1200" smtClean="0">
                <a:solidFill>
                  <a:srgbClr val="898989"/>
                </a:solidFill>
                <a:cs typeface="Arial" pitchFamily="34" charset="0"/>
              </a:rPr>
              <a:pPr eaLnBrk="1" hangingPunct="1"/>
              <a:t>160</a:t>
            </a:fld>
            <a:endParaRPr lang="en-US" sz="1200" smtClean="0">
              <a:solidFill>
                <a:srgbClr val="898989"/>
              </a:solidFill>
            </a:endParaRPr>
          </a:p>
        </p:txBody>
      </p:sp>
      <p:sp>
        <p:nvSpPr>
          <p:cNvPr id="136198" name="Rectangle 4"/>
          <p:cNvSpPr>
            <a:spLocks noChangeArrowheads="1"/>
          </p:cNvSpPr>
          <p:nvPr/>
        </p:nvSpPr>
        <p:spPr bwMode="auto">
          <a:xfrm>
            <a:off x="5638800" y="5562600"/>
            <a:ext cx="3200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endParaRPr lang="en-US" sz="1600" b="1">
              <a:solidFill>
                <a:srgbClr val="FF0000"/>
              </a:solidFill>
            </a:endParaRPr>
          </a:p>
          <a:p>
            <a:pPr rtl="0" eaLnBrk="0" hangingPunct="0"/>
            <a:r>
              <a:rPr lang="en-US" sz="1600" b="1">
                <a:solidFill>
                  <a:srgbClr val="FF0000"/>
                </a:solidFill>
              </a:rPr>
              <a:t>**</a:t>
            </a:r>
            <a:r>
              <a:rPr lang="en-US" sz="1600" b="1">
                <a:solidFill>
                  <a:schemeClr val="accent2"/>
                </a:solidFill>
              </a:rPr>
              <a:t>bitFields_examp.cpp</a:t>
            </a:r>
          </a:p>
          <a:p>
            <a:pPr rtl="0" eaLnBrk="0" hangingPunct="0"/>
            <a:endParaRPr lang="en-US" sz="1600" b="1">
              <a:solidFill>
                <a:srgbClr val="FF0000"/>
              </a:solidFill>
              <a:latin typeface="Times New Roman" pitchFamily="18" charset="0"/>
            </a:endParaRPr>
          </a:p>
          <a:p>
            <a:pPr algn="ctr" rtl="0" eaLnBrk="0" hangingPunct="0"/>
            <a:endParaRPr lang="en-US" sz="1600" b="1">
              <a:solidFill>
                <a:srgbClr val="FF0000"/>
              </a:solidFill>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52400"/>
            <a:ext cx="7772400" cy="1143000"/>
          </a:xfrm>
        </p:spPr>
        <p:txBody>
          <a:bodyPr/>
          <a:lstStyle/>
          <a:p>
            <a:pPr rtl="0" eaLnBrk="1" hangingPunct="1"/>
            <a:r>
              <a:rPr lang="en-US" sz="3600" b="1" smtClean="0">
                <a:latin typeface="Times" pitchFamily="18" charset="0"/>
              </a:rPr>
              <a:t>BitFields –cont’d</a:t>
            </a:r>
          </a:p>
        </p:txBody>
      </p:sp>
      <p:sp>
        <p:nvSpPr>
          <p:cNvPr id="137219" name="Rectangle 3"/>
          <p:cNvSpPr>
            <a:spLocks noGrp="1" noChangeArrowheads="1"/>
          </p:cNvSpPr>
          <p:nvPr>
            <p:ph idx="1"/>
          </p:nvPr>
        </p:nvSpPr>
        <p:spPr/>
        <p:txBody>
          <a:bodyPr/>
          <a:lstStyle/>
          <a:p>
            <a:pPr algn="l" rtl="0" eaLnBrk="1" hangingPunct="1">
              <a:lnSpc>
                <a:spcPct val="90000"/>
              </a:lnSpc>
            </a:pPr>
            <a:r>
              <a:rPr lang="en-US" sz="1800" smtClean="0">
                <a:latin typeface="Times New Roman" pitchFamily="18" charset="0"/>
                <a:cs typeface="Times New Roman" pitchFamily="18" charset="0"/>
              </a:rPr>
              <a:t>Access members as in </a:t>
            </a:r>
            <a:r>
              <a:rPr lang="en-US" sz="1800" smtClean="0">
                <a:solidFill>
                  <a:srgbClr val="FF0000"/>
                </a:solidFill>
                <a:latin typeface="Times New Roman" pitchFamily="18" charset="0"/>
                <a:cs typeface="Times New Roman" pitchFamily="18" charset="0"/>
              </a:rPr>
              <a:t>usual structures</a:t>
            </a:r>
            <a:r>
              <a:rPr lang="en-US" sz="1800" smtClean="0">
                <a:latin typeface="Times New Roman" pitchFamily="18" charset="0"/>
                <a:cs typeface="Times New Roman" pitchFamily="18" charset="0"/>
              </a:rPr>
              <a:t>:</a:t>
            </a:r>
            <a:endParaRPr lang="en-US" sz="1800" b="1" smtClean="0">
              <a:latin typeface="Times New Roman" pitchFamily="18" charset="0"/>
              <a:cs typeface="Times New Roman" pitchFamily="18" charset="0"/>
            </a:endParaRPr>
          </a:p>
          <a:p>
            <a:pPr lvl="1" algn="l" rtl="0" eaLnBrk="1" hangingPunct="1">
              <a:lnSpc>
                <a:spcPct val="90000"/>
              </a:lnSpc>
              <a:buFont typeface="Wingdings" pitchFamily="2" charset="2"/>
              <a:buNone/>
            </a:pPr>
            <a:r>
              <a:rPr lang="en-US" sz="1800" i="1" smtClean="0">
                <a:solidFill>
                  <a:srgbClr val="0000FF"/>
                </a:solidFill>
                <a:latin typeface="Times New Roman" pitchFamily="18" charset="0"/>
                <a:cs typeface="Times New Roman" pitchFamily="18" charset="0"/>
              </a:rPr>
              <a:t>Byte MyByte.f2 =1;</a:t>
            </a:r>
          </a:p>
          <a:p>
            <a:pPr lvl="1" algn="l" rtl="0" eaLnBrk="1" hangingPunct="1">
              <a:lnSpc>
                <a:spcPct val="90000"/>
              </a:lnSpc>
              <a:buFont typeface="Wingdings" pitchFamily="2" charset="2"/>
              <a:buNone/>
            </a:pPr>
            <a:r>
              <a:rPr lang="en-US" sz="1800" i="1" smtClean="0">
                <a:solidFill>
                  <a:srgbClr val="0000FF"/>
                </a:solidFill>
                <a:latin typeface="Times New Roman" pitchFamily="18" charset="0"/>
                <a:cs typeface="Times New Roman" pitchFamily="18" charset="0"/>
              </a:rPr>
              <a:t>Byte* pMybyte = &amp;MyByte; </a:t>
            </a:r>
          </a:p>
          <a:p>
            <a:pPr lvl="1" algn="l" rtl="0" eaLnBrk="1" hangingPunct="1">
              <a:lnSpc>
                <a:spcPct val="90000"/>
              </a:lnSpc>
              <a:buFont typeface="Wingdings" pitchFamily="2" charset="2"/>
              <a:buNone/>
            </a:pPr>
            <a:r>
              <a:rPr lang="en-US" sz="1800" i="1" smtClean="0">
                <a:solidFill>
                  <a:srgbClr val="0000FF"/>
                </a:solidFill>
                <a:latin typeface="Times New Roman" pitchFamily="18" charset="0"/>
                <a:cs typeface="Times New Roman" pitchFamily="18" charset="0"/>
              </a:rPr>
              <a:t>pMybyte-&gt;f2 = 0;</a:t>
            </a:r>
          </a:p>
          <a:p>
            <a:pPr algn="l" rtl="0" eaLnBrk="1" hangingPunct="1">
              <a:lnSpc>
                <a:spcPct val="90000"/>
              </a:lnSpc>
            </a:pPr>
            <a:r>
              <a:rPr lang="en-US" sz="1800" smtClean="0">
                <a:solidFill>
                  <a:srgbClr val="FF0000"/>
                </a:solidFill>
                <a:latin typeface="Times New Roman" pitchFamily="18" charset="0"/>
                <a:cs typeface="Times New Roman" pitchFamily="18" charset="0"/>
              </a:rPr>
              <a:t>type of bit field</a:t>
            </a:r>
            <a:r>
              <a:rPr lang="en-US" sz="1800" smtClean="0">
                <a:latin typeface="Times New Roman" pitchFamily="18" charset="0"/>
                <a:cs typeface="Times New Roman" pitchFamily="18" charset="0"/>
              </a:rPr>
              <a:t> must be large enough for number of  bits in that field.</a:t>
            </a:r>
          </a:p>
          <a:p>
            <a:pPr algn="l" rtl="0" eaLnBrk="1" hangingPunct="1">
              <a:lnSpc>
                <a:spcPct val="90000"/>
              </a:lnSpc>
            </a:pPr>
            <a:r>
              <a:rPr lang="en-US" sz="1800" smtClean="0">
                <a:latin typeface="Times New Roman" pitchFamily="18" charset="0"/>
                <a:cs typeface="Times New Roman" pitchFamily="18" charset="0"/>
              </a:rPr>
              <a:t>The first declared fields are the LSBs (in case it's </a:t>
            </a:r>
            <a:r>
              <a:rPr lang="en-US" sz="1800" smtClean="0">
                <a:solidFill>
                  <a:srgbClr val="FF0000"/>
                </a:solidFill>
                <a:latin typeface="Times New Roman" pitchFamily="18" charset="0"/>
                <a:cs typeface="Times New Roman" pitchFamily="18" charset="0"/>
              </a:rPr>
              <a:t>little endian</a:t>
            </a:r>
            <a:r>
              <a:rPr lang="en-US" sz="1800" smtClean="0">
                <a:latin typeface="Times New Roman" pitchFamily="18" charset="0"/>
                <a:cs typeface="Times New Roman" pitchFamily="18" charset="0"/>
              </a:rPr>
              <a:t>).</a:t>
            </a:r>
          </a:p>
          <a:p>
            <a:pPr algn="l" rtl="0" eaLnBrk="1" hangingPunct="1">
              <a:lnSpc>
                <a:spcPct val="90000"/>
              </a:lnSpc>
            </a:pPr>
            <a:r>
              <a:rPr lang="en-US" sz="1800" smtClean="0">
                <a:latin typeface="Times New Roman" pitchFamily="18" charset="0"/>
                <a:cs typeface="Times New Roman" pitchFamily="18" charset="0"/>
              </a:rPr>
              <a:t>Bit fields are </a:t>
            </a:r>
            <a:r>
              <a:rPr lang="en-US" sz="1800" u="sng" smtClean="0">
                <a:latin typeface="Times New Roman" pitchFamily="18" charset="0"/>
                <a:cs typeface="Times New Roman" pitchFamily="18" charset="0"/>
              </a:rPr>
              <a:t>always</a:t>
            </a:r>
            <a:r>
              <a:rPr lang="en-US" sz="1800" smtClean="0">
                <a:latin typeface="Times New Roman" pitchFamily="18" charset="0"/>
                <a:cs typeface="Times New Roman" pitchFamily="18" charset="0"/>
              </a:rPr>
              <a:t> converted to integer type for computation.</a:t>
            </a:r>
          </a:p>
          <a:p>
            <a:pPr algn="l" rtl="0" eaLnBrk="1" hangingPunct="1">
              <a:lnSpc>
                <a:spcPct val="90000"/>
              </a:lnSpc>
            </a:pPr>
            <a:r>
              <a:rPr lang="en-US" sz="1800" smtClean="0">
                <a:latin typeface="Times New Roman" pitchFamily="18" charset="0"/>
                <a:cs typeface="Times New Roman" pitchFamily="18" charset="0"/>
              </a:rPr>
              <a:t>The unsigned definition is important - ensures that no bits are used as a </a:t>
            </a: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       + - flag.</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372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9C650101-857D-4C77-B701-DCFB1C4C6957}" type="slidenum">
              <a:rPr lang="he-IL" sz="1200" smtClean="0">
                <a:solidFill>
                  <a:srgbClr val="898989"/>
                </a:solidFill>
                <a:cs typeface="Arial" pitchFamily="34" charset="0"/>
              </a:rPr>
              <a:pPr eaLnBrk="1" hangingPunct="1"/>
              <a:t>161</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676400" y="152400"/>
            <a:ext cx="7772400" cy="1143000"/>
          </a:xfrm>
        </p:spPr>
        <p:txBody>
          <a:bodyPr/>
          <a:lstStyle/>
          <a:p>
            <a:pPr eaLnBrk="1" hangingPunct="1"/>
            <a:r>
              <a:rPr lang="en-US" sz="3600" b="1" smtClean="0">
                <a:latin typeface="Times" pitchFamily="18" charset="0"/>
              </a:rPr>
              <a:t>BitFields –cont’d</a:t>
            </a:r>
          </a:p>
        </p:txBody>
      </p:sp>
      <p:sp>
        <p:nvSpPr>
          <p:cNvPr id="138243" name="Rectangle 3"/>
          <p:cNvSpPr>
            <a:spLocks noGrp="1" noChangeArrowheads="1"/>
          </p:cNvSpPr>
          <p:nvPr>
            <p:ph type="body" sz="half" idx="1"/>
          </p:nvPr>
        </p:nvSpPr>
        <p:spPr>
          <a:xfrm>
            <a:off x="914400" y="1600200"/>
            <a:ext cx="5791200" cy="4530725"/>
          </a:xfrm>
        </p:spPr>
        <p:txBody>
          <a:bodyPr/>
          <a:lstStyle/>
          <a:p>
            <a:pPr algn="l" rtl="0" eaLnBrk="1" hangingPunct="1">
              <a:buFont typeface="Wingdings" pitchFamily="2" charset="2"/>
              <a:buNone/>
            </a:pPr>
            <a:r>
              <a:rPr lang="en-US" sz="1800" smtClean="0">
                <a:latin typeface="Times New Roman" pitchFamily="18" charset="0"/>
                <a:cs typeface="Times New Roman" pitchFamily="18" charset="0"/>
              </a:rPr>
              <a:t>A more “embedded</a:t>
            </a:r>
            <a:r>
              <a:rPr lang="he-IL" sz="1800" smtClean="0">
                <a:latin typeface="Times New Roman" pitchFamily="18" charset="0"/>
                <a:cs typeface="Times New Roman" pitchFamily="18" charset="0"/>
              </a:rPr>
              <a:t>"</a:t>
            </a:r>
            <a:r>
              <a:rPr lang="en-US" sz="1800" smtClean="0">
                <a:latin typeface="Times New Roman" pitchFamily="18" charset="0"/>
                <a:cs typeface="Times New Roman" pitchFamily="18" charset="0"/>
              </a:rPr>
              <a:t> motivation:</a:t>
            </a:r>
          </a:p>
          <a:p>
            <a:pPr algn="l" rtl="0" eaLnBrk="1" hangingPunct="1">
              <a:buFont typeface="Wingdings" pitchFamily="2" charset="2"/>
              <a:buNone/>
            </a:pPr>
            <a:r>
              <a:rPr lang="en-US" sz="1800" smtClean="0">
                <a:latin typeface="Times New Roman" pitchFamily="18" charset="0"/>
                <a:cs typeface="Times New Roman" pitchFamily="18" charset="0"/>
              </a:rPr>
              <a:t>Frequently </a:t>
            </a:r>
            <a:r>
              <a:rPr lang="en-US" sz="1800" smtClean="0">
                <a:solidFill>
                  <a:srgbClr val="FF0000"/>
                </a:solidFill>
                <a:latin typeface="Times New Roman" pitchFamily="18" charset="0"/>
                <a:cs typeface="Times New Roman" pitchFamily="18" charset="0"/>
              </a:rPr>
              <a:t>device controllers</a:t>
            </a:r>
            <a:r>
              <a:rPr lang="en-US" sz="1800" smtClean="0">
                <a:latin typeface="Times New Roman" pitchFamily="18" charset="0"/>
                <a:cs typeface="Times New Roman" pitchFamily="18" charset="0"/>
              </a:rPr>
              <a:t> (</a:t>
            </a:r>
            <a:r>
              <a:rPr lang="en-US" sz="1800" i="1" smtClean="0">
                <a:latin typeface="Times New Roman" pitchFamily="18" charset="0"/>
                <a:cs typeface="Times New Roman" pitchFamily="18" charset="0"/>
              </a:rPr>
              <a:t>e.g.</a:t>
            </a:r>
            <a:r>
              <a:rPr lang="en-US" sz="1800" smtClean="0">
                <a:latin typeface="Times New Roman" pitchFamily="18" charset="0"/>
                <a:cs typeface="Times New Roman" pitchFamily="18" charset="0"/>
              </a:rPr>
              <a:t> disk drives) and the operating system need to communicate at a low level. Device controllers contain several </a:t>
            </a:r>
            <a:r>
              <a:rPr lang="en-US" sz="1800" i="1" smtClean="0">
                <a:latin typeface="Times New Roman" pitchFamily="18" charset="0"/>
                <a:cs typeface="Times New Roman" pitchFamily="18" charset="0"/>
              </a:rPr>
              <a:t>registers</a:t>
            </a:r>
            <a:r>
              <a:rPr lang="en-US" sz="1800" smtClean="0">
                <a:latin typeface="Times New Roman" pitchFamily="18" charset="0"/>
                <a:cs typeface="Times New Roman" pitchFamily="18" charset="0"/>
              </a:rPr>
              <a:t> which may be packed together in one integer.</a:t>
            </a:r>
          </a:p>
          <a:p>
            <a:pPr algn="l" rtl="0" eaLnBrk="1" hangingPunct="1">
              <a:buFont typeface="Wingdings" pitchFamily="2" charset="2"/>
              <a:buNone/>
            </a:pPr>
            <a:endParaRPr lang="en-US" sz="1800" smtClean="0">
              <a:latin typeface="Times New Roman" pitchFamily="18" charset="0"/>
              <a:cs typeface="Times New Roman" pitchFamily="18" charset="0"/>
            </a:endParaRPr>
          </a:p>
        </p:txBody>
      </p:sp>
      <p:sp>
        <p:nvSpPr>
          <p:cNvPr id="43" name="Footer Placeholder 5"/>
          <p:cNvSpPr>
            <a:spLocks noGrp="1"/>
          </p:cNvSpPr>
          <p:nvPr>
            <p:ph type="ftr" sz="quarter" idx="11"/>
          </p:nvPr>
        </p:nvSpPr>
        <p:spPr/>
        <p:txBody>
          <a:bodyPr/>
          <a:lstStyle/>
          <a:p>
            <a:pPr>
              <a:defRPr/>
            </a:pPr>
            <a:r>
              <a:rPr lang="en-US"/>
              <a:t>Copyright @ 2007 Real Time College</a:t>
            </a:r>
          </a:p>
        </p:txBody>
      </p:sp>
      <p:sp>
        <p:nvSpPr>
          <p:cNvPr id="13824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7ACAA14-1B3D-4BFD-8709-534E38B791BE}" type="slidenum">
              <a:rPr lang="he-IL" sz="1200" smtClean="0">
                <a:solidFill>
                  <a:srgbClr val="898989"/>
                </a:solidFill>
                <a:cs typeface="Arial" pitchFamily="34" charset="0"/>
              </a:rPr>
              <a:pPr eaLnBrk="1" hangingPunct="1"/>
              <a:t>162</a:t>
            </a:fld>
            <a:endParaRPr lang="en-US" sz="1200" smtClean="0">
              <a:solidFill>
                <a:srgbClr val="898989"/>
              </a:solidFill>
            </a:endParaRPr>
          </a:p>
        </p:txBody>
      </p:sp>
      <p:sp>
        <p:nvSpPr>
          <p:cNvPr id="138246" name="Rectangle 4"/>
          <p:cNvSpPr>
            <a:spLocks noChangeArrowheads="1"/>
          </p:cNvSpPr>
          <p:nvPr/>
        </p:nvSpPr>
        <p:spPr bwMode="auto">
          <a:xfrm>
            <a:off x="0" y="2935288"/>
            <a:ext cx="3429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he-IL"/>
          </a:p>
        </p:txBody>
      </p:sp>
      <p:sp>
        <p:nvSpPr>
          <p:cNvPr id="138247" name="Line 5"/>
          <p:cNvSpPr>
            <a:spLocks noChangeShapeType="1"/>
          </p:cNvSpPr>
          <p:nvPr/>
        </p:nvSpPr>
        <p:spPr bwMode="auto">
          <a:xfrm flipH="1">
            <a:off x="2514600" y="4038600"/>
            <a:ext cx="609600" cy="7477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graphicFrame>
        <p:nvGraphicFramePr>
          <p:cNvPr id="756742" name="Group 6"/>
          <p:cNvGraphicFramePr>
            <a:graphicFrameLocks noGrp="1"/>
          </p:cNvGraphicFramePr>
          <p:nvPr/>
        </p:nvGraphicFramePr>
        <p:xfrm>
          <a:off x="838200" y="4572000"/>
          <a:ext cx="7848600" cy="823913"/>
        </p:xfrm>
        <a:graphic>
          <a:graphicData uri="http://schemas.openxmlformats.org/drawingml/2006/table">
            <a:tbl>
              <a:tblPr rtl="1"/>
              <a:tblGrid>
                <a:gridCol w="1522412"/>
                <a:gridCol w="844550"/>
                <a:gridCol w="1635125"/>
                <a:gridCol w="1331913"/>
                <a:gridCol w="457200"/>
                <a:gridCol w="533400"/>
                <a:gridCol w="457200"/>
                <a:gridCol w="533400"/>
                <a:gridCol w="533400"/>
              </a:tblGrid>
              <a:tr h="260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command</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sector</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track</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Error code</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error</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ready</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5bits</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5bits</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9bits</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8bits</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bit</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bit</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bit</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bit</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r>
                        <a:rPr kumimoji="0" lang="en-US" sz="1100" b="0" i="0" u="none" strike="noStrike" cap="none" normalizeH="0" baseline="0" smtClean="0">
                          <a:ln>
                            <a:noFill/>
                          </a:ln>
                          <a:solidFill>
                            <a:schemeClr val="tx1"/>
                          </a:solidFill>
                          <a:effectLst/>
                          <a:latin typeface="Times New Roman" pitchFamily="18" charset="0"/>
                          <a:cs typeface="Times New Roman" pitchFamily="18" charset="0"/>
                        </a:rPr>
                        <a:t>bit</a:t>
                      </a:r>
                      <a:endParaRPr kumimoji="0" lang="en-US" sz="24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8280" name="Text Box 38"/>
          <p:cNvSpPr txBox="1">
            <a:spLocks noChangeArrowheads="1"/>
          </p:cNvSpPr>
          <p:nvPr/>
        </p:nvSpPr>
        <p:spPr bwMode="auto">
          <a:xfrm>
            <a:off x="2895600" y="3733800"/>
            <a:ext cx="1600200" cy="381000"/>
          </a:xfrm>
          <a:prstGeom prst="rect">
            <a:avLst/>
          </a:prstGeom>
          <a:solidFill>
            <a:srgbClr val="FFFFFF"/>
          </a:solidFill>
          <a:ln w="9525">
            <a:solidFill>
              <a:srgbClr val="000000"/>
            </a:solidFill>
            <a:miter lim="800000"/>
            <a:headEnd/>
            <a:tailEnd/>
          </a:ln>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algn="ctr" eaLnBrk="1" hangingPunct="1"/>
            <a:r>
              <a:rPr lang="en-US" sz="1200">
                <a:latin typeface="Times New Roman" pitchFamily="18" charset="0"/>
              </a:rPr>
              <a:t>Write protection</a:t>
            </a:r>
            <a:endParaRPr lang="en-US" sz="1200"/>
          </a:p>
        </p:txBody>
      </p:sp>
      <p:sp>
        <p:nvSpPr>
          <p:cNvPr id="138281" name="Text Box 39"/>
          <p:cNvSpPr txBox="1">
            <a:spLocks noChangeArrowheads="1"/>
          </p:cNvSpPr>
          <p:nvPr/>
        </p:nvSpPr>
        <p:spPr bwMode="auto">
          <a:xfrm>
            <a:off x="228600" y="3886200"/>
            <a:ext cx="1185863" cy="342900"/>
          </a:xfrm>
          <a:prstGeom prst="rect">
            <a:avLst/>
          </a:prstGeom>
          <a:solidFill>
            <a:srgbClr val="FFFFFF"/>
          </a:solidFill>
          <a:ln w="9525">
            <a:solidFill>
              <a:srgbClr val="000000"/>
            </a:solidFill>
            <a:miter lim="800000"/>
            <a:headEnd/>
            <a:tailEnd/>
          </a:ln>
        </p:spPr>
        <p:txBody>
          <a:bodyPr wrap="none"/>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algn="r" eaLnBrk="1" hangingPunct="1"/>
            <a:r>
              <a:rPr lang="en-US" sz="1400">
                <a:latin typeface="Times New Roman" pitchFamily="18" charset="0"/>
                <a:cs typeface="Arial" pitchFamily="34" charset="0"/>
              </a:rPr>
              <a:t>Disk spinning</a:t>
            </a:r>
            <a:endParaRPr lang="en-US">
              <a:cs typeface="Arial" pitchFamily="34" charset="0"/>
            </a:endParaRPr>
          </a:p>
        </p:txBody>
      </p:sp>
      <p:sp>
        <p:nvSpPr>
          <p:cNvPr id="138282" name="Line 40"/>
          <p:cNvSpPr>
            <a:spLocks noChangeShapeType="1"/>
          </p:cNvSpPr>
          <p:nvPr/>
        </p:nvSpPr>
        <p:spPr bwMode="auto">
          <a:xfrm>
            <a:off x="1447800" y="4191000"/>
            <a:ext cx="685800" cy="7477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38283" name="Text Box 41"/>
          <p:cNvSpPr txBox="1">
            <a:spLocks noChangeArrowheads="1"/>
          </p:cNvSpPr>
          <p:nvPr/>
        </p:nvSpPr>
        <p:spPr bwMode="auto">
          <a:xfrm flipH="1">
            <a:off x="3048000" y="5791200"/>
            <a:ext cx="1143000" cy="342900"/>
          </a:xfrm>
          <a:prstGeom prst="rect">
            <a:avLst/>
          </a:prstGeom>
          <a:solidFill>
            <a:srgbClr val="FFFFFF"/>
          </a:solidFill>
          <a:ln w="9525">
            <a:solidFill>
              <a:srgbClr val="000000"/>
            </a:solidFill>
            <a:miter lim="800000"/>
            <a:headEnd/>
            <a:tailEnd/>
          </a:ln>
        </p:spPr>
        <p:txBody>
          <a:bodyPr wrap="none"/>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algn="r" eaLnBrk="1" hangingPunct="1"/>
            <a:r>
              <a:rPr lang="en-US" sz="1400">
                <a:latin typeface="Times New Roman" pitchFamily="18" charset="0"/>
                <a:cs typeface="Arial" pitchFamily="34" charset="0"/>
              </a:rPr>
              <a:t>Head loaded</a:t>
            </a:r>
            <a:endParaRPr lang="en-US">
              <a:cs typeface="Arial" pitchFamily="34" charset="0"/>
            </a:endParaRPr>
          </a:p>
        </p:txBody>
      </p:sp>
      <p:sp>
        <p:nvSpPr>
          <p:cNvPr id="138284" name="Line 42"/>
          <p:cNvSpPr>
            <a:spLocks noChangeShapeType="1"/>
          </p:cNvSpPr>
          <p:nvPr/>
        </p:nvSpPr>
        <p:spPr bwMode="auto">
          <a:xfrm flipH="1" flipV="1">
            <a:off x="3048000" y="4800600"/>
            <a:ext cx="685800" cy="1066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600200" y="152400"/>
            <a:ext cx="7772400" cy="1143000"/>
          </a:xfrm>
        </p:spPr>
        <p:txBody>
          <a:bodyPr/>
          <a:lstStyle/>
          <a:p>
            <a:pPr eaLnBrk="1" hangingPunct="1"/>
            <a:r>
              <a:rPr lang="en-US" sz="3600" b="1" smtClean="0">
                <a:latin typeface="Times" pitchFamily="18" charset="0"/>
              </a:rPr>
              <a:t>BitFields –cont’d</a:t>
            </a:r>
          </a:p>
        </p:txBody>
      </p:sp>
      <p:sp>
        <p:nvSpPr>
          <p:cNvPr id="139267" name="Rectangle 3"/>
          <p:cNvSpPr>
            <a:spLocks noGrp="1" noChangeArrowheads="1"/>
          </p:cNvSpPr>
          <p:nvPr>
            <p:ph idx="1"/>
          </p:nvPr>
        </p:nvSpPr>
        <p:spPr>
          <a:xfrm>
            <a:off x="685800" y="1600200"/>
            <a:ext cx="8229600" cy="4525963"/>
          </a:xfrm>
        </p:spPr>
        <p:txBody>
          <a:bodyPr/>
          <a:lstStyle/>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typedef struct DISK_REGISTER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unsigned ready:1;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unsigned error_occured:1;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unsigned disk_spinning:1;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unsigned write_protect:1;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unsigned head_loaded:1;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unsigned error_code:8;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unsigned track:9;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unsigned sector:5;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unsigned command:5;</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DISK_REGISTER ;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39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8849073-47FD-4768-BA62-FB65AD089D87}" type="slidenum">
              <a:rPr lang="he-IL" sz="1200" smtClean="0">
                <a:solidFill>
                  <a:srgbClr val="898989"/>
                </a:solidFill>
                <a:cs typeface="Arial" pitchFamily="34" charset="0"/>
              </a:rPr>
              <a:pPr eaLnBrk="1" hangingPunct="1"/>
              <a:t>163</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600200" y="228600"/>
            <a:ext cx="7772400" cy="1143000"/>
          </a:xfrm>
        </p:spPr>
        <p:txBody>
          <a:bodyPr/>
          <a:lstStyle/>
          <a:p>
            <a:pPr eaLnBrk="1" hangingPunct="1"/>
            <a:r>
              <a:rPr lang="en-US" sz="3600" b="1" smtClean="0">
                <a:latin typeface="Times" pitchFamily="18" charset="0"/>
              </a:rPr>
              <a:t>BitFields –cont’d</a:t>
            </a:r>
          </a:p>
        </p:txBody>
      </p:sp>
      <p:sp>
        <p:nvSpPr>
          <p:cNvPr id="140291" name="Rectangle 3"/>
          <p:cNvSpPr>
            <a:spLocks noGrp="1" noChangeArrowheads="1"/>
          </p:cNvSpPr>
          <p:nvPr>
            <p:ph idx="1"/>
          </p:nvPr>
        </p:nvSpPr>
        <p:spPr>
          <a:xfrm>
            <a:off x="533400" y="1524000"/>
            <a:ext cx="8077200" cy="4530725"/>
          </a:xfrm>
        </p:spPr>
        <p:txBody>
          <a:bodyPr/>
          <a:lstStyle/>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To access values stored at a particular memory address, DISK_REGISTER_MEMORY we can assign a pointer of the above structure to access the memory via: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DISK_REGISTER* disk_reg = (DISK_REGISTER *)DISK_REGISTER_MEMORY;</a:t>
            </a:r>
          </a:p>
          <a:p>
            <a:pPr algn="l" rtl="0" eaLnBrk="1" hangingPunct="1">
              <a:lnSpc>
                <a:spcPct val="80000"/>
              </a:lnSpc>
              <a:buFont typeface="Wingdings" pitchFamily="2" charset="2"/>
              <a:buNone/>
            </a:pPr>
            <a:endParaRPr lang="en-US" sz="1800" i="1" smtClean="0">
              <a:solidFill>
                <a:srgbClr val="0000FF"/>
              </a:solidFill>
              <a:latin typeface="Times New Roman" pitchFamily="18" charset="0"/>
              <a:cs typeface="Times New Roman" pitchFamily="18" charset="0"/>
            </a:endParaRPr>
          </a:p>
          <a:p>
            <a:pPr algn="l" rtl="0" eaLnBrk="1" hangingPunct="1">
              <a:lnSpc>
                <a:spcPct val="80000"/>
              </a:lnSpc>
            </a:pPr>
            <a:r>
              <a:rPr lang="en-US" sz="1800" smtClean="0">
                <a:latin typeface="Times New Roman" pitchFamily="18" charset="0"/>
                <a:cs typeface="Times New Roman" pitchFamily="18" charset="0"/>
              </a:rPr>
              <a:t>The disk driver code to access this is now relatively straightforward: </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Define sector and track to start read */</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disk_reg-&gt;sector = new_sector;</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disk_reg-&gt;track = new_track;</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disk_reg-&gt;command = READ;</a:t>
            </a:r>
          </a:p>
          <a:p>
            <a:pPr lvl="1" algn="l" rtl="0" eaLnBrk="1" hangingPunct="1">
              <a:lnSpc>
                <a:spcPct val="80000"/>
              </a:lnSpc>
              <a:buFont typeface="Wingdings" pitchFamily="2" charset="2"/>
              <a:buNone/>
            </a:pPr>
            <a:endParaRPr lang="en-US" sz="1600" i="1" smtClean="0">
              <a:solidFill>
                <a:srgbClr val="0000FF"/>
              </a:solidFill>
              <a:latin typeface="Times New Roman" pitchFamily="18" charset="0"/>
              <a:cs typeface="Times New Roman" pitchFamily="18" charset="0"/>
            </a:endParaRP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wait until operation done, ready will be true */</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while ( ! disk_reg-&gt;ready ) ;</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check for errors */</a:t>
            </a:r>
          </a:p>
          <a:p>
            <a:pPr lvl="1" algn="l" rtl="0" eaLnBrk="1" hangingPunct="1">
              <a:lnSpc>
                <a:spcPct val="80000"/>
              </a:lnSpc>
              <a:buFont typeface="Wingdings" pitchFamily="2" charset="2"/>
              <a:buNone/>
            </a:pPr>
            <a:endParaRPr lang="en-US" sz="1600" i="1" smtClean="0">
              <a:solidFill>
                <a:srgbClr val="0000FF"/>
              </a:solidFill>
              <a:latin typeface="Times New Roman" pitchFamily="18" charset="0"/>
              <a:cs typeface="Times New Roman" pitchFamily="18" charset="0"/>
            </a:endParaRP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if (disk_reg-&gt;error)  </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 interrogate disk_reg-&gt;error_code for error type */    </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switch (disk_reg-&gt;error_code)    </a:t>
            </a:r>
          </a:p>
          <a:p>
            <a:pPr lvl="1" algn="l" rtl="0" eaLnBrk="1" hangingPunct="1">
              <a:lnSpc>
                <a:spcPct val="80000"/>
              </a:lnSpc>
              <a:buFont typeface="Wingdings" pitchFamily="2" charset="2"/>
              <a:buNone/>
            </a:pPr>
            <a:r>
              <a:rPr lang="en-US" sz="1600" i="1" smtClean="0">
                <a:solidFill>
                  <a:srgbClr val="0000FF"/>
                </a:solidFill>
                <a:latin typeface="Times New Roman" pitchFamily="18" charset="0"/>
                <a:cs typeface="Times New Roman" pitchFamily="18" charset="0"/>
              </a:rPr>
              <a:t>	......  } </a:t>
            </a:r>
          </a:p>
          <a:p>
            <a:pPr algn="l" rtl="0" eaLnBrk="1" hangingPunct="1">
              <a:lnSpc>
                <a:spcPct val="80000"/>
              </a:lnSpc>
              <a:buFont typeface="Wingdings" pitchFamily="2" charset="2"/>
              <a:buNone/>
            </a:pPr>
            <a:r>
              <a:rPr lang="en-US" sz="1600" b="1" smtClean="0"/>
              <a:t>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40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4CF4E7E7-B82A-465B-8580-D928493755D5}" type="slidenum">
              <a:rPr lang="he-IL" sz="1200" smtClean="0">
                <a:solidFill>
                  <a:srgbClr val="898989"/>
                </a:solidFill>
                <a:cs typeface="Arial" pitchFamily="34" charset="0"/>
              </a:rPr>
              <a:pPr eaLnBrk="1" hangingPunct="1"/>
              <a:t>164</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38200" y="228600"/>
            <a:ext cx="7772400" cy="1143000"/>
          </a:xfrm>
        </p:spPr>
        <p:txBody>
          <a:bodyPr/>
          <a:lstStyle/>
          <a:p>
            <a:pPr eaLnBrk="1" hangingPunct="1"/>
            <a:r>
              <a:rPr lang="en-US" sz="3600" b="1" smtClean="0">
                <a:latin typeface="Times" pitchFamily="18" charset="0"/>
              </a:rPr>
              <a:t>BitFields – Notes of Caution</a:t>
            </a:r>
          </a:p>
        </p:txBody>
      </p:sp>
      <p:sp>
        <p:nvSpPr>
          <p:cNvPr id="141315" name="Rectangle 3"/>
          <p:cNvSpPr>
            <a:spLocks noGrp="1" noChangeArrowheads="1"/>
          </p:cNvSpPr>
          <p:nvPr>
            <p:ph idx="1"/>
          </p:nvPr>
        </p:nvSpPr>
        <p:spPr/>
        <p:txBody>
          <a:bodyPr/>
          <a:lstStyle/>
          <a:p>
            <a:pPr algn="l" rtl="0" eaLnBrk="1" hangingPunct="1">
              <a:buFont typeface="Wingdings" pitchFamily="2" charset="2"/>
              <a:buNone/>
            </a:pPr>
            <a:r>
              <a:rPr lang="en-US" sz="1800" b="1" smtClean="0">
                <a:latin typeface="Times New Roman" pitchFamily="18" charset="0"/>
                <a:cs typeface="Times New Roman" pitchFamily="18" charset="0"/>
              </a:rPr>
              <a:t>Sizeof(): </a:t>
            </a:r>
            <a:r>
              <a:rPr lang="en-US" sz="1800" smtClean="0">
                <a:latin typeface="Times New Roman" pitchFamily="18" charset="0"/>
                <a:cs typeface="Times New Roman" pitchFamily="18" charset="0"/>
              </a:rPr>
              <a:t>there's no way</a:t>
            </a:r>
            <a:r>
              <a:rPr lang="en-US" sz="1800" b="1" smtClean="0">
                <a:latin typeface="Times New Roman" pitchFamily="18" charset="0"/>
                <a:cs typeface="Times New Roman" pitchFamily="18" charset="0"/>
              </a:rPr>
              <a:t> </a:t>
            </a:r>
            <a:r>
              <a:rPr lang="en-US" sz="1800" smtClean="0">
                <a:latin typeface="Times New Roman" pitchFamily="18" charset="0"/>
                <a:cs typeface="Times New Roman" pitchFamily="18" charset="0"/>
              </a:rPr>
              <a:t>to</a:t>
            </a:r>
            <a:r>
              <a:rPr lang="en-US" sz="1800" b="1" smtClean="0">
                <a:latin typeface="Times New Roman" pitchFamily="18" charset="0"/>
                <a:cs typeface="Times New Roman" pitchFamily="18" charset="0"/>
              </a:rPr>
              <a:t> </a:t>
            </a:r>
            <a:r>
              <a:rPr lang="en-US" sz="1800" smtClean="0">
                <a:latin typeface="Times New Roman" pitchFamily="18" charset="0"/>
                <a:cs typeface="Times New Roman" pitchFamily="18" charset="0"/>
              </a:rPr>
              <a:t>get </a:t>
            </a:r>
            <a:r>
              <a:rPr lang="en-US" sz="1800" smtClean="0">
                <a:solidFill>
                  <a:srgbClr val="FF0000"/>
                </a:solidFill>
                <a:latin typeface="Times New Roman" pitchFamily="18" charset="0"/>
                <a:cs typeface="Times New Roman" pitchFamily="18" charset="0"/>
              </a:rPr>
              <a:t>the size of a certain bit field, </a:t>
            </a:r>
            <a:r>
              <a:rPr lang="en-US" sz="1800" b="1" smtClean="0">
                <a:latin typeface="Times New Roman" pitchFamily="18" charset="0"/>
                <a:cs typeface="Times New Roman" pitchFamily="18" charset="0"/>
              </a:rPr>
              <a:t>sizeof</a:t>
            </a:r>
            <a:r>
              <a:rPr lang="en-US" sz="1800" smtClean="0">
                <a:latin typeface="Times New Roman" pitchFamily="18" charset="0"/>
                <a:cs typeface="Times New Roman" pitchFamily="18" charset="0"/>
              </a:rPr>
              <a:t>(</a:t>
            </a:r>
            <a:r>
              <a:rPr lang="en-US" sz="1800" b="1" smtClean="0">
                <a:latin typeface="Times New Roman" pitchFamily="18" charset="0"/>
                <a:cs typeface="Times New Roman" pitchFamily="18" charset="0"/>
              </a:rPr>
              <a:t>MyByte.f2</a:t>
            </a:r>
            <a:r>
              <a:rPr lang="en-US" sz="1800" smtClean="0">
                <a:latin typeface="Times New Roman" pitchFamily="18" charset="0"/>
                <a:cs typeface="Times New Roman" pitchFamily="18" charset="0"/>
              </a:rPr>
              <a:t>)</a:t>
            </a:r>
            <a:r>
              <a:rPr lang="en-US" sz="1800" b="1" smtClean="0">
                <a:latin typeface="Times New Roman" pitchFamily="18" charset="0"/>
                <a:cs typeface="Times New Roman" pitchFamily="18" charset="0"/>
              </a:rPr>
              <a:t> </a:t>
            </a:r>
            <a:r>
              <a:rPr lang="en-US" sz="1800" smtClean="0">
                <a:latin typeface="Times New Roman" pitchFamily="18" charset="0"/>
                <a:cs typeface="Times New Roman" pitchFamily="18" charset="0"/>
              </a:rPr>
              <a:t>neither at </a:t>
            </a:r>
            <a:r>
              <a:rPr lang="en-US" sz="1800" smtClean="0">
                <a:solidFill>
                  <a:srgbClr val="FF0000"/>
                </a:solidFill>
                <a:latin typeface="Times New Roman" pitchFamily="18" charset="0"/>
                <a:cs typeface="Times New Roman" pitchFamily="18" charset="0"/>
              </a:rPr>
              <a:t>run-time</a:t>
            </a:r>
            <a:r>
              <a:rPr lang="en-US" sz="1800" smtClean="0">
                <a:latin typeface="Times New Roman" pitchFamily="18" charset="0"/>
                <a:cs typeface="Times New Roman" pitchFamily="18" charset="0"/>
              </a:rPr>
              <a:t> nor at </a:t>
            </a:r>
            <a:r>
              <a:rPr lang="en-US" sz="1800" smtClean="0">
                <a:solidFill>
                  <a:srgbClr val="FF0000"/>
                </a:solidFill>
                <a:latin typeface="Times New Roman" pitchFamily="18" charset="0"/>
                <a:cs typeface="Times New Roman" pitchFamily="18" charset="0"/>
              </a:rPr>
              <a:t>compile time</a:t>
            </a:r>
            <a:r>
              <a:rPr lang="en-US" sz="1800" smtClean="0">
                <a:latin typeface="Times New Roman" pitchFamily="18" charset="0"/>
                <a:cs typeface="Times New Roman" pitchFamily="18" charset="0"/>
              </a:rPr>
              <a:t>.</a:t>
            </a:r>
          </a:p>
          <a:p>
            <a:pPr algn="l" rtl="0" eaLnBrk="1" hangingPunct="1"/>
            <a:r>
              <a:rPr lang="en-US" sz="1800" smtClean="0">
                <a:latin typeface="Times New Roman" pitchFamily="18" charset="0"/>
                <a:cs typeface="Times New Roman" pitchFamily="18" charset="0"/>
              </a:rPr>
              <a:t>Portability</a:t>
            </a:r>
            <a:r>
              <a:rPr lang="en-US" sz="1800" b="1" smtClean="0">
                <a:latin typeface="Times New Roman" pitchFamily="18" charset="0"/>
                <a:cs typeface="Times New Roman" pitchFamily="18" charset="0"/>
              </a:rPr>
              <a:t>:</a:t>
            </a:r>
            <a:endParaRPr lang="en-US" sz="1800" smtClean="0">
              <a:latin typeface="Times New Roman" pitchFamily="18" charset="0"/>
              <a:cs typeface="Times New Roman" pitchFamily="18" charset="0"/>
            </a:endParaRPr>
          </a:p>
          <a:p>
            <a:pPr lvl="1" algn="l" rtl="0" eaLnBrk="1" hangingPunct="1"/>
            <a:r>
              <a:rPr lang="en-US" sz="1800" b="1" smtClean="0">
                <a:latin typeface="Times New Roman" pitchFamily="18" charset="0"/>
                <a:cs typeface="Times New Roman" pitchFamily="18" charset="0"/>
              </a:rPr>
              <a:t>sizeof(struct x)</a:t>
            </a:r>
            <a:r>
              <a:rPr lang="en-US" sz="1800" smtClean="0">
                <a:latin typeface="Times New Roman" pitchFamily="18" charset="0"/>
                <a:cs typeface="Times New Roman" pitchFamily="18" charset="0"/>
              </a:rPr>
              <a:t> : in general, </a:t>
            </a:r>
            <a:r>
              <a:rPr lang="en-US" sz="1800" smtClean="0">
                <a:solidFill>
                  <a:srgbClr val="FF0000"/>
                </a:solidFill>
                <a:latin typeface="Times New Roman" pitchFamily="18" charset="0"/>
                <a:cs typeface="Times New Roman" pitchFamily="18" charset="0"/>
              </a:rPr>
              <a:t>sizeof(struct)</a:t>
            </a:r>
            <a:r>
              <a:rPr lang="en-US" sz="1800" smtClean="0">
                <a:latin typeface="Times New Roman" pitchFamily="18" charset="0"/>
                <a:cs typeface="Times New Roman" pitchFamily="18" charset="0"/>
              </a:rPr>
              <a:t> may be larger than the expected memory sum of its members because compilers tend to pad spaces in order to </a:t>
            </a:r>
            <a:r>
              <a:rPr lang="en-US" sz="1800" smtClean="0">
                <a:solidFill>
                  <a:srgbClr val="FF0000"/>
                </a:solidFill>
                <a:latin typeface="Times New Roman" pitchFamily="18" charset="0"/>
                <a:cs typeface="Times New Roman" pitchFamily="18" charset="0"/>
              </a:rPr>
              <a:t>align</a:t>
            </a:r>
            <a:r>
              <a:rPr lang="en-US" sz="1800" smtClean="0">
                <a:latin typeface="Times New Roman" pitchFamily="18" charset="0"/>
                <a:cs typeface="Times New Roman" pitchFamily="18" charset="0"/>
              </a:rPr>
              <a:t> all members to the optimal alignment CPUs best work with. (Optimal – in terms of </a:t>
            </a:r>
            <a:r>
              <a:rPr lang="en-US" sz="1800" smtClean="0">
                <a:solidFill>
                  <a:schemeClr val="accent2"/>
                </a:solidFill>
                <a:latin typeface="Times New Roman" pitchFamily="18" charset="0"/>
                <a:cs typeface="Times New Roman" pitchFamily="18" charset="0"/>
              </a:rPr>
              <a:t>speed</a:t>
            </a:r>
            <a:r>
              <a:rPr lang="en-US" sz="1800" smtClean="0">
                <a:latin typeface="Times New Roman" pitchFamily="18" charset="0"/>
                <a:cs typeface="Times New Roman" pitchFamily="18" charset="0"/>
              </a:rPr>
              <a:t> and </a:t>
            </a:r>
            <a:r>
              <a:rPr lang="en-US" sz="1800" smtClean="0">
                <a:solidFill>
                  <a:schemeClr val="accent2"/>
                </a:solidFill>
                <a:latin typeface="Times New Roman" pitchFamily="18" charset="0"/>
                <a:cs typeface="Times New Roman" pitchFamily="18" charset="0"/>
              </a:rPr>
              <a:t>storage management</a:t>
            </a:r>
            <a:r>
              <a:rPr lang="en-US" sz="1800" smtClean="0">
                <a:latin typeface="Times New Roman" pitchFamily="18" charset="0"/>
                <a:cs typeface="Times New Roman" pitchFamily="18" charset="0"/>
              </a:rPr>
              <a:t> efforts invested on the data type, whenever it's accessed to read/write). </a:t>
            </a:r>
          </a:p>
          <a:p>
            <a:pPr lvl="1" algn="l" rtl="0" eaLnBrk="1" hangingPunct="1"/>
            <a:endParaRPr lang="en-US" sz="1800" smtClean="0">
              <a:latin typeface="Times New Roman" pitchFamily="18" charset="0"/>
              <a:cs typeface="Times New Roman" pitchFamily="18" charset="0"/>
            </a:endParaRPr>
          </a:p>
          <a:p>
            <a:pPr lvl="1" algn="l" rtl="0" eaLnBrk="1" hangingPunct="1"/>
            <a:r>
              <a:rPr lang="en-US" sz="1800" smtClean="0">
                <a:latin typeface="Times New Roman" pitchFamily="18" charset="0"/>
                <a:cs typeface="Times New Roman" pitchFamily="18" charset="0"/>
              </a:rPr>
              <a:t>In order to force the compiler to pack data the way we want, there's a set of </a:t>
            </a:r>
            <a:r>
              <a:rPr lang="en-US" sz="1800" smtClean="0">
                <a:solidFill>
                  <a:srgbClr val="FF0000"/>
                </a:solidFill>
                <a:latin typeface="Times New Roman" pitchFamily="18" charset="0"/>
                <a:cs typeface="Times New Roman" pitchFamily="18" charset="0"/>
              </a:rPr>
              <a:t>complier's directives: #</a:t>
            </a:r>
            <a:r>
              <a:rPr lang="en-US" sz="1800" smtClean="0">
                <a:solidFill>
                  <a:schemeClr val="accent2"/>
                </a:solidFill>
                <a:latin typeface="Times New Roman" pitchFamily="18" charset="0"/>
                <a:cs typeface="Times New Roman" pitchFamily="18" charset="0"/>
              </a:rPr>
              <a:t>pragma pack(n),</a:t>
            </a:r>
            <a:r>
              <a:rPr lang="en-US" sz="1800" smtClean="0">
                <a:latin typeface="Times New Roman" pitchFamily="18" charset="0"/>
                <a:cs typeface="Times New Roman" pitchFamily="18" charset="0"/>
              </a:rPr>
              <a:t> __unaligned</a:t>
            </a:r>
            <a:r>
              <a:rPr lang="en-US" sz="1800" b="1" smtClean="0">
                <a:latin typeface="Times New Roman" pitchFamily="18" charset="0"/>
                <a:cs typeface="Times New Roman" pitchFamily="18" charset="0"/>
              </a:rPr>
              <a:t> </a:t>
            </a:r>
            <a:r>
              <a:rPr lang="en-US" sz="1800" smtClean="0">
                <a:latin typeface="Times New Roman" pitchFamily="18" charset="0"/>
                <a:cs typeface="Times New Roman" pitchFamily="18" charset="0"/>
              </a:rPr>
              <a:t>and more… note however that misaligned variables not in their natural boundaries may result in slower performances, and an effort of the OS to handle fix ups.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41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994B4A8-F748-4670-8CE9-197D529ACB4A}" type="slidenum">
              <a:rPr lang="he-IL" sz="1200" smtClean="0">
                <a:solidFill>
                  <a:srgbClr val="898989"/>
                </a:solidFill>
                <a:cs typeface="Arial" pitchFamily="34" charset="0"/>
              </a:rPr>
              <a:pPr eaLnBrk="1" hangingPunct="1"/>
              <a:t>165</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76200" y="228600"/>
            <a:ext cx="7772400" cy="1143000"/>
          </a:xfrm>
        </p:spPr>
        <p:txBody>
          <a:bodyPr/>
          <a:lstStyle/>
          <a:p>
            <a:pPr rtl="0" eaLnBrk="1" hangingPunct="1"/>
            <a:r>
              <a:rPr lang="en-US" sz="3600" b="1" smtClean="0">
                <a:latin typeface="Times" pitchFamily="18" charset="0"/>
              </a:rPr>
              <a:t>BitFields -</a:t>
            </a:r>
            <a:r>
              <a:rPr lang="en-US" sz="3800" b="1" smtClean="0">
                <a:latin typeface="Times" pitchFamily="18" charset="0"/>
              </a:rPr>
              <a:t>Notes of Caution-cont’d</a:t>
            </a:r>
          </a:p>
        </p:txBody>
      </p:sp>
      <p:sp>
        <p:nvSpPr>
          <p:cNvPr id="142339" name="Rectangle 3"/>
          <p:cNvSpPr>
            <a:spLocks noGrp="1" noChangeArrowheads="1"/>
          </p:cNvSpPr>
          <p:nvPr>
            <p:ph idx="1"/>
          </p:nvPr>
        </p:nvSpPr>
        <p:spPr/>
        <p:txBody>
          <a:bodyPr/>
          <a:lstStyle/>
          <a:p>
            <a:pPr algn="l" rtl="0" eaLnBrk="1" hangingPunct="1">
              <a:lnSpc>
                <a:spcPct val="90000"/>
              </a:lnSpc>
            </a:pPr>
            <a:r>
              <a:rPr lang="en-US" sz="1800" b="1" smtClean="0">
                <a:latin typeface="Times New Roman" pitchFamily="18" charset="0"/>
                <a:cs typeface="Times New Roman" pitchFamily="18" charset="0"/>
              </a:rPr>
              <a:t>sizeof(struct BitStrct):  </a:t>
            </a:r>
            <a:r>
              <a:rPr lang="en-US" sz="1800" smtClean="0">
                <a:latin typeface="Times New Roman" pitchFamily="18" charset="0"/>
                <a:cs typeface="Times New Roman" pitchFamily="18" charset="0"/>
              </a:rPr>
              <a:t>the amount of space such bit fields occupy and the </a:t>
            </a:r>
            <a:r>
              <a:rPr lang="en-US" sz="1800" smtClean="0">
                <a:solidFill>
                  <a:srgbClr val="FF0000"/>
                </a:solidFill>
                <a:latin typeface="Times New Roman" pitchFamily="18" charset="0"/>
                <a:cs typeface="Times New Roman" pitchFamily="18" charset="0"/>
              </a:rPr>
              <a:t>policy used  to align them in memory</a:t>
            </a:r>
            <a:r>
              <a:rPr lang="en-US" sz="1800" smtClean="0">
                <a:latin typeface="Times New Roman" pitchFamily="18" charset="0"/>
                <a:cs typeface="Times New Roman" pitchFamily="18" charset="0"/>
              </a:rPr>
              <a:t> is very compiler ( and sometimes OS) dependent. Some compliers pack all fields as compact as they can (when not all of the space of type of bit field was used), some do not. </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pPr>
            <a:r>
              <a:rPr lang="en-US" sz="1800" smtClean="0">
                <a:solidFill>
                  <a:srgbClr val="FF0000"/>
                </a:solidFill>
                <a:latin typeface="Times New Roman" pitchFamily="18" charset="0"/>
                <a:cs typeface="Times New Roman" pitchFamily="18" charset="0"/>
              </a:rPr>
              <a:t>Big/little endian</a:t>
            </a:r>
            <a:r>
              <a:rPr lang="en-US" sz="1800" smtClean="0">
                <a:latin typeface="Times New Roman" pitchFamily="18" charset="0"/>
                <a:cs typeface="Times New Roman" pitchFamily="18" charset="0"/>
              </a:rPr>
              <a:t>: Some bit field members are stored left to right others are stored right to left in memory. </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pPr>
            <a:r>
              <a:rPr lang="en-US" sz="1800" smtClean="0">
                <a:latin typeface="Times New Roman" pitchFamily="18" charset="0"/>
                <a:cs typeface="Times New Roman" pitchFamily="18" charset="0"/>
              </a:rPr>
              <a:t>If portability of code is a premium, you can use </a:t>
            </a:r>
            <a:r>
              <a:rPr lang="en-US" sz="1800" smtClean="0">
                <a:solidFill>
                  <a:srgbClr val="FF0000"/>
                </a:solidFill>
                <a:latin typeface="Times New Roman" pitchFamily="18" charset="0"/>
                <a:cs typeface="Times New Roman" pitchFamily="18" charset="0"/>
              </a:rPr>
              <a:t>bit shifting and masking</a:t>
            </a:r>
            <a:r>
              <a:rPr lang="en-US" sz="1800" smtClean="0">
                <a:latin typeface="Times New Roman" pitchFamily="18" charset="0"/>
                <a:cs typeface="Times New Roman" pitchFamily="18" charset="0"/>
              </a:rPr>
              <a:t> to achieve the same results but not as easy to express or read</a:t>
            </a:r>
            <a:r>
              <a:rPr lang="en-US" sz="1800" b="1" smtClean="0">
                <a:latin typeface="Times New Roman" pitchFamily="18" charset="0"/>
                <a:cs typeface="Times New Roman" pitchFamily="18" charset="0"/>
              </a:rPr>
              <a:t>.</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pPr>
            <a:r>
              <a:rPr lang="en-US" sz="1800" smtClean="0">
                <a:latin typeface="Times New Roman" pitchFamily="18" charset="0"/>
                <a:cs typeface="Times New Roman" pitchFamily="18" charset="0"/>
              </a:rPr>
              <a:t>more details about alignment policies: </a:t>
            </a: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	</a:t>
            </a:r>
            <a:r>
              <a:rPr lang="en-US" sz="1800" smtClean="0">
                <a:latin typeface="Times New Roman" pitchFamily="18" charset="0"/>
                <a:cs typeface="Times New Roman" pitchFamily="18" charset="0"/>
                <a:hlinkClick r:id="rId2"/>
              </a:rPr>
              <a:t>http://publib.boulder.ibm.com/infocenter/lnxpcomp/v8v101/index.jsp?topic=/com.ibm.xlcpp8l.doc/proguide/ref/calgnbit.htm</a:t>
            </a:r>
            <a:endParaRPr lang="en-US" sz="1800" smtClean="0">
              <a:latin typeface="Times New Roman" pitchFamily="18" charset="0"/>
              <a:cs typeface="Times New Roman" pitchFamily="18" charset="0"/>
            </a:endParaRPr>
          </a:p>
          <a:p>
            <a:pPr eaLnBrk="1" hangingPunct="1">
              <a:lnSpc>
                <a:spcPct val="90000"/>
              </a:lnSpc>
            </a:pPr>
            <a:endParaRPr lang="en-US" sz="1800" smtClean="0">
              <a:latin typeface="Times New Roman" pitchFamily="18" charset="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42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B1A37B5-F6C8-490B-9F24-D306838BE769}" type="slidenum">
              <a:rPr lang="he-IL" sz="1200" smtClean="0">
                <a:solidFill>
                  <a:srgbClr val="898989"/>
                </a:solidFill>
                <a:cs typeface="Arial" pitchFamily="34" charset="0"/>
              </a:rPr>
              <a:pPr eaLnBrk="1" hangingPunct="1"/>
              <a:t>166</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2514600" y="152400"/>
            <a:ext cx="7772400" cy="1143000"/>
          </a:xfrm>
        </p:spPr>
        <p:txBody>
          <a:bodyPr/>
          <a:lstStyle/>
          <a:p>
            <a:pPr eaLnBrk="1" hangingPunct="1"/>
            <a:r>
              <a:rPr lang="en-US" sz="3600" b="1" smtClean="0">
                <a:latin typeface="Times" pitchFamily="18" charset="0"/>
              </a:rPr>
              <a:t>Unions</a:t>
            </a:r>
          </a:p>
        </p:txBody>
      </p:sp>
      <p:sp>
        <p:nvSpPr>
          <p:cNvPr id="143363" name="Rectangle 3"/>
          <p:cNvSpPr>
            <a:spLocks noGrp="1" noChangeArrowheads="1"/>
          </p:cNvSpPr>
          <p:nvPr>
            <p:ph idx="1"/>
          </p:nvPr>
        </p:nvSpPr>
        <p:spPr/>
        <p:txBody>
          <a:bodyPr/>
          <a:lstStyle/>
          <a:p>
            <a:pPr algn="l" rtl="0" eaLnBrk="1" hangingPunct="1">
              <a:lnSpc>
                <a:spcPct val="80000"/>
              </a:lnSpc>
            </a:pPr>
            <a:r>
              <a:rPr lang="en-US" sz="1800" smtClean="0">
                <a:latin typeface="Times New Roman" pitchFamily="18" charset="0"/>
                <a:cs typeface="Times New Roman" pitchFamily="18" charset="0"/>
              </a:rPr>
              <a:t>A union, is a collection of variables of different types, just like a structure. However, with unions, you can only </a:t>
            </a:r>
            <a:r>
              <a:rPr lang="en-US" sz="1800" smtClean="0">
                <a:solidFill>
                  <a:srgbClr val="FF0000"/>
                </a:solidFill>
                <a:latin typeface="Times New Roman" pitchFamily="18" charset="0"/>
                <a:cs typeface="Times New Roman" pitchFamily="18" charset="0"/>
              </a:rPr>
              <a:t>store information in one field at any one time</a:t>
            </a:r>
            <a:r>
              <a:rPr lang="en-US" sz="1800" smtClean="0">
                <a:latin typeface="Times New Roman" pitchFamily="18" charset="0"/>
                <a:cs typeface="Times New Roman" pitchFamily="18" charset="0"/>
              </a:rPr>
              <a:t>.</a:t>
            </a:r>
          </a:p>
          <a:p>
            <a:pPr algn="l" rtl="0" eaLnBrk="1" hangingPunct="1">
              <a:lnSpc>
                <a:spcPct val="80000"/>
              </a:lnSpc>
            </a:pPr>
            <a:r>
              <a:rPr lang="en-US" sz="1800" smtClean="0">
                <a:latin typeface="Times New Roman" pitchFamily="18" charset="0"/>
                <a:cs typeface="Times New Roman" pitchFamily="18" charset="0"/>
              </a:rPr>
              <a:t>The size of a union is equal to the size of it's </a:t>
            </a:r>
            <a:r>
              <a:rPr lang="en-US" sz="1800" smtClean="0">
                <a:solidFill>
                  <a:srgbClr val="FF0000"/>
                </a:solidFill>
                <a:latin typeface="Times New Roman" pitchFamily="18" charset="0"/>
                <a:cs typeface="Times New Roman" pitchFamily="18" charset="0"/>
              </a:rPr>
              <a:t>largest data member</a:t>
            </a:r>
          </a:p>
          <a:p>
            <a:pPr algn="l" rtl="0" eaLnBrk="1" hangingPunct="1">
              <a:lnSpc>
                <a:spcPct val="80000"/>
              </a:lnSpc>
            </a:pPr>
            <a:r>
              <a:rPr lang="en-US" sz="1800" smtClean="0">
                <a:latin typeface="Times New Roman" pitchFamily="18" charset="0"/>
                <a:cs typeface="Times New Roman" pitchFamily="18" charset="0"/>
              </a:rPr>
              <a:t>Assigning a value to its biggest member will consequently </a:t>
            </a:r>
            <a:r>
              <a:rPr lang="en-US" sz="1800" smtClean="0">
                <a:solidFill>
                  <a:srgbClr val="FF0000"/>
                </a:solidFill>
                <a:latin typeface="Times New Roman" pitchFamily="18" charset="0"/>
                <a:cs typeface="Times New Roman" pitchFamily="18" charset="0"/>
              </a:rPr>
              <a:t>overwrite</a:t>
            </a:r>
            <a:r>
              <a:rPr lang="en-US" sz="1800" smtClean="0">
                <a:latin typeface="Times New Roman" pitchFamily="18" charset="0"/>
                <a:cs typeface="Times New Roman" pitchFamily="18" charset="0"/>
              </a:rPr>
              <a:t> all the values of the rest of the members.</a:t>
            </a:r>
          </a:p>
          <a:p>
            <a:pPr algn="l" rtl="0" eaLnBrk="1" hangingPunct="1">
              <a:lnSpc>
                <a:spcPct val="80000"/>
              </a:lnSpc>
              <a:buFont typeface="Wingdings" pitchFamily="2" charset="2"/>
              <a:buNone/>
            </a:pPr>
            <a:endParaRPr lang="en-US" sz="1800" i="1"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i="1" smtClean="0">
                <a:latin typeface="Times New Roman" pitchFamily="18" charset="0"/>
                <a:cs typeface="Times New Roman" pitchFamily="18" charset="0"/>
              </a:rPr>
              <a:t>Example 1:</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//declaration+ instantiation of some union "at one shot"  </a:t>
            </a:r>
          </a:p>
          <a:p>
            <a:pPr lvl="1"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union time{ </a:t>
            </a:r>
          </a:p>
          <a:p>
            <a:pPr lvl="1"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	long simpleDate; //[sec]</a:t>
            </a:r>
            <a:br>
              <a:rPr lang="en-US" sz="1800" i="1" smtClean="0">
                <a:solidFill>
                  <a:srgbClr val="0000FF"/>
                </a:solidFill>
                <a:latin typeface="Times New Roman" pitchFamily="18" charset="0"/>
                <a:cs typeface="Times New Roman" pitchFamily="18" charset="0"/>
              </a:rPr>
            </a:br>
            <a:r>
              <a:rPr lang="en-US" sz="1800" i="1" smtClean="0">
                <a:solidFill>
                  <a:srgbClr val="0000FF"/>
                </a:solidFill>
                <a:latin typeface="Times New Roman" pitchFamily="18" charset="0"/>
                <a:cs typeface="Times New Roman" pitchFamily="18" charset="0"/>
              </a:rPr>
              <a:t>double perciseDate; //[msec]</a:t>
            </a:r>
          </a:p>
          <a:p>
            <a:pPr lvl="1"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}mytime;</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Accessing is the </a:t>
            </a:r>
            <a:r>
              <a:rPr lang="en-US" sz="1800" smtClean="0">
                <a:solidFill>
                  <a:schemeClr val="accent2"/>
                </a:solidFill>
                <a:latin typeface="Times New Roman" pitchFamily="18" charset="0"/>
                <a:cs typeface="Times New Roman" pitchFamily="18" charset="0"/>
              </a:rPr>
              <a:t>same as in structures</a:t>
            </a:r>
            <a:r>
              <a:rPr lang="en-US" sz="1800" smtClean="0">
                <a:latin typeface="Times New Roman" pitchFamily="18" charset="0"/>
                <a:cs typeface="Times New Roman" pitchFamily="18" charset="0"/>
              </a:rPr>
              <a:t>:</a:t>
            </a:r>
          </a:p>
          <a:p>
            <a:pPr algn="l" rtl="0" eaLnBrk="1" hangingPunct="1">
              <a:lnSpc>
                <a:spcPct val="80000"/>
              </a:lnSpc>
              <a:buFont typeface="Wingdings" pitchFamily="2" charset="2"/>
              <a:buNone/>
            </a:pPr>
            <a:r>
              <a:rPr lang="en-US" sz="1800" b="1" smtClean="0">
                <a:latin typeface="Times New Roman" pitchFamily="18" charset="0"/>
                <a:cs typeface="Times New Roman" pitchFamily="18" charset="0"/>
              </a:rPr>
              <a:t>	</a:t>
            </a:r>
            <a:r>
              <a:rPr lang="en-US" sz="1800" i="1" smtClean="0">
                <a:solidFill>
                  <a:srgbClr val="0000FF"/>
                </a:solidFill>
                <a:latin typeface="Times New Roman" pitchFamily="18" charset="0"/>
                <a:cs typeface="Times New Roman" pitchFamily="18" charset="0"/>
              </a:rPr>
              <a:t>. . .</a:t>
            </a:r>
            <a:br>
              <a:rPr lang="en-US" sz="1800" i="1" smtClean="0">
                <a:solidFill>
                  <a:srgbClr val="0000FF"/>
                </a:solidFill>
                <a:latin typeface="Times New Roman" pitchFamily="18" charset="0"/>
                <a:cs typeface="Times New Roman" pitchFamily="18" charset="0"/>
              </a:rPr>
            </a:br>
            <a:r>
              <a:rPr lang="en-US" sz="1800" i="1" smtClean="0">
                <a:solidFill>
                  <a:srgbClr val="0000FF"/>
                </a:solidFill>
                <a:latin typeface="Times New Roman" pitchFamily="18" charset="0"/>
                <a:cs typeface="Times New Roman" pitchFamily="18" charset="0"/>
              </a:rPr>
              <a:t>printTime( mytime.perciseDate );</a:t>
            </a:r>
            <a:br>
              <a:rPr lang="en-US" sz="1800" i="1" smtClean="0">
                <a:solidFill>
                  <a:srgbClr val="0000FF"/>
                </a:solidFill>
                <a:latin typeface="Times New Roman" pitchFamily="18" charset="0"/>
                <a:cs typeface="Times New Roman" pitchFamily="18" charset="0"/>
              </a:rPr>
            </a:br>
            <a:r>
              <a:rPr lang="en-US" sz="1800" i="1" smtClean="0">
                <a:solidFill>
                  <a:srgbClr val="0000FF"/>
                </a:solidFill>
                <a:latin typeface="Times New Roman" pitchFamily="18" charset="0"/>
                <a:cs typeface="Times New Roman" pitchFamily="18" charset="0"/>
              </a:rPr>
              <a:t>. . .</a:t>
            </a:r>
          </a:p>
          <a:p>
            <a:pPr algn="l" rtl="0" eaLnBrk="1" hangingPunct="1">
              <a:lnSpc>
                <a:spcPct val="80000"/>
              </a:lnSpc>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endParaRPr lang="en-US" sz="1400" smtClean="0"/>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143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09097D2-45CD-4C73-AE2A-F05076950917}" type="slidenum">
              <a:rPr lang="he-IL" sz="1200" smtClean="0">
                <a:solidFill>
                  <a:srgbClr val="898989"/>
                </a:solidFill>
                <a:cs typeface="Arial" pitchFamily="34" charset="0"/>
              </a:rPr>
              <a:pPr eaLnBrk="1" hangingPunct="1"/>
              <a:t>167</a:t>
            </a:fld>
            <a:endParaRPr lang="en-US" sz="1200" smtClean="0">
              <a:solidFill>
                <a:srgbClr val="898989"/>
              </a:solidFill>
            </a:endParaRPr>
          </a:p>
        </p:txBody>
      </p:sp>
      <p:sp>
        <p:nvSpPr>
          <p:cNvPr id="143366" name="Rectangle 4"/>
          <p:cNvSpPr>
            <a:spLocks noChangeArrowheads="1"/>
          </p:cNvSpPr>
          <p:nvPr/>
        </p:nvSpPr>
        <p:spPr bwMode="auto">
          <a:xfrm>
            <a:off x="5638800" y="5562600"/>
            <a:ext cx="3200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endParaRPr lang="en-US" sz="1600" b="1">
              <a:solidFill>
                <a:srgbClr val="FF0000"/>
              </a:solidFill>
            </a:endParaRPr>
          </a:p>
          <a:p>
            <a:pPr rtl="0" eaLnBrk="0" hangingPunct="0"/>
            <a:r>
              <a:rPr lang="en-US" sz="1600" b="1">
                <a:solidFill>
                  <a:srgbClr val="FF0000"/>
                </a:solidFill>
              </a:rPr>
              <a:t>**</a:t>
            </a:r>
            <a:r>
              <a:rPr lang="en-US" sz="1600" b="1">
                <a:solidFill>
                  <a:schemeClr val="accent2"/>
                </a:solidFill>
              </a:rPr>
              <a:t>union_examp1.cpp</a:t>
            </a:r>
          </a:p>
          <a:p>
            <a:pPr rtl="0" eaLnBrk="0" hangingPunct="0"/>
            <a:endParaRPr lang="en-US" sz="1600" b="1">
              <a:solidFill>
                <a:srgbClr val="FF0000"/>
              </a:solidFill>
              <a:latin typeface="Times New Roman" pitchFamily="18" charset="0"/>
            </a:endParaRPr>
          </a:p>
          <a:p>
            <a:pPr algn="ctr" rtl="0" eaLnBrk="0" hangingPunct="0"/>
            <a:endParaRPr lang="en-US" sz="1600" b="1">
              <a:solidFill>
                <a:srgbClr val="FF0000"/>
              </a:solidFil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981200" y="152400"/>
            <a:ext cx="7772400" cy="1143000"/>
          </a:xfrm>
        </p:spPr>
        <p:txBody>
          <a:bodyPr/>
          <a:lstStyle/>
          <a:p>
            <a:pPr eaLnBrk="1" hangingPunct="1"/>
            <a:r>
              <a:rPr lang="en-US" sz="3600" b="1" smtClean="0">
                <a:latin typeface="Times" pitchFamily="18" charset="0"/>
              </a:rPr>
              <a:t>Unions-cont’d</a:t>
            </a:r>
          </a:p>
        </p:txBody>
      </p:sp>
      <p:sp>
        <p:nvSpPr>
          <p:cNvPr id="144387" name="Rectangle 3"/>
          <p:cNvSpPr>
            <a:spLocks noGrp="1" noChangeArrowheads="1"/>
          </p:cNvSpPr>
          <p:nvPr>
            <p:ph type="body" sz="half" idx="1"/>
          </p:nvPr>
        </p:nvSpPr>
        <p:spPr>
          <a:xfrm>
            <a:off x="914400" y="1600200"/>
            <a:ext cx="5867400" cy="762000"/>
          </a:xfrm>
        </p:spPr>
        <p:txBody>
          <a:bodyPr/>
          <a:lstStyle/>
          <a:p>
            <a:pPr algn="l" rtl="0" eaLnBrk="1" hangingPunct="1">
              <a:buFont typeface="Wingdings" pitchFamily="2" charset="2"/>
              <a:buNone/>
            </a:pPr>
            <a:r>
              <a:rPr lang="en-US" sz="2000" smtClean="0"/>
              <a:t>A more “low level” motivation: </a:t>
            </a:r>
          </a:p>
          <a:p>
            <a:pPr algn="l" rtl="0" eaLnBrk="1" hangingPunct="1">
              <a:buFont typeface="Wingdings" pitchFamily="2" charset="2"/>
              <a:buNone/>
            </a:pPr>
            <a:r>
              <a:rPr lang="en-US" sz="2000" smtClean="0"/>
              <a:t> </a:t>
            </a:r>
          </a:p>
        </p:txBody>
      </p:sp>
      <p:graphicFrame>
        <p:nvGraphicFramePr>
          <p:cNvPr id="158756" name="Group 36"/>
          <p:cNvGraphicFramePr>
            <a:graphicFrameLocks noGrp="1"/>
          </p:cNvGraphicFramePr>
          <p:nvPr>
            <p:ph sz="quarter" idx="2"/>
          </p:nvPr>
        </p:nvGraphicFramePr>
        <p:xfrm>
          <a:off x="685800" y="1981200"/>
          <a:ext cx="8229600" cy="1096974"/>
        </p:xfrm>
        <a:graphic>
          <a:graphicData uri="http://schemas.openxmlformats.org/drawingml/2006/table">
            <a:tbl>
              <a:tblPr rtl="1"/>
              <a:tblGrid>
                <a:gridCol w="2152650"/>
                <a:gridCol w="2152650"/>
                <a:gridCol w="2152650"/>
                <a:gridCol w="1771650"/>
              </a:tblGrid>
              <a:tr h="365654">
                <a:tc>
                  <a:txBody>
                    <a:bodyPr/>
                    <a:lstStyle/>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ea typeface="Times New Roman" pitchFamily="18" charset="0"/>
                          <a:cs typeface="Courier New" pitchFamily="49" charset="0"/>
                        </a:rPr>
                        <a:t>c[0] [7:0]</a:t>
                      </a:r>
                      <a:endParaRPr kumimoji="0" lang="en-US" sz="18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ea typeface="Times New Roman" pitchFamily="18" charset="0"/>
                          <a:cs typeface="Courier New" pitchFamily="49" charset="0"/>
                        </a:rPr>
                        <a:t>c[1] [15:7]</a:t>
                      </a:r>
                      <a:endParaRPr kumimoji="0" lang="en-US" sz="18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ea typeface="Times New Roman" pitchFamily="18" charset="0"/>
                          <a:cs typeface="Courier New" pitchFamily="49" charset="0"/>
                        </a:rPr>
                        <a:t>c[2] [23:16]</a:t>
                      </a:r>
                      <a:endParaRPr kumimoji="0" lang="en-US" sz="18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ea typeface="Times New Roman" pitchFamily="18" charset="0"/>
                          <a:cs typeface="Courier New" pitchFamily="49" charset="0"/>
                        </a:rPr>
                        <a:t>c[3] [31:24]</a:t>
                      </a:r>
                      <a:endParaRPr kumimoji="0" lang="en-US" sz="18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gridSpan="2">
                  <a:txBody>
                    <a:bodyPr/>
                    <a:lstStyle/>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ea typeface="Times New Roman" pitchFamily="18" charset="0"/>
                          <a:cs typeface="Courier New" pitchFamily="49" charset="0"/>
                        </a:rPr>
                        <a:t>lo[15:0]</a:t>
                      </a:r>
                      <a:endParaRPr kumimoji="0" lang="en-US" sz="18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ea typeface="Times New Roman" pitchFamily="18" charset="0"/>
                          <a:cs typeface="Courier New" pitchFamily="49" charset="0"/>
                        </a:rPr>
                        <a:t>hi[31:16]</a:t>
                      </a:r>
                      <a:endParaRPr kumimoji="0" lang="en-US" sz="1800" b="1"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365654">
                <a:tc gridSpan="4">
                  <a:txBody>
                    <a:bodyPr/>
                    <a:lstStyle/>
                    <a:p>
                      <a:pPr marL="342900" marR="0" lvl="0" indent="-342900" algn="ctr" defTabSz="914400" rtl="1"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Unicode MS" pitchFamily="34" charset="-128"/>
                          <a:ea typeface="Times New Roman" pitchFamily="18" charset="0"/>
                          <a:cs typeface="Courier New" pitchFamily="49" charset="0"/>
                        </a:rPr>
                        <a:t>Long[31:0]</a:t>
                      </a:r>
                      <a:endParaRPr kumimoji="0" lang="en-US" sz="1800" b="0" i="0" u="none" strike="noStrike" cap="none" normalizeH="0" baseline="0" smtClean="0">
                        <a:ln>
                          <a:noFill/>
                        </a:ln>
                        <a:solidFill>
                          <a:schemeClr val="tx1"/>
                        </a:solidFill>
                        <a:effectLst/>
                        <a:latin typeface="Times" pitchFamily="18" charset="0"/>
                        <a:ea typeface="Times New Roman" pitchFamily="18" charset="0"/>
                        <a:cs typeface="Courier New" pitchFamily="49"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3" name="Footer Placeholder 6"/>
          <p:cNvSpPr>
            <a:spLocks noGrp="1"/>
          </p:cNvSpPr>
          <p:nvPr>
            <p:ph type="ftr" sz="quarter" idx="11"/>
          </p:nvPr>
        </p:nvSpPr>
        <p:spPr/>
        <p:txBody>
          <a:bodyPr/>
          <a:lstStyle/>
          <a:p>
            <a:pPr>
              <a:defRPr/>
            </a:pPr>
            <a:r>
              <a:rPr lang="en-US"/>
              <a:t>Copyright @ 2007 Real Time College</a:t>
            </a:r>
          </a:p>
        </p:txBody>
      </p:sp>
      <p:sp>
        <p:nvSpPr>
          <p:cNvPr id="14440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BAD3CE8-CFF3-4329-AA0F-4FB12D765898}" type="slidenum">
              <a:rPr lang="he-IL" sz="1200" smtClean="0">
                <a:solidFill>
                  <a:srgbClr val="898989"/>
                </a:solidFill>
                <a:cs typeface="Arial" pitchFamily="34" charset="0"/>
              </a:rPr>
              <a:pPr eaLnBrk="1" hangingPunct="1"/>
              <a:t>168</a:t>
            </a:fld>
            <a:endParaRPr lang="en-US" sz="1200" smtClean="0">
              <a:solidFill>
                <a:srgbClr val="898989"/>
              </a:solidFill>
            </a:endParaRPr>
          </a:p>
        </p:txBody>
      </p:sp>
      <p:sp>
        <p:nvSpPr>
          <p:cNvPr id="144407" name="Text Box 29"/>
          <p:cNvSpPr txBox="1">
            <a:spLocks noChangeArrowheads="1"/>
          </p:cNvSpPr>
          <p:nvPr/>
        </p:nvSpPr>
        <p:spPr bwMode="auto">
          <a:xfrm>
            <a:off x="3581400" y="3429000"/>
            <a:ext cx="1676400" cy="346075"/>
          </a:xfrm>
          <a:prstGeom prst="rect">
            <a:avLst/>
          </a:prstGeom>
          <a:solidFill>
            <a:srgbClr val="FFFFFF"/>
          </a:solidFill>
          <a:ln w="9525">
            <a:solidFill>
              <a:srgbClr val="000000"/>
            </a:solidFill>
            <a:miter lim="800000"/>
            <a:headEnd/>
            <a:tailEnd/>
          </a:ln>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600" b="1">
                <a:solidFill>
                  <a:srgbClr val="000000"/>
                </a:solidFill>
                <a:latin typeface="Times New Roman" pitchFamily="18" charset="0"/>
              </a:rPr>
              <a:t>mix</a:t>
            </a:r>
            <a:endParaRPr lang="en-US" sz="1600" b="1"/>
          </a:p>
        </p:txBody>
      </p:sp>
      <p:sp>
        <p:nvSpPr>
          <p:cNvPr id="144408" name="Line 30"/>
          <p:cNvSpPr>
            <a:spLocks noChangeShapeType="1"/>
          </p:cNvSpPr>
          <p:nvPr/>
        </p:nvSpPr>
        <p:spPr bwMode="auto">
          <a:xfrm flipV="1">
            <a:off x="838200" y="3352800"/>
            <a:ext cx="815340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44409" name="Text Box 31"/>
          <p:cNvSpPr txBox="1">
            <a:spLocks noChangeArrowheads="1"/>
          </p:cNvSpPr>
          <p:nvPr/>
        </p:nvSpPr>
        <p:spPr bwMode="auto">
          <a:xfrm>
            <a:off x="533400" y="3733800"/>
            <a:ext cx="80772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800" i="1">
                <a:solidFill>
                  <a:srgbClr val="0000FF"/>
                </a:solidFill>
                <a:latin typeface="Times New Roman" pitchFamily="18" charset="0"/>
                <a:cs typeface="Times New Roman" pitchFamily="18" charset="0"/>
              </a:rPr>
              <a:t>union mix_t {  </a:t>
            </a:r>
          </a:p>
          <a:p>
            <a:pPr rtl="0" eaLnBrk="1" hangingPunct="1"/>
            <a:r>
              <a:rPr lang="en-US" sz="1800" i="1">
                <a:solidFill>
                  <a:srgbClr val="0000FF"/>
                </a:solidFill>
                <a:latin typeface="Times New Roman" pitchFamily="18" charset="0"/>
                <a:cs typeface="Times New Roman" pitchFamily="18" charset="0"/>
              </a:rPr>
              <a:t>	long l;  </a:t>
            </a:r>
          </a:p>
          <a:p>
            <a:pPr rtl="0" eaLnBrk="1" hangingPunct="1"/>
            <a:r>
              <a:rPr lang="en-US" sz="1800" i="1">
                <a:solidFill>
                  <a:srgbClr val="0000FF"/>
                </a:solidFill>
                <a:latin typeface="Times New Roman" pitchFamily="18" charset="0"/>
                <a:cs typeface="Times New Roman" pitchFamily="18" charset="0"/>
              </a:rPr>
              <a:t>	struct   {    </a:t>
            </a:r>
          </a:p>
          <a:p>
            <a:pPr rtl="0" eaLnBrk="1" hangingPunct="1"/>
            <a:r>
              <a:rPr lang="en-US" sz="1800" i="1">
                <a:solidFill>
                  <a:srgbClr val="0000FF"/>
                </a:solidFill>
                <a:latin typeface="Times New Roman" pitchFamily="18" charset="0"/>
                <a:cs typeface="Times New Roman" pitchFamily="18" charset="0"/>
              </a:rPr>
              <a:t>	     short lo;   </a:t>
            </a:r>
          </a:p>
          <a:p>
            <a:pPr rtl="0" eaLnBrk="1" hangingPunct="1"/>
            <a:r>
              <a:rPr lang="en-US" sz="1800" i="1">
                <a:solidFill>
                  <a:srgbClr val="0000FF"/>
                </a:solidFill>
                <a:latin typeface="Times New Roman" pitchFamily="18" charset="0"/>
                <a:cs typeface="Times New Roman" pitchFamily="18" charset="0"/>
              </a:rPr>
              <a:t>	     short hi; </a:t>
            </a:r>
          </a:p>
          <a:p>
            <a:pPr rtl="0" eaLnBrk="1" hangingPunct="1"/>
            <a:r>
              <a:rPr lang="en-US" sz="1800" i="1">
                <a:solidFill>
                  <a:srgbClr val="0000FF"/>
                </a:solidFill>
                <a:latin typeface="Times New Roman" pitchFamily="18" charset="0"/>
                <a:cs typeface="Times New Roman" pitchFamily="18" charset="0"/>
              </a:rPr>
              <a:t>	            } s;  </a:t>
            </a:r>
          </a:p>
          <a:p>
            <a:pPr rtl="0" eaLnBrk="1" hangingPunct="1"/>
            <a:r>
              <a:rPr lang="en-US" sz="1800" i="1">
                <a:solidFill>
                  <a:srgbClr val="0000FF"/>
                </a:solidFill>
                <a:latin typeface="Times New Roman" pitchFamily="18" charset="0"/>
                <a:cs typeface="Times New Roman" pitchFamily="18" charset="0"/>
              </a:rPr>
              <a:t>	char c[4];</a:t>
            </a:r>
          </a:p>
          <a:p>
            <a:pPr rtl="0" eaLnBrk="1" hangingPunct="1"/>
            <a:r>
              <a:rPr lang="en-US" sz="1800" i="1">
                <a:solidFill>
                  <a:srgbClr val="0000FF"/>
                </a:solidFill>
                <a:latin typeface="Times New Roman" pitchFamily="18" charset="0"/>
                <a:cs typeface="Times New Roman" pitchFamily="18" charset="0"/>
              </a:rPr>
              <a:t>	      } mix; </a:t>
            </a:r>
          </a:p>
        </p:txBody>
      </p:sp>
      <p:sp>
        <p:nvSpPr>
          <p:cNvPr id="144410" name="Rectangle 32"/>
          <p:cNvSpPr>
            <a:spLocks noChangeArrowheads="1"/>
          </p:cNvSpPr>
          <p:nvPr/>
        </p:nvSpPr>
        <p:spPr bwMode="auto">
          <a:xfrm>
            <a:off x="5638800" y="5562600"/>
            <a:ext cx="3200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endParaRPr lang="en-US" sz="1600" b="1">
              <a:solidFill>
                <a:srgbClr val="FF0000"/>
              </a:solidFill>
            </a:endParaRPr>
          </a:p>
          <a:p>
            <a:pPr rtl="0" eaLnBrk="0" hangingPunct="0"/>
            <a:r>
              <a:rPr lang="en-US" sz="1600" b="1">
                <a:solidFill>
                  <a:srgbClr val="FF0000"/>
                </a:solidFill>
              </a:rPr>
              <a:t>**</a:t>
            </a:r>
            <a:r>
              <a:rPr lang="en-US" sz="1600" b="1">
                <a:solidFill>
                  <a:schemeClr val="accent2"/>
                </a:solidFill>
              </a:rPr>
              <a:t>union_examp2.cpp</a:t>
            </a:r>
          </a:p>
          <a:p>
            <a:pPr rtl="0" eaLnBrk="0" hangingPunct="0"/>
            <a:endParaRPr lang="en-US" sz="1600" b="1">
              <a:solidFill>
                <a:srgbClr val="FF0000"/>
              </a:solidFill>
              <a:latin typeface="Times New Roman" pitchFamily="18" charset="0"/>
            </a:endParaRPr>
          </a:p>
          <a:p>
            <a:pPr algn="ctr" rtl="0" eaLnBrk="0" hangingPunct="0"/>
            <a:endParaRPr lang="en-US" sz="1600" b="1">
              <a:solidFill>
                <a:srgbClr val="FF0000"/>
              </a:solidFil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066800" y="228600"/>
            <a:ext cx="7772400" cy="1143000"/>
          </a:xfrm>
        </p:spPr>
        <p:txBody>
          <a:bodyPr/>
          <a:lstStyle/>
          <a:p>
            <a:pPr eaLnBrk="1" hangingPunct="1"/>
            <a:r>
              <a:rPr lang="en-US" sz="3600" b="1" smtClean="0">
                <a:latin typeface="Times" pitchFamily="18" charset="0"/>
              </a:rPr>
              <a:t>Unions-Notes of caution: </a:t>
            </a:r>
          </a:p>
        </p:txBody>
      </p:sp>
      <p:sp>
        <p:nvSpPr>
          <p:cNvPr id="145411" name="Rectangle 3"/>
          <p:cNvSpPr>
            <a:spLocks noGrp="1" noChangeArrowheads="1"/>
          </p:cNvSpPr>
          <p:nvPr>
            <p:ph idx="1"/>
          </p:nvPr>
        </p:nvSpPr>
        <p:spPr/>
        <p:txBody>
          <a:bodyPr/>
          <a:lstStyle/>
          <a:p>
            <a:pPr algn="l" rtl="0" eaLnBrk="1" hangingPunct="1">
              <a:lnSpc>
                <a:spcPct val="90000"/>
              </a:lnSpc>
            </a:pPr>
            <a:r>
              <a:rPr lang="en-US" sz="1800" i="1" smtClean="0">
                <a:latin typeface="Times New Roman" pitchFamily="18" charset="0"/>
                <a:cs typeface="Times New Roman" pitchFamily="18" charset="0"/>
              </a:rPr>
              <a:t>In the above example, we must be sure that our compiler allocates the </a:t>
            </a:r>
            <a:r>
              <a:rPr lang="en-US" sz="1800" i="1" smtClean="0">
                <a:solidFill>
                  <a:srgbClr val="FF0000"/>
                </a:solidFill>
                <a:latin typeface="Times New Roman" pitchFamily="18" charset="0"/>
                <a:cs typeface="Times New Roman" pitchFamily="18" charset="0"/>
              </a:rPr>
              <a:t>same</a:t>
            </a:r>
            <a:r>
              <a:rPr lang="en-US" sz="1800" i="1" smtClean="0">
                <a:latin typeface="Times New Roman" pitchFamily="18" charset="0"/>
                <a:cs typeface="Times New Roman" pitchFamily="18" charset="0"/>
              </a:rPr>
              <a:t> </a:t>
            </a:r>
            <a:r>
              <a:rPr lang="en-US" sz="1800" i="1" smtClean="0">
                <a:solidFill>
                  <a:srgbClr val="FF0000"/>
                </a:solidFill>
                <a:latin typeface="Times New Roman" pitchFamily="18" charset="0"/>
                <a:cs typeface="Times New Roman" pitchFamily="18" charset="0"/>
              </a:rPr>
              <a:t>size</a:t>
            </a:r>
            <a:r>
              <a:rPr lang="en-US" sz="1800" i="1" smtClean="0">
                <a:latin typeface="Times New Roman" pitchFamily="18" charset="0"/>
                <a:cs typeface="Times New Roman" pitchFamily="18" charset="0"/>
              </a:rPr>
              <a:t> to the long and the struct’s members, so that they really </a:t>
            </a:r>
            <a:r>
              <a:rPr lang="en-US" sz="1800" i="1" smtClean="0">
                <a:solidFill>
                  <a:srgbClr val="FF0000"/>
                </a:solidFill>
                <a:latin typeface="Times New Roman" pitchFamily="18" charset="0"/>
                <a:cs typeface="Times New Roman" pitchFamily="18" charset="0"/>
              </a:rPr>
              <a:t>share the entire same memory space</a:t>
            </a:r>
            <a:r>
              <a:rPr lang="en-US" sz="1800" i="1" smtClean="0">
                <a:latin typeface="Times New Roman" pitchFamily="18" charset="0"/>
                <a:cs typeface="Times New Roman" pitchFamily="18" charset="0"/>
              </a:rPr>
              <a:t>.</a:t>
            </a:r>
          </a:p>
          <a:p>
            <a:pPr algn="l" rtl="0" eaLnBrk="1" hangingPunct="1">
              <a:lnSpc>
                <a:spcPct val="90000"/>
              </a:lnSpc>
              <a:buFont typeface="Wingdings" pitchFamily="2" charset="2"/>
              <a:buNone/>
            </a:pPr>
            <a:endParaRPr lang="en-US" sz="1800" i="1" smtClean="0">
              <a:latin typeface="Times New Roman" pitchFamily="18" charset="0"/>
              <a:cs typeface="Times New Roman" pitchFamily="18" charset="0"/>
            </a:endParaRPr>
          </a:p>
          <a:p>
            <a:pPr algn="l" rtl="0" eaLnBrk="1" hangingPunct="1">
              <a:lnSpc>
                <a:spcPct val="90000"/>
              </a:lnSpc>
            </a:pPr>
            <a:r>
              <a:rPr lang="en-US" sz="1800" i="1" smtClean="0">
                <a:solidFill>
                  <a:srgbClr val="FF0000"/>
                </a:solidFill>
                <a:latin typeface="Times New Roman" pitchFamily="18" charset="0"/>
                <a:cs typeface="Times New Roman" pitchFamily="18" charset="0"/>
              </a:rPr>
              <a:t>Big/little endian</a:t>
            </a:r>
            <a:r>
              <a:rPr lang="en-US" sz="1800" i="1" smtClean="0">
                <a:latin typeface="Times New Roman" pitchFamily="18" charset="0"/>
                <a:cs typeface="Times New Roman" pitchFamily="18" charset="0"/>
              </a:rPr>
              <a:t> - We also need to confirm the order of MSBs/LSBs of the fields inside the union. </a:t>
            </a:r>
          </a:p>
          <a:p>
            <a:pPr algn="l" rtl="0" eaLnBrk="1" hangingPunct="1">
              <a:lnSpc>
                <a:spcPct val="90000"/>
              </a:lnSpc>
              <a:buFont typeface="Wingdings" pitchFamily="2" charset="2"/>
              <a:buNone/>
            </a:pPr>
            <a:endParaRPr lang="en-US" sz="1800" i="1" smtClean="0">
              <a:latin typeface="Times New Roman" pitchFamily="18" charset="0"/>
              <a:cs typeface="Times New Roman" pitchFamily="18" charset="0"/>
            </a:endParaRPr>
          </a:p>
          <a:p>
            <a:pPr algn="l" rtl="0" eaLnBrk="1" hangingPunct="1">
              <a:lnSpc>
                <a:spcPct val="90000"/>
              </a:lnSpc>
            </a:pPr>
            <a:r>
              <a:rPr lang="en-US" sz="1800" i="1" smtClean="0">
                <a:latin typeface="Times New Roman" pitchFamily="18" charset="0"/>
                <a:cs typeface="Times New Roman" pitchFamily="18" charset="0"/>
              </a:rPr>
              <a:t>The exact </a:t>
            </a:r>
            <a:r>
              <a:rPr lang="en-US" sz="1800" i="1" smtClean="0">
                <a:solidFill>
                  <a:srgbClr val="FF0000"/>
                </a:solidFill>
                <a:latin typeface="Times New Roman" pitchFamily="18" charset="0"/>
                <a:cs typeface="Times New Roman" pitchFamily="18" charset="0"/>
              </a:rPr>
              <a:t>alignment</a:t>
            </a:r>
            <a:r>
              <a:rPr lang="en-US" sz="1800" i="1" smtClean="0">
                <a:latin typeface="Times New Roman" pitchFamily="18" charset="0"/>
                <a:cs typeface="Times New Roman" pitchFamily="18" charset="0"/>
              </a:rPr>
              <a:t> and </a:t>
            </a:r>
            <a:r>
              <a:rPr lang="en-US" sz="1800" i="1" smtClean="0">
                <a:solidFill>
                  <a:srgbClr val="FF0000"/>
                </a:solidFill>
                <a:latin typeface="Times New Roman" pitchFamily="18" charset="0"/>
                <a:cs typeface="Times New Roman" pitchFamily="18" charset="0"/>
              </a:rPr>
              <a:t>order of the members</a:t>
            </a:r>
            <a:r>
              <a:rPr lang="en-US" sz="1800" i="1" smtClean="0">
                <a:latin typeface="Times New Roman" pitchFamily="18" charset="0"/>
                <a:cs typeface="Times New Roman" pitchFamily="18" charset="0"/>
              </a:rPr>
              <a:t> of a union in memory is platform dependant. Therefore be aware of possible portability issues with this type of use.</a:t>
            </a:r>
          </a:p>
          <a:p>
            <a:pPr algn="l" rtl="0" eaLnBrk="1" hangingPunct="1">
              <a:lnSpc>
                <a:spcPct val="90000"/>
              </a:lnSpc>
            </a:pPr>
            <a:endParaRPr lang="en-US" sz="1800" i="1" smtClean="0">
              <a:latin typeface="Times New Roman" pitchFamily="18" charset="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45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7951D0A-7A80-4294-88BB-8407E7D45E86}" type="slidenum">
              <a:rPr lang="he-IL" sz="1200" smtClean="0">
                <a:solidFill>
                  <a:srgbClr val="898989"/>
                </a:solidFill>
                <a:cs typeface="Arial" pitchFamily="34" charset="0"/>
              </a:rPr>
              <a:pPr eaLnBrk="1" hangingPunct="1"/>
              <a:t>169</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11113"/>
            <a:ext cx="8229600" cy="1143001"/>
          </a:xfrm>
        </p:spPr>
        <p:txBody>
          <a:bodyPr/>
          <a:lstStyle/>
          <a:p>
            <a:pPr algn="l" rtl="0" eaLnBrk="1" hangingPunct="1"/>
            <a:r>
              <a:rPr lang="en-US" sz="3600" b="1" smtClean="0">
                <a:latin typeface="Times" pitchFamily="18" charset="0"/>
              </a:rPr>
              <a:t>Compiling and Linking</a:t>
            </a:r>
            <a:endParaRPr lang="en-US" sz="3600" smtClean="0">
              <a:latin typeface="Times" pitchFamily="18" charset="0"/>
            </a:endParaRPr>
          </a:p>
        </p:txBody>
      </p:sp>
      <p:sp>
        <p:nvSpPr>
          <p:cNvPr id="11267" name="Rectangle 3"/>
          <p:cNvSpPr>
            <a:spLocks noGrp="1" noChangeArrowheads="1"/>
          </p:cNvSpPr>
          <p:nvPr>
            <p:ph idx="1"/>
          </p:nvPr>
        </p:nvSpPr>
        <p:spPr/>
        <p:txBody>
          <a:bodyPr/>
          <a:lstStyle/>
          <a:p>
            <a:pPr algn="l" rtl="0" eaLnBrk="1" hangingPunct="1">
              <a:buFont typeface="Wingdings" pitchFamily="2" charset="2"/>
              <a:buNone/>
            </a:pPr>
            <a:r>
              <a:rPr lang="en-US" sz="1800" dirty="0" smtClean="0">
                <a:latin typeface="Times New Roman" pitchFamily="18" charset="0"/>
                <a:cs typeface="Times New Roman" pitchFamily="18" charset="0"/>
              </a:rPr>
              <a:t>GNU cc (</a:t>
            </a:r>
            <a:r>
              <a:rPr lang="en-US" sz="1800" dirty="0" err="1" smtClean="0">
                <a:latin typeface="Times New Roman" pitchFamily="18" charset="0"/>
                <a:cs typeface="Times New Roman" pitchFamily="18" charset="0"/>
              </a:rPr>
              <a:t>gcc</a:t>
            </a:r>
            <a:r>
              <a:rPr lang="en-US" sz="1800" dirty="0" smtClean="0">
                <a:latin typeface="Times New Roman" pitchFamily="18" charset="0"/>
                <a:cs typeface="Times New Roman" pitchFamily="18" charset="0"/>
              </a:rPr>
              <a:t>) is the </a:t>
            </a:r>
            <a:r>
              <a:rPr lang="en-US" sz="1800" dirty="0" smtClean="0">
                <a:solidFill>
                  <a:schemeClr val="accent2"/>
                </a:solidFill>
                <a:latin typeface="Times New Roman" pitchFamily="18" charset="0"/>
                <a:cs typeface="Times New Roman" pitchFamily="18" charset="0"/>
              </a:rPr>
              <a:t>GNU project’s compiler suite</a:t>
            </a:r>
            <a:r>
              <a:rPr lang="en-US" sz="1800" dirty="0" smtClean="0">
                <a:latin typeface="Times New Roman" pitchFamily="18" charset="0"/>
                <a:cs typeface="Times New Roman" pitchFamily="18" charset="0"/>
              </a:rPr>
              <a:t>. It </a:t>
            </a:r>
            <a:r>
              <a:rPr lang="en-US" sz="1800" dirty="0" smtClean="0">
                <a:solidFill>
                  <a:schemeClr val="accent2"/>
                </a:solidFill>
                <a:latin typeface="Times New Roman" pitchFamily="18" charset="0"/>
                <a:cs typeface="Times New Roman" pitchFamily="18" charset="0"/>
              </a:rPr>
              <a:t>compiles programs</a:t>
            </a:r>
            <a:r>
              <a:rPr lang="en-US" sz="1800" dirty="0" smtClean="0">
                <a:latin typeface="Times New Roman" pitchFamily="18" charset="0"/>
                <a:cs typeface="Times New Roman" pitchFamily="18" charset="0"/>
              </a:rPr>
              <a:t> written in C, C++.  </a:t>
            </a:r>
            <a:r>
              <a:rPr lang="en-US" sz="1800" dirty="0" err="1" smtClean="0">
                <a:latin typeface="Times New Roman" pitchFamily="18" charset="0"/>
                <a:cs typeface="Times New Roman" pitchFamily="18" charset="0"/>
              </a:rPr>
              <a:t>gcc</a:t>
            </a:r>
            <a:r>
              <a:rPr lang="en-US" sz="1800" dirty="0" smtClean="0">
                <a:latin typeface="Times New Roman" pitchFamily="18" charset="0"/>
                <a:cs typeface="Times New Roman" pitchFamily="18" charset="0"/>
              </a:rPr>
              <a:t> gives the programmer extensive control over the compilation process. The compilation process includes up to four stages:</a:t>
            </a:r>
          </a:p>
          <a:p>
            <a:pPr algn="l" rtl="0" eaLnBrk="1" hangingPunct="1">
              <a:buFont typeface="Wingdings" pitchFamily="2" charset="2"/>
              <a:buNone/>
            </a:pPr>
            <a:endParaRPr lang="en-US" sz="1800" dirty="0" smtClean="0">
              <a:latin typeface="Times New Roman" pitchFamily="18" charset="0"/>
              <a:cs typeface="Times New Roman" pitchFamily="18" charset="0"/>
            </a:endParaRPr>
          </a:p>
          <a:p>
            <a:pPr lvl="1" algn="l" rtl="0" eaLnBrk="1" hangingPunct="1"/>
            <a:endParaRPr lang="en-US" sz="2000" i="1" dirty="0" smtClean="0">
              <a:solidFill>
                <a:srgbClr val="0099FF"/>
              </a:solidFill>
              <a:latin typeface="Bembo"/>
            </a:endParaRPr>
          </a:p>
          <a:p>
            <a:pPr lvl="1" algn="l" rtl="0" eaLnBrk="1" hangingPunct="1"/>
            <a:endParaRPr lang="en-US" sz="2000" i="1" dirty="0" smtClean="0">
              <a:solidFill>
                <a:srgbClr val="0099FF"/>
              </a:solidFill>
              <a:latin typeface="Bembo"/>
            </a:endParaRPr>
          </a:p>
          <a:p>
            <a:pPr lvl="1" algn="l" rtl="0" eaLnBrk="1" hangingPunct="1"/>
            <a:endParaRPr lang="en-US" sz="2000" i="1" dirty="0" smtClean="0">
              <a:solidFill>
                <a:srgbClr val="0099FF"/>
              </a:solidFill>
              <a:latin typeface="Bembo"/>
            </a:endParaRPr>
          </a:p>
          <a:p>
            <a:pPr lvl="1" algn="l" rtl="0" eaLnBrk="1" hangingPunct="1">
              <a:buFont typeface="Wingdings" pitchFamily="2" charset="2"/>
              <a:buNone/>
            </a:pPr>
            <a:endParaRPr lang="en-US" sz="2000" dirty="0" smtClean="0">
              <a:latin typeface="Bembo"/>
            </a:endParaRPr>
          </a:p>
        </p:txBody>
      </p:sp>
      <p:sp>
        <p:nvSpPr>
          <p:cNvPr id="11268" name="Rectangle 4"/>
          <p:cNvSpPr>
            <a:spLocks noChangeArrowheads="1"/>
          </p:cNvSpPr>
          <p:nvPr/>
        </p:nvSpPr>
        <p:spPr bwMode="auto">
          <a:xfrm>
            <a:off x="3657600" y="3225800"/>
            <a:ext cx="2057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11269" name="Rectangle 5"/>
          <p:cNvSpPr>
            <a:spLocks noChangeArrowheads="1"/>
          </p:cNvSpPr>
          <p:nvPr/>
        </p:nvSpPr>
        <p:spPr bwMode="auto">
          <a:xfrm>
            <a:off x="3657600" y="32766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i="1" dirty="0">
                <a:solidFill>
                  <a:srgbClr val="0099FF"/>
                </a:solidFill>
                <a:latin typeface="Times New Roman" pitchFamily="18" charset="0"/>
                <a:cs typeface="Times New Roman" pitchFamily="18" charset="0"/>
              </a:rPr>
              <a:t>Preprocessing</a:t>
            </a:r>
          </a:p>
        </p:txBody>
      </p:sp>
      <p:sp>
        <p:nvSpPr>
          <p:cNvPr id="11270" name="Line 6"/>
          <p:cNvSpPr>
            <a:spLocks noChangeShapeType="1"/>
          </p:cNvSpPr>
          <p:nvPr/>
        </p:nvSpPr>
        <p:spPr bwMode="auto">
          <a:xfrm>
            <a:off x="3962400" y="36830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1271" name="Rectangle 7"/>
          <p:cNvSpPr>
            <a:spLocks noChangeArrowheads="1"/>
          </p:cNvSpPr>
          <p:nvPr/>
        </p:nvSpPr>
        <p:spPr bwMode="auto">
          <a:xfrm>
            <a:off x="2514600" y="3911600"/>
            <a:ext cx="2057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11272" name="Rectangle 8"/>
          <p:cNvSpPr>
            <a:spLocks noChangeArrowheads="1"/>
          </p:cNvSpPr>
          <p:nvPr/>
        </p:nvSpPr>
        <p:spPr bwMode="auto">
          <a:xfrm>
            <a:off x="2743200" y="3962400"/>
            <a:ext cx="13644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b="1" i="1" dirty="0">
                <a:solidFill>
                  <a:srgbClr val="0099FF"/>
                </a:solidFill>
                <a:latin typeface="Times New Roman" pitchFamily="18" charset="0"/>
                <a:cs typeface="Times New Roman" pitchFamily="18" charset="0"/>
              </a:rPr>
              <a:t>Compilation</a:t>
            </a:r>
          </a:p>
        </p:txBody>
      </p:sp>
      <p:sp>
        <p:nvSpPr>
          <p:cNvPr id="11273" name="Line 9"/>
          <p:cNvSpPr>
            <a:spLocks noChangeShapeType="1"/>
          </p:cNvSpPr>
          <p:nvPr/>
        </p:nvSpPr>
        <p:spPr bwMode="auto">
          <a:xfrm>
            <a:off x="3962400" y="43688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1274" name="Rectangle 10"/>
          <p:cNvSpPr>
            <a:spLocks noChangeArrowheads="1"/>
          </p:cNvSpPr>
          <p:nvPr/>
        </p:nvSpPr>
        <p:spPr bwMode="auto">
          <a:xfrm>
            <a:off x="4800600" y="3911600"/>
            <a:ext cx="2057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11275" name="Rectangle 11"/>
          <p:cNvSpPr>
            <a:spLocks noChangeArrowheads="1"/>
          </p:cNvSpPr>
          <p:nvPr/>
        </p:nvSpPr>
        <p:spPr bwMode="auto">
          <a:xfrm>
            <a:off x="5029200" y="3962400"/>
            <a:ext cx="10823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b="1" i="1" dirty="0">
                <a:solidFill>
                  <a:srgbClr val="0099FF"/>
                </a:solidFill>
                <a:latin typeface="Times New Roman" pitchFamily="18" charset="0"/>
                <a:cs typeface="Times New Roman" pitchFamily="18" charset="0"/>
              </a:rPr>
              <a:t>Assembly</a:t>
            </a:r>
          </a:p>
        </p:txBody>
      </p:sp>
      <p:sp>
        <p:nvSpPr>
          <p:cNvPr id="11276" name="Line 12"/>
          <p:cNvSpPr>
            <a:spLocks noChangeShapeType="1"/>
          </p:cNvSpPr>
          <p:nvPr/>
        </p:nvSpPr>
        <p:spPr bwMode="auto">
          <a:xfrm>
            <a:off x="5334000" y="43688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1277" name="Rectangle 13"/>
          <p:cNvSpPr>
            <a:spLocks noChangeArrowheads="1"/>
          </p:cNvSpPr>
          <p:nvPr/>
        </p:nvSpPr>
        <p:spPr bwMode="auto">
          <a:xfrm>
            <a:off x="3657600" y="4597400"/>
            <a:ext cx="2057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11278" name="Line 14"/>
          <p:cNvSpPr>
            <a:spLocks noChangeShapeType="1"/>
          </p:cNvSpPr>
          <p:nvPr/>
        </p:nvSpPr>
        <p:spPr bwMode="auto">
          <a:xfrm>
            <a:off x="5334000" y="36830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1279" name="Rectangle 15"/>
          <p:cNvSpPr>
            <a:spLocks noChangeArrowheads="1"/>
          </p:cNvSpPr>
          <p:nvPr/>
        </p:nvSpPr>
        <p:spPr bwMode="auto">
          <a:xfrm>
            <a:off x="2514600" y="2590800"/>
            <a:ext cx="2057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11280" name="Rectangle 16"/>
          <p:cNvSpPr>
            <a:spLocks noChangeArrowheads="1"/>
          </p:cNvSpPr>
          <p:nvPr/>
        </p:nvSpPr>
        <p:spPr bwMode="auto">
          <a:xfrm>
            <a:off x="2514600" y="2667000"/>
            <a:ext cx="193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dirty="0">
                <a:solidFill>
                  <a:srgbClr val="FF3300"/>
                </a:solidFill>
                <a:latin typeface="Times New Roman" pitchFamily="18" charset="0"/>
                <a:cs typeface="Times New Roman" pitchFamily="18" charset="0"/>
              </a:rPr>
              <a:t>c\</a:t>
            </a:r>
            <a:r>
              <a:rPr lang="en-US" sz="1600" i="1" dirty="0" err="1">
                <a:solidFill>
                  <a:srgbClr val="FF3300"/>
                </a:solidFill>
                <a:latin typeface="Times New Roman" pitchFamily="18" charset="0"/>
                <a:cs typeface="Times New Roman" pitchFamily="18" charset="0"/>
              </a:rPr>
              <a:t>c++</a:t>
            </a:r>
            <a:r>
              <a:rPr lang="en-US" sz="1600" i="1" dirty="0">
                <a:solidFill>
                  <a:srgbClr val="FF3300"/>
                </a:solidFill>
                <a:latin typeface="Times New Roman" pitchFamily="18" charset="0"/>
                <a:cs typeface="Times New Roman" pitchFamily="18" charset="0"/>
              </a:rPr>
              <a:t> </a:t>
            </a:r>
            <a:r>
              <a:rPr lang="en-US" sz="1600" i="1" dirty="0" err="1">
                <a:solidFill>
                  <a:srgbClr val="FF3300"/>
                </a:solidFill>
                <a:latin typeface="Times New Roman" pitchFamily="18" charset="0"/>
                <a:cs typeface="Times New Roman" pitchFamily="18" charset="0"/>
              </a:rPr>
              <a:t>src</a:t>
            </a:r>
            <a:r>
              <a:rPr lang="en-US" sz="1600" i="1" dirty="0">
                <a:solidFill>
                  <a:srgbClr val="FF3300"/>
                </a:solidFill>
                <a:latin typeface="Times New Roman" pitchFamily="18" charset="0"/>
                <a:cs typeface="Times New Roman" pitchFamily="18" charset="0"/>
              </a:rPr>
              <a:t> &amp; </a:t>
            </a:r>
            <a:r>
              <a:rPr lang="en-US" sz="1600" i="1" dirty="0" err="1">
                <a:solidFill>
                  <a:srgbClr val="FF3300"/>
                </a:solidFill>
                <a:latin typeface="Times New Roman" pitchFamily="18" charset="0"/>
                <a:cs typeface="Times New Roman" pitchFamily="18" charset="0"/>
              </a:rPr>
              <a:t>hdr</a:t>
            </a:r>
            <a:r>
              <a:rPr lang="en-US" sz="1600" i="1" dirty="0">
                <a:solidFill>
                  <a:srgbClr val="FF3300"/>
                </a:solidFill>
                <a:latin typeface="Times New Roman" pitchFamily="18" charset="0"/>
                <a:cs typeface="Times New Roman" pitchFamily="18" charset="0"/>
              </a:rPr>
              <a:t> files</a:t>
            </a:r>
          </a:p>
        </p:txBody>
      </p:sp>
      <p:sp>
        <p:nvSpPr>
          <p:cNvPr id="11281" name="Line 17"/>
          <p:cNvSpPr>
            <a:spLocks noChangeShapeType="1"/>
          </p:cNvSpPr>
          <p:nvPr/>
        </p:nvSpPr>
        <p:spPr bwMode="auto">
          <a:xfrm>
            <a:off x="3962400" y="30480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1282" name="Rectangle 18"/>
          <p:cNvSpPr>
            <a:spLocks noChangeArrowheads="1"/>
          </p:cNvSpPr>
          <p:nvPr/>
        </p:nvSpPr>
        <p:spPr bwMode="auto">
          <a:xfrm>
            <a:off x="4800600" y="2590800"/>
            <a:ext cx="2057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11283" name="Rectangle 19"/>
          <p:cNvSpPr>
            <a:spLocks noChangeArrowheads="1"/>
          </p:cNvSpPr>
          <p:nvPr/>
        </p:nvSpPr>
        <p:spPr bwMode="auto">
          <a:xfrm>
            <a:off x="5029200" y="2665413"/>
            <a:ext cx="1746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dirty="0" err="1">
                <a:solidFill>
                  <a:srgbClr val="FF3300"/>
                </a:solidFill>
                <a:latin typeface="Times New Roman" pitchFamily="18" charset="0"/>
                <a:cs typeface="Times New Roman" pitchFamily="18" charset="0"/>
              </a:rPr>
              <a:t>asm</a:t>
            </a:r>
            <a:r>
              <a:rPr lang="en-US" sz="1600" i="1" dirty="0">
                <a:solidFill>
                  <a:srgbClr val="FF3300"/>
                </a:solidFill>
                <a:latin typeface="Times New Roman" pitchFamily="18" charset="0"/>
                <a:cs typeface="Times New Roman" pitchFamily="18" charset="0"/>
              </a:rPr>
              <a:t> </a:t>
            </a:r>
            <a:r>
              <a:rPr lang="en-US" sz="1600" i="1" dirty="0" err="1">
                <a:solidFill>
                  <a:srgbClr val="FF3300"/>
                </a:solidFill>
                <a:latin typeface="Times New Roman" pitchFamily="18" charset="0"/>
                <a:cs typeface="Times New Roman" pitchFamily="18" charset="0"/>
              </a:rPr>
              <a:t>src</a:t>
            </a:r>
            <a:r>
              <a:rPr lang="en-US" sz="1600" i="1" dirty="0">
                <a:solidFill>
                  <a:srgbClr val="FF3300"/>
                </a:solidFill>
                <a:latin typeface="Times New Roman" pitchFamily="18" charset="0"/>
                <a:cs typeface="Times New Roman" pitchFamily="18" charset="0"/>
              </a:rPr>
              <a:t> &amp; </a:t>
            </a:r>
            <a:r>
              <a:rPr lang="en-US" sz="1600" i="1" dirty="0" err="1">
                <a:solidFill>
                  <a:srgbClr val="FF3300"/>
                </a:solidFill>
                <a:latin typeface="Times New Roman" pitchFamily="18" charset="0"/>
                <a:cs typeface="Times New Roman" pitchFamily="18" charset="0"/>
              </a:rPr>
              <a:t>hdr</a:t>
            </a:r>
            <a:r>
              <a:rPr lang="en-US" sz="1600" i="1" dirty="0">
                <a:solidFill>
                  <a:srgbClr val="FF3300"/>
                </a:solidFill>
                <a:latin typeface="Times New Roman" pitchFamily="18" charset="0"/>
                <a:cs typeface="Times New Roman" pitchFamily="18" charset="0"/>
              </a:rPr>
              <a:t> files</a:t>
            </a:r>
          </a:p>
        </p:txBody>
      </p:sp>
      <p:sp>
        <p:nvSpPr>
          <p:cNvPr id="11284" name="Line 20"/>
          <p:cNvSpPr>
            <a:spLocks noChangeShapeType="1"/>
          </p:cNvSpPr>
          <p:nvPr/>
        </p:nvSpPr>
        <p:spPr bwMode="auto">
          <a:xfrm>
            <a:off x="5334000" y="30480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1285" name="Rectangle 21"/>
          <p:cNvSpPr>
            <a:spLocks noChangeArrowheads="1"/>
          </p:cNvSpPr>
          <p:nvPr/>
        </p:nvSpPr>
        <p:spPr bwMode="auto">
          <a:xfrm>
            <a:off x="4114800" y="4673600"/>
            <a:ext cx="1119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dirty="0">
                <a:solidFill>
                  <a:srgbClr val="FF3300"/>
                </a:solidFill>
                <a:latin typeface="Times New Roman" pitchFamily="18" charset="0"/>
                <a:cs typeface="Times New Roman" pitchFamily="18" charset="0"/>
              </a:rPr>
              <a:t>Object files</a:t>
            </a:r>
          </a:p>
        </p:txBody>
      </p:sp>
      <p:sp>
        <p:nvSpPr>
          <p:cNvPr id="11286" name="Rectangle 22"/>
          <p:cNvSpPr>
            <a:spLocks noChangeArrowheads="1"/>
          </p:cNvSpPr>
          <p:nvPr/>
        </p:nvSpPr>
        <p:spPr bwMode="auto">
          <a:xfrm>
            <a:off x="4876800" y="5283200"/>
            <a:ext cx="2057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11287" name="Rectangle 23"/>
          <p:cNvSpPr>
            <a:spLocks noChangeArrowheads="1"/>
          </p:cNvSpPr>
          <p:nvPr/>
        </p:nvSpPr>
        <p:spPr bwMode="auto">
          <a:xfrm>
            <a:off x="5410200" y="5359400"/>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b="1" i="1" dirty="0">
                <a:solidFill>
                  <a:srgbClr val="0099FF"/>
                </a:solidFill>
                <a:latin typeface="Times New Roman" pitchFamily="18" charset="0"/>
                <a:cs typeface="Times New Roman" pitchFamily="18" charset="0"/>
              </a:rPr>
              <a:t>Linking</a:t>
            </a:r>
          </a:p>
        </p:txBody>
      </p:sp>
      <p:sp>
        <p:nvSpPr>
          <p:cNvPr id="11288" name="Rectangle 24"/>
          <p:cNvSpPr>
            <a:spLocks noChangeArrowheads="1"/>
          </p:cNvSpPr>
          <p:nvPr/>
        </p:nvSpPr>
        <p:spPr bwMode="auto">
          <a:xfrm>
            <a:off x="5181600" y="6019800"/>
            <a:ext cx="1481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dirty="0">
                <a:solidFill>
                  <a:srgbClr val="FF3300"/>
                </a:solidFill>
                <a:latin typeface="Times New Roman" pitchFamily="18" charset="0"/>
                <a:cs typeface="Times New Roman" pitchFamily="18" charset="0"/>
              </a:rPr>
              <a:t>Executable files</a:t>
            </a:r>
          </a:p>
        </p:txBody>
      </p:sp>
      <p:sp>
        <p:nvSpPr>
          <p:cNvPr id="11289" name="Line 25"/>
          <p:cNvSpPr>
            <a:spLocks noChangeShapeType="1"/>
          </p:cNvSpPr>
          <p:nvPr/>
        </p:nvSpPr>
        <p:spPr bwMode="auto">
          <a:xfrm>
            <a:off x="3962400" y="50546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1290" name="Line 26"/>
          <p:cNvSpPr>
            <a:spLocks noChangeShapeType="1"/>
          </p:cNvSpPr>
          <p:nvPr/>
        </p:nvSpPr>
        <p:spPr bwMode="auto">
          <a:xfrm>
            <a:off x="5334000" y="50546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1291" name="Rectangle 27"/>
          <p:cNvSpPr>
            <a:spLocks noChangeArrowheads="1"/>
          </p:cNvSpPr>
          <p:nvPr/>
        </p:nvSpPr>
        <p:spPr bwMode="auto">
          <a:xfrm>
            <a:off x="2514600" y="5283200"/>
            <a:ext cx="2057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11292" name="Rectangle 28"/>
          <p:cNvSpPr>
            <a:spLocks noChangeArrowheads="1"/>
          </p:cNvSpPr>
          <p:nvPr/>
        </p:nvSpPr>
        <p:spPr bwMode="auto">
          <a:xfrm>
            <a:off x="3048000" y="5359400"/>
            <a:ext cx="1133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b="1" i="1" dirty="0">
                <a:solidFill>
                  <a:srgbClr val="0099FF"/>
                </a:solidFill>
                <a:latin typeface="Times New Roman" pitchFamily="18" charset="0"/>
                <a:cs typeface="Times New Roman" pitchFamily="18" charset="0"/>
              </a:rPr>
              <a:t>Archiving</a:t>
            </a:r>
          </a:p>
        </p:txBody>
      </p:sp>
      <p:sp>
        <p:nvSpPr>
          <p:cNvPr id="11293" name="Rectangle 29"/>
          <p:cNvSpPr>
            <a:spLocks noChangeArrowheads="1"/>
          </p:cNvSpPr>
          <p:nvPr/>
        </p:nvSpPr>
        <p:spPr bwMode="auto">
          <a:xfrm>
            <a:off x="4876800" y="5943600"/>
            <a:ext cx="2057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11294" name="Line 30"/>
          <p:cNvSpPr>
            <a:spLocks noChangeShapeType="1"/>
          </p:cNvSpPr>
          <p:nvPr/>
        </p:nvSpPr>
        <p:spPr bwMode="auto">
          <a:xfrm>
            <a:off x="3962400" y="57150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1295" name="Line 31"/>
          <p:cNvSpPr>
            <a:spLocks noChangeShapeType="1"/>
          </p:cNvSpPr>
          <p:nvPr/>
        </p:nvSpPr>
        <p:spPr bwMode="auto">
          <a:xfrm>
            <a:off x="5334000" y="57150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1296" name="Rectangle 32"/>
          <p:cNvSpPr>
            <a:spLocks noChangeArrowheads="1"/>
          </p:cNvSpPr>
          <p:nvPr/>
        </p:nvSpPr>
        <p:spPr bwMode="auto">
          <a:xfrm>
            <a:off x="2514600" y="5943600"/>
            <a:ext cx="2057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11297" name="Rectangle 33"/>
          <p:cNvSpPr>
            <a:spLocks noChangeArrowheads="1"/>
          </p:cNvSpPr>
          <p:nvPr/>
        </p:nvSpPr>
        <p:spPr bwMode="auto">
          <a:xfrm>
            <a:off x="2743200" y="6019800"/>
            <a:ext cx="1198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dirty="0">
                <a:solidFill>
                  <a:srgbClr val="FF3300"/>
                </a:solidFill>
                <a:latin typeface="Times New Roman" pitchFamily="18" charset="0"/>
                <a:cs typeface="Times New Roman" pitchFamily="18" charset="0"/>
              </a:rPr>
              <a:t>Library files</a:t>
            </a:r>
          </a:p>
        </p:txBody>
      </p:sp>
      <p:sp>
        <p:nvSpPr>
          <p:cNvPr id="11298" name="Slide Number Placeholder 5"/>
          <p:cNvSpPr txBox="1">
            <a:spLocks noGrp="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C6F75886-7BD5-47D3-84E4-2DA1F1A95096}" type="slidenum">
              <a:rPr lang="he-IL" sz="1200">
                <a:solidFill>
                  <a:srgbClr val="898989"/>
                </a:solidFill>
                <a:cs typeface="Arial" pitchFamily="34" charset="0"/>
              </a:rPr>
              <a:pPr eaLnBrk="1" hangingPunct="1"/>
              <a:t>17</a:t>
            </a:fld>
            <a:endParaRPr lang="en-US" sz="1200">
              <a:solidFill>
                <a:srgbClr val="898989"/>
              </a:solidFill>
            </a:endParaRPr>
          </a:p>
        </p:txBody>
      </p:sp>
      <p:pic>
        <p:nvPicPr>
          <p:cNvPr id="1026" name="Picture 2" descr="C:\Users\Alon\AppData\Local\Microsoft\Windows\Temporary Internet Files\Content.IE5\UJSICYRQ\MC90043260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207928"/>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Alon\AppData\Local\Microsoft\Windows\Temporary Internet Files\Content.IE5\UJSICYRQ\MC90043260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895038"/>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C:\Users\Alon\AppData\Local\Microsoft\Windows\Temporary Internet Files\Content.IE5\UJSICYRQ\MC90043260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5292038"/>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lon\AppData\Local\Microsoft\Windows\Temporary Internet Files\Content.IE5\UJSICYRQ\MC90043259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1743" y="2571723"/>
            <a:ext cx="523930" cy="52393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C:\Users\Alon\AppData\Local\Microsoft\Windows\Temporary Internet Files\Content.IE5\UJSICYRQ\MC90043259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579910"/>
            <a:ext cx="523930" cy="52393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C:\Users\Alon\AppData\Local\Microsoft\Windows\Temporary Internet Files\Content.IE5\UJSICYRQ\MC90043259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5910235"/>
            <a:ext cx="523930" cy="523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subTitle" idx="1"/>
          </p:nvPr>
        </p:nvSpPr>
        <p:spPr>
          <a:xfrm>
            <a:off x="1371600" y="2971800"/>
            <a:ext cx="6400800" cy="1752600"/>
          </a:xfrm>
        </p:spPr>
        <p:txBody>
          <a:bodyPr/>
          <a:lstStyle/>
          <a:p>
            <a:pPr rtl="0" eaLnBrk="1" hangingPunct="1"/>
            <a:r>
              <a:rPr lang="en-US" sz="5400" b="1" smtClean="0">
                <a:solidFill>
                  <a:srgbClr val="FF0000"/>
                </a:solidFill>
                <a:latin typeface="Times New Roman" pitchFamily="18" charset="0"/>
                <a:cs typeface="Times New Roman" pitchFamily="18" charset="0"/>
              </a:rPr>
              <a:t>IO commands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46436"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D7F8224-966A-4BE8-ADCF-9CBF0565FE03}" type="slidenum">
              <a:rPr lang="he-IL" sz="1200" smtClean="0">
                <a:solidFill>
                  <a:srgbClr val="898989"/>
                </a:solidFill>
                <a:cs typeface="Arial" pitchFamily="34" charset="0"/>
              </a:rPr>
              <a:pPr eaLnBrk="1" hangingPunct="1"/>
              <a:t>170</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447800" y="228600"/>
            <a:ext cx="8229600" cy="735013"/>
          </a:xfrm>
        </p:spPr>
        <p:txBody>
          <a:bodyPr/>
          <a:lstStyle/>
          <a:p>
            <a:pPr eaLnBrk="1" hangingPunct="1"/>
            <a:r>
              <a:rPr lang="en-US" sz="3600" b="1" smtClean="0">
                <a:latin typeface="Times" pitchFamily="18" charset="0"/>
              </a:rPr>
              <a:t>Basic IO commands </a:t>
            </a:r>
            <a:r>
              <a:rPr lang="en-US" sz="2000" b="1" smtClean="0">
                <a:latin typeface="Times" pitchFamily="18" charset="0"/>
              </a:rPr>
              <a:t>(1)</a:t>
            </a:r>
          </a:p>
        </p:txBody>
      </p:sp>
      <p:sp>
        <p:nvSpPr>
          <p:cNvPr id="147459" name="Rectangle 3"/>
          <p:cNvSpPr>
            <a:spLocks noGrp="1" noChangeArrowheads="1"/>
          </p:cNvSpPr>
          <p:nvPr>
            <p:ph idx="1"/>
          </p:nvPr>
        </p:nvSpPr>
        <p:spPr>
          <a:xfrm>
            <a:off x="533400" y="1600200"/>
            <a:ext cx="8229600" cy="4525963"/>
          </a:xfrm>
        </p:spPr>
        <p:txBody>
          <a:bodyPr/>
          <a:lstStyle/>
          <a:p>
            <a:pPr algn="l" rtl="0" eaLnBrk="1" hangingPunct="1">
              <a:buFont typeface="Wingdings" pitchFamily="2" charset="2"/>
              <a:buNone/>
            </a:pPr>
            <a:r>
              <a:rPr lang="en-US" sz="2000" b="1" u="sng" smtClean="0">
                <a:latin typeface="Times New Roman" pitchFamily="18" charset="0"/>
                <a:cs typeface="Times New Roman" pitchFamily="18" charset="0"/>
              </a:rPr>
              <a:t>Background</a:t>
            </a:r>
            <a:r>
              <a:rPr lang="en-US" sz="2400" b="1" smtClean="0">
                <a:latin typeface="Times New Roman" pitchFamily="18" charset="0"/>
                <a:cs typeface="Times New Roman" pitchFamily="18" charset="0"/>
              </a:rPr>
              <a:t> </a:t>
            </a:r>
            <a:endParaRPr lang="en-US" sz="2400" smtClean="0">
              <a:latin typeface="Times New Roman" pitchFamily="18" charset="0"/>
              <a:cs typeface="Times New Roman" pitchFamily="18" charset="0"/>
            </a:endParaRPr>
          </a:p>
          <a:p>
            <a:pPr algn="l" rtl="0" eaLnBrk="1" hangingPunct="1"/>
            <a:r>
              <a:rPr lang="en-US" sz="1800" smtClean="0">
                <a:solidFill>
                  <a:srgbClr val="FF0000"/>
                </a:solidFill>
                <a:latin typeface="Times New Roman" pitchFamily="18" charset="0"/>
                <a:cs typeface="Times New Roman" pitchFamily="18" charset="0"/>
              </a:rPr>
              <a:t>Input device</a:t>
            </a:r>
            <a:r>
              <a:rPr lang="en-US" sz="1800" smtClean="0">
                <a:latin typeface="Times New Roman" pitchFamily="18" charset="0"/>
                <a:cs typeface="Times New Roman" pitchFamily="18" charset="0"/>
              </a:rPr>
              <a:t>: Any object which produces a </a:t>
            </a:r>
            <a:r>
              <a:rPr lang="en-US" sz="1800" smtClean="0">
                <a:solidFill>
                  <a:srgbClr val="FF0000"/>
                </a:solidFill>
                <a:latin typeface="Times New Roman" pitchFamily="18" charset="0"/>
                <a:cs typeface="Times New Roman" pitchFamily="18" charset="0"/>
              </a:rPr>
              <a:t>stream of bits</a:t>
            </a:r>
            <a:r>
              <a:rPr lang="en-US" sz="1800" smtClean="0">
                <a:latin typeface="Times New Roman" pitchFamily="18" charset="0"/>
                <a:cs typeface="Times New Roman" pitchFamily="18" charset="0"/>
              </a:rPr>
              <a:t>, that can be read in into the program </a:t>
            </a:r>
            <a:r>
              <a:rPr lang="en-US" sz="1800" smtClean="0">
                <a:solidFill>
                  <a:srgbClr val="FF0000"/>
                </a:solidFill>
                <a:latin typeface="Times New Roman" pitchFamily="18" charset="0"/>
                <a:cs typeface="Times New Roman" pitchFamily="18" charset="0"/>
              </a:rPr>
              <a:t>serially</a:t>
            </a:r>
            <a:r>
              <a:rPr lang="en-US" sz="1800" smtClean="0">
                <a:latin typeface="Times New Roman" pitchFamily="18" charset="0"/>
                <a:cs typeface="Times New Roman" pitchFamily="18" charset="0"/>
              </a:rPr>
              <a:t>:  keyboard, files (on Disk) , NIC, etc.. </a:t>
            </a:r>
          </a:p>
          <a:p>
            <a:pPr algn="l" rtl="0" eaLnBrk="1" hangingPunct="1"/>
            <a:r>
              <a:rPr lang="en-US" sz="1800" smtClean="0">
                <a:solidFill>
                  <a:srgbClr val="FF0000"/>
                </a:solidFill>
                <a:latin typeface="Times New Roman" pitchFamily="18" charset="0"/>
                <a:cs typeface="Times New Roman" pitchFamily="18" charset="0"/>
              </a:rPr>
              <a:t>Output device</a:t>
            </a:r>
            <a:r>
              <a:rPr lang="en-US" sz="1800" smtClean="0">
                <a:latin typeface="Times New Roman" pitchFamily="18" charset="0"/>
                <a:cs typeface="Times New Roman" pitchFamily="18" charset="0"/>
              </a:rPr>
              <a:t>: any object which knows how to </a:t>
            </a:r>
            <a:r>
              <a:rPr lang="en-US" sz="1800" smtClean="0">
                <a:solidFill>
                  <a:srgbClr val="FF0000"/>
                </a:solidFill>
                <a:latin typeface="Times New Roman" pitchFamily="18" charset="0"/>
                <a:cs typeface="Times New Roman" pitchFamily="18" charset="0"/>
              </a:rPr>
              <a:t>receive</a:t>
            </a:r>
            <a:r>
              <a:rPr lang="en-US" sz="1800" smtClean="0">
                <a:latin typeface="Times New Roman" pitchFamily="18" charset="0"/>
                <a:cs typeface="Times New Roman" pitchFamily="18" charset="0"/>
              </a:rPr>
              <a:t> </a:t>
            </a:r>
            <a:r>
              <a:rPr lang="en-US" sz="1800" smtClean="0">
                <a:solidFill>
                  <a:srgbClr val="FF0000"/>
                </a:solidFill>
                <a:latin typeface="Times New Roman" pitchFamily="18" charset="0"/>
                <a:cs typeface="Times New Roman" pitchFamily="18" charset="0"/>
              </a:rPr>
              <a:t>bits</a:t>
            </a:r>
            <a:r>
              <a:rPr lang="en-US" sz="1800" smtClean="0">
                <a:latin typeface="Times New Roman" pitchFamily="18" charset="0"/>
                <a:cs typeface="Times New Roman" pitchFamily="18" charset="0"/>
              </a:rPr>
              <a:t> </a:t>
            </a:r>
            <a:r>
              <a:rPr lang="en-US" sz="1800" smtClean="0">
                <a:solidFill>
                  <a:srgbClr val="FF0000"/>
                </a:solidFill>
                <a:latin typeface="Times New Roman" pitchFamily="18" charset="0"/>
                <a:cs typeface="Times New Roman" pitchFamily="18" charset="0"/>
              </a:rPr>
              <a:t>stream</a:t>
            </a:r>
            <a:r>
              <a:rPr lang="en-US" sz="1800" smtClean="0">
                <a:latin typeface="Times New Roman" pitchFamily="18" charset="0"/>
                <a:cs typeface="Times New Roman" pitchFamily="18" charset="0"/>
              </a:rPr>
              <a:t>,  into which this bits can be </a:t>
            </a:r>
            <a:r>
              <a:rPr lang="en-US" sz="1800" smtClean="0">
                <a:solidFill>
                  <a:srgbClr val="FF0000"/>
                </a:solidFill>
                <a:latin typeface="Times New Roman" pitchFamily="18" charset="0"/>
                <a:cs typeface="Times New Roman" pitchFamily="18" charset="0"/>
              </a:rPr>
              <a:t>fed serially</a:t>
            </a:r>
            <a:r>
              <a:rPr lang="en-US" sz="1800" smtClean="0">
                <a:latin typeface="Times New Roman" pitchFamily="18" charset="0"/>
                <a:cs typeface="Times New Roman" pitchFamily="18" charset="0"/>
              </a:rPr>
              <a:t> :screen, files (on Disk), NIC  </a:t>
            </a:r>
          </a:p>
          <a:p>
            <a:pPr algn="l" rtl="0" eaLnBrk="1" hangingPunct="1"/>
            <a:r>
              <a:rPr lang="en-US" sz="1800" smtClean="0">
                <a:latin typeface="Times New Roman" pitchFamily="18" charset="0"/>
                <a:cs typeface="Times New Roman" pitchFamily="18" charset="0"/>
              </a:rPr>
              <a:t> A C application can "speak" with several IO devices.</a:t>
            </a:r>
          </a:p>
          <a:p>
            <a:pPr algn="l" rtl="0" eaLnBrk="1" hangingPunct="1">
              <a:buFont typeface="Wingdings" pitchFamily="2" charset="2"/>
              <a:buNone/>
            </a:pPr>
            <a:endParaRPr lang="en-US" sz="1800" b="1" smtClean="0">
              <a:latin typeface="Times New Roman" pitchFamily="18" charset="0"/>
              <a:cs typeface="Times New Roman" pitchFamily="18" charset="0"/>
            </a:endParaRPr>
          </a:p>
          <a:p>
            <a:pPr algn="l" rtl="0" eaLnBrk="1" hangingPunct="1">
              <a:buFont typeface="Wingdings" pitchFamily="2" charset="2"/>
              <a:buNone/>
            </a:pPr>
            <a:r>
              <a:rPr lang="en-US" sz="2000" b="1" u="sng" smtClean="0">
                <a:latin typeface="Times New Roman" pitchFamily="18" charset="0"/>
                <a:cs typeface="Times New Roman" pitchFamily="18" charset="0"/>
              </a:rPr>
              <a:t>streams</a:t>
            </a:r>
            <a:endParaRPr lang="en-US" sz="2000" b="1" i="1" u="sng" smtClean="0">
              <a:latin typeface="Times New Roman" pitchFamily="18" charset="0"/>
              <a:cs typeface="Times New Roman" pitchFamily="18" charset="0"/>
            </a:endParaRPr>
          </a:p>
          <a:p>
            <a:pPr algn="l" rtl="0" eaLnBrk="1" hangingPunct="1">
              <a:buFont typeface="Wingdings" pitchFamily="2" charset="2"/>
              <a:buNone/>
            </a:pPr>
            <a:r>
              <a:rPr lang="en-US" sz="1800" b="1" i="1" smtClean="0">
                <a:latin typeface="Times New Roman" pitchFamily="18" charset="0"/>
                <a:cs typeface="Times New Roman" pitchFamily="18" charset="0"/>
              </a:rPr>
              <a:t>Streams</a:t>
            </a:r>
            <a:r>
              <a:rPr lang="en-US" sz="1800" smtClean="0">
                <a:latin typeface="Times New Roman" pitchFamily="18" charset="0"/>
                <a:cs typeface="Times New Roman" pitchFamily="18" charset="0"/>
              </a:rPr>
              <a:t> are a portable way of reading and writing data. They provide a flexible and efficient means of I/O. </a:t>
            </a:r>
          </a:p>
          <a:p>
            <a:pPr algn="l" rtl="0" eaLnBrk="1" hangingPunct="1">
              <a:buFont typeface="Wingdings" pitchFamily="2" charset="2"/>
              <a:buNone/>
            </a:pPr>
            <a:r>
              <a:rPr lang="en-US" sz="1800" smtClean="0">
                <a:latin typeface="Times New Roman" pitchFamily="18" charset="0"/>
                <a:cs typeface="Times New Roman" pitchFamily="18" charset="0"/>
              </a:rPr>
              <a:t>A Stream is a </a:t>
            </a:r>
            <a:r>
              <a:rPr lang="en-US" sz="1800" b="1" smtClean="0">
                <a:latin typeface="Times New Roman" pitchFamily="18" charset="0"/>
                <a:cs typeface="Times New Roman" pitchFamily="18" charset="0"/>
              </a:rPr>
              <a:t>file </a:t>
            </a:r>
            <a:r>
              <a:rPr lang="en-US" sz="1800" b="1" u="sng" smtClean="0">
                <a:latin typeface="Times New Roman" pitchFamily="18" charset="0"/>
                <a:cs typeface="Times New Roman" pitchFamily="18" charset="0"/>
              </a:rPr>
              <a:t>or</a:t>
            </a:r>
            <a:r>
              <a:rPr lang="en-US" sz="1800" b="1" smtClean="0">
                <a:latin typeface="Times New Roman" pitchFamily="18" charset="0"/>
                <a:cs typeface="Times New Roman" pitchFamily="18" charset="0"/>
              </a:rPr>
              <a:t> a physical device</a:t>
            </a:r>
            <a:r>
              <a:rPr lang="en-US" sz="1800" smtClean="0">
                <a:latin typeface="Times New Roman" pitchFamily="18" charset="0"/>
                <a:cs typeface="Times New Roman" pitchFamily="18" charset="0"/>
              </a:rPr>
              <a:t> (</a:t>
            </a:r>
            <a:r>
              <a:rPr lang="en-US" sz="1800" b="1" i="1" smtClean="0">
                <a:latin typeface="Times New Roman" pitchFamily="18" charset="0"/>
                <a:cs typeface="Times New Roman" pitchFamily="18" charset="0"/>
              </a:rPr>
              <a:t>e.g.</a:t>
            </a:r>
            <a:r>
              <a:rPr lang="en-US" sz="1800" smtClean="0">
                <a:latin typeface="Times New Roman" pitchFamily="18" charset="0"/>
                <a:cs typeface="Times New Roman" pitchFamily="18" charset="0"/>
              </a:rPr>
              <a:t> printer or monitor) which is manipulated with a </a:t>
            </a:r>
            <a:r>
              <a:rPr lang="en-US" sz="1800" b="1" smtClean="0">
                <a:solidFill>
                  <a:srgbClr val="FF0000"/>
                </a:solidFill>
                <a:latin typeface="Times New Roman" pitchFamily="18" charset="0"/>
                <a:cs typeface="Times New Roman" pitchFamily="18" charset="0"/>
              </a:rPr>
              <a:t>pointer</a:t>
            </a:r>
            <a:r>
              <a:rPr lang="en-US" sz="1800" smtClean="0">
                <a:solidFill>
                  <a:srgbClr val="FF0000"/>
                </a:solidFill>
                <a:latin typeface="Times New Roman" pitchFamily="18" charset="0"/>
                <a:cs typeface="Times New Roman" pitchFamily="18" charset="0"/>
              </a:rPr>
              <a:t> to the stream</a:t>
            </a:r>
            <a:r>
              <a:rPr lang="en-US" sz="1800" smtClean="0">
                <a:latin typeface="Times New Roman" pitchFamily="18" charset="0"/>
                <a:cs typeface="Times New Roman" pitchFamily="18" charset="0"/>
              </a:rPr>
              <a:t>.</a:t>
            </a:r>
            <a:r>
              <a:rPr lang="en-US" sz="2000" smtClean="0"/>
              <a:t> </a:t>
            </a:r>
          </a:p>
          <a:p>
            <a:pPr eaLnBrk="1" hangingPunct="1"/>
            <a:endParaRPr lang="en-US" sz="2000" smtClean="0"/>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47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8E175E6-2582-4CC1-8D0D-BE6B7622F077}" type="slidenum">
              <a:rPr lang="he-IL" sz="1200" smtClean="0">
                <a:solidFill>
                  <a:srgbClr val="898989"/>
                </a:solidFill>
                <a:cs typeface="Arial" pitchFamily="34" charset="0"/>
              </a:rPr>
              <a:pPr eaLnBrk="1" hangingPunct="1"/>
              <a:t>171</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idx="1"/>
          </p:nvPr>
        </p:nvSpPr>
        <p:spPr>
          <a:xfrm>
            <a:off x="914400" y="1600200"/>
            <a:ext cx="7772400" cy="5029200"/>
          </a:xfrm>
        </p:spPr>
        <p:txBody>
          <a:bodyPr/>
          <a:lstStyle/>
          <a:p>
            <a:pPr algn="l" rtl="0" eaLnBrk="1" hangingPunct="1">
              <a:buFont typeface="Arial" pitchFamily="34" charset="0"/>
              <a:buNone/>
            </a:pPr>
            <a:r>
              <a:rPr lang="en-US" sz="1800" smtClean="0">
                <a:latin typeface="Times" pitchFamily="18" charset="0"/>
              </a:rPr>
              <a:t>FILE is the main file control structure for streams. The exact structure of it is very </a:t>
            </a:r>
            <a:br>
              <a:rPr lang="en-US" sz="1800" smtClean="0">
                <a:latin typeface="Times" pitchFamily="18" charset="0"/>
              </a:rPr>
            </a:br>
            <a:r>
              <a:rPr lang="en-US" sz="1800" smtClean="0">
                <a:latin typeface="Times" pitchFamily="18" charset="0"/>
              </a:rPr>
              <a:t>platform-dependent, so ANSI C proposes that the exact structure of this structured type should not be known, and well-written programs do not need to access the internal fields of this structure.</a:t>
            </a:r>
            <a:endParaRPr lang="en-US" sz="1800" b="1" smtClean="0">
              <a:hlinkClick r:id="rId2" action="ppaction://hlinkfile"/>
            </a:endParaRPr>
          </a:p>
          <a:p>
            <a:pPr algn="l" rtl="0" eaLnBrk="1" hangingPunct="1">
              <a:buFont typeface="Arial" pitchFamily="34" charset="0"/>
              <a:buNone/>
            </a:pPr>
            <a:r>
              <a:rPr lang="en-US" sz="1800" b="1" smtClean="0">
                <a:hlinkClick r:id="rId2" action="ppaction://hlinkfile"/>
              </a:rPr>
              <a:t>typedef</a:t>
            </a:r>
            <a:r>
              <a:rPr lang="en-US" sz="1800" smtClean="0"/>
              <a:t> </a:t>
            </a:r>
            <a:r>
              <a:rPr lang="en-US" sz="1800" b="1" smtClean="0">
                <a:hlinkClick r:id="rId2" action="ppaction://hlinkfile"/>
              </a:rPr>
              <a:t>struct</a:t>
            </a:r>
            <a:r>
              <a:rPr lang="en-US" sz="1800" smtClean="0"/>
              <a:t> {</a:t>
            </a:r>
          </a:p>
          <a:p>
            <a:pPr algn="l" rtl="0" eaLnBrk="1" hangingPunct="1">
              <a:buFont typeface="Arial" pitchFamily="34" charset="0"/>
              <a:buNone/>
            </a:pPr>
            <a:r>
              <a:rPr lang="en-US" sz="1800" smtClean="0"/>
              <a:t>      </a:t>
            </a:r>
            <a:r>
              <a:rPr lang="en-US" sz="1800" b="1" smtClean="0">
                <a:hlinkClick r:id="rId2" action="ppaction://hlinkfile"/>
              </a:rPr>
              <a:t>char</a:t>
            </a:r>
            <a:r>
              <a:rPr lang="en-US" sz="1800" smtClean="0"/>
              <a:t> *fpos;                      </a:t>
            </a:r>
            <a:r>
              <a:rPr lang="en-US" sz="1800" i="1" smtClean="0"/>
              <a:t>/* Current position of file pointer (absolute address) */</a:t>
            </a:r>
            <a:r>
              <a:rPr lang="en-US" sz="1800" smtClean="0"/>
              <a:t/>
            </a:r>
            <a:br>
              <a:rPr lang="en-US" sz="1800" smtClean="0"/>
            </a:br>
            <a:r>
              <a:rPr lang="en-US" sz="1800" b="1" smtClean="0">
                <a:hlinkClick r:id="rId2" action="ppaction://hlinkfile"/>
              </a:rPr>
              <a:t>void</a:t>
            </a:r>
            <a:r>
              <a:rPr lang="en-US" sz="1800" smtClean="0"/>
              <a:t> *base;                     </a:t>
            </a:r>
            <a:r>
              <a:rPr lang="en-US" sz="1800" i="1" smtClean="0"/>
              <a:t>/* Pointer to the base of the file */</a:t>
            </a:r>
            <a:r>
              <a:rPr lang="en-US" sz="1800" smtClean="0"/>
              <a:t/>
            </a:r>
            <a:br>
              <a:rPr lang="en-US" sz="1800" smtClean="0"/>
            </a:br>
            <a:r>
              <a:rPr lang="en-US" sz="1800" b="1" smtClean="0">
                <a:hlinkClick r:id="rId2" action="ppaction://hlinkfile"/>
              </a:rPr>
              <a:t>unsigned</a:t>
            </a:r>
            <a:r>
              <a:rPr lang="en-US" sz="1800" smtClean="0"/>
              <a:t> </a:t>
            </a:r>
            <a:r>
              <a:rPr lang="en-US" sz="1800" b="1" smtClean="0">
                <a:hlinkClick r:id="rId2" action="ppaction://hlinkfile"/>
              </a:rPr>
              <a:t>short</a:t>
            </a:r>
            <a:r>
              <a:rPr lang="en-US" sz="1800" smtClean="0"/>
              <a:t> handle; </a:t>
            </a:r>
            <a:r>
              <a:rPr lang="en-US" sz="1800" i="1" smtClean="0"/>
              <a:t>/* File handle */</a:t>
            </a:r>
            <a:r>
              <a:rPr lang="en-US" sz="1800" smtClean="0"/>
              <a:t/>
            </a:r>
            <a:br>
              <a:rPr lang="en-US" sz="1800" smtClean="0"/>
            </a:br>
            <a:r>
              <a:rPr lang="en-US" sz="1800" b="1" smtClean="0">
                <a:hlinkClick r:id="rId2" action="ppaction://hlinkfile"/>
              </a:rPr>
              <a:t>short</a:t>
            </a:r>
            <a:r>
              <a:rPr lang="en-US" sz="1800" smtClean="0"/>
              <a:t> flags;                       </a:t>
            </a:r>
            <a:r>
              <a:rPr lang="en-US" sz="1800" i="1" smtClean="0"/>
              <a:t>/* Flags (see </a:t>
            </a:r>
            <a:r>
              <a:rPr lang="en-US" sz="1800" i="1" smtClean="0">
                <a:hlinkClick r:id="" action="ppaction://hlinkfile"/>
              </a:rPr>
              <a:t>FileFlags</a:t>
            </a:r>
            <a:r>
              <a:rPr lang="en-US" sz="1800" i="1" smtClean="0"/>
              <a:t>) */</a:t>
            </a:r>
            <a:r>
              <a:rPr lang="en-US" sz="1800" smtClean="0"/>
              <a:t/>
            </a:r>
            <a:br>
              <a:rPr lang="en-US" sz="1800" smtClean="0"/>
            </a:br>
            <a:r>
              <a:rPr lang="en-US" sz="1800" b="1" smtClean="0">
                <a:hlinkClick r:id="rId2" action="ppaction://hlinkfile"/>
              </a:rPr>
              <a:t>short</a:t>
            </a:r>
            <a:r>
              <a:rPr lang="en-US" sz="1800" smtClean="0"/>
              <a:t> unget;                     </a:t>
            </a:r>
            <a:r>
              <a:rPr lang="en-US" sz="1800" i="1" smtClean="0"/>
              <a:t>/* 1-byte buffer for ungetc (b15=1 if non-empty) */</a:t>
            </a:r>
            <a:r>
              <a:rPr lang="en-US" sz="1800" smtClean="0"/>
              <a:t/>
            </a:r>
            <a:br>
              <a:rPr lang="en-US" sz="1800" smtClean="0"/>
            </a:br>
            <a:r>
              <a:rPr lang="en-US" sz="1800" b="1" smtClean="0">
                <a:hlinkClick r:id="rId2" action="ppaction://hlinkfile"/>
              </a:rPr>
              <a:t>unsigned</a:t>
            </a:r>
            <a:r>
              <a:rPr lang="en-US" sz="1800" smtClean="0"/>
              <a:t> </a:t>
            </a:r>
            <a:r>
              <a:rPr lang="en-US" sz="1800" b="1" smtClean="0">
                <a:hlinkClick r:id="rId2" action="ppaction://hlinkfile"/>
              </a:rPr>
              <a:t>long</a:t>
            </a:r>
            <a:r>
              <a:rPr lang="en-US" sz="1800" smtClean="0"/>
              <a:t> alloc;       </a:t>
            </a:r>
            <a:r>
              <a:rPr lang="en-US" sz="1800" i="1" smtClean="0"/>
              <a:t>/* Number of currently allocated bytes for the file */</a:t>
            </a:r>
            <a:r>
              <a:rPr lang="en-US" sz="1800" smtClean="0"/>
              <a:t/>
            </a:r>
            <a:br>
              <a:rPr lang="en-US" sz="1800" smtClean="0"/>
            </a:br>
            <a:r>
              <a:rPr lang="en-US" sz="1800" b="1" smtClean="0">
                <a:hlinkClick r:id="rId2" action="ppaction://hlinkfile"/>
              </a:rPr>
              <a:t>unsigned</a:t>
            </a:r>
            <a:r>
              <a:rPr lang="en-US" sz="1800" smtClean="0"/>
              <a:t> </a:t>
            </a:r>
            <a:r>
              <a:rPr lang="en-US" sz="1800" b="1" smtClean="0">
                <a:hlinkClick r:id="rId2" action="ppaction://hlinkfile"/>
              </a:rPr>
              <a:t>short</a:t>
            </a:r>
            <a:r>
              <a:rPr lang="en-US" sz="1800" smtClean="0"/>
              <a:t> buffincrement; </a:t>
            </a:r>
            <a:r>
              <a:rPr lang="en-US" sz="1800" i="1" smtClean="0"/>
              <a:t>/* Number of bytes allocated at once */</a:t>
            </a:r>
            <a:r>
              <a:rPr lang="en-US" sz="1800" smtClean="0"/>
              <a:t/>
            </a:r>
            <a:br>
              <a:rPr lang="en-US" sz="1800" smtClean="0"/>
            </a:br>
            <a:r>
              <a:rPr lang="en-US" sz="1800" smtClean="0"/>
              <a:t>} FILE;</a:t>
            </a:r>
          </a:p>
          <a:p>
            <a:pPr algn="l" rtl="0" eaLnBrk="1" hangingPunct="1">
              <a:buFont typeface="Arial" pitchFamily="34" charset="0"/>
              <a:buNone/>
            </a:pPr>
            <a:endParaRPr lang="en-US" sz="1800" smtClean="0">
              <a:latin typeface="Times New Roman" pitchFamily="18" charset="0"/>
              <a:cs typeface="Times New Roman" pitchFamily="18" charset="0"/>
            </a:endParaRPr>
          </a:p>
          <a:p>
            <a:pPr algn="l" rtl="0" eaLnBrk="1" hangingPunct="1">
              <a:buFont typeface="Arial" pitchFamily="34" charset="0"/>
              <a:buNone/>
            </a:pPr>
            <a:r>
              <a:rPr lang="en-US" sz="1800" b="1" smtClean="0">
                <a:hlinkClick r:id="rId2" action="ppaction://hlinkfile"/>
              </a:rPr>
              <a:t>enum</a:t>
            </a:r>
            <a:r>
              <a:rPr lang="en-US" sz="1800" smtClean="0"/>
              <a:t> FileFlags {_F_READ = 0x0001, _F_WRIT = 0x0002, _F_RDWR = 0x0003, _F_ERR = 0x0010, _F_EOF = 0x0020, _F_BIN = 0x0040};</a:t>
            </a:r>
            <a:endParaRPr lang="en-US" sz="1800" i="1" smtClean="0">
              <a:solidFill>
                <a:srgbClr val="0033CC"/>
              </a:solidFill>
              <a:latin typeface="Times" pitchFamily="18" charset="0"/>
            </a:endParaRPr>
          </a:p>
        </p:txBody>
      </p:sp>
      <p:sp>
        <p:nvSpPr>
          <p:cNvPr id="4" name="Footer Placeholder 4"/>
          <p:cNvSpPr>
            <a:spLocks noGrp="1"/>
          </p:cNvSpPr>
          <p:nvPr>
            <p:ph type="ftr" sz="quarter" idx="11"/>
          </p:nvPr>
        </p:nvSpPr>
        <p:spPr/>
        <p:txBody>
          <a:bodyPr/>
          <a:lstStyle/>
          <a:p>
            <a:pPr>
              <a:defRPr/>
            </a:pPr>
            <a:r>
              <a:rPr lang="en-US" dirty="0"/>
              <a:t>Copyright @ 2007 Real Time College</a:t>
            </a:r>
          </a:p>
        </p:txBody>
      </p:sp>
      <p:sp>
        <p:nvSpPr>
          <p:cNvPr id="1484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A288293-11E4-4774-93CB-2AAF4B37FBD0}" type="slidenum">
              <a:rPr lang="he-IL" sz="1200" smtClean="0">
                <a:solidFill>
                  <a:srgbClr val="898989"/>
                </a:solidFill>
                <a:cs typeface="Arial" pitchFamily="34" charset="0"/>
              </a:rPr>
              <a:pPr eaLnBrk="1" hangingPunct="1"/>
              <a:t>172</a:t>
            </a:fld>
            <a:endParaRPr lang="en-US" sz="1200" smtClean="0">
              <a:solidFill>
                <a:srgbClr val="898989"/>
              </a:solidFill>
            </a:endParaRPr>
          </a:p>
        </p:txBody>
      </p:sp>
      <p:sp>
        <p:nvSpPr>
          <p:cNvPr id="148485" name="Rectangle 2"/>
          <p:cNvSpPr>
            <a:spLocks noGrp="1" noChangeArrowheads="1"/>
          </p:cNvSpPr>
          <p:nvPr>
            <p:ph type="title"/>
          </p:nvPr>
        </p:nvSpPr>
        <p:spPr>
          <a:xfrm>
            <a:off x="-1981200" y="152400"/>
            <a:ext cx="8077200" cy="941388"/>
          </a:xfrm>
        </p:spPr>
        <p:txBody>
          <a:bodyPr/>
          <a:lstStyle/>
          <a:p>
            <a:pPr rtl="0" eaLnBrk="1" hangingPunct="1"/>
            <a:r>
              <a:rPr lang="en-US" sz="3600" b="1" smtClean="0">
                <a:latin typeface="Times" pitchFamily="18" charset="0"/>
              </a:rPr>
              <a:t>FILE structure</a:t>
            </a:r>
            <a:endParaRPr lang="en-US" sz="2000" b="1" smtClean="0">
              <a:latin typeface="Times" pitchFamily="18" charset="0"/>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idx="1"/>
          </p:nvPr>
        </p:nvSpPr>
        <p:spPr>
          <a:xfrm>
            <a:off x="914400" y="1600200"/>
            <a:ext cx="7772400" cy="5029200"/>
          </a:xfrm>
        </p:spPr>
        <p:txBody>
          <a:bodyPr/>
          <a:lstStyle/>
          <a:p>
            <a:pPr algn="l" rtl="0" eaLnBrk="1" hangingPunct="1">
              <a:buFont typeface="Arial" pitchFamily="34" charset="0"/>
              <a:buNone/>
            </a:pPr>
            <a:r>
              <a:rPr lang="en-US" sz="1800" b="1" smtClean="0"/>
              <a:t>Opening and Closing Files:</a:t>
            </a:r>
            <a:endParaRPr lang="en-US" sz="1800" i="1" smtClean="0">
              <a:solidFill>
                <a:srgbClr val="0033CC"/>
              </a:solidFill>
              <a:latin typeface="Times" pitchFamily="18" charset="0"/>
            </a:endParaRPr>
          </a:p>
          <a:p>
            <a:pPr algn="l" rtl="0" eaLnBrk="1" hangingPunct="1">
              <a:buFont typeface="Arial" pitchFamily="34" charset="0"/>
              <a:buNone/>
            </a:pPr>
            <a:r>
              <a:rPr lang="en-US" sz="1800" i="1" smtClean="0">
                <a:solidFill>
                  <a:srgbClr val="0033CC"/>
                </a:solidFill>
                <a:latin typeface="Times" pitchFamily="18" charset="0"/>
              </a:rPr>
              <a:t>FILE *fopen(const char *path, const char *mode);</a:t>
            </a:r>
          </a:p>
          <a:p>
            <a:pPr algn="l" rtl="0" eaLnBrk="1" hangingPunct="1">
              <a:buFont typeface="Arial" pitchFamily="34" charset="0"/>
              <a:buNone/>
            </a:pPr>
            <a:r>
              <a:rPr lang="en-US" sz="1800" i="1" smtClean="0">
                <a:solidFill>
                  <a:srgbClr val="0033CC"/>
                </a:solidFill>
                <a:latin typeface="Times" pitchFamily="18" charset="0"/>
              </a:rPr>
              <a:t>int fclose(FILE * stream);</a:t>
            </a:r>
          </a:p>
          <a:p>
            <a:pPr algn="l" rtl="0" eaLnBrk="1" hangingPunct="1">
              <a:buFont typeface="Arial" pitchFamily="34" charset="0"/>
              <a:buNone/>
            </a:pPr>
            <a:endParaRPr lang="en-US" sz="1800" i="1" smtClean="0">
              <a:solidFill>
                <a:srgbClr val="0033CC"/>
              </a:solidFill>
              <a:latin typeface="Times" pitchFamily="18" charset="0"/>
            </a:endParaRPr>
          </a:p>
          <a:p>
            <a:pPr algn="l" rtl="0" eaLnBrk="1" hangingPunct="1">
              <a:buFont typeface="Arial" pitchFamily="34" charset="0"/>
              <a:buNone/>
            </a:pPr>
            <a:r>
              <a:rPr lang="en-US" sz="1800" b="1" smtClean="0"/>
              <a:t>Basic Reading and Writing:</a:t>
            </a:r>
            <a:endParaRPr lang="en-US" sz="1800" i="1" smtClean="0">
              <a:solidFill>
                <a:srgbClr val="0033CC"/>
              </a:solidFill>
              <a:latin typeface="Times" pitchFamily="18" charset="0"/>
            </a:endParaRPr>
          </a:p>
          <a:p>
            <a:pPr algn="l" rtl="0">
              <a:buFont typeface="Arial" pitchFamily="34" charset="0"/>
              <a:buNone/>
            </a:pPr>
            <a:r>
              <a:rPr lang="en-US" sz="1800" i="1" smtClean="0">
                <a:solidFill>
                  <a:srgbClr val="0033CC"/>
                </a:solidFill>
                <a:latin typeface="Times" pitchFamily="18" charset="0"/>
              </a:rPr>
              <a:t>size_t fread( void *ptr, size_t size, size_t nmemb, FILE *stream);</a:t>
            </a:r>
          </a:p>
          <a:p>
            <a:pPr algn="l" rtl="0">
              <a:buFont typeface="Arial" pitchFamily="34" charset="0"/>
              <a:buNone/>
            </a:pPr>
            <a:r>
              <a:rPr lang="en-US" sz="1800" i="1" smtClean="0">
                <a:solidFill>
                  <a:srgbClr val="0033CC"/>
                </a:solidFill>
                <a:latin typeface="Times" pitchFamily="18" charset="0"/>
              </a:rPr>
              <a:t>size_t fwrite( const void *ptr, size_t size, size_t nmemb,FILE *stream);</a:t>
            </a:r>
          </a:p>
          <a:p>
            <a:pPr algn="l" rtl="0">
              <a:buFont typeface="Arial" pitchFamily="34" charset="0"/>
              <a:buNone/>
            </a:pPr>
            <a:endParaRPr lang="en-US" sz="1800" i="1" smtClean="0">
              <a:solidFill>
                <a:srgbClr val="0033CC"/>
              </a:solidFill>
              <a:latin typeface="Times" pitchFamily="18" charset="0"/>
            </a:endParaRPr>
          </a:p>
          <a:p>
            <a:pPr algn="l" rtl="0">
              <a:buFont typeface="Arial" pitchFamily="34" charset="0"/>
              <a:buNone/>
            </a:pPr>
            <a:r>
              <a:rPr lang="en-US" sz="1800" b="1" smtClean="0"/>
              <a:t>Status Functions:</a:t>
            </a:r>
            <a:endParaRPr lang="en-US" sz="1800" i="1" smtClean="0">
              <a:solidFill>
                <a:srgbClr val="0033CC"/>
              </a:solidFill>
              <a:latin typeface="Times" pitchFamily="18" charset="0"/>
            </a:endParaRPr>
          </a:p>
          <a:p>
            <a:pPr algn="l" rtl="0">
              <a:buFont typeface="Arial" pitchFamily="34" charset="0"/>
              <a:buNone/>
            </a:pPr>
            <a:r>
              <a:rPr lang="en-US" sz="1800" i="1" smtClean="0">
                <a:solidFill>
                  <a:srgbClr val="0033CC"/>
                </a:solidFill>
                <a:latin typeface="Times" pitchFamily="18" charset="0"/>
              </a:rPr>
              <a:t>void clearerr( FILE *stream);</a:t>
            </a:r>
          </a:p>
          <a:p>
            <a:pPr algn="l" rtl="0">
              <a:buFont typeface="Arial" pitchFamily="34" charset="0"/>
              <a:buNone/>
            </a:pPr>
            <a:r>
              <a:rPr lang="en-US" sz="1800" i="1" smtClean="0">
                <a:solidFill>
                  <a:srgbClr val="0033CC"/>
                </a:solidFill>
                <a:latin typeface="Times" pitchFamily="18" charset="0"/>
              </a:rPr>
              <a:t>int feof( FILE *stream);</a:t>
            </a:r>
          </a:p>
          <a:p>
            <a:pPr algn="l" rtl="0">
              <a:buFont typeface="Arial" pitchFamily="34" charset="0"/>
              <a:buNone/>
            </a:pPr>
            <a:r>
              <a:rPr lang="en-US" sz="1800" i="1" smtClean="0">
                <a:solidFill>
                  <a:srgbClr val="0033CC"/>
                </a:solidFill>
                <a:latin typeface="Times" pitchFamily="18" charset="0"/>
              </a:rPr>
              <a:t>int ferror( FILE *stream);</a:t>
            </a:r>
          </a:p>
        </p:txBody>
      </p:sp>
      <p:sp>
        <p:nvSpPr>
          <p:cNvPr id="4" name="Footer Placeholder 4"/>
          <p:cNvSpPr>
            <a:spLocks noGrp="1"/>
          </p:cNvSpPr>
          <p:nvPr>
            <p:ph type="ftr" sz="quarter" idx="11"/>
          </p:nvPr>
        </p:nvSpPr>
        <p:spPr/>
        <p:txBody>
          <a:bodyPr/>
          <a:lstStyle/>
          <a:p>
            <a:pPr>
              <a:defRPr/>
            </a:pPr>
            <a:r>
              <a:rPr lang="en-US" dirty="0"/>
              <a:t>Copyright @ 2007 Real Time College</a:t>
            </a:r>
          </a:p>
        </p:txBody>
      </p:sp>
      <p:sp>
        <p:nvSpPr>
          <p:cNvPr id="1495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AD4793E0-3E61-4056-AFB4-994927A39993}" type="slidenum">
              <a:rPr lang="he-IL" sz="1200" smtClean="0">
                <a:solidFill>
                  <a:srgbClr val="898989"/>
                </a:solidFill>
                <a:cs typeface="Arial" pitchFamily="34" charset="0"/>
              </a:rPr>
              <a:pPr eaLnBrk="1" hangingPunct="1"/>
              <a:t>173</a:t>
            </a:fld>
            <a:endParaRPr lang="en-US" sz="1200" smtClean="0">
              <a:solidFill>
                <a:srgbClr val="898989"/>
              </a:solidFill>
            </a:endParaRPr>
          </a:p>
        </p:txBody>
      </p:sp>
      <p:sp>
        <p:nvSpPr>
          <p:cNvPr id="149509" name="Rectangle 2"/>
          <p:cNvSpPr>
            <a:spLocks noGrp="1" noChangeArrowheads="1"/>
          </p:cNvSpPr>
          <p:nvPr>
            <p:ph type="title"/>
          </p:nvPr>
        </p:nvSpPr>
        <p:spPr>
          <a:xfrm>
            <a:off x="-2438400" y="152400"/>
            <a:ext cx="8077200" cy="941388"/>
          </a:xfrm>
        </p:spPr>
        <p:txBody>
          <a:bodyPr/>
          <a:lstStyle/>
          <a:p>
            <a:pPr rtl="0" eaLnBrk="1" hangingPunct="1"/>
            <a:r>
              <a:rPr lang="en-US" sz="3600" b="1" smtClean="0">
                <a:latin typeface="Times" pitchFamily="18" charset="0"/>
              </a:rPr>
              <a:t>FILE API’s</a:t>
            </a:r>
            <a:endParaRPr lang="en-US" sz="2000" b="1" smtClean="0">
              <a:latin typeface="Times" pitchFamily="18"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524000" y="228600"/>
            <a:ext cx="8077200" cy="941388"/>
          </a:xfrm>
        </p:spPr>
        <p:txBody>
          <a:bodyPr/>
          <a:lstStyle/>
          <a:p>
            <a:pPr eaLnBrk="1" hangingPunct="1"/>
            <a:r>
              <a:rPr lang="en-US" sz="3600" b="1" smtClean="0">
                <a:latin typeface="Times" pitchFamily="18" charset="0"/>
              </a:rPr>
              <a:t>Basic IO commands </a:t>
            </a:r>
            <a:r>
              <a:rPr lang="en-US" sz="2000" b="1" smtClean="0">
                <a:latin typeface="Times" pitchFamily="18" charset="0"/>
              </a:rPr>
              <a:t>(2)</a:t>
            </a:r>
          </a:p>
        </p:txBody>
      </p:sp>
      <p:sp>
        <p:nvSpPr>
          <p:cNvPr id="150531" name="Rectangle 3"/>
          <p:cNvSpPr>
            <a:spLocks noGrp="1" noChangeArrowheads="1"/>
          </p:cNvSpPr>
          <p:nvPr>
            <p:ph idx="1"/>
          </p:nvPr>
        </p:nvSpPr>
        <p:spPr>
          <a:xfrm>
            <a:off x="914400" y="1600200"/>
            <a:ext cx="7772400" cy="5029200"/>
          </a:xfrm>
        </p:spPr>
        <p:txBody>
          <a:bodyPr/>
          <a:lstStyle/>
          <a:p>
            <a:pPr algn="l" rtl="0" eaLnBrk="1" hangingPunct="1">
              <a:buFont typeface="Wingdings" pitchFamily="2" charset="2"/>
              <a:buChar char="Ø"/>
            </a:pPr>
            <a:r>
              <a:rPr lang="en-US" sz="1800" smtClean="0">
                <a:latin typeface="Times New Roman" pitchFamily="18" charset="0"/>
                <a:cs typeface="Times New Roman" pitchFamily="18" charset="0"/>
              </a:rPr>
              <a:t>There exists an internal C data structure, </a:t>
            </a:r>
            <a:r>
              <a:rPr lang="en-US" sz="1800" smtClean="0">
                <a:solidFill>
                  <a:srgbClr val="FF0000"/>
                </a:solidFill>
                <a:latin typeface="Times New Roman" pitchFamily="18" charset="0"/>
                <a:cs typeface="Times New Roman" pitchFamily="18" charset="0"/>
              </a:rPr>
              <a:t>FILE</a:t>
            </a:r>
            <a:r>
              <a:rPr lang="en-US" sz="1800" smtClean="0">
                <a:latin typeface="Times New Roman" pitchFamily="18" charset="0"/>
                <a:cs typeface="Times New Roman" pitchFamily="18" charset="0"/>
              </a:rPr>
              <a:t>, defined in </a:t>
            </a:r>
            <a:r>
              <a:rPr lang="en-US" sz="1800" smtClean="0">
                <a:solidFill>
                  <a:srgbClr val="FF0000"/>
                </a:solidFill>
                <a:latin typeface="Times New Roman" pitchFamily="18" charset="0"/>
                <a:cs typeface="Times New Roman" pitchFamily="18" charset="0"/>
              </a:rPr>
              <a:t>stdio.h</a:t>
            </a:r>
            <a:r>
              <a:rPr lang="en-US" sz="1800" smtClean="0">
                <a:latin typeface="Times New Roman" pitchFamily="18" charset="0"/>
                <a:cs typeface="Times New Roman" pitchFamily="18" charset="0"/>
              </a:rPr>
              <a:t> which identifies a stream and contains the information needed to control it,                  including </a:t>
            </a:r>
          </a:p>
          <a:p>
            <a:pPr lvl="1" algn="l" rtl="0" eaLnBrk="1" hangingPunct="1"/>
            <a:r>
              <a:rPr lang="en-US" sz="1800" smtClean="0">
                <a:latin typeface="Times New Roman" pitchFamily="18" charset="0"/>
                <a:cs typeface="Times New Roman" pitchFamily="18" charset="0"/>
              </a:rPr>
              <a:t>a </a:t>
            </a:r>
            <a:r>
              <a:rPr lang="en-US" sz="1800" smtClean="0">
                <a:solidFill>
                  <a:srgbClr val="FF0000"/>
                </a:solidFill>
                <a:latin typeface="Times New Roman" pitchFamily="18" charset="0"/>
                <a:cs typeface="Times New Roman" pitchFamily="18" charset="0"/>
              </a:rPr>
              <a:t>pointer to its buffer</a:t>
            </a:r>
            <a:r>
              <a:rPr lang="en-US" sz="1800" smtClean="0">
                <a:latin typeface="Times New Roman" pitchFamily="18" charset="0"/>
                <a:cs typeface="Times New Roman" pitchFamily="18" charset="0"/>
              </a:rPr>
              <a:t>.</a:t>
            </a:r>
          </a:p>
          <a:p>
            <a:pPr lvl="1" algn="l" rtl="0" eaLnBrk="1" hangingPunct="1"/>
            <a:r>
              <a:rPr lang="en-US" sz="1800" smtClean="0">
                <a:latin typeface="Times New Roman" pitchFamily="18" charset="0"/>
                <a:cs typeface="Times New Roman" pitchFamily="18" charset="0"/>
              </a:rPr>
              <a:t> its </a:t>
            </a:r>
            <a:r>
              <a:rPr lang="en-US" sz="1800" smtClean="0">
                <a:solidFill>
                  <a:srgbClr val="FF0000"/>
                </a:solidFill>
                <a:latin typeface="Times New Roman" pitchFamily="18" charset="0"/>
                <a:cs typeface="Times New Roman" pitchFamily="18" charset="0"/>
              </a:rPr>
              <a:t>position indicator</a:t>
            </a:r>
            <a:r>
              <a:rPr lang="en-US" sz="1800" smtClean="0">
                <a:latin typeface="Times New Roman" pitchFamily="18" charset="0"/>
                <a:cs typeface="Times New Roman" pitchFamily="18" charset="0"/>
              </a:rPr>
              <a:t> </a:t>
            </a:r>
          </a:p>
          <a:p>
            <a:pPr lvl="1" algn="l" rtl="0" eaLnBrk="1" hangingPunct="1"/>
            <a:r>
              <a:rPr lang="en-US" sz="1800" smtClean="0">
                <a:latin typeface="Times New Roman" pitchFamily="18" charset="0"/>
                <a:cs typeface="Times New Roman" pitchFamily="18" charset="0"/>
              </a:rPr>
              <a:t> its </a:t>
            </a:r>
            <a:r>
              <a:rPr lang="en-US" sz="1800" smtClean="0">
                <a:solidFill>
                  <a:srgbClr val="FF0000"/>
                </a:solidFill>
                <a:latin typeface="Times New Roman" pitchFamily="18" charset="0"/>
                <a:cs typeface="Times New Roman" pitchFamily="18" charset="0"/>
              </a:rPr>
              <a:t>state indicators</a:t>
            </a:r>
            <a:r>
              <a:rPr lang="en-US" sz="1800" smtClean="0">
                <a:latin typeface="Times New Roman" pitchFamily="18" charset="0"/>
                <a:cs typeface="Times New Roman" pitchFamily="18" charset="0"/>
              </a:rPr>
              <a:t>. </a:t>
            </a:r>
          </a:p>
          <a:p>
            <a:pPr algn="l" rtl="0" eaLnBrk="1" hangingPunct="1">
              <a:buFont typeface="Wingdings" pitchFamily="2" charset="2"/>
              <a:buChar char="Ø"/>
            </a:pPr>
            <a:r>
              <a:rPr lang="en-US" sz="1800" smtClean="0">
                <a:latin typeface="Times New Roman" pitchFamily="18" charset="0"/>
                <a:cs typeface="Times New Roman" pitchFamily="18" charset="0"/>
              </a:rPr>
              <a:t>We simply need to </a:t>
            </a:r>
            <a:r>
              <a:rPr lang="en-US" sz="1800" smtClean="0">
                <a:solidFill>
                  <a:srgbClr val="FF0000"/>
                </a:solidFill>
                <a:latin typeface="Times New Roman" pitchFamily="18" charset="0"/>
                <a:cs typeface="Times New Roman" pitchFamily="18" charset="0"/>
              </a:rPr>
              <a:t>refer to the FILE structure</a:t>
            </a:r>
            <a:r>
              <a:rPr lang="en-US" sz="1800" smtClean="0">
                <a:latin typeface="Times New Roman" pitchFamily="18" charset="0"/>
                <a:cs typeface="Times New Roman" pitchFamily="18" charset="0"/>
              </a:rPr>
              <a:t> in C programs when performing I/O with streams. </a:t>
            </a:r>
          </a:p>
          <a:p>
            <a:pPr algn="l" rtl="0" eaLnBrk="1" hangingPunct="1">
              <a:buFont typeface="Wingdings" pitchFamily="2" charset="2"/>
              <a:buChar char="Ø"/>
            </a:pPr>
            <a:r>
              <a:rPr lang="en-US" sz="1800" smtClean="0">
                <a:latin typeface="Times New Roman" pitchFamily="18" charset="0"/>
                <a:cs typeface="Times New Roman" pitchFamily="18" charset="0"/>
              </a:rPr>
              <a:t> We just need to declare a variable or pointer of this type in our programs. </a:t>
            </a:r>
          </a:p>
          <a:p>
            <a:pPr algn="l" rtl="0" eaLnBrk="1" hangingPunct="1">
              <a:buFont typeface="Wingdings" pitchFamily="2" charset="2"/>
              <a:buChar char="Ø"/>
            </a:pPr>
            <a:r>
              <a:rPr lang="en-US" sz="1800" smtClean="0">
                <a:latin typeface="Times New Roman" pitchFamily="18" charset="0"/>
                <a:cs typeface="Times New Roman" pitchFamily="18" charset="0"/>
              </a:rPr>
              <a:t>We do not need to know (at this stage) any more specifics about this definition. The program doesn't even know at runtime where its </a:t>
            </a:r>
            <a:r>
              <a:rPr lang="en-US" sz="1800" smtClean="0">
                <a:solidFill>
                  <a:srgbClr val="FF0000"/>
                </a:solidFill>
                <a:latin typeface="Times New Roman" pitchFamily="18" charset="0"/>
                <a:cs typeface="Times New Roman" pitchFamily="18" charset="0"/>
              </a:rPr>
              <a:t>standard devices are linked to</a:t>
            </a:r>
            <a:r>
              <a:rPr lang="en-US" sz="1800" smtClean="0">
                <a:latin typeface="Times New Roman" pitchFamily="18" charset="0"/>
                <a:cs typeface="Times New Roman" pitchFamily="18" charset="0"/>
              </a:rPr>
              <a:t>, it's the OS responsibility. </a:t>
            </a:r>
          </a:p>
          <a:p>
            <a:pPr algn="l" rtl="0" eaLnBrk="1" hangingPunct="1">
              <a:buFont typeface="Wingdings" pitchFamily="2" charset="2"/>
              <a:buChar char="Ø"/>
            </a:pPr>
            <a:r>
              <a:rPr lang="en-US" sz="1800" smtClean="0">
                <a:latin typeface="Times New Roman" pitchFamily="18" charset="0"/>
                <a:cs typeface="Times New Roman" pitchFamily="18" charset="0"/>
              </a:rPr>
              <a:t>We must </a:t>
            </a:r>
            <a:r>
              <a:rPr lang="en-US" sz="1800" u="sng" smtClean="0">
                <a:latin typeface="Times New Roman" pitchFamily="18" charset="0"/>
                <a:cs typeface="Times New Roman" pitchFamily="18" charset="0"/>
              </a:rPr>
              <a:t>open</a:t>
            </a:r>
            <a:r>
              <a:rPr lang="en-US" sz="1800" smtClean="0">
                <a:latin typeface="Times New Roman" pitchFamily="18" charset="0"/>
                <a:cs typeface="Times New Roman" pitchFamily="18" charset="0"/>
              </a:rPr>
              <a:t> a stream before doing any I/O, then </a:t>
            </a:r>
            <a:r>
              <a:rPr lang="en-US" sz="1800" u="sng" smtClean="0">
                <a:latin typeface="Times New Roman" pitchFamily="18" charset="0"/>
                <a:cs typeface="Times New Roman" pitchFamily="18" charset="0"/>
              </a:rPr>
              <a:t>access</a:t>
            </a:r>
            <a:r>
              <a:rPr lang="en-US" sz="1800" smtClean="0">
                <a:latin typeface="Times New Roman" pitchFamily="18" charset="0"/>
                <a:cs typeface="Times New Roman" pitchFamily="18" charset="0"/>
              </a:rPr>
              <a:t> it and then </a:t>
            </a:r>
            <a:r>
              <a:rPr lang="en-US" sz="1800" u="sng" smtClean="0">
                <a:latin typeface="Times New Roman" pitchFamily="18" charset="0"/>
                <a:cs typeface="Times New Roman" pitchFamily="18" charset="0"/>
              </a:rPr>
              <a:t>close</a:t>
            </a:r>
            <a:r>
              <a:rPr lang="en-US" sz="1800" smtClean="0">
                <a:latin typeface="Times New Roman" pitchFamily="18" charset="0"/>
                <a:cs typeface="Times New Roman" pitchFamily="18" charset="0"/>
              </a:rPr>
              <a:t> it. </a:t>
            </a:r>
          </a:p>
          <a:p>
            <a:pPr algn="l" rtl="0" eaLnBrk="1" hangingPunct="1">
              <a:buFont typeface="Wingdings" pitchFamily="2" charset="2"/>
              <a:buChar char="Ø"/>
            </a:pPr>
            <a:r>
              <a:rPr lang="en-US" sz="1800" smtClean="0">
                <a:latin typeface="Times New Roman" pitchFamily="18" charset="0"/>
                <a:cs typeface="Times New Roman" pitchFamily="18" charset="0"/>
              </a:rPr>
              <a:t>Stream I/O is </a:t>
            </a:r>
            <a:r>
              <a:rPr lang="en-US" sz="1800" b="1" smtClean="0">
                <a:solidFill>
                  <a:srgbClr val="FF0000"/>
                </a:solidFill>
                <a:latin typeface="Times New Roman" pitchFamily="18" charset="0"/>
                <a:cs typeface="Times New Roman" pitchFamily="18" charset="0"/>
              </a:rPr>
              <a:t>BUFFERED</a:t>
            </a:r>
            <a:r>
              <a:rPr lang="en-US" sz="1800" smtClean="0">
                <a:latin typeface="Times New Roman" pitchFamily="18" charset="0"/>
                <a:cs typeface="Times New Roman" pitchFamily="18" charset="0"/>
              </a:rPr>
              <a:t>: That is to say a </a:t>
            </a:r>
            <a:r>
              <a:rPr lang="en-US" sz="1800" smtClean="0">
                <a:solidFill>
                  <a:srgbClr val="FF0000"/>
                </a:solidFill>
                <a:latin typeface="Times New Roman" pitchFamily="18" charset="0"/>
                <a:cs typeface="Times New Roman" pitchFamily="18" charset="0"/>
              </a:rPr>
              <a:t>fixed "chunk''</a:t>
            </a:r>
            <a:r>
              <a:rPr lang="en-US" sz="1800" smtClean="0">
                <a:latin typeface="Times New Roman" pitchFamily="18" charset="0"/>
                <a:cs typeface="Times New Roman" pitchFamily="18" charset="0"/>
              </a:rPr>
              <a:t> is read from or written to a file via some </a:t>
            </a:r>
            <a:r>
              <a:rPr lang="en-US" sz="1800" smtClean="0">
                <a:solidFill>
                  <a:srgbClr val="FF0000"/>
                </a:solidFill>
                <a:latin typeface="Times New Roman" pitchFamily="18" charset="0"/>
                <a:cs typeface="Times New Roman" pitchFamily="18" charset="0"/>
              </a:rPr>
              <a:t>temporary storage area</a:t>
            </a:r>
            <a:r>
              <a:rPr lang="en-US" sz="1800" smtClean="0">
                <a:latin typeface="Times New Roman" pitchFamily="18" charset="0"/>
                <a:cs typeface="Times New Roman" pitchFamily="18" charset="0"/>
              </a:rPr>
              <a:t> (the buffer).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50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7B266BC-0029-4BFC-AE62-1E2F7FFD9B19}" type="slidenum">
              <a:rPr lang="he-IL" sz="1200" smtClean="0">
                <a:solidFill>
                  <a:srgbClr val="898989"/>
                </a:solidFill>
                <a:cs typeface="Arial" pitchFamily="34" charset="0"/>
              </a:rPr>
              <a:pPr eaLnBrk="1" hangingPunct="1"/>
              <a:t>174</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title"/>
          </p:nvPr>
        </p:nvSpPr>
        <p:spPr>
          <a:xfrm>
            <a:off x="-1447800" y="228600"/>
            <a:ext cx="8077200" cy="941388"/>
          </a:xfrm>
          <a:noFill/>
        </p:spPr>
        <p:txBody>
          <a:bodyPr/>
          <a:lstStyle/>
          <a:p>
            <a:pPr eaLnBrk="1" hangingPunct="1"/>
            <a:r>
              <a:rPr lang="en-US" sz="3600" b="1" smtClean="0">
                <a:latin typeface="Times" pitchFamily="18" charset="0"/>
              </a:rPr>
              <a:t>Basic IO commands </a:t>
            </a:r>
            <a:r>
              <a:rPr lang="en-US" sz="2000" b="1" smtClean="0">
                <a:latin typeface="Times" pitchFamily="18" charset="0"/>
              </a:rPr>
              <a:t>(3)</a:t>
            </a:r>
          </a:p>
        </p:txBody>
      </p:sp>
      <p:sp>
        <p:nvSpPr>
          <p:cNvPr id="151555" name="Rectangle 3"/>
          <p:cNvSpPr>
            <a:spLocks noGrp="1" noChangeArrowheads="1"/>
          </p:cNvSpPr>
          <p:nvPr>
            <p:ph idx="1"/>
          </p:nvPr>
        </p:nvSpPr>
        <p:spPr>
          <a:xfrm>
            <a:off x="914400" y="1524000"/>
            <a:ext cx="7772400" cy="4606925"/>
          </a:xfrm>
        </p:spPr>
        <p:txBody>
          <a:bodyPr/>
          <a:lstStyle/>
          <a:p>
            <a:pPr algn="l" rtl="0" eaLnBrk="1" hangingPunct="1">
              <a:buFont typeface="Wingdings" pitchFamily="2" charset="2"/>
              <a:buNone/>
            </a:pPr>
            <a:r>
              <a:rPr lang="en-US" sz="2000" b="1" i="1" smtClean="0">
                <a:latin typeface="Times New Roman" pitchFamily="18" charset="0"/>
                <a:cs typeface="Times New Roman" pitchFamily="18" charset="0"/>
              </a:rPr>
              <a:t>Note</a:t>
            </a:r>
            <a:r>
              <a:rPr lang="en-US" b="1" smtClean="0">
                <a:latin typeface="Times New Roman" pitchFamily="18" charset="0"/>
                <a:cs typeface="Times New Roman" pitchFamily="18" charset="0"/>
              </a:rPr>
              <a:t>:</a:t>
            </a:r>
            <a:r>
              <a:rPr lang="en-US" smtClean="0"/>
              <a:t> </a:t>
            </a:r>
          </a:p>
          <a:p>
            <a:pPr algn="l" rtl="0" eaLnBrk="1" hangingPunct="1"/>
            <a:r>
              <a:rPr lang="en-US" sz="1800" smtClean="0">
                <a:latin typeface="Times New Roman" pitchFamily="18" charset="0"/>
                <a:cs typeface="Times New Roman" pitchFamily="18" charset="0"/>
              </a:rPr>
              <a:t>data written to a buffer does not appear in a file (or device) until the buffer is </a:t>
            </a:r>
            <a:r>
              <a:rPr lang="en-US" sz="1800" smtClean="0">
                <a:solidFill>
                  <a:srgbClr val="FF0000"/>
                </a:solidFill>
                <a:latin typeface="Times New Roman" pitchFamily="18" charset="0"/>
                <a:cs typeface="Times New Roman" pitchFamily="18" charset="0"/>
              </a:rPr>
              <a:t>flushed</a:t>
            </a:r>
            <a:r>
              <a:rPr lang="en-US" sz="1800" smtClean="0">
                <a:latin typeface="Times New Roman" pitchFamily="18" charset="0"/>
                <a:cs typeface="Times New Roman" pitchFamily="18" charset="0"/>
              </a:rPr>
              <a:t> or written out. (\n does this or endl in C). Any abnormal exit of code can cause problems. </a:t>
            </a:r>
          </a:p>
          <a:p>
            <a:pPr algn="l" rtl="0" eaLnBrk="1" hangingPunct="1"/>
            <a:r>
              <a:rPr lang="en-US" sz="1800" smtClean="0">
                <a:latin typeface="Times New Roman" pitchFamily="18" charset="0"/>
                <a:cs typeface="Times New Roman" pitchFamily="18" charset="0"/>
              </a:rPr>
              <a:t>A data can be flushed “manually” using </a:t>
            </a:r>
            <a:r>
              <a:rPr lang="en-US" sz="1800" smtClean="0">
                <a:solidFill>
                  <a:srgbClr val="FF0000"/>
                </a:solidFill>
                <a:latin typeface="Times New Roman" pitchFamily="18" charset="0"/>
                <a:cs typeface="Times New Roman" pitchFamily="18" charset="0"/>
              </a:rPr>
              <a:t>fflush(FILE*)</a:t>
            </a:r>
            <a:r>
              <a:rPr lang="en-US" sz="1800" smtClean="0">
                <a:latin typeface="Times New Roman" pitchFamily="18" charset="0"/>
                <a:cs typeface="Times New Roman" pitchFamily="18" charset="0"/>
              </a:rPr>
              <a:t> command.</a:t>
            </a:r>
          </a:p>
          <a:p>
            <a:pPr eaLnBrk="1" hangingPunct="1"/>
            <a:endParaRPr lang="en-US" sz="180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151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8A1383D-809A-4706-B47E-7425CED522C6}" type="slidenum">
              <a:rPr lang="he-IL" sz="1200" smtClean="0">
                <a:solidFill>
                  <a:srgbClr val="898989"/>
                </a:solidFill>
                <a:cs typeface="Arial" pitchFamily="34" charset="0"/>
              </a:rPr>
              <a:pPr eaLnBrk="1" hangingPunct="1"/>
              <a:t>175</a:t>
            </a:fld>
            <a:endParaRPr lang="en-US" sz="1200" smtClean="0">
              <a:solidFill>
                <a:srgbClr val="898989"/>
              </a:solidFill>
            </a:endParaRPr>
          </a:p>
        </p:txBody>
      </p:sp>
      <p:pic>
        <p:nvPicPr>
          <p:cNvPr id="151558" name="Picture 4" descr="str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227388"/>
            <a:ext cx="4419600"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752600" y="228600"/>
            <a:ext cx="7772400" cy="1143000"/>
          </a:xfrm>
        </p:spPr>
        <p:txBody>
          <a:bodyPr/>
          <a:lstStyle/>
          <a:p>
            <a:pPr eaLnBrk="1" hangingPunct="1"/>
            <a:r>
              <a:rPr lang="en-US" sz="3600" b="1" smtClean="0">
                <a:latin typeface="Times" pitchFamily="18" charset="0"/>
              </a:rPr>
              <a:t>Standard streams</a:t>
            </a:r>
          </a:p>
        </p:txBody>
      </p:sp>
      <p:sp>
        <p:nvSpPr>
          <p:cNvPr id="152579" name="Rectangle 3"/>
          <p:cNvSpPr>
            <a:spLocks noGrp="1" noChangeArrowheads="1"/>
          </p:cNvSpPr>
          <p:nvPr>
            <p:ph idx="1"/>
          </p:nvPr>
        </p:nvSpPr>
        <p:spPr/>
        <p:txBody>
          <a:bodyPr/>
          <a:lstStyle/>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UNIX defines 3 predefined streams (in stdio.h): </a:t>
            </a:r>
          </a:p>
          <a:p>
            <a:pPr algn="l" rtl="0" eaLnBrk="1" hangingPunct="1">
              <a:lnSpc>
                <a:spcPct val="80000"/>
              </a:lnSpc>
              <a:buFont typeface="Wingdings" pitchFamily="2" charset="2"/>
              <a:buNone/>
            </a:pPr>
            <a:r>
              <a:rPr lang="en-US" sz="1800" smtClean="0">
                <a:solidFill>
                  <a:srgbClr val="FF0000"/>
                </a:solidFill>
                <a:latin typeface="Times New Roman" pitchFamily="18" charset="0"/>
                <a:cs typeface="Times New Roman" pitchFamily="18" charset="0"/>
              </a:rPr>
              <a:t>stdin</a:t>
            </a:r>
            <a:r>
              <a:rPr lang="en-US" sz="1800" smtClean="0">
                <a:latin typeface="Times New Roman" pitchFamily="18" charset="0"/>
                <a:cs typeface="Times New Roman" pitchFamily="18" charset="0"/>
              </a:rPr>
              <a:t>,  </a:t>
            </a:r>
            <a:r>
              <a:rPr lang="en-US" sz="1800" smtClean="0">
                <a:solidFill>
                  <a:srgbClr val="FF0000"/>
                </a:solidFill>
                <a:latin typeface="Times New Roman" pitchFamily="18" charset="0"/>
                <a:cs typeface="Times New Roman" pitchFamily="18" charset="0"/>
              </a:rPr>
              <a:t>stdout</a:t>
            </a:r>
            <a:r>
              <a:rPr lang="en-US" sz="1800" smtClean="0">
                <a:latin typeface="Times New Roman" pitchFamily="18" charset="0"/>
                <a:cs typeface="Times New Roman" pitchFamily="18" charset="0"/>
              </a:rPr>
              <a:t>,  </a:t>
            </a:r>
            <a:r>
              <a:rPr lang="en-US" sz="1800" smtClean="0">
                <a:solidFill>
                  <a:srgbClr val="FF0000"/>
                </a:solidFill>
                <a:latin typeface="Times New Roman" pitchFamily="18" charset="0"/>
                <a:cs typeface="Times New Roman" pitchFamily="18" charset="0"/>
              </a:rPr>
              <a:t>stderr</a:t>
            </a:r>
            <a:r>
              <a:rPr lang="en-US" sz="1800" smtClean="0">
                <a:latin typeface="Times New Roman" pitchFamily="18" charset="0"/>
                <a:cs typeface="Times New Roman" pitchFamily="18" charset="0"/>
              </a:rPr>
              <a:t> -They all use text as the method of I/O.  </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pPr>
            <a:r>
              <a:rPr lang="en-US" sz="1800" i="1" smtClean="0">
                <a:latin typeface="Times New Roman" pitchFamily="18" charset="0"/>
                <a:cs typeface="Times New Roman" pitchFamily="18" charset="0"/>
              </a:rPr>
              <a:t>stdin</a:t>
            </a:r>
            <a:r>
              <a:rPr lang="en-US" sz="1800" smtClean="0">
                <a:latin typeface="Times New Roman" pitchFamily="18" charset="0"/>
                <a:cs typeface="Times New Roman" pitchFamily="18" charset="0"/>
              </a:rPr>
              <a:t> and </a:t>
            </a:r>
            <a:r>
              <a:rPr lang="en-US" sz="1800" i="1" smtClean="0">
                <a:latin typeface="Times New Roman" pitchFamily="18" charset="0"/>
                <a:cs typeface="Times New Roman" pitchFamily="18" charset="0"/>
              </a:rPr>
              <a:t>stdout</a:t>
            </a:r>
            <a:r>
              <a:rPr lang="en-US" sz="1800" smtClean="0">
                <a:latin typeface="Times New Roman" pitchFamily="18" charset="0"/>
                <a:cs typeface="Times New Roman" pitchFamily="18" charset="0"/>
              </a:rPr>
              <a:t> can be used with files, programs, I/O devices such as </a:t>
            </a:r>
            <a:r>
              <a:rPr lang="en-US" sz="1800" smtClean="0">
                <a:solidFill>
                  <a:srgbClr val="FF0000"/>
                </a:solidFill>
                <a:latin typeface="Times New Roman" pitchFamily="18" charset="0"/>
                <a:cs typeface="Times New Roman" pitchFamily="18" charset="0"/>
              </a:rPr>
              <a:t>keyboard</a:t>
            </a:r>
            <a:r>
              <a:rPr lang="en-US" sz="1800" smtClean="0">
                <a:latin typeface="Times New Roman" pitchFamily="18" charset="0"/>
                <a:cs typeface="Times New Roman" pitchFamily="18" charset="0"/>
              </a:rPr>
              <a:t>, </a:t>
            </a:r>
            <a:r>
              <a:rPr lang="en-US" sz="1800" smtClean="0">
                <a:solidFill>
                  <a:srgbClr val="FF0000"/>
                </a:solidFill>
                <a:latin typeface="Times New Roman" pitchFamily="18" charset="0"/>
                <a:cs typeface="Times New Roman" pitchFamily="18" charset="0"/>
              </a:rPr>
              <a:t>console</a:t>
            </a:r>
            <a:r>
              <a:rPr lang="en-US" sz="1800" smtClean="0">
                <a:latin typeface="Times New Roman" pitchFamily="18" charset="0"/>
                <a:cs typeface="Times New Roman" pitchFamily="18" charset="0"/>
              </a:rPr>
              <a:t>, </a:t>
            </a:r>
            <a:r>
              <a:rPr lang="en-US" sz="1800" b="1" i="1" smtClean="0">
                <a:latin typeface="Times New Roman" pitchFamily="18" charset="0"/>
                <a:cs typeface="Times New Roman" pitchFamily="18" charset="0"/>
              </a:rPr>
              <a:t>etc.</a:t>
            </a:r>
            <a:r>
              <a:rPr lang="en-US" sz="1800" smtClean="0">
                <a:latin typeface="Times New Roman" pitchFamily="18" charset="0"/>
                <a:cs typeface="Times New Roman" pitchFamily="18" charset="0"/>
              </a:rPr>
              <a:t>. </a:t>
            </a:r>
          </a:p>
          <a:p>
            <a:pPr algn="l" rtl="0" eaLnBrk="1" hangingPunct="1">
              <a:lnSpc>
                <a:spcPct val="80000"/>
              </a:lnSpc>
            </a:pPr>
            <a:r>
              <a:rPr lang="en-US" sz="1800" i="1" smtClean="0">
                <a:latin typeface="Times New Roman" pitchFamily="18" charset="0"/>
                <a:cs typeface="Times New Roman" pitchFamily="18" charset="0"/>
              </a:rPr>
              <a:t>stderr</a:t>
            </a:r>
            <a:r>
              <a:rPr lang="en-US" sz="1800" smtClean="0">
                <a:latin typeface="Times New Roman" pitchFamily="18" charset="0"/>
                <a:cs typeface="Times New Roman" pitchFamily="18" charset="0"/>
              </a:rPr>
              <a:t> </a:t>
            </a:r>
            <a:r>
              <a:rPr lang="en-US" sz="1800" u="sng" smtClean="0">
                <a:latin typeface="Times New Roman" pitchFamily="18" charset="0"/>
                <a:cs typeface="Times New Roman" pitchFamily="18" charset="0"/>
              </a:rPr>
              <a:t>always</a:t>
            </a:r>
            <a:r>
              <a:rPr lang="en-US" sz="1800" smtClean="0">
                <a:latin typeface="Times New Roman" pitchFamily="18" charset="0"/>
                <a:cs typeface="Times New Roman" pitchFamily="18" charset="0"/>
              </a:rPr>
              <a:t> goes to the console or screen. </a:t>
            </a:r>
          </a:p>
          <a:p>
            <a:pPr algn="l" rtl="0" eaLnBrk="1" hangingPunct="1">
              <a:lnSpc>
                <a:spcPct val="80000"/>
              </a:lnSpc>
            </a:pPr>
            <a:r>
              <a:rPr lang="en-US" sz="1800" smtClean="0">
                <a:latin typeface="Times New Roman" pitchFamily="18" charset="0"/>
                <a:cs typeface="Times New Roman" pitchFamily="18" charset="0"/>
              </a:rPr>
              <a:t>The console is the default for </a:t>
            </a:r>
            <a:r>
              <a:rPr lang="en-US" sz="1800" i="1" smtClean="0">
                <a:latin typeface="Times New Roman" pitchFamily="18" charset="0"/>
                <a:cs typeface="Times New Roman" pitchFamily="18" charset="0"/>
              </a:rPr>
              <a:t>stdout</a:t>
            </a:r>
            <a:r>
              <a:rPr lang="en-US" sz="1800" smtClean="0">
                <a:latin typeface="Times New Roman" pitchFamily="18" charset="0"/>
                <a:cs typeface="Times New Roman" pitchFamily="18" charset="0"/>
              </a:rPr>
              <a:t> and </a:t>
            </a:r>
            <a:r>
              <a:rPr lang="en-US" sz="1800" i="1" smtClean="0">
                <a:latin typeface="Times New Roman" pitchFamily="18" charset="0"/>
                <a:cs typeface="Times New Roman" pitchFamily="18" charset="0"/>
              </a:rPr>
              <a:t>stderr</a:t>
            </a:r>
            <a:r>
              <a:rPr lang="en-US" sz="1800" smtClean="0">
                <a:latin typeface="Times New Roman" pitchFamily="18" charset="0"/>
                <a:cs typeface="Times New Roman" pitchFamily="18" charset="0"/>
              </a:rPr>
              <a:t>. </a:t>
            </a:r>
          </a:p>
          <a:p>
            <a:pPr algn="l" rtl="0" eaLnBrk="1" hangingPunct="1">
              <a:lnSpc>
                <a:spcPct val="80000"/>
              </a:lnSpc>
            </a:pPr>
            <a:r>
              <a:rPr lang="en-US" sz="1800" smtClean="0">
                <a:latin typeface="Times New Roman" pitchFamily="18" charset="0"/>
                <a:cs typeface="Times New Roman" pitchFamily="18" charset="0"/>
              </a:rPr>
              <a:t>The keyboard is the default for stdin. </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Predefined streams are automatically open. When we run the program, we can temporarily change the IO devices with which it communicates by </a:t>
            </a:r>
            <a:r>
              <a:rPr lang="en-US" sz="1800" smtClean="0">
                <a:solidFill>
                  <a:srgbClr val="FF0000"/>
                </a:solidFill>
                <a:latin typeface="Times New Roman" pitchFamily="18" charset="0"/>
                <a:cs typeface="Times New Roman" pitchFamily="18" charset="0"/>
              </a:rPr>
              <a:t>redirection</a:t>
            </a:r>
            <a:r>
              <a:rPr lang="en-US" sz="1800" smtClean="0">
                <a:latin typeface="Times New Roman" pitchFamily="18" charset="0"/>
                <a:cs typeface="Times New Roman" pitchFamily="18" charset="0"/>
              </a:rPr>
              <a:t>:</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hello &lt; infile.txt  &gt; outfile.txt</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prog1 | prog2</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out | lpr </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The basic lib that deals with IO streams is stdio.h in C or iostream in C++.</a:t>
            </a:r>
          </a:p>
          <a:p>
            <a:pPr eaLnBrk="1" hangingPunct="1">
              <a:lnSpc>
                <a:spcPct val="80000"/>
              </a:lnSpc>
            </a:pPr>
            <a:endParaRPr lang="en-US" sz="1800" smtClean="0">
              <a:latin typeface="Times New Roman" pitchFamily="18" charset="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52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FE17E23-78F7-43BA-81AD-A44DD699DA42}" type="slidenum">
              <a:rPr lang="he-IL" sz="1200" smtClean="0">
                <a:solidFill>
                  <a:srgbClr val="898989"/>
                </a:solidFill>
                <a:cs typeface="Arial" pitchFamily="34" charset="0"/>
              </a:rPr>
              <a:pPr eaLnBrk="1" hangingPunct="1"/>
              <a:t>176</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76200"/>
            <a:ext cx="7772400" cy="1143000"/>
          </a:xfrm>
        </p:spPr>
        <p:txBody>
          <a:bodyPr/>
          <a:lstStyle/>
          <a:p>
            <a:pPr eaLnBrk="1" hangingPunct="1"/>
            <a:r>
              <a:rPr lang="en-US" sz="3600" b="1" smtClean="0">
                <a:latin typeface="Times" pitchFamily="18" charset="0"/>
              </a:rPr>
              <a:t>Common functions </a:t>
            </a:r>
            <a:br>
              <a:rPr lang="en-US" sz="3600" b="1" smtClean="0">
                <a:latin typeface="Times" pitchFamily="18" charset="0"/>
              </a:rPr>
            </a:br>
            <a:r>
              <a:rPr lang="en-US" sz="3600" b="1" smtClean="0">
                <a:latin typeface="Times" pitchFamily="18" charset="0"/>
              </a:rPr>
              <a:t>for basic IO facilities</a:t>
            </a:r>
          </a:p>
        </p:txBody>
      </p:sp>
      <p:sp>
        <p:nvSpPr>
          <p:cNvPr id="153603" name="Rectangle 3"/>
          <p:cNvSpPr>
            <a:spLocks noGrp="1" noChangeArrowheads="1"/>
          </p:cNvSpPr>
          <p:nvPr>
            <p:ph idx="1"/>
          </p:nvPr>
        </p:nvSpPr>
        <p:spPr/>
        <p:txBody>
          <a:bodyPr/>
          <a:lstStyle/>
          <a:p>
            <a:pPr algn="l" rtl="0" eaLnBrk="1" hangingPunct="1">
              <a:lnSpc>
                <a:spcPct val="80000"/>
              </a:lnSpc>
            </a:pPr>
            <a:r>
              <a:rPr lang="en-US" sz="1800" i="1" smtClean="0">
                <a:solidFill>
                  <a:srgbClr val="0000FF"/>
                </a:solidFill>
                <a:latin typeface="Times New Roman" pitchFamily="18" charset="0"/>
                <a:cs typeface="Times New Roman" pitchFamily="18" charset="0"/>
              </a:rPr>
              <a:t>int getchar(void)</a:t>
            </a:r>
            <a:r>
              <a:rPr lang="en-US" sz="1800" b="1" smtClean="0">
                <a:solidFill>
                  <a:srgbClr val="33CCFF"/>
                </a:solidFill>
                <a:latin typeface="Times New Roman" pitchFamily="18" charset="0"/>
                <a:cs typeface="Times New Roman" pitchFamily="18" charset="0"/>
              </a:rPr>
              <a:t> </a:t>
            </a:r>
            <a:r>
              <a:rPr lang="en-US" sz="1800" b="1" smtClean="0">
                <a:latin typeface="Times New Roman" pitchFamily="18" charset="0"/>
                <a:cs typeface="Times New Roman" pitchFamily="18" charset="0"/>
              </a:rPr>
              <a:t>-- </a:t>
            </a:r>
            <a:r>
              <a:rPr lang="en-US" sz="1800" smtClean="0">
                <a:latin typeface="Times New Roman" pitchFamily="18" charset="0"/>
                <a:cs typeface="Times New Roman" pitchFamily="18" charset="0"/>
              </a:rPr>
              <a:t>reads a char from stdin</a:t>
            </a:r>
          </a:p>
          <a:p>
            <a:pPr algn="l" rtl="0" eaLnBrk="1" hangingPunct="1">
              <a:lnSpc>
                <a:spcPct val="80000"/>
              </a:lnSpc>
            </a:pPr>
            <a:r>
              <a:rPr lang="en-US" sz="1800" i="1" smtClean="0">
                <a:solidFill>
                  <a:srgbClr val="0000FF"/>
                </a:solidFill>
                <a:latin typeface="Times New Roman" pitchFamily="18" charset="0"/>
                <a:cs typeface="Times New Roman" pitchFamily="18" charset="0"/>
              </a:rPr>
              <a:t>int putchar(char ch)</a:t>
            </a:r>
            <a:r>
              <a:rPr lang="en-US" sz="1800" smtClean="0">
                <a:latin typeface="Times New Roman" pitchFamily="18" charset="0"/>
                <a:cs typeface="Times New Roman" pitchFamily="18" charset="0"/>
              </a:rPr>
              <a:t> -- writes a char to stdout, returns character written.</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Related Functions:</a:t>
            </a:r>
            <a:endParaRPr lang="en-US" sz="1800" b="1"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b="1" smtClean="0">
                <a:latin typeface="Times New Roman" pitchFamily="18" charset="0"/>
                <a:cs typeface="Times New Roman" pitchFamily="18" charset="0"/>
              </a:rPr>
              <a:t>	</a:t>
            </a:r>
            <a:r>
              <a:rPr lang="en-US" sz="1800" i="1" smtClean="0">
                <a:solidFill>
                  <a:srgbClr val="0000FF"/>
                </a:solidFill>
                <a:latin typeface="Times New Roman" pitchFamily="18" charset="0"/>
                <a:cs typeface="Times New Roman" pitchFamily="18" charset="0"/>
              </a:rPr>
              <a:t>int getc(FILE* stream);</a:t>
            </a:r>
            <a:r>
              <a:rPr lang="en-US" sz="1800" b="1" i="1" smtClean="0">
                <a:solidFill>
                  <a:srgbClr val="0000FF"/>
                </a:solidFill>
                <a:latin typeface="Times New Roman" pitchFamily="18" charset="0"/>
                <a:cs typeface="Times New Roman" pitchFamily="18" charset="0"/>
              </a:rPr>
              <a:t> </a:t>
            </a:r>
            <a:br>
              <a:rPr lang="en-US" sz="1800" b="1" i="1" smtClean="0">
                <a:solidFill>
                  <a:srgbClr val="0000FF"/>
                </a:solidFill>
                <a:latin typeface="Times New Roman" pitchFamily="18" charset="0"/>
                <a:cs typeface="Times New Roman" pitchFamily="18" charset="0"/>
              </a:rPr>
            </a:br>
            <a:r>
              <a:rPr lang="en-US" sz="1800" i="1" smtClean="0">
                <a:solidFill>
                  <a:srgbClr val="0000FF"/>
                </a:solidFill>
                <a:latin typeface="Times New Roman" pitchFamily="18" charset="0"/>
                <a:cs typeface="Times New Roman" pitchFamily="18" charset="0"/>
              </a:rPr>
              <a:t>int putc(char ch, FILE* stream);</a:t>
            </a:r>
          </a:p>
          <a:p>
            <a:pPr algn="l" rtl="0" eaLnBrk="1" hangingPunct="1">
              <a:lnSpc>
                <a:spcPct val="80000"/>
              </a:lnSpc>
              <a:buFont typeface="Wingdings" pitchFamily="2" charset="2"/>
              <a:buNone/>
            </a:pPr>
            <a:endParaRPr lang="en-US" sz="1800" i="1" smtClean="0">
              <a:solidFill>
                <a:srgbClr val="0000FF"/>
              </a:solidFill>
              <a:latin typeface="Times New Roman" pitchFamily="18" charset="0"/>
              <a:cs typeface="Times New Roman" pitchFamily="18" charset="0"/>
            </a:endParaRPr>
          </a:p>
          <a:p>
            <a:pPr algn="l" rtl="0" eaLnBrk="1" hangingPunct="1">
              <a:lnSpc>
                <a:spcPct val="80000"/>
              </a:lnSpc>
              <a:buFont typeface="Wingdings" pitchFamily="2" charset="2"/>
              <a:buNone/>
            </a:pPr>
            <a:r>
              <a:rPr lang="en-US" sz="1800" i="1" smtClean="0">
                <a:latin typeface="Times New Roman" pitchFamily="18" charset="0"/>
                <a:cs typeface="Times New Roman" pitchFamily="18" charset="0"/>
              </a:rPr>
              <a:t>Notes: </a:t>
            </a:r>
            <a:endParaRPr lang="en-US" sz="1800" smtClean="0">
              <a:latin typeface="Times New Roman" pitchFamily="18" charset="0"/>
              <a:cs typeface="Times New Roman" pitchFamily="18" charset="0"/>
            </a:endParaRPr>
          </a:p>
          <a:p>
            <a:pPr algn="l" rtl="0" eaLnBrk="1" hangingPunct="1">
              <a:lnSpc>
                <a:spcPct val="80000"/>
              </a:lnSpc>
            </a:pPr>
            <a:r>
              <a:rPr lang="en-US" sz="1800" smtClean="0">
                <a:latin typeface="Times New Roman" pitchFamily="18" charset="0"/>
                <a:cs typeface="Times New Roman" pitchFamily="18" charset="0"/>
              </a:rPr>
              <a:t>At the first time the program needs input, </a:t>
            </a:r>
            <a:r>
              <a:rPr lang="en-US" sz="1800" smtClean="0">
                <a:solidFill>
                  <a:schemeClr val="accent2"/>
                </a:solidFill>
                <a:latin typeface="Times New Roman" pitchFamily="18" charset="0"/>
                <a:cs typeface="Times New Roman" pitchFamily="18" charset="0"/>
              </a:rPr>
              <a:t>OS stops the run and prompts user</a:t>
            </a:r>
            <a:r>
              <a:rPr lang="en-US" sz="1800" smtClean="0">
                <a:latin typeface="Times New Roman" pitchFamily="18" charset="0"/>
                <a:cs typeface="Times New Roman" pitchFamily="18" charset="0"/>
              </a:rPr>
              <a:t> with blinking cursor.</a:t>
            </a:r>
          </a:p>
          <a:p>
            <a:pPr algn="l" rtl="0" eaLnBrk="1" hangingPunct="1">
              <a:lnSpc>
                <a:spcPct val="80000"/>
              </a:lnSpc>
            </a:pPr>
            <a:r>
              <a:rPr lang="en-US" sz="1800" smtClean="0">
                <a:latin typeface="Times New Roman" pitchFamily="18" charset="0"/>
                <a:cs typeface="Times New Roman" pitchFamily="18" charset="0"/>
              </a:rPr>
              <a:t>User types input and presses ENTER. Only after it presses ENTER, all the typed data is written to the defined stream, and program continues running.</a:t>
            </a:r>
          </a:p>
          <a:p>
            <a:pPr algn="l" rtl="0" eaLnBrk="1" hangingPunct="1">
              <a:lnSpc>
                <a:spcPct val="80000"/>
              </a:lnSpc>
            </a:pPr>
            <a:r>
              <a:rPr lang="en-US" sz="1800" smtClean="0">
                <a:latin typeface="Times New Roman" pitchFamily="18" charset="0"/>
                <a:cs typeface="Times New Roman" pitchFamily="18" charset="0"/>
              </a:rPr>
              <a:t> Now the program </a:t>
            </a:r>
            <a:r>
              <a:rPr lang="en-US" sz="1800" smtClean="0">
                <a:solidFill>
                  <a:schemeClr val="accent2"/>
                </a:solidFill>
                <a:latin typeface="Times New Roman" pitchFamily="18" charset="0"/>
                <a:cs typeface="Times New Roman" pitchFamily="18" charset="0"/>
              </a:rPr>
              <a:t>reads from the buffer</a:t>
            </a:r>
            <a:r>
              <a:rPr lang="en-US" sz="1800" smtClean="0">
                <a:latin typeface="Times New Roman" pitchFamily="18" charset="0"/>
                <a:cs typeface="Times New Roman" pitchFamily="18" charset="0"/>
              </a:rPr>
              <a:t> </a:t>
            </a:r>
            <a:r>
              <a:rPr lang="en-US" sz="1800" smtClean="0">
                <a:solidFill>
                  <a:schemeClr val="accent2"/>
                </a:solidFill>
                <a:latin typeface="Times New Roman" pitchFamily="18" charset="0"/>
                <a:cs typeface="Times New Roman" pitchFamily="18" charset="0"/>
              </a:rPr>
              <a:t>as much as data as it needs</a:t>
            </a:r>
            <a:r>
              <a:rPr lang="en-US" sz="1800" smtClean="0">
                <a:latin typeface="Times New Roman" pitchFamily="18" charset="0"/>
                <a:cs typeface="Times New Roman" pitchFamily="18" charset="0"/>
              </a:rPr>
              <a:t>. If user typed more than needed at the last read request, the rest of the data remains in the buffer for future stdin calls.</a:t>
            </a:r>
          </a:p>
          <a:p>
            <a:pPr algn="l" rtl="0" eaLnBrk="1" hangingPunct="1">
              <a:lnSpc>
                <a:spcPct val="80000"/>
              </a:lnSpc>
            </a:pPr>
            <a:r>
              <a:rPr lang="en-US" sz="1800" smtClean="0">
                <a:latin typeface="Times New Roman" pitchFamily="18" charset="0"/>
                <a:cs typeface="Times New Roman" pitchFamily="18" charset="0"/>
              </a:rPr>
              <a:t>EOF  - </a:t>
            </a:r>
            <a:r>
              <a:rPr lang="en-US" sz="1800" smtClean="0">
                <a:solidFill>
                  <a:schemeClr val="accent2"/>
                </a:solidFill>
                <a:latin typeface="Times New Roman" pitchFamily="18" charset="0"/>
                <a:cs typeface="Times New Roman" pitchFamily="18" charset="0"/>
              </a:rPr>
              <a:t>End Of File</a:t>
            </a:r>
            <a:r>
              <a:rPr lang="en-US" sz="1800" smtClean="0">
                <a:latin typeface="Times New Roman" pitchFamily="18" charset="0"/>
                <a:cs typeface="Times New Roman" pitchFamily="18" charset="0"/>
              </a:rPr>
              <a:t> –defined at stdio.h:  </a:t>
            </a:r>
            <a:r>
              <a:rPr lang="en-US" sz="1800" i="1" smtClean="0">
                <a:solidFill>
                  <a:srgbClr val="0000FF"/>
                </a:solidFill>
                <a:latin typeface="Times New Roman" pitchFamily="18" charset="0"/>
                <a:cs typeface="Times New Roman" pitchFamily="18" charset="0"/>
              </a:rPr>
              <a:t>#define EOF -1</a:t>
            </a:r>
          </a:p>
          <a:p>
            <a:pPr algn="l" rtl="0" eaLnBrk="1" hangingPunct="1">
              <a:lnSpc>
                <a:spcPct val="80000"/>
              </a:lnSpc>
            </a:pPr>
            <a:r>
              <a:rPr lang="en-US" sz="1800" smtClean="0">
                <a:latin typeface="Times New Roman" pitchFamily="18" charset="0"/>
                <a:cs typeface="Times New Roman" pitchFamily="18" charset="0"/>
              </a:rPr>
              <a:t>Ctrl +z = = artificial EOF</a:t>
            </a:r>
          </a:p>
          <a:p>
            <a:pPr eaLnBrk="1" hangingPunct="1">
              <a:lnSpc>
                <a:spcPct val="80000"/>
              </a:lnSpc>
            </a:pPr>
            <a:endParaRPr lang="en-US" sz="1800" smtClean="0">
              <a:latin typeface="Times New Roman" pitchFamily="18" charset="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53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C694209F-802B-4A2B-81D7-A6A3ADF977CF}" type="slidenum">
              <a:rPr lang="he-IL" sz="1200" smtClean="0">
                <a:solidFill>
                  <a:srgbClr val="898989"/>
                </a:solidFill>
                <a:cs typeface="Arial" pitchFamily="34" charset="0"/>
              </a:rPr>
              <a:pPr eaLnBrk="1" hangingPunct="1"/>
              <a:t>177</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28600" y="381000"/>
            <a:ext cx="7772400" cy="484188"/>
          </a:xfrm>
        </p:spPr>
        <p:txBody>
          <a:bodyPr/>
          <a:lstStyle/>
          <a:p>
            <a:pPr rtl="0" eaLnBrk="1" hangingPunct="1"/>
            <a:r>
              <a:rPr lang="en-US" sz="3600" b="1" smtClean="0">
                <a:latin typeface="Times" pitchFamily="18" charset="0"/>
              </a:rPr>
              <a:t>scanf() : a wise input command</a:t>
            </a:r>
          </a:p>
        </p:txBody>
      </p:sp>
      <p:sp>
        <p:nvSpPr>
          <p:cNvPr id="154627" name="Rectangle 3"/>
          <p:cNvSpPr>
            <a:spLocks noGrp="1" noChangeArrowheads="1"/>
          </p:cNvSpPr>
          <p:nvPr>
            <p:ph idx="1"/>
          </p:nvPr>
        </p:nvSpPr>
        <p:spPr>
          <a:xfrm>
            <a:off x="914400" y="1600200"/>
            <a:ext cx="7772400" cy="5257800"/>
          </a:xfrm>
        </p:spPr>
        <p:txBody>
          <a:bodyPr/>
          <a:lstStyle/>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int scanf(char* format, args....)</a:t>
            </a:r>
          </a:p>
          <a:p>
            <a:pPr algn="l" rtl="0" eaLnBrk="1" hangingPunct="1">
              <a:lnSpc>
                <a:spcPct val="80000"/>
              </a:lnSpc>
              <a:buFont typeface="Wingdings" pitchFamily="2" charset="2"/>
              <a:buNone/>
            </a:pPr>
            <a:endParaRPr lang="en-US" sz="1800" i="1" smtClean="0">
              <a:solidFill>
                <a:srgbClr val="33CCFF"/>
              </a:solidFill>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Reads data from stdin and stores them according to the </a:t>
            </a:r>
            <a:r>
              <a:rPr lang="en-US" sz="1800" smtClean="0">
                <a:solidFill>
                  <a:schemeClr val="accent2"/>
                </a:solidFill>
                <a:latin typeface="Times New Roman" pitchFamily="18" charset="0"/>
                <a:cs typeface="Times New Roman" pitchFamily="18" charset="0"/>
              </a:rPr>
              <a:t>parameter format</a:t>
            </a:r>
            <a:r>
              <a:rPr lang="en-US" sz="1800" smtClean="0">
                <a:latin typeface="Times New Roman" pitchFamily="18" charset="0"/>
                <a:cs typeface="Times New Roman" pitchFamily="18" charset="0"/>
              </a:rPr>
              <a:t> into </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the locations pointed by the additional arguments.</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The </a:t>
            </a:r>
            <a:r>
              <a:rPr lang="en-US" sz="1800" smtClean="0">
                <a:solidFill>
                  <a:schemeClr val="accent2"/>
                </a:solidFill>
                <a:latin typeface="Times New Roman" pitchFamily="18" charset="0"/>
                <a:cs typeface="Times New Roman" pitchFamily="18" charset="0"/>
              </a:rPr>
              <a:t>additional arguments</a:t>
            </a:r>
            <a:r>
              <a:rPr lang="en-US" sz="1800" smtClean="0">
                <a:latin typeface="Times New Roman" pitchFamily="18" charset="0"/>
                <a:cs typeface="Times New Roman" pitchFamily="18" charset="0"/>
              </a:rPr>
              <a:t> should point to already allocated objects of the type specified by their corresponding format tag within the format string.</a:t>
            </a:r>
          </a:p>
          <a:p>
            <a:pPr algn="l" rtl="0" eaLnBrk="1" hangingPunct="1">
              <a:lnSpc>
                <a:spcPct val="80000"/>
              </a:lnSpc>
              <a:buFont typeface="Wingdings" pitchFamily="2" charset="2"/>
              <a:buNone/>
            </a:pPr>
            <a:endParaRPr lang="en-US" sz="1800" i="1"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i="1" smtClean="0">
                <a:latin typeface="Times New Roman" pitchFamily="18" charset="0"/>
                <a:cs typeface="Times New Roman" pitchFamily="18" charset="0"/>
              </a:rPr>
              <a:t>Example:</a:t>
            </a:r>
            <a:r>
              <a:rPr lang="en-US" sz="1800" smtClean="0">
                <a:latin typeface="Times New Roman" pitchFamily="18" charset="0"/>
                <a:cs typeface="Times New Roman" pitchFamily="18" charset="0"/>
              </a:rPr>
              <a:t>  </a:t>
            </a:r>
          </a:p>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scanf("%7d%s %c% lf",&amp;a, str, &amp;ch, &amp;x);</a:t>
            </a:r>
          </a:p>
          <a:p>
            <a:pPr algn="l" rtl="0" eaLnBrk="1" hangingPunct="1">
              <a:lnSpc>
                <a:spcPct val="80000"/>
              </a:lnSpc>
              <a:buFont typeface="Wingdings" pitchFamily="2" charset="2"/>
              <a:buNone/>
            </a:pPr>
            <a:endParaRPr lang="en-US" sz="1800" i="1" smtClean="0">
              <a:solidFill>
                <a:srgbClr val="0000FF"/>
              </a:solidFill>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The above </a:t>
            </a:r>
            <a:r>
              <a:rPr lang="en-US" sz="1800" smtClean="0">
                <a:solidFill>
                  <a:schemeClr val="accent2"/>
                </a:solidFill>
                <a:latin typeface="Times New Roman" pitchFamily="18" charset="0"/>
                <a:cs typeface="Times New Roman" pitchFamily="18" charset="0"/>
              </a:rPr>
              <a:t>format string</a:t>
            </a:r>
            <a:r>
              <a:rPr lang="en-US" sz="1800" smtClean="0">
                <a:latin typeface="Times New Roman" pitchFamily="18" charset="0"/>
                <a:cs typeface="Times New Roman" pitchFamily="18" charset="0"/>
              </a:rPr>
              <a:t> scans the first seven characters as a decimal integer, then reads the remaining as a string until a </a:t>
            </a:r>
            <a:r>
              <a:rPr lang="en-US" sz="1800" smtClean="0">
                <a:solidFill>
                  <a:srgbClr val="FF0000"/>
                </a:solidFill>
                <a:latin typeface="Times New Roman" pitchFamily="18" charset="0"/>
                <a:cs typeface="Times New Roman" pitchFamily="18" charset="0"/>
              </a:rPr>
              <a:t>space, new line or tab is found</a:t>
            </a:r>
            <a:r>
              <a:rPr lang="en-US" sz="1800" smtClean="0">
                <a:latin typeface="Times New Roman" pitchFamily="18" charset="0"/>
                <a:cs typeface="Times New Roman" pitchFamily="18" charset="0"/>
              </a:rPr>
              <a:t>, then scans the first non-whitespace character following and a double-precision floating-point number afterwards.</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More at: http://www.cplusplus.com/reference/clibrary/cstdio/scanf/</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a:t>
            </a:r>
            <a:endParaRPr lang="en-US" sz="1800" smtClean="0">
              <a:solidFill>
                <a:schemeClr val="accent2"/>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154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6E71B22-FB5D-4BBC-95C8-E89FFAB27497}" type="slidenum">
              <a:rPr lang="he-IL" sz="1200" smtClean="0">
                <a:solidFill>
                  <a:srgbClr val="898989"/>
                </a:solidFill>
                <a:cs typeface="Arial" pitchFamily="34" charset="0"/>
              </a:rPr>
              <a:pPr eaLnBrk="1" hangingPunct="1"/>
              <a:t>178</a:t>
            </a:fld>
            <a:endParaRPr lang="en-US" sz="1200" smtClean="0">
              <a:solidFill>
                <a:srgbClr val="898989"/>
              </a:solidFill>
            </a:endParaRPr>
          </a:p>
        </p:txBody>
      </p:sp>
      <p:sp>
        <p:nvSpPr>
          <p:cNvPr id="154630" name="Rectangle 4"/>
          <p:cNvSpPr>
            <a:spLocks noChangeArrowheads="1"/>
          </p:cNvSpPr>
          <p:nvPr/>
        </p:nvSpPr>
        <p:spPr bwMode="auto">
          <a:xfrm>
            <a:off x="6096000" y="5867400"/>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2000">
                <a:solidFill>
                  <a:srgbClr val="FF0000"/>
                </a:solidFill>
                <a:latin typeface="Times New Roman" pitchFamily="18" charset="0"/>
              </a:rPr>
              <a:t>** sscanf_examp.cpp</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5"/>
          <p:cNvSpPr>
            <a:spLocks noGrp="1" noChangeArrowheads="1"/>
          </p:cNvSpPr>
          <p:nvPr>
            <p:ph type="title"/>
          </p:nvPr>
        </p:nvSpPr>
        <p:spPr>
          <a:xfrm>
            <a:off x="0" y="381000"/>
            <a:ext cx="7772400" cy="484188"/>
          </a:xfrm>
          <a:noFill/>
        </p:spPr>
        <p:txBody>
          <a:bodyPr/>
          <a:lstStyle/>
          <a:p>
            <a:pPr rtl="0" eaLnBrk="1" hangingPunct="1"/>
            <a:r>
              <a:rPr lang="en-US" b="1" smtClean="0">
                <a:latin typeface="Times" pitchFamily="18" charset="0"/>
              </a:rPr>
              <a:t>scanf() : Related Functions</a:t>
            </a:r>
          </a:p>
        </p:txBody>
      </p:sp>
      <p:sp>
        <p:nvSpPr>
          <p:cNvPr id="155651" name="Rectangle 3"/>
          <p:cNvSpPr>
            <a:spLocks noGrp="1" noChangeArrowheads="1"/>
          </p:cNvSpPr>
          <p:nvPr>
            <p:ph idx="1"/>
          </p:nvPr>
        </p:nvSpPr>
        <p:spPr>
          <a:xfrm>
            <a:off x="762000" y="1600200"/>
            <a:ext cx="7772400" cy="4530725"/>
          </a:xfrm>
        </p:spPr>
        <p:txBody>
          <a:bodyPr/>
          <a:lstStyle/>
          <a:p>
            <a:pPr algn="l" rtl="0" eaLnBrk="1" hangingPunct="1">
              <a:buFont typeface="Wingdings" pitchFamily="2" charset="2"/>
              <a:buNone/>
            </a:pPr>
            <a:endParaRPr lang="en-US" sz="1800" smtClean="0">
              <a:latin typeface="Times New Roman" pitchFamily="18" charset="0"/>
              <a:cs typeface="Times New Roman" pitchFamily="18" charset="0"/>
            </a:endParaRPr>
          </a:p>
          <a:p>
            <a:pPr algn="l" rtl="0" eaLnBrk="1" hangingPunct="1"/>
            <a:r>
              <a:rPr lang="en-US" sz="1800" i="1" smtClean="0">
                <a:solidFill>
                  <a:srgbClr val="0000FF"/>
                </a:solidFill>
                <a:latin typeface="Times New Roman" pitchFamily="18" charset="0"/>
                <a:cs typeface="Times New Roman" pitchFamily="18" charset="0"/>
              </a:rPr>
              <a:t>int sscanf ( const char * str, const char * format, ...);</a:t>
            </a:r>
          </a:p>
          <a:p>
            <a:pPr algn="l" rtl="0" eaLnBrk="1" hangingPunct="1">
              <a:buFont typeface="Wingdings" pitchFamily="2" charset="2"/>
              <a:buNone/>
            </a:pPr>
            <a:r>
              <a:rPr lang="en-US" sz="1800" smtClean="0">
                <a:latin typeface="Times New Roman" pitchFamily="18" charset="0"/>
                <a:cs typeface="Times New Roman" pitchFamily="18" charset="0"/>
              </a:rPr>
              <a:t>similar to scanf() except that </a:t>
            </a:r>
            <a:r>
              <a:rPr lang="en-US" sz="1800" smtClean="0">
                <a:solidFill>
                  <a:schemeClr val="accent2"/>
                </a:solidFill>
                <a:latin typeface="Times New Roman" pitchFamily="18" charset="0"/>
                <a:cs typeface="Times New Roman" pitchFamily="18" charset="0"/>
              </a:rPr>
              <a:t>data is read from a string: str. </a:t>
            </a:r>
          </a:p>
          <a:p>
            <a:pPr algn="l" rtl="0" eaLnBrk="1" hangingPunct="1">
              <a:buFont typeface="Wingdings" pitchFamily="2" charset="2"/>
              <a:buNone/>
            </a:pPr>
            <a:endParaRPr lang="en-US" sz="1800" i="1" smtClean="0">
              <a:solidFill>
                <a:srgbClr val="0000FF"/>
              </a:solidFill>
              <a:latin typeface="Times New Roman" pitchFamily="18" charset="0"/>
              <a:cs typeface="Times New Roman" pitchFamily="18" charset="0"/>
            </a:endParaRPr>
          </a:p>
          <a:p>
            <a:pPr algn="l" rtl="0" eaLnBrk="1" hangingPunct="1"/>
            <a:r>
              <a:rPr lang="en-US" sz="1800" i="1" smtClean="0">
                <a:solidFill>
                  <a:srgbClr val="0000FF"/>
                </a:solidFill>
                <a:latin typeface="Times New Roman" pitchFamily="18" charset="0"/>
                <a:cs typeface="Times New Roman" pitchFamily="18" charset="0"/>
              </a:rPr>
              <a:t>int fscanf ( FILE* stream, const char* format, ... );</a:t>
            </a:r>
          </a:p>
          <a:p>
            <a:pPr algn="l" rtl="0" eaLnBrk="1" hangingPunct="1">
              <a:buFont typeface="Wingdings" pitchFamily="2" charset="2"/>
              <a:buNone/>
            </a:pPr>
            <a:r>
              <a:rPr lang="en-US" sz="1800" smtClean="0">
                <a:latin typeface="Times New Roman" pitchFamily="18" charset="0"/>
                <a:cs typeface="Times New Roman" pitchFamily="18" charset="0"/>
              </a:rPr>
              <a:t>     Similar to scanf() but reads formatted data from a</a:t>
            </a:r>
            <a:r>
              <a:rPr lang="en-US" sz="1800" smtClean="0">
                <a:solidFill>
                  <a:schemeClr val="accent2"/>
                </a:solidFill>
                <a:latin typeface="Times New Roman" pitchFamily="18" charset="0"/>
                <a:cs typeface="Times New Roman" pitchFamily="18" charset="0"/>
              </a:rPr>
              <a:t> stream not necessarily stdin</a:t>
            </a:r>
            <a:r>
              <a:rPr lang="en-US" sz="1800" b="1" smtClean="0">
                <a:latin typeface="Times New Roman" pitchFamily="18" charset="0"/>
                <a:cs typeface="Times New Roman" pitchFamily="18" charset="0"/>
              </a:rPr>
              <a:t>.</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556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9DBCBFD4-56E7-4ACD-9016-8CD46254DA5E}" type="slidenum">
              <a:rPr lang="he-IL" sz="1200" smtClean="0">
                <a:solidFill>
                  <a:srgbClr val="898989"/>
                </a:solidFill>
                <a:cs typeface="Arial" pitchFamily="34" charset="0"/>
              </a:rPr>
              <a:pPr eaLnBrk="1" hangingPunct="1"/>
              <a:t>179</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How does it work</a:t>
            </a:r>
            <a:endParaRPr lang="he-IL"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smtClean="0"/>
              <a:t>Copyright @ 2007 Real Time College</a:t>
            </a:r>
            <a:endParaRPr lang="en-US"/>
          </a:p>
        </p:txBody>
      </p:sp>
      <p:sp>
        <p:nvSpPr>
          <p:cNvPr id="5" name="Slide Number Placeholder 4"/>
          <p:cNvSpPr>
            <a:spLocks noGrp="1"/>
          </p:cNvSpPr>
          <p:nvPr>
            <p:ph type="sldNum" sz="quarter" idx="12"/>
          </p:nvPr>
        </p:nvSpPr>
        <p:spPr/>
        <p:txBody>
          <a:bodyPr/>
          <a:lstStyle/>
          <a:p>
            <a:pPr>
              <a:defRPr/>
            </a:pPr>
            <a:fld id="{001DD251-3990-4AA4-AB44-7845F2476008}" type="slidenum">
              <a:rPr lang="ar-SA" smtClean="0"/>
              <a:pPr>
                <a:defRPr/>
              </a:pPr>
              <a:t>18</a:t>
            </a:fld>
            <a:endParaRPr lang="en-US">
              <a:cs typeface="Narkisim" pitchFamily="34" charset="-79"/>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21669549"/>
              </p:ext>
            </p:extLst>
          </p:nvPr>
        </p:nvGraphicFramePr>
        <p:xfrm>
          <a:off x="3203848" y="1628800"/>
          <a:ext cx="5256584" cy="3201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C:\Users\Alon\AppData\Local\Microsoft\Windows\Temporary Internet Files\Content.IE5\QJOA9GY6\MC900431589[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79912" y="2348880"/>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lon\AppData\Local\Microsoft\Windows\Temporary Internet Files\Content.IE5\QJOA9GY6\MC900431589[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112" y="2348880"/>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Alon\AppData\Local\Microsoft\Windows\Temporary Internet Files\Content.IE5\QJOA9GY6\MC900431589[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80312" y="2348880"/>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lon\AppData\Local\Microsoft\Windows\Temporary Internet Files\Content.IE5\QJOA9GY6\MC900431589[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79912" y="3573016"/>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lon\AppData\Local\Microsoft\Windows\Temporary Internet Files\Content.IE5\QJOA9GY6\MC900431589[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112" y="3573016"/>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lon\AppData\Local\Microsoft\Windows\Temporary Internet Files\Content.IE5\QJOA9GY6\MC900431589[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80312" y="3584947"/>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Alon\AppData\Local\Microsoft\Windows\Temporary Internet Files\Content.IE5\QJOA9GY6\MC900431589[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112" y="4869160"/>
            <a:ext cx="576064" cy="57606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5225316" y="5445224"/>
            <a:ext cx="1285655" cy="674503"/>
            <a:chOff x="174150" y="2463519"/>
            <a:chExt cx="1285655" cy="674503"/>
          </a:xfrm>
        </p:grpSpPr>
        <p:sp>
          <p:nvSpPr>
            <p:cNvPr id="18" name="Rectangle 17"/>
            <p:cNvSpPr/>
            <p:nvPr/>
          </p:nvSpPr>
          <p:spPr>
            <a:xfrm>
              <a:off x="174150" y="2463519"/>
              <a:ext cx="1285655" cy="674503"/>
            </a:xfrm>
            <a:prstGeom prst="rect">
              <a:avLst/>
            </a:prstGeom>
          </p:spPr>
          <p:style>
            <a:lnRef idx="1">
              <a:schemeClr val="accent6"/>
            </a:lnRef>
            <a:fillRef idx="2">
              <a:schemeClr val="accent6"/>
            </a:fillRef>
            <a:effectRef idx="1">
              <a:schemeClr val="accent6"/>
            </a:effectRef>
            <a:fontRef idx="minor">
              <a:schemeClr val="dk1"/>
            </a:fontRef>
          </p:style>
        </p:sp>
        <p:sp>
          <p:nvSpPr>
            <p:cNvPr id="19" name="Rectangle 18"/>
            <p:cNvSpPr/>
            <p:nvPr/>
          </p:nvSpPr>
          <p:spPr>
            <a:xfrm>
              <a:off x="174150" y="2463519"/>
              <a:ext cx="1285655" cy="674503"/>
            </a:xfrm>
            <a:prstGeom prst="rect">
              <a:avLst/>
            </a:prstGeom>
          </p:spPr>
          <p:style>
            <a:lnRef idx="1">
              <a:schemeClr val="accent6"/>
            </a:lnRef>
            <a:fillRef idx="2">
              <a:schemeClr val="accent6"/>
            </a:fillRef>
            <a:effectRef idx="1">
              <a:schemeClr val="accent6"/>
            </a:effectRef>
            <a:fontRef idx="minor">
              <a:schemeClr val="dk1"/>
            </a:fontRef>
          </p:style>
          <p:txBody>
            <a:bodyPr spcFirstLastPara="0" vert="horz" wrap="square" lIns="91440" tIns="91440" rIns="91440" bIns="91440" numCol="1" spcCol="1270" anchor="ctr" anchorCtr="0">
              <a:noAutofit/>
            </a:bodyPr>
            <a:lstStyle/>
            <a:p>
              <a:pPr algn="ctr" defTabSz="1066800">
                <a:lnSpc>
                  <a:spcPct val="90000"/>
                </a:lnSpc>
                <a:spcAft>
                  <a:spcPct val="35000"/>
                </a:spcAft>
              </a:pPr>
              <a:r>
                <a:rPr lang="en-US" sz="2400" dirty="0" err="1" smtClean="0">
                  <a:latin typeface="Times New Roman" pitchFamily="18" charset="0"/>
                  <a:cs typeface="Times New Roman" pitchFamily="18" charset="0"/>
                </a:rPr>
                <a:t>MyApp</a:t>
              </a:r>
              <a:endParaRPr lang="he-IL" sz="2400" dirty="0"/>
            </a:p>
          </p:txBody>
        </p:sp>
      </p:grpSp>
      <p:graphicFrame>
        <p:nvGraphicFramePr>
          <p:cNvPr id="25" name="Diagram 24"/>
          <p:cNvGraphicFramePr/>
          <p:nvPr>
            <p:extLst>
              <p:ext uri="{D42A27DB-BD31-4B8C-83A1-F6EECF244321}">
                <p14:modId xmlns:p14="http://schemas.microsoft.com/office/powerpoint/2010/main" val="2564260212"/>
              </p:ext>
            </p:extLst>
          </p:nvPr>
        </p:nvGraphicFramePr>
        <p:xfrm>
          <a:off x="659904" y="2033141"/>
          <a:ext cx="2399928" cy="9638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7" name="Diagram 26"/>
          <p:cNvGraphicFramePr/>
          <p:nvPr>
            <p:extLst>
              <p:ext uri="{D42A27DB-BD31-4B8C-83A1-F6EECF244321}">
                <p14:modId xmlns:p14="http://schemas.microsoft.com/office/powerpoint/2010/main" val="3344593870"/>
              </p:ext>
            </p:extLst>
          </p:nvPr>
        </p:nvGraphicFramePr>
        <p:xfrm>
          <a:off x="659904" y="3257277"/>
          <a:ext cx="2399928" cy="96381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8" name="Diagram 27"/>
          <p:cNvGraphicFramePr/>
          <p:nvPr>
            <p:extLst>
              <p:ext uri="{D42A27DB-BD31-4B8C-83A1-F6EECF244321}">
                <p14:modId xmlns:p14="http://schemas.microsoft.com/office/powerpoint/2010/main" val="834753809"/>
              </p:ext>
            </p:extLst>
          </p:nvPr>
        </p:nvGraphicFramePr>
        <p:xfrm>
          <a:off x="659904" y="4553421"/>
          <a:ext cx="2399928" cy="96381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90940010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5"/>
          <p:cNvSpPr>
            <a:spLocks noGrp="1" noChangeArrowheads="1"/>
          </p:cNvSpPr>
          <p:nvPr>
            <p:ph type="title"/>
          </p:nvPr>
        </p:nvSpPr>
        <p:spPr>
          <a:xfrm>
            <a:off x="0" y="457200"/>
            <a:ext cx="7772400" cy="484188"/>
          </a:xfrm>
          <a:noFill/>
        </p:spPr>
        <p:txBody>
          <a:bodyPr/>
          <a:lstStyle/>
          <a:p>
            <a:pPr rtl="0" eaLnBrk="1" hangingPunct="1"/>
            <a:r>
              <a:rPr lang="en-US" sz="3600" b="1" smtClean="0">
                <a:latin typeface="Times" pitchFamily="18" charset="0"/>
              </a:rPr>
              <a:t>printf() : a wise output command</a:t>
            </a:r>
          </a:p>
        </p:txBody>
      </p:sp>
      <p:sp>
        <p:nvSpPr>
          <p:cNvPr id="156675" name="Rectangle 3"/>
          <p:cNvSpPr>
            <a:spLocks noGrp="1" noChangeArrowheads="1"/>
          </p:cNvSpPr>
          <p:nvPr>
            <p:ph idx="1"/>
          </p:nvPr>
        </p:nvSpPr>
        <p:spPr/>
        <p:txBody>
          <a:bodyPr/>
          <a:lstStyle/>
          <a:p>
            <a:pPr algn="l" rtl="0" eaLnBrk="1" hangingPunct="1">
              <a:lnSpc>
                <a:spcPct val="80000"/>
              </a:lnSpc>
              <a:buFont typeface="Wingdings" pitchFamily="2" charset="2"/>
              <a:buNone/>
            </a:pPr>
            <a:r>
              <a:rPr lang="en-US" sz="1800" i="1" smtClean="0">
                <a:solidFill>
                  <a:srgbClr val="0000FF"/>
                </a:solidFill>
                <a:latin typeface="Times New Roman" pitchFamily="18" charset="0"/>
                <a:cs typeface="Times New Roman" pitchFamily="18" charset="0"/>
              </a:rPr>
              <a:t>int printf ( const char* format, ... );</a:t>
            </a:r>
            <a:r>
              <a:rPr lang="en-US" sz="1800" b="1" smtClean="0">
                <a:latin typeface="Times New Roman" pitchFamily="18" charset="0"/>
                <a:cs typeface="Times New Roman" pitchFamily="18" charset="0"/>
              </a:rPr>
              <a:t> </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Writes to the standard output (</a:t>
            </a:r>
            <a:r>
              <a:rPr lang="en-US" sz="1800" smtClean="0">
                <a:solidFill>
                  <a:schemeClr val="accent2"/>
                </a:solidFill>
                <a:latin typeface="Times New Roman" pitchFamily="18" charset="0"/>
                <a:cs typeface="Times New Roman" pitchFamily="18" charset="0"/>
              </a:rPr>
              <a:t>stdout</a:t>
            </a:r>
            <a:r>
              <a:rPr lang="en-US" sz="1800" smtClean="0">
                <a:latin typeface="Times New Roman" pitchFamily="18" charset="0"/>
                <a:cs typeface="Times New Roman" pitchFamily="18" charset="0"/>
              </a:rPr>
              <a:t>) a sequence of data formatted as the  </a:t>
            </a:r>
            <a:r>
              <a:rPr lang="en-US" sz="1800" i="1" smtClean="0">
                <a:solidFill>
                  <a:schemeClr val="accent2"/>
                </a:solidFill>
                <a:latin typeface="Times New Roman" pitchFamily="18" charset="0"/>
                <a:cs typeface="Times New Roman" pitchFamily="18" charset="0"/>
              </a:rPr>
              <a:t>format</a:t>
            </a:r>
            <a:r>
              <a:rPr lang="en-US" sz="1800" smtClean="0">
                <a:latin typeface="Times New Roman" pitchFamily="18" charset="0"/>
                <a:cs typeface="Times New Roman" pitchFamily="18" charset="0"/>
              </a:rPr>
              <a:t> argument specifies.</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After the </a:t>
            </a:r>
            <a:r>
              <a:rPr lang="en-US" sz="1800" i="1" smtClean="0">
                <a:solidFill>
                  <a:schemeClr val="accent2"/>
                </a:solidFill>
                <a:latin typeface="Times New Roman" pitchFamily="18" charset="0"/>
                <a:cs typeface="Times New Roman" pitchFamily="18" charset="0"/>
              </a:rPr>
              <a:t>format</a:t>
            </a:r>
            <a:r>
              <a:rPr lang="en-US" sz="1800" smtClean="0">
                <a:solidFill>
                  <a:schemeClr val="accent2"/>
                </a:solidFill>
                <a:latin typeface="Times New Roman" pitchFamily="18" charset="0"/>
                <a:cs typeface="Times New Roman" pitchFamily="18" charset="0"/>
              </a:rPr>
              <a:t> parameter</a:t>
            </a:r>
            <a:r>
              <a:rPr lang="en-US" sz="1800" smtClean="0">
                <a:latin typeface="Times New Roman" pitchFamily="18" charset="0"/>
                <a:cs typeface="Times New Roman" pitchFamily="18" charset="0"/>
              </a:rPr>
              <a:t>, the function expects at least as many additional arguments as specified in </a:t>
            </a:r>
            <a:r>
              <a:rPr lang="en-US" sz="1800" i="1" smtClean="0">
                <a:latin typeface="Times New Roman" pitchFamily="18" charset="0"/>
                <a:cs typeface="Times New Roman" pitchFamily="18" charset="0"/>
              </a:rPr>
              <a:t>format</a:t>
            </a:r>
            <a:r>
              <a:rPr lang="en-US" sz="1800" smtClean="0">
                <a:latin typeface="Times New Roman" pitchFamily="18" charset="0"/>
                <a:cs typeface="Times New Roman" pitchFamily="18" charset="0"/>
              </a:rPr>
              <a:t>.</a:t>
            </a:r>
          </a:p>
          <a:p>
            <a:pPr algn="l" rtl="0" eaLnBrk="1" hangingPunct="1">
              <a:lnSpc>
                <a:spcPct val="80000"/>
              </a:lnSpc>
              <a:buFont typeface="Wingdings" pitchFamily="2" charset="2"/>
              <a:buNone/>
            </a:pPr>
            <a:endParaRPr lang="en-US" sz="1800" i="1"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i="1" u="sng" smtClean="0">
                <a:latin typeface="Times New Roman" pitchFamily="18" charset="0"/>
                <a:cs typeface="Times New Roman" pitchFamily="18" charset="0"/>
              </a:rPr>
              <a:t>Example:</a:t>
            </a:r>
            <a:r>
              <a:rPr lang="en-US" sz="1800" i="1" smtClean="0">
                <a:latin typeface="Times New Roman" pitchFamily="18" charset="0"/>
                <a:cs typeface="Times New Roman" pitchFamily="18" charset="0"/>
              </a:rPr>
              <a:t> </a:t>
            </a:r>
          </a:p>
          <a:p>
            <a:pPr algn="l" rtl="0" eaLnBrk="1" hangingPunct="1">
              <a:lnSpc>
                <a:spcPct val="80000"/>
              </a:lnSpc>
              <a:buFont typeface="Wingdings" pitchFamily="2" charset="2"/>
              <a:buNone/>
            </a:pPr>
            <a:r>
              <a:rPr lang="en-US" sz="1600" i="1" smtClean="0">
                <a:solidFill>
                  <a:srgbClr val="0033CC"/>
                </a:solidFill>
                <a:latin typeface="Times New Roman" pitchFamily="18" charset="0"/>
                <a:cs typeface="Times New Roman" pitchFamily="18" charset="0"/>
              </a:rPr>
              <a:t>printf("Color %s, number1 %d, number2 %05d, hex %x, float  %5.2f, unsigned value %u.\n",</a:t>
            </a:r>
          </a:p>
          <a:p>
            <a:pPr algn="l" rtl="0" eaLnBrk="1" hangingPunct="1">
              <a:lnSpc>
                <a:spcPct val="80000"/>
              </a:lnSpc>
              <a:buFont typeface="Wingdings" pitchFamily="2" charset="2"/>
              <a:buNone/>
            </a:pPr>
            <a:r>
              <a:rPr lang="en-US" sz="1600" i="1" smtClean="0">
                <a:solidFill>
                  <a:srgbClr val="0033CC"/>
                </a:solidFill>
                <a:latin typeface="Times New Roman" pitchFamily="18" charset="0"/>
                <a:cs typeface="Times New Roman" pitchFamily="18" charset="0"/>
              </a:rPr>
              <a:t> 	"red", </a:t>
            </a:r>
          </a:p>
          <a:p>
            <a:pPr algn="l" rtl="0" eaLnBrk="1" hangingPunct="1">
              <a:lnSpc>
                <a:spcPct val="80000"/>
              </a:lnSpc>
              <a:buFont typeface="Wingdings" pitchFamily="2" charset="2"/>
              <a:buNone/>
            </a:pPr>
            <a:r>
              <a:rPr lang="en-US" sz="1600" i="1" smtClean="0">
                <a:solidFill>
                  <a:srgbClr val="0033CC"/>
                </a:solidFill>
                <a:latin typeface="Times New Roman" pitchFamily="18" charset="0"/>
                <a:cs typeface="Times New Roman" pitchFamily="18" charset="0"/>
              </a:rPr>
              <a:t>	123456,</a:t>
            </a:r>
          </a:p>
          <a:p>
            <a:pPr algn="l" rtl="0" eaLnBrk="1" hangingPunct="1">
              <a:lnSpc>
                <a:spcPct val="80000"/>
              </a:lnSpc>
              <a:buFont typeface="Wingdings" pitchFamily="2" charset="2"/>
              <a:buNone/>
            </a:pPr>
            <a:r>
              <a:rPr lang="en-US" sz="1600" i="1" smtClean="0">
                <a:solidFill>
                  <a:srgbClr val="0033CC"/>
                </a:solidFill>
                <a:latin typeface="Times New Roman" pitchFamily="18" charset="0"/>
                <a:cs typeface="Times New Roman" pitchFamily="18" charset="0"/>
              </a:rPr>
              <a:t>	 89,</a:t>
            </a:r>
          </a:p>
          <a:p>
            <a:pPr algn="l" rtl="0" eaLnBrk="1" hangingPunct="1">
              <a:lnSpc>
                <a:spcPct val="80000"/>
              </a:lnSpc>
              <a:buFont typeface="Wingdings" pitchFamily="2" charset="2"/>
              <a:buNone/>
            </a:pPr>
            <a:r>
              <a:rPr lang="en-US" sz="1600" i="1" smtClean="0">
                <a:solidFill>
                  <a:srgbClr val="0033CC"/>
                </a:solidFill>
                <a:latin typeface="Times New Roman" pitchFamily="18" charset="0"/>
                <a:cs typeface="Times New Roman" pitchFamily="18" charset="0"/>
              </a:rPr>
              <a:t>	 255,</a:t>
            </a:r>
          </a:p>
          <a:p>
            <a:pPr algn="l" rtl="0" eaLnBrk="1" hangingPunct="1">
              <a:lnSpc>
                <a:spcPct val="80000"/>
              </a:lnSpc>
              <a:buFont typeface="Wingdings" pitchFamily="2" charset="2"/>
              <a:buNone/>
            </a:pPr>
            <a:r>
              <a:rPr lang="en-US" sz="1600" i="1" smtClean="0">
                <a:solidFill>
                  <a:srgbClr val="0033CC"/>
                </a:solidFill>
                <a:latin typeface="Times New Roman" pitchFamily="18" charset="0"/>
                <a:cs typeface="Times New Roman" pitchFamily="18" charset="0"/>
              </a:rPr>
              <a:t>	 3.14159,</a:t>
            </a:r>
          </a:p>
          <a:p>
            <a:pPr algn="l" rtl="0" eaLnBrk="1" hangingPunct="1">
              <a:lnSpc>
                <a:spcPct val="80000"/>
              </a:lnSpc>
              <a:buFont typeface="Wingdings" pitchFamily="2" charset="2"/>
              <a:buNone/>
            </a:pPr>
            <a:r>
              <a:rPr lang="en-US" sz="1600" i="1" smtClean="0">
                <a:solidFill>
                  <a:srgbClr val="0033CC"/>
                </a:solidFill>
                <a:latin typeface="Times New Roman" pitchFamily="18" charset="0"/>
                <a:cs typeface="Times New Roman" pitchFamily="18" charset="0"/>
              </a:rPr>
              <a:t>	 250); </a:t>
            </a:r>
          </a:p>
          <a:p>
            <a:pPr algn="l" rtl="0" eaLnBrk="1" hangingPunct="1">
              <a:lnSpc>
                <a:spcPct val="80000"/>
              </a:lnSpc>
              <a:buFont typeface="Wingdings" pitchFamily="2" charset="2"/>
              <a:buNone/>
            </a:pPr>
            <a:r>
              <a:rPr lang="en-US" sz="1800" i="1" smtClean="0">
                <a:latin typeface="Times New Roman" pitchFamily="18" charset="0"/>
                <a:cs typeface="Times New Roman" pitchFamily="18" charset="0"/>
              </a:rPr>
              <a:t>//output:</a:t>
            </a: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Color red, number1 123456, number2 00089, hex ff, float  3.14, unsigned value 250.</a:t>
            </a:r>
          </a:p>
          <a:p>
            <a:pPr eaLnBrk="1" hangingPunct="1">
              <a:lnSpc>
                <a:spcPct val="80000"/>
              </a:lnSpc>
            </a:pPr>
            <a:endParaRPr lang="en-US" sz="1800" smtClean="0"/>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56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145468E-10DA-4C34-A17D-DC6E83F35147}" type="slidenum">
              <a:rPr lang="he-IL" sz="1200" smtClean="0">
                <a:solidFill>
                  <a:srgbClr val="898989"/>
                </a:solidFill>
                <a:cs typeface="Arial" pitchFamily="34" charset="0"/>
              </a:rPr>
              <a:pPr eaLnBrk="1" hangingPunct="1"/>
              <a:t>180</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95300" y="152400"/>
            <a:ext cx="7772400" cy="1143000"/>
          </a:xfrm>
        </p:spPr>
        <p:txBody>
          <a:bodyPr/>
          <a:lstStyle/>
          <a:p>
            <a:pPr eaLnBrk="1" hangingPunct="1"/>
            <a:r>
              <a:rPr lang="en-US" sz="3600" b="1" smtClean="0">
                <a:latin typeface="Times" pitchFamily="18" charset="0"/>
              </a:rPr>
              <a:t>Printf() - Related Functions:</a:t>
            </a:r>
          </a:p>
        </p:txBody>
      </p:sp>
      <p:sp>
        <p:nvSpPr>
          <p:cNvPr id="158723" name="Rectangle 3"/>
          <p:cNvSpPr>
            <a:spLocks noGrp="1" noChangeArrowheads="1"/>
          </p:cNvSpPr>
          <p:nvPr>
            <p:ph idx="1"/>
          </p:nvPr>
        </p:nvSpPr>
        <p:spPr/>
        <p:txBody>
          <a:bodyPr/>
          <a:lstStyle/>
          <a:p>
            <a:pPr algn="l" rtl="0" eaLnBrk="1" hangingPunct="1"/>
            <a:r>
              <a:rPr lang="en-US" sz="1800" i="1" smtClean="0">
                <a:solidFill>
                  <a:srgbClr val="0000FF"/>
                </a:solidFill>
                <a:latin typeface="Times New Roman" pitchFamily="18" charset="0"/>
                <a:cs typeface="Times New Roman" pitchFamily="18" charset="0"/>
              </a:rPr>
              <a:t>int sprintf ( char* str, const char* format, ... );</a:t>
            </a:r>
          </a:p>
          <a:p>
            <a:pPr algn="l" rtl="0" eaLnBrk="1" hangingPunct="1">
              <a:buFont typeface="Wingdings" pitchFamily="2" charset="2"/>
              <a:buNone/>
            </a:pPr>
            <a:r>
              <a:rPr lang="en-US" sz="1800" smtClean="0"/>
              <a:t> 	</a:t>
            </a:r>
            <a:r>
              <a:rPr lang="en-US" sz="1800" smtClean="0">
                <a:latin typeface="Times New Roman" pitchFamily="18" charset="0"/>
                <a:cs typeface="Times New Roman" pitchFamily="18" charset="0"/>
              </a:rPr>
              <a:t>similar to printf() except that </a:t>
            </a:r>
            <a:r>
              <a:rPr lang="en-US" sz="1800" smtClean="0">
                <a:solidFill>
                  <a:schemeClr val="accent2"/>
                </a:solidFill>
                <a:latin typeface="Times New Roman" pitchFamily="18" charset="0"/>
                <a:cs typeface="Times New Roman" pitchFamily="18" charset="0"/>
              </a:rPr>
              <a:t>data is written to</a:t>
            </a:r>
            <a:r>
              <a:rPr lang="en-US" sz="1800" b="1" smtClean="0">
                <a:solidFill>
                  <a:schemeClr val="accent2"/>
                </a:solidFill>
                <a:latin typeface="Times New Roman" pitchFamily="18" charset="0"/>
                <a:cs typeface="Times New Roman" pitchFamily="18" charset="0"/>
              </a:rPr>
              <a:t> a string: </a:t>
            </a:r>
            <a:r>
              <a:rPr lang="en-US" sz="1800" smtClean="0">
                <a:solidFill>
                  <a:schemeClr val="accent2"/>
                </a:solidFill>
                <a:latin typeface="Times New Roman" pitchFamily="18" charset="0"/>
                <a:cs typeface="Times New Roman" pitchFamily="18" charset="0"/>
              </a:rPr>
              <a:t>str</a:t>
            </a:r>
            <a:r>
              <a:rPr lang="en-US" sz="1800" b="1" smtClean="0">
                <a:solidFill>
                  <a:schemeClr val="accent2"/>
                </a:solidFill>
                <a:latin typeface="Times New Roman" pitchFamily="18" charset="0"/>
                <a:cs typeface="Times New Roman" pitchFamily="18" charset="0"/>
              </a:rPr>
              <a:t>.</a:t>
            </a:r>
          </a:p>
          <a:p>
            <a:pPr algn="l" rtl="0" eaLnBrk="1" hangingPunct="1">
              <a:buFont typeface="Wingdings" pitchFamily="2" charset="2"/>
              <a:buNone/>
            </a:pPr>
            <a:endParaRPr lang="en-US" sz="1800" b="1" smtClean="0">
              <a:solidFill>
                <a:schemeClr val="accent2"/>
              </a:solidFill>
              <a:latin typeface="Times New Roman" pitchFamily="18" charset="0"/>
              <a:cs typeface="Times New Roman" pitchFamily="18" charset="0"/>
            </a:endParaRPr>
          </a:p>
          <a:p>
            <a:pPr algn="l" rtl="0" eaLnBrk="1" hangingPunct="1"/>
            <a:r>
              <a:rPr lang="en-US" sz="1800" i="1" smtClean="0">
                <a:solidFill>
                  <a:srgbClr val="0000FF"/>
                </a:solidFill>
                <a:latin typeface="Times New Roman" pitchFamily="18" charset="0"/>
                <a:cs typeface="Times New Roman" pitchFamily="18" charset="0"/>
              </a:rPr>
              <a:t>int fprintf ( FILE* stream, const char* format, ... );</a:t>
            </a:r>
          </a:p>
          <a:p>
            <a:pPr algn="l" rtl="0" eaLnBrk="1" hangingPunct="1">
              <a:buFont typeface="Wingdings" pitchFamily="2" charset="2"/>
              <a:buNone/>
            </a:pPr>
            <a:r>
              <a:rPr lang="en-US" sz="1800" smtClean="0">
                <a:latin typeface="Times New Roman" pitchFamily="18" charset="0"/>
                <a:cs typeface="Times New Roman" pitchFamily="18" charset="0"/>
              </a:rPr>
              <a:t>	Write formatted output to a </a:t>
            </a:r>
            <a:r>
              <a:rPr lang="en-US" sz="1800" smtClean="0">
                <a:solidFill>
                  <a:schemeClr val="accent2"/>
                </a:solidFill>
                <a:latin typeface="Times New Roman" pitchFamily="18" charset="0"/>
                <a:cs typeface="Times New Roman" pitchFamily="18" charset="0"/>
              </a:rPr>
              <a:t>stream not necessarily stdout</a:t>
            </a:r>
            <a:r>
              <a:rPr lang="en-US" sz="1800" smtClean="0">
                <a:latin typeface="Times New Roman" pitchFamily="18" charset="0"/>
                <a:cs typeface="Times New Roman" pitchFamily="18" charset="0"/>
              </a:rPr>
              <a:t>. </a:t>
            </a:r>
          </a:p>
          <a:p>
            <a:pPr algn="l" rtl="0" eaLnBrk="1" hangingPunct="1"/>
            <a:endParaRPr lang="en-US" sz="180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1587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F7CBB35-A454-4F48-B848-B7565EB30C10}" type="slidenum">
              <a:rPr lang="he-IL" sz="1200" smtClean="0">
                <a:solidFill>
                  <a:srgbClr val="898989"/>
                </a:solidFill>
                <a:cs typeface="Arial" pitchFamily="34" charset="0"/>
              </a:rPr>
              <a:pPr eaLnBrk="1" hangingPunct="1"/>
              <a:t>181</a:t>
            </a:fld>
            <a:endParaRPr lang="en-US" sz="1200" smtClean="0">
              <a:solidFill>
                <a:srgbClr val="898989"/>
              </a:solidFill>
            </a:endParaRPr>
          </a:p>
        </p:txBody>
      </p:sp>
      <p:sp>
        <p:nvSpPr>
          <p:cNvPr id="158726" name="Rectangle 4"/>
          <p:cNvSpPr>
            <a:spLocks noChangeArrowheads="1"/>
          </p:cNvSpPr>
          <p:nvPr/>
        </p:nvSpPr>
        <p:spPr bwMode="auto">
          <a:xfrm>
            <a:off x="5638800" y="5867400"/>
            <a:ext cx="3276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2000">
                <a:solidFill>
                  <a:srgbClr val="FF0000"/>
                </a:solidFill>
                <a:latin typeface="Times New Roman" pitchFamily="18" charset="0"/>
              </a:rPr>
              <a:t>** sprintf_examp.cpp</a:t>
            </a:r>
          </a:p>
          <a:p>
            <a:pPr rtl="0" eaLnBrk="0" hangingPunct="0">
              <a:spcBef>
                <a:spcPct val="50000"/>
              </a:spcBef>
            </a:pPr>
            <a:endParaRPr lang="en-US" sz="200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838200" y="152400"/>
            <a:ext cx="7772400" cy="1143000"/>
          </a:xfrm>
        </p:spPr>
        <p:txBody>
          <a:bodyPr/>
          <a:lstStyle/>
          <a:p>
            <a:pPr eaLnBrk="1" hangingPunct="1"/>
            <a:r>
              <a:rPr lang="en-US" sz="3600" b="1" smtClean="0">
                <a:latin typeface="Times" pitchFamily="18" charset="0"/>
              </a:rPr>
              <a:t>Getting and Putting</a:t>
            </a:r>
            <a:br>
              <a:rPr lang="en-US" sz="3600" b="1" smtClean="0">
                <a:latin typeface="Times" pitchFamily="18" charset="0"/>
              </a:rPr>
            </a:br>
            <a:r>
              <a:rPr lang="en-US" sz="3600" b="1" smtClean="0">
                <a:latin typeface="Times" pitchFamily="18" charset="0"/>
              </a:rPr>
              <a:t> an entire line at "one shot"</a:t>
            </a:r>
          </a:p>
        </p:txBody>
      </p:sp>
      <p:sp>
        <p:nvSpPr>
          <p:cNvPr id="159747" name="Rectangle 3"/>
          <p:cNvSpPr>
            <a:spLocks noGrp="1" noChangeArrowheads="1"/>
          </p:cNvSpPr>
          <p:nvPr>
            <p:ph idx="1"/>
          </p:nvPr>
        </p:nvSpPr>
        <p:spPr>
          <a:xfrm>
            <a:off x="685800" y="1600200"/>
            <a:ext cx="7772400" cy="4530725"/>
          </a:xfrm>
        </p:spPr>
        <p:txBody>
          <a:bodyPr/>
          <a:lstStyle/>
          <a:p>
            <a:pPr algn="l" rtl="0" eaLnBrk="1" hangingPunct="1">
              <a:lnSpc>
                <a:spcPct val="90000"/>
              </a:lnSpc>
            </a:pPr>
            <a:r>
              <a:rPr lang="en-US" sz="1800" i="1" smtClean="0">
                <a:solidFill>
                  <a:srgbClr val="0000FF"/>
                </a:solidFill>
                <a:latin typeface="Times New Roman" pitchFamily="18" charset="0"/>
                <a:cs typeface="Times New Roman" pitchFamily="18" charset="0"/>
              </a:rPr>
              <a:t>char* gets ( char* str );</a:t>
            </a: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	Reads characters from </a:t>
            </a:r>
            <a:r>
              <a:rPr lang="en-US" sz="1800" i="1" smtClean="0">
                <a:solidFill>
                  <a:srgbClr val="0066FF"/>
                </a:solidFill>
                <a:latin typeface="Times New Roman" pitchFamily="18" charset="0"/>
                <a:cs typeface="Times New Roman" pitchFamily="18" charset="0"/>
              </a:rPr>
              <a:t>stdin</a:t>
            </a:r>
            <a:r>
              <a:rPr lang="en-US" sz="1800" smtClean="0">
                <a:latin typeface="Times New Roman" pitchFamily="18" charset="0"/>
                <a:cs typeface="Times New Roman" pitchFamily="18" charset="0"/>
              </a:rPr>
              <a:t> and stores them as a string into </a:t>
            </a:r>
            <a:r>
              <a:rPr lang="en-US" sz="1800" i="1" smtClean="0">
                <a:latin typeface="Times New Roman" pitchFamily="18" charset="0"/>
                <a:cs typeface="Times New Roman" pitchFamily="18" charset="0"/>
              </a:rPr>
              <a:t>str</a:t>
            </a:r>
            <a:r>
              <a:rPr lang="en-US" sz="1800" smtClean="0">
                <a:latin typeface="Times New Roman" pitchFamily="18" charset="0"/>
                <a:cs typeface="Times New Roman" pitchFamily="18" charset="0"/>
              </a:rPr>
              <a:t> until a newline character ('\n') or the End-of-File is reached.</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pPr>
            <a:r>
              <a:rPr lang="en-US" sz="1800" i="1" smtClean="0">
                <a:solidFill>
                  <a:srgbClr val="0000FF"/>
                </a:solidFill>
                <a:latin typeface="Times New Roman" pitchFamily="18" charset="0"/>
                <a:cs typeface="Times New Roman" pitchFamily="18" charset="0"/>
              </a:rPr>
              <a:t>int puts ( const char* str );</a:t>
            </a: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	Writes the C string pointed by </a:t>
            </a:r>
            <a:r>
              <a:rPr lang="en-US" sz="1800" i="1" smtClean="0">
                <a:latin typeface="Times New Roman" pitchFamily="18" charset="0"/>
                <a:cs typeface="Times New Roman" pitchFamily="18" charset="0"/>
              </a:rPr>
              <a:t>str</a:t>
            </a:r>
            <a:r>
              <a:rPr lang="en-US" sz="1800" smtClean="0">
                <a:latin typeface="Times New Roman" pitchFamily="18" charset="0"/>
                <a:cs typeface="Times New Roman" pitchFamily="18" charset="0"/>
              </a:rPr>
              <a:t> to </a:t>
            </a:r>
            <a:r>
              <a:rPr lang="en-US" sz="1800" i="1" smtClean="0">
                <a:solidFill>
                  <a:srgbClr val="0066FF"/>
                </a:solidFill>
                <a:latin typeface="Times New Roman" pitchFamily="18" charset="0"/>
                <a:cs typeface="Times New Roman" pitchFamily="18" charset="0"/>
              </a:rPr>
              <a:t>stdout</a:t>
            </a:r>
            <a:r>
              <a:rPr lang="en-US" sz="1800" smtClean="0">
                <a:latin typeface="Times New Roman" pitchFamily="18" charset="0"/>
                <a:cs typeface="Times New Roman" pitchFamily="18" charset="0"/>
              </a:rPr>
              <a:t> and appends a newline character ('\n'). </a:t>
            </a:r>
          </a:p>
          <a:p>
            <a:pPr algn="l" rtl="0" eaLnBrk="1" hangingPunct="1">
              <a:lnSpc>
                <a:spcPct val="90000"/>
              </a:lnSpc>
              <a:buFont typeface="Wingdings" pitchFamily="2" charset="2"/>
              <a:buNone/>
            </a:pPr>
            <a:endParaRPr lang="en-US" sz="1800" i="1"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i="1" u="sng" smtClean="0">
                <a:latin typeface="Times New Roman" pitchFamily="18" charset="0"/>
                <a:cs typeface="Times New Roman" pitchFamily="18" charset="0"/>
              </a:rPr>
              <a:t>Caution note</a:t>
            </a:r>
            <a:r>
              <a:rPr lang="en-US" sz="1800" u="sng" smtClean="0">
                <a:latin typeface="Times New Roman" pitchFamily="18" charset="0"/>
                <a:cs typeface="Times New Roman" pitchFamily="18" charset="0"/>
              </a:rPr>
              <a:t>:</a:t>
            </a:r>
          </a:p>
          <a:p>
            <a:pPr algn="l" rtl="0" eaLnBrk="1" hangingPunct="1">
              <a:lnSpc>
                <a:spcPct val="90000"/>
              </a:lnSpc>
            </a:pPr>
            <a:r>
              <a:rPr lang="en-US" sz="1800" smtClean="0">
                <a:latin typeface="Times New Roman" pitchFamily="18" charset="0"/>
                <a:cs typeface="Times New Roman" pitchFamily="18" charset="0"/>
              </a:rPr>
              <a:t> gets( ) might write to str </a:t>
            </a:r>
            <a:r>
              <a:rPr lang="en-US" sz="1800" smtClean="0">
                <a:solidFill>
                  <a:schemeClr val="accent2"/>
                </a:solidFill>
                <a:latin typeface="Times New Roman" pitchFamily="18" charset="0"/>
                <a:cs typeface="Times New Roman" pitchFamily="18" charset="0"/>
              </a:rPr>
              <a:t>more than it is allowed</a:t>
            </a:r>
            <a:r>
              <a:rPr lang="en-US" sz="1800" smtClean="0">
                <a:latin typeface="Times New Roman" pitchFamily="18" charset="0"/>
                <a:cs typeface="Times New Roman" pitchFamily="18" charset="0"/>
              </a:rPr>
              <a:t>: must be careful with the size of the array pointed by </a:t>
            </a:r>
            <a:r>
              <a:rPr lang="en-US" sz="1800" i="1" smtClean="0">
                <a:latin typeface="Times New Roman" pitchFamily="18" charset="0"/>
                <a:cs typeface="Times New Roman" pitchFamily="18" charset="0"/>
              </a:rPr>
              <a:t>str</a:t>
            </a:r>
            <a:r>
              <a:rPr lang="en-US" sz="1800" smtClean="0">
                <a:latin typeface="Times New Roman" pitchFamily="18" charset="0"/>
                <a:cs typeface="Times New Roman" pitchFamily="18" charset="0"/>
              </a:rPr>
              <a:t> to avoid buffer </a:t>
            </a:r>
            <a:r>
              <a:rPr lang="en-US" sz="1800" smtClean="0">
                <a:solidFill>
                  <a:schemeClr val="accent2"/>
                </a:solidFill>
                <a:latin typeface="Times New Roman" pitchFamily="18" charset="0"/>
                <a:cs typeface="Times New Roman" pitchFamily="18" charset="0"/>
              </a:rPr>
              <a:t>overflows</a:t>
            </a:r>
            <a:r>
              <a:rPr lang="en-US" sz="1800" smtClean="0">
                <a:latin typeface="Times New Roman" pitchFamily="18" charset="0"/>
                <a:cs typeface="Times New Roman" pitchFamily="18" charset="0"/>
              </a:rPr>
              <a:t>!</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pPr>
            <a:r>
              <a:rPr lang="en-US" sz="1800" smtClean="0">
                <a:latin typeface="Times New Roman" pitchFamily="18" charset="0"/>
                <a:cs typeface="Times New Roman" pitchFamily="18" charset="0"/>
              </a:rPr>
              <a:t>Low level IO – writing raw data bytes:  each read/write request results in accessing disk (or device) directly to fetch/put a specific number of bytes. Data in this form is not buffered</a:t>
            </a:r>
          </a:p>
          <a:p>
            <a:pPr eaLnBrk="1" hangingPunct="1">
              <a:lnSpc>
                <a:spcPct val="90000"/>
              </a:lnSpc>
            </a:pPr>
            <a:endParaRPr lang="en-US" sz="180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159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3BC9A49-3942-4293-BA5E-51930A1CEF90}" type="slidenum">
              <a:rPr lang="he-IL" sz="1200" smtClean="0">
                <a:solidFill>
                  <a:srgbClr val="898989"/>
                </a:solidFill>
                <a:cs typeface="Arial" pitchFamily="34" charset="0"/>
              </a:rPr>
              <a:pPr eaLnBrk="1" hangingPunct="1"/>
              <a:t>182</a:t>
            </a:fld>
            <a:endParaRPr lang="en-US" sz="1200" smtClean="0">
              <a:solidFill>
                <a:srgbClr val="898989"/>
              </a:solidFill>
            </a:endParaRPr>
          </a:p>
        </p:txBody>
      </p:sp>
      <p:sp>
        <p:nvSpPr>
          <p:cNvPr id="159750" name="Rectangle 4"/>
          <p:cNvSpPr>
            <a:spLocks noChangeArrowheads="1"/>
          </p:cNvSpPr>
          <p:nvPr/>
        </p:nvSpPr>
        <p:spPr bwMode="auto">
          <a:xfrm>
            <a:off x="5638800" y="5867400"/>
            <a:ext cx="3276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2000">
                <a:solidFill>
                  <a:srgbClr val="FF0000"/>
                </a:solidFill>
                <a:latin typeface="Times New Roman" pitchFamily="18" charset="0"/>
              </a:rPr>
              <a:t>** gets_examp.cpp</a:t>
            </a:r>
          </a:p>
          <a:p>
            <a:pPr rtl="0" eaLnBrk="0" hangingPunct="0">
              <a:spcBef>
                <a:spcPct val="50000"/>
              </a:spcBef>
            </a:pPr>
            <a:endParaRPr lang="en-US" sz="200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subTitle" idx="1"/>
          </p:nvPr>
        </p:nvSpPr>
        <p:spPr>
          <a:xfrm>
            <a:off x="1371600" y="3276600"/>
            <a:ext cx="6400800" cy="1752600"/>
          </a:xfrm>
        </p:spPr>
        <p:txBody>
          <a:bodyPr/>
          <a:lstStyle/>
          <a:p>
            <a:pPr rtl="0" eaLnBrk="1" hangingPunct="1">
              <a:lnSpc>
                <a:spcPct val="80000"/>
              </a:lnSpc>
            </a:pPr>
            <a:r>
              <a:rPr lang="en-US" sz="3600" b="1" smtClean="0">
                <a:solidFill>
                  <a:srgbClr val="FF0000"/>
                </a:solidFill>
                <a:latin typeface="Times New Roman" pitchFamily="18" charset="0"/>
                <a:cs typeface="Times New Roman" pitchFamily="18" charset="0"/>
              </a:rPr>
              <a:t>the extern Keyword</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60772"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AF1D8A26-37DC-4E1E-8BBE-19F1842D2764}" type="slidenum">
              <a:rPr lang="he-IL" sz="1200" smtClean="0">
                <a:solidFill>
                  <a:srgbClr val="898989"/>
                </a:solidFill>
                <a:cs typeface="Arial" pitchFamily="34" charset="0"/>
              </a:rPr>
              <a:pPr eaLnBrk="1" hangingPunct="1"/>
              <a:t>183</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905000" y="152400"/>
            <a:ext cx="7772400" cy="1143000"/>
          </a:xfrm>
        </p:spPr>
        <p:txBody>
          <a:bodyPr/>
          <a:lstStyle/>
          <a:p>
            <a:pPr eaLnBrk="1" hangingPunct="1"/>
            <a:r>
              <a:rPr lang="en-US" sz="3600" b="1" smtClean="0">
                <a:latin typeface="Times" pitchFamily="18" charset="0"/>
              </a:rPr>
              <a:t>Extern keyword </a:t>
            </a:r>
            <a:r>
              <a:rPr lang="en-US" sz="2000" b="1" smtClean="0">
                <a:latin typeface="Times" pitchFamily="18" charset="0"/>
              </a:rPr>
              <a:t>(1)</a:t>
            </a:r>
          </a:p>
        </p:txBody>
      </p:sp>
      <p:sp>
        <p:nvSpPr>
          <p:cNvPr id="161795" name="Rectangle 3"/>
          <p:cNvSpPr>
            <a:spLocks noGrp="1" noChangeArrowheads="1"/>
          </p:cNvSpPr>
          <p:nvPr>
            <p:ph idx="1"/>
          </p:nvPr>
        </p:nvSpPr>
        <p:spPr>
          <a:xfrm>
            <a:off x="609600" y="1600200"/>
            <a:ext cx="8077200" cy="4530725"/>
          </a:xfrm>
        </p:spPr>
        <p:txBody>
          <a:bodyPr/>
          <a:lstStyle/>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External variables are variables at </a:t>
            </a:r>
            <a:r>
              <a:rPr lang="en-US" sz="1800" smtClean="0">
                <a:solidFill>
                  <a:srgbClr val="FF0000"/>
                </a:solidFill>
                <a:latin typeface="Times New Roman" pitchFamily="18" charset="0"/>
                <a:cs typeface="Times New Roman" pitchFamily="18" charset="0"/>
              </a:rPr>
              <a:t>file scope</a:t>
            </a:r>
            <a:r>
              <a:rPr lang="en-US" sz="1800" smtClean="0">
                <a:latin typeface="Times New Roman" pitchFamily="18" charset="0"/>
                <a:cs typeface="Times New Roman" pitchFamily="18" charset="0"/>
              </a:rPr>
              <a:t>. They are defined outside the function</a:t>
            </a:r>
            <a:r>
              <a:rPr lang="he-IL" sz="1800" smtClean="0">
                <a:latin typeface="Times New Roman" pitchFamily="18" charset="0"/>
                <a:cs typeface="Times New Roman" pitchFamily="18" charset="0"/>
              </a:rPr>
              <a:t> </a:t>
            </a:r>
            <a:r>
              <a:rPr lang="en-US" sz="1800" smtClean="0">
                <a:latin typeface="Times New Roman" pitchFamily="18" charset="0"/>
                <a:cs typeface="Times New Roman" pitchFamily="18" charset="0"/>
              </a:rPr>
              <a:t>and used inside it.</a:t>
            </a:r>
          </a:p>
          <a:p>
            <a:pPr algn="l" rtl="0" eaLnBrk="1" hangingPunct="1">
              <a:lnSpc>
                <a:spcPct val="80000"/>
              </a:lnSpc>
              <a:buFont typeface="Wingdings" pitchFamily="2" charset="2"/>
              <a:buNone/>
            </a:pPr>
            <a:endParaRPr lang="en-US" sz="1800" b="1"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b="1" smtClean="0">
                <a:latin typeface="Times New Roman" pitchFamily="18" charset="0"/>
                <a:cs typeface="Times New Roman" pitchFamily="18" charset="0"/>
              </a:rPr>
              <a:t>extern</a:t>
            </a:r>
            <a:r>
              <a:rPr lang="en-US" sz="1800" smtClean="0">
                <a:latin typeface="Times New Roman" pitchFamily="18" charset="0"/>
                <a:cs typeface="Times New Roman" pitchFamily="18" charset="0"/>
              </a:rPr>
              <a:t> declares a reference to a </a:t>
            </a:r>
            <a:r>
              <a:rPr lang="en-US" sz="1800" smtClean="0">
                <a:solidFill>
                  <a:srgbClr val="0066FF"/>
                </a:solidFill>
                <a:latin typeface="Times New Roman" pitchFamily="18" charset="0"/>
                <a:cs typeface="Times New Roman" pitchFamily="18" charset="0"/>
              </a:rPr>
              <a:t>variable defined elsewhere</a:t>
            </a:r>
            <a:r>
              <a:rPr lang="en-US" sz="1800" b="1" smtClean="0">
                <a:latin typeface="Times New Roman" pitchFamily="18" charset="0"/>
                <a:cs typeface="Times New Roman" pitchFamily="18" charset="0"/>
              </a:rPr>
              <a:t>.</a:t>
            </a: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Once you have declared a reference to the variable at the external level, the variable is</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visible throughout the remainder of the </a:t>
            </a:r>
            <a:r>
              <a:rPr lang="en-US" sz="1800" smtClean="0">
                <a:solidFill>
                  <a:srgbClr val="FF0000"/>
                </a:solidFill>
                <a:latin typeface="Times New Roman" pitchFamily="18" charset="0"/>
                <a:cs typeface="Times New Roman" pitchFamily="18" charset="0"/>
              </a:rPr>
              <a:t>translation unit</a:t>
            </a:r>
            <a:r>
              <a:rPr lang="en-US" sz="1800" smtClean="0">
                <a:latin typeface="Times New Roman" pitchFamily="18" charset="0"/>
                <a:cs typeface="Times New Roman" pitchFamily="18" charset="0"/>
              </a:rPr>
              <a:t> in which the declared reference occurs.</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For an </a:t>
            </a:r>
            <a:r>
              <a:rPr lang="en-US" sz="1800" b="1" smtClean="0">
                <a:latin typeface="Times New Roman" pitchFamily="18" charset="0"/>
                <a:cs typeface="Times New Roman" pitchFamily="18" charset="0"/>
              </a:rPr>
              <a:t>extern</a:t>
            </a:r>
            <a:r>
              <a:rPr lang="en-US" sz="1800" smtClean="0">
                <a:latin typeface="Times New Roman" pitchFamily="18" charset="0"/>
                <a:cs typeface="Times New Roman" pitchFamily="18" charset="0"/>
              </a:rPr>
              <a:t> reference to be valid, the variable it refers to </a:t>
            </a:r>
            <a:r>
              <a:rPr lang="en-US" sz="1800" u="sng" smtClean="0">
                <a:solidFill>
                  <a:srgbClr val="0066FF"/>
                </a:solidFill>
                <a:latin typeface="Times New Roman" pitchFamily="18" charset="0"/>
                <a:cs typeface="Times New Roman" pitchFamily="18" charset="0"/>
              </a:rPr>
              <a:t>must</a:t>
            </a:r>
            <a:r>
              <a:rPr lang="en-US" sz="1800" smtClean="0">
                <a:solidFill>
                  <a:srgbClr val="0066FF"/>
                </a:solidFill>
                <a:latin typeface="Times New Roman" pitchFamily="18" charset="0"/>
                <a:cs typeface="Times New Roman" pitchFamily="18" charset="0"/>
              </a:rPr>
              <a:t> be defined once</a:t>
            </a:r>
            <a:r>
              <a:rPr lang="en-US" sz="1800" smtClean="0">
                <a:latin typeface="Times New Roman" pitchFamily="18" charset="0"/>
                <a:cs typeface="Times New Roman" pitchFamily="18" charset="0"/>
              </a:rPr>
              <a:t>, </a:t>
            </a:r>
            <a:r>
              <a:rPr lang="en-US" sz="1800" u="sng" smtClean="0">
                <a:latin typeface="Times New Roman" pitchFamily="18" charset="0"/>
                <a:cs typeface="Times New Roman" pitchFamily="18" charset="0"/>
              </a:rPr>
              <a:t>and</a:t>
            </a:r>
          </a:p>
          <a:p>
            <a:pPr algn="l" rtl="0" eaLnBrk="1" hangingPunct="1">
              <a:lnSpc>
                <a:spcPct val="80000"/>
              </a:lnSpc>
              <a:buFont typeface="Wingdings" pitchFamily="2" charset="2"/>
              <a:buNone/>
            </a:pPr>
            <a:r>
              <a:rPr lang="en-US" sz="1800" u="sng" smtClean="0">
                <a:latin typeface="Times New Roman" pitchFamily="18" charset="0"/>
                <a:cs typeface="Times New Roman" pitchFamily="18" charset="0"/>
              </a:rPr>
              <a:t> only once</a:t>
            </a:r>
            <a:r>
              <a:rPr lang="en-US" sz="1800" smtClean="0">
                <a:latin typeface="Times New Roman" pitchFamily="18" charset="0"/>
                <a:cs typeface="Times New Roman" pitchFamily="18" charset="0"/>
              </a:rPr>
              <a:t>, at the external level. This definition can be in any of the translation units that make up the program.</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161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ECF7045-2C2D-4CC7-923D-448569D02D8F}" type="slidenum">
              <a:rPr lang="he-IL" sz="1200" smtClean="0">
                <a:solidFill>
                  <a:srgbClr val="898989"/>
                </a:solidFill>
                <a:cs typeface="Arial" pitchFamily="34" charset="0"/>
              </a:rPr>
              <a:pPr eaLnBrk="1" hangingPunct="1"/>
              <a:t>184</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524000" y="76200"/>
            <a:ext cx="7772400" cy="1143000"/>
          </a:xfrm>
        </p:spPr>
        <p:txBody>
          <a:bodyPr/>
          <a:lstStyle/>
          <a:p>
            <a:pPr eaLnBrk="1" hangingPunct="1"/>
            <a:r>
              <a:rPr lang="en-US" sz="3600" b="1" smtClean="0">
                <a:latin typeface="Times" pitchFamily="18" charset="0"/>
              </a:rPr>
              <a:t>Extern keyword </a:t>
            </a:r>
            <a:r>
              <a:rPr lang="en-US" sz="2000" b="1" smtClean="0">
                <a:latin typeface="Times" pitchFamily="18" charset="0"/>
              </a:rPr>
              <a:t>(2)</a:t>
            </a:r>
          </a:p>
        </p:txBody>
      </p:sp>
      <p:sp>
        <p:nvSpPr>
          <p:cNvPr id="162819" name="Rectangle 3"/>
          <p:cNvSpPr>
            <a:spLocks noGrp="1" noChangeArrowheads="1"/>
          </p:cNvSpPr>
          <p:nvPr>
            <p:ph idx="1"/>
          </p:nvPr>
        </p:nvSpPr>
        <p:spPr>
          <a:xfrm>
            <a:off x="609600" y="1524000"/>
            <a:ext cx="8077200" cy="4530725"/>
          </a:xfrm>
        </p:spPr>
        <p:txBody>
          <a:bodyPr/>
          <a:lstStyle/>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The </a:t>
            </a:r>
            <a:r>
              <a:rPr lang="en-US" sz="1800" smtClean="0">
                <a:solidFill>
                  <a:srgbClr val="0033CC"/>
                </a:solidFill>
                <a:latin typeface="Times New Roman" pitchFamily="18" charset="0"/>
                <a:cs typeface="Times New Roman" pitchFamily="18" charset="0"/>
              </a:rPr>
              <a:t>extern keyword declares </a:t>
            </a:r>
            <a:r>
              <a:rPr lang="en-US" sz="1800" smtClean="0">
                <a:latin typeface="Times New Roman" pitchFamily="18" charset="0"/>
                <a:cs typeface="Times New Roman" pitchFamily="18" charset="0"/>
              </a:rPr>
              <a:t>a variable or function and </a:t>
            </a:r>
            <a:r>
              <a:rPr lang="en-US" sz="1800" smtClean="0">
                <a:solidFill>
                  <a:srgbClr val="FF0000"/>
                </a:solidFill>
                <a:latin typeface="Times New Roman" pitchFamily="18" charset="0"/>
                <a:cs typeface="Times New Roman" pitchFamily="18" charset="0"/>
              </a:rPr>
              <a:t>specifies that it has external</a:t>
            </a:r>
          </a:p>
          <a:p>
            <a:pPr algn="l" rtl="0" eaLnBrk="1" hangingPunct="1">
              <a:lnSpc>
                <a:spcPct val="80000"/>
              </a:lnSpc>
              <a:buFont typeface="Wingdings" pitchFamily="2" charset="2"/>
              <a:buNone/>
            </a:pPr>
            <a:r>
              <a:rPr lang="en-US" sz="1800" smtClean="0">
                <a:solidFill>
                  <a:srgbClr val="FF0000"/>
                </a:solidFill>
                <a:latin typeface="Times New Roman" pitchFamily="18" charset="0"/>
                <a:cs typeface="Times New Roman" pitchFamily="18" charset="0"/>
              </a:rPr>
              <a:t> linkage</a:t>
            </a:r>
            <a:r>
              <a:rPr lang="en-US" sz="1800" smtClean="0">
                <a:latin typeface="Times New Roman" pitchFamily="18" charset="0"/>
                <a:cs typeface="Times New Roman" pitchFamily="18" charset="0"/>
              </a:rPr>
              <a:t> (its name is visible from files other than the one in which it's defined).</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When modifying a variable, extern specifies that the variable has static duration (it is</a:t>
            </a: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 allocated when the program begins and de-allocated when the program ends). </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The variable or function </a:t>
            </a:r>
            <a:r>
              <a:rPr lang="en-US" sz="1800" smtClean="0">
                <a:solidFill>
                  <a:srgbClr val="0033CC"/>
                </a:solidFill>
                <a:latin typeface="Times New Roman" pitchFamily="18" charset="0"/>
                <a:cs typeface="Times New Roman" pitchFamily="18" charset="0"/>
              </a:rPr>
              <a:t>may be defined in another source file</a:t>
            </a:r>
            <a:r>
              <a:rPr lang="en-US" sz="1800" smtClean="0">
                <a:latin typeface="Times New Roman" pitchFamily="18" charset="0"/>
                <a:cs typeface="Times New Roman" pitchFamily="18" charset="0"/>
              </a:rPr>
              <a:t>, or later in the same file</a:t>
            </a:r>
            <a:r>
              <a:rPr lang="en-US" sz="1800" smtClean="0">
                <a:solidFill>
                  <a:srgbClr val="0033CC"/>
                </a:solidFill>
                <a:latin typeface="Times New Roman" pitchFamily="18" charset="0"/>
                <a:cs typeface="Times New Roman" pitchFamily="18" charset="0"/>
              </a:rPr>
              <a:t>.  Declarations of variables and functions at file scope are external by default.</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a function prototype using </a:t>
            </a:r>
            <a:r>
              <a:rPr lang="en-US" sz="1800" b="1" smtClean="0">
                <a:latin typeface="Times New Roman" pitchFamily="18" charset="0"/>
                <a:cs typeface="Times New Roman" pitchFamily="18" charset="0"/>
              </a:rPr>
              <a:t>extern</a:t>
            </a:r>
            <a:r>
              <a:rPr lang="en-US" sz="1800" smtClean="0">
                <a:latin typeface="Times New Roman" pitchFamily="18" charset="0"/>
                <a:cs typeface="Times New Roman" pitchFamily="18" charset="0"/>
              </a:rPr>
              <a:t> is only optional (i.e. default), since functions </a:t>
            </a: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 can only be defined at the external level and cannot be nested. This means they</a:t>
            </a: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 have "</a:t>
            </a:r>
            <a:r>
              <a:rPr lang="en-US" sz="1800" smtClean="0">
                <a:solidFill>
                  <a:srgbClr val="FF0000"/>
                </a:solidFill>
                <a:latin typeface="Times New Roman" pitchFamily="18" charset="0"/>
                <a:cs typeface="Times New Roman" pitchFamily="18" charset="0"/>
              </a:rPr>
              <a:t>external linkage</a:t>
            </a:r>
            <a:r>
              <a:rPr lang="en-US" sz="1800" smtClean="0">
                <a:latin typeface="Times New Roman" pitchFamily="18" charset="0"/>
                <a:cs typeface="Times New Roman" pitchFamily="18" charset="0"/>
              </a:rPr>
              <a:t>" by default. (</a:t>
            </a:r>
            <a:r>
              <a:rPr lang="en-US" sz="1800" smtClean="0">
                <a:solidFill>
                  <a:srgbClr val="0033CC"/>
                </a:solidFill>
                <a:latin typeface="Times New Roman" pitchFamily="18" charset="0"/>
                <a:cs typeface="Times New Roman" pitchFamily="18" charset="0"/>
              </a:rPr>
              <a:t>Functions from other files are "known" to the</a:t>
            </a:r>
          </a:p>
          <a:p>
            <a:pPr algn="l" rtl="0" eaLnBrk="1" hangingPunct="1">
              <a:lnSpc>
                <a:spcPct val="90000"/>
              </a:lnSpc>
              <a:buFont typeface="Wingdings" pitchFamily="2" charset="2"/>
              <a:buNone/>
            </a:pPr>
            <a:r>
              <a:rPr lang="en-US" sz="1800" smtClean="0">
                <a:solidFill>
                  <a:srgbClr val="0033CC"/>
                </a:solidFill>
                <a:latin typeface="Times New Roman" pitchFamily="18" charset="0"/>
                <a:cs typeface="Times New Roman" pitchFamily="18" charset="0"/>
              </a:rPr>
              <a:t> compiler when including their header files</a:t>
            </a:r>
            <a:r>
              <a:rPr lang="en-US" sz="1800" smtClean="0">
                <a:latin typeface="Times New Roman" pitchFamily="18" charset="0"/>
                <a:cs typeface="Times New Roman" pitchFamily="18" charset="0"/>
              </a:rPr>
              <a:t>, signaling the compiler they would be linked later on).</a:t>
            </a:r>
            <a:r>
              <a:rPr lang="en-US" smtClean="0">
                <a:latin typeface="Times New Roman" pitchFamily="18" charset="0"/>
                <a:cs typeface="Times New Roman" pitchFamily="18" charset="0"/>
              </a:rPr>
              <a:t>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62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72A28CF-0F7A-4E25-834E-6C8B4128AA99}" type="slidenum">
              <a:rPr lang="he-IL" sz="1200" smtClean="0">
                <a:solidFill>
                  <a:srgbClr val="898989"/>
                </a:solidFill>
                <a:cs typeface="Arial" pitchFamily="34" charset="0"/>
              </a:rPr>
              <a:pPr eaLnBrk="1" hangingPunct="1"/>
              <a:t>185</a:t>
            </a:fld>
            <a:endParaRPr lang="en-US" sz="1200" smtClean="0">
              <a:solidFill>
                <a:srgbClr val="898989"/>
              </a:solidFill>
            </a:endParaRPr>
          </a:p>
        </p:txBody>
      </p:sp>
      <p:sp>
        <p:nvSpPr>
          <p:cNvPr id="162822" name="Rectangle 4"/>
          <p:cNvSpPr>
            <a:spLocks noChangeArrowheads="1"/>
          </p:cNvSpPr>
          <p:nvPr/>
        </p:nvSpPr>
        <p:spPr bwMode="auto">
          <a:xfrm>
            <a:off x="6858000" y="5791200"/>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600">
                <a:solidFill>
                  <a:srgbClr val="FF0000"/>
                </a:solidFill>
                <a:latin typeface="Times New Roman" pitchFamily="18" charset="0"/>
              </a:rPr>
              <a:t> </a:t>
            </a:r>
            <a:r>
              <a:rPr lang="en-US" sz="1600" b="1">
                <a:solidFill>
                  <a:srgbClr val="FF0000"/>
                </a:solidFill>
                <a:latin typeface="Times New Roman" pitchFamily="18" charset="0"/>
              </a:rPr>
              <a:t>Lesson 3 -extern</a:t>
            </a:r>
            <a:endParaRPr lang="en-US" sz="160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295400" y="152400"/>
            <a:ext cx="7772400" cy="1143000"/>
          </a:xfrm>
        </p:spPr>
        <p:txBody>
          <a:bodyPr/>
          <a:lstStyle/>
          <a:p>
            <a:pPr eaLnBrk="1" hangingPunct="1"/>
            <a:r>
              <a:rPr lang="en-US" sz="3600" b="1" smtClean="0">
                <a:latin typeface="Times" pitchFamily="18" charset="0"/>
              </a:rPr>
              <a:t>Extern keyword </a:t>
            </a:r>
            <a:r>
              <a:rPr lang="en-US" sz="2000" b="1" smtClean="0">
                <a:latin typeface="Times" pitchFamily="18" charset="0"/>
              </a:rPr>
              <a:t>(3)</a:t>
            </a:r>
          </a:p>
        </p:txBody>
      </p:sp>
      <p:sp>
        <p:nvSpPr>
          <p:cNvPr id="163843" name="Rectangle 3"/>
          <p:cNvSpPr>
            <a:spLocks noGrp="1" noChangeArrowheads="1"/>
          </p:cNvSpPr>
          <p:nvPr>
            <p:ph idx="1"/>
          </p:nvPr>
        </p:nvSpPr>
        <p:spPr>
          <a:xfrm>
            <a:off x="685800" y="1600200"/>
            <a:ext cx="7772400" cy="4530725"/>
          </a:xfrm>
        </p:spPr>
        <p:txBody>
          <a:bodyPr/>
          <a:lstStyle/>
          <a:p>
            <a:pPr algn="l" rtl="0" eaLnBrk="1" hangingPunct="1">
              <a:lnSpc>
                <a:spcPct val="80000"/>
              </a:lnSpc>
              <a:buFont typeface="Wingdings" pitchFamily="2" charset="2"/>
              <a:buNone/>
            </a:pPr>
            <a:r>
              <a:rPr lang="en-US" sz="1800" b="1" i="1" smtClean="0">
                <a:latin typeface="Times New Roman" pitchFamily="18" charset="0"/>
                <a:cs typeface="Times New Roman" pitchFamily="18" charset="0"/>
              </a:rPr>
              <a:t>Behind the scenes :</a:t>
            </a:r>
            <a:endParaRPr lang="en-US" sz="1800" smtClean="0">
              <a:latin typeface="Times New Roman" pitchFamily="18" charset="0"/>
              <a:cs typeface="Times New Roman" pitchFamily="18" charset="0"/>
            </a:endParaRPr>
          </a:p>
          <a:p>
            <a:pPr lvl="1" algn="l" rtl="0" eaLnBrk="1" hangingPunct="1">
              <a:lnSpc>
                <a:spcPct val="80000"/>
              </a:lnSpc>
            </a:pPr>
            <a:r>
              <a:rPr lang="en-US" sz="1800" smtClean="0">
                <a:latin typeface="Times New Roman" pitchFamily="18" charset="0"/>
                <a:cs typeface="Times New Roman" pitchFamily="18" charset="0"/>
              </a:rPr>
              <a:t>a </a:t>
            </a:r>
            <a:r>
              <a:rPr lang="en-US" sz="1800" b="1" smtClean="0">
                <a:solidFill>
                  <a:srgbClr val="FF0000"/>
                </a:solidFill>
                <a:latin typeface="Times New Roman" pitchFamily="18" charset="0"/>
                <a:cs typeface="Times New Roman" pitchFamily="18" charset="0"/>
              </a:rPr>
              <a:t>symbol table</a:t>
            </a:r>
            <a:r>
              <a:rPr lang="en-US" sz="1800" smtClean="0">
                <a:latin typeface="Times New Roman" pitchFamily="18" charset="0"/>
                <a:cs typeface="Times New Roman" pitchFamily="18" charset="0"/>
              </a:rPr>
              <a:t> is a data structure used by the </a:t>
            </a:r>
            <a:r>
              <a:rPr lang="en-US" sz="1800" b="1" smtClean="0">
                <a:solidFill>
                  <a:srgbClr val="FF0000"/>
                </a:solidFill>
                <a:latin typeface="Times New Roman" pitchFamily="18" charset="0"/>
                <a:cs typeface="Times New Roman" pitchFamily="18" charset="0"/>
              </a:rPr>
              <a:t>compiler</a:t>
            </a:r>
            <a:r>
              <a:rPr lang="en-US" sz="1800" smtClean="0">
                <a:latin typeface="Times New Roman" pitchFamily="18" charset="0"/>
                <a:cs typeface="Times New Roman" pitchFamily="18" charset="0"/>
              </a:rPr>
              <a:t>, holding  information  about each identifier in the program's source code . That info can be its type, scope level and sometimes its location</a:t>
            </a:r>
            <a:r>
              <a:rPr lang="en-US" sz="1800" b="1" smtClean="0">
                <a:latin typeface="Times New Roman" pitchFamily="18" charset="0"/>
                <a:cs typeface="Times New Roman" pitchFamily="18" charset="0"/>
              </a:rPr>
              <a:t>.</a:t>
            </a:r>
          </a:p>
          <a:p>
            <a:pPr lvl="1"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lvl="1" algn="l" rtl="0" eaLnBrk="1" hangingPunct="1">
              <a:lnSpc>
                <a:spcPct val="80000"/>
              </a:lnSpc>
            </a:pPr>
            <a:r>
              <a:rPr lang="en-US" sz="1800" smtClean="0">
                <a:latin typeface="Times New Roman" pitchFamily="18" charset="0"/>
                <a:cs typeface="Times New Roman" pitchFamily="18" charset="0"/>
              </a:rPr>
              <a:t>An </a:t>
            </a:r>
            <a:r>
              <a:rPr lang="en-US" sz="1800" b="1" smtClean="0">
                <a:solidFill>
                  <a:srgbClr val="FF0000"/>
                </a:solidFill>
                <a:latin typeface="Times New Roman" pitchFamily="18" charset="0"/>
                <a:cs typeface="Times New Roman" pitchFamily="18" charset="0"/>
              </a:rPr>
              <a:t>object file</a:t>
            </a:r>
            <a:r>
              <a:rPr lang="en-US" sz="1800" smtClean="0">
                <a:latin typeface="Times New Roman" pitchFamily="18" charset="0"/>
                <a:cs typeface="Times New Roman" pitchFamily="18" charset="0"/>
              </a:rPr>
              <a:t> will contain a symbol table of the identifiers it contains that are externally visible. During the linking of different object files, a </a:t>
            </a:r>
            <a:r>
              <a:rPr lang="en-US" sz="1800" b="1" smtClean="0">
                <a:solidFill>
                  <a:srgbClr val="FF0000"/>
                </a:solidFill>
                <a:latin typeface="Times New Roman" pitchFamily="18" charset="0"/>
                <a:cs typeface="Times New Roman" pitchFamily="18" charset="0"/>
              </a:rPr>
              <a:t>linker</a:t>
            </a:r>
            <a:r>
              <a:rPr lang="en-US" sz="1800" smtClean="0">
                <a:latin typeface="Times New Roman" pitchFamily="18" charset="0"/>
                <a:cs typeface="Times New Roman" pitchFamily="18" charset="0"/>
              </a:rPr>
              <a:t> will use these symbol tables to resolve any unresolved references.</a:t>
            </a:r>
          </a:p>
          <a:p>
            <a:pPr lvl="1" algn="l" rtl="0" eaLnBrk="1" hangingPunct="1">
              <a:lnSpc>
                <a:spcPct val="80000"/>
              </a:lnSpc>
              <a:buFont typeface="Wingdings" pitchFamily="2" charset="2"/>
              <a:buNone/>
            </a:pPr>
            <a:endParaRPr lang="en-US" sz="1800" b="1" smtClean="0">
              <a:latin typeface="Times New Roman" pitchFamily="18" charset="0"/>
              <a:cs typeface="Times New Roman" pitchFamily="18" charset="0"/>
            </a:endParaRPr>
          </a:p>
          <a:p>
            <a:pPr lvl="1" algn="l" rtl="0" eaLnBrk="1" hangingPunct="1">
              <a:lnSpc>
                <a:spcPct val="80000"/>
              </a:lnSpc>
            </a:pPr>
            <a:r>
              <a:rPr lang="en-US" sz="1800" b="1" smtClean="0">
                <a:latin typeface="Times New Roman" pitchFamily="18" charset="0"/>
                <a:cs typeface="Times New Roman" pitchFamily="18" charset="0"/>
              </a:rPr>
              <a:t>extern</a:t>
            </a:r>
            <a:r>
              <a:rPr lang="en-US" sz="1800" smtClean="0">
                <a:latin typeface="Times New Roman" pitchFamily="18" charset="0"/>
                <a:cs typeface="Times New Roman" pitchFamily="18" charset="0"/>
              </a:rPr>
              <a:t> tells the compiler that the variable will be found in the symbol table of a different </a:t>
            </a:r>
            <a:r>
              <a:rPr lang="en-US" sz="1800" smtClean="0">
                <a:solidFill>
                  <a:srgbClr val="FF0000"/>
                </a:solidFill>
                <a:latin typeface="Times New Roman" pitchFamily="18" charset="0"/>
                <a:cs typeface="Times New Roman" pitchFamily="18" charset="0"/>
              </a:rPr>
              <a:t>translation unit</a:t>
            </a:r>
            <a:r>
              <a:rPr lang="en-US" sz="1800" smtClean="0">
                <a:latin typeface="Times New Roman" pitchFamily="18" charset="0"/>
                <a:cs typeface="Times New Roman" pitchFamily="18" charset="0"/>
              </a:rPr>
              <a:t>.</a:t>
            </a:r>
          </a:p>
          <a:p>
            <a:pPr lvl="1"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lvl="1" algn="l" rtl="0" eaLnBrk="1" hangingPunct="1">
              <a:lnSpc>
                <a:spcPct val="80000"/>
              </a:lnSpc>
            </a:pPr>
            <a:r>
              <a:rPr lang="en-US" sz="1800" smtClean="0">
                <a:latin typeface="Times New Roman" pitchFamily="18" charset="0"/>
                <a:cs typeface="Times New Roman" pitchFamily="18" charset="0"/>
              </a:rPr>
              <a:t>The </a:t>
            </a:r>
            <a:r>
              <a:rPr lang="en-US" sz="1800" smtClean="0">
                <a:solidFill>
                  <a:srgbClr val="0033CC"/>
                </a:solidFill>
                <a:latin typeface="Times New Roman" pitchFamily="18" charset="0"/>
                <a:cs typeface="Times New Roman" pitchFamily="18" charset="0"/>
              </a:rPr>
              <a:t>external declaration is not resolved by the </a:t>
            </a:r>
            <a:r>
              <a:rPr lang="en-US" sz="1800" b="1" smtClean="0">
                <a:solidFill>
                  <a:srgbClr val="0033CC"/>
                </a:solidFill>
                <a:latin typeface="Times New Roman" pitchFamily="18" charset="0"/>
                <a:cs typeface="Times New Roman" pitchFamily="18" charset="0"/>
              </a:rPr>
              <a:t>compiler</a:t>
            </a:r>
            <a:r>
              <a:rPr lang="en-US" sz="1800" smtClean="0">
                <a:solidFill>
                  <a:srgbClr val="0033CC"/>
                </a:solidFill>
                <a:latin typeface="Times New Roman" pitchFamily="18" charset="0"/>
                <a:cs typeface="Times New Roman" pitchFamily="18" charset="0"/>
              </a:rPr>
              <a:t>, but instead by the </a:t>
            </a:r>
            <a:r>
              <a:rPr lang="en-US" sz="1800" b="1" smtClean="0">
                <a:solidFill>
                  <a:srgbClr val="0033CC"/>
                </a:solidFill>
                <a:latin typeface="Times New Roman" pitchFamily="18" charset="0"/>
                <a:cs typeface="Times New Roman" pitchFamily="18" charset="0"/>
              </a:rPr>
              <a:t>linker</a:t>
            </a:r>
            <a:r>
              <a:rPr lang="en-US" sz="1800" smtClean="0">
                <a:latin typeface="Times New Roman" pitchFamily="18" charset="0"/>
                <a:cs typeface="Times New Roman" pitchFamily="18" charset="0"/>
              </a:rPr>
              <a:t>: </a:t>
            </a:r>
            <a:r>
              <a:rPr lang="en-US" sz="1800" smtClean="0">
                <a:solidFill>
                  <a:srgbClr val="FF0000"/>
                </a:solidFill>
                <a:latin typeface="Times New Roman" pitchFamily="18" charset="0"/>
                <a:cs typeface="Times New Roman" pitchFamily="18" charset="0"/>
              </a:rPr>
              <a:t>modularity</a:t>
            </a:r>
            <a:r>
              <a:rPr lang="en-US" sz="1800" smtClean="0">
                <a:latin typeface="Times New Roman" pitchFamily="18" charset="0"/>
                <a:cs typeface="Times New Roman" pitchFamily="18" charset="0"/>
              </a:rPr>
              <a:t> at the compiler level.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63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875FDB5-50C5-43EA-B376-863A7AD44B81}" type="slidenum">
              <a:rPr lang="he-IL" sz="1200" smtClean="0">
                <a:solidFill>
                  <a:srgbClr val="898989"/>
                </a:solidFill>
                <a:cs typeface="Arial" pitchFamily="34" charset="0"/>
              </a:rPr>
              <a:pPr eaLnBrk="1" hangingPunct="1"/>
              <a:t>186</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subTitle" idx="1"/>
          </p:nvPr>
        </p:nvSpPr>
        <p:spPr>
          <a:xfrm>
            <a:off x="1295400" y="2743200"/>
            <a:ext cx="6400800" cy="1752600"/>
          </a:xfrm>
        </p:spPr>
        <p:txBody>
          <a:bodyPr/>
          <a:lstStyle/>
          <a:p>
            <a:pPr rtl="0" eaLnBrk="1" hangingPunct="1">
              <a:lnSpc>
                <a:spcPct val="80000"/>
              </a:lnSpc>
            </a:pPr>
            <a:r>
              <a:rPr lang="en-US" sz="3600" b="1" smtClean="0">
                <a:solidFill>
                  <a:srgbClr val="FF0000"/>
                </a:solidFill>
                <a:latin typeface="Times New Roman" pitchFamily="18" charset="0"/>
                <a:cs typeface="Times New Roman" pitchFamily="18" charset="0"/>
              </a:rPr>
              <a:t>Static Variables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64868"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AD497891-72BB-4A2F-A457-8ED5BFAC62B1}" type="slidenum">
              <a:rPr lang="he-IL" sz="1200" smtClean="0">
                <a:solidFill>
                  <a:srgbClr val="898989"/>
                </a:solidFill>
                <a:cs typeface="Arial" pitchFamily="34" charset="0"/>
              </a:rPr>
              <a:pPr eaLnBrk="1" hangingPunct="1"/>
              <a:t>187</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5"/>
          <p:cNvSpPr>
            <a:spLocks noGrp="1" noChangeArrowheads="1"/>
          </p:cNvSpPr>
          <p:nvPr>
            <p:ph type="title"/>
          </p:nvPr>
        </p:nvSpPr>
        <p:spPr>
          <a:xfrm>
            <a:off x="-1676400" y="152400"/>
            <a:ext cx="7772400" cy="1143000"/>
          </a:xfrm>
          <a:noFill/>
        </p:spPr>
        <p:txBody>
          <a:bodyPr/>
          <a:lstStyle/>
          <a:p>
            <a:pPr rtl="0" eaLnBrk="1" hangingPunct="1"/>
            <a:r>
              <a:rPr lang="en-US" sz="3600" b="1" smtClean="0">
                <a:latin typeface="Times" pitchFamily="18" charset="0"/>
              </a:rPr>
              <a:t>Static Variables</a:t>
            </a:r>
            <a:r>
              <a:rPr lang="en-US" b="1" smtClean="0">
                <a:latin typeface="Times" pitchFamily="18" charset="0"/>
              </a:rPr>
              <a:t> </a:t>
            </a:r>
            <a:r>
              <a:rPr lang="en-US" sz="2000" b="1" smtClean="0">
                <a:latin typeface="Times" pitchFamily="18" charset="0"/>
              </a:rPr>
              <a:t>(1)</a:t>
            </a:r>
          </a:p>
        </p:txBody>
      </p:sp>
      <p:sp>
        <p:nvSpPr>
          <p:cNvPr id="165891" name="Rectangle 3"/>
          <p:cNvSpPr>
            <a:spLocks noGrp="1" noChangeArrowheads="1"/>
          </p:cNvSpPr>
          <p:nvPr>
            <p:ph idx="1"/>
          </p:nvPr>
        </p:nvSpPr>
        <p:spPr/>
        <p:txBody>
          <a:bodyPr/>
          <a:lstStyle/>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A </a:t>
            </a:r>
            <a:r>
              <a:rPr lang="en-US" sz="1800" b="1" smtClean="0">
                <a:latin typeface="Times New Roman" pitchFamily="18" charset="0"/>
                <a:cs typeface="Times New Roman" pitchFamily="18" charset="0"/>
              </a:rPr>
              <a:t>static variable</a:t>
            </a:r>
            <a:r>
              <a:rPr lang="en-US" sz="1800" smtClean="0">
                <a:latin typeface="Times New Roman" pitchFamily="18" charset="0"/>
                <a:cs typeface="Times New Roman" pitchFamily="18" charset="0"/>
              </a:rPr>
              <a:t> is a variable that has been allocated statically and whose </a:t>
            </a:r>
            <a:r>
              <a:rPr lang="en-US" sz="1800" smtClean="0">
                <a:solidFill>
                  <a:srgbClr val="FF0000"/>
                </a:solidFill>
                <a:latin typeface="Times New Roman" pitchFamily="18" charset="0"/>
                <a:cs typeface="Times New Roman" pitchFamily="18" charset="0"/>
              </a:rPr>
              <a:t>lifetime</a:t>
            </a:r>
            <a:r>
              <a:rPr lang="en-US" sz="1800" smtClean="0">
                <a:latin typeface="Times New Roman" pitchFamily="18" charset="0"/>
                <a:cs typeface="Times New Roman" pitchFamily="18" charset="0"/>
              </a:rPr>
              <a:t> extends across the </a:t>
            </a:r>
            <a:r>
              <a:rPr lang="en-US" sz="1800" u="sng" smtClean="0">
                <a:solidFill>
                  <a:schemeClr val="accent2"/>
                </a:solidFill>
                <a:latin typeface="Times New Roman" pitchFamily="18" charset="0"/>
                <a:cs typeface="Times New Roman" pitchFamily="18" charset="0"/>
              </a:rPr>
              <a:t>entire</a:t>
            </a:r>
            <a:r>
              <a:rPr lang="en-US" sz="1800" smtClean="0">
                <a:solidFill>
                  <a:schemeClr val="accent2"/>
                </a:solidFill>
                <a:latin typeface="Times New Roman" pitchFamily="18" charset="0"/>
                <a:cs typeface="Times New Roman" pitchFamily="18" charset="0"/>
              </a:rPr>
              <a:t> run of the program</a:t>
            </a:r>
            <a:r>
              <a:rPr lang="en-US" sz="1800" smtClean="0">
                <a:latin typeface="Times New Roman" pitchFamily="18" charset="0"/>
                <a:cs typeface="Times New Roman" pitchFamily="18" charset="0"/>
              </a:rPr>
              <a:t>.</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Generally, static is a special type of local variable, called a </a:t>
            </a:r>
            <a:r>
              <a:rPr lang="en-US" sz="1800" smtClean="0">
                <a:solidFill>
                  <a:srgbClr val="FF0000"/>
                </a:solidFill>
                <a:latin typeface="Times New Roman" pitchFamily="18" charset="0"/>
                <a:cs typeface="Times New Roman" pitchFamily="18" charset="0"/>
              </a:rPr>
              <a:t>static</a:t>
            </a:r>
            <a:r>
              <a:rPr lang="en-US" sz="1800" smtClean="0">
                <a:latin typeface="Times New Roman" pitchFamily="18" charset="0"/>
                <a:cs typeface="Times New Roman" pitchFamily="18" charset="0"/>
              </a:rPr>
              <a:t> </a:t>
            </a:r>
            <a:r>
              <a:rPr lang="en-US" sz="1800" smtClean="0">
                <a:solidFill>
                  <a:srgbClr val="FF0000"/>
                </a:solidFill>
                <a:latin typeface="Times New Roman" pitchFamily="18" charset="0"/>
                <a:cs typeface="Times New Roman" pitchFamily="18" charset="0"/>
              </a:rPr>
              <a:t>local</a:t>
            </a:r>
            <a:r>
              <a:rPr lang="en-US" sz="1800" smtClean="0">
                <a:latin typeface="Times New Roman" pitchFamily="18" charset="0"/>
                <a:cs typeface="Times New Roman" pitchFamily="18" charset="0"/>
              </a:rPr>
              <a:t>, which: </a:t>
            </a:r>
          </a:p>
          <a:p>
            <a:pPr algn="l" rtl="0" eaLnBrk="1" hangingPunct="1">
              <a:lnSpc>
                <a:spcPct val="90000"/>
              </a:lnSpc>
            </a:pPr>
            <a:r>
              <a:rPr lang="en-US" sz="1800" smtClean="0">
                <a:latin typeface="Times New Roman" pitchFamily="18" charset="0"/>
                <a:cs typeface="Times New Roman" pitchFamily="18" charset="0"/>
              </a:rPr>
              <a:t>is </a:t>
            </a:r>
            <a:r>
              <a:rPr lang="en-US" sz="1800" u="sng" smtClean="0">
                <a:solidFill>
                  <a:srgbClr val="0033CC"/>
                </a:solidFill>
                <a:latin typeface="Times New Roman" pitchFamily="18" charset="0"/>
                <a:cs typeface="Times New Roman" pitchFamily="18" charset="0"/>
              </a:rPr>
              <a:t>local</a:t>
            </a:r>
            <a:r>
              <a:rPr lang="en-US" sz="1800" smtClean="0">
                <a:solidFill>
                  <a:srgbClr val="0033CC"/>
                </a:solidFill>
                <a:latin typeface="Times New Roman" pitchFamily="18" charset="0"/>
                <a:cs typeface="Times New Roman" pitchFamily="18" charset="0"/>
              </a:rPr>
              <a:t> to particular function </a:t>
            </a:r>
            <a:r>
              <a:rPr lang="en-US" sz="1800" smtClean="0">
                <a:latin typeface="Times New Roman" pitchFamily="18" charset="0"/>
                <a:cs typeface="Times New Roman" pitchFamily="18" charset="0"/>
              </a:rPr>
              <a:t>(Outside the function can’t be accessed.) </a:t>
            </a:r>
          </a:p>
          <a:p>
            <a:pPr algn="l" rtl="0" eaLnBrk="1" hangingPunct="1">
              <a:lnSpc>
                <a:spcPct val="90000"/>
              </a:lnSpc>
            </a:pPr>
            <a:r>
              <a:rPr lang="en-US" sz="1800" smtClean="0">
                <a:latin typeface="Times New Roman" pitchFamily="18" charset="0"/>
                <a:cs typeface="Times New Roman" pitchFamily="18" charset="0"/>
              </a:rPr>
              <a:t>is only </a:t>
            </a:r>
            <a:r>
              <a:rPr lang="en-US" sz="1800" smtClean="0">
                <a:solidFill>
                  <a:srgbClr val="FF0000"/>
                </a:solidFill>
                <a:latin typeface="Times New Roman" pitchFamily="18" charset="0"/>
                <a:cs typeface="Times New Roman" pitchFamily="18" charset="0"/>
              </a:rPr>
              <a:t>initialized once</a:t>
            </a:r>
            <a:r>
              <a:rPr lang="en-US" sz="1800" smtClean="0">
                <a:latin typeface="Times New Roman" pitchFamily="18" charset="0"/>
                <a:cs typeface="Times New Roman" pitchFamily="18" charset="0"/>
              </a:rPr>
              <a:t> (on the first call to function).</a:t>
            </a:r>
          </a:p>
          <a:p>
            <a:pPr algn="l" rtl="0" eaLnBrk="1" hangingPunct="1">
              <a:lnSpc>
                <a:spcPct val="90000"/>
              </a:lnSpc>
            </a:pPr>
            <a:r>
              <a:rPr lang="en-US" sz="1800" smtClean="0">
                <a:latin typeface="Times New Roman" pitchFamily="18" charset="0"/>
                <a:cs typeface="Times New Roman" pitchFamily="18" charset="0"/>
              </a:rPr>
              <a:t>On the next call to the function, the static variable has the same value as on leaving.</a:t>
            </a: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 In this case of  recursive calls to the function, it also has access to the single, statically allocated variable.  </a:t>
            </a:r>
          </a:p>
          <a:p>
            <a:pPr algn="l" rtl="0" eaLnBrk="1" hangingPunct="1">
              <a:lnSpc>
                <a:spcPct val="90000"/>
              </a:lnSpc>
              <a:buFont typeface="Wingdings" pitchFamily="2" charset="2"/>
              <a:buNone/>
            </a:pPr>
            <a:endParaRPr lang="en-US" sz="1800" smtClean="0">
              <a:latin typeface="Times New Roman" pitchFamily="18" charset="0"/>
              <a:cs typeface="Times New Roman" pitchFamily="18" charset="0"/>
            </a:endParaRPr>
          </a:p>
          <a:p>
            <a:pPr algn="l" rtl="0" eaLnBrk="1" hangingPunct="1">
              <a:lnSpc>
                <a:spcPct val="90000"/>
              </a:lnSpc>
              <a:buFont typeface="Wingdings" pitchFamily="2" charset="2"/>
              <a:buNone/>
            </a:pPr>
            <a:r>
              <a:rPr lang="en-US" sz="1800" smtClean="0">
                <a:latin typeface="Times New Roman" pitchFamily="18" charset="0"/>
                <a:cs typeface="Times New Roman" pitchFamily="18" charset="0"/>
              </a:rPr>
              <a:t>*If the function is global, the </a:t>
            </a:r>
            <a:r>
              <a:rPr lang="en-US" sz="1800" b="1" smtClean="0">
                <a:latin typeface="Times New Roman" pitchFamily="18" charset="0"/>
                <a:cs typeface="Times New Roman" pitchFamily="18" charset="0"/>
              </a:rPr>
              <a:t>static</a:t>
            </a:r>
            <a:r>
              <a:rPr lang="en-US" sz="1800" smtClean="0">
                <a:latin typeface="Times New Roman" pitchFamily="18" charset="0"/>
                <a:cs typeface="Times New Roman" pitchFamily="18" charset="0"/>
              </a:rPr>
              <a:t> variable declared in it is as a global variable in terms of space scope, except that its scope is only within that function.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65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2AB4C4F-47AE-4FA2-BCCA-91603F84B42D}" type="slidenum">
              <a:rPr lang="he-IL" sz="1200" smtClean="0">
                <a:solidFill>
                  <a:srgbClr val="898989"/>
                </a:solidFill>
                <a:cs typeface="Arial" pitchFamily="34" charset="0"/>
              </a:rPr>
              <a:pPr eaLnBrk="1" hangingPunct="1"/>
              <a:t>188</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5"/>
          <p:cNvSpPr>
            <a:spLocks noGrp="1" noChangeArrowheads="1"/>
          </p:cNvSpPr>
          <p:nvPr>
            <p:ph type="title"/>
          </p:nvPr>
        </p:nvSpPr>
        <p:spPr>
          <a:xfrm>
            <a:off x="-1371600" y="76200"/>
            <a:ext cx="7772400" cy="1143000"/>
          </a:xfrm>
          <a:noFill/>
        </p:spPr>
        <p:txBody>
          <a:bodyPr/>
          <a:lstStyle/>
          <a:p>
            <a:pPr rtl="0" eaLnBrk="1" hangingPunct="1"/>
            <a:r>
              <a:rPr lang="en-US" sz="3600" b="1" dirty="0" smtClean="0">
                <a:latin typeface="Times" pitchFamily="18" charset="0"/>
              </a:rPr>
              <a:t>Static Variables</a:t>
            </a:r>
            <a:r>
              <a:rPr lang="en-US" b="1" dirty="0" smtClean="0">
                <a:latin typeface="Times" pitchFamily="18" charset="0"/>
              </a:rPr>
              <a:t> </a:t>
            </a:r>
            <a:r>
              <a:rPr lang="en-US" sz="2000" b="1" dirty="0" smtClean="0">
                <a:latin typeface="Times" pitchFamily="18" charset="0"/>
              </a:rPr>
              <a:t>(2)</a:t>
            </a:r>
          </a:p>
        </p:txBody>
      </p:sp>
      <p:sp>
        <p:nvSpPr>
          <p:cNvPr id="167939" name="Rectangle 3"/>
          <p:cNvSpPr>
            <a:spLocks noGrp="1" noChangeArrowheads="1"/>
          </p:cNvSpPr>
          <p:nvPr>
            <p:ph idx="1"/>
          </p:nvPr>
        </p:nvSpPr>
        <p:spPr>
          <a:xfrm>
            <a:off x="762000" y="1600200"/>
            <a:ext cx="8229600" cy="4525963"/>
          </a:xfrm>
        </p:spPr>
        <p:txBody>
          <a:bodyPr/>
          <a:lstStyle/>
          <a:p>
            <a:pPr algn="l" rtl="0" eaLnBrk="1" hangingPunct="1">
              <a:buFont typeface="Wingdings" pitchFamily="2" charset="2"/>
              <a:buNone/>
            </a:pPr>
            <a:r>
              <a:rPr lang="en-US" sz="1800" i="1" smtClean="0"/>
              <a:t>Example 1:</a:t>
            </a:r>
            <a:endParaRPr lang="en-US" sz="1800" b="1" smtClean="0"/>
          </a:p>
          <a:p>
            <a:pPr algn="l" rtl="0" eaLnBrk="1" hangingPunct="1">
              <a:buFont typeface="Wingdings" pitchFamily="2" charset="2"/>
              <a:buNone/>
            </a:pPr>
            <a:r>
              <a:rPr lang="en-US" sz="1800" smtClean="0">
                <a:solidFill>
                  <a:srgbClr val="0099FF"/>
                </a:solidFill>
              </a:rPr>
              <a:t>int running_total() </a:t>
            </a:r>
          </a:p>
          <a:p>
            <a:pPr algn="l" rtl="0" eaLnBrk="1" hangingPunct="1">
              <a:buFont typeface="Wingdings" pitchFamily="2" charset="2"/>
              <a:buNone/>
            </a:pPr>
            <a:r>
              <a:rPr lang="en-US" sz="1800" smtClean="0">
                <a:solidFill>
                  <a:srgbClr val="0099FF"/>
                </a:solidFill>
              </a:rPr>
              <a:t>{</a:t>
            </a:r>
            <a:br>
              <a:rPr lang="en-US" sz="1800" smtClean="0">
                <a:solidFill>
                  <a:srgbClr val="0099FF"/>
                </a:solidFill>
              </a:rPr>
            </a:br>
            <a:r>
              <a:rPr lang="en-US" sz="1800" smtClean="0">
                <a:solidFill>
                  <a:srgbClr val="0099FF"/>
                </a:solidFill>
              </a:rPr>
              <a:t>  static int sum = 0;</a:t>
            </a:r>
            <a:br>
              <a:rPr lang="en-US" sz="1800" smtClean="0">
                <a:solidFill>
                  <a:srgbClr val="0099FF"/>
                </a:solidFill>
              </a:rPr>
            </a:br>
            <a:r>
              <a:rPr lang="en-US" sz="1800" smtClean="0">
                <a:solidFill>
                  <a:srgbClr val="0099FF"/>
                </a:solidFill>
              </a:rPr>
              <a:t>  sum ++;</a:t>
            </a:r>
            <a:br>
              <a:rPr lang="en-US" sz="1800" smtClean="0">
                <a:solidFill>
                  <a:srgbClr val="0099FF"/>
                </a:solidFill>
              </a:rPr>
            </a:br>
            <a:r>
              <a:rPr lang="en-US" sz="1800" smtClean="0">
                <a:solidFill>
                  <a:srgbClr val="0099FF"/>
                </a:solidFill>
              </a:rPr>
              <a:t>  return sum;</a:t>
            </a:r>
          </a:p>
          <a:p>
            <a:pPr algn="l" rtl="0" eaLnBrk="1" hangingPunct="1">
              <a:buFont typeface="Wingdings" pitchFamily="2" charset="2"/>
              <a:buNone/>
            </a:pPr>
            <a:r>
              <a:rPr lang="en-US" sz="1800" smtClean="0">
                <a:solidFill>
                  <a:srgbClr val="0099FF"/>
                </a:solidFill>
              </a:rPr>
              <a:t>} </a:t>
            </a:r>
          </a:p>
          <a:p>
            <a:pPr algn="l" eaLnBrk="1" hangingPunct="1"/>
            <a:endParaRPr lang="en-US" sz="1800" smtClean="0">
              <a:solidFill>
                <a:srgbClr val="0099FF"/>
              </a:solidFill>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679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63F0306-8494-4C3D-8E97-B0CB72082C3F}" type="slidenum">
              <a:rPr lang="he-IL" sz="1200" smtClean="0">
                <a:solidFill>
                  <a:srgbClr val="898989"/>
                </a:solidFill>
                <a:cs typeface="Arial" pitchFamily="34" charset="0"/>
              </a:rPr>
              <a:pPr eaLnBrk="1" hangingPunct="1"/>
              <a:t>189</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6"/>
          <p:cNvSpPr>
            <a:spLocks noGrp="1" noChangeArrowheads="1"/>
          </p:cNvSpPr>
          <p:nvPr>
            <p:ph type="title"/>
          </p:nvPr>
        </p:nvSpPr>
        <p:spPr>
          <a:xfrm>
            <a:off x="188913" y="304800"/>
            <a:ext cx="4038600" cy="457200"/>
          </a:xfrm>
          <a:noFill/>
        </p:spPr>
        <p:txBody>
          <a:bodyPr/>
          <a:lstStyle/>
          <a:p>
            <a:pPr rtl="0" eaLnBrk="1" hangingPunct="1"/>
            <a:r>
              <a:rPr lang="en-US" sz="3600" b="1" smtClean="0">
                <a:latin typeface="Times" pitchFamily="18" charset="0"/>
              </a:rPr>
              <a:t>The Pre-Processor</a:t>
            </a:r>
            <a:r>
              <a:rPr lang="en-US" sz="3600" smtClean="0">
                <a:latin typeface="Times" pitchFamily="18" charset="0"/>
              </a:rPr>
              <a:t> </a:t>
            </a:r>
          </a:p>
        </p:txBody>
      </p:sp>
      <p:sp>
        <p:nvSpPr>
          <p:cNvPr id="11" name="Footer Placeholder 4"/>
          <p:cNvSpPr>
            <a:spLocks noGrp="1"/>
          </p:cNvSpPr>
          <p:nvPr>
            <p:ph type="ftr" sz="quarter" idx="11"/>
          </p:nvPr>
        </p:nvSpPr>
        <p:spPr/>
        <p:txBody>
          <a:bodyPr/>
          <a:lstStyle/>
          <a:p>
            <a:pPr>
              <a:defRPr/>
            </a:pPr>
            <a:r>
              <a:rPr lang="en-US"/>
              <a:t>Copyright @ 2007 Real Time College</a:t>
            </a:r>
          </a:p>
        </p:txBody>
      </p:sp>
      <p:sp>
        <p:nvSpPr>
          <p:cNvPr id="122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51E2127-0EC5-4647-AC4D-C168EEEBECE0}" type="slidenum">
              <a:rPr lang="he-IL" sz="1200" smtClean="0">
                <a:solidFill>
                  <a:srgbClr val="898989"/>
                </a:solidFill>
                <a:cs typeface="Arial" pitchFamily="34" charset="0"/>
              </a:rPr>
              <a:pPr eaLnBrk="1" hangingPunct="1"/>
              <a:t>19</a:t>
            </a:fld>
            <a:endParaRPr lang="en-US" sz="1200" smtClean="0">
              <a:solidFill>
                <a:srgbClr val="898989"/>
              </a:solidFill>
            </a:endParaRPr>
          </a:p>
        </p:txBody>
      </p:sp>
      <p:sp>
        <p:nvSpPr>
          <p:cNvPr id="12293" name="Text Box 4"/>
          <p:cNvSpPr txBox="1">
            <a:spLocks noChangeArrowheads="1"/>
          </p:cNvSpPr>
          <p:nvPr/>
        </p:nvSpPr>
        <p:spPr bwMode="auto">
          <a:xfrm>
            <a:off x="685800" y="1600200"/>
            <a:ext cx="3124200" cy="1922463"/>
          </a:xfrm>
          <a:prstGeom prst="rect">
            <a:avLst/>
          </a:prstGeom>
          <a:noFill/>
          <a:ln>
            <a:noFill/>
          </a:ln>
          <a:extLst>
            <a:ext uri="{909E8E84-426E-40DD-AFC4-6F175D3DCCD1}">
              <a14:hiddenFill xmlns:a14="http://schemas.microsoft.com/office/drawing/2010/main">
                <a:solidFill>
                  <a:srgbClr val="B7FFB7"/>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spcBef>
                <a:spcPct val="50000"/>
              </a:spcBef>
            </a:pPr>
            <a:r>
              <a:rPr lang="en-US" sz="1200" i="1">
                <a:solidFill>
                  <a:srgbClr val="0099FF"/>
                </a:solidFill>
                <a:latin typeface="Lucida Console" pitchFamily="49" charset="0"/>
              </a:rPr>
              <a:t>#include &lt;stdio.h&gt;</a:t>
            </a:r>
          </a:p>
          <a:p>
            <a:pPr rtl="0">
              <a:spcBef>
                <a:spcPct val="50000"/>
              </a:spcBef>
            </a:pPr>
            <a:r>
              <a:rPr lang="en-US" sz="1200" i="1">
                <a:solidFill>
                  <a:srgbClr val="0099FF"/>
                </a:solidFill>
                <a:latin typeface="Lucida Console" pitchFamily="49" charset="0"/>
              </a:rPr>
              <a:t>/* The simplest C Program */</a:t>
            </a:r>
          </a:p>
          <a:p>
            <a:pPr rtl="0">
              <a:spcBef>
                <a:spcPct val="50000"/>
              </a:spcBef>
            </a:pPr>
            <a:r>
              <a:rPr lang="en-US" sz="1200" i="1">
                <a:solidFill>
                  <a:srgbClr val="0099FF"/>
                </a:solidFill>
                <a:latin typeface="Lucida Console" pitchFamily="49" charset="0"/>
              </a:rPr>
              <a:t>int main(int argc, char **argv)</a:t>
            </a:r>
          </a:p>
          <a:p>
            <a:pPr rtl="0">
              <a:spcBef>
                <a:spcPct val="50000"/>
              </a:spcBef>
            </a:pPr>
            <a:r>
              <a:rPr lang="en-US" sz="1200" i="1">
                <a:solidFill>
                  <a:srgbClr val="0099FF"/>
                </a:solidFill>
                <a:latin typeface="Lucida Console" pitchFamily="49" charset="0"/>
              </a:rPr>
              <a:t>{</a:t>
            </a:r>
          </a:p>
          <a:p>
            <a:pPr rtl="0">
              <a:spcBef>
                <a:spcPct val="50000"/>
              </a:spcBef>
            </a:pPr>
            <a:r>
              <a:rPr lang="en-US" sz="1200" i="1">
                <a:solidFill>
                  <a:srgbClr val="0099FF"/>
                </a:solidFill>
                <a:latin typeface="Lucida Console" pitchFamily="49" charset="0"/>
              </a:rPr>
              <a:t>  printf(“Hello World\n”);</a:t>
            </a:r>
          </a:p>
          <a:p>
            <a:pPr rtl="0">
              <a:spcBef>
                <a:spcPct val="50000"/>
              </a:spcBef>
            </a:pPr>
            <a:r>
              <a:rPr lang="en-US" sz="1200" i="1">
                <a:solidFill>
                  <a:srgbClr val="0099FF"/>
                </a:solidFill>
                <a:latin typeface="Lucida Console" pitchFamily="49" charset="0"/>
              </a:rPr>
              <a:t>  return 0;</a:t>
            </a:r>
          </a:p>
          <a:p>
            <a:pPr rtl="0">
              <a:spcBef>
                <a:spcPct val="50000"/>
              </a:spcBef>
            </a:pPr>
            <a:r>
              <a:rPr lang="en-US" sz="1200" i="1">
                <a:solidFill>
                  <a:srgbClr val="0099FF"/>
                </a:solidFill>
                <a:latin typeface="Lucida Console" pitchFamily="49" charset="0"/>
              </a:rPr>
              <a:t>}</a:t>
            </a:r>
          </a:p>
        </p:txBody>
      </p:sp>
      <p:sp>
        <p:nvSpPr>
          <p:cNvPr id="12294" name="Text Box 6"/>
          <p:cNvSpPr txBox="1">
            <a:spLocks noChangeArrowheads="1"/>
          </p:cNvSpPr>
          <p:nvPr/>
        </p:nvSpPr>
        <p:spPr bwMode="auto">
          <a:xfrm>
            <a:off x="685800" y="4419600"/>
            <a:ext cx="3238128" cy="938719"/>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spcBef>
                <a:spcPct val="50000"/>
              </a:spcBef>
            </a:pPr>
            <a:r>
              <a:rPr lang="en-US" sz="1000" b="1" dirty="0" err="1" smtClean="0">
                <a:latin typeface="Lucida Console" pitchFamily="49" charset="0"/>
              </a:rPr>
              <a:t>typedef</a:t>
            </a:r>
            <a:r>
              <a:rPr lang="en-US" sz="1000" b="1" dirty="0" smtClean="0">
                <a:latin typeface="Lucida Console" pitchFamily="49" charset="0"/>
              </a:rPr>
              <a:t>  </a:t>
            </a:r>
            <a:r>
              <a:rPr lang="en-US" sz="1000" b="1" dirty="0">
                <a:latin typeface="Lucida Console" pitchFamily="49" charset="0"/>
              </a:rPr>
              <a:t>unsigned long </a:t>
            </a:r>
            <a:r>
              <a:rPr lang="en-US" sz="1000" b="1" dirty="0" err="1">
                <a:latin typeface="Lucida Console" pitchFamily="49" charset="0"/>
              </a:rPr>
              <a:t>long</a:t>
            </a:r>
            <a:r>
              <a:rPr lang="en-US" sz="1000" b="1" dirty="0">
                <a:latin typeface="Lucida Console" pitchFamily="49" charset="0"/>
              </a:rPr>
              <a:t> </a:t>
            </a:r>
            <a:r>
              <a:rPr lang="en-US" sz="1000" b="1" dirty="0" err="1">
                <a:latin typeface="Lucida Console" pitchFamily="49" charset="0"/>
              </a:rPr>
              <a:t>int</a:t>
            </a:r>
            <a:r>
              <a:rPr lang="en-US" sz="1000" b="1" dirty="0">
                <a:latin typeface="Lucida Console" pitchFamily="49" charset="0"/>
              </a:rPr>
              <a:t> </a:t>
            </a:r>
            <a:r>
              <a:rPr lang="en-US" sz="1000" b="1" dirty="0" smtClean="0">
                <a:latin typeface="Lucida Console" pitchFamily="49" charset="0"/>
              </a:rPr>
              <a:t>__</a:t>
            </a:r>
            <a:r>
              <a:rPr lang="en-US" sz="1000" b="1" dirty="0" err="1">
                <a:latin typeface="Lucida Console" pitchFamily="49" charset="0"/>
              </a:rPr>
              <a:t>dev_t</a:t>
            </a:r>
            <a:r>
              <a:rPr lang="en-US" sz="1000" b="1" dirty="0">
                <a:latin typeface="Lucida Console" pitchFamily="49" charset="0"/>
              </a:rPr>
              <a:t>;</a:t>
            </a:r>
          </a:p>
          <a:p>
            <a:pPr rtl="0">
              <a:spcBef>
                <a:spcPct val="50000"/>
              </a:spcBef>
            </a:pPr>
            <a:r>
              <a:rPr lang="en-US" sz="1000" b="1" dirty="0" err="1" smtClean="0">
                <a:latin typeface="Lucida Console" pitchFamily="49" charset="0"/>
              </a:rPr>
              <a:t>typedef</a:t>
            </a:r>
            <a:r>
              <a:rPr lang="en-US" sz="1000" b="1" dirty="0" smtClean="0">
                <a:latin typeface="Lucida Console" pitchFamily="49" charset="0"/>
              </a:rPr>
              <a:t>  </a:t>
            </a:r>
            <a:r>
              <a:rPr lang="en-US" sz="1000" b="1" dirty="0">
                <a:latin typeface="Lucida Console" pitchFamily="49" charset="0"/>
              </a:rPr>
              <a:t>unsigned </a:t>
            </a:r>
            <a:r>
              <a:rPr lang="en-US" sz="1000" b="1" dirty="0" err="1">
                <a:latin typeface="Lucida Console" pitchFamily="49" charset="0"/>
              </a:rPr>
              <a:t>int</a:t>
            </a:r>
            <a:r>
              <a:rPr lang="en-US" sz="1000" b="1" dirty="0">
                <a:latin typeface="Lucida Console" pitchFamily="49" charset="0"/>
              </a:rPr>
              <a:t>   __</a:t>
            </a:r>
            <a:r>
              <a:rPr lang="en-US" sz="1000" b="1" dirty="0" err="1">
                <a:latin typeface="Lucida Console" pitchFamily="49" charset="0"/>
              </a:rPr>
              <a:t>uid_t</a:t>
            </a:r>
            <a:r>
              <a:rPr lang="en-US" sz="1000" b="1" dirty="0">
                <a:latin typeface="Lucida Console" pitchFamily="49" charset="0"/>
              </a:rPr>
              <a:t>;</a:t>
            </a:r>
          </a:p>
          <a:p>
            <a:pPr rtl="0">
              <a:spcBef>
                <a:spcPct val="50000"/>
              </a:spcBef>
            </a:pPr>
            <a:r>
              <a:rPr lang="en-US" sz="1000" b="1" dirty="0" err="1" smtClean="0">
                <a:latin typeface="Lucida Console" pitchFamily="49" charset="0"/>
              </a:rPr>
              <a:t>typedef</a:t>
            </a:r>
            <a:r>
              <a:rPr lang="en-US" sz="1000" b="1" dirty="0" smtClean="0">
                <a:latin typeface="Lucida Console" pitchFamily="49" charset="0"/>
              </a:rPr>
              <a:t>  </a:t>
            </a:r>
            <a:r>
              <a:rPr lang="en-US" sz="1000" b="1" dirty="0">
                <a:latin typeface="Lucida Console" pitchFamily="49" charset="0"/>
              </a:rPr>
              <a:t>unsigned </a:t>
            </a:r>
            <a:r>
              <a:rPr lang="en-US" sz="1000" b="1" dirty="0" err="1">
                <a:latin typeface="Lucida Console" pitchFamily="49" charset="0"/>
              </a:rPr>
              <a:t>int</a:t>
            </a:r>
            <a:r>
              <a:rPr lang="en-US" sz="1000" b="1" dirty="0">
                <a:latin typeface="Lucida Console" pitchFamily="49" charset="0"/>
              </a:rPr>
              <a:t>   __</a:t>
            </a:r>
            <a:r>
              <a:rPr lang="en-US" sz="1000" b="1" dirty="0" err="1">
                <a:latin typeface="Lucida Console" pitchFamily="49" charset="0"/>
              </a:rPr>
              <a:t>gid_t</a:t>
            </a:r>
            <a:r>
              <a:rPr lang="en-US" sz="1000" b="1" dirty="0">
                <a:latin typeface="Lucida Console" pitchFamily="49" charset="0"/>
              </a:rPr>
              <a:t>;</a:t>
            </a:r>
          </a:p>
          <a:p>
            <a:pPr rtl="0">
              <a:spcBef>
                <a:spcPct val="50000"/>
              </a:spcBef>
            </a:pPr>
            <a:r>
              <a:rPr lang="en-US" sz="1000" b="1" dirty="0" err="1" smtClean="0">
                <a:latin typeface="Lucida Console" pitchFamily="49" charset="0"/>
              </a:rPr>
              <a:t>typedef</a:t>
            </a:r>
            <a:r>
              <a:rPr lang="en-US" sz="1000" b="1" dirty="0" smtClean="0">
                <a:latin typeface="Lucida Console" pitchFamily="49" charset="0"/>
              </a:rPr>
              <a:t>  </a:t>
            </a:r>
            <a:r>
              <a:rPr lang="en-US" sz="1000" b="1" dirty="0">
                <a:latin typeface="Lucida Console" pitchFamily="49" charset="0"/>
              </a:rPr>
              <a:t>unsigned long </a:t>
            </a:r>
            <a:r>
              <a:rPr lang="en-US" sz="1000" b="1" dirty="0" err="1">
                <a:latin typeface="Lucida Console" pitchFamily="49" charset="0"/>
              </a:rPr>
              <a:t>int</a:t>
            </a:r>
            <a:r>
              <a:rPr lang="en-US" sz="1000" b="1" dirty="0">
                <a:latin typeface="Lucida Console" pitchFamily="49" charset="0"/>
              </a:rPr>
              <a:t>   __</a:t>
            </a:r>
            <a:r>
              <a:rPr lang="en-US" sz="1000" b="1" dirty="0" err="1">
                <a:latin typeface="Lucida Console" pitchFamily="49" charset="0"/>
              </a:rPr>
              <a:t>ino_t</a:t>
            </a:r>
            <a:r>
              <a:rPr lang="en-US" sz="1000" b="1" dirty="0">
                <a:latin typeface="Lucida Console" pitchFamily="49" charset="0"/>
              </a:rPr>
              <a:t>;</a:t>
            </a:r>
          </a:p>
        </p:txBody>
      </p:sp>
      <p:sp>
        <p:nvSpPr>
          <p:cNvPr id="12295" name="Rectangle 12"/>
          <p:cNvSpPr>
            <a:spLocks noChangeArrowheads="1"/>
          </p:cNvSpPr>
          <p:nvPr/>
        </p:nvSpPr>
        <p:spPr bwMode="auto">
          <a:xfrm>
            <a:off x="2514600" y="3657600"/>
            <a:ext cx="1676400" cy="533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latin typeface="Times New Roman" pitchFamily="18" charset="0"/>
                <a:cs typeface="Times New Roman" pitchFamily="18" charset="0"/>
              </a:rPr>
              <a:t>Preprocessing</a:t>
            </a:r>
          </a:p>
        </p:txBody>
      </p:sp>
      <p:sp>
        <p:nvSpPr>
          <p:cNvPr id="12296" name="Text Box 15"/>
          <p:cNvSpPr txBox="1">
            <a:spLocks noChangeArrowheads="1"/>
          </p:cNvSpPr>
          <p:nvPr/>
        </p:nvSpPr>
        <p:spPr bwMode="auto">
          <a:xfrm>
            <a:off x="2247900" y="6400800"/>
            <a:ext cx="885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algn="ctr" rtl="0"/>
            <a:r>
              <a:rPr lang="en-US" sz="1400" b="1">
                <a:solidFill>
                  <a:schemeClr val="tx2"/>
                </a:solidFill>
              </a:rPr>
              <a:t>Compile</a:t>
            </a:r>
          </a:p>
        </p:txBody>
      </p:sp>
      <p:sp>
        <p:nvSpPr>
          <p:cNvPr id="12297" name="Rectangle 22"/>
          <p:cNvSpPr>
            <a:spLocks noChangeArrowheads="1"/>
          </p:cNvSpPr>
          <p:nvPr/>
        </p:nvSpPr>
        <p:spPr bwMode="auto">
          <a:xfrm>
            <a:off x="4114800" y="1752600"/>
            <a:ext cx="472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a:r>
              <a:rPr lang="en-US" sz="1800" dirty="0">
                <a:latin typeface="Times New Roman" pitchFamily="18" charset="0"/>
                <a:cs typeface="Times New Roman" pitchFamily="18" charset="0"/>
              </a:rPr>
              <a:t>Compilation occurs in two steps:</a:t>
            </a:r>
          </a:p>
          <a:p>
            <a:pPr rtl="0"/>
            <a:r>
              <a:rPr lang="en-US" sz="1800" dirty="0">
                <a:latin typeface="Times New Roman" pitchFamily="18" charset="0"/>
                <a:cs typeface="Times New Roman" pitchFamily="18" charset="0"/>
              </a:rPr>
              <a:t>“Preprocessing” and “Compiling”</a:t>
            </a:r>
          </a:p>
        </p:txBody>
      </p:sp>
      <p:sp>
        <p:nvSpPr>
          <p:cNvPr id="12298" name="Line 23"/>
          <p:cNvSpPr>
            <a:spLocks noChangeShapeType="1"/>
          </p:cNvSpPr>
          <p:nvPr/>
        </p:nvSpPr>
        <p:spPr bwMode="auto">
          <a:xfrm>
            <a:off x="2057400" y="3581400"/>
            <a:ext cx="0" cy="762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2299" name="Line 24"/>
          <p:cNvSpPr>
            <a:spLocks noChangeShapeType="1"/>
          </p:cNvSpPr>
          <p:nvPr/>
        </p:nvSpPr>
        <p:spPr bwMode="auto">
          <a:xfrm>
            <a:off x="2057400" y="6096000"/>
            <a:ext cx="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2300" name="Rectangle 25"/>
          <p:cNvSpPr>
            <a:spLocks noChangeArrowheads="1"/>
          </p:cNvSpPr>
          <p:nvPr/>
        </p:nvSpPr>
        <p:spPr bwMode="auto">
          <a:xfrm>
            <a:off x="4343400" y="3200400"/>
            <a:ext cx="44958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a:r>
              <a:rPr lang="en-US" sz="1800">
                <a:latin typeface="Times New Roman" pitchFamily="18" charset="0"/>
                <a:cs typeface="Times New Roman" pitchFamily="18" charset="0"/>
              </a:rPr>
              <a:t>In Preprocessing, source code is “expanded” into a larger form that is simpler for the compiler to understand.  Any </a:t>
            </a:r>
            <a:r>
              <a:rPr lang="en-US" sz="1800">
                <a:solidFill>
                  <a:schemeClr val="accent2"/>
                </a:solidFill>
                <a:latin typeface="Times New Roman" pitchFamily="18" charset="0"/>
                <a:cs typeface="Times New Roman" pitchFamily="18" charset="0"/>
              </a:rPr>
              <a:t>line that starts with</a:t>
            </a:r>
            <a:r>
              <a:rPr lang="en-US" sz="1800">
                <a:latin typeface="Times New Roman" pitchFamily="18" charset="0"/>
                <a:cs typeface="Times New Roman" pitchFamily="18" charset="0"/>
              </a:rPr>
              <a:t> </a:t>
            </a:r>
            <a:r>
              <a:rPr lang="en-US" sz="1800">
                <a:solidFill>
                  <a:schemeClr val="accent2"/>
                </a:solidFill>
                <a:latin typeface="Times New Roman" pitchFamily="18" charset="0"/>
                <a:cs typeface="Times New Roman" pitchFamily="18" charset="0"/>
              </a:rPr>
              <a:t>‘#’</a:t>
            </a:r>
            <a:r>
              <a:rPr lang="en-US" sz="1800">
                <a:latin typeface="Times New Roman" pitchFamily="18" charset="0"/>
                <a:cs typeface="Times New Roman" pitchFamily="18" charset="0"/>
              </a:rPr>
              <a:t> is a line that is interpreted by the Preprocessor.</a:t>
            </a:r>
          </a:p>
          <a:p>
            <a:pPr rtl="0"/>
            <a:endParaRPr lang="en-US" sz="1800">
              <a:latin typeface="Times New Roman" pitchFamily="18" charset="0"/>
              <a:cs typeface="Times New Roman" pitchFamily="18" charset="0"/>
            </a:endParaRPr>
          </a:p>
          <a:p>
            <a:pPr rtl="0">
              <a:buFontTx/>
              <a:buChar char="•"/>
            </a:pPr>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Include files are “pasted in” (#include)</a:t>
            </a:r>
          </a:p>
          <a:p>
            <a:pPr rtl="0">
              <a:buFontTx/>
              <a:buChar char="•"/>
            </a:pPr>
            <a:r>
              <a:rPr lang="en-US" sz="1800" b="1">
                <a:latin typeface="Times New Roman" pitchFamily="18" charset="0"/>
                <a:cs typeface="Times New Roman" pitchFamily="18" charset="0"/>
              </a:rPr>
              <a:t> Macros are “expanded” (#define)</a:t>
            </a:r>
          </a:p>
          <a:p>
            <a:pPr rtl="0">
              <a:buFontTx/>
              <a:buChar char="•"/>
            </a:pPr>
            <a:r>
              <a:rPr lang="en-US" sz="1800" b="1">
                <a:latin typeface="Times New Roman" pitchFamily="18" charset="0"/>
                <a:cs typeface="Times New Roman" pitchFamily="18" charset="0"/>
              </a:rPr>
              <a:t> Comments are stripped out ( /*  */ , // )</a:t>
            </a:r>
          </a:p>
          <a:p>
            <a:pPr rtl="0">
              <a:buFontTx/>
              <a:buChar char="•"/>
            </a:pPr>
            <a:r>
              <a:rPr lang="en-US" sz="1800" b="1">
                <a:latin typeface="Times New Roman" pitchFamily="18" charset="0"/>
                <a:cs typeface="Times New Roman" pitchFamily="18" charset="0"/>
              </a:rPr>
              <a:t> Continued lines are joined ( \ )</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5"/>
          <p:cNvSpPr>
            <a:spLocks noGrp="1" noChangeArrowheads="1"/>
          </p:cNvSpPr>
          <p:nvPr>
            <p:ph type="title"/>
          </p:nvPr>
        </p:nvSpPr>
        <p:spPr>
          <a:xfrm>
            <a:off x="-1676400" y="152400"/>
            <a:ext cx="7772400" cy="1143000"/>
          </a:xfrm>
          <a:noFill/>
        </p:spPr>
        <p:txBody>
          <a:bodyPr/>
          <a:lstStyle/>
          <a:p>
            <a:pPr rtl="0" eaLnBrk="1" hangingPunct="1"/>
            <a:r>
              <a:rPr lang="en-US" sz="3600" b="1" dirty="0" smtClean="0">
                <a:latin typeface="Times" pitchFamily="18" charset="0"/>
              </a:rPr>
              <a:t>Static Variables</a:t>
            </a:r>
            <a:r>
              <a:rPr lang="en-US" b="1" dirty="0" smtClean="0">
                <a:latin typeface="Times" pitchFamily="18" charset="0"/>
              </a:rPr>
              <a:t> </a:t>
            </a:r>
            <a:r>
              <a:rPr lang="en-US" sz="2000" b="1" dirty="0" smtClean="0">
                <a:latin typeface="Times" pitchFamily="18" charset="0"/>
              </a:rPr>
              <a:t>(3)</a:t>
            </a:r>
          </a:p>
        </p:txBody>
      </p:sp>
      <p:sp>
        <p:nvSpPr>
          <p:cNvPr id="168963" name="Rectangle 3"/>
          <p:cNvSpPr>
            <a:spLocks noGrp="1" noChangeArrowheads="1"/>
          </p:cNvSpPr>
          <p:nvPr>
            <p:ph idx="1"/>
          </p:nvPr>
        </p:nvSpPr>
        <p:spPr>
          <a:xfrm>
            <a:off x="381000" y="1524000"/>
            <a:ext cx="8229600" cy="4525963"/>
          </a:xfrm>
        </p:spPr>
        <p:txBody>
          <a:bodyPr/>
          <a:lstStyle/>
          <a:p>
            <a:pPr algn="l" rtl="0" eaLnBrk="1" hangingPunct="1">
              <a:lnSpc>
                <a:spcPct val="90000"/>
              </a:lnSpc>
              <a:buFont typeface="Wingdings" pitchFamily="2" charset="2"/>
              <a:buNone/>
            </a:pPr>
            <a:r>
              <a:rPr lang="en-US" sz="2000" i="1" smtClean="0"/>
              <a:t>Example 2:</a:t>
            </a:r>
          </a:p>
          <a:p>
            <a:pPr algn="l" rtl="0" eaLnBrk="1" hangingPunct="1">
              <a:lnSpc>
                <a:spcPct val="90000"/>
              </a:lnSpc>
              <a:buFont typeface="Wingdings" pitchFamily="2" charset="2"/>
              <a:buNone/>
            </a:pPr>
            <a:endParaRPr lang="en-US" sz="2000" b="1" smtClean="0"/>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void foo(void)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   static int first=1;  /* first is true */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if (first)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	{      ... /* do something */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		first = 0;  /* now set it to false */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	}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 	else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	{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		 ... /* do something else */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	}   </a:t>
            </a:r>
          </a:p>
          <a:p>
            <a:pPr algn="l" rtl="0" eaLnBrk="1" hangingPunct="1">
              <a:lnSpc>
                <a:spcPct val="90000"/>
              </a:lnSpc>
              <a:buFont typeface="Wingdings" pitchFamily="2" charset="2"/>
              <a:buNone/>
            </a:pPr>
            <a:r>
              <a:rPr lang="en-US" sz="1800" smtClean="0">
                <a:solidFill>
                  <a:srgbClr val="0099FF"/>
                </a:solidFill>
                <a:latin typeface="Times New Roman" pitchFamily="18" charset="0"/>
                <a:cs typeface="Times New Roman" pitchFamily="18" charset="0"/>
              </a:rPr>
              <a:t> }</a:t>
            </a:r>
            <a:r>
              <a:rPr lang="en-US" sz="1800" smtClean="0">
                <a:solidFill>
                  <a:srgbClr val="33CCFF"/>
                </a:solidFill>
                <a:latin typeface="Times New Roman" pitchFamily="18" charset="0"/>
                <a:cs typeface="Times New Roman" pitchFamily="18" charset="0"/>
              </a:rPr>
              <a:t>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68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6590B25-4F40-4C25-98BA-08F41C2493AC}" type="slidenum">
              <a:rPr lang="he-IL" sz="1200" smtClean="0">
                <a:solidFill>
                  <a:srgbClr val="898989"/>
                </a:solidFill>
                <a:cs typeface="Arial" pitchFamily="34" charset="0"/>
              </a:rPr>
              <a:pPr eaLnBrk="1" hangingPunct="1"/>
              <a:t>190</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5"/>
          <p:cNvSpPr>
            <a:spLocks noGrp="1" noChangeArrowheads="1"/>
          </p:cNvSpPr>
          <p:nvPr>
            <p:ph type="title"/>
          </p:nvPr>
        </p:nvSpPr>
        <p:spPr>
          <a:xfrm>
            <a:off x="-1676400" y="152400"/>
            <a:ext cx="7772400" cy="1143000"/>
          </a:xfrm>
          <a:noFill/>
        </p:spPr>
        <p:txBody>
          <a:bodyPr/>
          <a:lstStyle/>
          <a:p>
            <a:pPr rtl="0" eaLnBrk="1" hangingPunct="1"/>
            <a:r>
              <a:rPr lang="en-US" sz="3600" b="1" dirty="0" smtClean="0">
                <a:latin typeface="Times" pitchFamily="18" charset="0"/>
              </a:rPr>
              <a:t>Static Variables</a:t>
            </a:r>
            <a:r>
              <a:rPr lang="en-US" b="1" dirty="0" smtClean="0">
                <a:latin typeface="Times" pitchFamily="18" charset="0"/>
              </a:rPr>
              <a:t> </a:t>
            </a:r>
            <a:r>
              <a:rPr lang="en-US" sz="2000" b="1" dirty="0" smtClean="0">
                <a:latin typeface="Times" pitchFamily="18" charset="0"/>
              </a:rPr>
              <a:t>(4)</a:t>
            </a:r>
          </a:p>
        </p:txBody>
      </p:sp>
      <p:sp>
        <p:nvSpPr>
          <p:cNvPr id="169987" name="Rectangle 3"/>
          <p:cNvSpPr>
            <a:spLocks noGrp="1" noChangeArrowheads="1"/>
          </p:cNvSpPr>
          <p:nvPr>
            <p:ph idx="1"/>
          </p:nvPr>
        </p:nvSpPr>
        <p:spPr>
          <a:xfrm>
            <a:off x="838200" y="1600200"/>
            <a:ext cx="7772400" cy="3657600"/>
          </a:xfrm>
        </p:spPr>
        <p:txBody>
          <a:bodyPr/>
          <a:lstStyle/>
          <a:p>
            <a:pPr algn="l" rtl="0" eaLnBrk="1" hangingPunct="1">
              <a:buFont typeface="Wingdings" pitchFamily="2" charset="2"/>
              <a:buNone/>
            </a:pPr>
            <a:r>
              <a:rPr lang="en-US" sz="1800" b="1" u="sng" smtClean="0"/>
              <a:t>Notes</a:t>
            </a:r>
            <a:r>
              <a:rPr lang="en-US" sz="1800" smtClean="0"/>
              <a:t>:</a:t>
            </a:r>
          </a:p>
          <a:p>
            <a:pPr algn="l" rtl="0" eaLnBrk="1" hangingPunct="1"/>
            <a:r>
              <a:rPr lang="en-US" sz="1800" smtClean="0">
                <a:latin typeface="Times New Roman" pitchFamily="18" charset="0"/>
                <a:cs typeface="Times New Roman" pitchFamily="18" charset="0"/>
              </a:rPr>
              <a:t>Automatic variables are initialized during the </a:t>
            </a:r>
            <a:r>
              <a:rPr lang="en-US" sz="1800" smtClean="0">
                <a:solidFill>
                  <a:srgbClr val="FF0000"/>
                </a:solidFill>
                <a:latin typeface="Times New Roman" pitchFamily="18" charset="0"/>
                <a:cs typeface="Times New Roman" pitchFamily="18" charset="0"/>
              </a:rPr>
              <a:t>run time</a:t>
            </a:r>
            <a:r>
              <a:rPr lang="en-US" sz="1800" smtClean="0">
                <a:latin typeface="Times New Roman" pitchFamily="18" charset="0"/>
                <a:cs typeface="Times New Roman" pitchFamily="18" charset="0"/>
              </a:rPr>
              <a:t>. Static variables are initialized during the </a:t>
            </a:r>
            <a:r>
              <a:rPr lang="en-US" sz="1800" smtClean="0">
                <a:solidFill>
                  <a:srgbClr val="FF0000"/>
                </a:solidFill>
                <a:latin typeface="Times New Roman" pitchFamily="18" charset="0"/>
                <a:cs typeface="Times New Roman" pitchFamily="18" charset="0"/>
              </a:rPr>
              <a:t>compile-time</a:t>
            </a:r>
            <a:r>
              <a:rPr lang="en-US" sz="1800" smtClean="0">
                <a:latin typeface="Times New Roman" pitchFamily="18" charset="0"/>
                <a:cs typeface="Times New Roman" pitchFamily="18" charset="0"/>
              </a:rPr>
              <a:t>, so the initial values will simply be embedded in the </a:t>
            </a:r>
            <a:r>
              <a:rPr lang="en-US" sz="1800" smtClean="0">
                <a:solidFill>
                  <a:srgbClr val="FF0000"/>
                </a:solidFill>
                <a:latin typeface="Times New Roman" pitchFamily="18" charset="0"/>
                <a:cs typeface="Times New Roman" pitchFamily="18" charset="0"/>
              </a:rPr>
              <a:t>executable file</a:t>
            </a:r>
            <a:r>
              <a:rPr lang="en-US" sz="1800" smtClean="0">
                <a:latin typeface="Times New Roman" pitchFamily="18" charset="0"/>
                <a:cs typeface="Times New Roman" pitchFamily="18" charset="0"/>
              </a:rPr>
              <a:t> itself. </a:t>
            </a:r>
          </a:p>
          <a:p>
            <a:pPr algn="l" rtl="0" eaLnBrk="1" hangingPunct="1"/>
            <a:r>
              <a:rPr lang="en-US" sz="1800" smtClean="0">
                <a:latin typeface="Times New Roman" pitchFamily="18" charset="0"/>
                <a:cs typeface="Times New Roman" pitchFamily="18" charset="0"/>
              </a:rPr>
              <a:t>If you change them, they will retain changed </a:t>
            </a:r>
            <a:r>
              <a:rPr lang="en-US" sz="1800" u="sng" smtClean="0">
                <a:latin typeface="Times New Roman" pitchFamily="18" charset="0"/>
                <a:cs typeface="Times New Roman" pitchFamily="18" charset="0"/>
              </a:rPr>
              <a:t>in the file</a:t>
            </a:r>
            <a:r>
              <a:rPr lang="en-US" smtClean="0">
                <a:latin typeface="Times New Roman" pitchFamily="18" charset="0"/>
                <a:cs typeface="Times New Roman" pitchFamily="18" charset="0"/>
              </a:rPr>
              <a:t>. </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699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9EB583CB-5C07-4090-B03B-40C8A2EBD883}" type="slidenum">
              <a:rPr lang="he-IL" sz="1200" smtClean="0">
                <a:solidFill>
                  <a:srgbClr val="898989"/>
                </a:solidFill>
                <a:cs typeface="Arial" pitchFamily="34" charset="0"/>
              </a:rPr>
              <a:pPr eaLnBrk="1" hangingPunct="1"/>
              <a:t>191</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914400" y="457200"/>
            <a:ext cx="7772400" cy="1143000"/>
          </a:xfrm>
        </p:spPr>
        <p:txBody>
          <a:bodyPr/>
          <a:lstStyle/>
          <a:p>
            <a:pPr algn="l" rtl="0" eaLnBrk="1" hangingPunct="1"/>
            <a:r>
              <a:rPr lang="en-US" sz="3600" b="1" dirty="0" smtClean="0"/>
              <a:t>Conclusion:</a:t>
            </a:r>
            <a:endParaRPr lang="en-US" sz="2000" b="1" dirty="0" smtClean="0"/>
          </a:p>
        </p:txBody>
      </p:sp>
      <p:graphicFrame>
        <p:nvGraphicFramePr>
          <p:cNvPr id="565368" name="Group 120"/>
          <p:cNvGraphicFramePr>
            <a:graphicFrameLocks noGrp="1"/>
          </p:cNvGraphicFramePr>
          <p:nvPr>
            <p:ph type="tbl" idx="1"/>
          </p:nvPr>
        </p:nvGraphicFramePr>
        <p:xfrm>
          <a:off x="914400" y="1600200"/>
          <a:ext cx="7772400" cy="3800476"/>
        </p:xfrm>
        <a:graphic>
          <a:graphicData uri="http://schemas.openxmlformats.org/drawingml/2006/table">
            <a:tbl>
              <a:tblPr rtl="1"/>
              <a:tblGrid>
                <a:gridCol w="2590800"/>
                <a:gridCol w="2590800"/>
                <a:gridCol w="2590800"/>
              </a:tblGrid>
              <a:tr h="762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Times New Roman" pitchFamily="18" charset="0"/>
                          <a:cs typeface="Times New Roman" pitchFamily="18" charset="0"/>
                        </a:rPr>
                        <a:t>space scope</a:t>
                      </a:r>
                      <a:endParaRPr kumimoji="0" lang="en-US" sz="1800" b="0" i="0" u="sng" strike="noStrike" cap="none" normalizeH="0" baseline="0" dirty="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Times New Roman" pitchFamily="18" charset="0"/>
                          <a:cs typeface="Times New Roman" pitchFamily="18" charset="0"/>
                        </a:rPr>
                        <a:t>time scope/storage class</a:t>
                      </a:r>
                      <a:endParaRPr kumimoji="0" lang="en-US" sz="1800" b="0" i="0" u="sng"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Times New Roman" pitchFamily="18" charset="0"/>
                          <a:cs typeface="Times New Roman" pitchFamily="18" charset="0"/>
                        </a:rPr>
                        <a:t>variable type</a:t>
                      </a:r>
                      <a:endParaRPr kumimoji="0" lang="en-US" sz="1800" b="0" i="0" u="sng"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chemeClr val="bg1"/>
                    </a:solidFill>
                  </a:tcPr>
                </a:tc>
              </a:tr>
              <a:tr h="574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block</a:t>
                      </a:r>
                      <a:endParaRPr kumimoji="0" lang="en-US" sz="16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automatic</a:t>
                      </a:r>
                      <a:endParaRPr kumimoji="0" lang="en-US" sz="16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local</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chemeClr val="bg1">
                        <a:lumMod val="95000"/>
                      </a:schemeClr>
                    </a:solidFill>
                  </a:tcPr>
                </a:tc>
              </a:tr>
              <a:tr h="5762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block</a:t>
                      </a:r>
                      <a:endParaRPr kumimoji="0" lang="en-US" sz="16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static</a:t>
                      </a:r>
                      <a:endParaRPr kumimoji="0" lang="en-US" sz="16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static local</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chemeClr val="bg1">
                        <a:lumMod val="95000"/>
                      </a:schemeClr>
                    </a:solidFill>
                  </a:tcPr>
                </a:tc>
              </a:tr>
              <a:tr h="574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current translation object</a:t>
                      </a:r>
                      <a:endParaRPr kumimoji="0" lang="en-US" sz="16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static</a:t>
                      </a:r>
                      <a:endParaRPr kumimoji="0" lang="en-US" sz="16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global</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chemeClr val="bg1">
                        <a:lumMod val="95000"/>
                      </a:schemeClr>
                    </a:solidFill>
                  </a:tcPr>
                </a:tc>
              </a:tr>
              <a:tr h="7381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current or other translation objects of the program</a:t>
                      </a:r>
                      <a:endParaRPr kumimoji="0" lang="en-US" sz="16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static</a:t>
                      </a:r>
                      <a:endParaRPr kumimoji="0" lang="en-US" sz="1600" b="0" i="0" u="none" strike="noStrike" cap="none" normalizeH="0" baseline="0" dirty="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Extern</a:t>
                      </a:r>
                      <a:endParaRPr kumimoji="0" lang="en-US" sz="1600" b="0" i="0" u="none" strike="noStrike" cap="none" normalizeH="0" baseline="0" dirty="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chemeClr val="bg1">
                        <a:lumMod val="95000"/>
                      </a:schemeClr>
                    </a:solidFill>
                  </a:tcPr>
                </a:tc>
              </a:tr>
              <a:tr h="574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depends on use</a:t>
                      </a:r>
                      <a:endParaRPr kumimoji="0" lang="en-US" sz="16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dynamic allocation</a:t>
                      </a:r>
                      <a:endParaRPr kumimoji="0" lang="en-US" sz="1600" b="0" i="0" u="none" strike="noStrike" cap="none" normalizeH="0" baseline="0" smtClean="0">
                        <a:ln>
                          <a:noFill/>
                        </a:ln>
                        <a:solidFill>
                          <a:schemeClr val="tx1"/>
                        </a:solidFill>
                        <a:effectLst/>
                        <a:latin typeface="Times" pitchFamily="18" charset="0"/>
                        <a:cs typeface="Arial"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malloc</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realloc</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33" name="Footer Placeholder 4"/>
          <p:cNvSpPr>
            <a:spLocks noGrp="1"/>
          </p:cNvSpPr>
          <p:nvPr>
            <p:ph type="ftr" sz="quarter" idx="11"/>
          </p:nvPr>
        </p:nvSpPr>
        <p:spPr/>
        <p:txBody>
          <a:bodyPr/>
          <a:lstStyle/>
          <a:p>
            <a:pPr>
              <a:defRPr/>
            </a:pPr>
            <a:r>
              <a:rPr lang="en-US"/>
              <a:t>Copyright @ 2007 Real Time College</a:t>
            </a:r>
          </a:p>
        </p:txBody>
      </p:sp>
      <p:sp>
        <p:nvSpPr>
          <p:cNvPr id="1669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480AC76-46A1-49CC-9402-EE6FB4A82567}" type="slidenum">
              <a:rPr lang="he-IL" sz="1200" smtClean="0">
                <a:solidFill>
                  <a:srgbClr val="898989"/>
                </a:solidFill>
                <a:cs typeface="Arial" pitchFamily="34" charset="0"/>
              </a:rPr>
              <a:pPr eaLnBrk="1" hangingPunct="1"/>
              <a:t>192</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5"/>
          <p:cNvSpPr>
            <a:spLocks noGrp="1" noChangeArrowheads="1"/>
          </p:cNvSpPr>
          <p:nvPr>
            <p:ph type="title"/>
          </p:nvPr>
        </p:nvSpPr>
        <p:spPr>
          <a:xfrm>
            <a:off x="-1676400" y="152400"/>
            <a:ext cx="7772400" cy="1143000"/>
          </a:xfrm>
          <a:noFill/>
        </p:spPr>
        <p:txBody>
          <a:bodyPr/>
          <a:lstStyle/>
          <a:p>
            <a:pPr rtl="0" eaLnBrk="1" hangingPunct="1"/>
            <a:r>
              <a:rPr lang="en-US" sz="3600" b="1" dirty="0" smtClean="0">
                <a:latin typeface="Times" pitchFamily="18" charset="0"/>
              </a:rPr>
              <a:t>More Variables</a:t>
            </a:r>
            <a:endParaRPr lang="en-US" sz="2000" b="1" dirty="0" smtClean="0">
              <a:latin typeface="Times" pitchFamily="18" charset="0"/>
            </a:endParaRPr>
          </a:p>
        </p:txBody>
      </p:sp>
      <p:sp>
        <p:nvSpPr>
          <p:cNvPr id="171011" name="Rectangle 3"/>
          <p:cNvSpPr>
            <a:spLocks noGrp="1" noChangeArrowheads="1"/>
          </p:cNvSpPr>
          <p:nvPr>
            <p:ph idx="1"/>
          </p:nvPr>
        </p:nvSpPr>
        <p:spPr>
          <a:xfrm>
            <a:off x="685800" y="1676400"/>
            <a:ext cx="7772400" cy="4530725"/>
          </a:xfrm>
        </p:spPr>
        <p:txBody>
          <a:bodyPr/>
          <a:lstStyle/>
          <a:p>
            <a:pPr algn="l" rtl="0" eaLnBrk="1" hangingPunct="1">
              <a:lnSpc>
                <a:spcPct val="80000"/>
              </a:lnSpc>
              <a:buFont typeface="Wingdings" pitchFamily="2" charset="2"/>
              <a:buNone/>
            </a:pPr>
            <a:r>
              <a:rPr lang="en-US" sz="1800" smtClean="0">
                <a:latin typeface="Times New Roman" pitchFamily="18" charset="0"/>
                <a:cs typeface="Times New Roman" pitchFamily="18" charset="0"/>
              </a:rPr>
              <a:t>Storage duration specifiers</a:t>
            </a:r>
            <a:r>
              <a:rPr lang="en-US" sz="1800" b="1" smtClean="0">
                <a:latin typeface="Times New Roman" pitchFamily="18" charset="0"/>
                <a:cs typeface="Times New Roman" pitchFamily="18" charset="0"/>
              </a:rPr>
              <a:t> : </a:t>
            </a:r>
          </a:p>
          <a:p>
            <a:pPr algn="l" rtl="0" eaLnBrk="1" hangingPunct="1">
              <a:lnSpc>
                <a:spcPct val="80000"/>
              </a:lnSpc>
              <a:buFont typeface="Wingdings" pitchFamily="2" charset="2"/>
              <a:buNone/>
            </a:pPr>
            <a:endParaRPr lang="en-US" sz="1800" smtClean="0">
              <a:latin typeface="Times New Roman" pitchFamily="18" charset="0"/>
              <a:cs typeface="Times New Roman" pitchFamily="18" charset="0"/>
            </a:endParaRPr>
          </a:p>
          <a:p>
            <a:pPr lvl="1" algn="l" rtl="0" eaLnBrk="1" hangingPunct="1">
              <a:lnSpc>
                <a:spcPct val="80000"/>
              </a:lnSpc>
            </a:pPr>
            <a:r>
              <a:rPr lang="en-US" sz="1800" b="1" smtClean="0">
                <a:latin typeface="Times New Roman" pitchFamily="18" charset="0"/>
                <a:cs typeface="Times New Roman" pitchFamily="18" charset="0"/>
              </a:rPr>
              <a:t>auto – </a:t>
            </a:r>
            <a:r>
              <a:rPr lang="en-US" sz="1800" smtClean="0">
                <a:latin typeface="Times New Roman" pitchFamily="18" charset="0"/>
                <a:cs typeface="Times New Roman" pitchFamily="18" charset="0"/>
              </a:rPr>
              <a:t>by default</a:t>
            </a:r>
            <a:r>
              <a:rPr lang="en-US" sz="1800" b="1" smtClean="0">
                <a:latin typeface="Times New Roman" pitchFamily="18" charset="0"/>
                <a:cs typeface="Times New Roman" pitchFamily="18" charset="0"/>
              </a:rPr>
              <a:t> </a:t>
            </a:r>
            <a:r>
              <a:rPr lang="en-US" sz="1800" smtClean="0">
                <a:latin typeface="Times New Roman" pitchFamily="18" charset="0"/>
                <a:cs typeface="Times New Roman" pitchFamily="18" charset="0"/>
              </a:rPr>
              <a:t>for</a:t>
            </a:r>
            <a:r>
              <a:rPr lang="en-US" sz="1800" b="1" smtClean="0">
                <a:latin typeface="Times New Roman" pitchFamily="18" charset="0"/>
                <a:cs typeface="Times New Roman" pitchFamily="18" charset="0"/>
              </a:rPr>
              <a:t> </a:t>
            </a:r>
            <a:r>
              <a:rPr lang="en-US" sz="1800" smtClean="0">
                <a:latin typeface="Times New Roman" pitchFamily="18" charset="0"/>
                <a:cs typeface="Times New Roman" pitchFamily="18" charset="0"/>
              </a:rPr>
              <a:t>any local variable, so</a:t>
            </a:r>
            <a:r>
              <a:rPr lang="en-US" sz="1800" b="1" smtClean="0">
                <a:latin typeface="Times New Roman" pitchFamily="18" charset="0"/>
                <a:cs typeface="Times New Roman" pitchFamily="18" charset="0"/>
              </a:rPr>
              <a:t> </a:t>
            </a:r>
            <a:r>
              <a:rPr lang="en-US" sz="1800" smtClean="0">
                <a:latin typeface="Times New Roman" pitchFamily="18" charset="0"/>
                <a:cs typeface="Times New Roman" pitchFamily="18" charset="0"/>
              </a:rPr>
              <a:t>rarely used</a:t>
            </a:r>
            <a:r>
              <a:rPr lang="en-US" sz="1800" b="1" smtClean="0">
                <a:latin typeface="Times New Roman" pitchFamily="18" charset="0"/>
                <a:cs typeface="Times New Roman" pitchFamily="18" charset="0"/>
              </a:rPr>
              <a:t>…</a:t>
            </a:r>
          </a:p>
          <a:p>
            <a:pPr lvl="1" algn="l" rtl="0" eaLnBrk="1" hangingPunct="1">
              <a:lnSpc>
                <a:spcPct val="80000"/>
              </a:lnSpc>
            </a:pPr>
            <a:endParaRPr lang="en-US" sz="1800" b="1" smtClean="0">
              <a:latin typeface="Times New Roman" pitchFamily="18" charset="0"/>
              <a:cs typeface="Times New Roman" pitchFamily="18" charset="0"/>
            </a:endParaRPr>
          </a:p>
          <a:p>
            <a:pPr lvl="1" algn="l" rtl="0" eaLnBrk="1" hangingPunct="1">
              <a:lnSpc>
                <a:spcPct val="80000"/>
              </a:lnSpc>
            </a:pPr>
            <a:r>
              <a:rPr lang="en-US" sz="1800" b="1" smtClean="0">
                <a:latin typeface="Times New Roman" pitchFamily="18" charset="0"/>
                <a:cs typeface="Times New Roman" pitchFamily="18" charset="0"/>
              </a:rPr>
              <a:t>register -</a:t>
            </a:r>
            <a:r>
              <a:rPr lang="en-US" sz="1800" smtClean="0">
                <a:latin typeface="Times New Roman" pitchFamily="18" charset="0"/>
                <a:cs typeface="Times New Roman" pitchFamily="18" charset="0"/>
              </a:rPr>
              <a:t> </a:t>
            </a:r>
            <a:r>
              <a:rPr lang="en-US" sz="1800" smtClean="0">
                <a:solidFill>
                  <a:srgbClr val="FF0000"/>
                </a:solidFill>
                <a:latin typeface="Times New Roman" pitchFamily="18" charset="0"/>
                <a:cs typeface="Times New Roman" pitchFamily="18" charset="0"/>
              </a:rPr>
              <a:t>hint</a:t>
            </a:r>
            <a:r>
              <a:rPr lang="en-US" sz="1800" smtClean="0">
                <a:latin typeface="Times New Roman" pitchFamily="18" charset="0"/>
                <a:cs typeface="Times New Roman" pitchFamily="18" charset="0"/>
              </a:rPr>
              <a:t> to the compiler to </a:t>
            </a:r>
            <a:r>
              <a:rPr lang="en-US" sz="1800" smtClean="0">
                <a:solidFill>
                  <a:srgbClr val="FF0000"/>
                </a:solidFill>
                <a:latin typeface="Times New Roman" pitchFamily="18" charset="0"/>
                <a:cs typeface="Times New Roman" pitchFamily="18" charset="0"/>
              </a:rPr>
              <a:t>cache</a:t>
            </a:r>
            <a:r>
              <a:rPr lang="en-US" sz="1800" smtClean="0">
                <a:latin typeface="Times New Roman" pitchFamily="18" charset="0"/>
                <a:cs typeface="Times New Roman" pitchFamily="18" charset="0"/>
              </a:rPr>
              <a:t> the variable in a processor </a:t>
            </a:r>
            <a:r>
              <a:rPr lang="en-US" sz="1800" smtClean="0">
                <a:solidFill>
                  <a:srgbClr val="FF0000"/>
                </a:solidFill>
                <a:latin typeface="Times New Roman" pitchFamily="18" charset="0"/>
                <a:cs typeface="Times New Roman" pitchFamily="18" charset="0"/>
              </a:rPr>
              <a:t>register</a:t>
            </a:r>
            <a:r>
              <a:rPr lang="en-US" sz="1800" smtClean="0">
                <a:latin typeface="Times New Roman" pitchFamily="18" charset="0"/>
                <a:cs typeface="Times New Roman" pitchFamily="18" charset="0"/>
              </a:rPr>
              <a:t>. Other than not allowing the referencing operator (&amp;) to be used on the variable or any of its subcomponents, the compiler is free to ignore the hint. (Microsoft compiler ignores this accept, and uses it just for debugging &amp; requests)</a:t>
            </a:r>
            <a:endParaRPr lang="en-US" sz="1800" b="1" smtClean="0">
              <a:latin typeface="Times New Roman" pitchFamily="18" charset="0"/>
              <a:cs typeface="Times New Roman" pitchFamily="18" charset="0"/>
            </a:endParaRPr>
          </a:p>
          <a:p>
            <a:pPr lvl="1" algn="l" rtl="0" eaLnBrk="1" hangingPunct="1">
              <a:lnSpc>
                <a:spcPct val="80000"/>
              </a:lnSpc>
            </a:pPr>
            <a:endParaRPr lang="en-US" sz="1800" b="1" smtClean="0">
              <a:latin typeface="Times New Roman" pitchFamily="18" charset="0"/>
              <a:cs typeface="Times New Roman" pitchFamily="18" charset="0"/>
            </a:endParaRPr>
          </a:p>
          <a:p>
            <a:pPr lvl="1" algn="l" rtl="0" eaLnBrk="1" hangingPunct="1">
              <a:lnSpc>
                <a:spcPct val="80000"/>
              </a:lnSpc>
            </a:pPr>
            <a:r>
              <a:rPr lang="en-US" sz="1800" b="1" smtClean="0">
                <a:latin typeface="Times New Roman" pitchFamily="18" charset="0"/>
                <a:cs typeface="Times New Roman" pitchFamily="18" charset="0"/>
              </a:rPr>
              <a:t>volatile -</a:t>
            </a:r>
            <a:r>
              <a:rPr lang="en-US" sz="1800" smtClean="0">
                <a:latin typeface="Times New Roman" pitchFamily="18" charset="0"/>
                <a:cs typeface="Times New Roman" pitchFamily="18" charset="0"/>
              </a:rPr>
              <a:t>used to declare that an object that might be modified outside the program by the operating system or the </a:t>
            </a:r>
            <a:r>
              <a:rPr lang="en-US" sz="1800" smtClean="0">
                <a:solidFill>
                  <a:srgbClr val="FF0000"/>
                </a:solidFill>
                <a:latin typeface="Times New Roman" pitchFamily="18" charset="0"/>
                <a:cs typeface="Times New Roman" pitchFamily="18" charset="0"/>
              </a:rPr>
              <a:t>hardware </a:t>
            </a:r>
            <a:r>
              <a:rPr lang="en-US" sz="1800" smtClean="0">
                <a:latin typeface="Times New Roman" pitchFamily="18" charset="0"/>
                <a:cs typeface="Times New Roman" pitchFamily="18" charset="0"/>
              </a:rPr>
              <a:t>or a concurrently executing </a:t>
            </a:r>
            <a:r>
              <a:rPr lang="en-US" sz="1800" smtClean="0">
                <a:solidFill>
                  <a:srgbClr val="FF0000"/>
                </a:solidFill>
                <a:latin typeface="Times New Roman" pitchFamily="18" charset="0"/>
                <a:cs typeface="Times New Roman" pitchFamily="18" charset="0"/>
              </a:rPr>
              <a:t>thread</a:t>
            </a:r>
            <a:r>
              <a:rPr lang="en-US" sz="1800" smtClean="0">
                <a:latin typeface="Times New Roman" pitchFamily="18" charset="0"/>
                <a:cs typeface="Times New Roman" pitchFamily="18" charset="0"/>
              </a:rPr>
              <a:t>. </a:t>
            </a:r>
          </a:p>
          <a:p>
            <a:pPr lvl="1" algn="l" rtl="0" eaLnBrk="1" hangingPunct="1">
              <a:lnSpc>
                <a:spcPct val="80000"/>
              </a:lnSpc>
              <a:buFont typeface="Wingdings" pitchFamily="2" charset="2"/>
              <a:buNone/>
            </a:pPr>
            <a:r>
              <a:rPr lang="en-US" sz="1800" smtClean="0">
                <a:latin typeface="Times New Roman" pitchFamily="18" charset="0"/>
                <a:cs typeface="Times New Roman" pitchFamily="18" charset="0"/>
              </a:rPr>
              <a:t>    The system always reads (from RAM) the current value of a volatile object at the point it is requested, even if a previous instruction asked for a value from the same object. Also, the value of the object is written (to RAM) immediately on assignment - volatile signal to the compiler not to optimize use of the variable that is declared.</a:t>
            </a: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1710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ECFDAE9-19C3-4575-BCF5-A49B7DD7E8FB}" type="slidenum">
              <a:rPr lang="he-IL" sz="1200" smtClean="0">
                <a:solidFill>
                  <a:srgbClr val="898989"/>
                </a:solidFill>
                <a:cs typeface="Arial" pitchFamily="34" charset="0"/>
              </a:rPr>
              <a:pPr eaLnBrk="1" hangingPunct="1"/>
              <a:t>193</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subTitle" idx="1"/>
          </p:nvPr>
        </p:nvSpPr>
        <p:spPr>
          <a:xfrm>
            <a:off x="1371600" y="3276600"/>
            <a:ext cx="6400800" cy="1752600"/>
          </a:xfrm>
        </p:spPr>
        <p:txBody>
          <a:bodyPr/>
          <a:lstStyle/>
          <a:p>
            <a:pPr rtl="0" eaLnBrk="1" hangingPunct="1"/>
            <a:r>
              <a:rPr lang="en-US" sz="5400" b="1" smtClean="0">
                <a:solidFill>
                  <a:srgbClr val="FF0000"/>
                </a:solidFill>
                <a:latin typeface="Times New Roman" pitchFamily="18" charset="0"/>
              </a:rPr>
              <a:t>Linked Lists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75108"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DD43703-078C-4139-B9B6-219C6936B792}" type="slidenum">
              <a:rPr lang="he-IL" sz="1200" smtClean="0">
                <a:solidFill>
                  <a:srgbClr val="898989"/>
                </a:solidFill>
                <a:cs typeface="Arial" pitchFamily="34" charset="0"/>
              </a:rPr>
              <a:pPr eaLnBrk="1" hangingPunct="1"/>
              <a:t>194</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pPr>
              <a:defRPr/>
            </a:pPr>
            <a:r>
              <a:rPr lang="en-US"/>
              <a:t>Copyright @ 2007 Real Time College</a:t>
            </a:r>
          </a:p>
        </p:txBody>
      </p:sp>
      <p:sp>
        <p:nvSpPr>
          <p:cNvPr id="1761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5BF97A4-04A3-4606-9925-E98AFB3FF815}" type="slidenum">
              <a:rPr lang="he-IL" sz="1200" smtClean="0">
                <a:solidFill>
                  <a:srgbClr val="898989"/>
                </a:solidFill>
                <a:cs typeface="Arial" pitchFamily="34" charset="0"/>
              </a:rPr>
              <a:pPr eaLnBrk="1" hangingPunct="1"/>
              <a:t>195</a:t>
            </a:fld>
            <a:endParaRPr lang="en-US" sz="1200" smtClean="0">
              <a:solidFill>
                <a:srgbClr val="898989"/>
              </a:solidFill>
            </a:endParaRPr>
          </a:p>
        </p:txBody>
      </p:sp>
      <p:sp>
        <p:nvSpPr>
          <p:cNvPr id="176132" name="Rectangle 2"/>
          <p:cNvSpPr>
            <a:spLocks noChangeArrowheads="1"/>
          </p:cNvSpPr>
          <p:nvPr/>
        </p:nvSpPr>
        <p:spPr bwMode="auto">
          <a:xfrm>
            <a:off x="304800" y="441325"/>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Singly Linked list</a:t>
            </a:r>
          </a:p>
        </p:txBody>
      </p:sp>
      <p:sp>
        <p:nvSpPr>
          <p:cNvPr id="176133" name="Rectangle 3"/>
          <p:cNvSpPr>
            <a:spLocks noChangeArrowheads="1"/>
          </p:cNvSpPr>
          <p:nvPr/>
        </p:nvSpPr>
        <p:spPr bwMode="auto">
          <a:xfrm>
            <a:off x="304800" y="762000"/>
            <a:ext cx="868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endParaRPr lang="he-IL" sz="1800">
              <a:solidFill>
                <a:schemeClr val="tx2"/>
              </a:solidFill>
            </a:endParaRPr>
          </a:p>
        </p:txBody>
      </p:sp>
      <p:sp>
        <p:nvSpPr>
          <p:cNvPr id="176134" name="Rectangle 4"/>
          <p:cNvSpPr>
            <a:spLocks noChangeArrowheads="1"/>
          </p:cNvSpPr>
          <p:nvPr/>
        </p:nvSpPr>
        <p:spPr bwMode="auto">
          <a:xfrm>
            <a:off x="830263" y="12954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dirty="0">
                <a:solidFill>
                  <a:schemeClr val="tx2"/>
                </a:solidFill>
                <a:latin typeface="Times New Roman" pitchFamily="18" charset="0"/>
                <a:cs typeface="Times New Roman" pitchFamily="18" charset="0"/>
              </a:rPr>
              <a:t>A linked list is a chain of structures which contain a pointer to the next element.   </a:t>
            </a:r>
          </a:p>
          <a:p>
            <a:pPr marL="457200" indent="-457200" rtl="0" eaLnBrk="0" hangingPunct="0">
              <a:spcBef>
                <a:spcPct val="50000"/>
              </a:spcBef>
            </a:pPr>
            <a:r>
              <a:rPr lang="en-US" sz="1800" dirty="0">
                <a:solidFill>
                  <a:schemeClr val="tx2"/>
                </a:solidFill>
                <a:latin typeface="Times New Roman" pitchFamily="18" charset="0"/>
                <a:cs typeface="Times New Roman" pitchFamily="18" charset="0"/>
              </a:rPr>
              <a:t>There are 3 main types of linked lists</a:t>
            </a:r>
          </a:p>
          <a:p>
            <a:pPr marL="457200" indent="-457200" rtl="0" eaLnBrk="0" hangingPunct="0">
              <a:spcBef>
                <a:spcPct val="50000"/>
              </a:spcBef>
              <a:buFontTx/>
              <a:buAutoNum type="arabicPeriod"/>
            </a:pPr>
            <a:r>
              <a:rPr lang="en-US" sz="1800" dirty="0">
                <a:solidFill>
                  <a:schemeClr val="tx2"/>
                </a:solidFill>
                <a:latin typeface="Times New Roman" pitchFamily="18" charset="0"/>
                <a:cs typeface="Times New Roman" pitchFamily="18" charset="0"/>
              </a:rPr>
              <a:t>Singly linked</a:t>
            </a:r>
          </a:p>
          <a:p>
            <a:pPr marL="457200" indent="-457200" rtl="0" eaLnBrk="0" hangingPunct="0">
              <a:spcBef>
                <a:spcPct val="50000"/>
              </a:spcBef>
              <a:buFontTx/>
              <a:buAutoNum type="arabicPeriod"/>
            </a:pPr>
            <a:r>
              <a:rPr lang="en-US" sz="1800" dirty="0">
                <a:solidFill>
                  <a:schemeClr val="tx2"/>
                </a:solidFill>
                <a:latin typeface="Times New Roman" pitchFamily="18" charset="0"/>
                <a:cs typeface="Times New Roman" pitchFamily="18" charset="0"/>
              </a:rPr>
              <a:t>Doubly linked </a:t>
            </a:r>
          </a:p>
          <a:p>
            <a:pPr marL="457200" indent="-457200" rtl="0" eaLnBrk="0" hangingPunct="0">
              <a:spcBef>
                <a:spcPct val="50000"/>
              </a:spcBef>
              <a:buFontTx/>
              <a:buAutoNum type="arabicPeriod"/>
            </a:pPr>
            <a:r>
              <a:rPr lang="en-US" sz="1800" dirty="0">
                <a:solidFill>
                  <a:schemeClr val="tx2"/>
                </a:solidFill>
                <a:latin typeface="Times New Roman" pitchFamily="18" charset="0"/>
                <a:cs typeface="Times New Roman" pitchFamily="18" charset="0"/>
              </a:rPr>
              <a:t>Trees</a:t>
            </a:r>
          </a:p>
          <a:p>
            <a:pPr marL="457200" indent="-457200" rtl="0" eaLnBrk="0" hangingPunct="0">
              <a:spcBef>
                <a:spcPct val="50000"/>
              </a:spcBef>
            </a:pPr>
            <a:r>
              <a:rPr lang="en-US" sz="1800" dirty="0">
                <a:solidFill>
                  <a:schemeClr val="tx2"/>
                </a:solidFill>
                <a:latin typeface="Times New Roman" pitchFamily="18" charset="0"/>
                <a:cs typeface="Times New Roman" pitchFamily="18" charset="0"/>
              </a:rPr>
              <a:t>      In a </a:t>
            </a:r>
            <a:r>
              <a:rPr lang="en-US" sz="1800" b="1" dirty="0">
                <a:solidFill>
                  <a:schemeClr val="tx2"/>
                </a:solidFill>
                <a:latin typeface="Times New Roman" pitchFamily="18" charset="0"/>
                <a:cs typeface="Times New Roman" pitchFamily="18" charset="0"/>
              </a:rPr>
              <a:t>singly linked list</a:t>
            </a:r>
            <a:r>
              <a:rPr lang="en-US" sz="1800" dirty="0">
                <a:solidFill>
                  <a:schemeClr val="tx2"/>
                </a:solidFill>
                <a:latin typeface="Times New Roman" pitchFamily="18" charset="0"/>
                <a:cs typeface="Times New Roman" pitchFamily="18" charset="0"/>
              </a:rPr>
              <a:t>, each node points forward to the next one, but not backward. Each Node includes:</a:t>
            </a:r>
          </a:p>
          <a:p>
            <a:pPr marL="457200" indent="-457200" rtl="0" eaLnBrk="0" hangingPunct="0">
              <a:spcBef>
                <a:spcPct val="50000"/>
              </a:spcBef>
              <a:buFontTx/>
              <a:buChar char="•"/>
            </a:pPr>
            <a:r>
              <a:rPr lang="en-US" sz="1800" dirty="0">
                <a:solidFill>
                  <a:schemeClr val="tx2"/>
                </a:solidFill>
                <a:latin typeface="Times New Roman" pitchFamily="18" charset="0"/>
                <a:cs typeface="Times New Roman" pitchFamily="18" charset="0"/>
              </a:rPr>
              <a:t>the Data (</a:t>
            </a:r>
            <a:r>
              <a:rPr lang="en-US" sz="1800" dirty="0" err="1">
                <a:solidFill>
                  <a:schemeClr val="tx2"/>
                </a:solidFill>
                <a:latin typeface="Times New Roman" pitchFamily="18" charset="0"/>
                <a:cs typeface="Times New Roman" pitchFamily="18" charset="0"/>
              </a:rPr>
              <a:t>int</a:t>
            </a:r>
            <a:r>
              <a:rPr lang="en-US" sz="1800" dirty="0">
                <a:solidFill>
                  <a:schemeClr val="tx2"/>
                </a:solidFill>
                <a:latin typeface="Times New Roman" pitchFamily="18" charset="0"/>
                <a:cs typeface="Times New Roman" pitchFamily="18" charset="0"/>
              </a:rPr>
              <a:t> /structure/class)				</a:t>
            </a:r>
          </a:p>
          <a:p>
            <a:pPr marL="457200" indent="-457200" rtl="0" eaLnBrk="0" hangingPunct="0">
              <a:spcBef>
                <a:spcPct val="50000"/>
              </a:spcBef>
              <a:buFontTx/>
              <a:buChar char="•"/>
            </a:pPr>
            <a:r>
              <a:rPr lang="en-US" sz="1800" dirty="0">
                <a:solidFill>
                  <a:schemeClr val="tx2"/>
                </a:solidFill>
                <a:latin typeface="Times New Roman" pitchFamily="18" charset="0"/>
                <a:cs typeface="Times New Roman" pitchFamily="18" charset="0"/>
              </a:rPr>
              <a:t>the next Node</a:t>
            </a:r>
          </a:p>
          <a:p>
            <a:pPr marL="457200" indent="-457200" rtl="0" eaLnBrk="0" hangingPunct="0">
              <a:lnSpc>
                <a:spcPct val="85000"/>
              </a:lnSpc>
              <a:spcBef>
                <a:spcPct val="50000"/>
              </a:spcBef>
            </a:pPr>
            <a:r>
              <a:rPr lang="en-US" sz="1600" i="1" dirty="0" err="1">
                <a:solidFill>
                  <a:srgbClr val="0000FF"/>
                </a:solidFill>
                <a:cs typeface="Arial" pitchFamily="34" charset="0"/>
              </a:rPr>
              <a:t>struct</a:t>
            </a:r>
            <a:r>
              <a:rPr lang="en-US" sz="1600" i="1" dirty="0">
                <a:solidFill>
                  <a:srgbClr val="0000FF"/>
                </a:solidFill>
                <a:cs typeface="Arial" pitchFamily="34" charset="0"/>
              </a:rPr>
              <a:t> Node</a:t>
            </a:r>
          </a:p>
          <a:p>
            <a:pPr marL="457200" indent="-457200" rtl="0" eaLnBrk="0" hangingPunct="0">
              <a:lnSpc>
                <a:spcPct val="85000"/>
              </a:lnSpc>
              <a:spcBef>
                <a:spcPct val="50000"/>
              </a:spcBef>
            </a:pPr>
            <a:r>
              <a:rPr lang="en-US" sz="1600" i="1" dirty="0">
                <a:solidFill>
                  <a:srgbClr val="0000FF"/>
                </a:solidFill>
                <a:cs typeface="Arial" pitchFamily="34" charset="0"/>
              </a:rPr>
              <a:t>{ 									                </a:t>
            </a:r>
          </a:p>
          <a:p>
            <a:pPr marL="457200" indent="-457200" rtl="0" eaLnBrk="0" hangingPunct="0">
              <a:lnSpc>
                <a:spcPct val="85000"/>
              </a:lnSpc>
              <a:spcBef>
                <a:spcPct val="50000"/>
              </a:spcBef>
            </a:pPr>
            <a:r>
              <a:rPr lang="en-US" sz="1600" i="1" dirty="0">
                <a:solidFill>
                  <a:srgbClr val="0000FF"/>
                </a:solidFill>
                <a:cs typeface="Arial" pitchFamily="34" charset="0"/>
              </a:rPr>
              <a:t>	</a:t>
            </a:r>
            <a:r>
              <a:rPr lang="en-US" sz="1600" i="1" dirty="0" err="1">
                <a:solidFill>
                  <a:srgbClr val="0000FF"/>
                </a:solidFill>
                <a:cs typeface="Arial" pitchFamily="34" charset="0"/>
              </a:rPr>
              <a:t>int</a:t>
            </a:r>
            <a:r>
              <a:rPr lang="en-US" sz="1600" i="1" dirty="0">
                <a:solidFill>
                  <a:srgbClr val="0000FF"/>
                </a:solidFill>
                <a:cs typeface="Arial" pitchFamily="34" charset="0"/>
              </a:rPr>
              <a:t> </a:t>
            </a:r>
            <a:r>
              <a:rPr lang="en-US" sz="1600" i="1" dirty="0" err="1">
                <a:solidFill>
                  <a:srgbClr val="0000FF"/>
                </a:solidFill>
                <a:cs typeface="Arial" pitchFamily="34" charset="0"/>
              </a:rPr>
              <a:t>elem</a:t>
            </a:r>
            <a:r>
              <a:rPr lang="en-US" sz="1600" i="1" dirty="0">
                <a:solidFill>
                  <a:srgbClr val="0000FF"/>
                </a:solidFill>
                <a:cs typeface="Arial" pitchFamily="34" charset="0"/>
              </a:rPr>
              <a:t>;   							</a:t>
            </a:r>
          </a:p>
          <a:p>
            <a:pPr marL="457200" indent="-457200" rtl="0" eaLnBrk="0" hangingPunct="0">
              <a:lnSpc>
                <a:spcPct val="85000"/>
              </a:lnSpc>
              <a:spcBef>
                <a:spcPct val="50000"/>
              </a:spcBef>
            </a:pPr>
            <a:r>
              <a:rPr lang="en-US" sz="1600" i="1" dirty="0">
                <a:solidFill>
                  <a:srgbClr val="0000FF"/>
                </a:solidFill>
                <a:cs typeface="Arial" pitchFamily="34" charset="0"/>
              </a:rPr>
              <a:t>	</a:t>
            </a:r>
            <a:r>
              <a:rPr lang="en-US" sz="1600" i="1" dirty="0" err="1">
                <a:solidFill>
                  <a:srgbClr val="0000FF"/>
                </a:solidFill>
                <a:cs typeface="Arial" pitchFamily="34" charset="0"/>
              </a:rPr>
              <a:t>struct</a:t>
            </a:r>
            <a:r>
              <a:rPr lang="en-US" sz="1600" i="1" dirty="0">
                <a:solidFill>
                  <a:srgbClr val="0000FF"/>
                </a:solidFill>
                <a:cs typeface="Arial" pitchFamily="34" charset="0"/>
              </a:rPr>
              <a:t> Node * next;</a:t>
            </a:r>
          </a:p>
          <a:p>
            <a:pPr marL="457200" indent="-457200" rtl="0" eaLnBrk="0" hangingPunct="0">
              <a:lnSpc>
                <a:spcPct val="85000"/>
              </a:lnSpc>
              <a:spcBef>
                <a:spcPct val="50000"/>
              </a:spcBef>
            </a:pPr>
            <a:r>
              <a:rPr lang="en-US" sz="1600" i="1" dirty="0">
                <a:solidFill>
                  <a:srgbClr val="0000FF"/>
                </a:solidFill>
                <a:cs typeface="Arial" pitchFamily="34" charset="0"/>
              </a:rPr>
              <a:t>}; </a:t>
            </a:r>
          </a:p>
        </p:txBody>
      </p:sp>
      <p:pic>
        <p:nvPicPr>
          <p:cNvPr id="176135" name="Picture 5" descr="linklis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114800"/>
            <a:ext cx="48958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6" name="Rectangle 6"/>
          <p:cNvSpPr>
            <a:spLocks noChangeArrowheads="1"/>
          </p:cNvSpPr>
          <p:nvPr/>
        </p:nvSpPr>
        <p:spPr bwMode="auto">
          <a:xfrm>
            <a:off x="3352800" y="5562600"/>
            <a:ext cx="762000" cy="3048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Head</a:t>
            </a:r>
          </a:p>
        </p:txBody>
      </p:sp>
      <p:sp>
        <p:nvSpPr>
          <p:cNvPr id="176137" name="Rectangle 7"/>
          <p:cNvSpPr>
            <a:spLocks noChangeArrowheads="1"/>
          </p:cNvSpPr>
          <p:nvPr/>
        </p:nvSpPr>
        <p:spPr bwMode="auto">
          <a:xfrm>
            <a:off x="3352800" y="6019800"/>
            <a:ext cx="762000" cy="3048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Tail</a:t>
            </a:r>
          </a:p>
        </p:txBody>
      </p:sp>
      <p:sp>
        <p:nvSpPr>
          <p:cNvPr id="176138" name="Line 8"/>
          <p:cNvSpPr>
            <a:spLocks noChangeShapeType="1"/>
          </p:cNvSpPr>
          <p:nvPr/>
        </p:nvSpPr>
        <p:spPr bwMode="auto">
          <a:xfrm>
            <a:off x="4038600" y="5715000"/>
            <a:ext cx="292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he-IL"/>
          </a:p>
        </p:txBody>
      </p:sp>
      <p:sp>
        <p:nvSpPr>
          <p:cNvPr id="176139" name="Line 9"/>
          <p:cNvSpPr>
            <a:spLocks noChangeShapeType="1"/>
          </p:cNvSpPr>
          <p:nvPr/>
        </p:nvSpPr>
        <p:spPr bwMode="auto">
          <a:xfrm>
            <a:off x="4114800" y="6096000"/>
            <a:ext cx="419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he-IL"/>
          </a:p>
        </p:txBody>
      </p:sp>
      <p:sp>
        <p:nvSpPr>
          <p:cNvPr id="176140" name="Line 10"/>
          <p:cNvSpPr>
            <a:spLocks noChangeShapeType="1"/>
          </p:cNvSpPr>
          <p:nvPr/>
        </p:nvSpPr>
        <p:spPr bwMode="auto">
          <a:xfrm flipV="1">
            <a:off x="4343400" y="5105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he-IL"/>
          </a:p>
        </p:txBody>
      </p:sp>
      <p:sp>
        <p:nvSpPr>
          <p:cNvPr id="176141" name="Line 11"/>
          <p:cNvSpPr>
            <a:spLocks noChangeShapeType="1"/>
          </p:cNvSpPr>
          <p:nvPr/>
        </p:nvSpPr>
        <p:spPr bwMode="auto">
          <a:xfrm flipV="1">
            <a:off x="8305800" y="50292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he-IL"/>
          </a:p>
        </p:txBody>
      </p:sp>
      <p:sp>
        <p:nvSpPr>
          <p:cNvPr id="3" name="מלבן 2"/>
          <p:cNvSpPr/>
          <p:nvPr/>
        </p:nvSpPr>
        <p:spPr>
          <a:xfrm>
            <a:off x="4069080" y="468376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19" name="מלבן 18"/>
          <p:cNvSpPr/>
          <p:nvPr/>
        </p:nvSpPr>
        <p:spPr>
          <a:xfrm>
            <a:off x="5326380" y="468376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20" name="מלבן 19"/>
          <p:cNvSpPr/>
          <p:nvPr/>
        </p:nvSpPr>
        <p:spPr>
          <a:xfrm>
            <a:off x="6583680" y="468376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21" name="מלבן 20"/>
          <p:cNvSpPr/>
          <p:nvPr/>
        </p:nvSpPr>
        <p:spPr>
          <a:xfrm>
            <a:off x="7863840" y="468376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r>
              <a:rPr lang="en-US" sz="1050" dirty="0" smtClean="0"/>
              <a:t> (null)</a:t>
            </a:r>
            <a:endParaRPr lang="he-IL" sz="1600"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8"/>
          <p:cNvSpPr>
            <a:spLocks noChangeArrowheads="1"/>
          </p:cNvSpPr>
          <p:nvPr/>
        </p:nvSpPr>
        <p:spPr bwMode="auto">
          <a:xfrm>
            <a:off x="304800" y="2514600"/>
            <a:ext cx="4648200" cy="400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rtl="0" eaLnBrk="0" hangingPunct="0">
              <a:lnSpc>
                <a:spcPct val="85000"/>
              </a:lnSpc>
              <a:spcBef>
                <a:spcPct val="50000"/>
              </a:spcBef>
            </a:pPr>
            <a:r>
              <a:rPr lang="en-US" sz="1400" i="1">
                <a:solidFill>
                  <a:srgbClr val="0000FF"/>
                </a:solidFill>
                <a:cs typeface="Arial" pitchFamily="34" charset="0"/>
              </a:rPr>
              <a:t>Add(Node *list, Elem new)</a:t>
            </a:r>
          </a:p>
          <a:p>
            <a:pPr rtl="0" eaLnBrk="0" hangingPunct="0">
              <a:lnSpc>
                <a:spcPct val="85000"/>
              </a:lnSpc>
              <a:spcBef>
                <a:spcPct val="50000"/>
              </a:spcBef>
            </a:pPr>
            <a:r>
              <a:rPr lang="en-US" sz="1400" i="1">
                <a:solidFill>
                  <a:srgbClr val="0000FF"/>
                </a:solidFill>
                <a:cs typeface="Arial" pitchFamily="34" charset="0"/>
              </a:rPr>
              <a:t>{</a:t>
            </a:r>
          </a:p>
          <a:p>
            <a:pPr lvl="1" rtl="0" eaLnBrk="0" hangingPunct="0">
              <a:lnSpc>
                <a:spcPct val="85000"/>
              </a:lnSpc>
              <a:spcBef>
                <a:spcPct val="50000"/>
              </a:spcBef>
            </a:pPr>
            <a:r>
              <a:rPr lang="en-US" sz="1400" i="1">
                <a:solidFill>
                  <a:srgbClr val="0000FF"/>
                </a:solidFill>
                <a:cs typeface="Arial" pitchFamily="34" charset="0"/>
              </a:rPr>
              <a:t>Node *newNode;</a:t>
            </a:r>
          </a:p>
          <a:p>
            <a:pPr lvl="1" rtl="0" eaLnBrk="0" hangingPunct="0">
              <a:lnSpc>
                <a:spcPct val="85000"/>
              </a:lnSpc>
              <a:spcBef>
                <a:spcPct val="50000"/>
              </a:spcBef>
            </a:pPr>
            <a:r>
              <a:rPr lang="en-US" sz="1400" i="1">
                <a:solidFill>
                  <a:srgbClr val="0000FF"/>
                </a:solidFill>
                <a:cs typeface="Arial" pitchFamily="34" charset="0"/>
              </a:rPr>
              <a:t>newNode = (Node *) malloc (sizeof (Node));</a:t>
            </a:r>
          </a:p>
          <a:p>
            <a:pPr lvl="1" rtl="0" eaLnBrk="0" hangingPunct="0">
              <a:lnSpc>
                <a:spcPct val="85000"/>
              </a:lnSpc>
              <a:spcBef>
                <a:spcPct val="50000"/>
              </a:spcBef>
            </a:pPr>
            <a:r>
              <a:rPr lang="en-US" sz="1400" i="1">
                <a:solidFill>
                  <a:srgbClr val="0000FF"/>
                </a:solidFill>
                <a:cs typeface="Arial" pitchFamily="34" charset="0"/>
              </a:rPr>
              <a:t>newNode -&gt; elem = new;</a:t>
            </a:r>
          </a:p>
          <a:p>
            <a:pPr lvl="1" rtl="0" eaLnBrk="0" hangingPunct="0">
              <a:lnSpc>
                <a:spcPct val="85000"/>
              </a:lnSpc>
              <a:spcBef>
                <a:spcPct val="50000"/>
              </a:spcBef>
            </a:pPr>
            <a:r>
              <a:rPr lang="en-US" sz="1400" i="1">
                <a:solidFill>
                  <a:srgbClr val="0000FF"/>
                </a:solidFill>
                <a:cs typeface="Arial" pitchFamily="34" charset="0"/>
              </a:rPr>
              <a:t>newNode -&gt; next = list -&gt; next;</a:t>
            </a:r>
          </a:p>
          <a:p>
            <a:pPr lvl="1" rtl="0" eaLnBrk="0" hangingPunct="0">
              <a:lnSpc>
                <a:spcPct val="85000"/>
              </a:lnSpc>
              <a:spcBef>
                <a:spcPct val="50000"/>
              </a:spcBef>
            </a:pPr>
            <a:r>
              <a:rPr lang="en-US" sz="1400" i="1">
                <a:solidFill>
                  <a:srgbClr val="0000FF"/>
                </a:solidFill>
                <a:cs typeface="Arial" pitchFamily="34" charset="0"/>
              </a:rPr>
              <a:t>list -&gt; next = newNode;</a:t>
            </a:r>
          </a:p>
          <a:p>
            <a:pPr rtl="0" eaLnBrk="0" hangingPunct="0">
              <a:lnSpc>
                <a:spcPct val="85000"/>
              </a:lnSpc>
              <a:spcBef>
                <a:spcPct val="50000"/>
              </a:spcBef>
            </a:pPr>
            <a:r>
              <a:rPr lang="en-US" sz="1400" i="1">
                <a:solidFill>
                  <a:srgbClr val="0000FF"/>
                </a:solidFill>
                <a:cs typeface="Arial" pitchFamily="34" charset="0"/>
              </a:rPr>
              <a:t>}</a:t>
            </a:r>
          </a:p>
          <a:p>
            <a:pPr rtl="0" eaLnBrk="0" hangingPunct="0">
              <a:lnSpc>
                <a:spcPct val="85000"/>
              </a:lnSpc>
              <a:spcBef>
                <a:spcPct val="50000"/>
              </a:spcBef>
            </a:pPr>
            <a:r>
              <a:rPr lang="en-US" sz="1400" i="1">
                <a:solidFill>
                  <a:srgbClr val="0000FF"/>
                </a:solidFill>
                <a:cs typeface="Arial" pitchFamily="34" charset="0"/>
              </a:rPr>
              <a:t>Remove(Node *list)</a:t>
            </a:r>
          </a:p>
          <a:p>
            <a:pPr rtl="0" eaLnBrk="0" hangingPunct="0">
              <a:lnSpc>
                <a:spcPct val="85000"/>
              </a:lnSpc>
              <a:spcBef>
                <a:spcPct val="50000"/>
              </a:spcBef>
            </a:pPr>
            <a:r>
              <a:rPr lang="en-US" sz="1400" i="1">
                <a:solidFill>
                  <a:srgbClr val="0000FF"/>
                </a:solidFill>
                <a:cs typeface="Arial" pitchFamily="34" charset="0"/>
              </a:rPr>
              <a:t>{</a:t>
            </a:r>
          </a:p>
          <a:p>
            <a:pPr rtl="0" eaLnBrk="0" hangingPunct="0">
              <a:lnSpc>
                <a:spcPct val="85000"/>
              </a:lnSpc>
              <a:spcBef>
                <a:spcPct val="50000"/>
              </a:spcBef>
            </a:pPr>
            <a:r>
              <a:rPr lang="en-US" sz="1400" i="1">
                <a:solidFill>
                  <a:srgbClr val="0000FF"/>
                </a:solidFill>
                <a:cs typeface="Arial" pitchFamily="34" charset="0"/>
              </a:rPr>
              <a:t>	Node *temp = list -&gt; next;</a:t>
            </a:r>
          </a:p>
          <a:p>
            <a:pPr rtl="0" eaLnBrk="0" hangingPunct="0">
              <a:lnSpc>
                <a:spcPct val="85000"/>
              </a:lnSpc>
              <a:spcBef>
                <a:spcPct val="50000"/>
              </a:spcBef>
            </a:pPr>
            <a:r>
              <a:rPr lang="en-US" sz="1400" i="1">
                <a:solidFill>
                  <a:srgbClr val="0000FF"/>
                </a:solidFill>
                <a:cs typeface="Arial" pitchFamily="34" charset="0"/>
              </a:rPr>
              <a:t>	list -&gt; next = temp -&gt; next;</a:t>
            </a:r>
          </a:p>
          <a:p>
            <a:pPr rtl="0" eaLnBrk="0" hangingPunct="0">
              <a:lnSpc>
                <a:spcPct val="85000"/>
              </a:lnSpc>
              <a:spcBef>
                <a:spcPct val="50000"/>
              </a:spcBef>
            </a:pPr>
            <a:r>
              <a:rPr lang="en-US" sz="1400" i="1">
                <a:solidFill>
                  <a:srgbClr val="0000FF"/>
                </a:solidFill>
                <a:cs typeface="Arial" pitchFamily="34" charset="0"/>
              </a:rPr>
              <a:t>	free (temp);</a:t>
            </a:r>
          </a:p>
          <a:p>
            <a:pPr rtl="0" eaLnBrk="0" hangingPunct="0">
              <a:lnSpc>
                <a:spcPct val="85000"/>
              </a:lnSpc>
              <a:spcBef>
                <a:spcPct val="50000"/>
              </a:spcBef>
            </a:pPr>
            <a:r>
              <a:rPr lang="en-US" sz="1400" i="1">
                <a:solidFill>
                  <a:srgbClr val="0000FF"/>
                </a:solidFill>
                <a:cs typeface="Arial" pitchFamily="34" charset="0"/>
              </a:rPr>
              <a:t>}</a:t>
            </a:r>
          </a:p>
        </p:txBody>
      </p:sp>
      <p:sp>
        <p:nvSpPr>
          <p:cNvPr id="177155" name="Rectangle 3"/>
          <p:cNvSpPr>
            <a:spLocks noGrp="1"/>
          </p:cNvSpPr>
          <p:nvPr>
            <p:ph type="body" idx="1"/>
          </p:nvPr>
        </p:nvSpPr>
        <p:spPr>
          <a:xfrm>
            <a:off x="457200" y="1417638"/>
            <a:ext cx="8229600" cy="4525962"/>
          </a:xfrm>
        </p:spPr>
        <p:txBody>
          <a:bodyPr/>
          <a:lstStyle/>
          <a:p>
            <a:pPr algn="l" rtl="0"/>
            <a:r>
              <a:rPr lang="en-US" sz="2800" smtClean="0"/>
              <a:t>Adding and removing an element in the middle of the linked list is simple and fast.</a:t>
            </a:r>
          </a:p>
        </p:txBody>
      </p:sp>
      <p:sp>
        <p:nvSpPr>
          <p:cNvPr id="177156" name="Rectangle 2"/>
          <p:cNvSpPr>
            <a:spLocks noChangeArrowheads="1"/>
          </p:cNvSpPr>
          <p:nvPr/>
        </p:nvSpPr>
        <p:spPr bwMode="auto">
          <a:xfrm>
            <a:off x="419100" y="3048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Singly Linked list</a:t>
            </a:r>
          </a:p>
        </p:txBody>
      </p:sp>
      <p:cxnSp>
        <p:nvCxnSpPr>
          <p:cNvPr id="177157" name="AutoShape 15"/>
          <p:cNvCxnSpPr>
            <a:cxnSpLocks noChangeShapeType="1"/>
            <a:stCxn id="177172" idx="6"/>
            <a:endCxn id="177174" idx="2"/>
          </p:cNvCxnSpPr>
          <p:nvPr/>
        </p:nvCxnSpPr>
        <p:spPr bwMode="auto">
          <a:xfrm flipV="1">
            <a:off x="6324600" y="3848100"/>
            <a:ext cx="76200" cy="1066800"/>
          </a:xfrm>
          <a:prstGeom prst="bentConnector3">
            <a:avLst>
              <a:gd name="adj1" fmla="val 50000"/>
            </a:avLst>
          </a:prstGeom>
          <a:noFill/>
          <a:ln w="38100">
            <a:solidFill>
              <a:srgbClr val="00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7158" name="Group 19"/>
          <p:cNvGrpSpPr>
            <a:grpSpLocks/>
          </p:cNvGrpSpPr>
          <p:nvPr/>
        </p:nvGrpSpPr>
        <p:grpSpPr bwMode="auto">
          <a:xfrm>
            <a:off x="3886200" y="3429000"/>
            <a:ext cx="4895850" cy="1092200"/>
            <a:chOff x="2448" y="2208"/>
            <a:chExt cx="3084" cy="688"/>
          </a:xfrm>
        </p:grpSpPr>
        <p:pic>
          <p:nvPicPr>
            <p:cNvPr id="177173" name="Picture 7" descr="linklis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 y="2208"/>
              <a:ext cx="3084"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74" name="Oval 16"/>
            <p:cNvSpPr>
              <a:spLocks noChangeArrowheads="1"/>
            </p:cNvSpPr>
            <p:nvPr/>
          </p:nvSpPr>
          <p:spPr bwMode="auto">
            <a:xfrm>
              <a:off x="4032" y="2448"/>
              <a:ext cx="48" cy="4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grpSp>
      <p:grpSp>
        <p:nvGrpSpPr>
          <p:cNvPr id="177159" name="Group 22"/>
          <p:cNvGrpSpPr>
            <a:grpSpLocks/>
          </p:cNvGrpSpPr>
          <p:nvPr/>
        </p:nvGrpSpPr>
        <p:grpSpPr bwMode="auto">
          <a:xfrm>
            <a:off x="5334000" y="4419600"/>
            <a:ext cx="990600" cy="622300"/>
            <a:chOff x="3360" y="2832"/>
            <a:chExt cx="624" cy="392"/>
          </a:xfrm>
        </p:grpSpPr>
        <p:pic>
          <p:nvPicPr>
            <p:cNvPr id="177171" name="Picture 10" descr="תמונה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 y="2832"/>
              <a:ext cx="62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72" name="Oval 17"/>
            <p:cNvSpPr>
              <a:spLocks noChangeArrowheads="1"/>
            </p:cNvSpPr>
            <p:nvPr/>
          </p:nvSpPr>
          <p:spPr bwMode="auto">
            <a:xfrm>
              <a:off x="3936" y="3120"/>
              <a:ext cx="48" cy="4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grpSp>
      <p:sp>
        <p:nvSpPr>
          <p:cNvPr id="177160" name="Oval 21"/>
          <p:cNvSpPr>
            <a:spLocks noChangeArrowheads="1"/>
          </p:cNvSpPr>
          <p:nvPr/>
        </p:nvSpPr>
        <p:spPr bwMode="auto">
          <a:xfrm>
            <a:off x="5334000" y="4676775"/>
            <a:ext cx="76200" cy="762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177161" name="Oval 23"/>
          <p:cNvSpPr>
            <a:spLocks noChangeArrowheads="1"/>
          </p:cNvSpPr>
          <p:nvPr/>
        </p:nvSpPr>
        <p:spPr bwMode="auto">
          <a:xfrm>
            <a:off x="6153150" y="4076700"/>
            <a:ext cx="76200" cy="762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cxnSp>
        <p:nvCxnSpPr>
          <p:cNvPr id="177162" name="AutoShape 26"/>
          <p:cNvCxnSpPr>
            <a:cxnSpLocks noChangeShapeType="1"/>
            <a:stCxn id="177161" idx="6"/>
            <a:endCxn id="177171" idx="1"/>
          </p:cNvCxnSpPr>
          <p:nvPr/>
        </p:nvCxnSpPr>
        <p:spPr bwMode="auto">
          <a:xfrm flipH="1">
            <a:off x="5334000" y="4114800"/>
            <a:ext cx="895350" cy="615950"/>
          </a:xfrm>
          <a:prstGeom prst="bentConnector5">
            <a:avLst>
              <a:gd name="adj1" fmla="val -7449"/>
              <a:gd name="adj2" fmla="val 50773"/>
              <a:gd name="adj3" fmla="val 125532"/>
            </a:avLst>
          </a:prstGeom>
          <a:noFill/>
          <a:ln w="38100">
            <a:solidFill>
              <a:srgbClr val="00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7163" name="Picture 7" descr="linklis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150" y="5257800"/>
            <a:ext cx="48958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64" name="Oval 31"/>
          <p:cNvSpPr>
            <a:spLocks noChangeArrowheads="1"/>
          </p:cNvSpPr>
          <p:nvPr/>
        </p:nvSpPr>
        <p:spPr bwMode="auto">
          <a:xfrm>
            <a:off x="6381750" y="5629275"/>
            <a:ext cx="76200" cy="762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177165" name="Oval 34"/>
          <p:cNvSpPr>
            <a:spLocks noChangeArrowheads="1"/>
          </p:cNvSpPr>
          <p:nvPr/>
        </p:nvSpPr>
        <p:spPr bwMode="auto">
          <a:xfrm>
            <a:off x="4876800" y="5915025"/>
            <a:ext cx="76200" cy="762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cxnSp>
        <p:nvCxnSpPr>
          <p:cNvPr id="177166" name="AutoShape 37"/>
          <p:cNvCxnSpPr>
            <a:cxnSpLocks noChangeShapeType="1"/>
            <a:stCxn id="177165" idx="0"/>
            <a:endCxn id="177164" idx="0"/>
          </p:cNvCxnSpPr>
          <p:nvPr/>
        </p:nvCxnSpPr>
        <p:spPr bwMode="auto">
          <a:xfrm rot="-5400000">
            <a:off x="5524500" y="5019675"/>
            <a:ext cx="285750" cy="1504950"/>
          </a:xfrm>
          <a:prstGeom prst="bentConnector3">
            <a:avLst>
              <a:gd name="adj1" fmla="val -150005"/>
            </a:avLst>
          </a:prstGeom>
          <a:noFill/>
          <a:ln w="38100">
            <a:solidFill>
              <a:srgbClr val="00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7168" name="מלבן 1"/>
          <p:cNvSpPr>
            <a:spLocks noChangeArrowheads="1"/>
          </p:cNvSpPr>
          <p:nvPr/>
        </p:nvSpPr>
        <p:spPr bwMode="auto">
          <a:xfrm>
            <a:off x="419100" y="6527800"/>
            <a:ext cx="436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854D07E7-877B-49F9-9A4A-1980BED61C82}" type="slidenum">
              <a:rPr lang="he-IL" sz="1200">
                <a:solidFill>
                  <a:srgbClr val="898989"/>
                </a:solidFill>
                <a:cs typeface="Arial" pitchFamily="34" charset="0"/>
              </a:rPr>
              <a:pPr/>
              <a:t>196</a:t>
            </a:fld>
            <a:endParaRPr lang="he-IL"/>
          </a:p>
        </p:txBody>
      </p:sp>
      <p:sp>
        <p:nvSpPr>
          <p:cNvPr id="23" name="מלבן 22"/>
          <p:cNvSpPr/>
          <p:nvPr/>
        </p:nvSpPr>
        <p:spPr>
          <a:xfrm>
            <a:off x="3992880" y="400050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24" name="מלבן 23"/>
          <p:cNvSpPr/>
          <p:nvPr/>
        </p:nvSpPr>
        <p:spPr>
          <a:xfrm>
            <a:off x="5257800" y="400050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25" name="מלבן 24"/>
          <p:cNvSpPr/>
          <p:nvPr/>
        </p:nvSpPr>
        <p:spPr>
          <a:xfrm>
            <a:off x="6522720" y="400050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26" name="מלבן 25"/>
          <p:cNvSpPr/>
          <p:nvPr/>
        </p:nvSpPr>
        <p:spPr>
          <a:xfrm>
            <a:off x="5442758" y="4851257"/>
            <a:ext cx="803564" cy="1474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27" name="מלבן 26"/>
          <p:cNvSpPr/>
          <p:nvPr/>
        </p:nvSpPr>
        <p:spPr>
          <a:xfrm>
            <a:off x="3954780" y="582549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28" name="מלבן 27"/>
          <p:cNvSpPr/>
          <p:nvPr/>
        </p:nvSpPr>
        <p:spPr>
          <a:xfrm>
            <a:off x="5233035" y="5829935"/>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29" name="מלבן 28"/>
          <p:cNvSpPr/>
          <p:nvPr/>
        </p:nvSpPr>
        <p:spPr>
          <a:xfrm>
            <a:off x="6490335" y="5829935"/>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grpSp>
        <p:nvGrpSpPr>
          <p:cNvPr id="177167" name="Group 41"/>
          <p:cNvGrpSpPr>
            <a:grpSpLocks/>
          </p:cNvGrpSpPr>
          <p:nvPr/>
        </p:nvGrpSpPr>
        <p:grpSpPr bwMode="auto">
          <a:xfrm>
            <a:off x="5448300" y="5505450"/>
            <a:ext cx="457200" cy="609600"/>
            <a:chOff x="2544" y="3840"/>
            <a:chExt cx="288" cy="384"/>
          </a:xfrm>
        </p:grpSpPr>
        <p:sp>
          <p:nvSpPr>
            <p:cNvPr id="177169" name="Line 39"/>
            <p:cNvSpPr>
              <a:spLocks noChangeShapeType="1"/>
            </p:cNvSpPr>
            <p:nvPr/>
          </p:nvSpPr>
          <p:spPr bwMode="auto">
            <a:xfrm>
              <a:off x="2544" y="3840"/>
              <a:ext cx="288" cy="3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77170" name="Line 40"/>
            <p:cNvSpPr>
              <a:spLocks noChangeShapeType="1"/>
            </p:cNvSpPr>
            <p:nvPr/>
          </p:nvSpPr>
          <p:spPr bwMode="auto">
            <a:xfrm flipH="1">
              <a:off x="2544" y="3840"/>
              <a:ext cx="288" cy="3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grpSp>
      <p:sp>
        <p:nvSpPr>
          <p:cNvPr id="30" name="מלבן 29"/>
          <p:cNvSpPr/>
          <p:nvPr/>
        </p:nvSpPr>
        <p:spPr>
          <a:xfrm>
            <a:off x="7787640" y="399923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r>
              <a:rPr lang="en-US" sz="1050" dirty="0" smtClean="0"/>
              <a:t> (null)</a:t>
            </a:r>
            <a:endParaRPr lang="he-IL" sz="1600" dirty="0"/>
          </a:p>
        </p:txBody>
      </p:sp>
      <p:sp>
        <p:nvSpPr>
          <p:cNvPr id="31" name="מלבן 30"/>
          <p:cNvSpPr/>
          <p:nvPr/>
        </p:nvSpPr>
        <p:spPr>
          <a:xfrm>
            <a:off x="7772400" y="582549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r>
              <a:rPr lang="en-US" sz="1050" dirty="0" smtClean="0"/>
              <a:t> (null)</a:t>
            </a:r>
            <a:endParaRPr lang="he-IL" sz="1600"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685800" y="762000"/>
            <a:ext cx="647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Linked list VS Array</a:t>
            </a:r>
          </a:p>
        </p:txBody>
      </p:sp>
      <p:graphicFrame>
        <p:nvGraphicFramePr>
          <p:cNvPr id="261233" name="Group 113"/>
          <p:cNvGraphicFramePr>
            <a:graphicFrameLocks noGrp="1"/>
          </p:cNvGraphicFramePr>
          <p:nvPr>
            <p:ph idx="1"/>
          </p:nvPr>
        </p:nvGraphicFramePr>
        <p:xfrm>
          <a:off x="419100" y="1828800"/>
          <a:ext cx="8229600" cy="3783013"/>
        </p:xfrm>
        <a:graphic>
          <a:graphicData uri="http://schemas.openxmlformats.org/drawingml/2006/table">
            <a:tbl>
              <a:tblPr rtl="1"/>
              <a:tblGrid>
                <a:gridCol w="2743200"/>
                <a:gridCol w="2743200"/>
                <a:gridCol w="2743200"/>
              </a:tblGrid>
              <a:tr h="533400">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sng" strike="noStrike" cap="none" normalizeH="0" baseline="0" dirty="0" smtClean="0">
                          <a:ln>
                            <a:noFill/>
                          </a:ln>
                          <a:solidFill>
                            <a:schemeClr val="tx1"/>
                          </a:solidFill>
                          <a:effectLst/>
                          <a:latin typeface="Calibri" pitchFamily="34" charset="0"/>
                        </a:rPr>
                        <a:t>Array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sng" strike="noStrike" cap="none" normalizeH="0" baseline="0" dirty="0" smtClean="0">
                          <a:ln>
                            <a:noFill/>
                          </a:ln>
                          <a:solidFill>
                            <a:schemeClr val="tx1"/>
                          </a:solidFill>
                          <a:effectLst/>
                          <a:latin typeface="Calibri" pitchFamily="34" charset="0"/>
                        </a:rPr>
                        <a:t>Linked List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endParaRPr kumimoji="0" lang="he-IL" sz="2400" b="0" i="0" u="none" strike="noStrike" cap="none" normalizeH="0" baseline="0" dirty="0" smtClean="0">
                        <a:ln>
                          <a:noFill/>
                        </a:ln>
                        <a:solidFill>
                          <a:schemeClr val="tx1"/>
                        </a:solidFill>
                        <a:effectLst/>
                        <a:latin typeface="Calibri"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smtClean="0">
                          <a:ln>
                            <a:noFill/>
                          </a:ln>
                          <a:solidFill>
                            <a:schemeClr val="tx1"/>
                          </a:solidFill>
                          <a:effectLst/>
                          <a:latin typeface="Calibri" pitchFamily="34" charset="0"/>
                        </a:rPr>
                        <a:t>O(1)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B7FFB7"/>
                        </a:gs>
                      </a:gsLst>
                      <a:lin ang="0" scaled="1"/>
                    </a:gradFill>
                  </a:tcPr>
                </a:tc>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smtClean="0">
                          <a:ln>
                            <a:noFill/>
                          </a:ln>
                          <a:solidFill>
                            <a:schemeClr val="tx1"/>
                          </a:solidFill>
                          <a:effectLst/>
                          <a:latin typeface="Calibri" pitchFamily="34" charset="0"/>
                        </a:rPr>
                        <a:t>O(n) </a:t>
                      </a:r>
                      <a:r>
                        <a:rPr kumimoji="0" lang="en-US" sz="2400" b="0" i="0" u="none" strike="noStrike" cap="none" normalizeH="0" baseline="0" smtClean="0">
                          <a:ln>
                            <a:noFill/>
                          </a:ln>
                          <a:solidFill>
                            <a:srgbClr val="0033CC"/>
                          </a:solidFill>
                          <a:effectLst/>
                          <a:latin typeface="Calibri"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FFBFBF"/>
                        </a:gs>
                      </a:gsLst>
                      <a:lin ang="0" scaled="1"/>
                    </a:gradFill>
                  </a:tcPr>
                </a:tc>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dirty="0" smtClean="0">
                          <a:ln>
                            <a:noFill/>
                          </a:ln>
                          <a:solidFill>
                            <a:schemeClr val="tx1"/>
                          </a:solidFill>
                          <a:effectLst/>
                          <a:latin typeface="Calibri" pitchFamily="34" charset="0"/>
                        </a:rPr>
                        <a:t>Indexing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06463">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smtClean="0">
                          <a:ln>
                            <a:noFill/>
                          </a:ln>
                          <a:solidFill>
                            <a:schemeClr val="tx1"/>
                          </a:solidFill>
                          <a:effectLst/>
                          <a:latin typeface="Calibri" pitchFamily="34" charset="0"/>
                        </a:rPr>
                        <a:t>Not Available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FFBFBF"/>
                        </a:gs>
                      </a:gsLst>
                      <a:lin ang="0" scaled="1"/>
                    </a:gradFill>
                  </a:tcPr>
                </a:tc>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smtClean="0">
                          <a:ln>
                            <a:noFill/>
                          </a:ln>
                          <a:solidFill>
                            <a:schemeClr val="tx1"/>
                          </a:solidFill>
                          <a:effectLst/>
                          <a:latin typeface="Calibri" pitchFamily="34" charset="0"/>
                        </a:rPr>
                        <a:t>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B7FFB7"/>
                        </a:gs>
                      </a:gsLst>
                      <a:lin ang="0" scaled="1"/>
                    </a:gradFill>
                  </a:tcPr>
                </a:tc>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dirty="0" smtClean="0">
                          <a:ln>
                            <a:noFill/>
                          </a:ln>
                          <a:solidFill>
                            <a:schemeClr val="tx1"/>
                          </a:solidFill>
                          <a:effectLst/>
                          <a:latin typeface="Calibri" pitchFamily="34" charset="0"/>
                        </a:rPr>
                        <a:t>Insert &amp; Delete</a:t>
                      </a:r>
                    </a:p>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dirty="0" smtClean="0">
                          <a:ln>
                            <a:noFill/>
                          </a:ln>
                          <a:solidFill>
                            <a:schemeClr val="tx1"/>
                          </a:solidFill>
                          <a:effectLst/>
                          <a:latin typeface="Calibri" pitchFamily="34" charset="0"/>
                        </a:rPr>
                        <a:t>(in head / tail)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04875">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smtClean="0">
                          <a:ln>
                            <a:noFill/>
                          </a:ln>
                          <a:solidFill>
                            <a:schemeClr val="tx1"/>
                          </a:solidFill>
                          <a:effectLst/>
                          <a:latin typeface="Calibri" pitchFamily="34" charset="0"/>
                        </a:rPr>
                        <a:t>Not Available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FFBFBF"/>
                        </a:gs>
                      </a:gsLst>
                      <a:lin ang="0" scaled="1"/>
                    </a:gradFill>
                  </a:tcPr>
                </a:tc>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smtClean="0">
                          <a:ln>
                            <a:noFill/>
                          </a:ln>
                          <a:solidFill>
                            <a:schemeClr val="tx1"/>
                          </a:solidFill>
                          <a:effectLst/>
                          <a:latin typeface="Calibri" pitchFamily="34" charset="0"/>
                        </a:rPr>
                        <a:t>SearchTime + Insert: </a:t>
                      </a:r>
                    </a:p>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smtClean="0">
                          <a:ln>
                            <a:noFill/>
                          </a:ln>
                          <a:solidFill>
                            <a:schemeClr val="tx1"/>
                          </a:solidFill>
                          <a:effectLst/>
                          <a:latin typeface="Calibri" pitchFamily="34" charset="0"/>
                        </a:rPr>
                        <a:t>O(n) + 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B7FFB7"/>
                        </a:gs>
                      </a:gsLst>
                      <a:lin ang="0" scaled="1"/>
                    </a:gradFill>
                  </a:tcPr>
                </a:tc>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dirty="0" smtClean="0">
                          <a:ln>
                            <a:noFill/>
                          </a:ln>
                          <a:solidFill>
                            <a:schemeClr val="tx1"/>
                          </a:solidFill>
                          <a:effectLst/>
                          <a:latin typeface="Calibri" pitchFamily="34" charset="0"/>
                        </a:rPr>
                        <a:t>Insert &amp; Delete</a:t>
                      </a:r>
                    </a:p>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dirty="0" smtClean="0">
                          <a:ln>
                            <a:noFill/>
                          </a:ln>
                          <a:solidFill>
                            <a:schemeClr val="tx1"/>
                          </a:solidFill>
                          <a:effectLst/>
                          <a:latin typeface="Calibri" pitchFamily="34" charset="0"/>
                        </a:rPr>
                        <a:t>(in the middle)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04875">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smtClean="0">
                          <a:ln>
                            <a:noFill/>
                          </a:ln>
                          <a:solidFill>
                            <a:schemeClr val="tx1"/>
                          </a:solidFill>
                          <a:effectLst/>
                          <a:latin typeface="Calibri" pitchFamily="34" charset="0"/>
                        </a:rPr>
                        <a:t>0</a:t>
                      </a:r>
                    </a:p>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smtClean="0">
                          <a:ln>
                            <a:noFill/>
                          </a:ln>
                          <a:solidFill>
                            <a:schemeClr val="tx1"/>
                          </a:solidFill>
                          <a:effectLst/>
                          <a:latin typeface="Calibri" pitchFamily="34" charset="0"/>
                        </a:rPr>
                        <a:t>Yet, fixed in size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B7FFB7"/>
                        </a:gs>
                      </a:gsLst>
                      <a:lin ang="0" scaled="1"/>
                    </a:gradFill>
                  </a:tcPr>
                </a:tc>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smtClean="0">
                          <a:ln>
                            <a:noFill/>
                          </a:ln>
                          <a:solidFill>
                            <a:schemeClr val="tx1"/>
                          </a:solidFill>
                          <a:effectLst/>
                          <a:latin typeface="Calibri" pitchFamily="34" charset="0"/>
                        </a:rPr>
                        <a:t>(Node-Elem / Node) * 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100000">
                          <a:srgbClr val="FFBFBF"/>
                        </a:gs>
                      </a:gsLst>
                      <a:lin ang="0" scaled="1"/>
                    </a:gradFill>
                  </a:tcPr>
                </a:tc>
                <a:tc>
                  <a:txBody>
                    <a:bodyPr/>
                    <a:lstStyle/>
                    <a:p>
                      <a:pPr marL="0" marR="0" lvl="0" indent="0" algn="ctr" defTabSz="914400" rtl="1" eaLnBrk="0" fontAlgn="base" latinLnBrk="0" hangingPunct="0">
                        <a:lnSpc>
                          <a:spcPct val="100000"/>
                        </a:lnSpc>
                        <a:spcBef>
                          <a:spcPct val="20000"/>
                        </a:spcBef>
                        <a:spcAft>
                          <a:spcPct val="0"/>
                        </a:spcAft>
                        <a:buClrTx/>
                        <a:buSzTx/>
                        <a:buFont typeface="Arial" pitchFamily="34" charset="0"/>
                        <a:buNone/>
                        <a:tabLst/>
                      </a:pPr>
                      <a:r>
                        <a:rPr kumimoji="0" lang="en-US" sz="2400" b="0" i="0" u="none" strike="noStrike" cap="none" normalizeH="0" baseline="0" dirty="0" smtClean="0">
                          <a:ln>
                            <a:noFill/>
                          </a:ln>
                          <a:solidFill>
                            <a:schemeClr val="tx1"/>
                          </a:solidFill>
                          <a:effectLst/>
                          <a:latin typeface="Calibri" pitchFamily="34" charset="0"/>
                        </a:rPr>
                        <a:t>Overhead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78205" name="Rectangle 2"/>
          <p:cNvSpPr>
            <a:spLocks noChangeArrowheads="1"/>
          </p:cNvSpPr>
          <p:nvPr/>
        </p:nvSpPr>
        <p:spPr bwMode="auto">
          <a:xfrm>
            <a:off x="685800" y="5867400"/>
            <a:ext cx="769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2000" b="1">
                <a:solidFill>
                  <a:srgbClr val="0033CC"/>
                </a:solidFill>
                <a:latin typeface="Times New Roman" pitchFamily="18" charset="0"/>
              </a:rPr>
              <a:t>*</a:t>
            </a:r>
            <a:r>
              <a:rPr lang="en-US" sz="2000" b="1">
                <a:latin typeface="Times New Roman" pitchFamily="18" charset="0"/>
              </a:rPr>
              <a:t> The amount of time to be indexed can be shorten by a hash table, which will be explained in depth on the following pages.</a:t>
            </a:r>
          </a:p>
        </p:txBody>
      </p:sp>
      <p:sp>
        <p:nvSpPr>
          <p:cNvPr id="178206" name="מלבן 1"/>
          <p:cNvSpPr>
            <a:spLocks noChangeArrowheads="1"/>
          </p:cNvSpPr>
          <p:nvPr/>
        </p:nvSpPr>
        <p:spPr bwMode="auto">
          <a:xfrm>
            <a:off x="238125" y="6434138"/>
            <a:ext cx="438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50D6692D-AE66-4462-932A-EF18A65A4B63}" type="slidenum">
              <a:rPr lang="he-IL" sz="1200">
                <a:solidFill>
                  <a:srgbClr val="898989"/>
                </a:solidFill>
                <a:cs typeface="Arial" pitchFamily="34" charset="0"/>
              </a:rPr>
              <a:pPr/>
              <a:t>197</a:t>
            </a:fld>
            <a:endParaRPr lang="he-IL"/>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pPr>
              <a:defRPr/>
            </a:pPr>
            <a:r>
              <a:rPr lang="en-US"/>
              <a:t>Copyright @ 2007 Real Time College</a:t>
            </a:r>
          </a:p>
        </p:txBody>
      </p:sp>
      <p:sp>
        <p:nvSpPr>
          <p:cNvPr id="1792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48E8386D-AA6A-42B0-B34E-E581DF985375}" type="slidenum">
              <a:rPr lang="he-IL" sz="1200" smtClean="0">
                <a:solidFill>
                  <a:srgbClr val="898989"/>
                </a:solidFill>
                <a:cs typeface="Arial" pitchFamily="34" charset="0"/>
              </a:rPr>
              <a:pPr eaLnBrk="1" hangingPunct="1"/>
              <a:t>198</a:t>
            </a:fld>
            <a:endParaRPr lang="en-US" sz="1200" smtClean="0">
              <a:solidFill>
                <a:srgbClr val="898989"/>
              </a:solidFill>
            </a:endParaRPr>
          </a:p>
        </p:txBody>
      </p:sp>
      <p:sp>
        <p:nvSpPr>
          <p:cNvPr id="179204" name="Rectangle 2"/>
          <p:cNvSpPr>
            <a:spLocks noChangeArrowheads="1"/>
          </p:cNvSpPr>
          <p:nvPr/>
        </p:nvSpPr>
        <p:spPr bwMode="auto">
          <a:xfrm>
            <a:off x="327025" y="430213"/>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Doubly Linked list</a:t>
            </a:r>
          </a:p>
        </p:txBody>
      </p:sp>
      <p:sp>
        <p:nvSpPr>
          <p:cNvPr id="179205" name="Rectangle 3"/>
          <p:cNvSpPr>
            <a:spLocks noChangeArrowheads="1"/>
          </p:cNvSpPr>
          <p:nvPr/>
        </p:nvSpPr>
        <p:spPr bwMode="auto">
          <a:xfrm>
            <a:off x="304800" y="762000"/>
            <a:ext cx="868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endParaRPr lang="he-IL" sz="1800">
              <a:solidFill>
                <a:schemeClr val="tx2"/>
              </a:solidFill>
            </a:endParaRPr>
          </a:p>
        </p:txBody>
      </p:sp>
      <p:sp>
        <p:nvSpPr>
          <p:cNvPr id="179206" name="Rectangle 4"/>
          <p:cNvSpPr>
            <a:spLocks noChangeArrowheads="1"/>
          </p:cNvSpPr>
          <p:nvPr/>
        </p:nvSpPr>
        <p:spPr bwMode="auto">
          <a:xfrm>
            <a:off x="7429500" y="5359400"/>
            <a:ext cx="906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b="1">
                <a:solidFill>
                  <a:srgbClr val="FF0000"/>
                </a:solidFill>
                <a:latin typeface="Times New Roman" pitchFamily="18" charset="0"/>
                <a:cs typeface="Times New Roman" pitchFamily="18" charset="0"/>
              </a:rPr>
              <a:t>**queue</a:t>
            </a:r>
          </a:p>
        </p:txBody>
      </p:sp>
      <p:sp>
        <p:nvSpPr>
          <p:cNvPr id="179207" name="Rectangle 5"/>
          <p:cNvSpPr>
            <a:spLocks noChangeArrowheads="1"/>
          </p:cNvSpPr>
          <p:nvPr/>
        </p:nvSpPr>
        <p:spPr bwMode="auto">
          <a:xfrm>
            <a:off x="7315200" y="5638800"/>
            <a:ext cx="1401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b="1">
                <a:solidFill>
                  <a:srgbClr val="FF0000"/>
                </a:solidFill>
                <a:latin typeface="Times New Roman" pitchFamily="18" charset="0"/>
                <a:cs typeface="Times New Roman" pitchFamily="18" charset="0"/>
              </a:rPr>
              <a:t>**linked_list</a:t>
            </a:r>
          </a:p>
        </p:txBody>
      </p:sp>
      <p:sp>
        <p:nvSpPr>
          <p:cNvPr id="179208" name="Rectangle 6"/>
          <p:cNvSpPr>
            <a:spLocks noChangeArrowheads="1"/>
          </p:cNvSpPr>
          <p:nvPr/>
        </p:nvSpPr>
        <p:spPr bwMode="auto">
          <a:xfrm>
            <a:off x="457200" y="1676400"/>
            <a:ext cx="8153400"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lnSpc>
                <a:spcPct val="80000"/>
              </a:lnSpc>
              <a:spcBef>
                <a:spcPct val="50000"/>
              </a:spcBef>
            </a:pPr>
            <a:r>
              <a:rPr lang="en-US" sz="1800" dirty="0">
                <a:solidFill>
                  <a:schemeClr val="tx2"/>
                </a:solidFill>
                <a:latin typeface="Times New Roman" pitchFamily="18" charset="0"/>
                <a:cs typeface="Times New Roman" pitchFamily="18" charset="0"/>
              </a:rPr>
              <a:t>A doubly linked list enables you to move backward and forward in the chain.</a:t>
            </a:r>
          </a:p>
          <a:p>
            <a:pPr marL="457200" indent="-457200" rtl="0" eaLnBrk="0" hangingPunct="0">
              <a:lnSpc>
                <a:spcPct val="80000"/>
              </a:lnSpc>
              <a:spcBef>
                <a:spcPct val="50000"/>
              </a:spcBef>
            </a:pPr>
            <a:r>
              <a:rPr lang="en-US" sz="1800" dirty="0">
                <a:solidFill>
                  <a:schemeClr val="tx2"/>
                </a:solidFill>
                <a:latin typeface="Times New Roman" pitchFamily="18" charset="0"/>
                <a:cs typeface="Times New Roman" pitchFamily="18" charset="0"/>
              </a:rPr>
              <a:t> </a:t>
            </a:r>
            <a:r>
              <a:rPr lang="en-US" sz="1800" i="1" dirty="0" err="1">
                <a:solidFill>
                  <a:srgbClr val="0000FF"/>
                </a:solidFill>
                <a:cs typeface="Arial" pitchFamily="34" charset="0"/>
              </a:rPr>
              <a:t>struct</a:t>
            </a:r>
            <a:r>
              <a:rPr lang="en-US" sz="1800" i="1" dirty="0">
                <a:solidFill>
                  <a:srgbClr val="0000FF"/>
                </a:solidFill>
                <a:cs typeface="Arial" pitchFamily="34" charset="0"/>
              </a:rPr>
              <a:t> Node</a:t>
            </a:r>
          </a:p>
          <a:p>
            <a:pPr marL="457200" indent="-457200" rtl="0" eaLnBrk="0" hangingPunct="0">
              <a:lnSpc>
                <a:spcPct val="80000"/>
              </a:lnSpc>
              <a:spcBef>
                <a:spcPct val="50000"/>
              </a:spcBef>
            </a:pPr>
            <a:r>
              <a:rPr lang="en-US" sz="1800" i="1" dirty="0">
                <a:solidFill>
                  <a:srgbClr val="0000FF"/>
                </a:solidFill>
                <a:cs typeface="Arial" pitchFamily="34" charset="0"/>
              </a:rPr>
              <a:t>{</a:t>
            </a:r>
          </a:p>
          <a:p>
            <a:pPr marL="457200" indent="-457200" rtl="0" eaLnBrk="0" hangingPunct="0">
              <a:lnSpc>
                <a:spcPct val="80000"/>
              </a:lnSpc>
              <a:spcBef>
                <a:spcPct val="50000"/>
              </a:spcBef>
            </a:pPr>
            <a:r>
              <a:rPr lang="en-US" sz="1800" i="1" dirty="0">
                <a:solidFill>
                  <a:srgbClr val="0000FF"/>
                </a:solidFill>
                <a:cs typeface="Arial" pitchFamily="34" charset="0"/>
              </a:rPr>
              <a:t>	</a:t>
            </a:r>
            <a:r>
              <a:rPr lang="en-US" sz="1800" i="1" dirty="0" err="1" smtClean="0">
                <a:solidFill>
                  <a:srgbClr val="0000FF"/>
                </a:solidFill>
                <a:cs typeface="Arial" pitchFamily="34" charset="0"/>
              </a:rPr>
              <a:t>int</a:t>
            </a:r>
            <a:r>
              <a:rPr lang="en-US" sz="1800" i="1" dirty="0" smtClean="0">
                <a:solidFill>
                  <a:srgbClr val="0000FF"/>
                </a:solidFill>
                <a:cs typeface="Arial" pitchFamily="34" charset="0"/>
              </a:rPr>
              <a:t> </a:t>
            </a:r>
            <a:r>
              <a:rPr lang="en-US" sz="1800" i="1" dirty="0">
                <a:solidFill>
                  <a:srgbClr val="0000FF"/>
                </a:solidFill>
                <a:cs typeface="Arial" pitchFamily="34" charset="0"/>
              </a:rPr>
              <a:t>Elem</a:t>
            </a:r>
            <a:r>
              <a:rPr lang="en-US" sz="1800" i="1" dirty="0" smtClean="0">
                <a:solidFill>
                  <a:srgbClr val="0000FF"/>
                </a:solidFill>
                <a:cs typeface="Arial" pitchFamily="34" charset="0"/>
              </a:rPr>
              <a:t>;</a:t>
            </a:r>
          </a:p>
          <a:p>
            <a:pPr marL="457200" indent="-457200" rtl="0" eaLnBrk="0" hangingPunct="0">
              <a:lnSpc>
                <a:spcPct val="80000"/>
              </a:lnSpc>
              <a:spcBef>
                <a:spcPct val="50000"/>
              </a:spcBef>
            </a:pPr>
            <a:r>
              <a:rPr lang="en-US" sz="1800" i="1" dirty="0">
                <a:solidFill>
                  <a:srgbClr val="0000FF"/>
                </a:solidFill>
                <a:cs typeface="Arial" pitchFamily="34" charset="0"/>
              </a:rPr>
              <a:t>	</a:t>
            </a:r>
            <a:r>
              <a:rPr lang="en-US" sz="1800" i="1" dirty="0" err="1" smtClean="0">
                <a:solidFill>
                  <a:srgbClr val="0000FF"/>
                </a:solidFill>
                <a:cs typeface="Arial" pitchFamily="34" charset="0"/>
              </a:rPr>
              <a:t>struct</a:t>
            </a:r>
            <a:r>
              <a:rPr lang="en-US" sz="1800" i="1" dirty="0" smtClean="0">
                <a:solidFill>
                  <a:srgbClr val="0000FF"/>
                </a:solidFill>
                <a:cs typeface="Arial" pitchFamily="34" charset="0"/>
              </a:rPr>
              <a:t> </a:t>
            </a:r>
            <a:r>
              <a:rPr lang="en-US" sz="1800" i="1" dirty="0">
                <a:solidFill>
                  <a:srgbClr val="0000FF"/>
                </a:solidFill>
                <a:cs typeface="Arial" pitchFamily="34" charset="0"/>
              </a:rPr>
              <a:t>Node * next1;                                                                                                         </a:t>
            </a:r>
          </a:p>
          <a:p>
            <a:pPr marL="457200" indent="-457200" rtl="0" eaLnBrk="0" hangingPunct="0">
              <a:lnSpc>
                <a:spcPct val="80000"/>
              </a:lnSpc>
              <a:spcBef>
                <a:spcPct val="50000"/>
              </a:spcBef>
            </a:pPr>
            <a:r>
              <a:rPr lang="en-US" sz="1800" i="1" dirty="0">
                <a:solidFill>
                  <a:srgbClr val="0000FF"/>
                </a:solidFill>
                <a:cs typeface="Arial" pitchFamily="34" charset="0"/>
              </a:rPr>
              <a:t>	</a:t>
            </a:r>
            <a:r>
              <a:rPr lang="en-US" sz="1800" i="1" dirty="0" err="1">
                <a:solidFill>
                  <a:srgbClr val="0000FF"/>
                </a:solidFill>
                <a:cs typeface="Arial" pitchFamily="34" charset="0"/>
              </a:rPr>
              <a:t>struct</a:t>
            </a:r>
            <a:r>
              <a:rPr lang="en-US" sz="1800" i="1" dirty="0">
                <a:solidFill>
                  <a:srgbClr val="0000FF"/>
                </a:solidFill>
                <a:cs typeface="Arial" pitchFamily="34" charset="0"/>
              </a:rPr>
              <a:t> Node  * </a:t>
            </a:r>
            <a:r>
              <a:rPr lang="en-US" sz="1800" i="1" dirty="0" err="1">
                <a:solidFill>
                  <a:srgbClr val="0000FF"/>
                </a:solidFill>
                <a:cs typeface="Arial" pitchFamily="34" charset="0"/>
              </a:rPr>
              <a:t>prev</a:t>
            </a:r>
            <a:r>
              <a:rPr lang="en-US" sz="1800" i="1" dirty="0">
                <a:solidFill>
                  <a:srgbClr val="0000FF"/>
                </a:solidFill>
                <a:cs typeface="Arial" pitchFamily="34" charset="0"/>
              </a:rPr>
              <a:t>;</a:t>
            </a:r>
          </a:p>
          <a:p>
            <a:pPr marL="457200" indent="-457200" rtl="0" eaLnBrk="0" hangingPunct="0">
              <a:lnSpc>
                <a:spcPct val="80000"/>
              </a:lnSpc>
              <a:spcBef>
                <a:spcPct val="50000"/>
              </a:spcBef>
            </a:pPr>
            <a:r>
              <a:rPr lang="en-US" sz="1800" i="1" dirty="0">
                <a:solidFill>
                  <a:srgbClr val="0000FF"/>
                </a:solidFill>
                <a:cs typeface="Arial" pitchFamily="34" charset="0"/>
              </a:rPr>
              <a:t>};</a:t>
            </a:r>
            <a:r>
              <a:rPr lang="en-US" sz="1800" i="1" dirty="0">
                <a:solidFill>
                  <a:srgbClr val="0000FF"/>
                </a:solidFill>
                <a:latin typeface="Times New Roman" pitchFamily="18" charset="0"/>
                <a:cs typeface="Times New Roman" pitchFamily="18" charset="0"/>
              </a:rPr>
              <a:t> </a:t>
            </a:r>
          </a:p>
          <a:p>
            <a:pPr marL="457200" indent="-457200" rtl="0" eaLnBrk="0" hangingPunct="0">
              <a:lnSpc>
                <a:spcPct val="80000"/>
              </a:lnSpc>
              <a:spcBef>
                <a:spcPct val="50000"/>
              </a:spcBef>
            </a:pPr>
            <a:endParaRPr lang="en-US" sz="1800" i="1" dirty="0">
              <a:solidFill>
                <a:srgbClr val="0000FF"/>
              </a:solidFill>
              <a:latin typeface="Times New Roman" pitchFamily="18" charset="0"/>
              <a:cs typeface="Times New Roman" pitchFamily="18" charset="0"/>
            </a:endParaRPr>
          </a:p>
          <a:p>
            <a:pPr marL="457200" indent="-457200" rtl="0" eaLnBrk="0" hangingPunct="0">
              <a:lnSpc>
                <a:spcPct val="80000"/>
              </a:lnSpc>
            </a:pPr>
            <a:endParaRPr lang="en-US" sz="1800" dirty="0">
              <a:solidFill>
                <a:schemeClr val="tx2"/>
              </a:solidFill>
            </a:endParaRPr>
          </a:p>
          <a:p>
            <a:pPr marL="457200" indent="-457200" rtl="0" eaLnBrk="0" hangingPunct="0">
              <a:lnSpc>
                <a:spcPct val="80000"/>
              </a:lnSpc>
            </a:pPr>
            <a:endParaRPr lang="en-US" sz="1800" dirty="0">
              <a:solidFill>
                <a:schemeClr val="tx2"/>
              </a:solidFill>
            </a:endParaRPr>
          </a:p>
        </p:txBody>
      </p:sp>
      <p:pic>
        <p:nvPicPr>
          <p:cNvPr id="179209" name="Picture 7" descr="linklis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981200"/>
            <a:ext cx="48958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10" name="Rectangle 8"/>
          <p:cNvSpPr>
            <a:spLocks noChangeArrowheads="1"/>
          </p:cNvSpPr>
          <p:nvPr/>
        </p:nvSpPr>
        <p:spPr bwMode="auto">
          <a:xfrm>
            <a:off x="3276600" y="3429000"/>
            <a:ext cx="762000" cy="3048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Head</a:t>
            </a:r>
          </a:p>
        </p:txBody>
      </p:sp>
      <p:sp>
        <p:nvSpPr>
          <p:cNvPr id="179211" name="Rectangle 9"/>
          <p:cNvSpPr>
            <a:spLocks noChangeArrowheads="1"/>
          </p:cNvSpPr>
          <p:nvPr/>
        </p:nvSpPr>
        <p:spPr bwMode="auto">
          <a:xfrm>
            <a:off x="3276600" y="3886200"/>
            <a:ext cx="762000" cy="3048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Tail</a:t>
            </a:r>
          </a:p>
        </p:txBody>
      </p:sp>
      <p:sp>
        <p:nvSpPr>
          <p:cNvPr id="179212" name="Line 10"/>
          <p:cNvSpPr>
            <a:spLocks noChangeShapeType="1"/>
          </p:cNvSpPr>
          <p:nvPr/>
        </p:nvSpPr>
        <p:spPr bwMode="auto">
          <a:xfrm>
            <a:off x="4038600" y="35814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he-IL"/>
          </a:p>
        </p:txBody>
      </p:sp>
      <p:sp>
        <p:nvSpPr>
          <p:cNvPr id="179213" name="Line 11"/>
          <p:cNvSpPr>
            <a:spLocks noChangeShapeType="1"/>
          </p:cNvSpPr>
          <p:nvPr/>
        </p:nvSpPr>
        <p:spPr bwMode="auto">
          <a:xfrm>
            <a:off x="4038600" y="4038600"/>
            <a:ext cx="419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he-IL"/>
          </a:p>
        </p:txBody>
      </p:sp>
      <p:sp>
        <p:nvSpPr>
          <p:cNvPr id="179214" name="Line 12"/>
          <p:cNvSpPr>
            <a:spLocks noChangeShapeType="1"/>
          </p:cNvSpPr>
          <p:nvPr/>
        </p:nvSpPr>
        <p:spPr bwMode="auto">
          <a:xfrm flipV="1">
            <a:off x="4267200" y="3124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he-IL"/>
          </a:p>
        </p:txBody>
      </p:sp>
      <p:sp>
        <p:nvSpPr>
          <p:cNvPr id="179215" name="Line 13"/>
          <p:cNvSpPr>
            <a:spLocks noChangeShapeType="1"/>
          </p:cNvSpPr>
          <p:nvPr/>
        </p:nvSpPr>
        <p:spPr bwMode="auto">
          <a:xfrm flipV="1">
            <a:off x="8229600" y="31242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he-IL"/>
          </a:p>
        </p:txBody>
      </p:sp>
      <p:sp>
        <p:nvSpPr>
          <p:cNvPr id="179216" name="Rectangle 14"/>
          <p:cNvSpPr>
            <a:spLocks noChangeArrowheads="1"/>
          </p:cNvSpPr>
          <p:nvPr/>
        </p:nvSpPr>
        <p:spPr bwMode="auto">
          <a:xfrm>
            <a:off x="3962400" y="2819400"/>
            <a:ext cx="914400" cy="228600"/>
          </a:xfrm>
          <a:prstGeom prst="rect">
            <a:avLst/>
          </a:prstGeom>
          <a:solidFill>
            <a:srgbClr val="C0C0C0"/>
          </a:solidFill>
          <a:ln w="9525" algn="ctr">
            <a:solidFill>
              <a:schemeClr val="tx1"/>
            </a:solidFill>
            <a:miter lim="800000"/>
            <a:headEnd/>
            <a:tailEnd/>
          </a:ln>
        </p:spPr>
        <p:txBody>
          <a:bodyPr wrap="none" anchor="ctr"/>
          <a:lstStyle/>
          <a:p>
            <a:pPr rtl="0" eaLnBrk="0" hangingPunct="0"/>
            <a:r>
              <a:rPr lang="en-US" sz="1800" dirty="0" err="1" smtClean="0"/>
              <a:t>prev</a:t>
            </a:r>
            <a:r>
              <a:rPr lang="en-US" sz="1100" dirty="0" smtClean="0"/>
              <a:t> (null)</a:t>
            </a:r>
            <a:endParaRPr lang="en-US" sz="1800" dirty="0"/>
          </a:p>
        </p:txBody>
      </p:sp>
      <p:sp>
        <p:nvSpPr>
          <p:cNvPr id="179217" name="Rectangle 15"/>
          <p:cNvSpPr>
            <a:spLocks noChangeArrowheads="1"/>
          </p:cNvSpPr>
          <p:nvPr/>
        </p:nvSpPr>
        <p:spPr bwMode="auto">
          <a:xfrm>
            <a:off x="5257800" y="2819400"/>
            <a:ext cx="914400" cy="228600"/>
          </a:xfrm>
          <a:prstGeom prst="rect">
            <a:avLst/>
          </a:prstGeom>
          <a:solidFill>
            <a:srgbClr val="C0C0C0"/>
          </a:solidFill>
          <a:ln w="9525" algn="ctr">
            <a:solidFill>
              <a:schemeClr val="tx1"/>
            </a:solidFill>
            <a:miter lim="800000"/>
            <a:headEnd/>
            <a:tailEnd/>
          </a:ln>
        </p:spPr>
        <p:txBody>
          <a:bodyPr wrap="none" anchor="ctr"/>
          <a:lstStyle/>
          <a:p>
            <a:pPr rtl="0" eaLnBrk="0" hangingPunct="0"/>
            <a:r>
              <a:rPr lang="en-US" sz="1800" dirty="0" err="1" smtClean="0"/>
              <a:t>prev</a:t>
            </a:r>
            <a:endParaRPr lang="en-US" sz="1800" dirty="0"/>
          </a:p>
        </p:txBody>
      </p:sp>
      <p:sp>
        <p:nvSpPr>
          <p:cNvPr id="179218" name="Rectangle 16"/>
          <p:cNvSpPr>
            <a:spLocks noChangeArrowheads="1"/>
          </p:cNvSpPr>
          <p:nvPr/>
        </p:nvSpPr>
        <p:spPr bwMode="auto">
          <a:xfrm>
            <a:off x="6477000" y="2819400"/>
            <a:ext cx="914400" cy="228600"/>
          </a:xfrm>
          <a:prstGeom prst="rect">
            <a:avLst/>
          </a:prstGeom>
          <a:solidFill>
            <a:srgbClr val="C0C0C0"/>
          </a:solidFill>
          <a:ln w="9525" algn="ctr">
            <a:solidFill>
              <a:schemeClr val="tx1"/>
            </a:solidFill>
            <a:miter lim="800000"/>
            <a:headEnd/>
            <a:tailEnd/>
          </a:ln>
        </p:spPr>
        <p:txBody>
          <a:bodyPr wrap="none" anchor="ctr"/>
          <a:lstStyle/>
          <a:p>
            <a:pPr rtl="0" eaLnBrk="0" hangingPunct="0"/>
            <a:r>
              <a:rPr lang="en-US" sz="1800" dirty="0" err="1" smtClean="0"/>
              <a:t>prev</a:t>
            </a:r>
            <a:endParaRPr lang="en-US" sz="1800" dirty="0"/>
          </a:p>
        </p:txBody>
      </p:sp>
      <p:sp>
        <p:nvSpPr>
          <p:cNvPr id="179219" name="Rectangle 17"/>
          <p:cNvSpPr>
            <a:spLocks noChangeArrowheads="1"/>
          </p:cNvSpPr>
          <p:nvPr/>
        </p:nvSpPr>
        <p:spPr bwMode="auto">
          <a:xfrm>
            <a:off x="7772400" y="2819400"/>
            <a:ext cx="914400" cy="228600"/>
          </a:xfrm>
          <a:prstGeom prst="rect">
            <a:avLst/>
          </a:prstGeom>
          <a:solidFill>
            <a:srgbClr val="C0C0C0"/>
          </a:solidFill>
          <a:ln w="9525" algn="ctr">
            <a:solidFill>
              <a:schemeClr val="tx1"/>
            </a:solidFill>
            <a:miter lim="800000"/>
            <a:headEnd/>
            <a:tailEnd/>
          </a:ln>
        </p:spPr>
        <p:txBody>
          <a:bodyPr wrap="none" anchor="ctr"/>
          <a:lstStyle/>
          <a:p>
            <a:pPr rtl="0" eaLnBrk="0" hangingPunct="0"/>
            <a:r>
              <a:rPr lang="en-US" sz="1800" dirty="0" err="1" smtClean="0"/>
              <a:t>prev</a:t>
            </a:r>
            <a:endParaRPr lang="en-US" sz="1800" dirty="0"/>
          </a:p>
        </p:txBody>
      </p:sp>
      <p:sp>
        <p:nvSpPr>
          <p:cNvPr id="179220" name="Line 18"/>
          <p:cNvSpPr>
            <a:spLocks noChangeShapeType="1"/>
          </p:cNvSpPr>
          <p:nvPr/>
        </p:nvSpPr>
        <p:spPr bwMode="auto">
          <a:xfrm flipH="1" flipV="1">
            <a:off x="4876800" y="23622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he-IL"/>
          </a:p>
        </p:txBody>
      </p:sp>
      <p:sp>
        <p:nvSpPr>
          <p:cNvPr id="179221" name="Line 19"/>
          <p:cNvSpPr>
            <a:spLocks noChangeShapeType="1"/>
          </p:cNvSpPr>
          <p:nvPr/>
        </p:nvSpPr>
        <p:spPr bwMode="auto">
          <a:xfrm flipH="1" flipV="1">
            <a:off x="6096000" y="23622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he-IL"/>
          </a:p>
        </p:txBody>
      </p:sp>
      <p:sp>
        <p:nvSpPr>
          <p:cNvPr id="179222" name="Line 20"/>
          <p:cNvSpPr>
            <a:spLocks noChangeShapeType="1"/>
          </p:cNvSpPr>
          <p:nvPr/>
        </p:nvSpPr>
        <p:spPr bwMode="auto">
          <a:xfrm flipH="1" flipV="1">
            <a:off x="7391400" y="23622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he-IL"/>
          </a:p>
        </p:txBody>
      </p:sp>
      <p:sp>
        <p:nvSpPr>
          <p:cNvPr id="179223" name="Rectangle 21"/>
          <p:cNvSpPr>
            <a:spLocks noChangeArrowheads="1"/>
          </p:cNvSpPr>
          <p:nvPr/>
        </p:nvSpPr>
        <p:spPr bwMode="auto">
          <a:xfrm>
            <a:off x="5334000" y="1981200"/>
            <a:ext cx="762000" cy="228600"/>
          </a:xfrm>
          <a:prstGeom prst="rect">
            <a:avLst/>
          </a:prstGeom>
          <a:solidFill>
            <a:srgbClr val="F9FDFD"/>
          </a:solidFill>
          <a:ln w="9525" algn="ctr">
            <a:solidFill>
              <a:schemeClr val="bg1"/>
            </a:solidFill>
            <a:miter lim="800000"/>
            <a:headEnd/>
            <a:tailEnd/>
          </a:ln>
        </p:spPr>
        <p:txBody>
          <a:bodyPr wrap="none" anchor="ctr"/>
          <a:lstStyle/>
          <a:p>
            <a:pPr algn="ctr" rtl="0" eaLnBrk="0" hangingPunct="0"/>
            <a:r>
              <a:rPr lang="en-US" sz="1800">
                <a:solidFill>
                  <a:schemeClr val="tx2"/>
                </a:solidFill>
              </a:rPr>
              <a:t>Doubly  </a:t>
            </a:r>
          </a:p>
        </p:txBody>
      </p:sp>
      <p:sp>
        <p:nvSpPr>
          <p:cNvPr id="24" name="מלבן 23"/>
          <p:cNvSpPr/>
          <p:nvPr/>
        </p:nvSpPr>
        <p:spPr>
          <a:xfrm>
            <a:off x="7787640" y="255905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r>
              <a:rPr lang="en-US" sz="1050" dirty="0" smtClean="0"/>
              <a:t> (null)</a:t>
            </a:r>
            <a:endParaRPr lang="he-IL" sz="1600" dirty="0"/>
          </a:p>
        </p:txBody>
      </p:sp>
      <p:sp>
        <p:nvSpPr>
          <p:cNvPr id="25" name="מלבן 24"/>
          <p:cNvSpPr/>
          <p:nvPr/>
        </p:nvSpPr>
        <p:spPr>
          <a:xfrm>
            <a:off x="3992880" y="255016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26" name="מלבן 25"/>
          <p:cNvSpPr/>
          <p:nvPr/>
        </p:nvSpPr>
        <p:spPr>
          <a:xfrm>
            <a:off x="5257800" y="255016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
        <p:nvSpPr>
          <p:cNvPr id="27" name="מלבן 26"/>
          <p:cNvSpPr/>
          <p:nvPr/>
        </p:nvSpPr>
        <p:spPr>
          <a:xfrm>
            <a:off x="6515100" y="2550160"/>
            <a:ext cx="88392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1600" dirty="0" smtClean="0"/>
              <a:t>next</a:t>
            </a:r>
            <a:endParaRPr lang="he-IL" sz="1600"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304800" y="304800"/>
            <a:ext cx="647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Using Stacks &amp; Queues</a:t>
            </a:r>
          </a:p>
        </p:txBody>
      </p:sp>
      <p:sp>
        <p:nvSpPr>
          <p:cNvPr id="180227" name="Rectangle 10"/>
          <p:cNvSpPr>
            <a:spLocks noGrp="1"/>
          </p:cNvSpPr>
          <p:nvPr>
            <p:ph type="body" sz="half" idx="1"/>
          </p:nvPr>
        </p:nvSpPr>
        <p:spPr>
          <a:xfrm>
            <a:off x="457200" y="1600200"/>
            <a:ext cx="8229600" cy="2362200"/>
          </a:xfrm>
        </p:spPr>
        <p:txBody>
          <a:bodyPr/>
          <a:lstStyle/>
          <a:p>
            <a:pPr algn="l" rtl="0">
              <a:lnSpc>
                <a:spcPct val="80000"/>
              </a:lnSpc>
            </a:pPr>
            <a:r>
              <a:rPr lang="en-US" sz="2000" smtClean="0"/>
              <a:t>The abstract concept of stacks and queues does not require a specific data structure, there is no restriction of some sort.</a:t>
            </a:r>
          </a:p>
          <a:p>
            <a:pPr algn="l" rtl="0">
              <a:lnSpc>
                <a:spcPct val="80000"/>
              </a:lnSpc>
            </a:pPr>
            <a:r>
              <a:rPr lang="en-US" sz="2000" smtClean="0"/>
              <a:t>However, in most cases, it is recommended to implement both with linked list.</a:t>
            </a:r>
          </a:p>
          <a:p>
            <a:pPr algn="l" rtl="0">
              <a:lnSpc>
                <a:spcPct val="80000"/>
              </a:lnSpc>
            </a:pPr>
            <a:r>
              <a:rPr lang="en-US" sz="2000" smtClean="0"/>
              <a:t>Stacks and Queues must implement the two functions: </a:t>
            </a:r>
          </a:p>
          <a:p>
            <a:pPr lvl="1" algn="l" rtl="0">
              <a:lnSpc>
                <a:spcPct val="80000"/>
              </a:lnSpc>
            </a:pPr>
            <a:r>
              <a:rPr lang="en-US" sz="1800" smtClean="0"/>
              <a:t>void push(element X) </a:t>
            </a:r>
          </a:p>
          <a:p>
            <a:pPr lvl="1" algn="l" rtl="0">
              <a:lnSpc>
                <a:spcPct val="80000"/>
              </a:lnSpc>
            </a:pPr>
            <a:r>
              <a:rPr lang="en-US" sz="1800" smtClean="0"/>
              <a:t>element X pop()</a:t>
            </a:r>
          </a:p>
          <a:p>
            <a:pPr algn="l" rtl="0">
              <a:lnSpc>
                <a:spcPct val="80000"/>
              </a:lnSpc>
            </a:pPr>
            <a:r>
              <a:rPr lang="en-US" sz="2000" smtClean="0"/>
              <a:t>The terms used relating to stacks and queues are also FIFO and LIFO</a:t>
            </a:r>
          </a:p>
        </p:txBody>
      </p:sp>
      <p:pic>
        <p:nvPicPr>
          <p:cNvPr id="180228" name="Picture 12" descr="push-pop"/>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20813" y="3938588"/>
            <a:ext cx="6300787" cy="2187575"/>
          </a:xfrm>
        </p:spPr>
      </p:pic>
      <p:sp>
        <p:nvSpPr>
          <p:cNvPr id="180229" name="מלבן 1"/>
          <p:cNvSpPr>
            <a:spLocks noChangeArrowheads="1"/>
          </p:cNvSpPr>
          <p:nvPr/>
        </p:nvSpPr>
        <p:spPr bwMode="auto">
          <a:xfrm>
            <a:off x="381000" y="6400800"/>
            <a:ext cx="436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9883937C-23C1-4CED-87B6-D0C95E47CF82}" type="slidenum">
              <a:rPr lang="he-IL" sz="1200">
                <a:solidFill>
                  <a:srgbClr val="898989"/>
                </a:solidFill>
                <a:cs typeface="Arial" pitchFamily="34" charset="0"/>
              </a:rPr>
              <a:pPr/>
              <a:t>199</a:t>
            </a:fld>
            <a:endParaRPr lang="he-I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914400" y="457200"/>
            <a:ext cx="5562600" cy="457200"/>
          </a:xfrm>
        </p:spPr>
        <p:txBody>
          <a:bodyPr rtlCol="1">
            <a:normAutofit fontScale="90000"/>
          </a:bodyPr>
          <a:lstStyle/>
          <a:p>
            <a:pPr algn="r" eaLnBrk="1" fontAlgn="auto" hangingPunct="1">
              <a:spcAft>
                <a:spcPts val="0"/>
              </a:spcAft>
              <a:defRPr/>
            </a:pPr>
            <a:r>
              <a:rPr lang="he-IL" sz="4800" b="1" smtClean="0"/>
              <a:t>דברי פתיחה</a:t>
            </a:r>
            <a:endParaRPr lang="en-US" sz="4800" b="1" smtClean="0">
              <a:cs typeface="Times New Roman" pitchFamily="18" charset="0"/>
            </a:endParaRPr>
          </a:p>
        </p:txBody>
      </p:sp>
      <p:sp>
        <p:nvSpPr>
          <p:cNvPr id="4" name="Footer Placeholder 4"/>
          <p:cNvSpPr>
            <a:spLocks noGrp="1"/>
          </p:cNvSpPr>
          <p:nvPr>
            <p:ph type="ftr" sz="quarter" idx="11"/>
          </p:nvPr>
        </p:nvSpPr>
        <p:spPr/>
        <p:txBody>
          <a:bodyPr/>
          <a:lstStyle/>
          <a:p>
            <a:pPr>
              <a:defRPr/>
            </a:pPr>
            <a:r>
              <a:rPr lang="en-US"/>
              <a:t>Copyright @ 2007 Real Time College</a:t>
            </a:r>
          </a:p>
        </p:txBody>
      </p:sp>
      <p:sp>
        <p:nvSpPr>
          <p:cNvPr id="30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69891C7-B4E8-4444-BC2A-A50C67CB7268}" type="slidenum">
              <a:rPr lang="he-IL" sz="1200" smtClean="0">
                <a:solidFill>
                  <a:srgbClr val="898989"/>
                </a:solidFill>
                <a:cs typeface="Arial" pitchFamily="34" charset="0"/>
              </a:rPr>
              <a:pPr eaLnBrk="1" hangingPunct="1"/>
              <a:t>2</a:t>
            </a:fld>
            <a:endParaRPr lang="en-US" sz="1200" smtClean="0">
              <a:solidFill>
                <a:srgbClr val="898989"/>
              </a:solidFill>
            </a:endParaRPr>
          </a:p>
        </p:txBody>
      </p:sp>
      <p:sp>
        <p:nvSpPr>
          <p:cNvPr id="3077" name="AutoShape 4"/>
          <p:cNvSpPr>
            <a:spLocks noChangeAspect="1" noChangeArrowheads="1"/>
          </p:cNvSpPr>
          <p:nvPr/>
        </p:nvSpPr>
        <p:spPr bwMode="auto">
          <a:xfrm>
            <a:off x="914400" y="2438400"/>
            <a:ext cx="7848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342900" indent="-342900" algn="r">
              <a:spcBef>
                <a:spcPct val="20000"/>
              </a:spcBef>
              <a:buClr>
                <a:schemeClr val="folHlink"/>
              </a:buClr>
              <a:buSzPct val="90000"/>
              <a:buFont typeface="Wingdings" pitchFamily="2" charset="2"/>
              <a:buNone/>
            </a:pPr>
            <a:r>
              <a:rPr lang="he-IL" sz="2000"/>
              <a:t>עם פתיחת מסלול הלימודים </a:t>
            </a:r>
          </a:p>
          <a:p>
            <a:pPr marL="342900" indent="-342900" algn="r">
              <a:spcBef>
                <a:spcPct val="20000"/>
              </a:spcBef>
              <a:buClr>
                <a:schemeClr val="folHlink"/>
              </a:buClr>
              <a:buSzPct val="90000"/>
              <a:buFont typeface="Wingdings" pitchFamily="2" charset="2"/>
              <a:buNone/>
            </a:pPr>
            <a:r>
              <a:rPr lang="he-IL" sz="2000"/>
              <a:t>צוות מכללת </a:t>
            </a:r>
            <a:r>
              <a:rPr lang="en-US" sz="2000" b="1">
                <a:latin typeface="Times New Roman" pitchFamily="18" charset="0"/>
                <a:cs typeface="Times New Roman" pitchFamily="18" charset="0"/>
              </a:rPr>
              <a:t>Real Time</a:t>
            </a:r>
            <a:r>
              <a:rPr lang="he-IL" sz="2000"/>
              <a:t> מאחל לכם חווית לימוד איכותית ופרודוקטיבית.</a:t>
            </a:r>
          </a:p>
          <a:p>
            <a:pPr marL="342900" indent="-342900" algn="r">
              <a:spcBef>
                <a:spcPct val="20000"/>
              </a:spcBef>
              <a:buClr>
                <a:schemeClr val="folHlink"/>
              </a:buClr>
              <a:buSzPct val="90000"/>
              <a:buFont typeface="Wingdings" pitchFamily="2" charset="2"/>
              <a:buNone/>
            </a:pPr>
            <a:endParaRPr lang="en-US" sz="2000"/>
          </a:p>
          <a:p>
            <a:pPr marL="342900" indent="-342900" algn="r">
              <a:spcBef>
                <a:spcPct val="20000"/>
              </a:spcBef>
              <a:buClr>
                <a:schemeClr val="folHlink"/>
              </a:buClr>
              <a:buSzPct val="90000"/>
              <a:buFont typeface="Wingdings" pitchFamily="2" charset="2"/>
              <a:buNone/>
            </a:pPr>
            <a:r>
              <a:rPr lang="he-IL" sz="2000"/>
              <a:t>קורסי ההכשרה מקצועית מכוונים לנתב את הקריירה שלך למסלול שבו תוכל</a:t>
            </a:r>
            <a:r>
              <a:rPr lang="en-US" sz="2000"/>
              <a:t>/</a:t>
            </a:r>
            <a:r>
              <a:rPr lang="he-IL" sz="2000"/>
              <a:t>י </a:t>
            </a:r>
          </a:p>
          <a:p>
            <a:pPr marL="342900" indent="-342900" algn="r">
              <a:spcBef>
                <a:spcPct val="20000"/>
              </a:spcBef>
              <a:buClr>
                <a:schemeClr val="folHlink"/>
              </a:buClr>
              <a:buSzPct val="90000"/>
              <a:buFont typeface="Wingdings" pitchFamily="2" charset="2"/>
              <a:buNone/>
            </a:pPr>
            <a:r>
              <a:rPr lang="he-IL" sz="2000"/>
              <a:t>להשתלב בתעשייה במקצוע שמעניין אותך ולמקסם את הידע בצורה אופטימאלית האפשרית.</a:t>
            </a:r>
          </a:p>
          <a:p>
            <a:pPr marL="342900" indent="-342900" algn="r">
              <a:spcBef>
                <a:spcPct val="20000"/>
              </a:spcBef>
              <a:buClr>
                <a:schemeClr val="folHlink"/>
              </a:buClr>
              <a:buSzPct val="90000"/>
              <a:buFont typeface="Wingdings" pitchFamily="2" charset="2"/>
              <a:buNone/>
            </a:pPr>
            <a:endParaRPr lang="he-IL" sz="2000"/>
          </a:p>
          <a:p>
            <a:pPr marL="342900" indent="-342900" algn="r">
              <a:spcBef>
                <a:spcPct val="20000"/>
              </a:spcBef>
              <a:buClr>
                <a:schemeClr val="folHlink"/>
              </a:buClr>
              <a:buSzPct val="90000"/>
              <a:buFont typeface="Wingdings" pitchFamily="2" charset="2"/>
              <a:buNone/>
            </a:pPr>
            <a:r>
              <a:rPr lang="he-IL" sz="2000"/>
              <a:t>תרגישו נוח לפנות אלינו בכל נושא. </a:t>
            </a:r>
          </a:p>
          <a:p>
            <a:pPr marL="342900" indent="-342900" algn="r">
              <a:spcBef>
                <a:spcPct val="20000"/>
              </a:spcBef>
              <a:buClr>
                <a:schemeClr val="folHlink"/>
              </a:buClr>
              <a:buSzPct val="90000"/>
              <a:buFont typeface="Wingdings" pitchFamily="2" charset="2"/>
              <a:buNone/>
            </a:pPr>
            <a:endParaRPr lang="he-IL" sz="2000"/>
          </a:p>
          <a:p>
            <a:pPr marL="342900" indent="-342900" algn="r">
              <a:spcBef>
                <a:spcPct val="20000"/>
              </a:spcBef>
              <a:buClr>
                <a:schemeClr val="folHlink"/>
              </a:buClr>
              <a:buSzPct val="90000"/>
              <a:buFont typeface="Wingdings" pitchFamily="2" charset="2"/>
              <a:buNone/>
            </a:pPr>
            <a:endParaRPr lang="he-IL" sz="2000"/>
          </a:p>
          <a:p>
            <a:pPr marL="342900" indent="-342900" algn="r">
              <a:spcBef>
                <a:spcPct val="20000"/>
              </a:spcBef>
              <a:buClr>
                <a:schemeClr val="folHlink"/>
              </a:buClr>
              <a:buSzPct val="90000"/>
              <a:buFont typeface="Wingdings" pitchFamily="2" charset="2"/>
              <a:buNone/>
            </a:pPr>
            <a:r>
              <a:rPr lang="he-IL" sz="2000"/>
              <a:t>בני כהן</a:t>
            </a:r>
            <a:endParaRPr lang="en-US" sz="2000"/>
          </a:p>
          <a:p>
            <a:pPr marL="342900" indent="-342900" algn="r">
              <a:spcBef>
                <a:spcPct val="20000"/>
              </a:spcBef>
              <a:buClr>
                <a:schemeClr val="folHlink"/>
              </a:buClr>
              <a:buSzPct val="90000"/>
              <a:buFont typeface="Wingdings" pitchFamily="2" charset="2"/>
              <a:buNone/>
            </a:pPr>
            <a:r>
              <a:rPr lang="he-IL" sz="2000"/>
              <a:t>מנכ"ל</a:t>
            </a:r>
            <a:endParaRPr lang="en-US" sz="2000"/>
          </a:p>
          <a:p>
            <a:pPr marL="342900" indent="-342900" algn="r">
              <a:spcBef>
                <a:spcPct val="20000"/>
              </a:spcBef>
              <a:buClr>
                <a:schemeClr val="folHlink"/>
              </a:buClr>
              <a:buSzPct val="90000"/>
              <a:buFont typeface="Wingdings" pitchFamily="2" charset="2"/>
              <a:buNone/>
            </a:pPr>
            <a:endParaRPr lang="en-US" sz="280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6"/>
          <p:cNvSpPr>
            <a:spLocks noGrp="1" noChangeArrowheads="1"/>
          </p:cNvSpPr>
          <p:nvPr>
            <p:ph type="title"/>
          </p:nvPr>
        </p:nvSpPr>
        <p:spPr>
          <a:xfrm>
            <a:off x="419100" y="228600"/>
            <a:ext cx="6096000" cy="457200"/>
          </a:xfrm>
          <a:noFill/>
        </p:spPr>
        <p:txBody>
          <a:bodyPr/>
          <a:lstStyle/>
          <a:p>
            <a:pPr algn="l" rtl="0" eaLnBrk="1" hangingPunct="1"/>
            <a:r>
              <a:rPr lang="en-US" sz="3600" b="1" smtClean="0">
                <a:latin typeface="Times" pitchFamily="18" charset="0"/>
              </a:rPr>
              <a:t>the Compiler</a:t>
            </a:r>
            <a:r>
              <a:rPr lang="en-US" sz="3600" smtClean="0">
                <a:latin typeface="Times" pitchFamily="18" charset="0"/>
              </a:rPr>
              <a:t> </a:t>
            </a:r>
          </a:p>
        </p:txBody>
      </p:sp>
      <p:sp>
        <p:nvSpPr>
          <p:cNvPr id="9" name="Footer Placeholder 4"/>
          <p:cNvSpPr>
            <a:spLocks noGrp="1"/>
          </p:cNvSpPr>
          <p:nvPr>
            <p:ph type="ftr" sz="quarter" idx="11"/>
          </p:nvPr>
        </p:nvSpPr>
        <p:spPr/>
        <p:txBody>
          <a:bodyPr/>
          <a:lstStyle/>
          <a:p>
            <a:pPr>
              <a:defRPr/>
            </a:pPr>
            <a:r>
              <a:rPr lang="en-US"/>
              <a:t>Copyright @ 2007 Real Time College</a:t>
            </a:r>
          </a:p>
        </p:txBody>
      </p:sp>
      <p:sp>
        <p:nvSpPr>
          <p:cNvPr id="133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0F99F71-1542-4855-AC24-DB580C06AE4D}" type="slidenum">
              <a:rPr lang="he-IL" sz="1200" smtClean="0">
                <a:solidFill>
                  <a:srgbClr val="898989"/>
                </a:solidFill>
                <a:cs typeface="Arial" pitchFamily="34" charset="0"/>
              </a:rPr>
              <a:pPr eaLnBrk="1" hangingPunct="1"/>
              <a:t>20</a:t>
            </a:fld>
            <a:endParaRPr lang="en-US" sz="1200" smtClean="0">
              <a:solidFill>
                <a:srgbClr val="898989"/>
              </a:solidFill>
            </a:endParaRPr>
          </a:p>
        </p:txBody>
      </p:sp>
      <p:sp>
        <p:nvSpPr>
          <p:cNvPr id="13317" name="AutoShape 3"/>
          <p:cNvSpPr>
            <a:spLocks noChangeArrowheads="1"/>
          </p:cNvSpPr>
          <p:nvPr/>
        </p:nvSpPr>
        <p:spPr bwMode="auto">
          <a:xfrm>
            <a:off x="1143000" y="4495800"/>
            <a:ext cx="1828800" cy="1219200"/>
          </a:xfrm>
          <a:prstGeom prst="hexagon">
            <a:avLst>
              <a:gd name="adj" fmla="val 37500"/>
              <a:gd name="vf" fmla="val 115470"/>
            </a:avLst>
          </a:prstGeom>
          <a:solidFill>
            <a:schemeClr val="bg1"/>
          </a:solidFill>
          <a:ln w="9525" algn="ctr">
            <a:solidFill>
              <a:schemeClr val="tx1"/>
            </a:solidFill>
            <a:miter lim="800000"/>
            <a:headEnd/>
            <a:tailEnd/>
          </a:ln>
        </p:spPr>
        <p:txBody>
          <a:bodyPr wrap="none" anchor="ctr"/>
          <a:lstStyle/>
          <a:p>
            <a:pPr algn="ctr" rtl="0" eaLnBrk="0" hangingPunct="0"/>
            <a:r>
              <a:rPr lang="en-US" sz="2000">
                <a:solidFill>
                  <a:schemeClr val="tx2"/>
                </a:solidFill>
              </a:rPr>
              <a:t>my_program</a:t>
            </a:r>
          </a:p>
        </p:txBody>
      </p:sp>
      <p:sp>
        <p:nvSpPr>
          <p:cNvPr id="13319" name="Rectangle 12"/>
          <p:cNvSpPr>
            <a:spLocks noChangeArrowheads="1"/>
          </p:cNvSpPr>
          <p:nvPr/>
        </p:nvSpPr>
        <p:spPr bwMode="auto">
          <a:xfrm>
            <a:off x="4419600" y="1752600"/>
            <a:ext cx="441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a:r>
              <a:rPr lang="en-US" sz="1800">
                <a:latin typeface="Times New Roman" pitchFamily="18" charset="0"/>
                <a:cs typeface="Times New Roman" pitchFamily="18" charset="0"/>
              </a:rPr>
              <a:t>The compiler then converts the resulting source code into binary opcode the CPU can run directly</a:t>
            </a:r>
          </a:p>
          <a:p>
            <a:pPr rtl="0"/>
            <a:endParaRPr lang="en-US" sz="1800">
              <a:latin typeface="Times New Roman" pitchFamily="18" charset="0"/>
              <a:cs typeface="Times New Roman" pitchFamily="18" charset="0"/>
            </a:endParaRPr>
          </a:p>
          <a:p>
            <a:pPr rtl="0"/>
            <a:r>
              <a:rPr lang="en-US" sz="1800">
                <a:latin typeface="Times New Roman" pitchFamily="18" charset="0"/>
                <a:cs typeface="Times New Roman" pitchFamily="18" charset="0"/>
              </a:rPr>
              <a:t>The binary file created is really series of </a:t>
            </a:r>
            <a:r>
              <a:rPr lang="en-US" sz="1800">
                <a:solidFill>
                  <a:schemeClr val="accent2"/>
                </a:solidFill>
                <a:latin typeface="Times New Roman" pitchFamily="18" charset="0"/>
                <a:cs typeface="Times New Roman" pitchFamily="18" charset="0"/>
              </a:rPr>
              <a:t>Opcodes</a:t>
            </a:r>
            <a:r>
              <a:rPr lang="en-US" sz="1800">
                <a:latin typeface="Times New Roman" pitchFamily="18" charset="0"/>
                <a:cs typeface="Times New Roman" pitchFamily="18" charset="0"/>
              </a:rPr>
              <a:t> for the CPU to run</a:t>
            </a:r>
          </a:p>
          <a:p>
            <a:pPr rtl="0"/>
            <a:endParaRPr lang="en-US" sz="1800">
              <a:latin typeface="Times New Roman" pitchFamily="18" charset="0"/>
              <a:cs typeface="Times New Roman" pitchFamily="18" charset="0"/>
            </a:endParaRPr>
          </a:p>
          <a:p>
            <a:pPr rtl="0"/>
            <a:r>
              <a:rPr lang="en-US" sz="1800">
                <a:latin typeface="Times New Roman" pitchFamily="18" charset="0"/>
                <a:cs typeface="Times New Roman" pitchFamily="18" charset="0"/>
              </a:rPr>
              <a:t>The Compiler has to be Architecture specific.</a:t>
            </a:r>
          </a:p>
        </p:txBody>
      </p:sp>
      <p:sp>
        <p:nvSpPr>
          <p:cNvPr id="13320" name="Rectangle 14"/>
          <p:cNvSpPr>
            <a:spLocks noChangeArrowheads="1"/>
          </p:cNvSpPr>
          <p:nvPr/>
        </p:nvSpPr>
        <p:spPr bwMode="auto">
          <a:xfrm>
            <a:off x="2514600" y="3429000"/>
            <a:ext cx="1905000" cy="914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latin typeface="Times New Roman" pitchFamily="18" charset="0"/>
                <a:cs typeface="Times New Roman" pitchFamily="18" charset="0"/>
              </a:rPr>
              <a:t>Compiling</a:t>
            </a:r>
          </a:p>
          <a:p>
            <a:pPr rtl="0" eaLnBrk="0" hangingPunct="0"/>
            <a:r>
              <a:rPr lang="en-US" sz="1800">
                <a:latin typeface="Times New Roman" pitchFamily="18" charset="0"/>
                <a:cs typeface="Times New Roman" pitchFamily="18" charset="0"/>
              </a:rPr>
              <a:t>And </a:t>
            </a:r>
          </a:p>
          <a:p>
            <a:pPr rtl="0" eaLnBrk="0" hangingPunct="0"/>
            <a:r>
              <a:rPr lang="en-US" sz="1800">
                <a:latin typeface="Times New Roman" pitchFamily="18" charset="0"/>
                <a:cs typeface="Times New Roman" pitchFamily="18" charset="0"/>
              </a:rPr>
              <a:t>Linking</a:t>
            </a:r>
          </a:p>
        </p:txBody>
      </p:sp>
      <p:sp>
        <p:nvSpPr>
          <p:cNvPr id="13321" name="Line 15"/>
          <p:cNvSpPr>
            <a:spLocks noChangeShapeType="1"/>
          </p:cNvSpPr>
          <p:nvPr/>
        </p:nvSpPr>
        <p:spPr bwMode="auto">
          <a:xfrm>
            <a:off x="2057400" y="3352800"/>
            <a:ext cx="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3322" name="Rectangle 17"/>
          <p:cNvSpPr>
            <a:spLocks noChangeArrowheads="1"/>
          </p:cNvSpPr>
          <p:nvPr/>
        </p:nvSpPr>
        <p:spPr bwMode="auto">
          <a:xfrm>
            <a:off x="2895600" y="50292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a:r>
              <a:rPr lang="en-US" sz="1800">
                <a:latin typeface="Times New Roman" pitchFamily="18" charset="0"/>
                <a:cs typeface="Times New Roman" pitchFamily="18" charset="0"/>
              </a:rPr>
              <a:t>An executable file</a:t>
            </a:r>
          </a:p>
        </p:txBody>
      </p:sp>
      <p:sp>
        <p:nvSpPr>
          <p:cNvPr id="11" name="Text Box 6"/>
          <p:cNvSpPr txBox="1">
            <a:spLocks noChangeArrowheads="1"/>
          </p:cNvSpPr>
          <p:nvPr/>
        </p:nvSpPr>
        <p:spPr bwMode="auto">
          <a:xfrm>
            <a:off x="685800" y="1752600"/>
            <a:ext cx="3238128" cy="938719"/>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spcBef>
                <a:spcPct val="50000"/>
              </a:spcBef>
            </a:pPr>
            <a:r>
              <a:rPr lang="en-US" sz="1000" b="1" dirty="0" err="1" smtClean="0">
                <a:latin typeface="Lucida Console" pitchFamily="49" charset="0"/>
              </a:rPr>
              <a:t>typedef</a:t>
            </a:r>
            <a:r>
              <a:rPr lang="en-US" sz="1000" b="1" dirty="0" smtClean="0">
                <a:latin typeface="Lucida Console" pitchFamily="49" charset="0"/>
              </a:rPr>
              <a:t>  </a:t>
            </a:r>
            <a:r>
              <a:rPr lang="en-US" sz="1000" b="1" dirty="0">
                <a:latin typeface="Lucida Console" pitchFamily="49" charset="0"/>
              </a:rPr>
              <a:t>unsigned long </a:t>
            </a:r>
            <a:r>
              <a:rPr lang="en-US" sz="1000" b="1" dirty="0" err="1">
                <a:latin typeface="Lucida Console" pitchFamily="49" charset="0"/>
              </a:rPr>
              <a:t>long</a:t>
            </a:r>
            <a:r>
              <a:rPr lang="en-US" sz="1000" b="1" dirty="0">
                <a:latin typeface="Lucida Console" pitchFamily="49" charset="0"/>
              </a:rPr>
              <a:t> </a:t>
            </a:r>
            <a:r>
              <a:rPr lang="en-US" sz="1000" b="1" dirty="0" err="1">
                <a:latin typeface="Lucida Console" pitchFamily="49" charset="0"/>
              </a:rPr>
              <a:t>int</a:t>
            </a:r>
            <a:r>
              <a:rPr lang="en-US" sz="1000" b="1" dirty="0">
                <a:latin typeface="Lucida Console" pitchFamily="49" charset="0"/>
              </a:rPr>
              <a:t> </a:t>
            </a:r>
            <a:r>
              <a:rPr lang="en-US" sz="1000" b="1" dirty="0" smtClean="0">
                <a:latin typeface="Lucida Console" pitchFamily="49" charset="0"/>
              </a:rPr>
              <a:t>__</a:t>
            </a:r>
            <a:r>
              <a:rPr lang="en-US" sz="1000" b="1" dirty="0" err="1">
                <a:latin typeface="Lucida Console" pitchFamily="49" charset="0"/>
              </a:rPr>
              <a:t>dev_t</a:t>
            </a:r>
            <a:r>
              <a:rPr lang="en-US" sz="1000" b="1" dirty="0">
                <a:latin typeface="Lucida Console" pitchFamily="49" charset="0"/>
              </a:rPr>
              <a:t>;</a:t>
            </a:r>
          </a:p>
          <a:p>
            <a:pPr rtl="0">
              <a:spcBef>
                <a:spcPct val="50000"/>
              </a:spcBef>
            </a:pPr>
            <a:r>
              <a:rPr lang="en-US" sz="1000" b="1" dirty="0" err="1" smtClean="0">
                <a:latin typeface="Lucida Console" pitchFamily="49" charset="0"/>
              </a:rPr>
              <a:t>typedef</a:t>
            </a:r>
            <a:r>
              <a:rPr lang="en-US" sz="1000" b="1" dirty="0" smtClean="0">
                <a:latin typeface="Lucida Console" pitchFamily="49" charset="0"/>
              </a:rPr>
              <a:t>  </a:t>
            </a:r>
            <a:r>
              <a:rPr lang="en-US" sz="1000" b="1" dirty="0">
                <a:latin typeface="Lucida Console" pitchFamily="49" charset="0"/>
              </a:rPr>
              <a:t>unsigned </a:t>
            </a:r>
            <a:r>
              <a:rPr lang="en-US" sz="1000" b="1" dirty="0" err="1">
                <a:latin typeface="Lucida Console" pitchFamily="49" charset="0"/>
              </a:rPr>
              <a:t>int</a:t>
            </a:r>
            <a:r>
              <a:rPr lang="en-US" sz="1000" b="1" dirty="0">
                <a:latin typeface="Lucida Console" pitchFamily="49" charset="0"/>
              </a:rPr>
              <a:t>   __</a:t>
            </a:r>
            <a:r>
              <a:rPr lang="en-US" sz="1000" b="1" dirty="0" err="1">
                <a:latin typeface="Lucida Console" pitchFamily="49" charset="0"/>
              </a:rPr>
              <a:t>uid_t</a:t>
            </a:r>
            <a:r>
              <a:rPr lang="en-US" sz="1000" b="1" dirty="0">
                <a:latin typeface="Lucida Console" pitchFamily="49" charset="0"/>
              </a:rPr>
              <a:t>;</a:t>
            </a:r>
          </a:p>
          <a:p>
            <a:pPr rtl="0">
              <a:spcBef>
                <a:spcPct val="50000"/>
              </a:spcBef>
            </a:pPr>
            <a:r>
              <a:rPr lang="en-US" sz="1000" b="1" dirty="0" err="1" smtClean="0">
                <a:latin typeface="Lucida Console" pitchFamily="49" charset="0"/>
              </a:rPr>
              <a:t>typedef</a:t>
            </a:r>
            <a:r>
              <a:rPr lang="en-US" sz="1000" b="1" dirty="0" smtClean="0">
                <a:latin typeface="Lucida Console" pitchFamily="49" charset="0"/>
              </a:rPr>
              <a:t>  </a:t>
            </a:r>
            <a:r>
              <a:rPr lang="en-US" sz="1000" b="1" dirty="0">
                <a:latin typeface="Lucida Console" pitchFamily="49" charset="0"/>
              </a:rPr>
              <a:t>unsigned </a:t>
            </a:r>
            <a:r>
              <a:rPr lang="en-US" sz="1000" b="1" dirty="0" err="1">
                <a:latin typeface="Lucida Console" pitchFamily="49" charset="0"/>
              </a:rPr>
              <a:t>int</a:t>
            </a:r>
            <a:r>
              <a:rPr lang="en-US" sz="1000" b="1" dirty="0">
                <a:latin typeface="Lucida Console" pitchFamily="49" charset="0"/>
              </a:rPr>
              <a:t>   __</a:t>
            </a:r>
            <a:r>
              <a:rPr lang="en-US" sz="1000" b="1" dirty="0" err="1">
                <a:latin typeface="Lucida Console" pitchFamily="49" charset="0"/>
              </a:rPr>
              <a:t>gid_t</a:t>
            </a:r>
            <a:r>
              <a:rPr lang="en-US" sz="1000" b="1" dirty="0">
                <a:latin typeface="Lucida Console" pitchFamily="49" charset="0"/>
              </a:rPr>
              <a:t>;</a:t>
            </a:r>
          </a:p>
          <a:p>
            <a:pPr rtl="0">
              <a:spcBef>
                <a:spcPct val="50000"/>
              </a:spcBef>
            </a:pPr>
            <a:r>
              <a:rPr lang="en-US" sz="1000" b="1" dirty="0" err="1" smtClean="0">
                <a:latin typeface="Lucida Console" pitchFamily="49" charset="0"/>
              </a:rPr>
              <a:t>typedef</a:t>
            </a:r>
            <a:r>
              <a:rPr lang="en-US" sz="1000" b="1" dirty="0" smtClean="0">
                <a:latin typeface="Lucida Console" pitchFamily="49" charset="0"/>
              </a:rPr>
              <a:t>  </a:t>
            </a:r>
            <a:r>
              <a:rPr lang="en-US" sz="1000" b="1" dirty="0">
                <a:latin typeface="Lucida Console" pitchFamily="49" charset="0"/>
              </a:rPr>
              <a:t>unsigned long </a:t>
            </a:r>
            <a:r>
              <a:rPr lang="en-US" sz="1000" b="1" dirty="0" err="1">
                <a:latin typeface="Lucida Console" pitchFamily="49" charset="0"/>
              </a:rPr>
              <a:t>int</a:t>
            </a:r>
            <a:r>
              <a:rPr lang="en-US" sz="1000" b="1" dirty="0">
                <a:latin typeface="Lucida Console" pitchFamily="49" charset="0"/>
              </a:rPr>
              <a:t>   __</a:t>
            </a:r>
            <a:r>
              <a:rPr lang="en-US" sz="1000" b="1" dirty="0" err="1">
                <a:latin typeface="Lucida Console" pitchFamily="49" charset="0"/>
              </a:rPr>
              <a:t>ino_t</a:t>
            </a:r>
            <a:r>
              <a:rPr lang="en-US" sz="1000" b="1" dirty="0">
                <a:latin typeface="Lucida Console" pitchFamily="49" charset="0"/>
              </a:rPr>
              <a:t>;</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p:cNvSpPr>
            <a:spLocks noGrp="1"/>
          </p:cNvSpPr>
          <p:nvPr>
            <p:ph type="ftr" sz="quarter" idx="11"/>
          </p:nvPr>
        </p:nvSpPr>
        <p:spPr/>
        <p:txBody>
          <a:bodyPr/>
          <a:lstStyle/>
          <a:p>
            <a:pPr>
              <a:defRPr/>
            </a:pPr>
            <a:r>
              <a:rPr lang="en-US"/>
              <a:t>Copyright @ 2007 Real Time College</a:t>
            </a:r>
          </a:p>
        </p:txBody>
      </p:sp>
      <p:sp>
        <p:nvSpPr>
          <p:cNvPr id="1812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61F8EE2-45DA-4FD7-9CAB-33779904ADF0}" type="slidenum">
              <a:rPr lang="he-IL" sz="1200" smtClean="0">
                <a:solidFill>
                  <a:srgbClr val="898989"/>
                </a:solidFill>
                <a:cs typeface="Arial" pitchFamily="34" charset="0"/>
              </a:rPr>
              <a:pPr eaLnBrk="1" hangingPunct="1"/>
              <a:t>200</a:t>
            </a:fld>
            <a:endParaRPr lang="en-US" sz="1200" smtClean="0">
              <a:solidFill>
                <a:srgbClr val="898989"/>
              </a:solidFill>
            </a:endParaRPr>
          </a:p>
        </p:txBody>
      </p:sp>
      <p:sp>
        <p:nvSpPr>
          <p:cNvPr id="181252" name="Rectangle 2"/>
          <p:cNvSpPr>
            <a:spLocks noChangeArrowheads="1"/>
          </p:cNvSpPr>
          <p:nvPr/>
        </p:nvSpPr>
        <p:spPr bwMode="auto">
          <a:xfrm>
            <a:off x="265113" y="441325"/>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Binary Tree</a:t>
            </a:r>
          </a:p>
        </p:txBody>
      </p:sp>
      <p:sp>
        <p:nvSpPr>
          <p:cNvPr id="181253" name="Rectangle 3"/>
          <p:cNvSpPr>
            <a:spLocks noChangeArrowheads="1"/>
          </p:cNvSpPr>
          <p:nvPr/>
        </p:nvSpPr>
        <p:spPr bwMode="auto">
          <a:xfrm>
            <a:off x="228600" y="762000"/>
            <a:ext cx="868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endParaRPr lang="he-IL" sz="1800">
              <a:solidFill>
                <a:schemeClr val="tx2"/>
              </a:solidFill>
            </a:endParaRPr>
          </a:p>
        </p:txBody>
      </p:sp>
      <p:sp>
        <p:nvSpPr>
          <p:cNvPr id="181254" name="Rectangle 4"/>
          <p:cNvSpPr>
            <a:spLocks noChangeArrowheads="1"/>
          </p:cNvSpPr>
          <p:nvPr/>
        </p:nvSpPr>
        <p:spPr bwMode="auto">
          <a:xfrm>
            <a:off x="609600" y="1600200"/>
            <a:ext cx="80772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lnSpc>
                <a:spcPct val="75000"/>
              </a:lnSpc>
              <a:spcBef>
                <a:spcPct val="50000"/>
              </a:spcBef>
            </a:pPr>
            <a:r>
              <a:rPr lang="en-US" sz="1800" dirty="0">
                <a:solidFill>
                  <a:schemeClr val="tx2"/>
                </a:solidFill>
                <a:latin typeface="Times New Roman" pitchFamily="18" charset="0"/>
                <a:cs typeface="Times New Roman" pitchFamily="18" charset="0"/>
              </a:rPr>
              <a:t>A tree is a complex structure built from nodes, each of which can point in two or three directions</a:t>
            </a:r>
          </a:p>
          <a:p>
            <a:pPr marL="457200" indent="-457200" rtl="0" eaLnBrk="0" hangingPunct="0">
              <a:lnSpc>
                <a:spcPct val="75000"/>
              </a:lnSpc>
              <a:spcBef>
                <a:spcPct val="50000"/>
              </a:spcBef>
            </a:pPr>
            <a:endParaRPr lang="en-US" sz="1800" dirty="0">
              <a:solidFill>
                <a:schemeClr val="tx2"/>
              </a:solidFill>
              <a:latin typeface="Times New Roman" pitchFamily="18" charset="0"/>
              <a:cs typeface="Times New Roman" pitchFamily="18" charset="0"/>
            </a:endParaRPr>
          </a:p>
          <a:p>
            <a:pPr marL="457200" indent="-457200" rtl="0" eaLnBrk="0" hangingPunct="0">
              <a:lnSpc>
                <a:spcPct val="75000"/>
              </a:lnSpc>
              <a:spcBef>
                <a:spcPct val="50000"/>
              </a:spcBef>
            </a:pPr>
            <a:r>
              <a:rPr lang="en-US" sz="1600" dirty="0">
                <a:solidFill>
                  <a:schemeClr val="tx2"/>
                </a:solidFill>
                <a:latin typeface="Times New Roman" pitchFamily="18" charset="0"/>
                <a:cs typeface="Times New Roman" pitchFamily="18" charset="0"/>
              </a:rPr>
              <a:t> </a:t>
            </a:r>
            <a:r>
              <a:rPr lang="en-US" sz="1600" i="1" dirty="0" err="1">
                <a:solidFill>
                  <a:srgbClr val="0000FF"/>
                </a:solidFill>
                <a:cs typeface="Arial" pitchFamily="34" charset="0"/>
              </a:rPr>
              <a:t>struct</a:t>
            </a:r>
            <a:r>
              <a:rPr lang="en-US" sz="1600" i="1" dirty="0">
                <a:solidFill>
                  <a:srgbClr val="0000FF"/>
                </a:solidFill>
                <a:cs typeface="Arial" pitchFamily="34" charset="0"/>
              </a:rPr>
              <a:t> Node</a:t>
            </a:r>
          </a:p>
          <a:p>
            <a:pPr marL="457200" indent="-457200" rtl="0" eaLnBrk="0" hangingPunct="0">
              <a:lnSpc>
                <a:spcPct val="75000"/>
              </a:lnSpc>
              <a:spcBef>
                <a:spcPct val="50000"/>
              </a:spcBef>
            </a:pPr>
            <a:r>
              <a:rPr lang="en-US" sz="1600" i="1" dirty="0">
                <a:solidFill>
                  <a:srgbClr val="0000FF"/>
                </a:solidFill>
                <a:cs typeface="Arial" pitchFamily="34" charset="0"/>
              </a:rPr>
              <a:t>{ 									                </a:t>
            </a:r>
          </a:p>
          <a:p>
            <a:pPr marL="914400" lvl="1" indent="-457200" rtl="0" eaLnBrk="0" hangingPunct="0">
              <a:lnSpc>
                <a:spcPct val="75000"/>
              </a:lnSpc>
              <a:spcBef>
                <a:spcPct val="50000"/>
              </a:spcBef>
            </a:pPr>
            <a:r>
              <a:rPr lang="en-US" sz="1600" i="1" dirty="0" err="1">
                <a:solidFill>
                  <a:srgbClr val="0000FF"/>
                </a:solidFill>
                <a:cs typeface="Arial" pitchFamily="34" charset="0"/>
              </a:rPr>
              <a:t>int</a:t>
            </a:r>
            <a:r>
              <a:rPr lang="en-US" sz="1600" i="1" dirty="0">
                <a:solidFill>
                  <a:srgbClr val="0000FF"/>
                </a:solidFill>
                <a:cs typeface="Arial" pitchFamily="34" charset="0"/>
              </a:rPr>
              <a:t> Elem;   							</a:t>
            </a:r>
          </a:p>
          <a:p>
            <a:pPr marL="914400" lvl="1" indent="-457200" rtl="0" eaLnBrk="0" hangingPunct="0">
              <a:lnSpc>
                <a:spcPct val="75000"/>
              </a:lnSpc>
              <a:spcBef>
                <a:spcPct val="50000"/>
              </a:spcBef>
            </a:pPr>
            <a:r>
              <a:rPr lang="en-US" sz="1600" i="1" dirty="0" err="1">
                <a:solidFill>
                  <a:srgbClr val="0000FF"/>
                </a:solidFill>
                <a:cs typeface="Arial" pitchFamily="34" charset="0"/>
              </a:rPr>
              <a:t>struct</a:t>
            </a:r>
            <a:r>
              <a:rPr lang="en-US" sz="1600" i="1" dirty="0">
                <a:solidFill>
                  <a:srgbClr val="0000FF"/>
                </a:solidFill>
                <a:cs typeface="Arial" pitchFamily="34" charset="0"/>
              </a:rPr>
              <a:t> Node * Left;                                                                                                         </a:t>
            </a:r>
          </a:p>
          <a:p>
            <a:pPr marL="914400" lvl="1" indent="-457200" rtl="0" eaLnBrk="0" hangingPunct="0">
              <a:lnSpc>
                <a:spcPct val="75000"/>
              </a:lnSpc>
              <a:spcBef>
                <a:spcPct val="50000"/>
              </a:spcBef>
            </a:pPr>
            <a:r>
              <a:rPr lang="en-US" sz="1600" i="1" dirty="0" err="1">
                <a:solidFill>
                  <a:srgbClr val="0000FF"/>
                </a:solidFill>
                <a:cs typeface="Arial" pitchFamily="34" charset="0"/>
              </a:rPr>
              <a:t>struct</a:t>
            </a:r>
            <a:r>
              <a:rPr lang="en-US" sz="1600" i="1" dirty="0">
                <a:solidFill>
                  <a:srgbClr val="0000FF"/>
                </a:solidFill>
                <a:cs typeface="Arial" pitchFamily="34" charset="0"/>
              </a:rPr>
              <a:t> Node  *Right;</a:t>
            </a:r>
          </a:p>
          <a:p>
            <a:pPr marL="457200" indent="-457200" rtl="0" eaLnBrk="0" hangingPunct="0">
              <a:lnSpc>
                <a:spcPct val="75000"/>
              </a:lnSpc>
              <a:spcBef>
                <a:spcPct val="50000"/>
              </a:spcBef>
            </a:pPr>
            <a:r>
              <a:rPr lang="en-US" sz="1600" i="1" dirty="0">
                <a:solidFill>
                  <a:srgbClr val="0000FF"/>
                </a:solidFill>
                <a:cs typeface="Arial" pitchFamily="34" charset="0"/>
              </a:rPr>
              <a:t>};</a:t>
            </a:r>
            <a:r>
              <a:rPr lang="en-US" sz="1600" i="1" dirty="0">
                <a:solidFill>
                  <a:srgbClr val="0000FF"/>
                </a:solidFill>
                <a:latin typeface="Times New Roman" pitchFamily="18" charset="0"/>
                <a:cs typeface="Times New Roman" pitchFamily="18" charset="0"/>
              </a:rPr>
              <a:t> </a:t>
            </a:r>
          </a:p>
          <a:p>
            <a:pPr marL="457200" indent="-457200" rtl="0" eaLnBrk="0" hangingPunct="0">
              <a:spcBef>
                <a:spcPct val="50000"/>
              </a:spcBef>
            </a:pPr>
            <a:endParaRPr lang="en-US" sz="1600" i="1" dirty="0">
              <a:solidFill>
                <a:srgbClr val="0000FF"/>
              </a:solidFill>
              <a:latin typeface="Times New Roman" pitchFamily="18" charset="0"/>
              <a:cs typeface="Times New Roman" pitchFamily="18" charset="0"/>
            </a:endParaRPr>
          </a:p>
          <a:p>
            <a:pPr marL="457200" indent="-457200" rtl="0" eaLnBrk="0" hangingPunct="0"/>
            <a:endParaRPr lang="en-US" sz="1800" dirty="0">
              <a:solidFill>
                <a:schemeClr val="tx2"/>
              </a:solidFill>
            </a:endParaRPr>
          </a:p>
          <a:p>
            <a:pPr marL="457200" indent="-457200" rtl="0" eaLnBrk="0" hangingPunct="0"/>
            <a:endParaRPr lang="en-US" sz="1800" dirty="0">
              <a:solidFill>
                <a:schemeClr val="tx2"/>
              </a:solidFill>
            </a:endParaRPr>
          </a:p>
          <a:p>
            <a:pPr marL="457200" indent="-457200" rtl="0" eaLnBrk="0" hangingPunct="0"/>
            <a:endParaRPr lang="en-US" sz="1800" dirty="0">
              <a:solidFill>
                <a:schemeClr val="tx2"/>
              </a:solidFill>
            </a:endParaRPr>
          </a:p>
          <a:p>
            <a:pPr marL="457200" indent="-457200" rtl="0" eaLnBrk="0" hangingPunct="0"/>
            <a:r>
              <a:rPr lang="en-US" sz="1800" dirty="0">
                <a:solidFill>
                  <a:schemeClr val="tx2"/>
                </a:solidFill>
              </a:rPr>
              <a:t>.</a:t>
            </a:r>
          </a:p>
          <a:p>
            <a:pPr marL="457200" indent="-457200" rtl="0" eaLnBrk="0" hangingPunct="0">
              <a:spcBef>
                <a:spcPct val="50000"/>
              </a:spcBef>
            </a:pPr>
            <a:endParaRPr lang="en-US" sz="2000" dirty="0">
              <a:solidFill>
                <a:srgbClr val="5043F7"/>
              </a:solidFill>
              <a:latin typeface="Times New Roman" pitchFamily="18" charset="0"/>
              <a:cs typeface="Times New Roman" pitchFamily="18" charset="0"/>
            </a:endParaRPr>
          </a:p>
        </p:txBody>
      </p:sp>
      <p:grpSp>
        <p:nvGrpSpPr>
          <p:cNvPr id="181255" name="Group 35"/>
          <p:cNvGrpSpPr>
            <a:grpSpLocks/>
          </p:cNvGrpSpPr>
          <p:nvPr/>
        </p:nvGrpSpPr>
        <p:grpSpPr bwMode="auto">
          <a:xfrm>
            <a:off x="5257800" y="2590800"/>
            <a:ext cx="1143000" cy="457200"/>
            <a:chOff x="3312" y="1632"/>
            <a:chExt cx="1152" cy="288"/>
          </a:xfrm>
        </p:grpSpPr>
        <p:sp>
          <p:nvSpPr>
            <p:cNvPr id="181279" name="Rectangle 5"/>
            <p:cNvSpPr>
              <a:spLocks noChangeArrowheads="1"/>
            </p:cNvSpPr>
            <p:nvPr/>
          </p:nvSpPr>
          <p:spPr bwMode="auto">
            <a:xfrm>
              <a:off x="3312" y="1776"/>
              <a:ext cx="576" cy="144"/>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400"/>
                <a:t>left</a:t>
              </a:r>
            </a:p>
          </p:txBody>
        </p:sp>
        <p:sp>
          <p:nvSpPr>
            <p:cNvPr id="181280" name="Rectangle 6"/>
            <p:cNvSpPr>
              <a:spLocks noChangeArrowheads="1"/>
            </p:cNvSpPr>
            <p:nvPr/>
          </p:nvSpPr>
          <p:spPr bwMode="auto">
            <a:xfrm>
              <a:off x="3888" y="1776"/>
              <a:ext cx="576" cy="144"/>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400"/>
                <a:t>right</a:t>
              </a:r>
            </a:p>
          </p:txBody>
        </p:sp>
        <p:sp>
          <p:nvSpPr>
            <p:cNvPr id="181281" name="Rectangle 7"/>
            <p:cNvSpPr>
              <a:spLocks noChangeArrowheads="1"/>
            </p:cNvSpPr>
            <p:nvPr/>
          </p:nvSpPr>
          <p:spPr bwMode="auto">
            <a:xfrm>
              <a:off x="3312" y="1632"/>
              <a:ext cx="1152" cy="144"/>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400"/>
                <a:t>Elem</a:t>
              </a:r>
            </a:p>
          </p:txBody>
        </p:sp>
      </p:grpSp>
      <p:grpSp>
        <p:nvGrpSpPr>
          <p:cNvPr id="176136" name="Group 36"/>
          <p:cNvGrpSpPr>
            <a:grpSpLocks/>
          </p:cNvGrpSpPr>
          <p:nvPr/>
        </p:nvGrpSpPr>
        <p:grpSpPr bwMode="auto">
          <a:xfrm>
            <a:off x="4267200" y="3276600"/>
            <a:ext cx="1143000" cy="457200"/>
            <a:chOff x="3312" y="1632"/>
            <a:chExt cx="1152" cy="288"/>
          </a:xfrm>
          <a:solidFill>
            <a:schemeClr val="bg1"/>
          </a:solidFill>
        </p:grpSpPr>
        <p:sp>
          <p:nvSpPr>
            <p:cNvPr id="176183"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left</a:t>
              </a:r>
            </a:p>
          </p:txBody>
        </p:sp>
        <p:sp>
          <p:nvSpPr>
            <p:cNvPr id="176184"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right</a:t>
              </a:r>
            </a:p>
          </p:txBody>
        </p:sp>
        <p:sp>
          <p:nvSpPr>
            <p:cNvPr id="176185"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76137" name="Group 40"/>
          <p:cNvGrpSpPr>
            <a:grpSpLocks/>
          </p:cNvGrpSpPr>
          <p:nvPr/>
        </p:nvGrpSpPr>
        <p:grpSpPr bwMode="auto">
          <a:xfrm>
            <a:off x="6248400" y="3276600"/>
            <a:ext cx="1143000" cy="457200"/>
            <a:chOff x="3312" y="1632"/>
            <a:chExt cx="1152" cy="288"/>
          </a:xfrm>
          <a:solidFill>
            <a:schemeClr val="bg1"/>
          </a:solidFill>
        </p:grpSpPr>
        <p:sp>
          <p:nvSpPr>
            <p:cNvPr id="176180"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left</a:t>
              </a:r>
            </a:p>
          </p:txBody>
        </p:sp>
        <p:sp>
          <p:nvSpPr>
            <p:cNvPr id="176181"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right</a:t>
              </a:r>
            </a:p>
          </p:txBody>
        </p:sp>
        <p:sp>
          <p:nvSpPr>
            <p:cNvPr id="176182"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76138" name="Group 44"/>
          <p:cNvGrpSpPr>
            <a:grpSpLocks/>
          </p:cNvGrpSpPr>
          <p:nvPr/>
        </p:nvGrpSpPr>
        <p:grpSpPr bwMode="auto">
          <a:xfrm>
            <a:off x="4610100" y="4191000"/>
            <a:ext cx="1143000" cy="457200"/>
            <a:chOff x="3312" y="1632"/>
            <a:chExt cx="1152" cy="288"/>
          </a:xfrm>
          <a:solidFill>
            <a:schemeClr val="bg1"/>
          </a:solidFill>
        </p:grpSpPr>
        <p:sp>
          <p:nvSpPr>
            <p:cNvPr id="176177"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left</a:t>
              </a:r>
            </a:p>
          </p:txBody>
        </p:sp>
        <p:sp>
          <p:nvSpPr>
            <p:cNvPr id="176178"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right</a:t>
              </a:r>
            </a:p>
          </p:txBody>
        </p:sp>
        <p:sp>
          <p:nvSpPr>
            <p:cNvPr id="176179"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76139" name="Group 48"/>
          <p:cNvGrpSpPr>
            <a:grpSpLocks/>
          </p:cNvGrpSpPr>
          <p:nvPr/>
        </p:nvGrpSpPr>
        <p:grpSpPr bwMode="auto">
          <a:xfrm>
            <a:off x="5905500" y="4191000"/>
            <a:ext cx="1143000" cy="457200"/>
            <a:chOff x="3312" y="1632"/>
            <a:chExt cx="1152" cy="288"/>
          </a:xfrm>
          <a:solidFill>
            <a:schemeClr val="bg1"/>
          </a:solidFill>
        </p:grpSpPr>
        <p:sp>
          <p:nvSpPr>
            <p:cNvPr id="176174"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left</a:t>
              </a:r>
            </a:p>
          </p:txBody>
        </p:sp>
        <p:sp>
          <p:nvSpPr>
            <p:cNvPr id="176175"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right</a:t>
              </a:r>
            </a:p>
          </p:txBody>
        </p:sp>
        <p:sp>
          <p:nvSpPr>
            <p:cNvPr id="176176"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76140" name="Group 52"/>
          <p:cNvGrpSpPr>
            <a:grpSpLocks/>
          </p:cNvGrpSpPr>
          <p:nvPr/>
        </p:nvGrpSpPr>
        <p:grpSpPr bwMode="auto">
          <a:xfrm>
            <a:off x="3314700" y="4191000"/>
            <a:ext cx="1143000" cy="457200"/>
            <a:chOff x="3312" y="1632"/>
            <a:chExt cx="1152" cy="288"/>
          </a:xfrm>
          <a:solidFill>
            <a:schemeClr val="bg1"/>
          </a:solidFill>
        </p:grpSpPr>
        <p:sp>
          <p:nvSpPr>
            <p:cNvPr id="176171"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left</a:t>
              </a:r>
            </a:p>
          </p:txBody>
        </p:sp>
        <p:sp>
          <p:nvSpPr>
            <p:cNvPr id="176172"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right</a:t>
              </a:r>
            </a:p>
          </p:txBody>
        </p:sp>
        <p:sp>
          <p:nvSpPr>
            <p:cNvPr id="176173"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Elem</a:t>
              </a:r>
            </a:p>
          </p:txBody>
        </p:sp>
      </p:grpSp>
      <p:grpSp>
        <p:nvGrpSpPr>
          <p:cNvPr id="176141" name="Group 56"/>
          <p:cNvGrpSpPr>
            <a:grpSpLocks/>
          </p:cNvGrpSpPr>
          <p:nvPr/>
        </p:nvGrpSpPr>
        <p:grpSpPr bwMode="auto">
          <a:xfrm>
            <a:off x="7200900" y="4191000"/>
            <a:ext cx="1143000" cy="457200"/>
            <a:chOff x="3312" y="1632"/>
            <a:chExt cx="1152" cy="288"/>
          </a:xfrm>
          <a:solidFill>
            <a:schemeClr val="bg1"/>
          </a:solidFill>
        </p:grpSpPr>
        <p:sp>
          <p:nvSpPr>
            <p:cNvPr id="176168"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left</a:t>
              </a:r>
            </a:p>
          </p:txBody>
        </p:sp>
        <p:sp>
          <p:nvSpPr>
            <p:cNvPr id="176169"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right</a:t>
              </a:r>
            </a:p>
          </p:txBody>
        </p:sp>
        <p:sp>
          <p:nvSpPr>
            <p:cNvPr id="176170"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81262" name="Group 60"/>
          <p:cNvGrpSpPr>
            <a:grpSpLocks/>
          </p:cNvGrpSpPr>
          <p:nvPr/>
        </p:nvGrpSpPr>
        <p:grpSpPr bwMode="auto">
          <a:xfrm>
            <a:off x="2667000" y="5105400"/>
            <a:ext cx="1143000" cy="457200"/>
            <a:chOff x="3312" y="1632"/>
            <a:chExt cx="1152" cy="288"/>
          </a:xfrm>
        </p:grpSpPr>
        <p:sp>
          <p:nvSpPr>
            <p:cNvPr id="181276" name="Rectangle 5"/>
            <p:cNvSpPr>
              <a:spLocks noChangeArrowheads="1"/>
            </p:cNvSpPr>
            <p:nvPr/>
          </p:nvSpPr>
          <p:spPr bwMode="auto">
            <a:xfrm>
              <a:off x="3312" y="1776"/>
              <a:ext cx="576" cy="144"/>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400"/>
                <a:t>left</a:t>
              </a:r>
            </a:p>
          </p:txBody>
        </p:sp>
        <p:sp>
          <p:nvSpPr>
            <p:cNvPr id="181277" name="Rectangle 6"/>
            <p:cNvSpPr>
              <a:spLocks noChangeArrowheads="1"/>
            </p:cNvSpPr>
            <p:nvPr/>
          </p:nvSpPr>
          <p:spPr bwMode="auto">
            <a:xfrm>
              <a:off x="3888" y="1776"/>
              <a:ext cx="576" cy="144"/>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400"/>
                <a:t>right</a:t>
              </a:r>
            </a:p>
          </p:txBody>
        </p:sp>
        <p:sp>
          <p:nvSpPr>
            <p:cNvPr id="181278" name="Rectangle 7"/>
            <p:cNvSpPr>
              <a:spLocks noChangeArrowheads="1"/>
            </p:cNvSpPr>
            <p:nvPr/>
          </p:nvSpPr>
          <p:spPr bwMode="auto">
            <a:xfrm>
              <a:off x="3312" y="1632"/>
              <a:ext cx="1152" cy="144"/>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400"/>
                <a:t>Elem</a:t>
              </a:r>
            </a:p>
          </p:txBody>
        </p:sp>
      </p:grpSp>
      <p:grpSp>
        <p:nvGrpSpPr>
          <p:cNvPr id="176143" name="Group 64"/>
          <p:cNvGrpSpPr>
            <a:grpSpLocks/>
          </p:cNvGrpSpPr>
          <p:nvPr/>
        </p:nvGrpSpPr>
        <p:grpSpPr bwMode="auto">
          <a:xfrm>
            <a:off x="4953000" y="5105400"/>
            <a:ext cx="1143000" cy="457200"/>
            <a:chOff x="3312" y="1632"/>
            <a:chExt cx="1152" cy="288"/>
          </a:xfrm>
          <a:solidFill>
            <a:schemeClr val="bg1"/>
          </a:solidFill>
        </p:grpSpPr>
        <p:sp>
          <p:nvSpPr>
            <p:cNvPr id="176162"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left</a:t>
              </a:r>
            </a:p>
          </p:txBody>
        </p:sp>
        <p:sp>
          <p:nvSpPr>
            <p:cNvPr id="176163"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right</a:t>
              </a:r>
            </a:p>
          </p:txBody>
        </p:sp>
        <p:sp>
          <p:nvSpPr>
            <p:cNvPr id="176164"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76144" name="Group 68"/>
          <p:cNvGrpSpPr>
            <a:grpSpLocks/>
          </p:cNvGrpSpPr>
          <p:nvPr/>
        </p:nvGrpSpPr>
        <p:grpSpPr bwMode="auto">
          <a:xfrm>
            <a:off x="7848600" y="5105400"/>
            <a:ext cx="1143000" cy="457200"/>
            <a:chOff x="3312" y="1632"/>
            <a:chExt cx="1152" cy="288"/>
          </a:xfrm>
          <a:solidFill>
            <a:schemeClr val="bg1"/>
          </a:solidFill>
        </p:grpSpPr>
        <p:sp>
          <p:nvSpPr>
            <p:cNvPr id="176159"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left</a:t>
              </a:r>
            </a:p>
          </p:txBody>
        </p:sp>
        <p:sp>
          <p:nvSpPr>
            <p:cNvPr id="176160"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right</a:t>
              </a:r>
            </a:p>
          </p:txBody>
        </p:sp>
        <p:sp>
          <p:nvSpPr>
            <p:cNvPr id="176161"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cxnSp>
        <p:nvCxnSpPr>
          <p:cNvPr id="181265" name="AutoShape 72"/>
          <p:cNvCxnSpPr>
            <a:cxnSpLocks noChangeShapeType="1"/>
          </p:cNvCxnSpPr>
          <p:nvPr/>
        </p:nvCxnSpPr>
        <p:spPr bwMode="auto">
          <a:xfrm rot="5400000">
            <a:off x="5076825" y="2809875"/>
            <a:ext cx="228600" cy="7048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66" name="AutoShape 73"/>
          <p:cNvCxnSpPr>
            <a:cxnSpLocks noChangeShapeType="1"/>
          </p:cNvCxnSpPr>
          <p:nvPr/>
        </p:nvCxnSpPr>
        <p:spPr bwMode="auto">
          <a:xfrm rot="16200000" flipH="1">
            <a:off x="6353175" y="2809875"/>
            <a:ext cx="228600" cy="7048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67" name="AutoShape 74"/>
          <p:cNvCxnSpPr>
            <a:cxnSpLocks noChangeShapeType="1"/>
          </p:cNvCxnSpPr>
          <p:nvPr/>
        </p:nvCxnSpPr>
        <p:spPr bwMode="auto">
          <a:xfrm rot="5400000">
            <a:off x="3990975" y="3629025"/>
            <a:ext cx="457200" cy="6667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68" name="AutoShape 75"/>
          <p:cNvCxnSpPr>
            <a:cxnSpLocks noChangeShapeType="1"/>
          </p:cNvCxnSpPr>
          <p:nvPr/>
        </p:nvCxnSpPr>
        <p:spPr bwMode="auto">
          <a:xfrm rot="16200000" flipH="1">
            <a:off x="4924425" y="3933825"/>
            <a:ext cx="457200" cy="571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69" name="AutoShape 76"/>
          <p:cNvCxnSpPr>
            <a:cxnSpLocks noChangeShapeType="1"/>
          </p:cNvCxnSpPr>
          <p:nvPr/>
        </p:nvCxnSpPr>
        <p:spPr bwMode="auto">
          <a:xfrm rot="5400000">
            <a:off x="6276975" y="3933825"/>
            <a:ext cx="457200" cy="571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70" name="AutoShape 77"/>
          <p:cNvCxnSpPr>
            <a:cxnSpLocks noChangeShapeType="1"/>
          </p:cNvCxnSpPr>
          <p:nvPr/>
        </p:nvCxnSpPr>
        <p:spPr bwMode="auto">
          <a:xfrm rot="16200000" flipH="1">
            <a:off x="7210425" y="3629025"/>
            <a:ext cx="457200" cy="6667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71" name="AutoShape 78"/>
          <p:cNvCxnSpPr>
            <a:cxnSpLocks noChangeShapeType="1"/>
          </p:cNvCxnSpPr>
          <p:nvPr/>
        </p:nvCxnSpPr>
        <p:spPr bwMode="auto">
          <a:xfrm rot="5400000">
            <a:off x="3190875" y="4695825"/>
            <a:ext cx="457200" cy="3619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72" name="AutoShape 79"/>
          <p:cNvCxnSpPr>
            <a:cxnSpLocks noChangeShapeType="1"/>
          </p:cNvCxnSpPr>
          <p:nvPr/>
        </p:nvCxnSpPr>
        <p:spPr bwMode="auto">
          <a:xfrm rot="16200000" flipH="1">
            <a:off x="5267325" y="4848225"/>
            <a:ext cx="457200" cy="571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273" name="AutoShape 80"/>
          <p:cNvCxnSpPr>
            <a:cxnSpLocks noChangeShapeType="1"/>
          </p:cNvCxnSpPr>
          <p:nvPr/>
        </p:nvCxnSpPr>
        <p:spPr bwMode="auto">
          <a:xfrm rot="16200000" flipH="1">
            <a:off x="8010525" y="4695825"/>
            <a:ext cx="457200" cy="3619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6154" name="Group 81"/>
          <p:cNvGrpSpPr>
            <a:grpSpLocks/>
          </p:cNvGrpSpPr>
          <p:nvPr/>
        </p:nvGrpSpPr>
        <p:grpSpPr bwMode="auto">
          <a:xfrm>
            <a:off x="6019800" y="6019800"/>
            <a:ext cx="1143000" cy="457200"/>
            <a:chOff x="3312" y="1632"/>
            <a:chExt cx="1152" cy="288"/>
          </a:xfrm>
          <a:solidFill>
            <a:schemeClr val="bg1"/>
          </a:solidFill>
        </p:grpSpPr>
        <p:sp>
          <p:nvSpPr>
            <p:cNvPr id="176156"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left</a:t>
              </a:r>
            </a:p>
          </p:txBody>
        </p:sp>
        <p:sp>
          <p:nvSpPr>
            <p:cNvPr id="176157"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right</a:t>
              </a:r>
            </a:p>
          </p:txBody>
        </p:sp>
        <p:sp>
          <p:nvSpPr>
            <p:cNvPr id="176158"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Elem</a:t>
              </a:r>
            </a:p>
          </p:txBody>
        </p:sp>
      </p:grpSp>
      <p:cxnSp>
        <p:nvCxnSpPr>
          <p:cNvPr id="181275" name="AutoShape 85"/>
          <p:cNvCxnSpPr>
            <a:cxnSpLocks noChangeShapeType="1"/>
          </p:cNvCxnSpPr>
          <p:nvPr/>
        </p:nvCxnSpPr>
        <p:spPr bwMode="auto">
          <a:xfrm rot="16200000" flipH="1">
            <a:off x="5972175" y="5400675"/>
            <a:ext cx="457200" cy="7810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274" name="Group 4"/>
          <p:cNvGrpSpPr>
            <a:grpSpLocks/>
          </p:cNvGrpSpPr>
          <p:nvPr/>
        </p:nvGrpSpPr>
        <p:grpSpPr bwMode="auto">
          <a:xfrm>
            <a:off x="3905250" y="2057400"/>
            <a:ext cx="1143000" cy="457200"/>
            <a:chOff x="3312" y="1632"/>
            <a:chExt cx="1152" cy="288"/>
          </a:xfrm>
        </p:grpSpPr>
        <p:sp>
          <p:nvSpPr>
            <p:cNvPr id="182343" name="Rectangle 5"/>
            <p:cNvSpPr>
              <a:spLocks noChangeArrowheads="1"/>
            </p:cNvSpPr>
            <p:nvPr/>
          </p:nvSpPr>
          <p:spPr bwMode="auto">
            <a:xfrm>
              <a:off x="3312" y="1776"/>
              <a:ext cx="576" cy="144"/>
            </a:xfrm>
            <a:prstGeom prst="rect">
              <a:avLst/>
            </a:prstGeom>
            <a:solidFill>
              <a:srgbClr val="B7FFB7"/>
            </a:solidFill>
            <a:ln w="9525" algn="ctr">
              <a:solidFill>
                <a:schemeClr val="tx1"/>
              </a:solidFill>
              <a:miter lim="800000"/>
              <a:headEnd/>
              <a:tailEnd/>
            </a:ln>
          </p:spPr>
          <p:txBody>
            <a:bodyPr wrap="none" anchor="ctr"/>
            <a:lstStyle/>
            <a:p>
              <a:pPr algn="ctr" rtl="0" eaLnBrk="0" hangingPunct="0"/>
              <a:r>
                <a:rPr lang="en-US" sz="1400"/>
                <a:t>child</a:t>
              </a:r>
            </a:p>
          </p:txBody>
        </p:sp>
        <p:sp>
          <p:nvSpPr>
            <p:cNvPr id="182344" name="Rectangle 6"/>
            <p:cNvSpPr>
              <a:spLocks noChangeArrowheads="1"/>
            </p:cNvSpPr>
            <p:nvPr/>
          </p:nvSpPr>
          <p:spPr bwMode="auto">
            <a:xfrm>
              <a:off x="3888" y="1776"/>
              <a:ext cx="576" cy="144"/>
            </a:xfrm>
            <a:prstGeom prst="rect">
              <a:avLst/>
            </a:prstGeom>
            <a:solidFill>
              <a:srgbClr val="C0C0C0"/>
            </a:solidFill>
            <a:ln w="9525" algn="ctr">
              <a:solidFill>
                <a:schemeClr val="tx1"/>
              </a:solidFill>
              <a:miter lim="800000"/>
              <a:headEnd/>
              <a:tailEnd/>
            </a:ln>
          </p:spPr>
          <p:txBody>
            <a:bodyPr wrap="none" anchor="ctr"/>
            <a:lstStyle/>
            <a:p>
              <a:pPr algn="ctr" rtl="0" eaLnBrk="0" hangingPunct="0"/>
              <a:r>
                <a:rPr lang="en-US" sz="1400"/>
                <a:t>sibling</a:t>
              </a:r>
            </a:p>
          </p:txBody>
        </p:sp>
        <p:sp>
          <p:nvSpPr>
            <p:cNvPr id="182345" name="Rectangle 7"/>
            <p:cNvSpPr>
              <a:spLocks noChangeArrowheads="1"/>
            </p:cNvSpPr>
            <p:nvPr/>
          </p:nvSpPr>
          <p:spPr bwMode="auto">
            <a:xfrm>
              <a:off x="3312" y="1632"/>
              <a:ext cx="1152" cy="144"/>
            </a:xfrm>
            <a:prstGeom prst="rect">
              <a:avLst/>
            </a:prstGeom>
            <a:solidFill>
              <a:srgbClr val="FFBFBF"/>
            </a:solidFill>
            <a:ln w="9525" algn="ctr">
              <a:solidFill>
                <a:schemeClr val="tx1"/>
              </a:solidFill>
              <a:miter lim="800000"/>
              <a:headEnd/>
              <a:tailEnd/>
            </a:ln>
          </p:spPr>
          <p:txBody>
            <a:bodyPr wrap="none" anchor="ctr"/>
            <a:lstStyle/>
            <a:p>
              <a:pPr algn="ctr" rtl="0" eaLnBrk="0" hangingPunct="0"/>
              <a:r>
                <a:rPr lang="en-US" sz="1400"/>
                <a:t>Elem</a:t>
              </a:r>
            </a:p>
          </p:txBody>
        </p:sp>
      </p:grpSp>
      <p:grpSp>
        <p:nvGrpSpPr>
          <p:cNvPr id="182275" name="Group 8"/>
          <p:cNvGrpSpPr>
            <a:grpSpLocks/>
          </p:cNvGrpSpPr>
          <p:nvPr/>
        </p:nvGrpSpPr>
        <p:grpSpPr bwMode="auto">
          <a:xfrm>
            <a:off x="3619500" y="2971800"/>
            <a:ext cx="1143000" cy="457200"/>
            <a:chOff x="3312" y="1632"/>
            <a:chExt cx="1152" cy="288"/>
          </a:xfrm>
        </p:grpSpPr>
        <p:sp>
          <p:nvSpPr>
            <p:cNvPr id="182340" name="Rectangle 5"/>
            <p:cNvSpPr>
              <a:spLocks noChangeArrowheads="1"/>
            </p:cNvSpPr>
            <p:nvPr/>
          </p:nvSpPr>
          <p:spPr bwMode="auto">
            <a:xfrm>
              <a:off x="3312" y="1776"/>
              <a:ext cx="576" cy="144"/>
            </a:xfrm>
            <a:prstGeom prst="rect">
              <a:avLst/>
            </a:prstGeom>
            <a:solidFill>
              <a:srgbClr val="B7FFB7"/>
            </a:solidFill>
            <a:ln w="9525" algn="ctr">
              <a:solidFill>
                <a:schemeClr val="tx1"/>
              </a:solidFill>
              <a:miter lim="800000"/>
              <a:headEnd/>
              <a:tailEnd/>
            </a:ln>
          </p:spPr>
          <p:txBody>
            <a:bodyPr wrap="none" anchor="ctr"/>
            <a:lstStyle/>
            <a:p>
              <a:pPr algn="ctr" rtl="0" eaLnBrk="0" hangingPunct="0"/>
              <a:r>
                <a:rPr lang="en-US" sz="1400"/>
                <a:t>child</a:t>
              </a:r>
            </a:p>
          </p:txBody>
        </p:sp>
        <p:sp>
          <p:nvSpPr>
            <p:cNvPr id="182341" name="Rectangle 6"/>
            <p:cNvSpPr>
              <a:spLocks noChangeArrowheads="1"/>
            </p:cNvSpPr>
            <p:nvPr/>
          </p:nvSpPr>
          <p:spPr bwMode="auto">
            <a:xfrm>
              <a:off x="3888" y="1776"/>
              <a:ext cx="576" cy="144"/>
            </a:xfrm>
            <a:prstGeom prst="rect">
              <a:avLst/>
            </a:prstGeom>
            <a:solidFill>
              <a:srgbClr val="C0C0C0"/>
            </a:solidFill>
            <a:ln w="9525" algn="ctr">
              <a:solidFill>
                <a:schemeClr val="tx1"/>
              </a:solidFill>
              <a:miter lim="800000"/>
              <a:headEnd/>
              <a:tailEnd/>
            </a:ln>
          </p:spPr>
          <p:txBody>
            <a:bodyPr wrap="none" anchor="ctr"/>
            <a:lstStyle/>
            <a:p>
              <a:pPr algn="ctr" rtl="0" eaLnBrk="0" hangingPunct="0"/>
              <a:r>
                <a:rPr lang="en-US" sz="1400"/>
                <a:t>sibling</a:t>
              </a:r>
            </a:p>
          </p:txBody>
        </p:sp>
        <p:sp>
          <p:nvSpPr>
            <p:cNvPr id="182342" name="Rectangle 7"/>
            <p:cNvSpPr>
              <a:spLocks noChangeArrowheads="1"/>
            </p:cNvSpPr>
            <p:nvPr/>
          </p:nvSpPr>
          <p:spPr bwMode="auto">
            <a:xfrm>
              <a:off x="3312" y="1632"/>
              <a:ext cx="1152" cy="144"/>
            </a:xfrm>
            <a:prstGeom prst="rect">
              <a:avLst/>
            </a:prstGeom>
            <a:solidFill>
              <a:srgbClr val="FFBFBF"/>
            </a:solidFill>
            <a:ln w="9525" algn="ctr">
              <a:solidFill>
                <a:schemeClr val="tx1"/>
              </a:solidFill>
              <a:miter lim="800000"/>
              <a:headEnd/>
              <a:tailEnd/>
            </a:ln>
          </p:spPr>
          <p:txBody>
            <a:bodyPr wrap="none" anchor="ctr"/>
            <a:lstStyle/>
            <a:p>
              <a:pPr algn="ctr" rtl="0" eaLnBrk="0" hangingPunct="0"/>
              <a:r>
                <a:rPr lang="en-US" sz="1400"/>
                <a:t>Elem</a:t>
              </a:r>
            </a:p>
          </p:txBody>
        </p:sp>
      </p:grpSp>
      <p:grpSp>
        <p:nvGrpSpPr>
          <p:cNvPr id="182276" name="Group 16"/>
          <p:cNvGrpSpPr>
            <a:grpSpLocks/>
          </p:cNvGrpSpPr>
          <p:nvPr/>
        </p:nvGrpSpPr>
        <p:grpSpPr bwMode="auto">
          <a:xfrm>
            <a:off x="4991100" y="2971800"/>
            <a:ext cx="1143000" cy="457200"/>
            <a:chOff x="3312" y="1632"/>
            <a:chExt cx="1152" cy="288"/>
          </a:xfrm>
        </p:grpSpPr>
        <p:sp>
          <p:nvSpPr>
            <p:cNvPr id="182337" name="Rectangle 5"/>
            <p:cNvSpPr>
              <a:spLocks noChangeArrowheads="1"/>
            </p:cNvSpPr>
            <p:nvPr/>
          </p:nvSpPr>
          <p:spPr bwMode="auto">
            <a:xfrm>
              <a:off x="3312" y="1776"/>
              <a:ext cx="576" cy="144"/>
            </a:xfrm>
            <a:prstGeom prst="rect">
              <a:avLst/>
            </a:prstGeom>
            <a:solidFill>
              <a:srgbClr val="B7FFB7"/>
            </a:solidFill>
            <a:ln w="9525" algn="ctr">
              <a:solidFill>
                <a:schemeClr val="tx1"/>
              </a:solidFill>
              <a:miter lim="800000"/>
              <a:headEnd/>
              <a:tailEnd/>
            </a:ln>
          </p:spPr>
          <p:txBody>
            <a:bodyPr wrap="none" anchor="ctr"/>
            <a:lstStyle/>
            <a:p>
              <a:pPr algn="ctr" rtl="0" eaLnBrk="0" hangingPunct="0"/>
              <a:r>
                <a:rPr lang="en-US" sz="1400"/>
                <a:t>child</a:t>
              </a:r>
            </a:p>
          </p:txBody>
        </p:sp>
        <p:sp>
          <p:nvSpPr>
            <p:cNvPr id="182338" name="Rectangle 6"/>
            <p:cNvSpPr>
              <a:spLocks noChangeArrowheads="1"/>
            </p:cNvSpPr>
            <p:nvPr/>
          </p:nvSpPr>
          <p:spPr bwMode="auto">
            <a:xfrm>
              <a:off x="3888" y="1776"/>
              <a:ext cx="576" cy="144"/>
            </a:xfrm>
            <a:prstGeom prst="rect">
              <a:avLst/>
            </a:prstGeom>
            <a:solidFill>
              <a:srgbClr val="C0C0C0"/>
            </a:solidFill>
            <a:ln w="9525" algn="ctr">
              <a:solidFill>
                <a:schemeClr val="tx1"/>
              </a:solidFill>
              <a:miter lim="800000"/>
              <a:headEnd/>
              <a:tailEnd/>
            </a:ln>
          </p:spPr>
          <p:txBody>
            <a:bodyPr wrap="none" anchor="ctr"/>
            <a:lstStyle/>
            <a:p>
              <a:pPr algn="ctr" rtl="0" eaLnBrk="0" hangingPunct="0"/>
              <a:r>
                <a:rPr lang="en-US" sz="1400"/>
                <a:t>sibling</a:t>
              </a:r>
            </a:p>
          </p:txBody>
        </p:sp>
        <p:sp>
          <p:nvSpPr>
            <p:cNvPr id="182339" name="Rectangle 7"/>
            <p:cNvSpPr>
              <a:spLocks noChangeArrowheads="1"/>
            </p:cNvSpPr>
            <p:nvPr/>
          </p:nvSpPr>
          <p:spPr bwMode="auto">
            <a:xfrm>
              <a:off x="3312" y="1632"/>
              <a:ext cx="1152" cy="144"/>
            </a:xfrm>
            <a:prstGeom prst="rect">
              <a:avLst/>
            </a:prstGeom>
            <a:solidFill>
              <a:srgbClr val="FFBFBF"/>
            </a:solidFill>
            <a:ln w="9525" algn="ctr">
              <a:solidFill>
                <a:schemeClr val="tx1"/>
              </a:solidFill>
              <a:miter lim="800000"/>
              <a:headEnd/>
              <a:tailEnd/>
            </a:ln>
          </p:spPr>
          <p:txBody>
            <a:bodyPr wrap="none" anchor="ctr"/>
            <a:lstStyle/>
            <a:p>
              <a:pPr algn="ctr" rtl="0" eaLnBrk="0" hangingPunct="0"/>
              <a:r>
                <a:rPr lang="en-US" sz="1400"/>
                <a:t>Elem</a:t>
              </a:r>
            </a:p>
          </p:txBody>
        </p:sp>
      </p:grpSp>
      <p:grpSp>
        <p:nvGrpSpPr>
          <p:cNvPr id="182277" name="Group 20"/>
          <p:cNvGrpSpPr>
            <a:grpSpLocks/>
          </p:cNvGrpSpPr>
          <p:nvPr/>
        </p:nvGrpSpPr>
        <p:grpSpPr bwMode="auto">
          <a:xfrm>
            <a:off x="4419600" y="5105400"/>
            <a:ext cx="1143000" cy="457200"/>
            <a:chOff x="3312" y="1632"/>
            <a:chExt cx="1152" cy="288"/>
          </a:xfrm>
        </p:grpSpPr>
        <p:sp>
          <p:nvSpPr>
            <p:cNvPr id="182334" name="Rectangle 5"/>
            <p:cNvSpPr>
              <a:spLocks noChangeArrowheads="1"/>
            </p:cNvSpPr>
            <p:nvPr/>
          </p:nvSpPr>
          <p:spPr bwMode="auto">
            <a:xfrm>
              <a:off x="3312" y="1776"/>
              <a:ext cx="576" cy="144"/>
            </a:xfrm>
            <a:prstGeom prst="rect">
              <a:avLst/>
            </a:prstGeom>
            <a:solidFill>
              <a:srgbClr val="B7FFB7"/>
            </a:solidFill>
            <a:ln w="9525" algn="ctr">
              <a:solidFill>
                <a:schemeClr val="tx1"/>
              </a:solidFill>
              <a:miter lim="800000"/>
              <a:headEnd/>
              <a:tailEnd/>
            </a:ln>
          </p:spPr>
          <p:txBody>
            <a:bodyPr wrap="none" anchor="ctr"/>
            <a:lstStyle/>
            <a:p>
              <a:pPr algn="ctr" rtl="0" eaLnBrk="0" hangingPunct="0"/>
              <a:r>
                <a:rPr lang="en-US" sz="1400"/>
                <a:t>child</a:t>
              </a:r>
            </a:p>
          </p:txBody>
        </p:sp>
        <p:sp>
          <p:nvSpPr>
            <p:cNvPr id="182335" name="Rectangle 6"/>
            <p:cNvSpPr>
              <a:spLocks noChangeArrowheads="1"/>
            </p:cNvSpPr>
            <p:nvPr/>
          </p:nvSpPr>
          <p:spPr bwMode="auto">
            <a:xfrm>
              <a:off x="3888" y="1776"/>
              <a:ext cx="576" cy="144"/>
            </a:xfrm>
            <a:prstGeom prst="rect">
              <a:avLst/>
            </a:prstGeom>
            <a:solidFill>
              <a:srgbClr val="C0C0C0"/>
            </a:solidFill>
            <a:ln w="9525" algn="ctr">
              <a:solidFill>
                <a:schemeClr val="tx1"/>
              </a:solidFill>
              <a:miter lim="800000"/>
              <a:headEnd/>
              <a:tailEnd/>
            </a:ln>
          </p:spPr>
          <p:txBody>
            <a:bodyPr wrap="none" anchor="ctr"/>
            <a:lstStyle/>
            <a:p>
              <a:pPr algn="ctr" rtl="0" eaLnBrk="0" hangingPunct="0"/>
              <a:r>
                <a:rPr lang="en-US" sz="1400"/>
                <a:t>sibling</a:t>
              </a:r>
            </a:p>
          </p:txBody>
        </p:sp>
        <p:sp>
          <p:nvSpPr>
            <p:cNvPr id="182336" name="Rectangle 7"/>
            <p:cNvSpPr>
              <a:spLocks noChangeArrowheads="1"/>
            </p:cNvSpPr>
            <p:nvPr/>
          </p:nvSpPr>
          <p:spPr bwMode="auto">
            <a:xfrm>
              <a:off x="3312" y="1632"/>
              <a:ext cx="1152" cy="144"/>
            </a:xfrm>
            <a:prstGeom prst="rect">
              <a:avLst/>
            </a:prstGeom>
            <a:solidFill>
              <a:srgbClr val="FFBFBF"/>
            </a:solidFill>
            <a:ln w="9525" algn="ctr">
              <a:solidFill>
                <a:schemeClr val="tx1"/>
              </a:solidFill>
              <a:miter lim="800000"/>
              <a:headEnd/>
              <a:tailEnd/>
            </a:ln>
          </p:spPr>
          <p:txBody>
            <a:bodyPr wrap="none" anchor="ctr"/>
            <a:lstStyle/>
            <a:p>
              <a:pPr algn="ctr" rtl="0" eaLnBrk="0" hangingPunct="0"/>
              <a:r>
                <a:rPr lang="en-US" sz="1400"/>
                <a:t>Elem</a:t>
              </a:r>
            </a:p>
          </p:txBody>
        </p:sp>
      </p:grpSp>
      <p:grpSp>
        <p:nvGrpSpPr>
          <p:cNvPr id="182278" name="Group 24"/>
          <p:cNvGrpSpPr>
            <a:grpSpLocks/>
          </p:cNvGrpSpPr>
          <p:nvPr/>
        </p:nvGrpSpPr>
        <p:grpSpPr bwMode="auto">
          <a:xfrm>
            <a:off x="3333750" y="4038600"/>
            <a:ext cx="1143000" cy="457200"/>
            <a:chOff x="3312" y="1632"/>
            <a:chExt cx="1152" cy="288"/>
          </a:xfrm>
        </p:grpSpPr>
        <p:sp>
          <p:nvSpPr>
            <p:cNvPr id="182331" name="Rectangle 5"/>
            <p:cNvSpPr>
              <a:spLocks noChangeArrowheads="1"/>
            </p:cNvSpPr>
            <p:nvPr/>
          </p:nvSpPr>
          <p:spPr bwMode="auto">
            <a:xfrm>
              <a:off x="3312" y="1776"/>
              <a:ext cx="576" cy="144"/>
            </a:xfrm>
            <a:prstGeom prst="rect">
              <a:avLst/>
            </a:prstGeom>
            <a:solidFill>
              <a:srgbClr val="B7FFB7"/>
            </a:solidFill>
            <a:ln w="9525" algn="ctr">
              <a:solidFill>
                <a:schemeClr val="tx1"/>
              </a:solidFill>
              <a:miter lim="800000"/>
              <a:headEnd/>
              <a:tailEnd/>
            </a:ln>
          </p:spPr>
          <p:txBody>
            <a:bodyPr wrap="none" anchor="ctr"/>
            <a:lstStyle/>
            <a:p>
              <a:pPr algn="ctr" rtl="0" eaLnBrk="0" hangingPunct="0"/>
              <a:r>
                <a:rPr lang="en-US" sz="1400"/>
                <a:t>child</a:t>
              </a:r>
            </a:p>
          </p:txBody>
        </p:sp>
        <p:sp>
          <p:nvSpPr>
            <p:cNvPr id="182332" name="Rectangle 6"/>
            <p:cNvSpPr>
              <a:spLocks noChangeArrowheads="1"/>
            </p:cNvSpPr>
            <p:nvPr/>
          </p:nvSpPr>
          <p:spPr bwMode="auto">
            <a:xfrm>
              <a:off x="3888" y="1776"/>
              <a:ext cx="576" cy="144"/>
            </a:xfrm>
            <a:prstGeom prst="rect">
              <a:avLst/>
            </a:prstGeom>
            <a:solidFill>
              <a:srgbClr val="C0C0C0"/>
            </a:solidFill>
            <a:ln w="9525" algn="ctr">
              <a:solidFill>
                <a:schemeClr val="tx1"/>
              </a:solidFill>
              <a:miter lim="800000"/>
              <a:headEnd/>
              <a:tailEnd/>
            </a:ln>
          </p:spPr>
          <p:txBody>
            <a:bodyPr wrap="none" anchor="ctr"/>
            <a:lstStyle/>
            <a:p>
              <a:pPr algn="ctr" rtl="0" eaLnBrk="0" hangingPunct="0"/>
              <a:r>
                <a:rPr lang="en-US" sz="1400"/>
                <a:t>sibling</a:t>
              </a:r>
            </a:p>
          </p:txBody>
        </p:sp>
        <p:sp>
          <p:nvSpPr>
            <p:cNvPr id="182333" name="Rectangle 7"/>
            <p:cNvSpPr>
              <a:spLocks noChangeArrowheads="1"/>
            </p:cNvSpPr>
            <p:nvPr/>
          </p:nvSpPr>
          <p:spPr bwMode="auto">
            <a:xfrm>
              <a:off x="3312" y="1632"/>
              <a:ext cx="1152" cy="144"/>
            </a:xfrm>
            <a:prstGeom prst="rect">
              <a:avLst/>
            </a:prstGeom>
            <a:solidFill>
              <a:srgbClr val="FFBFBF"/>
            </a:solidFill>
            <a:ln w="9525" algn="ctr">
              <a:solidFill>
                <a:schemeClr val="tx1"/>
              </a:solidFill>
              <a:miter lim="800000"/>
              <a:headEnd/>
              <a:tailEnd/>
            </a:ln>
          </p:spPr>
          <p:txBody>
            <a:bodyPr wrap="none" anchor="ctr"/>
            <a:lstStyle/>
            <a:p>
              <a:pPr algn="ctr" rtl="0" eaLnBrk="0" hangingPunct="0"/>
              <a:r>
                <a:rPr lang="en-US" sz="1400"/>
                <a:t>Elem</a:t>
              </a:r>
            </a:p>
          </p:txBody>
        </p:sp>
      </p:grpSp>
      <p:grpSp>
        <p:nvGrpSpPr>
          <p:cNvPr id="182279" name="Group 28"/>
          <p:cNvGrpSpPr>
            <a:grpSpLocks/>
          </p:cNvGrpSpPr>
          <p:nvPr/>
        </p:nvGrpSpPr>
        <p:grpSpPr bwMode="auto">
          <a:xfrm>
            <a:off x="4724400" y="4038600"/>
            <a:ext cx="1143000" cy="457200"/>
            <a:chOff x="3312" y="1632"/>
            <a:chExt cx="1152" cy="288"/>
          </a:xfrm>
        </p:grpSpPr>
        <p:sp>
          <p:nvSpPr>
            <p:cNvPr id="182328" name="Rectangle 5"/>
            <p:cNvSpPr>
              <a:spLocks noChangeArrowheads="1"/>
            </p:cNvSpPr>
            <p:nvPr/>
          </p:nvSpPr>
          <p:spPr bwMode="auto">
            <a:xfrm>
              <a:off x="3312" y="1776"/>
              <a:ext cx="576" cy="144"/>
            </a:xfrm>
            <a:prstGeom prst="rect">
              <a:avLst/>
            </a:prstGeom>
            <a:solidFill>
              <a:srgbClr val="B7FFB7"/>
            </a:solidFill>
            <a:ln w="9525" algn="ctr">
              <a:solidFill>
                <a:schemeClr val="tx1"/>
              </a:solidFill>
              <a:miter lim="800000"/>
              <a:headEnd/>
              <a:tailEnd/>
            </a:ln>
          </p:spPr>
          <p:txBody>
            <a:bodyPr wrap="none" anchor="ctr"/>
            <a:lstStyle/>
            <a:p>
              <a:pPr algn="ctr" rtl="0" eaLnBrk="0" hangingPunct="0"/>
              <a:r>
                <a:rPr lang="en-US" sz="1400"/>
                <a:t>child</a:t>
              </a:r>
            </a:p>
          </p:txBody>
        </p:sp>
        <p:sp>
          <p:nvSpPr>
            <p:cNvPr id="182329" name="Rectangle 6"/>
            <p:cNvSpPr>
              <a:spLocks noChangeArrowheads="1"/>
            </p:cNvSpPr>
            <p:nvPr/>
          </p:nvSpPr>
          <p:spPr bwMode="auto">
            <a:xfrm>
              <a:off x="3888" y="1776"/>
              <a:ext cx="576" cy="144"/>
            </a:xfrm>
            <a:prstGeom prst="rect">
              <a:avLst/>
            </a:prstGeom>
            <a:solidFill>
              <a:srgbClr val="C0C0C0"/>
            </a:solidFill>
            <a:ln w="9525" algn="ctr">
              <a:solidFill>
                <a:schemeClr val="tx1"/>
              </a:solidFill>
              <a:miter lim="800000"/>
              <a:headEnd/>
              <a:tailEnd/>
            </a:ln>
          </p:spPr>
          <p:txBody>
            <a:bodyPr wrap="none" anchor="ctr"/>
            <a:lstStyle/>
            <a:p>
              <a:pPr algn="ctr" rtl="0" eaLnBrk="0" hangingPunct="0"/>
              <a:r>
                <a:rPr lang="en-US" sz="1400"/>
                <a:t>sibling</a:t>
              </a:r>
            </a:p>
          </p:txBody>
        </p:sp>
        <p:sp>
          <p:nvSpPr>
            <p:cNvPr id="182330" name="Rectangle 7"/>
            <p:cNvSpPr>
              <a:spLocks noChangeArrowheads="1"/>
            </p:cNvSpPr>
            <p:nvPr/>
          </p:nvSpPr>
          <p:spPr bwMode="auto">
            <a:xfrm>
              <a:off x="3312" y="1632"/>
              <a:ext cx="1152" cy="144"/>
            </a:xfrm>
            <a:prstGeom prst="rect">
              <a:avLst/>
            </a:prstGeom>
            <a:solidFill>
              <a:srgbClr val="FFBFBF"/>
            </a:solidFill>
            <a:ln w="9525" algn="ctr">
              <a:solidFill>
                <a:schemeClr val="tx1"/>
              </a:solidFill>
              <a:miter lim="800000"/>
              <a:headEnd/>
              <a:tailEnd/>
            </a:ln>
          </p:spPr>
          <p:txBody>
            <a:bodyPr wrap="none" anchor="ctr"/>
            <a:lstStyle/>
            <a:p>
              <a:pPr algn="ctr" rtl="0" eaLnBrk="0" hangingPunct="0"/>
              <a:r>
                <a:rPr lang="en-US" sz="1400"/>
                <a:t>Elem</a:t>
              </a:r>
            </a:p>
          </p:txBody>
        </p:sp>
      </p:grpSp>
      <p:grpSp>
        <p:nvGrpSpPr>
          <p:cNvPr id="182280" name="Group 32"/>
          <p:cNvGrpSpPr>
            <a:grpSpLocks/>
          </p:cNvGrpSpPr>
          <p:nvPr/>
        </p:nvGrpSpPr>
        <p:grpSpPr bwMode="auto">
          <a:xfrm>
            <a:off x="3048000" y="5105400"/>
            <a:ext cx="1143000" cy="457200"/>
            <a:chOff x="3312" y="1632"/>
            <a:chExt cx="1152" cy="288"/>
          </a:xfrm>
        </p:grpSpPr>
        <p:sp>
          <p:nvSpPr>
            <p:cNvPr id="182325" name="Rectangle 5"/>
            <p:cNvSpPr>
              <a:spLocks noChangeArrowheads="1"/>
            </p:cNvSpPr>
            <p:nvPr/>
          </p:nvSpPr>
          <p:spPr bwMode="auto">
            <a:xfrm>
              <a:off x="3312" y="1776"/>
              <a:ext cx="576" cy="144"/>
            </a:xfrm>
            <a:prstGeom prst="rect">
              <a:avLst/>
            </a:prstGeom>
            <a:solidFill>
              <a:srgbClr val="B7FFB7"/>
            </a:solidFill>
            <a:ln w="9525" algn="ctr">
              <a:solidFill>
                <a:schemeClr val="tx1"/>
              </a:solidFill>
              <a:miter lim="800000"/>
              <a:headEnd/>
              <a:tailEnd/>
            </a:ln>
          </p:spPr>
          <p:txBody>
            <a:bodyPr wrap="none" anchor="ctr"/>
            <a:lstStyle/>
            <a:p>
              <a:pPr algn="ctr" rtl="0" eaLnBrk="0" hangingPunct="0"/>
              <a:r>
                <a:rPr lang="en-US" sz="1400"/>
                <a:t>child</a:t>
              </a:r>
            </a:p>
          </p:txBody>
        </p:sp>
        <p:sp>
          <p:nvSpPr>
            <p:cNvPr id="182326" name="Rectangle 6"/>
            <p:cNvSpPr>
              <a:spLocks noChangeArrowheads="1"/>
            </p:cNvSpPr>
            <p:nvPr/>
          </p:nvSpPr>
          <p:spPr bwMode="auto">
            <a:xfrm>
              <a:off x="3888" y="1776"/>
              <a:ext cx="576" cy="144"/>
            </a:xfrm>
            <a:prstGeom prst="rect">
              <a:avLst/>
            </a:prstGeom>
            <a:solidFill>
              <a:srgbClr val="C0C0C0"/>
            </a:solidFill>
            <a:ln w="9525" algn="ctr">
              <a:solidFill>
                <a:schemeClr val="tx1"/>
              </a:solidFill>
              <a:miter lim="800000"/>
              <a:headEnd/>
              <a:tailEnd/>
            </a:ln>
          </p:spPr>
          <p:txBody>
            <a:bodyPr wrap="none" anchor="ctr"/>
            <a:lstStyle/>
            <a:p>
              <a:pPr algn="ctr" rtl="0" eaLnBrk="0" hangingPunct="0"/>
              <a:r>
                <a:rPr lang="en-US" sz="1400"/>
                <a:t>sibling</a:t>
              </a:r>
            </a:p>
          </p:txBody>
        </p:sp>
        <p:sp>
          <p:nvSpPr>
            <p:cNvPr id="182327" name="Rectangle 7"/>
            <p:cNvSpPr>
              <a:spLocks noChangeArrowheads="1"/>
            </p:cNvSpPr>
            <p:nvPr/>
          </p:nvSpPr>
          <p:spPr bwMode="auto">
            <a:xfrm>
              <a:off x="3312" y="1632"/>
              <a:ext cx="1152" cy="144"/>
            </a:xfrm>
            <a:prstGeom prst="rect">
              <a:avLst/>
            </a:prstGeom>
            <a:solidFill>
              <a:srgbClr val="FFBFBF"/>
            </a:solidFill>
            <a:ln w="9525" algn="ctr">
              <a:solidFill>
                <a:schemeClr val="tx1"/>
              </a:solidFill>
              <a:miter lim="800000"/>
              <a:headEnd/>
              <a:tailEnd/>
            </a:ln>
          </p:spPr>
          <p:txBody>
            <a:bodyPr wrap="none" anchor="ctr"/>
            <a:lstStyle/>
            <a:p>
              <a:pPr algn="ctr" rtl="0" eaLnBrk="0" hangingPunct="0"/>
              <a:r>
                <a:rPr lang="en-US" sz="1400"/>
                <a:t>Elem</a:t>
              </a:r>
            </a:p>
          </p:txBody>
        </p:sp>
      </p:grpSp>
      <p:grpSp>
        <p:nvGrpSpPr>
          <p:cNvPr id="182281" name="Group 36"/>
          <p:cNvGrpSpPr>
            <a:grpSpLocks/>
          </p:cNvGrpSpPr>
          <p:nvPr/>
        </p:nvGrpSpPr>
        <p:grpSpPr bwMode="auto">
          <a:xfrm>
            <a:off x="6362700" y="2971800"/>
            <a:ext cx="1143000" cy="457200"/>
            <a:chOff x="3312" y="1632"/>
            <a:chExt cx="1152" cy="288"/>
          </a:xfrm>
        </p:grpSpPr>
        <p:sp>
          <p:nvSpPr>
            <p:cNvPr id="182322" name="Rectangle 5"/>
            <p:cNvSpPr>
              <a:spLocks noChangeArrowheads="1"/>
            </p:cNvSpPr>
            <p:nvPr/>
          </p:nvSpPr>
          <p:spPr bwMode="auto">
            <a:xfrm>
              <a:off x="3312" y="1776"/>
              <a:ext cx="576" cy="144"/>
            </a:xfrm>
            <a:prstGeom prst="rect">
              <a:avLst/>
            </a:prstGeom>
            <a:solidFill>
              <a:srgbClr val="B7FFB7"/>
            </a:solidFill>
            <a:ln w="9525" algn="ctr">
              <a:solidFill>
                <a:schemeClr val="tx1"/>
              </a:solidFill>
              <a:miter lim="800000"/>
              <a:headEnd/>
              <a:tailEnd/>
            </a:ln>
          </p:spPr>
          <p:txBody>
            <a:bodyPr wrap="none" anchor="ctr"/>
            <a:lstStyle/>
            <a:p>
              <a:pPr algn="ctr" rtl="0" eaLnBrk="0" hangingPunct="0"/>
              <a:r>
                <a:rPr lang="en-US" sz="1400"/>
                <a:t>child</a:t>
              </a:r>
            </a:p>
          </p:txBody>
        </p:sp>
        <p:sp>
          <p:nvSpPr>
            <p:cNvPr id="182323" name="Rectangle 6"/>
            <p:cNvSpPr>
              <a:spLocks noChangeArrowheads="1"/>
            </p:cNvSpPr>
            <p:nvPr/>
          </p:nvSpPr>
          <p:spPr bwMode="auto">
            <a:xfrm>
              <a:off x="3888" y="1776"/>
              <a:ext cx="576" cy="144"/>
            </a:xfrm>
            <a:prstGeom prst="rect">
              <a:avLst/>
            </a:prstGeom>
            <a:solidFill>
              <a:srgbClr val="C0C0C0"/>
            </a:solidFill>
            <a:ln w="9525" algn="ctr">
              <a:solidFill>
                <a:schemeClr val="tx1"/>
              </a:solidFill>
              <a:miter lim="800000"/>
              <a:headEnd/>
              <a:tailEnd/>
            </a:ln>
          </p:spPr>
          <p:txBody>
            <a:bodyPr wrap="none" anchor="ctr"/>
            <a:lstStyle/>
            <a:p>
              <a:pPr algn="ctr" rtl="0" eaLnBrk="0" hangingPunct="0"/>
              <a:r>
                <a:rPr lang="en-US" sz="1400"/>
                <a:t>sibling</a:t>
              </a:r>
            </a:p>
          </p:txBody>
        </p:sp>
        <p:sp>
          <p:nvSpPr>
            <p:cNvPr id="182324" name="Rectangle 7"/>
            <p:cNvSpPr>
              <a:spLocks noChangeArrowheads="1"/>
            </p:cNvSpPr>
            <p:nvPr/>
          </p:nvSpPr>
          <p:spPr bwMode="auto">
            <a:xfrm>
              <a:off x="3312" y="1632"/>
              <a:ext cx="1152" cy="144"/>
            </a:xfrm>
            <a:prstGeom prst="rect">
              <a:avLst/>
            </a:prstGeom>
            <a:solidFill>
              <a:srgbClr val="FFBFBF"/>
            </a:solidFill>
            <a:ln w="9525" algn="ctr">
              <a:solidFill>
                <a:schemeClr val="tx1"/>
              </a:solidFill>
              <a:miter lim="800000"/>
              <a:headEnd/>
              <a:tailEnd/>
            </a:ln>
          </p:spPr>
          <p:txBody>
            <a:bodyPr wrap="none" anchor="ctr"/>
            <a:lstStyle/>
            <a:p>
              <a:pPr algn="ctr" rtl="0" eaLnBrk="0" hangingPunct="0"/>
              <a:r>
                <a:rPr lang="en-US" sz="1400"/>
                <a:t>Elem</a:t>
              </a:r>
            </a:p>
          </p:txBody>
        </p:sp>
      </p:grpSp>
      <p:grpSp>
        <p:nvGrpSpPr>
          <p:cNvPr id="182282" name="Group 40"/>
          <p:cNvGrpSpPr>
            <a:grpSpLocks/>
          </p:cNvGrpSpPr>
          <p:nvPr/>
        </p:nvGrpSpPr>
        <p:grpSpPr bwMode="auto">
          <a:xfrm>
            <a:off x="6096000" y="4038600"/>
            <a:ext cx="1143000" cy="457200"/>
            <a:chOff x="3312" y="1632"/>
            <a:chExt cx="1152" cy="288"/>
          </a:xfrm>
        </p:grpSpPr>
        <p:sp>
          <p:nvSpPr>
            <p:cNvPr id="182319" name="Rectangle 5"/>
            <p:cNvSpPr>
              <a:spLocks noChangeArrowheads="1"/>
            </p:cNvSpPr>
            <p:nvPr/>
          </p:nvSpPr>
          <p:spPr bwMode="auto">
            <a:xfrm>
              <a:off x="3312" y="1776"/>
              <a:ext cx="576" cy="144"/>
            </a:xfrm>
            <a:prstGeom prst="rect">
              <a:avLst/>
            </a:prstGeom>
            <a:solidFill>
              <a:srgbClr val="B7FFB7"/>
            </a:solidFill>
            <a:ln w="9525" algn="ctr">
              <a:solidFill>
                <a:schemeClr val="tx1"/>
              </a:solidFill>
              <a:miter lim="800000"/>
              <a:headEnd/>
              <a:tailEnd/>
            </a:ln>
          </p:spPr>
          <p:txBody>
            <a:bodyPr wrap="none" anchor="ctr"/>
            <a:lstStyle/>
            <a:p>
              <a:pPr algn="ctr" rtl="0" eaLnBrk="0" hangingPunct="0"/>
              <a:r>
                <a:rPr lang="en-US" sz="1400"/>
                <a:t>child</a:t>
              </a:r>
            </a:p>
          </p:txBody>
        </p:sp>
        <p:sp>
          <p:nvSpPr>
            <p:cNvPr id="182320" name="Rectangle 6"/>
            <p:cNvSpPr>
              <a:spLocks noChangeArrowheads="1"/>
            </p:cNvSpPr>
            <p:nvPr/>
          </p:nvSpPr>
          <p:spPr bwMode="auto">
            <a:xfrm>
              <a:off x="3888" y="1776"/>
              <a:ext cx="576" cy="144"/>
            </a:xfrm>
            <a:prstGeom prst="rect">
              <a:avLst/>
            </a:prstGeom>
            <a:solidFill>
              <a:srgbClr val="C0C0C0"/>
            </a:solidFill>
            <a:ln w="9525" algn="ctr">
              <a:solidFill>
                <a:schemeClr val="tx1"/>
              </a:solidFill>
              <a:miter lim="800000"/>
              <a:headEnd/>
              <a:tailEnd/>
            </a:ln>
          </p:spPr>
          <p:txBody>
            <a:bodyPr wrap="none" anchor="ctr"/>
            <a:lstStyle/>
            <a:p>
              <a:pPr algn="ctr" rtl="0" eaLnBrk="0" hangingPunct="0"/>
              <a:r>
                <a:rPr lang="en-US" sz="1400"/>
                <a:t>sibling</a:t>
              </a:r>
            </a:p>
          </p:txBody>
        </p:sp>
        <p:sp>
          <p:nvSpPr>
            <p:cNvPr id="182321" name="Rectangle 7"/>
            <p:cNvSpPr>
              <a:spLocks noChangeArrowheads="1"/>
            </p:cNvSpPr>
            <p:nvPr/>
          </p:nvSpPr>
          <p:spPr bwMode="auto">
            <a:xfrm>
              <a:off x="3312" y="1632"/>
              <a:ext cx="1152" cy="144"/>
            </a:xfrm>
            <a:prstGeom prst="rect">
              <a:avLst/>
            </a:prstGeom>
            <a:solidFill>
              <a:srgbClr val="FFBFBF"/>
            </a:solidFill>
            <a:ln w="9525" algn="ctr">
              <a:solidFill>
                <a:schemeClr val="tx1"/>
              </a:solidFill>
              <a:miter lim="800000"/>
              <a:headEnd/>
              <a:tailEnd/>
            </a:ln>
          </p:spPr>
          <p:txBody>
            <a:bodyPr wrap="none" anchor="ctr"/>
            <a:lstStyle/>
            <a:p>
              <a:pPr algn="ctr" rtl="0" eaLnBrk="0" hangingPunct="0"/>
              <a:r>
                <a:rPr lang="en-US" sz="1400"/>
                <a:t>Elem</a:t>
              </a:r>
            </a:p>
          </p:txBody>
        </p:sp>
      </p:grpSp>
      <p:cxnSp>
        <p:nvCxnSpPr>
          <p:cNvPr id="182283" name="AutoShape 44"/>
          <p:cNvCxnSpPr>
            <a:cxnSpLocks noChangeShapeType="1"/>
            <a:stCxn id="182343" idx="2"/>
            <a:endCxn id="182342" idx="0"/>
          </p:cNvCxnSpPr>
          <p:nvPr/>
        </p:nvCxnSpPr>
        <p:spPr bwMode="auto">
          <a:xfrm rot="5400000">
            <a:off x="3962400" y="2743200"/>
            <a:ext cx="457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84" name="AutoShape 46"/>
          <p:cNvCxnSpPr>
            <a:cxnSpLocks noChangeShapeType="1"/>
            <a:stCxn id="182340" idx="2"/>
            <a:endCxn id="182333" idx="0"/>
          </p:cNvCxnSpPr>
          <p:nvPr/>
        </p:nvCxnSpPr>
        <p:spPr bwMode="auto">
          <a:xfrm rot="5400000">
            <a:off x="3600450" y="3733800"/>
            <a:ext cx="609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85" name="AutoShape 47"/>
          <p:cNvCxnSpPr>
            <a:cxnSpLocks noChangeShapeType="1"/>
            <a:stCxn id="182341" idx="3"/>
            <a:endCxn id="182339" idx="1"/>
          </p:cNvCxnSpPr>
          <p:nvPr/>
        </p:nvCxnSpPr>
        <p:spPr bwMode="auto">
          <a:xfrm flipV="1">
            <a:off x="4762500" y="3086100"/>
            <a:ext cx="228600" cy="2286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86" name="AutoShape 50"/>
          <p:cNvCxnSpPr>
            <a:cxnSpLocks noChangeShapeType="1"/>
            <a:stCxn id="182331" idx="2"/>
            <a:endCxn id="182327" idx="0"/>
          </p:cNvCxnSpPr>
          <p:nvPr/>
        </p:nvCxnSpPr>
        <p:spPr bwMode="auto">
          <a:xfrm rot="5400000">
            <a:off x="3314700" y="4800600"/>
            <a:ext cx="609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87" name="AutoShape 51"/>
          <p:cNvCxnSpPr>
            <a:cxnSpLocks noChangeShapeType="1"/>
            <a:stCxn id="182338" idx="3"/>
            <a:endCxn id="182324" idx="1"/>
          </p:cNvCxnSpPr>
          <p:nvPr/>
        </p:nvCxnSpPr>
        <p:spPr bwMode="auto">
          <a:xfrm flipV="1">
            <a:off x="6134100" y="3086100"/>
            <a:ext cx="228600" cy="2286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88" name="AutoShape 52"/>
          <p:cNvCxnSpPr>
            <a:cxnSpLocks noChangeShapeType="1"/>
            <a:stCxn id="182329" idx="3"/>
            <a:endCxn id="182321" idx="1"/>
          </p:cNvCxnSpPr>
          <p:nvPr/>
        </p:nvCxnSpPr>
        <p:spPr bwMode="auto">
          <a:xfrm flipV="1">
            <a:off x="5867400" y="4152900"/>
            <a:ext cx="228600" cy="2286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8193" name="Group 53"/>
          <p:cNvGrpSpPr>
            <a:grpSpLocks/>
          </p:cNvGrpSpPr>
          <p:nvPr/>
        </p:nvGrpSpPr>
        <p:grpSpPr bwMode="auto">
          <a:xfrm>
            <a:off x="7696200" y="2971800"/>
            <a:ext cx="1143000" cy="457200"/>
            <a:chOff x="3312" y="1632"/>
            <a:chExt cx="1152" cy="288"/>
          </a:xfrm>
          <a:solidFill>
            <a:schemeClr val="bg1"/>
          </a:solidFill>
        </p:grpSpPr>
        <p:sp>
          <p:nvSpPr>
            <p:cNvPr id="178223"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178224"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178225"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cxnSp>
        <p:nvCxnSpPr>
          <p:cNvPr id="182290" name="AutoShape 57"/>
          <p:cNvCxnSpPr>
            <a:cxnSpLocks noChangeShapeType="1"/>
            <a:stCxn id="182323" idx="3"/>
          </p:cNvCxnSpPr>
          <p:nvPr/>
        </p:nvCxnSpPr>
        <p:spPr bwMode="auto">
          <a:xfrm flipV="1">
            <a:off x="7505700" y="3086100"/>
            <a:ext cx="190500" cy="2286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1" name="AutoShape 58"/>
          <p:cNvCxnSpPr>
            <a:cxnSpLocks noChangeShapeType="1"/>
            <a:stCxn id="182332" idx="3"/>
            <a:endCxn id="182330" idx="1"/>
          </p:cNvCxnSpPr>
          <p:nvPr/>
        </p:nvCxnSpPr>
        <p:spPr bwMode="auto">
          <a:xfrm flipV="1">
            <a:off x="4476750" y="4152900"/>
            <a:ext cx="247650" cy="2286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2" name="AutoShape 59"/>
          <p:cNvCxnSpPr>
            <a:cxnSpLocks noChangeShapeType="1"/>
            <a:stCxn id="182326" idx="3"/>
            <a:endCxn id="182336" idx="1"/>
          </p:cNvCxnSpPr>
          <p:nvPr/>
        </p:nvCxnSpPr>
        <p:spPr bwMode="auto">
          <a:xfrm flipV="1">
            <a:off x="4191000" y="5219700"/>
            <a:ext cx="228600" cy="2286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8197" name="Group 64"/>
          <p:cNvGrpSpPr>
            <a:grpSpLocks/>
          </p:cNvGrpSpPr>
          <p:nvPr/>
        </p:nvGrpSpPr>
        <p:grpSpPr bwMode="auto">
          <a:xfrm>
            <a:off x="2762250" y="6019800"/>
            <a:ext cx="1143000" cy="457200"/>
            <a:chOff x="3312" y="1632"/>
            <a:chExt cx="1152" cy="288"/>
          </a:xfrm>
          <a:solidFill>
            <a:schemeClr val="bg1"/>
          </a:solidFill>
        </p:grpSpPr>
        <p:sp>
          <p:nvSpPr>
            <p:cNvPr id="178220"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178221"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sibling</a:t>
              </a:r>
            </a:p>
          </p:txBody>
        </p:sp>
        <p:sp>
          <p:nvSpPr>
            <p:cNvPr id="178222"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78198" name="Group 68"/>
          <p:cNvGrpSpPr>
            <a:grpSpLocks/>
          </p:cNvGrpSpPr>
          <p:nvPr/>
        </p:nvGrpSpPr>
        <p:grpSpPr bwMode="auto">
          <a:xfrm>
            <a:off x="4419600" y="6019800"/>
            <a:ext cx="1143000" cy="457200"/>
            <a:chOff x="3312" y="1632"/>
            <a:chExt cx="1152" cy="288"/>
          </a:xfrm>
          <a:solidFill>
            <a:schemeClr val="bg1"/>
          </a:solidFill>
        </p:grpSpPr>
        <p:sp>
          <p:nvSpPr>
            <p:cNvPr id="178217"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178218"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sibling</a:t>
              </a:r>
            </a:p>
          </p:txBody>
        </p:sp>
        <p:sp>
          <p:nvSpPr>
            <p:cNvPr id="178219"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82295" name="Group 72"/>
          <p:cNvGrpSpPr>
            <a:grpSpLocks/>
          </p:cNvGrpSpPr>
          <p:nvPr/>
        </p:nvGrpSpPr>
        <p:grpSpPr bwMode="auto">
          <a:xfrm>
            <a:off x="6096000" y="5105400"/>
            <a:ext cx="1143000" cy="457200"/>
            <a:chOff x="3312" y="1632"/>
            <a:chExt cx="1152" cy="288"/>
          </a:xfrm>
        </p:grpSpPr>
        <p:sp>
          <p:nvSpPr>
            <p:cNvPr id="182316" name="Rectangle 5"/>
            <p:cNvSpPr>
              <a:spLocks noChangeArrowheads="1"/>
            </p:cNvSpPr>
            <p:nvPr/>
          </p:nvSpPr>
          <p:spPr bwMode="auto">
            <a:xfrm>
              <a:off x="3312" y="1776"/>
              <a:ext cx="576" cy="144"/>
            </a:xfrm>
            <a:prstGeom prst="rect">
              <a:avLst/>
            </a:prstGeom>
            <a:solidFill>
              <a:srgbClr val="B7FFB7"/>
            </a:solidFill>
            <a:ln w="9525" algn="ctr">
              <a:solidFill>
                <a:schemeClr val="tx1"/>
              </a:solidFill>
              <a:miter lim="800000"/>
              <a:headEnd/>
              <a:tailEnd/>
            </a:ln>
          </p:spPr>
          <p:txBody>
            <a:bodyPr wrap="none" anchor="ctr"/>
            <a:lstStyle/>
            <a:p>
              <a:pPr algn="ctr" rtl="0" eaLnBrk="0" hangingPunct="0"/>
              <a:r>
                <a:rPr lang="en-US" sz="1400"/>
                <a:t>child</a:t>
              </a:r>
            </a:p>
          </p:txBody>
        </p:sp>
        <p:sp>
          <p:nvSpPr>
            <p:cNvPr id="182317" name="Rectangle 6"/>
            <p:cNvSpPr>
              <a:spLocks noChangeArrowheads="1"/>
            </p:cNvSpPr>
            <p:nvPr/>
          </p:nvSpPr>
          <p:spPr bwMode="auto">
            <a:xfrm>
              <a:off x="3888" y="1776"/>
              <a:ext cx="576" cy="144"/>
            </a:xfrm>
            <a:prstGeom prst="rect">
              <a:avLst/>
            </a:prstGeom>
            <a:solidFill>
              <a:srgbClr val="C0C0C0"/>
            </a:solidFill>
            <a:ln w="9525" algn="ctr">
              <a:solidFill>
                <a:schemeClr val="tx1"/>
              </a:solidFill>
              <a:miter lim="800000"/>
              <a:headEnd/>
              <a:tailEnd/>
            </a:ln>
          </p:spPr>
          <p:txBody>
            <a:bodyPr wrap="none" anchor="ctr"/>
            <a:lstStyle/>
            <a:p>
              <a:pPr algn="ctr" rtl="0" eaLnBrk="0" hangingPunct="0"/>
              <a:r>
                <a:rPr lang="en-US" sz="1400"/>
                <a:t>sibling</a:t>
              </a:r>
            </a:p>
          </p:txBody>
        </p:sp>
        <p:sp>
          <p:nvSpPr>
            <p:cNvPr id="182318" name="Rectangle 7"/>
            <p:cNvSpPr>
              <a:spLocks noChangeArrowheads="1"/>
            </p:cNvSpPr>
            <p:nvPr/>
          </p:nvSpPr>
          <p:spPr bwMode="auto">
            <a:xfrm>
              <a:off x="3312" y="1632"/>
              <a:ext cx="1152" cy="144"/>
            </a:xfrm>
            <a:prstGeom prst="rect">
              <a:avLst/>
            </a:prstGeom>
            <a:solidFill>
              <a:srgbClr val="FFBFBF"/>
            </a:solidFill>
            <a:ln w="9525" algn="ctr">
              <a:solidFill>
                <a:schemeClr val="tx1"/>
              </a:solidFill>
              <a:miter lim="800000"/>
              <a:headEnd/>
              <a:tailEnd/>
            </a:ln>
          </p:spPr>
          <p:txBody>
            <a:bodyPr wrap="none" anchor="ctr"/>
            <a:lstStyle/>
            <a:p>
              <a:pPr algn="ctr" rtl="0" eaLnBrk="0" hangingPunct="0"/>
              <a:r>
                <a:rPr lang="en-US" sz="1400"/>
                <a:t>Elem</a:t>
              </a:r>
            </a:p>
          </p:txBody>
        </p:sp>
      </p:grpSp>
      <p:cxnSp>
        <p:nvCxnSpPr>
          <p:cNvPr id="182296" name="AutoShape 76"/>
          <p:cNvCxnSpPr>
            <a:cxnSpLocks noChangeShapeType="1"/>
            <a:stCxn id="182319" idx="2"/>
            <a:endCxn id="182318" idx="0"/>
          </p:cNvCxnSpPr>
          <p:nvPr/>
        </p:nvCxnSpPr>
        <p:spPr bwMode="auto">
          <a:xfrm rot="16200000" flipH="1">
            <a:off x="6219825" y="4657725"/>
            <a:ext cx="609600" cy="2857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7" name="AutoShape 77"/>
          <p:cNvCxnSpPr>
            <a:cxnSpLocks noChangeShapeType="1"/>
            <a:stCxn id="182334" idx="2"/>
          </p:cNvCxnSpPr>
          <p:nvPr/>
        </p:nvCxnSpPr>
        <p:spPr bwMode="auto">
          <a:xfrm rot="16200000" flipH="1">
            <a:off x="4619625" y="5648325"/>
            <a:ext cx="457200" cy="2857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8" name="AutoShape 78"/>
          <p:cNvCxnSpPr>
            <a:cxnSpLocks noChangeShapeType="1"/>
            <a:stCxn id="182325" idx="2"/>
          </p:cNvCxnSpPr>
          <p:nvPr/>
        </p:nvCxnSpPr>
        <p:spPr bwMode="auto">
          <a:xfrm rot="5400000">
            <a:off x="3105150" y="5791200"/>
            <a:ext cx="457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8203" name="Group 79"/>
          <p:cNvGrpSpPr>
            <a:grpSpLocks/>
          </p:cNvGrpSpPr>
          <p:nvPr/>
        </p:nvGrpSpPr>
        <p:grpSpPr bwMode="auto">
          <a:xfrm>
            <a:off x="6096000" y="6019800"/>
            <a:ext cx="1143000" cy="457200"/>
            <a:chOff x="3312" y="1632"/>
            <a:chExt cx="1152" cy="288"/>
          </a:xfrm>
          <a:solidFill>
            <a:schemeClr val="bg1"/>
          </a:solidFill>
        </p:grpSpPr>
        <p:sp>
          <p:nvSpPr>
            <p:cNvPr id="178211"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178212"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sibling</a:t>
              </a:r>
            </a:p>
          </p:txBody>
        </p:sp>
        <p:sp>
          <p:nvSpPr>
            <p:cNvPr id="178213"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78204" name="Group 83"/>
          <p:cNvGrpSpPr>
            <a:grpSpLocks/>
          </p:cNvGrpSpPr>
          <p:nvPr/>
        </p:nvGrpSpPr>
        <p:grpSpPr bwMode="auto">
          <a:xfrm>
            <a:off x="7467600" y="5105400"/>
            <a:ext cx="1143000" cy="457200"/>
            <a:chOff x="3312" y="1632"/>
            <a:chExt cx="1152" cy="288"/>
          </a:xfrm>
          <a:solidFill>
            <a:schemeClr val="bg1"/>
          </a:solidFill>
        </p:grpSpPr>
        <p:sp>
          <p:nvSpPr>
            <p:cNvPr id="178208"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178209"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178210"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cxnSp>
        <p:nvCxnSpPr>
          <p:cNvPr id="182301" name="AutoShape 87"/>
          <p:cNvCxnSpPr>
            <a:cxnSpLocks noChangeShapeType="1"/>
            <a:stCxn id="182316" idx="2"/>
          </p:cNvCxnSpPr>
          <p:nvPr/>
        </p:nvCxnSpPr>
        <p:spPr bwMode="auto">
          <a:xfrm rot="16200000" flipH="1">
            <a:off x="6296025" y="5648325"/>
            <a:ext cx="457200" cy="2857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2" name="AutoShape 88"/>
          <p:cNvCxnSpPr>
            <a:cxnSpLocks noChangeShapeType="1"/>
            <a:stCxn id="182317" idx="3"/>
          </p:cNvCxnSpPr>
          <p:nvPr/>
        </p:nvCxnSpPr>
        <p:spPr bwMode="auto">
          <a:xfrm flipV="1">
            <a:off x="7239000" y="5219700"/>
            <a:ext cx="228600" cy="2286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303" name="Rectangle 2"/>
          <p:cNvSpPr>
            <a:spLocks noChangeArrowheads="1"/>
          </p:cNvSpPr>
          <p:nvPr/>
        </p:nvSpPr>
        <p:spPr bwMode="auto">
          <a:xfrm>
            <a:off x="247650" y="3683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Advanced Tree Concepts</a:t>
            </a:r>
          </a:p>
        </p:txBody>
      </p:sp>
      <p:sp>
        <p:nvSpPr>
          <p:cNvPr id="178254" name="Rectangle 4"/>
          <p:cNvSpPr>
            <a:spLocks noChangeArrowheads="1"/>
          </p:cNvSpPr>
          <p:nvPr/>
        </p:nvSpPr>
        <p:spPr bwMode="auto">
          <a:xfrm>
            <a:off x="609600" y="1600200"/>
            <a:ext cx="80772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lnSpc>
                <a:spcPct val="75000"/>
              </a:lnSpc>
              <a:spcBef>
                <a:spcPct val="50000"/>
              </a:spcBef>
              <a:defRPr/>
            </a:pPr>
            <a:r>
              <a:rPr lang="en-US" sz="1800" dirty="0">
                <a:solidFill>
                  <a:schemeClr val="tx2"/>
                </a:solidFill>
                <a:latin typeface="Times New Roman" pitchFamily="18" charset="0"/>
                <a:cs typeface="Times New Roman" pitchFamily="18" charset="0"/>
              </a:rPr>
              <a:t>A numerical tree is a complex structure built from two special nodes, Left Child and Right Sibling.</a:t>
            </a:r>
          </a:p>
          <a:p>
            <a:pPr marL="457200" indent="-457200" rtl="0" eaLnBrk="0" hangingPunct="0">
              <a:lnSpc>
                <a:spcPct val="75000"/>
              </a:lnSpc>
              <a:spcBef>
                <a:spcPct val="50000"/>
              </a:spcBef>
              <a:defRPr/>
            </a:pPr>
            <a:endParaRPr lang="en-US" sz="1800" dirty="0">
              <a:solidFill>
                <a:schemeClr val="tx2"/>
              </a:solidFill>
              <a:latin typeface="Times New Roman" pitchFamily="18" charset="0"/>
              <a:cs typeface="Times New Roman" pitchFamily="18" charset="0"/>
            </a:endParaRPr>
          </a:p>
          <a:p>
            <a:pPr marL="457200" indent="-457200" rtl="0" eaLnBrk="0" hangingPunct="0">
              <a:lnSpc>
                <a:spcPct val="75000"/>
              </a:lnSpc>
              <a:spcBef>
                <a:spcPct val="50000"/>
              </a:spcBef>
              <a:defRPr/>
            </a:pPr>
            <a:r>
              <a:rPr lang="en-US" sz="1600" dirty="0">
                <a:solidFill>
                  <a:schemeClr val="tx2"/>
                </a:solidFill>
                <a:latin typeface="Times New Roman" pitchFamily="18" charset="0"/>
                <a:cs typeface="Times New Roman" pitchFamily="18" charset="0"/>
              </a:rPr>
              <a:t> </a:t>
            </a:r>
            <a:r>
              <a:rPr lang="en-US" sz="1600" i="1" dirty="0" err="1">
                <a:solidFill>
                  <a:srgbClr val="0000FF"/>
                </a:solidFill>
                <a:cs typeface="Arial" pitchFamily="34" charset="0"/>
              </a:rPr>
              <a:t>struct</a:t>
            </a:r>
            <a:r>
              <a:rPr lang="en-US" sz="1600" i="1" dirty="0">
                <a:solidFill>
                  <a:srgbClr val="0000FF"/>
                </a:solidFill>
                <a:cs typeface="Arial" pitchFamily="34" charset="0"/>
              </a:rPr>
              <a:t> Node</a:t>
            </a:r>
          </a:p>
          <a:p>
            <a:pPr marL="457200" indent="-457200" rtl="0" eaLnBrk="0" hangingPunct="0">
              <a:lnSpc>
                <a:spcPct val="75000"/>
              </a:lnSpc>
              <a:spcBef>
                <a:spcPct val="50000"/>
              </a:spcBef>
              <a:defRPr/>
            </a:pPr>
            <a:r>
              <a:rPr lang="en-US" sz="1600" i="1" dirty="0">
                <a:solidFill>
                  <a:srgbClr val="0000FF"/>
                </a:solidFill>
                <a:cs typeface="Arial" pitchFamily="34" charset="0"/>
              </a:rPr>
              <a:t>{ 									                </a:t>
            </a:r>
          </a:p>
          <a:p>
            <a:pPr marL="914400" lvl="1" indent="-457200" rtl="0" eaLnBrk="0" hangingPunct="0">
              <a:lnSpc>
                <a:spcPct val="75000"/>
              </a:lnSpc>
              <a:spcBef>
                <a:spcPct val="50000"/>
              </a:spcBef>
              <a:defRPr/>
            </a:pPr>
            <a:r>
              <a:rPr lang="en-US" sz="1600" i="1" dirty="0" err="1">
                <a:solidFill>
                  <a:srgbClr val="0000FF"/>
                </a:solidFill>
                <a:cs typeface="Arial" pitchFamily="34" charset="0"/>
              </a:rPr>
              <a:t>int</a:t>
            </a:r>
            <a:r>
              <a:rPr lang="en-US" sz="1600" i="1" dirty="0">
                <a:solidFill>
                  <a:srgbClr val="0000FF"/>
                </a:solidFill>
                <a:cs typeface="Arial" pitchFamily="34" charset="0"/>
              </a:rPr>
              <a:t> Elem;   								 </a:t>
            </a:r>
          </a:p>
          <a:p>
            <a:pPr marL="914400" lvl="1" indent="-457200" rtl="0" eaLnBrk="0" hangingPunct="0">
              <a:lnSpc>
                <a:spcPct val="75000"/>
              </a:lnSpc>
              <a:spcBef>
                <a:spcPct val="50000"/>
              </a:spcBef>
              <a:defRPr/>
            </a:pPr>
            <a:r>
              <a:rPr lang="en-US" sz="1600" i="1" dirty="0" err="1">
                <a:solidFill>
                  <a:srgbClr val="0000FF"/>
                </a:solidFill>
                <a:cs typeface="Arial" pitchFamily="34" charset="0"/>
              </a:rPr>
              <a:t>struct</a:t>
            </a:r>
            <a:r>
              <a:rPr lang="en-US" sz="1600" i="1" dirty="0">
                <a:solidFill>
                  <a:srgbClr val="0000FF"/>
                </a:solidFill>
                <a:cs typeface="Arial" pitchFamily="34" charset="0"/>
              </a:rPr>
              <a:t> Node *</a:t>
            </a:r>
            <a:r>
              <a:rPr lang="en-US" sz="1600" i="1" dirty="0" err="1">
                <a:solidFill>
                  <a:srgbClr val="0000FF"/>
                </a:solidFill>
                <a:cs typeface="Arial" pitchFamily="34" charset="0"/>
              </a:rPr>
              <a:t>LeftC</a:t>
            </a:r>
            <a:r>
              <a:rPr lang="en-US" sz="1600" i="1" dirty="0">
                <a:solidFill>
                  <a:srgbClr val="0000FF"/>
                </a:solidFill>
                <a:cs typeface="Arial" pitchFamily="34" charset="0"/>
              </a:rPr>
              <a:t>;                                                                                                         </a:t>
            </a:r>
          </a:p>
          <a:p>
            <a:pPr marL="914400" lvl="1" indent="-457200" rtl="0" eaLnBrk="0" hangingPunct="0">
              <a:lnSpc>
                <a:spcPct val="75000"/>
              </a:lnSpc>
              <a:spcBef>
                <a:spcPct val="50000"/>
              </a:spcBef>
              <a:defRPr/>
            </a:pPr>
            <a:r>
              <a:rPr lang="en-US" sz="1600" i="1" dirty="0" err="1">
                <a:solidFill>
                  <a:srgbClr val="0000FF"/>
                </a:solidFill>
                <a:cs typeface="Arial" pitchFamily="34" charset="0"/>
              </a:rPr>
              <a:t>struct</a:t>
            </a:r>
            <a:r>
              <a:rPr lang="en-US" sz="1600" i="1" dirty="0">
                <a:solidFill>
                  <a:srgbClr val="0000FF"/>
                </a:solidFill>
                <a:cs typeface="Arial" pitchFamily="34" charset="0"/>
              </a:rPr>
              <a:t> Node  *</a:t>
            </a:r>
            <a:r>
              <a:rPr lang="en-US" sz="1600" i="1" dirty="0" err="1">
                <a:solidFill>
                  <a:srgbClr val="0000FF"/>
                </a:solidFill>
                <a:cs typeface="Arial" pitchFamily="34" charset="0"/>
              </a:rPr>
              <a:t>RightS</a:t>
            </a:r>
            <a:r>
              <a:rPr lang="en-US" sz="1600" i="1" dirty="0">
                <a:solidFill>
                  <a:srgbClr val="0000FF"/>
                </a:solidFill>
                <a:cs typeface="Arial" pitchFamily="34" charset="0"/>
              </a:rPr>
              <a:t>;</a:t>
            </a:r>
          </a:p>
          <a:p>
            <a:pPr marL="457200" indent="-457200" rtl="0" eaLnBrk="0" hangingPunct="0">
              <a:lnSpc>
                <a:spcPct val="75000"/>
              </a:lnSpc>
              <a:spcBef>
                <a:spcPct val="50000"/>
              </a:spcBef>
              <a:defRPr/>
            </a:pPr>
            <a:r>
              <a:rPr lang="en-US" sz="1600" i="1" dirty="0">
                <a:solidFill>
                  <a:srgbClr val="0000FF"/>
                </a:solidFill>
                <a:cs typeface="Arial" pitchFamily="34" charset="0"/>
              </a:rPr>
              <a:t>};</a:t>
            </a:r>
            <a:r>
              <a:rPr lang="en-US" sz="1600" i="1" dirty="0">
                <a:solidFill>
                  <a:srgbClr val="0000FF"/>
                </a:solidFill>
                <a:latin typeface="Times New Roman" pitchFamily="18" charset="0"/>
                <a:cs typeface="Times New Roman" pitchFamily="18" charset="0"/>
              </a:rPr>
              <a:t> </a:t>
            </a:r>
          </a:p>
          <a:p>
            <a:pPr marL="457200" indent="-457200" rtl="0" eaLnBrk="0" hangingPunct="0">
              <a:spcBef>
                <a:spcPct val="50000"/>
              </a:spcBef>
              <a:defRPr/>
            </a:pPr>
            <a:endParaRPr lang="en-US" sz="1600" i="1" dirty="0">
              <a:solidFill>
                <a:srgbClr val="0000FF"/>
              </a:solidFill>
              <a:latin typeface="Times New Roman" pitchFamily="18" charset="0"/>
              <a:cs typeface="Times New Roman" pitchFamily="18" charset="0"/>
            </a:endParaRPr>
          </a:p>
          <a:p>
            <a:pPr marL="457200" indent="-457200" rtl="0" eaLnBrk="0" hangingPunct="0">
              <a:defRPr/>
            </a:pPr>
            <a:endParaRPr lang="en-US" sz="1800" dirty="0">
              <a:solidFill>
                <a:schemeClr val="tx2"/>
              </a:solidFill>
            </a:endParaRPr>
          </a:p>
          <a:p>
            <a:pPr marL="457200" indent="-457200" rtl="0" eaLnBrk="0" hangingPunct="0">
              <a:defRPr/>
            </a:pPr>
            <a:endParaRPr lang="en-US" sz="1800" dirty="0">
              <a:solidFill>
                <a:schemeClr val="tx2"/>
              </a:solidFill>
            </a:endParaRPr>
          </a:p>
          <a:p>
            <a:pPr marL="457200" indent="-457200" rtl="0" eaLnBrk="0" hangingPunct="0">
              <a:defRPr/>
            </a:pPr>
            <a:endParaRPr lang="en-US" sz="1800" dirty="0">
              <a:solidFill>
                <a:schemeClr val="tx2"/>
              </a:solidFill>
            </a:endParaRPr>
          </a:p>
          <a:p>
            <a:pPr>
              <a:defRPr/>
            </a:pPr>
            <a:r>
              <a:rPr lang="en-US" sz="1800" dirty="0">
                <a:solidFill>
                  <a:schemeClr val="tx2"/>
                </a:solidFill>
              </a:rPr>
              <a:t>.</a:t>
            </a:r>
          </a:p>
          <a:p>
            <a:pPr marL="457200" indent="-457200" rtl="0" eaLnBrk="0" hangingPunct="0">
              <a:spcBef>
                <a:spcPct val="50000"/>
              </a:spcBef>
              <a:defRPr/>
            </a:pPr>
            <a:endParaRPr lang="en-US" sz="2000" dirty="0">
              <a:solidFill>
                <a:srgbClr val="5043F7"/>
              </a:solidFill>
              <a:latin typeface="Times New Roman" pitchFamily="18" charset="0"/>
              <a:cs typeface="Times New Roman" pitchFamily="18" charset="0"/>
            </a:endParaRPr>
          </a:p>
        </p:txBody>
      </p:sp>
      <p:sp>
        <p:nvSpPr>
          <p:cNvPr id="182305" name="מלבן 1"/>
          <p:cNvSpPr>
            <a:spLocks noChangeArrowheads="1"/>
          </p:cNvSpPr>
          <p:nvPr/>
        </p:nvSpPr>
        <p:spPr bwMode="auto">
          <a:xfrm>
            <a:off x="390525" y="6399213"/>
            <a:ext cx="436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57F02FBC-9948-4371-8B3F-2F5BF9A5E6FD}" type="slidenum">
              <a:rPr lang="he-IL" sz="1200">
                <a:solidFill>
                  <a:srgbClr val="898989"/>
                </a:solidFill>
                <a:cs typeface="Arial" pitchFamily="34" charset="0"/>
              </a:rPr>
              <a:pPr/>
              <a:t>201</a:t>
            </a:fld>
            <a:endParaRPr lang="he-IL"/>
          </a:p>
        </p:txBody>
      </p:sp>
      <p:grpSp>
        <p:nvGrpSpPr>
          <p:cNvPr id="82" name="Group 83"/>
          <p:cNvGrpSpPr>
            <a:grpSpLocks/>
          </p:cNvGrpSpPr>
          <p:nvPr/>
        </p:nvGrpSpPr>
        <p:grpSpPr bwMode="auto">
          <a:xfrm>
            <a:off x="4724400" y="4038599"/>
            <a:ext cx="1143000" cy="457200"/>
            <a:chOff x="3312" y="1632"/>
            <a:chExt cx="1152" cy="288"/>
          </a:xfrm>
          <a:solidFill>
            <a:schemeClr val="bg1"/>
          </a:solidFill>
        </p:grpSpPr>
        <p:sp>
          <p:nvSpPr>
            <p:cNvPr id="83"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84"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85"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Elem</a:t>
              </a:r>
            </a:p>
          </p:txBody>
        </p:sp>
      </p:grpSp>
      <p:grpSp>
        <p:nvGrpSpPr>
          <p:cNvPr id="86" name="Group 83"/>
          <p:cNvGrpSpPr>
            <a:grpSpLocks/>
          </p:cNvGrpSpPr>
          <p:nvPr/>
        </p:nvGrpSpPr>
        <p:grpSpPr bwMode="auto">
          <a:xfrm>
            <a:off x="4421372" y="5105399"/>
            <a:ext cx="1143000" cy="457200"/>
            <a:chOff x="3312" y="1632"/>
            <a:chExt cx="1152" cy="288"/>
          </a:xfrm>
          <a:solidFill>
            <a:schemeClr val="bg1"/>
          </a:solidFill>
        </p:grpSpPr>
        <p:sp>
          <p:nvSpPr>
            <p:cNvPr id="87"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88"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89"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90" name="Group 83"/>
          <p:cNvGrpSpPr>
            <a:grpSpLocks/>
          </p:cNvGrpSpPr>
          <p:nvPr/>
        </p:nvGrpSpPr>
        <p:grpSpPr bwMode="auto">
          <a:xfrm>
            <a:off x="6096000" y="5098460"/>
            <a:ext cx="1143000" cy="457200"/>
            <a:chOff x="3312" y="1632"/>
            <a:chExt cx="1152" cy="288"/>
          </a:xfrm>
          <a:solidFill>
            <a:schemeClr val="bg1"/>
          </a:solidFill>
        </p:grpSpPr>
        <p:sp>
          <p:nvSpPr>
            <p:cNvPr id="91"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92"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93"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94" name="Group 83"/>
          <p:cNvGrpSpPr>
            <a:grpSpLocks/>
          </p:cNvGrpSpPr>
          <p:nvPr/>
        </p:nvGrpSpPr>
        <p:grpSpPr bwMode="auto">
          <a:xfrm>
            <a:off x="6096000" y="4038600"/>
            <a:ext cx="1143000" cy="457200"/>
            <a:chOff x="3312" y="1632"/>
            <a:chExt cx="1152" cy="288"/>
          </a:xfrm>
          <a:solidFill>
            <a:schemeClr val="bg1"/>
          </a:solidFill>
        </p:grpSpPr>
        <p:sp>
          <p:nvSpPr>
            <p:cNvPr id="95"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96"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97"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98" name="Group 83"/>
          <p:cNvGrpSpPr>
            <a:grpSpLocks/>
          </p:cNvGrpSpPr>
          <p:nvPr/>
        </p:nvGrpSpPr>
        <p:grpSpPr bwMode="auto">
          <a:xfrm>
            <a:off x="3048001" y="5105399"/>
            <a:ext cx="1143000" cy="457200"/>
            <a:chOff x="3312" y="1632"/>
            <a:chExt cx="1152" cy="288"/>
          </a:xfrm>
          <a:solidFill>
            <a:schemeClr val="bg1"/>
          </a:solidFill>
        </p:grpSpPr>
        <p:sp>
          <p:nvSpPr>
            <p:cNvPr id="99"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child</a:t>
              </a:r>
            </a:p>
          </p:txBody>
        </p:sp>
        <p:sp>
          <p:nvSpPr>
            <p:cNvPr id="100"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101"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Elem</a:t>
              </a:r>
            </a:p>
          </p:txBody>
        </p:sp>
      </p:grpSp>
      <p:grpSp>
        <p:nvGrpSpPr>
          <p:cNvPr id="102" name="Group 83"/>
          <p:cNvGrpSpPr>
            <a:grpSpLocks/>
          </p:cNvGrpSpPr>
          <p:nvPr/>
        </p:nvGrpSpPr>
        <p:grpSpPr bwMode="auto">
          <a:xfrm>
            <a:off x="3333750" y="4038600"/>
            <a:ext cx="1143000" cy="457200"/>
            <a:chOff x="3312" y="1632"/>
            <a:chExt cx="1152" cy="288"/>
          </a:xfrm>
          <a:solidFill>
            <a:schemeClr val="bg1"/>
          </a:solidFill>
        </p:grpSpPr>
        <p:sp>
          <p:nvSpPr>
            <p:cNvPr id="103"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104"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105"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06" name="Group 83"/>
          <p:cNvGrpSpPr>
            <a:grpSpLocks/>
          </p:cNvGrpSpPr>
          <p:nvPr/>
        </p:nvGrpSpPr>
        <p:grpSpPr bwMode="auto">
          <a:xfrm>
            <a:off x="6362700" y="2971800"/>
            <a:ext cx="1143000" cy="457200"/>
            <a:chOff x="3312" y="1632"/>
            <a:chExt cx="1152" cy="288"/>
          </a:xfrm>
          <a:solidFill>
            <a:schemeClr val="bg1"/>
          </a:solidFill>
        </p:grpSpPr>
        <p:sp>
          <p:nvSpPr>
            <p:cNvPr id="107"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108"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109"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Elem</a:t>
              </a:r>
            </a:p>
          </p:txBody>
        </p:sp>
      </p:grpSp>
      <p:grpSp>
        <p:nvGrpSpPr>
          <p:cNvPr id="110" name="Group 83"/>
          <p:cNvGrpSpPr>
            <a:grpSpLocks/>
          </p:cNvGrpSpPr>
          <p:nvPr/>
        </p:nvGrpSpPr>
        <p:grpSpPr bwMode="auto">
          <a:xfrm>
            <a:off x="4991100" y="2971800"/>
            <a:ext cx="1143000" cy="457200"/>
            <a:chOff x="3312" y="1632"/>
            <a:chExt cx="1152" cy="288"/>
          </a:xfrm>
          <a:solidFill>
            <a:schemeClr val="bg1"/>
          </a:solidFill>
        </p:grpSpPr>
        <p:sp>
          <p:nvSpPr>
            <p:cNvPr id="111"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112"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113"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14" name="Group 83"/>
          <p:cNvGrpSpPr>
            <a:grpSpLocks/>
          </p:cNvGrpSpPr>
          <p:nvPr/>
        </p:nvGrpSpPr>
        <p:grpSpPr bwMode="auto">
          <a:xfrm>
            <a:off x="3624374" y="2971800"/>
            <a:ext cx="1143000" cy="457200"/>
            <a:chOff x="3312" y="1632"/>
            <a:chExt cx="1152" cy="288"/>
          </a:xfrm>
          <a:solidFill>
            <a:schemeClr val="bg1"/>
          </a:solidFill>
        </p:grpSpPr>
        <p:sp>
          <p:nvSpPr>
            <p:cNvPr id="115"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116"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117"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grpSp>
        <p:nvGrpSpPr>
          <p:cNvPr id="118" name="Group 83"/>
          <p:cNvGrpSpPr>
            <a:grpSpLocks/>
          </p:cNvGrpSpPr>
          <p:nvPr/>
        </p:nvGrpSpPr>
        <p:grpSpPr bwMode="auto">
          <a:xfrm>
            <a:off x="3910124" y="2057400"/>
            <a:ext cx="1143000" cy="457200"/>
            <a:chOff x="3312" y="1632"/>
            <a:chExt cx="1152" cy="288"/>
          </a:xfrm>
          <a:solidFill>
            <a:schemeClr val="bg1"/>
          </a:solidFill>
        </p:grpSpPr>
        <p:sp>
          <p:nvSpPr>
            <p:cNvPr id="119" name="Rectangle 5"/>
            <p:cNvSpPr>
              <a:spLocks noChangeArrowheads="1"/>
            </p:cNvSpPr>
            <p:nvPr/>
          </p:nvSpPr>
          <p:spPr bwMode="auto">
            <a:xfrm>
              <a:off x="3312"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child</a:t>
              </a:r>
            </a:p>
          </p:txBody>
        </p:sp>
        <p:sp>
          <p:nvSpPr>
            <p:cNvPr id="120" name="Rectangle 6"/>
            <p:cNvSpPr>
              <a:spLocks noChangeArrowheads="1"/>
            </p:cNvSpPr>
            <p:nvPr/>
          </p:nvSpPr>
          <p:spPr bwMode="auto">
            <a:xfrm>
              <a:off x="3888" y="1776"/>
              <a:ext cx="576"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dirty="0"/>
                <a:t>sibling</a:t>
              </a:r>
            </a:p>
          </p:txBody>
        </p:sp>
        <p:sp>
          <p:nvSpPr>
            <p:cNvPr id="121" name="Rectangle 7"/>
            <p:cNvSpPr>
              <a:spLocks noChangeArrowheads="1"/>
            </p:cNvSpPr>
            <p:nvPr/>
          </p:nvSpPr>
          <p:spPr bwMode="auto">
            <a:xfrm>
              <a:off x="3312" y="1632"/>
              <a:ext cx="1152" cy="144"/>
            </a:xfrm>
            <a:prstGeom prst="rect">
              <a:avLst/>
            </a:prstGeom>
            <a:grpFill/>
            <a:ln w="9525" algn="ctr">
              <a:solidFill>
                <a:schemeClr val="tx1"/>
              </a:solidFill>
              <a:miter lim="800000"/>
              <a:headEnd/>
              <a:tailEnd/>
            </a:ln>
          </p:spPr>
          <p:txBody>
            <a:bodyPr wrap="none" anchor="ctr"/>
            <a:lstStyle/>
            <a:p>
              <a:pPr algn="ctr" rtl="0" eaLnBrk="0" hangingPunct="0">
                <a:defRPr/>
              </a:pPr>
              <a:r>
                <a:rPr lang="en-US" sz="1400"/>
                <a:t>Elem</a:t>
              </a:r>
            </a:p>
          </p:txBody>
        </p:sp>
      </p:gr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subTitle" idx="1"/>
          </p:nvPr>
        </p:nvSpPr>
        <p:spPr>
          <a:xfrm>
            <a:off x="1371600" y="2362200"/>
            <a:ext cx="6400800" cy="1752600"/>
          </a:xfrm>
        </p:spPr>
        <p:txBody>
          <a:bodyPr/>
          <a:lstStyle/>
          <a:p>
            <a:pPr rtl="0" eaLnBrk="1" hangingPunct="1"/>
            <a:r>
              <a:rPr lang="en-US" sz="5400" b="1" smtClean="0">
                <a:solidFill>
                  <a:srgbClr val="FF0000"/>
                </a:solidFill>
                <a:latin typeface="Times New Roman" pitchFamily="18" charset="0"/>
              </a:rPr>
              <a:t>Hash Tables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83300"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688684E-CEF9-42C3-B5F3-2F4AF5D52246}" type="slidenum">
              <a:rPr lang="he-IL" sz="1200" smtClean="0">
                <a:solidFill>
                  <a:srgbClr val="898989"/>
                </a:solidFill>
                <a:cs typeface="Arial" pitchFamily="34" charset="0"/>
              </a:rPr>
              <a:pPr eaLnBrk="1" hangingPunct="1"/>
              <a:t>202</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Copyright @ 2007 Real Time College</a:t>
            </a:r>
          </a:p>
        </p:txBody>
      </p:sp>
      <p:sp>
        <p:nvSpPr>
          <p:cNvPr id="1843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0511457-03F0-403B-BC10-85EE95AD9C9A}" type="slidenum">
              <a:rPr lang="he-IL" sz="1200" smtClean="0">
                <a:solidFill>
                  <a:srgbClr val="898989"/>
                </a:solidFill>
                <a:cs typeface="Arial" pitchFamily="34" charset="0"/>
              </a:rPr>
              <a:pPr eaLnBrk="1" hangingPunct="1"/>
              <a:t>203</a:t>
            </a:fld>
            <a:endParaRPr lang="en-US" sz="1200" smtClean="0">
              <a:solidFill>
                <a:srgbClr val="898989"/>
              </a:solidFill>
            </a:endParaRPr>
          </a:p>
        </p:txBody>
      </p:sp>
      <p:sp>
        <p:nvSpPr>
          <p:cNvPr id="184324" name="Rectangle 2"/>
          <p:cNvSpPr>
            <a:spLocks noChangeArrowheads="1"/>
          </p:cNvSpPr>
          <p:nvPr/>
        </p:nvSpPr>
        <p:spPr bwMode="auto">
          <a:xfrm>
            <a:off x="457200" y="4572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Hash Tables</a:t>
            </a:r>
          </a:p>
        </p:txBody>
      </p:sp>
      <p:sp>
        <p:nvSpPr>
          <p:cNvPr id="184325" name="Rectangle 4"/>
          <p:cNvSpPr>
            <a:spLocks noChangeArrowheads="1"/>
          </p:cNvSpPr>
          <p:nvPr/>
        </p:nvSpPr>
        <p:spPr bwMode="auto">
          <a:xfrm>
            <a:off x="685800" y="1600200"/>
            <a:ext cx="80010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The </a:t>
            </a:r>
            <a:r>
              <a:rPr lang="en-US" sz="1800" b="1">
                <a:latin typeface="Times New Roman" pitchFamily="18" charset="0"/>
                <a:cs typeface="Times New Roman" pitchFamily="18" charset="0"/>
              </a:rPr>
              <a:t>hash table</a:t>
            </a:r>
            <a:r>
              <a:rPr lang="en-US" sz="1800">
                <a:latin typeface="Times New Roman" pitchFamily="18" charset="0"/>
                <a:cs typeface="Times New Roman" pitchFamily="18" charset="0"/>
              </a:rPr>
              <a:t> or </a:t>
            </a:r>
            <a:r>
              <a:rPr lang="en-US" sz="1800" b="1">
                <a:latin typeface="Times New Roman" pitchFamily="18" charset="0"/>
                <a:cs typeface="Times New Roman" pitchFamily="18" charset="0"/>
              </a:rPr>
              <a:t>hash map</a:t>
            </a:r>
            <a:r>
              <a:rPr lang="en-US" sz="1800">
                <a:latin typeface="Times New Roman" pitchFamily="18" charset="0"/>
                <a:cs typeface="Times New Roman" pitchFamily="18" charset="0"/>
              </a:rPr>
              <a:t> is a </a:t>
            </a:r>
            <a:r>
              <a:rPr lang="en-US" sz="1800">
                <a:latin typeface="Times New Roman" pitchFamily="18" charset="0"/>
                <a:cs typeface="Times New Roman" pitchFamily="18" charset="0"/>
                <a:hlinkClick r:id="rId3" tooltip="Data structure"/>
              </a:rPr>
              <a:t>data structure</a:t>
            </a:r>
            <a:r>
              <a:rPr lang="en-US" sz="1800">
                <a:latin typeface="Times New Roman" pitchFamily="18" charset="0"/>
                <a:cs typeface="Times New Roman" pitchFamily="18" charset="0"/>
              </a:rPr>
              <a:t> that uses a </a:t>
            </a:r>
            <a:r>
              <a:rPr lang="en-US" sz="1800">
                <a:latin typeface="Times New Roman" pitchFamily="18" charset="0"/>
                <a:cs typeface="Times New Roman" pitchFamily="18" charset="0"/>
                <a:hlinkClick r:id="rId4" tooltip="Hash function"/>
              </a:rPr>
              <a:t>hash function</a:t>
            </a:r>
            <a:r>
              <a:rPr lang="en-US" sz="1800">
                <a:latin typeface="Times New Roman" pitchFamily="18" charset="0"/>
                <a:cs typeface="Times New Roman" pitchFamily="18" charset="0"/>
              </a:rPr>
              <a:t> to efficiently map certain identifiers or </a:t>
            </a:r>
            <a:r>
              <a:rPr lang="en-US" sz="1800">
                <a:latin typeface="Times New Roman" pitchFamily="18" charset="0"/>
                <a:cs typeface="Times New Roman" pitchFamily="18" charset="0"/>
                <a:hlinkClick r:id="rId5" tooltip="Unique key"/>
              </a:rPr>
              <a:t>keys</a:t>
            </a:r>
            <a:r>
              <a:rPr lang="en-US" sz="1800">
                <a:latin typeface="Times New Roman" pitchFamily="18" charset="0"/>
                <a:cs typeface="Times New Roman" pitchFamily="18" charset="0"/>
              </a:rPr>
              <a:t> (e.g., person names) to associated </a:t>
            </a:r>
            <a:r>
              <a:rPr lang="en-US" sz="1800">
                <a:latin typeface="Times New Roman" pitchFamily="18" charset="0"/>
                <a:cs typeface="Times New Roman" pitchFamily="18" charset="0"/>
                <a:hlinkClick r:id="rId6" tooltip="Value (mathematics)"/>
              </a:rPr>
              <a:t>values</a:t>
            </a:r>
            <a:r>
              <a:rPr lang="en-US" sz="1800">
                <a:latin typeface="Times New Roman" pitchFamily="18" charset="0"/>
                <a:cs typeface="Times New Roman" pitchFamily="18" charset="0"/>
              </a:rPr>
              <a:t> (e.g., their telephone numbers).</a:t>
            </a:r>
          </a:p>
          <a:p>
            <a:pPr marL="457200" indent="-457200" rtl="0" eaLnBrk="0" hangingPunct="0">
              <a:spcBef>
                <a:spcPct val="50000"/>
              </a:spcBef>
            </a:pPr>
            <a:r>
              <a:rPr lang="en-US" sz="1800">
                <a:latin typeface="Times New Roman" pitchFamily="18" charset="0"/>
                <a:cs typeface="Times New Roman" pitchFamily="18" charset="0"/>
              </a:rPr>
              <a:t> The </a:t>
            </a:r>
            <a:r>
              <a:rPr lang="en-US" sz="1800" b="1">
                <a:latin typeface="Times New Roman" pitchFamily="18" charset="0"/>
                <a:cs typeface="Times New Roman" pitchFamily="18" charset="0"/>
              </a:rPr>
              <a:t>hash function</a:t>
            </a:r>
            <a:r>
              <a:rPr lang="en-US" sz="1800">
                <a:latin typeface="Times New Roman" pitchFamily="18" charset="0"/>
                <a:cs typeface="Times New Roman" pitchFamily="18" charset="0"/>
              </a:rPr>
              <a:t> is used to transform the key into the index (the </a:t>
            </a:r>
            <a:r>
              <a:rPr lang="en-US" sz="1800" i="1">
                <a:latin typeface="Times New Roman" pitchFamily="18" charset="0"/>
                <a:cs typeface="Times New Roman" pitchFamily="18" charset="0"/>
              </a:rPr>
              <a:t>hash</a:t>
            </a:r>
            <a:r>
              <a:rPr lang="en-US" sz="1800">
                <a:latin typeface="Times New Roman" pitchFamily="18" charset="0"/>
                <a:cs typeface="Times New Roman" pitchFamily="18" charset="0"/>
              </a:rPr>
              <a:t>) of an </a:t>
            </a:r>
            <a:r>
              <a:rPr lang="en-US" sz="1800">
                <a:latin typeface="Times New Roman" pitchFamily="18" charset="0"/>
                <a:cs typeface="Times New Roman" pitchFamily="18" charset="0"/>
                <a:hlinkClick r:id="rId7" tooltip="Array data type"/>
              </a:rPr>
              <a:t>array</a:t>
            </a:r>
            <a:r>
              <a:rPr lang="en-US" sz="1800">
                <a:latin typeface="Times New Roman" pitchFamily="18" charset="0"/>
                <a:cs typeface="Times New Roman" pitchFamily="18" charset="0"/>
              </a:rPr>
              <a:t> element (the </a:t>
            </a:r>
            <a:r>
              <a:rPr lang="en-US" sz="1800" i="1">
                <a:latin typeface="Times New Roman" pitchFamily="18" charset="0"/>
                <a:cs typeface="Times New Roman" pitchFamily="18" charset="0"/>
              </a:rPr>
              <a:t>slot</a:t>
            </a:r>
            <a:r>
              <a:rPr lang="en-US" sz="1800">
                <a:latin typeface="Times New Roman" pitchFamily="18" charset="0"/>
                <a:cs typeface="Times New Roman" pitchFamily="18" charset="0"/>
              </a:rPr>
              <a:t> or </a:t>
            </a:r>
            <a:r>
              <a:rPr lang="en-US" sz="1800" i="1">
                <a:latin typeface="Times New Roman" pitchFamily="18" charset="0"/>
                <a:cs typeface="Times New Roman" pitchFamily="18" charset="0"/>
              </a:rPr>
              <a:t>bucket</a:t>
            </a:r>
            <a:r>
              <a:rPr lang="en-US" sz="1800">
                <a:latin typeface="Times New Roman" pitchFamily="18" charset="0"/>
                <a:cs typeface="Times New Roman" pitchFamily="18" charset="0"/>
              </a:rPr>
              <a:t>) where the corresponding value is to be found. </a:t>
            </a:r>
          </a:p>
        </p:txBody>
      </p:sp>
      <p:pic>
        <p:nvPicPr>
          <p:cNvPr id="184326" name="Picture 17" descr="File:Hash table 3 1 1 0 1 0 0 SP.sv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3429000"/>
            <a:ext cx="4114800"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7" name="Text Box 18"/>
          <p:cNvSpPr txBox="1">
            <a:spLocks noChangeArrowheads="1"/>
          </p:cNvSpPr>
          <p:nvPr/>
        </p:nvSpPr>
        <p:spPr bwMode="auto">
          <a:xfrm>
            <a:off x="1295400" y="45720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spcBef>
                <a:spcPct val="50000"/>
              </a:spcBef>
            </a:pPr>
            <a:r>
              <a:rPr lang="en-US" sz="1800" b="1" i="1">
                <a:solidFill>
                  <a:srgbClr val="0033CC"/>
                </a:solidFill>
                <a:latin typeface="Times New Roman" pitchFamily="18" charset="0"/>
                <a:cs typeface="Times New Roman" pitchFamily="18" charset="0"/>
              </a:rPr>
              <a:t>Index = func (Key)</a:t>
            </a: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pPr>
              <a:defRPr/>
            </a:pPr>
            <a:r>
              <a:rPr lang="en-US"/>
              <a:t>Copyright @ 2007 Real Time College</a:t>
            </a:r>
          </a:p>
        </p:txBody>
      </p:sp>
      <p:sp>
        <p:nvSpPr>
          <p:cNvPr id="1853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542CF79-B863-40BF-9E6F-A78F4D9DDE62}" type="slidenum">
              <a:rPr lang="he-IL" sz="1200" smtClean="0">
                <a:solidFill>
                  <a:srgbClr val="898989"/>
                </a:solidFill>
                <a:cs typeface="Arial" pitchFamily="34" charset="0"/>
              </a:rPr>
              <a:pPr eaLnBrk="1" hangingPunct="1"/>
              <a:t>204</a:t>
            </a:fld>
            <a:endParaRPr lang="en-US" sz="1200" smtClean="0">
              <a:solidFill>
                <a:srgbClr val="898989"/>
              </a:solidFill>
            </a:endParaRPr>
          </a:p>
        </p:txBody>
      </p:sp>
      <p:sp>
        <p:nvSpPr>
          <p:cNvPr id="185348" name="Rectangle 2"/>
          <p:cNvSpPr>
            <a:spLocks noChangeArrowheads="1"/>
          </p:cNvSpPr>
          <p:nvPr/>
        </p:nvSpPr>
        <p:spPr bwMode="auto">
          <a:xfrm>
            <a:off x="685800" y="6858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Hash Tables</a:t>
            </a:r>
          </a:p>
        </p:txBody>
      </p:sp>
      <p:sp>
        <p:nvSpPr>
          <p:cNvPr id="185349" name="Rectangle 4"/>
          <p:cNvSpPr>
            <a:spLocks noChangeArrowheads="1"/>
          </p:cNvSpPr>
          <p:nvPr/>
        </p:nvSpPr>
        <p:spPr bwMode="auto">
          <a:xfrm>
            <a:off x="685800" y="1600200"/>
            <a:ext cx="80010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Ideally the hash function should map each possible key to a different slot index,  but this is rarely achievable.</a:t>
            </a:r>
          </a:p>
          <a:p>
            <a:pPr marL="457200" indent="-457200" rtl="0" eaLnBrk="0" hangingPunct="0">
              <a:spcBef>
                <a:spcPct val="50000"/>
              </a:spcBef>
            </a:pPr>
            <a:r>
              <a:rPr lang="en-US" sz="1800">
                <a:latin typeface="Times New Roman" pitchFamily="18" charset="0"/>
                <a:cs typeface="Times New Roman" pitchFamily="18" charset="0"/>
              </a:rPr>
              <a:t> in practice Most hash table designs assume that </a:t>
            </a:r>
            <a:r>
              <a:rPr lang="en-US" sz="1800" i="1">
                <a:latin typeface="Times New Roman" pitchFamily="18" charset="0"/>
                <a:cs typeface="Times New Roman" pitchFamily="18" charset="0"/>
                <a:hlinkClick r:id="rId3" tooltip="Hash collision"/>
              </a:rPr>
              <a:t>hash collisions</a:t>
            </a:r>
            <a:r>
              <a:rPr lang="en-US" sz="1800">
                <a:latin typeface="Times New Roman" pitchFamily="18" charset="0"/>
                <a:cs typeface="Times New Roman" pitchFamily="18" charset="0"/>
              </a:rPr>
              <a:t> — pairs of different keys with the same hash values  are normal occurrences and must be accommodated in some way </a:t>
            </a:r>
          </a:p>
        </p:txBody>
      </p:sp>
      <p:sp>
        <p:nvSpPr>
          <p:cNvPr id="185350" name="Rectangle 6"/>
          <p:cNvSpPr>
            <a:spLocks noChangeArrowheads="1"/>
          </p:cNvSpPr>
          <p:nvPr/>
        </p:nvSpPr>
        <p:spPr bwMode="auto">
          <a:xfrm>
            <a:off x="2286000" y="38862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Head[0]</a:t>
            </a:r>
          </a:p>
        </p:txBody>
      </p:sp>
      <p:sp>
        <p:nvSpPr>
          <p:cNvPr id="185351" name="Rectangle 7"/>
          <p:cNvSpPr>
            <a:spLocks noChangeArrowheads="1"/>
          </p:cNvSpPr>
          <p:nvPr/>
        </p:nvSpPr>
        <p:spPr bwMode="auto">
          <a:xfrm>
            <a:off x="2286000" y="44196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Head[1]</a:t>
            </a:r>
          </a:p>
        </p:txBody>
      </p:sp>
      <p:sp>
        <p:nvSpPr>
          <p:cNvPr id="185352" name="Rectangle 8"/>
          <p:cNvSpPr>
            <a:spLocks noChangeArrowheads="1"/>
          </p:cNvSpPr>
          <p:nvPr/>
        </p:nvSpPr>
        <p:spPr bwMode="auto">
          <a:xfrm>
            <a:off x="2286000" y="49530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Head[2]</a:t>
            </a:r>
          </a:p>
        </p:txBody>
      </p:sp>
      <p:sp>
        <p:nvSpPr>
          <p:cNvPr id="185353" name="Rectangle 9"/>
          <p:cNvSpPr>
            <a:spLocks noChangeArrowheads="1"/>
          </p:cNvSpPr>
          <p:nvPr/>
        </p:nvSpPr>
        <p:spPr bwMode="auto">
          <a:xfrm>
            <a:off x="2286000" y="54864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Head[3]</a:t>
            </a:r>
          </a:p>
        </p:txBody>
      </p:sp>
      <p:pic>
        <p:nvPicPr>
          <p:cNvPr id="18535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886200"/>
            <a:ext cx="38719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5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419600"/>
            <a:ext cx="38719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5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953000"/>
            <a:ext cx="38719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5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5486400"/>
            <a:ext cx="38719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58" name="Line 15"/>
          <p:cNvSpPr>
            <a:spLocks noChangeShapeType="1"/>
          </p:cNvSpPr>
          <p:nvPr/>
        </p:nvSpPr>
        <p:spPr bwMode="auto">
          <a:xfrm>
            <a:off x="3200400" y="4191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5359" name="Line 16"/>
          <p:cNvSpPr>
            <a:spLocks noChangeShapeType="1"/>
          </p:cNvSpPr>
          <p:nvPr/>
        </p:nvSpPr>
        <p:spPr bwMode="auto">
          <a:xfrm>
            <a:off x="3200400" y="4648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5360" name="Line 17"/>
          <p:cNvSpPr>
            <a:spLocks noChangeShapeType="1"/>
          </p:cNvSpPr>
          <p:nvPr/>
        </p:nvSpPr>
        <p:spPr bwMode="auto">
          <a:xfrm>
            <a:off x="3200400" y="5181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5361" name="Line 18"/>
          <p:cNvSpPr>
            <a:spLocks noChangeShapeType="1"/>
          </p:cNvSpPr>
          <p:nvPr/>
        </p:nvSpPr>
        <p:spPr bwMode="auto">
          <a:xfrm>
            <a:off x="3200400" y="5715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5362" name="Text Box 20"/>
          <p:cNvSpPr txBox="1">
            <a:spLocks noChangeArrowheads="1"/>
          </p:cNvSpPr>
          <p:nvPr/>
        </p:nvSpPr>
        <p:spPr bwMode="auto">
          <a:xfrm>
            <a:off x="2362200" y="3429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spcBef>
                <a:spcPct val="50000"/>
              </a:spcBef>
            </a:pPr>
            <a:r>
              <a:rPr lang="en-US" sz="1800" b="1"/>
              <a:t>index</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
          <p:cNvSpPr>
            <a:spLocks noGrp="1"/>
          </p:cNvSpPr>
          <p:nvPr>
            <p:ph type="ftr" sz="quarter" idx="11"/>
          </p:nvPr>
        </p:nvSpPr>
        <p:spPr/>
        <p:txBody>
          <a:bodyPr/>
          <a:lstStyle/>
          <a:p>
            <a:pPr>
              <a:defRPr/>
            </a:pPr>
            <a:r>
              <a:rPr lang="en-US"/>
              <a:t>Copyright @ 2007 Real Time College</a:t>
            </a:r>
          </a:p>
        </p:txBody>
      </p:sp>
      <p:sp>
        <p:nvSpPr>
          <p:cNvPr id="1863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1C7DBA1-5C13-49F6-9910-F057BE516A16}" type="slidenum">
              <a:rPr lang="he-IL" sz="1200" smtClean="0">
                <a:solidFill>
                  <a:srgbClr val="898989"/>
                </a:solidFill>
                <a:cs typeface="Arial" pitchFamily="34" charset="0"/>
              </a:rPr>
              <a:pPr eaLnBrk="1" hangingPunct="1"/>
              <a:t>205</a:t>
            </a:fld>
            <a:endParaRPr lang="en-US" sz="1200" smtClean="0">
              <a:solidFill>
                <a:srgbClr val="898989"/>
              </a:solidFill>
            </a:endParaRPr>
          </a:p>
        </p:txBody>
      </p:sp>
      <p:sp>
        <p:nvSpPr>
          <p:cNvPr id="186372" name="Rectangle 2"/>
          <p:cNvSpPr>
            <a:spLocks noChangeArrowheads="1"/>
          </p:cNvSpPr>
          <p:nvPr/>
        </p:nvSpPr>
        <p:spPr bwMode="auto">
          <a:xfrm>
            <a:off x="304800" y="325438"/>
            <a:ext cx="84582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Hash Function example</a:t>
            </a:r>
          </a:p>
        </p:txBody>
      </p:sp>
      <p:sp>
        <p:nvSpPr>
          <p:cNvPr id="186373" name="Rectangle 4"/>
          <p:cNvSpPr>
            <a:spLocks noChangeArrowheads="1"/>
          </p:cNvSpPr>
          <p:nvPr/>
        </p:nvSpPr>
        <p:spPr bwMode="auto">
          <a:xfrm>
            <a:off x="685800" y="1600200"/>
            <a:ext cx="8001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We have an pool of numbers all between 1-100 which we want to be able to access in approximately O(1).</a:t>
            </a:r>
          </a:p>
          <a:p>
            <a:pPr marL="457200" indent="-457200" rtl="0" eaLnBrk="0" hangingPunct="0">
              <a:spcBef>
                <a:spcPct val="50000"/>
              </a:spcBef>
            </a:pPr>
            <a:r>
              <a:rPr lang="en-US" sz="1800">
                <a:latin typeface="Times New Roman" pitchFamily="18" charset="0"/>
                <a:cs typeface="Times New Roman" pitchFamily="18" charset="0"/>
              </a:rPr>
              <a:t>Index = Hash_Function (Number)    =&gt;       Index = Number % 10</a:t>
            </a:r>
          </a:p>
        </p:txBody>
      </p:sp>
      <p:sp>
        <p:nvSpPr>
          <p:cNvPr id="186374" name="Rectangle 5"/>
          <p:cNvSpPr>
            <a:spLocks noChangeArrowheads="1"/>
          </p:cNvSpPr>
          <p:nvPr/>
        </p:nvSpPr>
        <p:spPr bwMode="auto">
          <a:xfrm>
            <a:off x="2362200" y="31242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0</a:t>
            </a:r>
          </a:p>
        </p:txBody>
      </p:sp>
      <p:sp>
        <p:nvSpPr>
          <p:cNvPr id="186375" name="Rectangle 6"/>
          <p:cNvSpPr>
            <a:spLocks noChangeArrowheads="1"/>
          </p:cNvSpPr>
          <p:nvPr/>
        </p:nvSpPr>
        <p:spPr bwMode="auto">
          <a:xfrm>
            <a:off x="2362200" y="36576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1</a:t>
            </a:r>
          </a:p>
        </p:txBody>
      </p:sp>
      <p:sp>
        <p:nvSpPr>
          <p:cNvPr id="186376" name="Rectangle 7"/>
          <p:cNvSpPr>
            <a:spLocks noChangeArrowheads="1"/>
          </p:cNvSpPr>
          <p:nvPr/>
        </p:nvSpPr>
        <p:spPr bwMode="auto">
          <a:xfrm>
            <a:off x="2362200" y="41910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2</a:t>
            </a:r>
          </a:p>
        </p:txBody>
      </p:sp>
      <p:sp>
        <p:nvSpPr>
          <p:cNvPr id="186377" name="Line 13"/>
          <p:cNvSpPr>
            <a:spLocks noChangeShapeType="1"/>
          </p:cNvSpPr>
          <p:nvPr/>
        </p:nvSpPr>
        <p:spPr bwMode="auto">
          <a:xfrm>
            <a:off x="3276600" y="3429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6378" name="Line 14"/>
          <p:cNvSpPr>
            <a:spLocks noChangeShapeType="1"/>
          </p:cNvSpPr>
          <p:nvPr/>
        </p:nvSpPr>
        <p:spPr bwMode="auto">
          <a:xfrm>
            <a:off x="3276600" y="3886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6379" name="Line 15"/>
          <p:cNvSpPr>
            <a:spLocks noChangeShapeType="1"/>
          </p:cNvSpPr>
          <p:nvPr/>
        </p:nvSpPr>
        <p:spPr bwMode="auto">
          <a:xfrm>
            <a:off x="3276600" y="4419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6380" name="Text Box 17"/>
          <p:cNvSpPr txBox="1">
            <a:spLocks noChangeArrowheads="1"/>
          </p:cNvSpPr>
          <p:nvPr/>
        </p:nvSpPr>
        <p:spPr bwMode="auto">
          <a:xfrm>
            <a:off x="2438400" y="2667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spcBef>
                <a:spcPct val="50000"/>
              </a:spcBef>
            </a:pPr>
            <a:r>
              <a:rPr lang="en-US" sz="1800" b="1"/>
              <a:t>index</a:t>
            </a:r>
          </a:p>
        </p:txBody>
      </p:sp>
      <p:sp>
        <p:nvSpPr>
          <p:cNvPr id="186381" name="Rectangle 18"/>
          <p:cNvSpPr>
            <a:spLocks noChangeArrowheads="1"/>
          </p:cNvSpPr>
          <p:nvPr/>
        </p:nvSpPr>
        <p:spPr bwMode="auto">
          <a:xfrm>
            <a:off x="2362200" y="54102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8</a:t>
            </a:r>
          </a:p>
        </p:txBody>
      </p:sp>
      <p:sp>
        <p:nvSpPr>
          <p:cNvPr id="186382" name="Rectangle 19"/>
          <p:cNvSpPr>
            <a:spLocks noChangeArrowheads="1"/>
          </p:cNvSpPr>
          <p:nvPr/>
        </p:nvSpPr>
        <p:spPr bwMode="auto">
          <a:xfrm>
            <a:off x="2362200" y="59436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9</a:t>
            </a:r>
          </a:p>
        </p:txBody>
      </p:sp>
      <p:sp>
        <p:nvSpPr>
          <p:cNvPr id="186383" name="Line 22"/>
          <p:cNvSpPr>
            <a:spLocks noChangeShapeType="1"/>
          </p:cNvSpPr>
          <p:nvPr/>
        </p:nvSpPr>
        <p:spPr bwMode="auto">
          <a:xfrm>
            <a:off x="3276600" y="5638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6384" name="Line 23"/>
          <p:cNvSpPr>
            <a:spLocks noChangeShapeType="1"/>
          </p:cNvSpPr>
          <p:nvPr/>
        </p:nvSpPr>
        <p:spPr bwMode="auto">
          <a:xfrm>
            <a:off x="3276600" y="6172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6385" name="Text Box 24"/>
          <p:cNvSpPr txBox="1">
            <a:spLocks noChangeArrowheads="1"/>
          </p:cNvSpPr>
          <p:nvPr/>
        </p:nvSpPr>
        <p:spPr bwMode="auto">
          <a:xfrm>
            <a:off x="2590800" y="4724400"/>
            <a:ext cx="4572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algn="ctr" eaLnBrk="1" hangingPunct="1">
              <a:spcBef>
                <a:spcPct val="50000"/>
              </a:spcBef>
            </a:pPr>
            <a:r>
              <a:rPr lang="en-US" b="1"/>
              <a:t>.</a:t>
            </a:r>
          </a:p>
          <a:p>
            <a:pPr algn="ctr" eaLnBrk="1" hangingPunct="1">
              <a:spcBef>
                <a:spcPct val="50000"/>
              </a:spcBef>
            </a:pPr>
            <a:r>
              <a:rPr lang="en-US" sz="1800" b="1"/>
              <a:t>.</a:t>
            </a:r>
          </a:p>
        </p:txBody>
      </p:sp>
      <p:sp>
        <p:nvSpPr>
          <p:cNvPr id="186386" name="Text Box 25"/>
          <p:cNvSpPr txBox="1">
            <a:spLocks noChangeArrowheads="1"/>
          </p:cNvSpPr>
          <p:nvPr/>
        </p:nvSpPr>
        <p:spPr bwMode="auto">
          <a:xfrm>
            <a:off x="5105400" y="4724400"/>
            <a:ext cx="4572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algn="ctr" eaLnBrk="1" hangingPunct="1">
              <a:spcBef>
                <a:spcPct val="50000"/>
              </a:spcBef>
            </a:pPr>
            <a:r>
              <a:rPr lang="en-US" b="1"/>
              <a:t>.</a:t>
            </a:r>
          </a:p>
          <a:p>
            <a:pPr algn="ctr" eaLnBrk="1" hangingPunct="1">
              <a:spcBef>
                <a:spcPct val="50000"/>
              </a:spcBef>
            </a:pPr>
            <a:r>
              <a:rPr lang="en-US" sz="1800" b="1"/>
              <a:t>.</a:t>
            </a:r>
          </a:p>
        </p:txBody>
      </p:sp>
      <p:sp>
        <p:nvSpPr>
          <p:cNvPr id="186387" name="Rectangle 26"/>
          <p:cNvSpPr>
            <a:spLocks noChangeArrowheads="1"/>
          </p:cNvSpPr>
          <p:nvPr/>
        </p:nvSpPr>
        <p:spPr bwMode="auto">
          <a:xfrm>
            <a:off x="3733800" y="32004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10</a:t>
            </a:r>
          </a:p>
        </p:txBody>
      </p:sp>
      <p:sp>
        <p:nvSpPr>
          <p:cNvPr id="186388" name="Rectangle 27"/>
          <p:cNvSpPr>
            <a:spLocks noChangeArrowheads="1"/>
          </p:cNvSpPr>
          <p:nvPr/>
        </p:nvSpPr>
        <p:spPr bwMode="auto">
          <a:xfrm>
            <a:off x="5105400" y="32004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30</a:t>
            </a:r>
          </a:p>
        </p:txBody>
      </p:sp>
      <p:sp>
        <p:nvSpPr>
          <p:cNvPr id="186389" name="Line 28"/>
          <p:cNvSpPr>
            <a:spLocks noChangeShapeType="1"/>
          </p:cNvSpPr>
          <p:nvPr/>
        </p:nvSpPr>
        <p:spPr bwMode="auto">
          <a:xfrm>
            <a:off x="4648200" y="3429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6390" name="Line 29"/>
          <p:cNvSpPr>
            <a:spLocks noChangeShapeType="1"/>
          </p:cNvSpPr>
          <p:nvPr/>
        </p:nvSpPr>
        <p:spPr bwMode="auto">
          <a:xfrm>
            <a:off x="6019800" y="3429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6391" name="Rectangle 30"/>
          <p:cNvSpPr>
            <a:spLocks noChangeArrowheads="1"/>
          </p:cNvSpPr>
          <p:nvPr/>
        </p:nvSpPr>
        <p:spPr bwMode="auto">
          <a:xfrm>
            <a:off x="6477000" y="32004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100</a:t>
            </a:r>
          </a:p>
        </p:txBody>
      </p:sp>
      <p:sp>
        <p:nvSpPr>
          <p:cNvPr id="186392" name="Line 31"/>
          <p:cNvSpPr>
            <a:spLocks noChangeShapeType="1"/>
          </p:cNvSpPr>
          <p:nvPr/>
        </p:nvSpPr>
        <p:spPr bwMode="auto">
          <a:xfrm>
            <a:off x="73914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393" name="Line 32"/>
          <p:cNvSpPr>
            <a:spLocks noChangeShapeType="1"/>
          </p:cNvSpPr>
          <p:nvPr/>
        </p:nvSpPr>
        <p:spPr bwMode="auto">
          <a:xfrm>
            <a:off x="7696200" y="3429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394" name="Line 33"/>
          <p:cNvSpPr>
            <a:spLocks noChangeShapeType="1"/>
          </p:cNvSpPr>
          <p:nvPr/>
        </p:nvSpPr>
        <p:spPr bwMode="auto">
          <a:xfrm>
            <a:off x="7543800" y="3581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395" name="Line 36"/>
          <p:cNvSpPr>
            <a:spLocks noChangeShapeType="1"/>
          </p:cNvSpPr>
          <p:nvPr/>
        </p:nvSpPr>
        <p:spPr bwMode="auto">
          <a:xfrm>
            <a:off x="7620000" y="3657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396" name="Line 37"/>
          <p:cNvSpPr>
            <a:spLocks noChangeShapeType="1"/>
          </p:cNvSpPr>
          <p:nvPr/>
        </p:nvSpPr>
        <p:spPr bwMode="auto">
          <a:xfrm>
            <a:off x="7696200" y="3733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397" name="Rectangle 38"/>
          <p:cNvSpPr>
            <a:spLocks noChangeArrowheads="1"/>
          </p:cNvSpPr>
          <p:nvPr/>
        </p:nvSpPr>
        <p:spPr bwMode="auto">
          <a:xfrm>
            <a:off x="3733800" y="37338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21</a:t>
            </a:r>
          </a:p>
        </p:txBody>
      </p:sp>
      <p:sp>
        <p:nvSpPr>
          <p:cNvPr id="186398" name="Line 39"/>
          <p:cNvSpPr>
            <a:spLocks noChangeShapeType="1"/>
          </p:cNvSpPr>
          <p:nvPr/>
        </p:nvSpPr>
        <p:spPr bwMode="auto">
          <a:xfrm>
            <a:off x="4648200" y="3962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6399" name="Rectangle 40"/>
          <p:cNvSpPr>
            <a:spLocks noChangeArrowheads="1"/>
          </p:cNvSpPr>
          <p:nvPr/>
        </p:nvSpPr>
        <p:spPr bwMode="auto">
          <a:xfrm>
            <a:off x="5105400" y="37338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61</a:t>
            </a:r>
          </a:p>
        </p:txBody>
      </p:sp>
      <p:sp>
        <p:nvSpPr>
          <p:cNvPr id="186400" name="Line 41"/>
          <p:cNvSpPr>
            <a:spLocks noChangeShapeType="1"/>
          </p:cNvSpPr>
          <p:nvPr/>
        </p:nvSpPr>
        <p:spPr bwMode="auto">
          <a:xfrm>
            <a:off x="6019800" y="3962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401" name="Line 42"/>
          <p:cNvSpPr>
            <a:spLocks noChangeShapeType="1"/>
          </p:cNvSpPr>
          <p:nvPr/>
        </p:nvSpPr>
        <p:spPr bwMode="auto">
          <a:xfrm>
            <a:off x="6324600" y="3962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402" name="Line 43"/>
          <p:cNvSpPr>
            <a:spLocks noChangeShapeType="1"/>
          </p:cNvSpPr>
          <p:nvPr/>
        </p:nvSpPr>
        <p:spPr bwMode="auto">
          <a:xfrm>
            <a:off x="6172200" y="4114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403" name="Line 44"/>
          <p:cNvSpPr>
            <a:spLocks noChangeShapeType="1"/>
          </p:cNvSpPr>
          <p:nvPr/>
        </p:nvSpPr>
        <p:spPr bwMode="auto">
          <a:xfrm>
            <a:off x="6248400" y="41910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404" name="Line 45"/>
          <p:cNvSpPr>
            <a:spLocks noChangeShapeType="1"/>
          </p:cNvSpPr>
          <p:nvPr/>
        </p:nvSpPr>
        <p:spPr bwMode="auto">
          <a:xfrm>
            <a:off x="6324600" y="42672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405" name="Rectangle 48"/>
          <p:cNvSpPr>
            <a:spLocks noChangeArrowheads="1"/>
          </p:cNvSpPr>
          <p:nvPr/>
        </p:nvSpPr>
        <p:spPr bwMode="auto">
          <a:xfrm>
            <a:off x="3733800" y="54102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38</a:t>
            </a:r>
          </a:p>
        </p:txBody>
      </p:sp>
      <p:sp>
        <p:nvSpPr>
          <p:cNvPr id="186406" name="Rectangle 49"/>
          <p:cNvSpPr>
            <a:spLocks noChangeArrowheads="1"/>
          </p:cNvSpPr>
          <p:nvPr/>
        </p:nvSpPr>
        <p:spPr bwMode="auto">
          <a:xfrm>
            <a:off x="5105400" y="54102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78</a:t>
            </a:r>
          </a:p>
        </p:txBody>
      </p:sp>
      <p:sp>
        <p:nvSpPr>
          <p:cNvPr id="186407" name="Line 50"/>
          <p:cNvSpPr>
            <a:spLocks noChangeShapeType="1"/>
          </p:cNvSpPr>
          <p:nvPr/>
        </p:nvSpPr>
        <p:spPr bwMode="auto">
          <a:xfrm>
            <a:off x="4648200" y="5638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6408" name="Line 51"/>
          <p:cNvSpPr>
            <a:spLocks noChangeShapeType="1"/>
          </p:cNvSpPr>
          <p:nvPr/>
        </p:nvSpPr>
        <p:spPr bwMode="auto">
          <a:xfrm>
            <a:off x="6019800" y="5638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186409" name="Rectangle 52"/>
          <p:cNvSpPr>
            <a:spLocks noChangeArrowheads="1"/>
          </p:cNvSpPr>
          <p:nvPr/>
        </p:nvSpPr>
        <p:spPr bwMode="auto">
          <a:xfrm>
            <a:off x="6477000" y="5410200"/>
            <a:ext cx="914400" cy="457200"/>
          </a:xfrm>
          <a:prstGeom prst="rect">
            <a:avLst/>
          </a:prstGeom>
          <a:solidFill>
            <a:schemeClr val="bg1"/>
          </a:solidFill>
          <a:ln w="9525" algn="ctr">
            <a:solidFill>
              <a:schemeClr val="tx1"/>
            </a:solidFill>
            <a:miter lim="800000"/>
            <a:headEnd/>
            <a:tailEnd/>
          </a:ln>
        </p:spPr>
        <p:txBody>
          <a:bodyPr wrap="none" anchor="ctr"/>
          <a:lstStyle/>
          <a:p>
            <a:pPr algn="ctr" rtl="0" eaLnBrk="0" hangingPunct="0"/>
            <a:r>
              <a:rPr lang="en-US" sz="1800">
                <a:solidFill>
                  <a:schemeClr val="tx2"/>
                </a:solidFill>
              </a:rPr>
              <a:t>88</a:t>
            </a:r>
          </a:p>
        </p:txBody>
      </p:sp>
      <p:sp>
        <p:nvSpPr>
          <p:cNvPr id="186410" name="Line 53"/>
          <p:cNvSpPr>
            <a:spLocks noChangeShapeType="1"/>
          </p:cNvSpPr>
          <p:nvPr/>
        </p:nvSpPr>
        <p:spPr bwMode="auto">
          <a:xfrm>
            <a:off x="7391400" y="56388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411" name="Line 54"/>
          <p:cNvSpPr>
            <a:spLocks noChangeShapeType="1"/>
          </p:cNvSpPr>
          <p:nvPr/>
        </p:nvSpPr>
        <p:spPr bwMode="auto">
          <a:xfrm>
            <a:off x="7696200" y="5638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412" name="Line 55"/>
          <p:cNvSpPr>
            <a:spLocks noChangeShapeType="1"/>
          </p:cNvSpPr>
          <p:nvPr/>
        </p:nvSpPr>
        <p:spPr bwMode="auto">
          <a:xfrm>
            <a:off x="7543800" y="5791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413" name="Line 56"/>
          <p:cNvSpPr>
            <a:spLocks noChangeShapeType="1"/>
          </p:cNvSpPr>
          <p:nvPr/>
        </p:nvSpPr>
        <p:spPr bwMode="auto">
          <a:xfrm>
            <a:off x="7620000" y="5867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186414" name="Line 57"/>
          <p:cNvSpPr>
            <a:spLocks noChangeShapeType="1"/>
          </p:cNvSpPr>
          <p:nvPr/>
        </p:nvSpPr>
        <p:spPr bwMode="auto">
          <a:xfrm>
            <a:off x="7696200" y="59436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subTitle" idx="4294967295"/>
          </p:nvPr>
        </p:nvSpPr>
        <p:spPr>
          <a:xfrm>
            <a:off x="1371600" y="3048000"/>
            <a:ext cx="6400800" cy="1752600"/>
          </a:xfrm>
        </p:spPr>
        <p:txBody>
          <a:bodyPr/>
          <a:lstStyle/>
          <a:p>
            <a:pPr marL="0" indent="0" algn="ctr" rtl="0" eaLnBrk="1" hangingPunct="1">
              <a:buFont typeface="Arial" pitchFamily="34" charset="0"/>
              <a:buNone/>
            </a:pPr>
            <a:r>
              <a:rPr lang="en-US" sz="5400" b="1" smtClean="0">
                <a:solidFill>
                  <a:srgbClr val="FF0000"/>
                </a:solidFill>
                <a:latin typeface="Times New Roman" pitchFamily="18" charset="0"/>
              </a:rPr>
              <a:t>Sorting Methods</a:t>
            </a:r>
          </a:p>
        </p:txBody>
      </p:sp>
      <p:sp>
        <p:nvSpPr>
          <p:cNvPr id="3" name="Rectangle 14"/>
          <p:cNvSpPr txBox="1">
            <a:spLocks noGrp="1" noChangeArrowheads="1"/>
          </p:cNvSpPr>
          <p:nvPr/>
        </p:nvSpPr>
        <p:spPr>
          <a:xfrm>
            <a:off x="3124200" y="6356350"/>
            <a:ext cx="2895600" cy="365125"/>
          </a:xfrm>
          <a:prstGeom prst="rect">
            <a:avLst/>
          </a:prstGeom>
          <a:noFill/>
        </p:spPr>
        <p:txBody>
          <a:bodyPr rtlCol="1" anchor="ctr"/>
          <a:lstStyle/>
          <a:p>
            <a:pPr algn="ctr">
              <a:defRPr/>
            </a:pPr>
            <a:r>
              <a:rPr lang="en-US" sz="1200">
                <a:solidFill>
                  <a:schemeClr val="tx1">
                    <a:tint val="75000"/>
                  </a:schemeClr>
                </a:solidFill>
                <a:cs typeface="Narkisim" pitchFamily="34" charset="-79"/>
              </a:rPr>
              <a:t>Copyright @ 2007 Real Time College</a:t>
            </a:r>
          </a:p>
        </p:txBody>
      </p:sp>
      <p:sp>
        <p:nvSpPr>
          <p:cNvPr id="187396" name="Rectangle 15"/>
          <p:cNvSpPr txBox="1">
            <a:spLocks noGrp="1"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55B102D-442C-4CDB-B77B-A14842F64119}" type="slidenum">
              <a:rPr lang="he-IL" sz="1200">
                <a:solidFill>
                  <a:srgbClr val="898989"/>
                </a:solidFill>
                <a:cs typeface="Arial" pitchFamily="34" charset="0"/>
              </a:rPr>
              <a:pPr eaLnBrk="1" hangingPunct="1"/>
              <a:t>206</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422275" y="325438"/>
            <a:ext cx="84582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Bubble sort</a:t>
            </a:r>
          </a:p>
        </p:txBody>
      </p:sp>
      <p:sp>
        <p:nvSpPr>
          <p:cNvPr id="188419" name="Rectangle 4"/>
          <p:cNvSpPr>
            <a:spLocks noChangeArrowheads="1"/>
          </p:cNvSpPr>
          <p:nvPr/>
        </p:nvSpPr>
        <p:spPr bwMode="auto">
          <a:xfrm>
            <a:off x="685800" y="1600200"/>
            <a:ext cx="80010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It is the simplest sorting algorithm. The idea is to pass through the list checking for the right order by comparing two </a:t>
            </a:r>
            <a:r>
              <a:rPr lang="en-US" sz="1800">
                <a:solidFill>
                  <a:srgbClr val="000000"/>
                </a:solidFill>
                <a:latin typeface="Times New Roman" pitchFamily="18" charset="0"/>
                <a:cs typeface="Times New Roman" pitchFamily="18" charset="0"/>
              </a:rPr>
              <a:t>adjacent</a:t>
            </a:r>
            <a:r>
              <a:rPr lang="en-US" sz="1800">
                <a:latin typeface="Times New Roman" pitchFamily="18" charset="0"/>
                <a:cs typeface="Times New Roman" pitchFamily="18" charset="0"/>
              </a:rPr>
              <a:t> items.</a:t>
            </a:r>
          </a:p>
          <a:p>
            <a:pPr marL="457200" indent="-457200" rtl="0" eaLnBrk="0" hangingPunct="0">
              <a:spcBef>
                <a:spcPct val="50000"/>
              </a:spcBef>
            </a:pPr>
            <a:r>
              <a:rPr lang="en-US" sz="1800">
                <a:latin typeface="Times New Roman" pitchFamily="18" charset="0"/>
                <a:cs typeface="Times New Roman" pitchFamily="18" charset="0"/>
              </a:rPr>
              <a:t>Each comparison results in </a:t>
            </a:r>
            <a:r>
              <a:rPr lang="en-US" sz="1800">
                <a:solidFill>
                  <a:schemeClr val="tx2"/>
                </a:solidFill>
                <a:latin typeface="Times New Roman" pitchFamily="18" charset="0"/>
                <a:cs typeface="Times New Roman" pitchFamily="18" charset="0"/>
              </a:rPr>
              <a:t>smaller on the left, bigger on the right. Swap as needed</a:t>
            </a:r>
            <a:r>
              <a:rPr lang="en-US" sz="1800">
                <a:latin typeface="Times New Roman" pitchFamily="18" charset="0"/>
                <a:cs typeface="Times New Roman" pitchFamily="18" charset="0"/>
              </a:rPr>
              <a:t>.</a:t>
            </a:r>
          </a:p>
          <a:p>
            <a:pPr marL="457200" indent="-457200" rtl="0" eaLnBrk="0" hangingPunct="0">
              <a:spcBef>
                <a:spcPct val="50000"/>
              </a:spcBef>
            </a:pPr>
            <a:r>
              <a:rPr lang="en-US" sz="1800">
                <a:solidFill>
                  <a:schemeClr val="tx2"/>
                </a:solidFill>
                <a:latin typeface="Times New Roman" pitchFamily="18" charset="0"/>
                <a:cs typeface="Times New Roman" pitchFamily="18" charset="0"/>
              </a:rPr>
              <a:t>After each iteration the biggest item will </a:t>
            </a:r>
            <a:r>
              <a:rPr lang="en-US" sz="1800" u="sng">
                <a:solidFill>
                  <a:schemeClr val="tx2"/>
                </a:solidFill>
                <a:latin typeface="Times New Roman" pitchFamily="18" charset="0"/>
                <a:cs typeface="Times New Roman" pitchFamily="18" charset="0"/>
              </a:rPr>
              <a:t>bubble up</a:t>
            </a:r>
            <a:r>
              <a:rPr lang="en-US" sz="1800">
                <a:solidFill>
                  <a:schemeClr val="tx2"/>
                </a:solidFill>
                <a:latin typeface="Times New Roman" pitchFamily="18" charset="0"/>
                <a:cs typeface="Times New Roman" pitchFamily="18" charset="0"/>
              </a:rPr>
              <a:t>,</a:t>
            </a:r>
            <a:r>
              <a:rPr lang="en-US" sz="1800">
                <a:latin typeface="Times New Roman" pitchFamily="18" charset="0"/>
                <a:cs typeface="Times New Roman" pitchFamily="18" charset="0"/>
              </a:rPr>
              <a:t> thus each iteration of passing through the array will be smaller by 1, until the array is sorted.</a:t>
            </a:r>
          </a:p>
        </p:txBody>
      </p:sp>
      <p:grpSp>
        <p:nvGrpSpPr>
          <p:cNvPr id="188420" name="Group 42"/>
          <p:cNvGrpSpPr>
            <a:grpSpLocks/>
          </p:cNvGrpSpPr>
          <p:nvPr/>
        </p:nvGrpSpPr>
        <p:grpSpPr bwMode="auto">
          <a:xfrm>
            <a:off x="1095375" y="3895725"/>
            <a:ext cx="352425" cy="228600"/>
            <a:chOff x="690" y="2592"/>
            <a:chExt cx="222" cy="144"/>
          </a:xfrm>
        </p:grpSpPr>
        <p:sp>
          <p:nvSpPr>
            <p:cNvPr id="188449" name="Rectangle 16"/>
            <p:cNvSpPr>
              <a:spLocks noChangeArrowheads="1"/>
            </p:cNvSpPr>
            <p:nvPr/>
          </p:nvSpPr>
          <p:spPr bwMode="auto">
            <a:xfrm>
              <a:off x="690" y="259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50" name="Rectangle 21"/>
            <p:cNvSpPr>
              <a:spLocks noChangeArrowheads="1"/>
            </p:cNvSpPr>
            <p:nvPr/>
          </p:nvSpPr>
          <p:spPr bwMode="auto">
            <a:xfrm>
              <a:off x="816" y="259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grpSp>
      <p:grpSp>
        <p:nvGrpSpPr>
          <p:cNvPr id="188421" name="Group 26"/>
          <p:cNvGrpSpPr>
            <a:grpSpLocks/>
          </p:cNvGrpSpPr>
          <p:nvPr/>
        </p:nvGrpSpPr>
        <p:grpSpPr bwMode="auto">
          <a:xfrm>
            <a:off x="1295400" y="4276725"/>
            <a:ext cx="352425" cy="228600"/>
            <a:chOff x="816" y="2832"/>
            <a:chExt cx="222" cy="144"/>
          </a:xfrm>
        </p:grpSpPr>
        <p:sp>
          <p:nvSpPr>
            <p:cNvPr id="188447" name="Rectangle 24"/>
            <p:cNvSpPr>
              <a:spLocks noChangeArrowheads="1"/>
            </p:cNvSpPr>
            <p:nvPr/>
          </p:nvSpPr>
          <p:spPr bwMode="auto">
            <a:xfrm>
              <a:off x="816" y="283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48" name="Rectangle 25"/>
            <p:cNvSpPr>
              <a:spLocks noChangeArrowheads="1"/>
            </p:cNvSpPr>
            <p:nvPr/>
          </p:nvSpPr>
          <p:spPr bwMode="auto">
            <a:xfrm>
              <a:off x="942" y="283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grpSp>
      <p:grpSp>
        <p:nvGrpSpPr>
          <p:cNvPr id="188422" name="Group 27"/>
          <p:cNvGrpSpPr>
            <a:grpSpLocks/>
          </p:cNvGrpSpPr>
          <p:nvPr/>
        </p:nvGrpSpPr>
        <p:grpSpPr bwMode="auto">
          <a:xfrm>
            <a:off x="1495425" y="4629150"/>
            <a:ext cx="352425" cy="228600"/>
            <a:chOff x="816" y="2832"/>
            <a:chExt cx="222" cy="144"/>
          </a:xfrm>
        </p:grpSpPr>
        <p:sp>
          <p:nvSpPr>
            <p:cNvPr id="188445" name="Rectangle 28"/>
            <p:cNvSpPr>
              <a:spLocks noChangeArrowheads="1"/>
            </p:cNvSpPr>
            <p:nvPr/>
          </p:nvSpPr>
          <p:spPr bwMode="auto">
            <a:xfrm>
              <a:off x="816" y="283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46" name="Rectangle 29"/>
            <p:cNvSpPr>
              <a:spLocks noChangeArrowheads="1"/>
            </p:cNvSpPr>
            <p:nvPr/>
          </p:nvSpPr>
          <p:spPr bwMode="auto">
            <a:xfrm>
              <a:off x="942" y="283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grpSp>
      <p:grpSp>
        <p:nvGrpSpPr>
          <p:cNvPr id="188423" name="Group 30"/>
          <p:cNvGrpSpPr>
            <a:grpSpLocks/>
          </p:cNvGrpSpPr>
          <p:nvPr/>
        </p:nvGrpSpPr>
        <p:grpSpPr bwMode="auto">
          <a:xfrm>
            <a:off x="1695450" y="4981575"/>
            <a:ext cx="352425" cy="228600"/>
            <a:chOff x="816" y="2832"/>
            <a:chExt cx="222" cy="144"/>
          </a:xfrm>
        </p:grpSpPr>
        <p:sp>
          <p:nvSpPr>
            <p:cNvPr id="188443" name="Rectangle 31"/>
            <p:cNvSpPr>
              <a:spLocks noChangeArrowheads="1"/>
            </p:cNvSpPr>
            <p:nvPr/>
          </p:nvSpPr>
          <p:spPr bwMode="auto">
            <a:xfrm>
              <a:off x="816" y="283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44" name="Rectangle 32"/>
            <p:cNvSpPr>
              <a:spLocks noChangeArrowheads="1"/>
            </p:cNvSpPr>
            <p:nvPr/>
          </p:nvSpPr>
          <p:spPr bwMode="auto">
            <a:xfrm>
              <a:off x="942" y="283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grpSp>
      <p:grpSp>
        <p:nvGrpSpPr>
          <p:cNvPr id="188424" name="Group 33"/>
          <p:cNvGrpSpPr>
            <a:grpSpLocks/>
          </p:cNvGrpSpPr>
          <p:nvPr/>
        </p:nvGrpSpPr>
        <p:grpSpPr bwMode="auto">
          <a:xfrm>
            <a:off x="1895475" y="5343525"/>
            <a:ext cx="352425" cy="228600"/>
            <a:chOff x="816" y="2832"/>
            <a:chExt cx="222" cy="144"/>
          </a:xfrm>
        </p:grpSpPr>
        <p:sp>
          <p:nvSpPr>
            <p:cNvPr id="188441" name="Rectangle 34"/>
            <p:cNvSpPr>
              <a:spLocks noChangeArrowheads="1"/>
            </p:cNvSpPr>
            <p:nvPr/>
          </p:nvSpPr>
          <p:spPr bwMode="auto">
            <a:xfrm>
              <a:off x="816" y="283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42" name="Rectangle 35"/>
            <p:cNvSpPr>
              <a:spLocks noChangeArrowheads="1"/>
            </p:cNvSpPr>
            <p:nvPr/>
          </p:nvSpPr>
          <p:spPr bwMode="auto">
            <a:xfrm>
              <a:off x="942" y="283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grpSp>
      <p:grpSp>
        <p:nvGrpSpPr>
          <p:cNvPr id="188425" name="Group 36"/>
          <p:cNvGrpSpPr>
            <a:grpSpLocks/>
          </p:cNvGrpSpPr>
          <p:nvPr/>
        </p:nvGrpSpPr>
        <p:grpSpPr bwMode="auto">
          <a:xfrm>
            <a:off x="2114550" y="5724525"/>
            <a:ext cx="352425" cy="228600"/>
            <a:chOff x="816" y="2832"/>
            <a:chExt cx="222" cy="144"/>
          </a:xfrm>
        </p:grpSpPr>
        <p:sp>
          <p:nvSpPr>
            <p:cNvPr id="188439" name="Rectangle 37"/>
            <p:cNvSpPr>
              <a:spLocks noChangeArrowheads="1"/>
            </p:cNvSpPr>
            <p:nvPr/>
          </p:nvSpPr>
          <p:spPr bwMode="auto">
            <a:xfrm>
              <a:off x="816" y="283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40" name="Rectangle 38"/>
            <p:cNvSpPr>
              <a:spLocks noChangeArrowheads="1"/>
            </p:cNvSpPr>
            <p:nvPr/>
          </p:nvSpPr>
          <p:spPr bwMode="auto">
            <a:xfrm>
              <a:off x="942" y="2832"/>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grpSp>
      <p:grpSp>
        <p:nvGrpSpPr>
          <p:cNvPr id="188426" name="Group 45"/>
          <p:cNvGrpSpPr>
            <a:grpSpLocks/>
          </p:cNvGrpSpPr>
          <p:nvPr/>
        </p:nvGrpSpPr>
        <p:grpSpPr bwMode="auto">
          <a:xfrm>
            <a:off x="2324100" y="6096000"/>
            <a:ext cx="352425" cy="228600"/>
            <a:chOff x="1464" y="3840"/>
            <a:chExt cx="222" cy="144"/>
          </a:xfrm>
        </p:grpSpPr>
        <p:sp>
          <p:nvSpPr>
            <p:cNvPr id="188437" name="Rectangle 40"/>
            <p:cNvSpPr>
              <a:spLocks noChangeArrowheads="1"/>
            </p:cNvSpPr>
            <p:nvPr/>
          </p:nvSpPr>
          <p:spPr bwMode="auto">
            <a:xfrm>
              <a:off x="1464" y="3840"/>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38" name="Rectangle 41"/>
            <p:cNvSpPr>
              <a:spLocks noChangeArrowheads="1"/>
            </p:cNvSpPr>
            <p:nvPr/>
          </p:nvSpPr>
          <p:spPr bwMode="auto">
            <a:xfrm>
              <a:off x="1590" y="3840"/>
              <a:ext cx="96" cy="144"/>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grpSp>
      <p:sp>
        <p:nvSpPr>
          <p:cNvPr id="188427" name="Rectangle 44"/>
          <p:cNvSpPr>
            <a:spLocks noChangeArrowheads="1"/>
          </p:cNvSpPr>
          <p:nvPr/>
        </p:nvSpPr>
        <p:spPr bwMode="auto">
          <a:xfrm>
            <a:off x="2524125" y="645795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28" name="Rectangle 46"/>
          <p:cNvSpPr>
            <a:spLocks noChangeArrowheads="1"/>
          </p:cNvSpPr>
          <p:nvPr/>
        </p:nvSpPr>
        <p:spPr bwMode="auto">
          <a:xfrm>
            <a:off x="6629400" y="42672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29" name="Rectangle 47"/>
          <p:cNvSpPr>
            <a:spLocks noChangeArrowheads="1"/>
          </p:cNvSpPr>
          <p:nvPr/>
        </p:nvSpPr>
        <p:spPr bwMode="auto">
          <a:xfrm>
            <a:off x="6429375" y="46196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30" name="Rectangle 48"/>
          <p:cNvSpPr>
            <a:spLocks noChangeArrowheads="1"/>
          </p:cNvSpPr>
          <p:nvPr/>
        </p:nvSpPr>
        <p:spPr bwMode="auto">
          <a:xfrm>
            <a:off x="6219825" y="49911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31" name="Rectangle 49"/>
          <p:cNvSpPr>
            <a:spLocks noChangeArrowheads="1"/>
          </p:cNvSpPr>
          <p:nvPr/>
        </p:nvSpPr>
        <p:spPr bwMode="auto">
          <a:xfrm>
            <a:off x="6019800" y="53435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32" name="Rectangle 50"/>
          <p:cNvSpPr>
            <a:spLocks noChangeArrowheads="1"/>
          </p:cNvSpPr>
          <p:nvPr/>
        </p:nvSpPr>
        <p:spPr bwMode="auto">
          <a:xfrm>
            <a:off x="5810250" y="57150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33" name="Rectangle 51"/>
          <p:cNvSpPr>
            <a:spLocks noChangeArrowheads="1"/>
          </p:cNvSpPr>
          <p:nvPr/>
        </p:nvSpPr>
        <p:spPr bwMode="auto">
          <a:xfrm>
            <a:off x="5610225" y="60864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34" name="Rectangle 52"/>
          <p:cNvSpPr>
            <a:spLocks noChangeArrowheads="1"/>
          </p:cNvSpPr>
          <p:nvPr/>
        </p:nvSpPr>
        <p:spPr bwMode="auto">
          <a:xfrm>
            <a:off x="5400675" y="645795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8435" name="Rectangle 4"/>
          <p:cNvSpPr>
            <a:spLocks noChangeArrowheads="1"/>
          </p:cNvSpPr>
          <p:nvPr/>
        </p:nvSpPr>
        <p:spPr bwMode="auto">
          <a:xfrm>
            <a:off x="4572000" y="3429000"/>
            <a:ext cx="40386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Processing N-1 iterations:</a:t>
            </a:r>
          </a:p>
          <a:p>
            <a:pPr marL="742950" lvl="1" indent="-285750" rtl="0" eaLnBrk="0" hangingPunct="0">
              <a:spcBef>
                <a:spcPct val="50000"/>
              </a:spcBef>
            </a:pPr>
            <a:r>
              <a:rPr lang="en-US" sz="1600">
                <a:latin typeface="Times New Roman" pitchFamily="18" charset="0"/>
                <a:cs typeface="Times New Roman" pitchFamily="18" charset="0"/>
              </a:rPr>
              <a:t>( 5  6  3  7  2  8  1  4 )      starting point</a:t>
            </a:r>
          </a:p>
          <a:p>
            <a:pPr marL="742950" lvl="1" indent="-285750" rtl="0" eaLnBrk="0" hangingPunct="0">
              <a:spcBef>
                <a:spcPct val="50000"/>
              </a:spcBef>
            </a:pPr>
            <a:r>
              <a:rPr lang="en-US" sz="1600">
                <a:latin typeface="Times New Roman" pitchFamily="18" charset="0"/>
                <a:cs typeface="Times New Roman" pitchFamily="18" charset="0"/>
              </a:rPr>
              <a:t>( 5  3  6  2  7  1  4  8 )      8 bubbled up</a:t>
            </a:r>
          </a:p>
          <a:p>
            <a:pPr marL="742950" lvl="1" indent="-285750" rtl="0" eaLnBrk="0" hangingPunct="0">
              <a:spcBef>
                <a:spcPct val="50000"/>
              </a:spcBef>
            </a:pPr>
            <a:r>
              <a:rPr lang="en-US" sz="1600">
                <a:latin typeface="Times New Roman" pitchFamily="18" charset="0"/>
                <a:cs typeface="Times New Roman" pitchFamily="18" charset="0"/>
              </a:rPr>
              <a:t>( 3  5  2  6  1  4  7  8 )      7 bubbled up</a:t>
            </a:r>
          </a:p>
          <a:p>
            <a:pPr marL="742950" lvl="1" indent="-285750" rtl="0" eaLnBrk="0" hangingPunct="0">
              <a:spcBef>
                <a:spcPct val="50000"/>
              </a:spcBef>
            </a:pPr>
            <a:r>
              <a:rPr lang="en-US" sz="1600">
                <a:latin typeface="Times New Roman" pitchFamily="18" charset="0"/>
                <a:cs typeface="Times New Roman" pitchFamily="18" charset="0"/>
              </a:rPr>
              <a:t>( 3  2  5  1  4  6  7  8 )      6 bubbled up</a:t>
            </a:r>
          </a:p>
          <a:p>
            <a:pPr marL="742950" lvl="1" indent="-285750" rtl="0" eaLnBrk="0" hangingPunct="0">
              <a:spcBef>
                <a:spcPct val="50000"/>
              </a:spcBef>
            </a:pPr>
            <a:r>
              <a:rPr lang="en-US" sz="1600">
                <a:latin typeface="Times New Roman" pitchFamily="18" charset="0"/>
                <a:cs typeface="Times New Roman" pitchFamily="18" charset="0"/>
              </a:rPr>
              <a:t>( 2  3  1  4  5  6  7  8 )      5 bubbled up</a:t>
            </a:r>
          </a:p>
          <a:p>
            <a:pPr marL="742950" lvl="1" indent="-285750" rtl="0" eaLnBrk="0" hangingPunct="0">
              <a:spcBef>
                <a:spcPct val="50000"/>
              </a:spcBef>
            </a:pPr>
            <a:r>
              <a:rPr lang="en-US" sz="1600">
                <a:latin typeface="Times New Roman" pitchFamily="18" charset="0"/>
                <a:cs typeface="Times New Roman" pitchFamily="18" charset="0"/>
              </a:rPr>
              <a:t>( 2  1  3  4  5  6  7  8 )      4 bubbled up</a:t>
            </a:r>
          </a:p>
          <a:p>
            <a:pPr marL="742950" lvl="1" indent="-285750" rtl="0" eaLnBrk="0" hangingPunct="0">
              <a:spcBef>
                <a:spcPct val="50000"/>
              </a:spcBef>
            </a:pPr>
            <a:r>
              <a:rPr lang="en-US" sz="1600">
                <a:latin typeface="Times New Roman" pitchFamily="18" charset="0"/>
                <a:cs typeface="Times New Roman" pitchFamily="18" charset="0"/>
              </a:rPr>
              <a:t>( 1  2  3  4  5  6  7  8 )      3 bubbled up</a:t>
            </a:r>
          </a:p>
          <a:p>
            <a:pPr marL="742950" lvl="1" indent="-285750" rtl="0" eaLnBrk="0" hangingPunct="0">
              <a:spcBef>
                <a:spcPct val="50000"/>
              </a:spcBef>
            </a:pPr>
            <a:r>
              <a:rPr lang="en-US" sz="1600">
                <a:latin typeface="Times New Roman" pitchFamily="18" charset="0"/>
                <a:cs typeface="Times New Roman" pitchFamily="18" charset="0"/>
              </a:rPr>
              <a:t>( 1  2  3  4  5  6  7  8 )      2 bubbled up</a:t>
            </a:r>
          </a:p>
        </p:txBody>
      </p:sp>
      <p:sp>
        <p:nvSpPr>
          <p:cNvPr id="188436" name="Rectangle 4"/>
          <p:cNvSpPr>
            <a:spLocks noChangeArrowheads="1"/>
          </p:cNvSpPr>
          <p:nvPr/>
        </p:nvSpPr>
        <p:spPr bwMode="auto">
          <a:xfrm>
            <a:off x="457200" y="3429000"/>
            <a:ext cx="38862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Single iteration explanation:</a:t>
            </a:r>
          </a:p>
          <a:p>
            <a:pPr marL="742950" lvl="1" indent="-285750" rtl="0" eaLnBrk="0" hangingPunct="0">
              <a:spcBef>
                <a:spcPct val="50000"/>
              </a:spcBef>
            </a:pPr>
            <a:r>
              <a:rPr lang="en-US" sz="1600">
                <a:latin typeface="Times New Roman" pitchFamily="18" charset="0"/>
                <a:cs typeface="Times New Roman" pitchFamily="18" charset="0"/>
              </a:rPr>
              <a:t>( 5  6  3  7  2  8  1  4 )      5&lt;6 ok</a:t>
            </a:r>
          </a:p>
          <a:p>
            <a:pPr marL="742950" lvl="1" indent="-285750" rtl="0" eaLnBrk="0" hangingPunct="0">
              <a:spcBef>
                <a:spcPct val="50000"/>
              </a:spcBef>
            </a:pPr>
            <a:r>
              <a:rPr lang="en-US" sz="1600">
                <a:latin typeface="Times New Roman" pitchFamily="18" charset="0"/>
                <a:cs typeface="Times New Roman" pitchFamily="18" charset="0"/>
              </a:rPr>
              <a:t>( 5  6  3  7  2  8  1  4 )      6&gt;3 swap</a:t>
            </a:r>
          </a:p>
          <a:p>
            <a:pPr marL="742950" lvl="1" indent="-285750" rtl="0" eaLnBrk="0" hangingPunct="0">
              <a:spcBef>
                <a:spcPct val="50000"/>
              </a:spcBef>
            </a:pPr>
            <a:r>
              <a:rPr lang="en-US" sz="1600">
                <a:latin typeface="Times New Roman" pitchFamily="18" charset="0"/>
                <a:cs typeface="Times New Roman" pitchFamily="18" charset="0"/>
              </a:rPr>
              <a:t>( 5  3  6  7  2  8  1  4 )      6&lt;7 ok</a:t>
            </a:r>
          </a:p>
          <a:p>
            <a:pPr marL="742950" lvl="1" indent="-285750" rtl="0" eaLnBrk="0" hangingPunct="0">
              <a:spcBef>
                <a:spcPct val="50000"/>
              </a:spcBef>
            </a:pPr>
            <a:r>
              <a:rPr lang="en-US" sz="1600">
                <a:latin typeface="Times New Roman" pitchFamily="18" charset="0"/>
                <a:cs typeface="Times New Roman" pitchFamily="18" charset="0"/>
              </a:rPr>
              <a:t>( 5  3  6  7  2  8  1  4 )      7&gt;2 swap</a:t>
            </a:r>
          </a:p>
          <a:p>
            <a:pPr marL="742950" lvl="1" indent="-285750" rtl="0" eaLnBrk="0" hangingPunct="0">
              <a:spcBef>
                <a:spcPct val="50000"/>
              </a:spcBef>
            </a:pPr>
            <a:r>
              <a:rPr lang="en-US" sz="1600">
                <a:latin typeface="Times New Roman" pitchFamily="18" charset="0"/>
                <a:cs typeface="Times New Roman" pitchFamily="18" charset="0"/>
              </a:rPr>
              <a:t>( 5  3  6  2  7  8  1  4 )      7&lt;8 ok</a:t>
            </a:r>
          </a:p>
          <a:p>
            <a:pPr marL="742950" lvl="1" indent="-285750" rtl="0" eaLnBrk="0" hangingPunct="0">
              <a:spcBef>
                <a:spcPct val="50000"/>
              </a:spcBef>
            </a:pPr>
            <a:r>
              <a:rPr lang="en-US" sz="1600">
                <a:latin typeface="Times New Roman" pitchFamily="18" charset="0"/>
                <a:cs typeface="Times New Roman" pitchFamily="18" charset="0"/>
              </a:rPr>
              <a:t>( 5  3  6  2  7  8  1  4 )      8&gt;1 swap</a:t>
            </a:r>
          </a:p>
          <a:p>
            <a:pPr marL="742950" lvl="1" indent="-285750" rtl="0" eaLnBrk="0" hangingPunct="0">
              <a:spcBef>
                <a:spcPct val="50000"/>
              </a:spcBef>
            </a:pPr>
            <a:r>
              <a:rPr lang="en-US" sz="1600">
                <a:latin typeface="Times New Roman" pitchFamily="18" charset="0"/>
                <a:cs typeface="Times New Roman" pitchFamily="18" charset="0"/>
              </a:rPr>
              <a:t>( 5  3  6  2  7  1  8  4 )      8&gt;4 swap</a:t>
            </a:r>
          </a:p>
          <a:p>
            <a:pPr marL="742950" lvl="1" indent="-285750" rtl="0" eaLnBrk="0" hangingPunct="0">
              <a:spcBef>
                <a:spcPct val="50000"/>
              </a:spcBef>
            </a:pPr>
            <a:r>
              <a:rPr lang="en-US" sz="1600">
                <a:latin typeface="Times New Roman" pitchFamily="18" charset="0"/>
                <a:cs typeface="Times New Roman" pitchFamily="18" charset="0"/>
              </a:rPr>
              <a:t>( 5  3  6  2  7  1  4  8 )      8 bubbled up</a:t>
            </a: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685800" y="6858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Insertion sort</a:t>
            </a:r>
          </a:p>
        </p:txBody>
      </p:sp>
      <p:sp>
        <p:nvSpPr>
          <p:cNvPr id="189443" name="Rectangle 4"/>
          <p:cNvSpPr>
            <a:spLocks noChangeArrowheads="1"/>
          </p:cNvSpPr>
          <p:nvPr/>
        </p:nvSpPr>
        <p:spPr bwMode="auto">
          <a:xfrm>
            <a:off x="685800" y="1489075"/>
            <a:ext cx="8001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It is a simple algorithm. </a:t>
            </a:r>
            <a:r>
              <a:rPr lang="en-US" sz="1800">
                <a:solidFill>
                  <a:srgbClr val="000000"/>
                </a:solidFill>
                <a:latin typeface="Times New Roman" pitchFamily="18" charset="0"/>
                <a:cs typeface="Times New Roman" pitchFamily="18" charset="0"/>
              </a:rPr>
              <a:t>Here, sorting takes place by </a:t>
            </a:r>
            <a:r>
              <a:rPr lang="en-US" sz="1800">
                <a:solidFill>
                  <a:schemeClr val="tx2"/>
                </a:solidFill>
                <a:latin typeface="Times New Roman" pitchFamily="18" charset="0"/>
                <a:cs typeface="Times New Roman" pitchFamily="18" charset="0"/>
              </a:rPr>
              <a:t>inserting a particular item at the appropriate position</a:t>
            </a:r>
            <a:r>
              <a:rPr lang="en-US" sz="1800">
                <a:latin typeface="Times New Roman" pitchFamily="18" charset="0"/>
                <a:cs typeface="Times New Roman" pitchFamily="18" charset="0"/>
              </a:rPr>
              <a:t>.</a:t>
            </a:r>
          </a:p>
          <a:p>
            <a:pPr marL="457200" indent="-457200" rtl="0" eaLnBrk="0" hangingPunct="0">
              <a:spcBef>
                <a:spcPct val="50000"/>
              </a:spcBef>
            </a:pPr>
            <a:r>
              <a:rPr lang="en-US" sz="1800">
                <a:solidFill>
                  <a:srgbClr val="000000"/>
                </a:solidFill>
                <a:latin typeface="Times New Roman" pitchFamily="18" charset="0"/>
                <a:cs typeface="Times New Roman" pitchFamily="18" charset="0"/>
              </a:rPr>
              <a:t>In general, in every iteration an item is compared with all the items before it</a:t>
            </a:r>
            <a:r>
              <a:rPr lang="en-US" sz="1800">
                <a:latin typeface="Times New Roman" pitchFamily="18" charset="0"/>
                <a:cs typeface="Times New Roman" pitchFamily="18" charset="0"/>
              </a:rPr>
              <a:t>, when the suitable position is found the items whose bigger are shifted forward.</a:t>
            </a:r>
          </a:p>
          <a:p>
            <a:pPr marL="457200" indent="-457200" rtl="0" eaLnBrk="0" hangingPunct="0">
              <a:spcBef>
                <a:spcPct val="50000"/>
              </a:spcBef>
            </a:pPr>
            <a:r>
              <a:rPr lang="en-US" sz="1800">
                <a:solidFill>
                  <a:schemeClr val="tx2"/>
                </a:solidFill>
                <a:latin typeface="Times New Roman" pitchFamily="18" charset="0"/>
                <a:cs typeface="Times New Roman" pitchFamily="18" charset="0"/>
              </a:rPr>
              <a:t>In each iteration one more item is inserted,</a:t>
            </a:r>
            <a:r>
              <a:rPr lang="en-US" sz="1800">
                <a:latin typeface="Times New Roman" pitchFamily="18" charset="0"/>
                <a:cs typeface="Times New Roman" pitchFamily="18" charset="0"/>
              </a:rPr>
              <a:t> the process is repeated for all items, until the list is sorted.</a:t>
            </a:r>
          </a:p>
        </p:txBody>
      </p:sp>
      <p:sp>
        <p:nvSpPr>
          <p:cNvPr id="189444" name="Rectangle 27"/>
          <p:cNvSpPr>
            <a:spLocks noChangeArrowheads="1"/>
          </p:cNvSpPr>
          <p:nvPr/>
        </p:nvSpPr>
        <p:spPr bwMode="auto">
          <a:xfrm>
            <a:off x="1295400" y="38862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45" name="Rectangle 28"/>
          <p:cNvSpPr>
            <a:spLocks noChangeArrowheads="1"/>
          </p:cNvSpPr>
          <p:nvPr/>
        </p:nvSpPr>
        <p:spPr bwMode="auto">
          <a:xfrm>
            <a:off x="5410200" y="38862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46" name="Rectangle 29"/>
          <p:cNvSpPr>
            <a:spLocks noChangeArrowheads="1"/>
          </p:cNvSpPr>
          <p:nvPr/>
        </p:nvSpPr>
        <p:spPr bwMode="auto">
          <a:xfrm>
            <a:off x="5210175" y="42672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47" name="Rectangle 30"/>
          <p:cNvSpPr>
            <a:spLocks noChangeArrowheads="1"/>
          </p:cNvSpPr>
          <p:nvPr/>
        </p:nvSpPr>
        <p:spPr bwMode="auto">
          <a:xfrm>
            <a:off x="5810250" y="46101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48" name="Rectangle 31"/>
          <p:cNvSpPr>
            <a:spLocks noChangeArrowheads="1"/>
          </p:cNvSpPr>
          <p:nvPr/>
        </p:nvSpPr>
        <p:spPr bwMode="auto">
          <a:xfrm>
            <a:off x="5210175" y="49911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49" name="Rectangle 32"/>
          <p:cNvSpPr>
            <a:spLocks noChangeArrowheads="1"/>
          </p:cNvSpPr>
          <p:nvPr/>
        </p:nvSpPr>
        <p:spPr bwMode="auto">
          <a:xfrm>
            <a:off x="6219825" y="53435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50" name="Rectangle 33"/>
          <p:cNvSpPr>
            <a:spLocks noChangeArrowheads="1"/>
          </p:cNvSpPr>
          <p:nvPr/>
        </p:nvSpPr>
        <p:spPr bwMode="auto">
          <a:xfrm>
            <a:off x="5210175" y="57245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51" name="Rectangle 34"/>
          <p:cNvSpPr>
            <a:spLocks noChangeArrowheads="1"/>
          </p:cNvSpPr>
          <p:nvPr/>
        </p:nvSpPr>
        <p:spPr bwMode="auto">
          <a:xfrm>
            <a:off x="5810250" y="60960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52" name="Rectangle 37"/>
          <p:cNvSpPr>
            <a:spLocks noChangeArrowheads="1"/>
          </p:cNvSpPr>
          <p:nvPr/>
        </p:nvSpPr>
        <p:spPr bwMode="auto">
          <a:xfrm>
            <a:off x="1495425" y="462915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53" name="Rectangle 38"/>
          <p:cNvSpPr>
            <a:spLocks noChangeArrowheads="1"/>
          </p:cNvSpPr>
          <p:nvPr/>
        </p:nvSpPr>
        <p:spPr bwMode="auto">
          <a:xfrm>
            <a:off x="1295400" y="497205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54" name="Rectangle 39"/>
          <p:cNvSpPr>
            <a:spLocks noChangeArrowheads="1"/>
          </p:cNvSpPr>
          <p:nvPr/>
        </p:nvSpPr>
        <p:spPr bwMode="auto">
          <a:xfrm>
            <a:off x="1095375" y="53625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55" name="Rectangle 40"/>
          <p:cNvSpPr>
            <a:spLocks noChangeArrowheads="1"/>
          </p:cNvSpPr>
          <p:nvPr/>
        </p:nvSpPr>
        <p:spPr bwMode="auto">
          <a:xfrm>
            <a:off x="1695450" y="60864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89456" name="Rectangle 4"/>
          <p:cNvSpPr>
            <a:spLocks noChangeArrowheads="1"/>
          </p:cNvSpPr>
          <p:nvPr/>
        </p:nvSpPr>
        <p:spPr bwMode="auto">
          <a:xfrm>
            <a:off x="457200" y="3429000"/>
            <a:ext cx="38862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Single iteration explanation:</a:t>
            </a:r>
          </a:p>
          <a:p>
            <a:pPr marL="742950" lvl="1" indent="-285750" rtl="0" eaLnBrk="0" hangingPunct="0">
              <a:spcBef>
                <a:spcPct val="50000"/>
              </a:spcBef>
            </a:pPr>
            <a:r>
              <a:rPr lang="en-US" sz="1600">
                <a:latin typeface="Times New Roman" pitchFamily="18" charset="0"/>
                <a:cs typeface="Times New Roman" pitchFamily="18" charset="0"/>
              </a:rPr>
              <a:t>( 5  6  3  7  2  8  1  4 )      6 is in place</a:t>
            </a:r>
          </a:p>
          <a:p>
            <a:pPr marL="742950" lvl="1" indent="-285750" rtl="0" eaLnBrk="0" hangingPunct="0">
              <a:spcBef>
                <a:spcPct val="50000"/>
              </a:spcBef>
            </a:pPr>
            <a:endParaRPr lang="en-US" sz="1600">
              <a:latin typeface="Times New Roman" pitchFamily="18" charset="0"/>
              <a:cs typeface="Times New Roman" pitchFamily="18" charset="0"/>
            </a:endParaRPr>
          </a:p>
          <a:p>
            <a:pPr marL="742950" lvl="1" indent="-285750" rtl="0" eaLnBrk="0" hangingPunct="0">
              <a:spcBef>
                <a:spcPct val="50000"/>
              </a:spcBef>
            </a:pPr>
            <a:r>
              <a:rPr lang="en-US" sz="1600">
                <a:latin typeface="Times New Roman" pitchFamily="18" charset="0"/>
                <a:cs typeface="Times New Roman" pitchFamily="18" charset="0"/>
              </a:rPr>
              <a:t>( 5  6  3  7  2  8  1  4 )      3 is processed</a:t>
            </a:r>
          </a:p>
          <a:p>
            <a:pPr marL="742950" lvl="1" indent="-285750" rtl="0" eaLnBrk="0" hangingPunct="0">
              <a:spcBef>
                <a:spcPct val="50000"/>
              </a:spcBef>
            </a:pPr>
            <a:r>
              <a:rPr lang="en-US" sz="1600">
                <a:latin typeface="Times New Roman" pitchFamily="18" charset="0"/>
                <a:cs typeface="Times New Roman" pitchFamily="18" charset="0"/>
              </a:rPr>
              <a:t>( 5  3  6  7  2  8  1  4 )      3 is processed</a:t>
            </a:r>
          </a:p>
          <a:p>
            <a:pPr marL="742950" lvl="1" indent="-285750" rtl="0" eaLnBrk="0" hangingPunct="0">
              <a:spcBef>
                <a:spcPct val="50000"/>
              </a:spcBef>
            </a:pPr>
            <a:r>
              <a:rPr lang="en-US" sz="1600">
                <a:latin typeface="Times New Roman" pitchFamily="18" charset="0"/>
                <a:cs typeface="Times New Roman" pitchFamily="18" charset="0"/>
              </a:rPr>
              <a:t>( 3  5  6  7  2  8  1  4 )      3 is in place</a:t>
            </a:r>
          </a:p>
          <a:p>
            <a:pPr marL="742950" lvl="1" indent="-285750" rtl="0" eaLnBrk="0" hangingPunct="0">
              <a:spcBef>
                <a:spcPct val="50000"/>
              </a:spcBef>
            </a:pPr>
            <a:endParaRPr lang="en-US" sz="1600">
              <a:latin typeface="Times New Roman" pitchFamily="18" charset="0"/>
              <a:cs typeface="Times New Roman" pitchFamily="18" charset="0"/>
            </a:endParaRPr>
          </a:p>
          <a:p>
            <a:pPr marL="742950" lvl="1" indent="-285750" rtl="0" eaLnBrk="0" hangingPunct="0">
              <a:spcBef>
                <a:spcPct val="50000"/>
              </a:spcBef>
            </a:pPr>
            <a:r>
              <a:rPr lang="en-US" sz="1600">
                <a:latin typeface="Times New Roman" pitchFamily="18" charset="0"/>
                <a:cs typeface="Times New Roman" pitchFamily="18" charset="0"/>
              </a:rPr>
              <a:t>( 5  3  6  7  2  8  1  4 )      7 is in place</a:t>
            </a:r>
          </a:p>
        </p:txBody>
      </p:sp>
      <p:sp>
        <p:nvSpPr>
          <p:cNvPr id="189457" name="Line 41"/>
          <p:cNvSpPr>
            <a:spLocks noChangeShapeType="1"/>
          </p:cNvSpPr>
          <p:nvPr/>
        </p:nvSpPr>
        <p:spPr bwMode="auto">
          <a:xfrm flipV="1">
            <a:off x="1495425" y="3790950"/>
            <a:ext cx="0" cy="457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89458" name="Line 42"/>
          <p:cNvSpPr>
            <a:spLocks noChangeShapeType="1"/>
          </p:cNvSpPr>
          <p:nvPr/>
        </p:nvSpPr>
        <p:spPr bwMode="auto">
          <a:xfrm flipV="1">
            <a:off x="1676400" y="4495800"/>
            <a:ext cx="19050" cy="1143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89459" name="Line 43"/>
          <p:cNvSpPr>
            <a:spLocks noChangeShapeType="1"/>
          </p:cNvSpPr>
          <p:nvPr/>
        </p:nvSpPr>
        <p:spPr bwMode="auto">
          <a:xfrm flipV="1">
            <a:off x="1905000" y="5943600"/>
            <a:ext cx="0" cy="457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89460" name="Line 44"/>
          <p:cNvSpPr>
            <a:spLocks noChangeShapeType="1"/>
          </p:cNvSpPr>
          <p:nvPr/>
        </p:nvSpPr>
        <p:spPr bwMode="auto">
          <a:xfrm flipV="1">
            <a:off x="5591175" y="38481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89461" name="Line 46"/>
          <p:cNvSpPr>
            <a:spLocks noChangeShapeType="1"/>
          </p:cNvSpPr>
          <p:nvPr/>
        </p:nvSpPr>
        <p:spPr bwMode="auto">
          <a:xfrm flipV="1">
            <a:off x="5791200" y="41910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89462" name="Line 47"/>
          <p:cNvSpPr>
            <a:spLocks noChangeShapeType="1"/>
          </p:cNvSpPr>
          <p:nvPr/>
        </p:nvSpPr>
        <p:spPr bwMode="auto">
          <a:xfrm flipV="1">
            <a:off x="5991225" y="45720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89463" name="Line 48"/>
          <p:cNvSpPr>
            <a:spLocks noChangeShapeType="1"/>
          </p:cNvSpPr>
          <p:nvPr/>
        </p:nvSpPr>
        <p:spPr bwMode="auto">
          <a:xfrm flipV="1">
            <a:off x="6172200" y="48768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89464" name="Line 49"/>
          <p:cNvSpPr>
            <a:spLocks noChangeShapeType="1"/>
          </p:cNvSpPr>
          <p:nvPr/>
        </p:nvSpPr>
        <p:spPr bwMode="auto">
          <a:xfrm flipV="1">
            <a:off x="6400800" y="52959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89465" name="Line 50"/>
          <p:cNvSpPr>
            <a:spLocks noChangeShapeType="1"/>
          </p:cNvSpPr>
          <p:nvPr/>
        </p:nvSpPr>
        <p:spPr bwMode="auto">
          <a:xfrm flipV="1">
            <a:off x="6610350" y="5667375"/>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89466" name="Line 51"/>
          <p:cNvSpPr>
            <a:spLocks noChangeShapeType="1"/>
          </p:cNvSpPr>
          <p:nvPr/>
        </p:nvSpPr>
        <p:spPr bwMode="auto">
          <a:xfrm flipV="1">
            <a:off x="6781800" y="60198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89467" name="Rectangle 4"/>
          <p:cNvSpPr>
            <a:spLocks noChangeArrowheads="1"/>
          </p:cNvSpPr>
          <p:nvPr/>
        </p:nvSpPr>
        <p:spPr bwMode="auto">
          <a:xfrm>
            <a:off x="4572000" y="3429000"/>
            <a:ext cx="40386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Processing N-1 iterations:</a:t>
            </a:r>
          </a:p>
          <a:p>
            <a:pPr marL="742950" lvl="1" indent="-285750" rtl="0" eaLnBrk="0" hangingPunct="0">
              <a:spcBef>
                <a:spcPct val="50000"/>
              </a:spcBef>
            </a:pPr>
            <a:r>
              <a:rPr lang="en-US" sz="1600">
                <a:latin typeface="Times New Roman" pitchFamily="18" charset="0"/>
                <a:cs typeface="Times New Roman" pitchFamily="18" charset="0"/>
              </a:rPr>
              <a:t>( 5  6  3  7  2  8  1  4 )      6 is inserted</a:t>
            </a:r>
          </a:p>
          <a:p>
            <a:pPr marL="742950" lvl="1" indent="-285750" rtl="0" eaLnBrk="0" hangingPunct="0">
              <a:spcBef>
                <a:spcPct val="50000"/>
              </a:spcBef>
            </a:pPr>
            <a:r>
              <a:rPr lang="en-US" sz="1600">
                <a:latin typeface="Times New Roman" pitchFamily="18" charset="0"/>
                <a:cs typeface="Times New Roman" pitchFamily="18" charset="0"/>
              </a:rPr>
              <a:t>( 3  5  6  7  2  8  1  4 )      3 is inserted</a:t>
            </a:r>
          </a:p>
          <a:p>
            <a:pPr marL="742950" lvl="1" indent="-285750" rtl="0" eaLnBrk="0" hangingPunct="0">
              <a:spcBef>
                <a:spcPct val="50000"/>
              </a:spcBef>
            </a:pPr>
            <a:r>
              <a:rPr lang="en-US" sz="1600">
                <a:latin typeface="Times New Roman" pitchFamily="18" charset="0"/>
                <a:cs typeface="Times New Roman" pitchFamily="18" charset="0"/>
              </a:rPr>
              <a:t>( 3  5  6  7  2  8  1  4 )      7 is inserted</a:t>
            </a:r>
          </a:p>
          <a:p>
            <a:pPr marL="742950" lvl="1" indent="-285750" rtl="0" eaLnBrk="0" hangingPunct="0">
              <a:spcBef>
                <a:spcPct val="50000"/>
              </a:spcBef>
            </a:pPr>
            <a:r>
              <a:rPr lang="en-US" sz="1600">
                <a:latin typeface="Times New Roman" pitchFamily="18" charset="0"/>
                <a:cs typeface="Times New Roman" pitchFamily="18" charset="0"/>
              </a:rPr>
              <a:t>( 2  3  5  6  7  8  1  4 )      2 is inserted</a:t>
            </a:r>
          </a:p>
          <a:p>
            <a:pPr marL="742950" lvl="1" indent="-285750" rtl="0" eaLnBrk="0" hangingPunct="0">
              <a:spcBef>
                <a:spcPct val="50000"/>
              </a:spcBef>
            </a:pPr>
            <a:r>
              <a:rPr lang="en-US" sz="1600">
                <a:latin typeface="Times New Roman" pitchFamily="18" charset="0"/>
                <a:cs typeface="Times New Roman" pitchFamily="18" charset="0"/>
              </a:rPr>
              <a:t>( 2  3  5  6  7  8  1  4 )      8 is inserted</a:t>
            </a:r>
          </a:p>
          <a:p>
            <a:pPr marL="742950" lvl="1" indent="-285750" rtl="0" eaLnBrk="0" hangingPunct="0">
              <a:spcBef>
                <a:spcPct val="50000"/>
              </a:spcBef>
            </a:pPr>
            <a:r>
              <a:rPr lang="en-US" sz="1600">
                <a:latin typeface="Times New Roman" pitchFamily="18" charset="0"/>
                <a:cs typeface="Times New Roman" pitchFamily="18" charset="0"/>
              </a:rPr>
              <a:t>( 1  2  3  5  6  7  8  4 )      1 is inserted</a:t>
            </a:r>
          </a:p>
          <a:p>
            <a:pPr marL="742950" lvl="1" indent="-285750" rtl="0" eaLnBrk="0" hangingPunct="0">
              <a:spcBef>
                <a:spcPct val="50000"/>
              </a:spcBef>
            </a:pPr>
            <a:r>
              <a:rPr lang="en-US" sz="1600">
                <a:latin typeface="Times New Roman" pitchFamily="18" charset="0"/>
                <a:cs typeface="Times New Roman" pitchFamily="18" charset="0"/>
              </a:rPr>
              <a:t>( 1  2  3  4  5  6  7  8 )      4 is inserted</a:t>
            </a:r>
          </a:p>
          <a:p>
            <a:pPr marL="742950" lvl="1" indent="-285750" rtl="0" eaLnBrk="0" hangingPunct="0">
              <a:spcBef>
                <a:spcPct val="50000"/>
              </a:spcBef>
            </a:pPr>
            <a:r>
              <a:rPr lang="en-US" sz="1600">
                <a:latin typeface="Times New Roman" pitchFamily="18" charset="0"/>
                <a:cs typeface="Times New Roman" pitchFamily="18" charset="0"/>
              </a:rPr>
              <a:t>( 1  2  3  4  5  6  7  8 )      sorted</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466725" y="319088"/>
            <a:ext cx="8458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Selection sort</a:t>
            </a:r>
          </a:p>
        </p:txBody>
      </p:sp>
      <p:sp>
        <p:nvSpPr>
          <p:cNvPr id="190467" name="Rectangle 4"/>
          <p:cNvSpPr>
            <a:spLocks noChangeArrowheads="1"/>
          </p:cNvSpPr>
          <p:nvPr/>
        </p:nvSpPr>
        <p:spPr bwMode="auto">
          <a:xfrm>
            <a:off x="685800" y="1489075"/>
            <a:ext cx="80010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Yet, another simple algorithm, some</a:t>
            </a:r>
            <a:r>
              <a:rPr lang="en-US" sz="1800">
                <a:solidFill>
                  <a:srgbClr val="000000"/>
                </a:solidFill>
                <a:latin typeface="Times New Roman" pitchFamily="18" charset="0"/>
                <a:cs typeface="Times New Roman" pitchFamily="18" charset="0"/>
              </a:rPr>
              <a:t>what similar to Insertion sort</a:t>
            </a:r>
            <a:r>
              <a:rPr lang="en-US" sz="1800">
                <a:latin typeface="Times New Roman" pitchFamily="18" charset="0"/>
                <a:cs typeface="Times New Roman" pitchFamily="18" charset="0"/>
              </a:rPr>
              <a:t>.</a:t>
            </a:r>
          </a:p>
          <a:p>
            <a:pPr marL="457200" indent="-457200" rtl="0" eaLnBrk="0" hangingPunct="0">
              <a:spcBef>
                <a:spcPct val="50000"/>
              </a:spcBef>
            </a:pPr>
            <a:r>
              <a:rPr lang="en-US" sz="1800">
                <a:solidFill>
                  <a:srgbClr val="000000"/>
                </a:solidFill>
                <a:latin typeface="Times New Roman" pitchFamily="18" charset="0"/>
                <a:cs typeface="Times New Roman" pitchFamily="18" charset="0"/>
              </a:rPr>
              <a:t>The list is again devided into the sorted area and the unsorted area</a:t>
            </a:r>
            <a:r>
              <a:rPr lang="en-US" sz="1800">
                <a:latin typeface="Times New Roman" pitchFamily="18" charset="0"/>
                <a:cs typeface="Times New Roman" pitchFamily="18" charset="0"/>
              </a:rPr>
              <a:t>. Each iteration, </a:t>
            </a:r>
            <a:r>
              <a:rPr lang="en-US" sz="1800">
                <a:solidFill>
                  <a:schemeClr val="tx2"/>
                </a:solidFill>
                <a:latin typeface="Times New Roman" pitchFamily="18" charset="0"/>
                <a:cs typeface="Times New Roman" pitchFamily="18" charset="0"/>
              </a:rPr>
              <a:t>the next lowest item is beeing selected</a:t>
            </a:r>
            <a:r>
              <a:rPr lang="en-US" sz="1800">
                <a:latin typeface="Times New Roman" pitchFamily="18" charset="0"/>
                <a:cs typeface="Times New Roman" pitchFamily="18" charset="0"/>
              </a:rPr>
              <a:t>, and swapped to the correct position.</a:t>
            </a:r>
          </a:p>
          <a:p>
            <a:pPr marL="457200" indent="-457200" rtl="0" eaLnBrk="0" hangingPunct="0">
              <a:spcBef>
                <a:spcPct val="50000"/>
              </a:spcBef>
            </a:pPr>
            <a:r>
              <a:rPr lang="en-US" sz="1800">
                <a:solidFill>
                  <a:schemeClr val="tx2"/>
                </a:solidFill>
                <a:latin typeface="Times New Roman" pitchFamily="18" charset="0"/>
                <a:cs typeface="Times New Roman" pitchFamily="18" charset="0"/>
              </a:rPr>
              <a:t>In each iteration the selected item is added to the sorted list,</a:t>
            </a:r>
            <a:r>
              <a:rPr lang="en-US" sz="1800">
                <a:latin typeface="Times New Roman" pitchFamily="18" charset="0"/>
                <a:cs typeface="Times New Roman" pitchFamily="18" charset="0"/>
              </a:rPr>
              <a:t> the process is repeated for all items, until the list is sorted.</a:t>
            </a:r>
          </a:p>
        </p:txBody>
      </p:sp>
      <p:sp>
        <p:nvSpPr>
          <p:cNvPr id="190468" name="Rectangle 6"/>
          <p:cNvSpPr>
            <a:spLocks noChangeArrowheads="1"/>
          </p:cNvSpPr>
          <p:nvPr/>
        </p:nvSpPr>
        <p:spPr bwMode="auto">
          <a:xfrm>
            <a:off x="2305050" y="38862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69" name="Rectangle 13"/>
          <p:cNvSpPr>
            <a:spLocks noChangeArrowheads="1"/>
          </p:cNvSpPr>
          <p:nvPr/>
        </p:nvSpPr>
        <p:spPr bwMode="auto">
          <a:xfrm>
            <a:off x="6019800" y="42672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70" name="Rectangle 14"/>
          <p:cNvSpPr>
            <a:spLocks noChangeArrowheads="1"/>
          </p:cNvSpPr>
          <p:nvPr/>
        </p:nvSpPr>
        <p:spPr bwMode="auto">
          <a:xfrm>
            <a:off x="1095375" y="42576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71" name="Rectangle 15"/>
          <p:cNvSpPr>
            <a:spLocks noChangeArrowheads="1"/>
          </p:cNvSpPr>
          <p:nvPr/>
        </p:nvSpPr>
        <p:spPr bwMode="auto">
          <a:xfrm>
            <a:off x="1905000" y="49815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72" name="Rectangle 16"/>
          <p:cNvSpPr>
            <a:spLocks noChangeArrowheads="1"/>
          </p:cNvSpPr>
          <p:nvPr/>
        </p:nvSpPr>
        <p:spPr bwMode="auto">
          <a:xfrm>
            <a:off x="1905000" y="535305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73" name="Line 19"/>
          <p:cNvSpPr>
            <a:spLocks noChangeShapeType="1"/>
          </p:cNvSpPr>
          <p:nvPr/>
        </p:nvSpPr>
        <p:spPr bwMode="auto">
          <a:xfrm flipH="1" flipV="1">
            <a:off x="1295400" y="4219575"/>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74" name="Line 28"/>
          <p:cNvSpPr>
            <a:spLocks noChangeShapeType="1"/>
          </p:cNvSpPr>
          <p:nvPr/>
        </p:nvSpPr>
        <p:spPr bwMode="auto">
          <a:xfrm flipV="1">
            <a:off x="6610350" y="64008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75" name="Rectangle 32"/>
          <p:cNvSpPr>
            <a:spLocks noChangeArrowheads="1"/>
          </p:cNvSpPr>
          <p:nvPr/>
        </p:nvSpPr>
        <p:spPr bwMode="auto">
          <a:xfrm>
            <a:off x="2305050" y="42576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76" name="Rectangle 33"/>
          <p:cNvSpPr>
            <a:spLocks noChangeArrowheads="1"/>
          </p:cNvSpPr>
          <p:nvPr/>
        </p:nvSpPr>
        <p:spPr bwMode="auto">
          <a:xfrm>
            <a:off x="1295400" y="535305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77" name="Rectangle 35"/>
          <p:cNvSpPr>
            <a:spLocks noChangeArrowheads="1"/>
          </p:cNvSpPr>
          <p:nvPr/>
        </p:nvSpPr>
        <p:spPr bwMode="auto">
          <a:xfrm>
            <a:off x="1495425" y="64484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78" name="Line 36"/>
          <p:cNvSpPr>
            <a:spLocks noChangeShapeType="1"/>
          </p:cNvSpPr>
          <p:nvPr/>
        </p:nvSpPr>
        <p:spPr bwMode="auto">
          <a:xfrm flipH="1" flipV="1">
            <a:off x="1104900" y="38481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79" name="Line 37"/>
          <p:cNvSpPr>
            <a:spLocks noChangeShapeType="1"/>
          </p:cNvSpPr>
          <p:nvPr/>
        </p:nvSpPr>
        <p:spPr bwMode="auto">
          <a:xfrm flipH="1" flipV="1">
            <a:off x="1285875" y="4943475"/>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80" name="Line 38"/>
          <p:cNvSpPr>
            <a:spLocks noChangeShapeType="1"/>
          </p:cNvSpPr>
          <p:nvPr/>
        </p:nvSpPr>
        <p:spPr bwMode="auto">
          <a:xfrm flipH="1" flipV="1">
            <a:off x="1485900" y="531495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81" name="Rectangle 39"/>
          <p:cNvSpPr>
            <a:spLocks noChangeArrowheads="1"/>
          </p:cNvSpPr>
          <p:nvPr/>
        </p:nvSpPr>
        <p:spPr bwMode="auto">
          <a:xfrm>
            <a:off x="1485900" y="60864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82" name="Line 40"/>
          <p:cNvSpPr>
            <a:spLocks noChangeShapeType="1"/>
          </p:cNvSpPr>
          <p:nvPr/>
        </p:nvSpPr>
        <p:spPr bwMode="auto">
          <a:xfrm flipH="1" flipV="1">
            <a:off x="1447800" y="60198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83" name="Line 41"/>
          <p:cNvSpPr>
            <a:spLocks noChangeShapeType="1"/>
          </p:cNvSpPr>
          <p:nvPr/>
        </p:nvSpPr>
        <p:spPr bwMode="auto">
          <a:xfrm flipH="1" flipV="1">
            <a:off x="1676400" y="64008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84" name="Rectangle 4"/>
          <p:cNvSpPr>
            <a:spLocks noChangeArrowheads="1"/>
          </p:cNvSpPr>
          <p:nvPr/>
        </p:nvSpPr>
        <p:spPr bwMode="auto">
          <a:xfrm>
            <a:off x="457200" y="3429000"/>
            <a:ext cx="39624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Single iteration explanation:</a:t>
            </a:r>
          </a:p>
          <a:p>
            <a:pPr marL="742950" lvl="1" indent="-285750" rtl="0" eaLnBrk="0" hangingPunct="0">
              <a:spcBef>
                <a:spcPct val="50000"/>
              </a:spcBef>
            </a:pPr>
            <a:r>
              <a:rPr lang="en-US" sz="1600">
                <a:latin typeface="Times New Roman" pitchFamily="18" charset="0"/>
                <a:cs typeface="Times New Roman" pitchFamily="18" charset="0"/>
              </a:rPr>
              <a:t>( 5  6  3  7  2  8  1  4 )    1 is selected</a:t>
            </a:r>
          </a:p>
          <a:p>
            <a:pPr marL="742950" lvl="1" indent="-285750" rtl="0" eaLnBrk="0" hangingPunct="0">
              <a:spcBef>
                <a:spcPct val="50000"/>
              </a:spcBef>
            </a:pPr>
            <a:r>
              <a:rPr lang="en-US" sz="1600">
                <a:latin typeface="Times New Roman" pitchFamily="18" charset="0"/>
                <a:cs typeface="Times New Roman" pitchFamily="18" charset="0"/>
              </a:rPr>
              <a:t>( 1  6  3  7  2  8  5  4 )    swapping [1 | 5]</a:t>
            </a:r>
          </a:p>
          <a:p>
            <a:pPr marL="742950" lvl="1" indent="-285750" rtl="0" eaLnBrk="0" hangingPunct="0">
              <a:spcBef>
                <a:spcPct val="50000"/>
              </a:spcBef>
            </a:pPr>
            <a:endParaRPr lang="en-US" sz="1600">
              <a:latin typeface="Times New Roman" pitchFamily="18" charset="0"/>
              <a:cs typeface="Times New Roman" pitchFamily="18" charset="0"/>
            </a:endParaRPr>
          </a:p>
          <a:p>
            <a:pPr marL="742950" lvl="1" indent="-285750" rtl="0" eaLnBrk="0" hangingPunct="0">
              <a:spcBef>
                <a:spcPct val="50000"/>
              </a:spcBef>
            </a:pPr>
            <a:r>
              <a:rPr lang="en-US" sz="1600">
                <a:latin typeface="Times New Roman" pitchFamily="18" charset="0"/>
                <a:cs typeface="Times New Roman" pitchFamily="18" charset="0"/>
              </a:rPr>
              <a:t>( 1  6  3  7  2  8  5  4 )    2 is selected</a:t>
            </a:r>
          </a:p>
          <a:p>
            <a:pPr marL="742950" lvl="1" indent="-285750" rtl="0" eaLnBrk="0" hangingPunct="0">
              <a:spcBef>
                <a:spcPct val="50000"/>
              </a:spcBef>
            </a:pPr>
            <a:r>
              <a:rPr lang="en-US" sz="1600">
                <a:latin typeface="Times New Roman" pitchFamily="18" charset="0"/>
                <a:cs typeface="Times New Roman" pitchFamily="18" charset="0"/>
              </a:rPr>
              <a:t>( 1  2  3  7  6  8  5  4 )    swapping [2 | 6]</a:t>
            </a:r>
          </a:p>
          <a:p>
            <a:pPr marL="742950" lvl="1" indent="-285750" rtl="0" eaLnBrk="0" hangingPunct="0">
              <a:spcBef>
                <a:spcPct val="50000"/>
              </a:spcBef>
            </a:pPr>
            <a:endParaRPr lang="en-US" sz="1600">
              <a:latin typeface="Times New Roman" pitchFamily="18" charset="0"/>
              <a:cs typeface="Times New Roman" pitchFamily="18" charset="0"/>
            </a:endParaRPr>
          </a:p>
          <a:p>
            <a:pPr marL="742950" lvl="1" indent="-285750" rtl="0" eaLnBrk="0" hangingPunct="0">
              <a:spcBef>
                <a:spcPct val="50000"/>
              </a:spcBef>
            </a:pPr>
            <a:r>
              <a:rPr lang="en-US" sz="1600">
                <a:latin typeface="Times New Roman" pitchFamily="18" charset="0"/>
                <a:cs typeface="Times New Roman" pitchFamily="18" charset="0"/>
              </a:rPr>
              <a:t>( 1  2  3  7  6  8  5  4 )    3 is selected</a:t>
            </a:r>
          </a:p>
          <a:p>
            <a:pPr marL="742950" lvl="1" indent="-285750" rtl="0" eaLnBrk="0" hangingPunct="0">
              <a:spcBef>
                <a:spcPct val="50000"/>
              </a:spcBef>
            </a:pPr>
            <a:r>
              <a:rPr lang="en-US" sz="1600">
                <a:latin typeface="Times New Roman" pitchFamily="18" charset="0"/>
                <a:cs typeface="Times New Roman" pitchFamily="18" charset="0"/>
              </a:rPr>
              <a:t>( 1  2  3  7  6  8  5  4 )    swapping [3 | 3]</a:t>
            </a:r>
          </a:p>
        </p:txBody>
      </p:sp>
      <p:sp>
        <p:nvSpPr>
          <p:cNvPr id="190485" name="Line 42"/>
          <p:cNvSpPr>
            <a:spLocks noChangeShapeType="1"/>
          </p:cNvSpPr>
          <p:nvPr/>
        </p:nvSpPr>
        <p:spPr bwMode="auto">
          <a:xfrm flipV="1">
            <a:off x="5219700" y="3838575"/>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86" name="Rectangle 43"/>
          <p:cNvSpPr>
            <a:spLocks noChangeArrowheads="1"/>
          </p:cNvSpPr>
          <p:nvPr/>
        </p:nvSpPr>
        <p:spPr bwMode="auto">
          <a:xfrm>
            <a:off x="6419850" y="38766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87" name="Line 44"/>
          <p:cNvSpPr>
            <a:spLocks noChangeShapeType="1"/>
          </p:cNvSpPr>
          <p:nvPr/>
        </p:nvSpPr>
        <p:spPr bwMode="auto">
          <a:xfrm flipV="1">
            <a:off x="5381625" y="4200525"/>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88" name="Line 45"/>
          <p:cNvSpPr>
            <a:spLocks noChangeShapeType="1"/>
          </p:cNvSpPr>
          <p:nvPr/>
        </p:nvSpPr>
        <p:spPr bwMode="auto">
          <a:xfrm flipV="1">
            <a:off x="5591175" y="4562475"/>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89" name="Line 46"/>
          <p:cNvSpPr>
            <a:spLocks noChangeShapeType="1"/>
          </p:cNvSpPr>
          <p:nvPr/>
        </p:nvSpPr>
        <p:spPr bwMode="auto">
          <a:xfrm flipV="1">
            <a:off x="5791200" y="493395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90" name="Line 47"/>
          <p:cNvSpPr>
            <a:spLocks noChangeShapeType="1"/>
          </p:cNvSpPr>
          <p:nvPr/>
        </p:nvSpPr>
        <p:spPr bwMode="auto">
          <a:xfrm flipV="1">
            <a:off x="6000750" y="5286375"/>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91" name="Line 48"/>
          <p:cNvSpPr>
            <a:spLocks noChangeShapeType="1"/>
          </p:cNvSpPr>
          <p:nvPr/>
        </p:nvSpPr>
        <p:spPr bwMode="auto">
          <a:xfrm flipV="1">
            <a:off x="6200775" y="565785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92" name="Line 49"/>
          <p:cNvSpPr>
            <a:spLocks noChangeShapeType="1"/>
          </p:cNvSpPr>
          <p:nvPr/>
        </p:nvSpPr>
        <p:spPr bwMode="auto">
          <a:xfrm flipV="1">
            <a:off x="6400800" y="60198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90493" name="Rectangle 50"/>
          <p:cNvSpPr>
            <a:spLocks noChangeArrowheads="1"/>
          </p:cNvSpPr>
          <p:nvPr/>
        </p:nvSpPr>
        <p:spPr bwMode="auto">
          <a:xfrm>
            <a:off x="5610225" y="46101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94" name="Rectangle 51"/>
          <p:cNvSpPr>
            <a:spLocks noChangeArrowheads="1"/>
          </p:cNvSpPr>
          <p:nvPr/>
        </p:nvSpPr>
        <p:spPr bwMode="auto">
          <a:xfrm>
            <a:off x="6629400" y="49815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95" name="Rectangle 52"/>
          <p:cNvSpPr>
            <a:spLocks noChangeArrowheads="1"/>
          </p:cNvSpPr>
          <p:nvPr/>
        </p:nvSpPr>
        <p:spPr bwMode="auto">
          <a:xfrm>
            <a:off x="6429375" y="53435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96" name="Rectangle 53"/>
          <p:cNvSpPr>
            <a:spLocks noChangeArrowheads="1"/>
          </p:cNvSpPr>
          <p:nvPr/>
        </p:nvSpPr>
        <p:spPr bwMode="auto">
          <a:xfrm>
            <a:off x="6429375" y="57054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97" name="Rectangle 54"/>
          <p:cNvSpPr>
            <a:spLocks noChangeArrowheads="1"/>
          </p:cNvSpPr>
          <p:nvPr/>
        </p:nvSpPr>
        <p:spPr bwMode="auto">
          <a:xfrm>
            <a:off x="6429375" y="60674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0498" name="Rectangle 4"/>
          <p:cNvSpPr>
            <a:spLocks noChangeArrowheads="1"/>
          </p:cNvSpPr>
          <p:nvPr/>
        </p:nvSpPr>
        <p:spPr bwMode="auto">
          <a:xfrm>
            <a:off x="4572000" y="3429000"/>
            <a:ext cx="40386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Processing N-1 iterations:</a:t>
            </a:r>
          </a:p>
          <a:p>
            <a:pPr marL="742950" lvl="1" indent="-285750" rtl="0" eaLnBrk="0" hangingPunct="0">
              <a:spcBef>
                <a:spcPct val="50000"/>
              </a:spcBef>
            </a:pPr>
            <a:r>
              <a:rPr lang="en-US" sz="1600">
                <a:latin typeface="Times New Roman" pitchFamily="18" charset="0"/>
                <a:cs typeface="Times New Roman" pitchFamily="18" charset="0"/>
              </a:rPr>
              <a:t>( 5  6  3  7  2  8  1  4 )      1 is selected</a:t>
            </a:r>
          </a:p>
          <a:p>
            <a:pPr marL="742950" lvl="1" indent="-285750" rtl="0" eaLnBrk="0" hangingPunct="0">
              <a:spcBef>
                <a:spcPct val="50000"/>
              </a:spcBef>
            </a:pPr>
            <a:r>
              <a:rPr lang="en-US" sz="1600">
                <a:latin typeface="Times New Roman" pitchFamily="18" charset="0"/>
                <a:cs typeface="Times New Roman" pitchFamily="18" charset="0"/>
              </a:rPr>
              <a:t>( 1  6  3  7  2  8  5  4 )      2 is selected</a:t>
            </a:r>
          </a:p>
          <a:p>
            <a:pPr marL="742950" lvl="1" indent="-285750" rtl="0" eaLnBrk="0" hangingPunct="0">
              <a:spcBef>
                <a:spcPct val="50000"/>
              </a:spcBef>
            </a:pPr>
            <a:r>
              <a:rPr lang="en-US" sz="1600">
                <a:latin typeface="Times New Roman" pitchFamily="18" charset="0"/>
                <a:cs typeface="Times New Roman" pitchFamily="18" charset="0"/>
              </a:rPr>
              <a:t>( 1  2  3  7  6  8  5  4 )      3 is selected</a:t>
            </a:r>
          </a:p>
          <a:p>
            <a:pPr marL="742950" lvl="1" indent="-285750" rtl="0" eaLnBrk="0" hangingPunct="0">
              <a:spcBef>
                <a:spcPct val="50000"/>
              </a:spcBef>
            </a:pPr>
            <a:r>
              <a:rPr lang="en-US" sz="1600">
                <a:latin typeface="Times New Roman" pitchFamily="18" charset="0"/>
                <a:cs typeface="Times New Roman" pitchFamily="18" charset="0"/>
              </a:rPr>
              <a:t>( 1  2  3  7  6  8  5  4 )      4 is selected</a:t>
            </a:r>
          </a:p>
          <a:p>
            <a:pPr marL="742950" lvl="1" indent="-285750" rtl="0" eaLnBrk="0" hangingPunct="0">
              <a:spcBef>
                <a:spcPct val="50000"/>
              </a:spcBef>
            </a:pPr>
            <a:r>
              <a:rPr lang="en-US" sz="1600">
                <a:latin typeface="Times New Roman" pitchFamily="18" charset="0"/>
                <a:cs typeface="Times New Roman" pitchFamily="18" charset="0"/>
              </a:rPr>
              <a:t>( 1  2  3  4  6  8  5  7 )      5 is selected</a:t>
            </a:r>
          </a:p>
          <a:p>
            <a:pPr marL="742950" lvl="1" indent="-285750" rtl="0" eaLnBrk="0" hangingPunct="0">
              <a:spcBef>
                <a:spcPct val="50000"/>
              </a:spcBef>
            </a:pPr>
            <a:r>
              <a:rPr lang="en-US" sz="1600">
                <a:latin typeface="Times New Roman" pitchFamily="18" charset="0"/>
                <a:cs typeface="Times New Roman" pitchFamily="18" charset="0"/>
              </a:rPr>
              <a:t>( 1  2  3  4  5  8  6  7 )      6 is selected</a:t>
            </a:r>
          </a:p>
          <a:p>
            <a:pPr marL="742950" lvl="1" indent="-285750" rtl="0" eaLnBrk="0" hangingPunct="0">
              <a:spcBef>
                <a:spcPct val="50000"/>
              </a:spcBef>
            </a:pPr>
            <a:r>
              <a:rPr lang="en-US" sz="1600">
                <a:latin typeface="Times New Roman" pitchFamily="18" charset="0"/>
                <a:cs typeface="Times New Roman" pitchFamily="18" charset="0"/>
              </a:rPr>
              <a:t>( 1  2  3  4  5  6  7  8 )      7 is selected</a:t>
            </a:r>
          </a:p>
          <a:p>
            <a:pPr marL="742950" lvl="1" indent="-285750" rtl="0" eaLnBrk="0" hangingPunct="0">
              <a:spcBef>
                <a:spcPct val="50000"/>
              </a:spcBef>
            </a:pPr>
            <a:r>
              <a:rPr lang="en-US" sz="1600">
                <a:latin typeface="Times New Roman" pitchFamily="18" charset="0"/>
                <a:cs typeface="Times New Roman" pitchFamily="18" charset="0"/>
              </a:rPr>
              <a:t>( 1  2  3  4  5  6  7  8 )      sorted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subTitle" idx="1"/>
          </p:nvPr>
        </p:nvSpPr>
        <p:spPr>
          <a:xfrm>
            <a:off x="1143000" y="2667000"/>
            <a:ext cx="6858000" cy="2057400"/>
          </a:xfrm>
        </p:spPr>
        <p:txBody>
          <a:bodyPr/>
          <a:lstStyle/>
          <a:p>
            <a:pPr rtl="0" eaLnBrk="1" hangingPunct="1">
              <a:lnSpc>
                <a:spcPct val="90000"/>
              </a:lnSpc>
            </a:pPr>
            <a:r>
              <a:rPr lang="en-US" sz="4000" b="1" smtClean="0">
                <a:solidFill>
                  <a:srgbClr val="FF0000"/>
                </a:solidFill>
                <a:latin typeface="Times New Roman" pitchFamily="18" charset="0"/>
              </a:rPr>
              <a:t>Variables  And  Constants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4340"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C99FC64-08CD-4D67-92E8-CFA0CC09542A}" type="slidenum">
              <a:rPr lang="he-IL" sz="1200" smtClean="0">
                <a:solidFill>
                  <a:srgbClr val="898989"/>
                </a:solidFill>
                <a:cs typeface="Arial" pitchFamily="34" charset="0"/>
              </a:rPr>
              <a:pPr eaLnBrk="1" hangingPunct="1"/>
              <a:t>21</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Copyright @ 2007 Real Time College</a:t>
            </a:r>
            <a:endParaRPr lang="en-US"/>
          </a:p>
        </p:txBody>
      </p:sp>
      <p:sp>
        <p:nvSpPr>
          <p:cNvPr id="19149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D02E52D-F3F4-443D-9AEF-5438F7676205}" type="slidenum">
              <a:rPr lang="he-IL" sz="1200" smtClean="0">
                <a:solidFill>
                  <a:srgbClr val="898989"/>
                </a:solidFill>
                <a:cs typeface="Arial" pitchFamily="34" charset="0"/>
              </a:rPr>
              <a:pPr eaLnBrk="1" hangingPunct="1"/>
              <a:t>210</a:t>
            </a:fld>
            <a:endParaRPr lang="en-US" sz="1200" smtClean="0">
              <a:solidFill>
                <a:srgbClr val="898989"/>
              </a:solidFill>
            </a:endParaRPr>
          </a:p>
        </p:txBody>
      </p:sp>
      <p:graphicFrame>
        <p:nvGraphicFramePr>
          <p:cNvPr id="4" name="Table 3"/>
          <p:cNvGraphicFramePr>
            <a:graphicFrameLocks noGrp="1"/>
          </p:cNvGraphicFramePr>
          <p:nvPr/>
        </p:nvGraphicFramePr>
        <p:xfrm>
          <a:off x="457200" y="1812925"/>
          <a:ext cx="8229600" cy="1098549"/>
        </p:xfrm>
        <a:graphic>
          <a:graphicData uri="http://schemas.openxmlformats.org/drawingml/2006/table">
            <a:tbl>
              <a:tblPr/>
              <a:tblGrid>
                <a:gridCol w="4114800"/>
                <a:gridCol w="4114800"/>
              </a:tblGrid>
              <a:tr h="366183">
                <a:tc>
                  <a:txBody>
                    <a:bodyPr/>
                    <a:lstStyle/>
                    <a:p>
                      <a:pPr algn="l" fontAlgn="t"/>
                      <a:r>
                        <a:rPr lang="en-US" sz="1800" u="none" strike="noStrike" dirty="0">
                          <a:solidFill>
                            <a:srgbClr val="0645AD"/>
                          </a:solidFill>
                          <a:effectLst/>
                          <a:hlinkClick r:id="rId2" tooltip="Best, worst and average case"/>
                        </a:rPr>
                        <a:t>Worst case performance</a:t>
                      </a:r>
                      <a:endParaRPr lang="en-US" sz="1800" dirty="0">
                        <a:effectLst/>
                      </a:endParaRP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i="1">
                          <a:effectLst/>
                          <a:latin typeface="Times New Roman"/>
                        </a:rPr>
                        <a:t>O</a:t>
                      </a:r>
                      <a:r>
                        <a:rPr lang="en-US" sz="1800">
                          <a:effectLst/>
                          <a:latin typeface="Times New Roman"/>
                        </a:rPr>
                        <a:t>(</a:t>
                      </a:r>
                      <a:r>
                        <a:rPr lang="en-US" sz="1800" i="1">
                          <a:effectLst/>
                          <a:latin typeface="Times New Roman"/>
                        </a:rPr>
                        <a:t>n</a:t>
                      </a:r>
                      <a:r>
                        <a:rPr lang="en-US" sz="1800" baseline="30000">
                          <a:effectLst/>
                          <a:latin typeface="Times New Roman"/>
                        </a:rPr>
                        <a:t>2</a:t>
                      </a:r>
                      <a:r>
                        <a:rPr lang="en-US" sz="1800">
                          <a:effectLst/>
                          <a:latin typeface="Times New Roman"/>
                        </a:rPr>
                        <a:t>)</a:t>
                      </a:r>
                      <a:endParaRPr lang="en-US" sz="1800">
                        <a:effectLst/>
                      </a:endParaRP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6183">
                <a:tc>
                  <a:txBody>
                    <a:bodyPr/>
                    <a:lstStyle/>
                    <a:p>
                      <a:pPr algn="l" fontAlgn="t"/>
                      <a:r>
                        <a:rPr lang="en-US" sz="1800" u="none" strike="noStrike">
                          <a:solidFill>
                            <a:srgbClr val="0645AD"/>
                          </a:solidFill>
                          <a:effectLst/>
                          <a:hlinkClick r:id="rId2" tooltip="Best, worst and average case"/>
                        </a:rPr>
                        <a:t>Best case performance</a:t>
                      </a:r>
                      <a:endParaRPr lang="en-US" sz="1800">
                        <a:effectLst/>
                      </a:endParaRP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i="1">
                          <a:effectLst/>
                          <a:latin typeface="Times New Roman"/>
                        </a:rPr>
                        <a:t>O</a:t>
                      </a:r>
                      <a:r>
                        <a:rPr lang="en-US" sz="1800">
                          <a:effectLst/>
                          <a:latin typeface="Times New Roman"/>
                        </a:rPr>
                        <a:t>(</a:t>
                      </a:r>
                      <a:r>
                        <a:rPr lang="en-US" sz="1800" i="1">
                          <a:effectLst/>
                          <a:latin typeface="Times New Roman"/>
                        </a:rPr>
                        <a:t>n</a:t>
                      </a:r>
                      <a:r>
                        <a:rPr lang="en-US" sz="1800">
                          <a:effectLst/>
                          <a:latin typeface="Times New Roman"/>
                        </a:rPr>
                        <a:t>)</a:t>
                      </a:r>
                      <a:endParaRPr lang="en-US" sz="1800">
                        <a:effectLst/>
                      </a:endParaRP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6183">
                <a:tc>
                  <a:txBody>
                    <a:bodyPr/>
                    <a:lstStyle/>
                    <a:p>
                      <a:pPr algn="l" fontAlgn="t"/>
                      <a:r>
                        <a:rPr lang="en-US" sz="1800" u="none" strike="noStrike">
                          <a:solidFill>
                            <a:srgbClr val="0645AD"/>
                          </a:solidFill>
                          <a:effectLst/>
                          <a:hlinkClick r:id="rId2" tooltip="Best, worst and average case"/>
                        </a:rPr>
                        <a:t>Average case performance</a:t>
                      </a:r>
                      <a:endParaRPr lang="en-US" sz="1800">
                        <a:effectLst/>
                      </a:endParaRP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i="1" dirty="0">
                          <a:effectLst/>
                          <a:latin typeface="Times New Roman"/>
                        </a:rPr>
                        <a:t>O</a:t>
                      </a:r>
                      <a:r>
                        <a:rPr lang="en-US" sz="1800" dirty="0">
                          <a:effectLst/>
                          <a:latin typeface="Times New Roman"/>
                        </a:rPr>
                        <a:t>(</a:t>
                      </a:r>
                      <a:r>
                        <a:rPr lang="en-US" sz="1800" i="1" dirty="0">
                          <a:effectLst/>
                          <a:latin typeface="Times New Roman"/>
                        </a:rPr>
                        <a:t>n</a:t>
                      </a:r>
                      <a:r>
                        <a:rPr lang="en-US" sz="1800" baseline="30000" dirty="0">
                          <a:effectLst/>
                          <a:latin typeface="Times New Roman"/>
                        </a:rPr>
                        <a:t>2</a:t>
                      </a:r>
                      <a:r>
                        <a:rPr lang="en-US" sz="1800" dirty="0">
                          <a:effectLst/>
                          <a:latin typeface="Times New Roman"/>
                        </a:rPr>
                        <a:t>)</a:t>
                      </a:r>
                      <a:endParaRPr lang="en-US" sz="1800" dirty="0">
                        <a:effectLst/>
                      </a:endParaRP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nvGraphicFramePr>
        <p:xfrm>
          <a:off x="457200" y="5075238"/>
          <a:ext cx="8229600" cy="1096980"/>
        </p:xfrm>
        <a:graphic>
          <a:graphicData uri="http://schemas.openxmlformats.org/drawingml/2006/table">
            <a:tbl>
              <a:tblPr/>
              <a:tblGrid>
                <a:gridCol w="4114800"/>
                <a:gridCol w="4114800"/>
              </a:tblGrid>
              <a:tr h="365654">
                <a:tc>
                  <a:txBody>
                    <a:bodyPr/>
                    <a:lstStyle/>
                    <a:p>
                      <a:pPr algn="l" fontAlgn="t"/>
                      <a:r>
                        <a:rPr lang="en-US" sz="1800" u="none" strike="noStrike" dirty="0">
                          <a:solidFill>
                            <a:srgbClr val="0645AD"/>
                          </a:solidFill>
                          <a:effectLst/>
                          <a:hlinkClick r:id="rId2" tooltip="Best, worst and average case"/>
                        </a:rPr>
                        <a:t>Worst case performance</a:t>
                      </a:r>
                      <a:endParaRPr lang="en-US" sz="1800" dirty="0">
                        <a:effectLst/>
                      </a:endParaRPr>
                    </a:p>
                  </a:txBody>
                  <a:tcPr marT="45670" marB="4567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az-Cyrl-AZ" sz="1800">
                          <a:effectLst/>
                        </a:rPr>
                        <a:t>О(</a:t>
                      </a:r>
                      <a:r>
                        <a:rPr lang="en-US" sz="1800" i="1">
                          <a:effectLst/>
                        </a:rPr>
                        <a:t>n</a:t>
                      </a:r>
                      <a:r>
                        <a:rPr lang="en-US" sz="1800" baseline="30000">
                          <a:effectLst/>
                        </a:rPr>
                        <a:t>2</a:t>
                      </a:r>
                      <a:r>
                        <a:rPr lang="en-US" sz="1800">
                          <a:effectLst/>
                        </a:rPr>
                        <a:t>)</a:t>
                      </a:r>
                    </a:p>
                  </a:txBody>
                  <a:tcPr marT="45670" marB="4567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654">
                <a:tc>
                  <a:txBody>
                    <a:bodyPr/>
                    <a:lstStyle/>
                    <a:p>
                      <a:pPr algn="l" fontAlgn="t"/>
                      <a:r>
                        <a:rPr lang="en-US" sz="1800" u="none" strike="noStrike">
                          <a:solidFill>
                            <a:srgbClr val="0645AD"/>
                          </a:solidFill>
                          <a:effectLst/>
                          <a:hlinkClick r:id="rId2" tooltip="Best, worst and average case"/>
                        </a:rPr>
                        <a:t>Best case performance</a:t>
                      </a:r>
                      <a:endParaRPr lang="en-US" sz="1800">
                        <a:effectLst/>
                      </a:endParaRPr>
                    </a:p>
                  </a:txBody>
                  <a:tcPr marT="45670" marB="4567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az-Cyrl-AZ" sz="1800">
                          <a:effectLst/>
                        </a:rPr>
                        <a:t>О(</a:t>
                      </a:r>
                      <a:r>
                        <a:rPr lang="en-US" sz="1800" i="1">
                          <a:effectLst/>
                        </a:rPr>
                        <a:t>n</a:t>
                      </a:r>
                      <a:r>
                        <a:rPr lang="en-US" sz="1800" baseline="30000">
                          <a:effectLst/>
                        </a:rPr>
                        <a:t>2</a:t>
                      </a:r>
                      <a:r>
                        <a:rPr lang="en-US" sz="1800">
                          <a:effectLst/>
                        </a:rPr>
                        <a:t>)</a:t>
                      </a:r>
                    </a:p>
                  </a:txBody>
                  <a:tcPr marT="45670" marB="4567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654">
                <a:tc>
                  <a:txBody>
                    <a:bodyPr/>
                    <a:lstStyle/>
                    <a:p>
                      <a:pPr algn="l" fontAlgn="t"/>
                      <a:r>
                        <a:rPr lang="en-US" sz="1800" u="none" strike="noStrike" dirty="0">
                          <a:solidFill>
                            <a:srgbClr val="0645AD"/>
                          </a:solidFill>
                          <a:effectLst/>
                          <a:hlinkClick r:id="rId2" tooltip="Best, worst and average case"/>
                        </a:rPr>
                        <a:t>Average case performance</a:t>
                      </a:r>
                      <a:endParaRPr lang="en-US" sz="1800" dirty="0">
                        <a:effectLst/>
                      </a:endParaRPr>
                    </a:p>
                  </a:txBody>
                  <a:tcPr marT="45670" marB="4567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az-Cyrl-AZ" sz="1800" dirty="0">
                          <a:effectLst/>
                        </a:rPr>
                        <a:t>О(</a:t>
                      </a:r>
                      <a:r>
                        <a:rPr lang="en-US" sz="1800" i="1" dirty="0">
                          <a:effectLst/>
                        </a:rPr>
                        <a:t>n</a:t>
                      </a:r>
                      <a:r>
                        <a:rPr lang="en-US" sz="1800" baseline="30000" dirty="0">
                          <a:effectLst/>
                        </a:rPr>
                        <a:t>2</a:t>
                      </a:r>
                      <a:r>
                        <a:rPr lang="en-US" sz="1800" dirty="0">
                          <a:effectLst/>
                        </a:rPr>
                        <a:t>)</a:t>
                      </a:r>
                    </a:p>
                  </a:txBody>
                  <a:tcPr marT="45670" marB="4567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191520" name="TextBox 5"/>
          <p:cNvSpPr txBox="1">
            <a:spLocks noChangeArrowheads="1"/>
          </p:cNvSpPr>
          <p:nvPr/>
        </p:nvSpPr>
        <p:spPr bwMode="auto">
          <a:xfrm>
            <a:off x="533400" y="1431925"/>
            <a:ext cx="1390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800"/>
              <a:t>Bubble Sort</a:t>
            </a:r>
            <a:endParaRPr lang="he-IL" sz="1800"/>
          </a:p>
        </p:txBody>
      </p:sp>
      <p:sp>
        <p:nvSpPr>
          <p:cNvPr id="191521" name="TextBox 6"/>
          <p:cNvSpPr txBox="1">
            <a:spLocks noChangeArrowheads="1"/>
          </p:cNvSpPr>
          <p:nvPr/>
        </p:nvSpPr>
        <p:spPr bwMode="auto">
          <a:xfrm>
            <a:off x="547688" y="4708525"/>
            <a:ext cx="162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800"/>
              <a:t>Selection Sort</a:t>
            </a:r>
            <a:endParaRPr lang="he-IL" sz="1800"/>
          </a:p>
        </p:txBody>
      </p:sp>
      <p:graphicFrame>
        <p:nvGraphicFramePr>
          <p:cNvPr id="8" name="Table 7"/>
          <p:cNvGraphicFramePr>
            <a:graphicFrameLocks noGrp="1"/>
          </p:cNvGraphicFramePr>
          <p:nvPr/>
        </p:nvGraphicFramePr>
        <p:xfrm>
          <a:off x="457200" y="3413125"/>
          <a:ext cx="8229600" cy="1098549"/>
        </p:xfrm>
        <a:graphic>
          <a:graphicData uri="http://schemas.openxmlformats.org/drawingml/2006/table">
            <a:tbl>
              <a:tblPr/>
              <a:tblGrid>
                <a:gridCol w="4114800"/>
                <a:gridCol w="4114800"/>
              </a:tblGrid>
              <a:tr h="366183">
                <a:tc>
                  <a:txBody>
                    <a:bodyPr/>
                    <a:lstStyle/>
                    <a:p>
                      <a:pPr algn="l" fontAlgn="t"/>
                      <a:r>
                        <a:rPr lang="en-US" sz="1800" u="none" strike="noStrike">
                          <a:solidFill>
                            <a:srgbClr val="0645AD"/>
                          </a:solidFill>
                          <a:effectLst/>
                          <a:hlinkClick r:id="rId2" tooltip="Best, worst and average case"/>
                        </a:rPr>
                        <a:t>Worst case performance</a:t>
                      </a:r>
                      <a:endParaRPr lang="en-US" sz="1800">
                        <a:effectLst/>
                      </a:endParaRP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az-Cyrl-AZ" sz="1800">
                          <a:effectLst/>
                        </a:rPr>
                        <a:t>О(</a:t>
                      </a:r>
                      <a:r>
                        <a:rPr lang="en-US" sz="1800" i="1">
                          <a:effectLst/>
                        </a:rPr>
                        <a:t>n</a:t>
                      </a:r>
                      <a:r>
                        <a:rPr lang="en-US" sz="1800" baseline="30000">
                          <a:effectLst/>
                        </a:rPr>
                        <a:t>2</a:t>
                      </a:r>
                      <a:r>
                        <a:rPr lang="en-US" sz="1800">
                          <a:effectLst/>
                        </a:rPr>
                        <a:t>)</a:t>
                      </a: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6183">
                <a:tc>
                  <a:txBody>
                    <a:bodyPr/>
                    <a:lstStyle/>
                    <a:p>
                      <a:pPr algn="l" fontAlgn="t"/>
                      <a:r>
                        <a:rPr lang="en-US" sz="1800" u="sng">
                          <a:solidFill>
                            <a:srgbClr val="0645AD"/>
                          </a:solidFill>
                          <a:effectLst/>
                          <a:hlinkClick r:id="rId2" tooltip="Best, worst and average case"/>
                        </a:rPr>
                        <a:t>Best case performance</a:t>
                      </a:r>
                      <a:endParaRPr lang="en-US" sz="1800">
                        <a:effectLst/>
                      </a:endParaRP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a:effectLst/>
                        </a:rPr>
                        <a:t>O(</a:t>
                      </a:r>
                      <a:r>
                        <a:rPr lang="en-US" sz="1800" i="1">
                          <a:effectLst/>
                        </a:rPr>
                        <a:t>n</a:t>
                      </a:r>
                      <a:r>
                        <a:rPr lang="en-US" sz="1800">
                          <a:effectLst/>
                        </a:rPr>
                        <a:t>)</a:t>
                      </a: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6183">
                <a:tc>
                  <a:txBody>
                    <a:bodyPr/>
                    <a:lstStyle/>
                    <a:p>
                      <a:pPr algn="l" fontAlgn="t"/>
                      <a:r>
                        <a:rPr lang="en-US" sz="1800" u="none" strike="noStrike">
                          <a:solidFill>
                            <a:srgbClr val="0645AD"/>
                          </a:solidFill>
                          <a:effectLst/>
                          <a:hlinkClick r:id="rId2" tooltip="Best, worst and average case"/>
                        </a:rPr>
                        <a:t>Average case performance</a:t>
                      </a:r>
                      <a:endParaRPr lang="en-US" sz="1800">
                        <a:effectLst/>
                      </a:endParaRP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az-Cyrl-AZ" sz="1800" dirty="0">
                          <a:effectLst/>
                        </a:rPr>
                        <a:t>О(</a:t>
                      </a:r>
                      <a:r>
                        <a:rPr lang="en-US" sz="1800" i="1" dirty="0">
                          <a:effectLst/>
                        </a:rPr>
                        <a:t>n</a:t>
                      </a:r>
                      <a:r>
                        <a:rPr lang="en-US" sz="1800" baseline="30000" dirty="0">
                          <a:effectLst/>
                        </a:rPr>
                        <a:t>2</a:t>
                      </a:r>
                      <a:r>
                        <a:rPr lang="en-US" sz="1800" dirty="0">
                          <a:effectLst/>
                        </a:rPr>
                        <a:t>)</a:t>
                      </a:r>
                    </a:p>
                  </a:txBody>
                  <a:tcPr marT="45773" marB="457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191536" name="TextBox 8"/>
          <p:cNvSpPr txBox="1">
            <a:spLocks noChangeArrowheads="1"/>
          </p:cNvSpPr>
          <p:nvPr/>
        </p:nvSpPr>
        <p:spPr bwMode="auto">
          <a:xfrm>
            <a:off x="547688" y="3032125"/>
            <a:ext cx="1557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800"/>
              <a:t>Insertion Sort</a:t>
            </a:r>
            <a:endParaRPr lang="he-IL" sz="1800"/>
          </a:p>
        </p:txBody>
      </p:sp>
      <p:sp>
        <p:nvSpPr>
          <p:cNvPr id="191537" name="Rectangle 2"/>
          <p:cNvSpPr>
            <a:spLocks noChangeArrowheads="1"/>
          </p:cNvSpPr>
          <p:nvPr/>
        </p:nvSpPr>
        <p:spPr bwMode="auto">
          <a:xfrm>
            <a:off x="304800" y="4572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Comparison</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419100" y="4572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Shell sort</a:t>
            </a:r>
          </a:p>
        </p:txBody>
      </p:sp>
      <p:sp>
        <p:nvSpPr>
          <p:cNvPr id="192515" name="Rectangle 4"/>
          <p:cNvSpPr>
            <a:spLocks noChangeArrowheads="1"/>
          </p:cNvSpPr>
          <p:nvPr/>
        </p:nvSpPr>
        <p:spPr bwMode="auto">
          <a:xfrm>
            <a:off x="685800" y="1489075"/>
            <a:ext cx="8153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An expansion of  Insertion and Bubble sort. </a:t>
            </a:r>
            <a:r>
              <a:rPr lang="en-US" sz="1800">
                <a:solidFill>
                  <a:schemeClr val="tx2"/>
                </a:solidFill>
                <a:latin typeface="Times New Roman" pitchFamily="18" charset="0"/>
                <a:cs typeface="Times New Roman" pitchFamily="18" charset="0"/>
              </a:rPr>
              <a:t>Done by partially sorting items with a shrinking gap</a:t>
            </a:r>
            <a:r>
              <a:rPr lang="en-US" sz="1800">
                <a:latin typeface="Times New Roman" pitchFamily="18" charset="0"/>
                <a:cs typeface="Times New Roman" pitchFamily="18" charset="0"/>
              </a:rPr>
              <a:t>. The sorting can be very efficient on a large set of items.</a:t>
            </a:r>
          </a:p>
          <a:p>
            <a:pPr marL="457200" indent="-457200" rtl="0" eaLnBrk="0" hangingPunct="0">
              <a:spcBef>
                <a:spcPct val="50000"/>
              </a:spcBef>
            </a:pPr>
            <a:r>
              <a:rPr lang="en-US" sz="1800">
                <a:solidFill>
                  <a:srgbClr val="000000"/>
                </a:solidFill>
                <a:latin typeface="Times New Roman" pitchFamily="18" charset="0"/>
                <a:cs typeface="Times New Roman" pitchFamily="18" charset="0"/>
              </a:rPr>
              <a:t>Sorting is </a:t>
            </a:r>
            <a:r>
              <a:rPr lang="en-US" sz="1800">
                <a:solidFill>
                  <a:schemeClr val="tx2"/>
                </a:solidFill>
                <a:latin typeface="Times New Roman" pitchFamily="18" charset="0"/>
                <a:cs typeface="Times New Roman" pitchFamily="18" charset="0"/>
              </a:rPr>
              <a:t>done several times, on sub-arrays of the main array</a:t>
            </a:r>
            <a:r>
              <a:rPr lang="en-US" sz="1800">
                <a:solidFill>
                  <a:srgbClr val="000000"/>
                </a:solidFill>
                <a:latin typeface="Times New Roman" pitchFamily="18" charset="0"/>
                <a:cs typeface="Times New Roman" pitchFamily="18" charset="0"/>
              </a:rPr>
              <a:t>. Each sub array is a group of items that lie far apart. Example – </a:t>
            </a:r>
            <a:r>
              <a:rPr lang="en-US" sz="1800" i="1">
                <a:solidFill>
                  <a:srgbClr val="0033CC"/>
                </a:solidFill>
                <a:latin typeface="Times New Roman" pitchFamily="18" charset="0"/>
                <a:cs typeface="Times New Roman" pitchFamily="18" charset="0"/>
              </a:rPr>
              <a:t>items:[0,8,16,24] items:[1,9,17,25]</a:t>
            </a:r>
            <a:r>
              <a:rPr lang="en-US" sz="1800">
                <a:solidFill>
                  <a:srgbClr val="000000"/>
                </a:solidFill>
                <a:latin typeface="Times New Roman" pitchFamily="18" charset="0"/>
                <a:cs typeface="Times New Roman" pitchFamily="18" charset="0"/>
              </a:rPr>
              <a:t> ..</a:t>
            </a:r>
            <a:endParaRPr lang="en-US" sz="1800">
              <a:latin typeface="Times New Roman" pitchFamily="18" charset="0"/>
              <a:cs typeface="Times New Roman" pitchFamily="18" charset="0"/>
            </a:endParaRPr>
          </a:p>
          <a:p>
            <a:pPr marL="457200" indent="-457200" rtl="0" eaLnBrk="0" hangingPunct="0">
              <a:spcBef>
                <a:spcPct val="50000"/>
              </a:spcBef>
            </a:pPr>
            <a:r>
              <a:rPr lang="en-US" sz="1800">
                <a:solidFill>
                  <a:srgbClr val="000000"/>
                </a:solidFill>
                <a:latin typeface="Times New Roman" pitchFamily="18" charset="0"/>
                <a:cs typeface="Times New Roman" pitchFamily="18" charset="0"/>
              </a:rPr>
              <a:t>The running time of Shellsort is heavily dependent on the gap sequence it uses</a:t>
            </a:r>
            <a:r>
              <a:rPr lang="en-US" sz="1800">
                <a:solidFill>
                  <a:schemeClr val="tx2"/>
                </a:solidFill>
                <a:latin typeface="Times New Roman" pitchFamily="18" charset="0"/>
                <a:cs typeface="Times New Roman" pitchFamily="18" charset="0"/>
              </a:rPr>
              <a:t>.</a:t>
            </a:r>
          </a:p>
        </p:txBody>
      </p:sp>
      <p:sp>
        <p:nvSpPr>
          <p:cNvPr id="192516" name="Rectangle 6"/>
          <p:cNvSpPr>
            <a:spLocks noChangeArrowheads="1"/>
          </p:cNvSpPr>
          <p:nvPr/>
        </p:nvSpPr>
        <p:spPr bwMode="auto">
          <a:xfrm>
            <a:off x="1800225" y="37338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17" name="Rectangle 8"/>
          <p:cNvSpPr>
            <a:spLocks noChangeArrowheads="1"/>
          </p:cNvSpPr>
          <p:nvPr/>
        </p:nvSpPr>
        <p:spPr bwMode="auto">
          <a:xfrm>
            <a:off x="1057275" y="37338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18" name="Rectangle 9"/>
          <p:cNvSpPr>
            <a:spLocks noChangeArrowheads="1"/>
          </p:cNvSpPr>
          <p:nvPr/>
        </p:nvSpPr>
        <p:spPr bwMode="auto">
          <a:xfrm>
            <a:off x="2019300" y="40767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19" name="Rectangle 10"/>
          <p:cNvSpPr>
            <a:spLocks noChangeArrowheads="1"/>
          </p:cNvSpPr>
          <p:nvPr/>
        </p:nvSpPr>
        <p:spPr bwMode="auto">
          <a:xfrm>
            <a:off x="2200275" y="44196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20" name="Rectangle 13"/>
          <p:cNvSpPr>
            <a:spLocks noChangeArrowheads="1"/>
          </p:cNvSpPr>
          <p:nvPr/>
        </p:nvSpPr>
        <p:spPr bwMode="auto">
          <a:xfrm>
            <a:off x="1238250" y="40671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21" name="Rectangle 14"/>
          <p:cNvSpPr>
            <a:spLocks noChangeArrowheads="1"/>
          </p:cNvSpPr>
          <p:nvPr/>
        </p:nvSpPr>
        <p:spPr bwMode="auto">
          <a:xfrm>
            <a:off x="1428750" y="44196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22" name="Rectangle 15"/>
          <p:cNvSpPr>
            <a:spLocks noChangeArrowheads="1"/>
          </p:cNvSpPr>
          <p:nvPr/>
        </p:nvSpPr>
        <p:spPr bwMode="auto">
          <a:xfrm>
            <a:off x="2390775" y="47625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23" name="Rectangle 19"/>
          <p:cNvSpPr>
            <a:spLocks noChangeArrowheads="1"/>
          </p:cNvSpPr>
          <p:nvPr/>
        </p:nvSpPr>
        <p:spPr bwMode="auto">
          <a:xfrm>
            <a:off x="1619250" y="47625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24" name="Rectangle 24"/>
          <p:cNvSpPr>
            <a:spLocks noChangeArrowheads="1"/>
          </p:cNvSpPr>
          <p:nvPr/>
        </p:nvSpPr>
        <p:spPr bwMode="auto">
          <a:xfrm>
            <a:off x="6115050" y="3722688"/>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25" name="Rectangle 37"/>
          <p:cNvSpPr>
            <a:spLocks noChangeArrowheads="1"/>
          </p:cNvSpPr>
          <p:nvPr/>
        </p:nvSpPr>
        <p:spPr bwMode="auto">
          <a:xfrm>
            <a:off x="5372100" y="4398963"/>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26" name="Rectangle 38"/>
          <p:cNvSpPr>
            <a:spLocks noChangeArrowheads="1"/>
          </p:cNvSpPr>
          <p:nvPr/>
        </p:nvSpPr>
        <p:spPr bwMode="auto">
          <a:xfrm>
            <a:off x="5543550" y="3722688"/>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27" name="Rectangle 39"/>
          <p:cNvSpPr>
            <a:spLocks noChangeArrowheads="1"/>
          </p:cNvSpPr>
          <p:nvPr/>
        </p:nvSpPr>
        <p:spPr bwMode="auto">
          <a:xfrm>
            <a:off x="4981575" y="3713163"/>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28" name="Rectangle 40"/>
          <p:cNvSpPr>
            <a:spLocks noChangeArrowheads="1"/>
          </p:cNvSpPr>
          <p:nvPr/>
        </p:nvSpPr>
        <p:spPr bwMode="auto">
          <a:xfrm>
            <a:off x="5162550" y="40671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29" name="Rectangle 41"/>
          <p:cNvSpPr>
            <a:spLocks noChangeArrowheads="1"/>
          </p:cNvSpPr>
          <p:nvPr/>
        </p:nvSpPr>
        <p:spPr bwMode="auto">
          <a:xfrm>
            <a:off x="5753100" y="4075113"/>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30" name="Rectangle 42"/>
          <p:cNvSpPr>
            <a:spLocks noChangeArrowheads="1"/>
          </p:cNvSpPr>
          <p:nvPr/>
        </p:nvSpPr>
        <p:spPr bwMode="auto">
          <a:xfrm>
            <a:off x="5943600" y="440055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31" name="Rectangle 43"/>
          <p:cNvSpPr>
            <a:spLocks noChangeArrowheads="1"/>
          </p:cNvSpPr>
          <p:nvPr/>
        </p:nvSpPr>
        <p:spPr bwMode="auto">
          <a:xfrm>
            <a:off x="6324600" y="4075113"/>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2532" name="Rectangle 4"/>
          <p:cNvSpPr>
            <a:spLocks noChangeArrowheads="1"/>
          </p:cNvSpPr>
          <p:nvPr/>
        </p:nvSpPr>
        <p:spPr bwMode="auto">
          <a:xfrm>
            <a:off x="419100" y="3276600"/>
            <a:ext cx="396240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Sorting explanation: Gap=4.</a:t>
            </a:r>
          </a:p>
          <a:p>
            <a:pPr marL="742950" lvl="1" indent="-285750" rtl="0" eaLnBrk="0" hangingPunct="0">
              <a:spcBef>
                <a:spcPct val="50000"/>
              </a:spcBef>
            </a:pPr>
            <a:r>
              <a:rPr lang="en-US" sz="1500">
                <a:latin typeface="Times New Roman" pitchFamily="18" charset="0"/>
                <a:cs typeface="Times New Roman" pitchFamily="18" charset="0"/>
              </a:rPr>
              <a:t>( 5  6  3  7  2  8  1  4 )    1</a:t>
            </a:r>
            <a:r>
              <a:rPr lang="en-US" sz="1500" baseline="30000">
                <a:latin typeface="Times New Roman" pitchFamily="18" charset="0"/>
                <a:cs typeface="Times New Roman" pitchFamily="18" charset="0"/>
              </a:rPr>
              <a:t>st</a:t>
            </a:r>
            <a:r>
              <a:rPr lang="en-US" sz="1500">
                <a:latin typeface="Times New Roman" pitchFamily="18" charset="0"/>
                <a:cs typeface="Times New Roman" pitchFamily="18" charset="0"/>
              </a:rPr>
              <a:t> group</a:t>
            </a:r>
          </a:p>
          <a:p>
            <a:pPr marL="742950" lvl="1" indent="-285750" rtl="0" eaLnBrk="0" hangingPunct="0">
              <a:spcBef>
                <a:spcPct val="50000"/>
              </a:spcBef>
            </a:pPr>
            <a:r>
              <a:rPr lang="en-US" sz="1500">
                <a:latin typeface="Times New Roman" pitchFamily="18" charset="0"/>
                <a:cs typeface="Times New Roman" pitchFamily="18" charset="0"/>
              </a:rPr>
              <a:t>( 5  6  3  7  2  8  1  4 )    2</a:t>
            </a:r>
            <a:r>
              <a:rPr lang="en-US" sz="1500" baseline="30000">
                <a:latin typeface="Times New Roman" pitchFamily="18" charset="0"/>
                <a:cs typeface="Times New Roman" pitchFamily="18" charset="0"/>
              </a:rPr>
              <a:t>nd</a:t>
            </a:r>
            <a:r>
              <a:rPr lang="en-US" sz="1500">
                <a:latin typeface="Times New Roman" pitchFamily="18" charset="0"/>
                <a:cs typeface="Times New Roman" pitchFamily="18" charset="0"/>
              </a:rPr>
              <a:t> group</a:t>
            </a:r>
          </a:p>
          <a:p>
            <a:pPr marL="742950" lvl="1" indent="-285750" rtl="0" eaLnBrk="0" hangingPunct="0">
              <a:spcBef>
                <a:spcPct val="50000"/>
              </a:spcBef>
            </a:pPr>
            <a:r>
              <a:rPr lang="en-US" sz="1500">
                <a:latin typeface="Times New Roman" pitchFamily="18" charset="0"/>
                <a:cs typeface="Times New Roman" pitchFamily="18" charset="0"/>
              </a:rPr>
              <a:t>( 5  6  3  7  2  8  1  4 )    3</a:t>
            </a:r>
            <a:r>
              <a:rPr lang="en-US" sz="1500" baseline="30000">
                <a:latin typeface="Times New Roman" pitchFamily="18" charset="0"/>
                <a:cs typeface="Times New Roman" pitchFamily="18" charset="0"/>
              </a:rPr>
              <a:t>rd</a:t>
            </a:r>
            <a:r>
              <a:rPr lang="en-US" sz="1500">
                <a:latin typeface="Times New Roman" pitchFamily="18" charset="0"/>
                <a:cs typeface="Times New Roman" pitchFamily="18" charset="0"/>
              </a:rPr>
              <a:t> group</a:t>
            </a:r>
          </a:p>
          <a:p>
            <a:pPr marL="742950" lvl="1" indent="-285750" rtl="0" eaLnBrk="0" hangingPunct="0">
              <a:spcBef>
                <a:spcPct val="50000"/>
              </a:spcBef>
            </a:pPr>
            <a:r>
              <a:rPr lang="en-US" sz="1500">
                <a:latin typeface="Times New Roman" pitchFamily="18" charset="0"/>
                <a:cs typeface="Times New Roman" pitchFamily="18" charset="0"/>
              </a:rPr>
              <a:t>( 5  6  3  7  2  8  1  4 )    4</a:t>
            </a:r>
            <a:r>
              <a:rPr lang="en-US" sz="1500" baseline="30000">
                <a:latin typeface="Times New Roman" pitchFamily="18" charset="0"/>
                <a:cs typeface="Times New Roman" pitchFamily="18" charset="0"/>
              </a:rPr>
              <a:t>th</a:t>
            </a:r>
            <a:r>
              <a:rPr lang="en-US" sz="1500">
                <a:latin typeface="Times New Roman" pitchFamily="18" charset="0"/>
                <a:cs typeface="Times New Roman" pitchFamily="18" charset="0"/>
              </a:rPr>
              <a:t> group</a:t>
            </a:r>
          </a:p>
          <a:p>
            <a:pPr marL="742950" lvl="1" indent="-285750" rtl="0" eaLnBrk="0" hangingPunct="0">
              <a:spcBef>
                <a:spcPct val="50000"/>
              </a:spcBef>
            </a:pPr>
            <a:endParaRPr lang="en-US" sz="1500">
              <a:latin typeface="Times New Roman" pitchFamily="18" charset="0"/>
              <a:cs typeface="Times New Roman" pitchFamily="18" charset="0"/>
            </a:endParaRPr>
          </a:p>
          <a:p>
            <a:pPr marL="742950" lvl="1" indent="-285750" rtl="0" eaLnBrk="0" hangingPunct="0">
              <a:spcBef>
                <a:spcPct val="50000"/>
              </a:spcBef>
            </a:pPr>
            <a:r>
              <a:rPr lang="en-US" sz="1500" b="1">
                <a:latin typeface="Times New Roman" pitchFamily="18" charset="0"/>
                <a:cs typeface="Times New Roman" pitchFamily="18" charset="0"/>
              </a:rPr>
              <a:t>( 2  6  1  4  5  8  3  7 )    partially sorted.</a:t>
            </a:r>
          </a:p>
          <a:p>
            <a:pPr marL="742950" lvl="1" indent="-285750" rtl="0" eaLnBrk="0" hangingPunct="0">
              <a:spcBef>
                <a:spcPct val="50000"/>
              </a:spcBef>
            </a:pPr>
            <a:endParaRPr lang="en-US" sz="1500" b="1">
              <a:latin typeface="Times New Roman" pitchFamily="18" charset="0"/>
              <a:cs typeface="Times New Roman" pitchFamily="18" charset="0"/>
            </a:endParaRPr>
          </a:p>
        </p:txBody>
      </p:sp>
      <p:sp>
        <p:nvSpPr>
          <p:cNvPr id="192533" name="Rectangle 4"/>
          <p:cNvSpPr>
            <a:spLocks noChangeArrowheads="1"/>
          </p:cNvSpPr>
          <p:nvPr/>
        </p:nvSpPr>
        <p:spPr bwMode="auto">
          <a:xfrm>
            <a:off x="4343400" y="3276600"/>
            <a:ext cx="40386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Sorting explanation: Gap=3.</a:t>
            </a:r>
          </a:p>
          <a:p>
            <a:pPr marL="742950" lvl="1" indent="-285750" rtl="0" eaLnBrk="0" hangingPunct="0">
              <a:spcBef>
                <a:spcPct val="50000"/>
              </a:spcBef>
            </a:pPr>
            <a:r>
              <a:rPr lang="en-US" sz="1500">
                <a:latin typeface="Times New Roman" pitchFamily="18" charset="0"/>
                <a:cs typeface="Times New Roman" pitchFamily="18" charset="0"/>
              </a:rPr>
              <a:t>( 2  6  1  4  5  8  3  7 )      1</a:t>
            </a:r>
            <a:r>
              <a:rPr lang="en-US" sz="1500" baseline="30000">
                <a:latin typeface="Times New Roman" pitchFamily="18" charset="0"/>
                <a:cs typeface="Times New Roman" pitchFamily="18" charset="0"/>
              </a:rPr>
              <a:t>st</a:t>
            </a:r>
            <a:r>
              <a:rPr lang="en-US" sz="1500">
                <a:latin typeface="Times New Roman" pitchFamily="18" charset="0"/>
                <a:cs typeface="Times New Roman" pitchFamily="18" charset="0"/>
              </a:rPr>
              <a:t> group</a:t>
            </a:r>
          </a:p>
          <a:p>
            <a:pPr marL="742950" lvl="1" indent="-285750" rtl="0" eaLnBrk="0" hangingPunct="0">
              <a:spcBef>
                <a:spcPct val="50000"/>
              </a:spcBef>
            </a:pPr>
            <a:r>
              <a:rPr lang="en-US" sz="1500">
                <a:latin typeface="Times New Roman" pitchFamily="18" charset="0"/>
                <a:cs typeface="Times New Roman" pitchFamily="18" charset="0"/>
              </a:rPr>
              <a:t>( 2  6  1  4  5  8  3  7 )      2</a:t>
            </a:r>
            <a:r>
              <a:rPr lang="en-US" sz="1500" baseline="30000">
                <a:latin typeface="Times New Roman" pitchFamily="18" charset="0"/>
                <a:cs typeface="Times New Roman" pitchFamily="18" charset="0"/>
              </a:rPr>
              <a:t>nd</a:t>
            </a:r>
            <a:r>
              <a:rPr lang="en-US" sz="1500">
                <a:latin typeface="Times New Roman" pitchFamily="18" charset="0"/>
                <a:cs typeface="Times New Roman" pitchFamily="18" charset="0"/>
              </a:rPr>
              <a:t> group</a:t>
            </a:r>
          </a:p>
          <a:p>
            <a:pPr marL="742950" lvl="1" indent="-285750" rtl="0" eaLnBrk="0" hangingPunct="0">
              <a:spcBef>
                <a:spcPct val="50000"/>
              </a:spcBef>
            </a:pPr>
            <a:r>
              <a:rPr lang="en-US" sz="1500">
                <a:latin typeface="Times New Roman" pitchFamily="18" charset="0"/>
                <a:cs typeface="Times New Roman" pitchFamily="18" charset="0"/>
              </a:rPr>
              <a:t>( 2  6  1  4  5  8  3  7 )      3</a:t>
            </a:r>
            <a:r>
              <a:rPr lang="en-US" sz="1500" baseline="30000">
                <a:latin typeface="Times New Roman" pitchFamily="18" charset="0"/>
                <a:cs typeface="Times New Roman" pitchFamily="18" charset="0"/>
              </a:rPr>
              <a:t>rd</a:t>
            </a:r>
            <a:r>
              <a:rPr lang="en-US" sz="1500">
                <a:latin typeface="Times New Roman" pitchFamily="18" charset="0"/>
                <a:cs typeface="Times New Roman" pitchFamily="18" charset="0"/>
              </a:rPr>
              <a:t> group</a:t>
            </a:r>
          </a:p>
          <a:p>
            <a:pPr marL="742950" lvl="1" indent="-285750" rtl="0" eaLnBrk="0" hangingPunct="0">
              <a:spcBef>
                <a:spcPct val="50000"/>
              </a:spcBef>
            </a:pPr>
            <a:endParaRPr lang="en-US" sz="1500">
              <a:latin typeface="Times New Roman" pitchFamily="18" charset="0"/>
              <a:cs typeface="Times New Roman" pitchFamily="18" charset="0"/>
            </a:endParaRPr>
          </a:p>
          <a:p>
            <a:pPr marL="742950" lvl="1" indent="-285750" rtl="0" eaLnBrk="0" hangingPunct="0">
              <a:spcBef>
                <a:spcPct val="50000"/>
              </a:spcBef>
            </a:pPr>
            <a:r>
              <a:rPr lang="en-US" sz="1500" b="1">
                <a:latin typeface="Times New Roman" pitchFamily="18" charset="0"/>
                <a:cs typeface="Times New Roman" pitchFamily="18" charset="0"/>
              </a:rPr>
              <a:t>( 2  5  1  3  6  8  4  7 )      partially sorted.</a:t>
            </a:r>
          </a:p>
          <a:p>
            <a:pPr marL="742950" lvl="1" indent="-285750" rtl="0" eaLnBrk="0" hangingPunct="0">
              <a:spcBef>
                <a:spcPct val="50000"/>
              </a:spcBef>
            </a:pPr>
            <a:endParaRPr lang="en-US" sz="1500" b="1">
              <a:latin typeface="Times New Roman" pitchFamily="18" charset="0"/>
              <a:cs typeface="Times New Roman" pitchFamily="18" charset="0"/>
            </a:endParaRPr>
          </a:p>
          <a:p>
            <a:pPr marL="457200" indent="-457200" rtl="0" eaLnBrk="0" hangingPunct="0">
              <a:spcBef>
                <a:spcPct val="50000"/>
              </a:spcBef>
            </a:pPr>
            <a:r>
              <a:rPr lang="en-US" sz="1800" i="1" u="sng">
                <a:latin typeface="Times New Roman" pitchFamily="18" charset="0"/>
                <a:cs typeface="Times New Roman" pitchFamily="18" charset="0"/>
              </a:rPr>
              <a:t>Sorting explanation: Gap=1.</a:t>
            </a:r>
          </a:p>
          <a:p>
            <a:pPr marL="742950" lvl="1" indent="-285750" rtl="0" eaLnBrk="0" hangingPunct="0">
              <a:spcBef>
                <a:spcPct val="50000"/>
              </a:spcBef>
            </a:pPr>
            <a:r>
              <a:rPr lang="en-US" sz="1500">
                <a:latin typeface="Times New Roman" pitchFamily="18" charset="0"/>
                <a:cs typeface="Times New Roman" pitchFamily="18" charset="0"/>
              </a:rPr>
              <a:t>( 2  5  1  3  6  8  4  7 )      regular sorting</a:t>
            </a:r>
          </a:p>
          <a:p>
            <a:pPr marL="742950" lvl="1" indent="-285750" rtl="0" eaLnBrk="0" hangingPunct="0">
              <a:spcBef>
                <a:spcPct val="50000"/>
              </a:spcBef>
            </a:pPr>
            <a:r>
              <a:rPr lang="en-US" sz="1500" b="1">
                <a:latin typeface="Times New Roman" pitchFamily="18" charset="0"/>
                <a:cs typeface="Times New Roman" pitchFamily="18" charset="0"/>
              </a:rPr>
              <a:t>( 1  2  3  4  5  6  7  8 )      </a:t>
            </a:r>
            <a:r>
              <a:rPr lang="en-US" sz="1500" b="1" u="sng">
                <a:latin typeface="Times New Roman" pitchFamily="18" charset="0"/>
                <a:cs typeface="Times New Roman" pitchFamily="18" charset="0"/>
              </a:rPr>
              <a:t>sorted</a:t>
            </a: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Copyright @ 2007 Real Time College</a:t>
            </a:r>
            <a:endParaRPr lang="en-US"/>
          </a:p>
        </p:txBody>
      </p:sp>
      <p:sp>
        <p:nvSpPr>
          <p:cNvPr id="1935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6ABE3BF-FAE9-47E1-8C75-25E3CFDBC8AF}" type="slidenum">
              <a:rPr lang="he-IL" sz="1200" smtClean="0">
                <a:solidFill>
                  <a:srgbClr val="898989"/>
                </a:solidFill>
                <a:cs typeface="Arial" pitchFamily="34" charset="0"/>
              </a:rPr>
              <a:pPr eaLnBrk="1" hangingPunct="1"/>
              <a:t>212</a:t>
            </a:fld>
            <a:endParaRPr lang="en-US" sz="1200" smtClean="0">
              <a:solidFill>
                <a:srgbClr val="898989"/>
              </a:solidFill>
            </a:endParaRPr>
          </a:p>
        </p:txBody>
      </p:sp>
      <p:graphicFrame>
        <p:nvGraphicFramePr>
          <p:cNvPr id="6" name="Table 5"/>
          <p:cNvGraphicFramePr>
            <a:graphicFrameLocks noGrp="1"/>
          </p:cNvGraphicFramePr>
          <p:nvPr/>
        </p:nvGraphicFramePr>
        <p:xfrm>
          <a:off x="457200" y="3132138"/>
          <a:ext cx="8229600" cy="1462128"/>
        </p:xfrm>
        <a:graphic>
          <a:graphicData uri="http://schemas.openxmlformats.org/drawingml/2006/table">
            <a:tbl>
              <a:tblPr/>
              <a:tblGrid>
                <a:gridCol w="4114800"/>
                <a:gridCol w="4114800"/>
              </a:tblGrid>
              <a:tr h="365522">
                <a:tc>
                  <a:txBody>
                    <a:bodyPr/>
                    <a:lstStyle/>
                    <a:p>
                      <a:pPr algn="l" fontAlgn="t"/>
                      <a:r>
                        <a:rPr lang="en-US" sz="1800" u="none" strike="noStrike">
                          <a:solidFill>
                            <a:srgbClr val="0645AD"/>
                          </a:solidFill>
                          <a:effectLst/>
                          <a:hlinkClick r:id="rId2" tooltip="Best, worst and average case"/>
                        </a:rPr>
                        <a:t>Worst case performance</a:t>
                      </a:r>
                      <a:endParaRPr lang="en-US" sz="1800">
                        <a:effectLst/>
                      </a:endParaRPr>
                    </a:p>
                  </a:txBody>
                  <a:tcPr marT="45606" marB="4560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a:effectLst/>
                        </a:rPr>
                        <a:t>depends on gap sequence</a:t>
                      </a:r>
                    </a:p>
                  </a:txBody>
                  <a:tcPr marT="45606" marB="4560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522">
                <a:tc>
                  <a:txBody>
                    <a:bodyPr/>
                    <a:lstStyle/>
                    <a:p>
                      <a:pPr algn="l" fontAlgn="t"/>
                      <a:r>
                        <a:rPr lang="en-US" sz="1800" u="sng">
                          <a:solidFill>
                            <a:srgbClr val="0645AD"/>
                          </a:solidFill>
                          <a:effectLst/>
                          <a:hlinkClick r:id="rId2" tooltip="Best, worst and average case"/>
                        </a:rPr>
                        <a:t>Best case performance</a:t>
                      </a:r>
                      <a:endParaRPr lang="en-US" sz="1800">
                        <a:effectLst/>
                      </a:endParaRPr>
                    </a:p>
                  </a:txBody>
                  <a:tcPr marT="45606" marB="4560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a:effectLst/>
                        </a:rPr>
                        <a:t>O(</a:t>
                      </a:r>
                      <a:r>
                        <a:rPr lang="en-US" sz="1800" i="1">
                          <a:effectLst/>
                        </a:rPr>
                        <a:t>N</a:t>
                      </a:r>
                      <a:r>
                        <a:rPr lang="en-US" sz="1800">
                          <a:effectLst/>
                        </a:rPr>
                        <a:t>)</a:t>
                      </a:r>
                    </a:p>
                  </a:txBody>
                  <a:tcPr marT="45606" marB="4560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522">
                <a:tc>
                  <a:txBody>
                    <a:bodyPr/>
                    <a:lstStyle/>
                    <a:p>
                      <a:pPr algn="l" fontAlgn="t"/>
                      <a:r>
                        <a:rPr lang="en-US" sz="1800" u="none" strike="noStrike">
                          <a:solidFill>
                            <a:srgbClr val="0645AD"/>
                          </a:solidFill>
                          <a:effectLst/>
                          <a:hlinkClick r:id="rId2" tooltip="Best, worst and average case"/>
                        </a:rPr>
                        <a:t>Average case performance</a:t>
                      </a:r>
                      <a:endParaRPr lang="en-US" sz="1800">
                        <a:effectLst/>
                      </a:endParaRPr>
                    </a:p>
                  </a:txBody>
                  <a:tcPr marT="45606" marB="4560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a:effectLst/>
                        </a:rPr>
                        <a:t>depends on gap sequence</a:t>
                      </a:r>
                    </a:p>
                  </a:txBody>
                  <a:tcPr marT="45606" marB="4560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522">
                <a:tc>
                  <a:txBody>
                    <a:bodyPr/>
                    <a:lstStyle/>
                    <a:p>
                      <a:pPr algn="l" fontAlgn="t"/>
                      <a:r>
                        <a:rPr lang="en-US" sz="1800" u="none" strike="noStrike">
                          <a:solidFill>
                            <a:srgbClr val="0645AD"/>
                          </a:solidFill>
                          <a:effectLst/>
                          <a:hlinkClick r:id="rId2" tooltip="Best, worst and average case"/>
                        </a:rPr>
                        <a:t>Worst case space complexity</a:t>
                      </a:r>
                      <a:endParaRPr lang="en-US" sz="1800">
                        <a:effectLst/>
                      </a:endParaRPr>
                    </a:p>
                  </a:txBody>
                  <a:tcPr marT="45606" marB="4560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dirty="0">
                          <a:effectLst/>
                        </a:rPr>
                        <a:t>O(1)</a:t>
                      </a:r>
                    </a:p>
                  </a:txBody>
                  <a:tcPr marT="45606" marB="4560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193557" name="Rectangle 2"/>
          <p:cNvSpPr>
            <a:spLocks noChangeArrowheads="1"/>
          </p:cNvSpPr>
          <p:nvPr/>
        </p:nvSpPr>
        <p:spPr bwMode="auto">
          <a:xfrm>
            <a:off x="457200" y="4572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Shell sort </a:t>
            </a:r>
            <a:r>
              <a:rPr lang="en-US" sz="2400" b="1">
                <a:latin typeface="Times New Roman" pitchFamily="18" charset="0"/>
              </a:rPr>
              <a:t>performance</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342900" y="4572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Merge sort</a:t>
            </a:r>
          </a:p>
        </p:txBody>
      </p:sp>
      <p:sp>
        <p:nvSpPr>
          <p:cNvPr id="194563" name="Rectangle 4"/>
          <p:cNvSpPr>
            <a:spLocks noChangeArrowheads="1"/>
          </p:cNvSpPr>
          <p:nvPr/>
        </p:nvSpPr>
        <p:spPr bwMode="auto">
          <a:xfrm>
            <a:off x="685800" y="1489075"/>
            <a:ext cx="85344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A sophisticated divide and conquer algorithm that uses two basic functions to operate. </a:t>
            </a:r>
            <a:r>
              <a:rPr lang="en-US" sz="1800" i="1" u="sng">
                <a:solidFill>
                  <a:schemeClr val="tx2"/>
                </a:solidFill>
                <a:latin typeface="Times New Roman" pitchFamily="18" charset="0"/>
                <a:cs typeface="Times New Roman" pitchFamily="18" charset="0"/>
              </a:rPr>
              <a:t>merge-sort</a:t>
            </a:r>
            <a:r>
              <a:rPr lang="en-US" sz="1800">
                <a:solidFill>
                  <a:schemeClr val="tx2"/>
                </a:solidFill>
                <a:latin typeface="Times New Roman" pitchFamily="18" charset="0"/>
                <a:cs typeface="Times New Roman" pitchFamily="18" charset="0"/>
              </a:rPr>
              <a:t> to split</a:t>
            </a:r>
            <a:r>
              <a:rPr lang="en-US" sz="1800">
                <a:latin typeface="Times New Roman" pitchFamily="18" charset="0"/>
                <a:cs typeface="Times New Roman" pitchFamily="18" charset="0"/>
              </a:rPr>
              <a:t>, and </a:t>
            </a:r>
            <a:r>
              <a:rPr lang="en-US" sz="1800" i="1" u="sng">
                <a:solidFill>
                  <a:schemeClr val="tx2"/>
                </a:solidFill>
                <a:latin typeface="Times New Roman" pitchFamily="18" charset="0"/>
                <a:cs typeface="Times New Roman" pitchFamily="18" charset="0"/>
              </a:rPr>
              <a:t>merge</a:t>
            </a:r>
            <a:r>
              <a:rPr lang="en-US" sz="1800">
                <a:solidFill>
                  <a:schemeClr val="tx2"/>
                </a:solidFill>
                <a:latin typeface="Times New Roman" pitchFamily="18" charset="0"/>
                <a:cs typeface="Times New Roman" pitchFamily="18" charset="0"/>
              </a:rPr>
              <a:t> to sort</a:t>
            </a:r>
            <a:r>
              <a:rPr lang="en-US" sz="1800">
                <a:latin typeface="Times New Roman" pitchFamily="18" charset="0"/>
                <a:cs typeface="Times New Roman" pitchFamily="18" charset="0"/>
              </a:rPr>
              <a:t>. Splitting is done recursively.</a:t>
            </a:r>
          </a:p>
          <a:p>
            <a:pPr marL="457200" indent="-457200" rtl="0" eaLnBrk="0" hangingPunct="0">
              <a:spcBef>
                <a:spcPct val="50000"/>
              </a:spcBef>
            </a:pPr>
            <a:r>
              <a:rPr lang="en-US" sz="1800">
                <a:solidFill>
                  <a:srgbClr val="000000"/>
                </a:solidFill>
                <a:latin typeface="Times New Roman" pitchFamily="18" charset="0"/>
                <a:cs typeface="Times New Roman" pitchFamily="18" charset="0"/>
              </a:rPr>
              <a:t>The splitting is done </a:t>
            </a:r>
            <a:r>
              <a:rPr lang="en-US" sz="1800" b="1">
                <a:solidFill>
                  <a:srgbClr val="000000"/>
                </a:solidFill>
                <a:latin typeface="Times New Roman" pitchFamily="18" charset="0"/>
                <a:cs typeface="Times New Roman" pitchFamily="18" charset="0"/>
              </a:rPr>
              <a:t>recursively</a:t>
            </a:r>
            <a:r>
              <a:rPr lang="en-US" sz="1800">
                <a:solidFill>
                  <a:srgbClr val="000000"/>
                </a:solidFill>
                <a:latin typeface="Times New Roman" pitchFamily="18" charset="0"/>
                <a:cs typeface="Times New Roman" pitchFamily="18" charset="0"/>
              </a:rPr>
              <a:t> with </a:t>
            </a:r>
            <a:r>
              <a:rPr lang="en-US" sz="1800" i="1">
                <a:solidFill>
                  <a:schemeClr val="tx2"/>
                </a:solidFill>
                <a:latin typeface="Times New Roman" pitchFamily="18" charset="0"/>
                <a:cs typeface="Times New Roman" pitchFamily="18" charset="0"/>
              </a:rPr>
              <a:t>merge-sort</a:t>
            </a:r>
            <a:r>
              <a:rPr lang="en-US" sz="1800">
                <a:solidFill>
                  <a:schemeClr val="tx2"/>
                </a:solidFill>
                <a:latin typeface="Times New Roman" pitchFamily="18" charset="0"/>
                <a:cs typeface="Times New Roman" pitchFamily="18" charset="0"/>
              </a:rPr>
              <a:t> </a:t>
            </a:r>
            <a:r>
              <a:rPr lang="en-US" sz="1800">
                <a:latin typeface="Times New Roman" pitchFamily="18" charset="0"/>
                <a:cs typeface="Times New Roman" pitchFamily="18" charset="0"/>
              </a:rPr>
              <a:t>until the size of the array is 1.</a:t>
            </a:r>
          </a:p>
          <a:p>
            <a:pPr marL="457200" indent="-457200" rtl="0" eaLnBrk="0" hangingPunct="0">
              <a:spcBef>
                <a:spcPct val="50000"/>
              </a:spcBef>
            </a:pPr>
            <a:r>
              <a:rPr lang="en-US" sz="1800">
                <a:solidFill>
                  <a:srgbClr val="000000"/>
                </a:solidFill>
                <a:latin typeface="Times New Roman" pitchFamily="18" charset="0"/>
                <a:cs typeface="Times New Roman" pitchFamily="18" charset="0"/>
              </a:rPr>
              <a:t>The merging is done </a:t>
            </a:r>
            <a:r>
              <a:rPr lang="en-US" sz="1800" b="1">
                <a:solidFill>
                  <a:srgbClr val="000000"/>
                </a:solidFill>
                <a:latin typeface="Times New Roman" pitchFamily="18" charset="0"/>
                <a:cs typeface="Times New Roman" pitchFamily="18" charset="0"/>
              </a:rPr>
              <a:t>backwards</a:t>
            </a:r>
            <a:r>
              <a:rPr lang="en-US" sz="1800">
                <a:solidFill>
                  <a:srgbClr val="000000"/>
                </a:solidFill>
                <a:latin typeface="Times New Roman" pitchFamily="18" charset="0"/>
                <a:cs typeface="Times New Roman" pitchFamily="18" charset="0"/>
              </a:rPr>
              <a:t>. It takes two already sorted sub-arrays and merges them</a:t>
            </a:r>
            <a:endParaRPr lang="en-US" sz="1800">
              <a:solidFill>
                <a:schemeClr val="tx2"/>
              </a:solidFill>
              <a:latin typeface="Times New Roman" pitchFamily="18" charset="0"/>
              <a:cs typeface="Times New Roman" pitchFamily="18" charset="0"/>
            </a:endParaRPr>
          </a:p>
        </p:txBody>
      </p:sp>
      <p:sp>
        <p:nvSpPr>
          <p:cNvPr id="194564" name="Rectangle 25"/>
          <p:cNvSpPr>
            <a:spLocks noChangeArrowheads="1"/>
          </p:cNvSpPr>
          <p:nvPr/>
        </p:nvSpPr>
        <p:spPr bwMode="auto">
          <a:xfrm>
            <a:off x="1781175" y="44291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4565" name="Rectangle 26"/>
          <p:cNvSpPr>
            <a:spLocks noChangeArrowheads="1"/>
          </p:cNvSpPr>
          <p:nvPr/>
        </p:nvSpPr>
        <p:spPr bwMode="auto">
          <a:xfrm>
            <a:off x="5143500" y="44291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4566" name="Rectangle 27"/>
          <p:cNvSpPr>
            <a:spLocks noChangeArrowheads="1"/>
          </p:cNvSpPr>
          <p:nvPr/>
        </p:nvSpPr>
        <p:spPr bwMode="auto">
          <a:xfrm>
            <a:off x="5153025" y="504825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4567" name="Rectangle 28"/>
          <p:cNvSpPr>
            <a:spLocks noChangeArrowheads="1"/>
          </p:cNvSpPr>
          <p:nvPr/>
        </p:nvSpPr>
        <p:spPr bwMode="auto">
          <a:xfrm>
            <a:off x="1943100" y="508635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4568" name="Rectangle 29"/>
          <p:cNvSpPr>
            <a:spLocks noChangeArrowheads="1"/>
          </p:cNvSpPr>
          <p:nvPr/>
        </p:nvSpPr>
        <p:spPr bwMode="auto">
          <a:xfrm>
            <a:off x="1943100" y="570547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4569" name="Rectangle 30"/>
          <p:cNvSpPr>
            <a:spLocks noChangeArrowheads="1"/>
          </p:cNvSpPr>
          <p:nvPr/>
        </p:nvSpPr>
        <p:spPr bwMode="auto">
          <a:xfrm>
            <a:off x="5314950" y="57150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4570" name="Rectangle 31"/>
          <p:cNvSpPr>
            <a:spLocks noChangeArrowheads="1"/>
          </p:cNvSpPr>
          <p:nvPr/>
        </p:nvSpPr>
        <p:spPr bwMode="auto">
          <a:xfrm>
            <a:off x="1943100" y="63341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4571" name="Rectangle 32"/>
          <p:cNvSpPr>
            <a:spLocks noChangeArrowheads="1"/>
          </p:cNvSpPr>
          <p:nvPr/>
        </p:nvSpPr>
        <p:spPr bwMode="auto">
          <a:xfrm>
            <a:off x="5495925" y="633412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4572" name="Rectangle 4"/>
          <p:cNvSpPr>
            <a:spLocks noChangeArrowheads="1"/>
          </p:cNvSpPr>
          <p:nvPr/>
        </p:nvSpPr>
        <p:spPr bwMode="auto">
          <a:xfrm>
            <a:off x="685800" y="3048000"/>
            <a:ext cx="77724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First thing, understanding </a:t>
            </a:r>
            <a:r>
              <a:rPr lang="en-US" sz="1800" b="1" i="1" u="sng">
                <a:latin typeface="Times New Roman" pitchFamily="18" charset="0"/>
                <a:cs typeface="Times New Roman" pitchFamily="18" charset="0"/>
              </a:rPr>
              <a:t>merge</a:t>
            </a:r>
            <a:r>
              <a:rPr lang="en-US" sz="1800" i="1" u="sng">
                <a:latin typeface="Times New Roman" pitchFamily="18" charset="0"/>
                <a:cs typeface="Times New Roman" pitchFamily="18" charset="0"/>
              </a:rPr>
              <a:t>:</a:t>
            </a:r>
          </a:p>
          <a:p>
            <a:pPr marL="457200" indent="-457200" rtl="0" eaLnBrk="0" hangingPunct="0">
              <a:spcBef>
                <a:spcPct val="50000"/>
              </a:spcBef>
              <a:buFontTx/>
              <a:buChar char="•"/>
            </a:pPr>
            <a:r>
              <a:rPr lang="en-US" sz="1400">
                <a:latin typeface="Times New Roman" pitchFamily="18" charset="0"/>
                <a:cs typeface="Times New Roman" pitchFamily="18" charset="0"/>
              </a:rPr>
              <a:t>Lets assume we have two </a:t>
            </a:r>
            <a:r>
              <a:rPr lang="en-US" sz="1400" u="sng">
                <a:latin typeface="Times New Roman" pitchFamily="18" charset="0"/>
                <a:cs typeface="Times New Roman" pitchFamily="18" charset="0"/>
              </a:rPr>
              <a:t>sorted</a:t>
            </a:r>
            <a:r>
              <a:rPr lang="en-US" sz="1400">
                <a:latin typeface="Times New Roman" pitchFamily="18" charset="0"/>
                <a:cs typeface="Times New Roman" pitchFamily="18" charset="0"/>
              </a:rPr>
              <a:t> sub-ararys:</a:t>
            </a:r>
          </a:p>
          <a:p>
            <a:pPr marL="1143000" lvl="2" indent="-228600" rtl="0" eaLnBrk="0" hangingPunct="0">
              <a:spcBef>
                <a:spcPct val="50000"/>
              </a:spcBef>
            </a:pPr>
            <a:r>
              <a:rPr lang="en-US" sz="1400">
                <a:latin typeface="Times New Roman" pitchFamily="18" charset="0"/>
                <a:cs typeface="Times New Roman" pitchFamily="18" charset="0"/>
              </a:rPr>
              <a:t>( 1  6  8  15  24  30 )    sub-array 1                     ( 2  5  9  14  20  32 )    sub-array 2</a:t>
            </a:r>
          </a:p>
          <a:p>
            <a:pPr marL="457200" indent="-457200" rtl="0" eaLnBrk="0" hangingPunct="0">
              <a:spcBef>
                <a:spcPct val="50000"/>
              </a:spcBef>
              <a:buFontTx/>
              <a:buChar char="•"/>
            </a:pPr>
            <a:r>
              <a:rPr lang="en-US" sz="1400">
                <a:latin typeface="Times New Roman" pitchFamily="18" charset="0"/>
                <a:cs typeface="Times New Roman" pitchFamily="18" charset="0"/>
              </a:rPr>
              <a:t>The next thing to do is to build a single sorted array which combines all items:</a:t>
            </a:r>
          </a:p>
          <a:p>
            <a:pPr marL="1143000" lvl="2" indent="-228600" rtl="0" eaLnBrk="0" hangingPunct="0">
              <a:spcBef>
                <a:spcPct val="50000"/>
              </a:spcBef>
            </a:pPr>
            <a:r>
              <a:rPr lang="en-US" sz="1400">
                <a:latin typeface="Times New Roman" pitchFamily="18" charset="0"/>
                <a:cs typeface="Times New Roman" pitchFamily="18" charset="0"/>
              </a:rPr>
              <a:t>( 1  6  8  15  24  30 )    sub-array 1                     ( 2  5  9  14  20  32 )    sub-array 2</a:t>
            </a:r>
          </a:p>
          <a:p>
            <a:pPr marL="1143000" lvl="2" indent="-228600" rtl="0" eaLnBrk="0" hangingPunct="0">
              <a:spcBef>
                <a:spcPct val="50000"/>
              </a:spcBef>
            </a:pPr>
            <a:r>
              <a:rPr lang="en-US" sz="1400">
                <a:latin typeface="Times New Roman" pitchFamily="18" charset="0"/>
                <a:cs typeface="Times New Roman" pitchFamily="18" charset="0"/>
              </a:rPr>
              <a:t>Item </a:t>
            </a:r>
            <a:r>
              <a:rPr lang="en-US" sz="1400" b="1">
                <a:latin typeface="Times New Roman" pitchFamily="18" charset="0"/>
                <a:cs typeface="Times New Roman" pitchFamily="18" charset="0"/>
              </a:rPr>
              <a:t>1&lt;2</a:t>
            </a:r>
            <a:r>
              <a:rPr lang="en-US" sz="1400">
                <a:latin typeface="Times New Roman" pitchFamily="18" charset="0"/>
                <a:cs typeface="Times New Roman" pitchFamily="18" charset="0"/>
              </a:rPr>
              <a:t>, </a:t>
            </a:r>
            <a:r>
              <a:rPr lang="en-US" sz="1400" u="sng">
                <a:latin typeface="Times New Roman" pitchFamily="18" charset="0"/>
                <a:cs typeface="Times New Roman" pitchFamily="18" charset="0"/>
              </a:rPr>
              <a:t>choosing 1</a:t>
            </a:r>
            <a:r>
              <a:rPr lang="en-US" sz="1400">
                <a:latin typeface="Times New Roman" pitchFamily="18" charset="0"/>
                <a:cs typeface="Times New Roman" pitchFamily="18" charset="0"/>
              </a:rPr>
              <a:t>                       </a:t>
            </a:r>
            <a:r>
              <a:rPr lang="en-US" sz="1400" b="1">
                <a:latin typeface="Times New Roman" pitchFamily="18" charset="0"/>
                <a:cs typeface="Times New Roman" pitchFamily="18" charset="0"/>
              </a:rPr>
              <a:t>( 1 )</a:t>
            </a:r>
          </a:p>
          <a:p>
            <a:pPr marL="1143000" lvl="2" indent="-228600" rtl="0" eaLnBrk="0" hangingPunct="0">
              <a:spcBef>
                <a:spcPct val="50000"/>
              </a:spcBef>
            </a:pPr>
            <a:r>
              <a:rPr lang="en-US" sz="1400">
                <a:latin typeface="Times New Roman" pitchFamily="18" charset="0"/>
                <a:cs typeface="Times New Roman" pitchFamily="18" charset="0"/>
              </a:rPr>
              <a:t>( 1  6  8  15  24  30 )    sub-array 1                     ( 2  5  9  14  20  32 )    sub-array 2</a:t>
            </a:r>
          </a:p>
          <a:p>
            <a:pPr marL="1143000" lvl="2" indent="-228600" rtl="0" eaLnBrk="0" hangingPunct="0">
              <a:spcBef>
                <a:spcPct val="50000"/>
              </a:spcBef>
            </a:pPr>
            <a:r>
              <a:rPr lang="en-US" sz="1400">
                <a:latin typeface="Times New Roman" pitchFamily="18" charset="0"/>
                <a:cs typeface="Times New Roman" pitchFamily="18" charset="0"/>
              </a:rPr>
              <a:t>Item </a:t>
            </a:r>
            <a:r>
              <a:rPr lang="en-US" sz="1400" b="1">
                <a:latin typeface="Times New Roman" pitchFamily="18" charset="0"/>
                <a:cs typeface="Times New Roman" pitchFamily="18" charset="0"/>
              </a:rPr>
              <a:t>6&gt;2</a:t>
            </a:r>
            <a:r>
              <a:rPr lang="en-US" sz="1400">
                <a:latin typeface="Times New Roman" pitchFamily="18" charset="0"/>
                <a:cs typeface="Times New Roman" pitchFamily="18" charset="0"/>
              </a:rPr>
              <a:t>, </a:t>
            </a:r>
            <a:r>
              <a:rPr lang="en-US" sz="1400" u="sng">
                <a:latin typeface="Times New Roman" pitchFamily="18" charset="0"/>
                <a:cs typeface="Times New Roman" pitchFamily="18" charset="0"/>
              </a:rPr>
              <a:t>choosing 2</a:t>
            </a:r>
            <a:r>
              <a:rPr lang="en-US" sz="1400">
                <a:latin typeface="Times New Roman" pitchFamily="18" charset="0"/>
                <a:cs typeface="Times New Roman" pitchFamily="18" charset="0"/>
              </a:rPr>
              <a:t>                       </a:t>
            </a:r>
            <a:r>
              <a:rPr lang="en-US" sz="1400" b="1">
                <a:latin typeface="Times New Roman" pitchFamily="18" charset="0"/>
                <a:cs typeface="Times New Roman" pitchFamily="18" charset="0"/>
              </a:rPr>
              <a:t>( 1  2 )</a:t>
            </a:r>
          </a:p>
          <a:p>
            <a:pPr marL="1143000" lvl="2" indent="-228600" rtl="0" eaLnBrk="0" hangingPunct="0">
              <a:spcBef>
                <a:spcPct val="50000"/>
              </a:spcBef>
            </a:pPr>
            <a:r>
              <a:rPr lang="en-US" sz="1400">
                <a:latin typeface="Times New Roman" pitchFamily="18" charset="0"/>
                <a:cs typeface="Times New Roman" pitchFamily="18" charset="0"/>
              </a:rPr>
              <a:t>( 1  6  8  15  24  30 )    sub-array 1                     ( 2  5  9  14  20  32 )    sub-array 2</a:t>
            </a:r>
          </a:p>
          <a:p>
            <a:pPr marL="1143000" lvl="2" indent="-228600" rtl="0" eaLnBrk="0" hangingPunct="0">
              <a:spcBef>
                <a:spcPct val="50000"/>
              </a:spcBef>
            </a:pPr>
            <a:r>
              <a:rPr lang="en-US" sz="1400">
                <a:latin typeface="Times New Roman" pitchFamily="18" charset="0"/>
                <a:cs typeface="Times New Roman" pitchFamily="18" charset="0"/>
              </a:rPr>
              <a:t>Item </a:t>
            </a:r>
            <a:r>
              <a:rPr lang="en-US" sz="1400" b="1">
                <a:latin typeface="Times New Roman" pitchFamily="18" charset="0"/>
                <a:cs typeface="Times New Roman" pitchFamily="18" charset="0"/>
              </a:rPr>
              <a:t>6&gt;5</a:t>
            </a:r>
            <a:r>
              <a:rPr lang="en-US" sz="1400">
                <a:latin typeface="Times New Roman" pitchFamily="18" charset="0"/>
                <a:cs typeface="Times New Roman" pitchFamily="18" charset="0"/>
              </a:rPr>
              <a:t>, </a:t>
            </a:r>
            <a:r>
              <a:rPr lang="en-US" sz="1400" u="sng">
                <a:latin typeface="Times New Roman" pitchFamily="18" charset="0"/>
                <a:cs typeface="Times New Roman" pitchFamily="18" charset="0"/>
              </a:rPr>
              <a:t>choosing 5</a:t>
            </a:r>
            <a:r>
              <a:rPr lang="en-US" sz="1400">
                <a:latin typeface="Times New Roman" pitchFamily="18" charset="0"/>
                <a:cs typeface="Times New Roman" pitchFamily="18" charset="0"/>
              </a:rPr>
              <a:t>                       </a:t>
            </a:r>
            <a:r>
              <a:rPr lang="en-US" sz="1400" b="1">
                <a:latin typeface="Times New Roman" pitchFamily="18" charset="0"/>
                <a:cs typeface="Times New Roman" pitchFamily="18" charset="0"/>
              </a:rPr>
              <a:t>( 1  2  5 )</a:t>
            </a:r>
          </a:p>
          <a:p>
            <a:pPr marL="1143000" lvl="2" indent="-228600" rtl="0" eaLnBrk="0" hangingPunct="0">
              <a:spcBef>
                <a:spcPct val="50000"/>
              </a:spcBef>
            </a:pPr>
            <a:r>
              <a:rPr lang="en-US" sz="1400">
                <a:latin typeface="Times New Roman" pitchFamily="18" charset="0"/>
                <a:cs typeface="Times New Roman" pitchFamily="18" charset="0"/>
              </a:rPr>
              <a:t>( 1  6  8  15  24  30 )    sub-array 1                     ( 2  5  9  14  20  32 )    sub-array 2</a:t>
            </a:r>
          </a:p>
          <a:p>
            <a:pPr marL="1143000" lvl="2" indent="-228600" rtl="0" eaLnBrk="0" hangingPunct="0">
              <a:spcBef>
                <a:spcPct val="50000"/>
              </a:spcBef>
            </a:pPr>
            <a:endParaRPr lang="en-US" sz="1400">
              <a:latin typeface="Times New Roman" pitchFamily="18" charset="0"/>
              <a:cs typeface="Times New Roman" pitchFamily="18" charset="0"/>
            </a:endParaRPr>
          </a:p>
        </p:txBody>
      </p:sp>
      <p:sp>
        <p:nvSpPr>
          <p:cNvPr id="194573" name="מלבן 1"/>
          <p:cNvSpPr>
            <a:spLocks noChangeArrowheads="1"/>
          </p:cNvSpPr>
          <p:nvPr/>
        </p:nvSpPr>
        <p:spPr bwMode="auto">
          <a:xfrm>
            <a:off x="246063" y="6453188"/>
            <a:ext cx="436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4A630C52-C6EC-484F-8F82-1F150678878F}" type="slidenum">
              <a:rPr lang="he-IL" sz="1200">
                <a:solidFill>
                  <a:srgbClr val="898989"/>
                </a:solidFill>
                <a:cs typeface="Arial" pitchFamily="34" charset="0"/>
              </a:rPr>
              <a:pPr/>
              <a:t>213</a:t>
            </a:fld>
            <a:endParaRPr lang="he-IL"/>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495300" y="319088"/>
            <a:ext cx="8458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Merge sort </a:t>
            </a:r>
            <a:r>
              <a:rPr lang="en-US" sz="1200" b="1">
                <a:latin typeface="Times New Roman" pitchFamily="18" charset="0"/>
              </a:rPr>
              <a:t>(2)</a:t>
            </a:r>
            <a:endParaRPr lang="en-US" sz="4200" b="1">
              <a:latin typeface="Times New Roman" pitchFamily="18" charset="0"/>
            </a:endParaRPr>
          </a:p>
        </p:txBody>
      </p:sp>
      <p:sp>
        <p:nvSpPr>
          <p:cNvPr id="195587" name="Rectangle 15"/>
          <p:cNvSpPr>
            <a:spLocks noChangeArrowheads="1"/>
          </p:cNvSpPr>
          <p:nvPr/>
        </p:nvSpPr>
        <p:spPr bwMode="auto">
          <a:xfrm>
            <a:off x="1495425" y="18669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5588" name="Rectangle 16"/>
          <p:cNvSpPr>
            <a:spLocks noChangeArrowheads="1"/>
          </p:cNvSpPr>
          <p:nvPr/>
        </p:nvSpPr>
        <p:spPr bwMode="auto">
          <a:xfrm>
            <a:off x="5038725" y="18669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195589" name="Rectangle 4"/>
          <p:cNvSpPr>
            <a:spLocks noChangeArrowheads="1"/>
          </p:cNvSpPr>
          <p:nvPr/>
        </p:nvSpPr>
        <p:spPr bwMode="auto">
          <a:xfrm>
            <a:off x="685800" y="1447800"/>
            <a:ext cx="77724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Understanding merge:</a:t>
            </a:r>
          </a:p>
          <a:p>
            <a:pPr marL="742950" lvl="1" indent="-285750" rtl="0" eaLnBrk="0" hangingPunct="0">
              <a:spcBef>
                <a:spcPct val="50000"/>
              </a:spcBef>
            </a:pPr>
            <a:r>
              <a:rPr lang="en-US" sz="1400">
                <a:latin typeface="Times New Roman" pitchFamily="18" charset="0"/>
                <a:cs typeface="Times New Roman" pitchFamily="18" charset="0"/>
              </a:rPr>
              <a:t>( 1  6  8  15  24  30 )    sub-array 1                     ( 2  5  9  14  20  32 )    sub-array 2</a:t>
            </a:r>
          </a:p>
          <a:p>
            <a:pPr marL="1143000" lvl="2" indent="-228600" rtl="0" eaLnBrk="0" hangingPunct="0">
              <a:spcBef>
                <a:spcPct val="50000"/>
              </a:spcBef>
            </a:pPr>
            <a:r>
              <a:rPr lang="en-US" sz="1400">
                <a:latin typeface="Times New Roman" pitchFamily="18" charset="0"/>
                <a:cs typeface="Times New Roman" pitchFamily="18" charset="0"/>
              </a:rPr>
              <a:t>Item </a:t>
            </a:r>
            <a:r>
              <a:rPr lang="en-US" sz="1400" b="1">
                <a:latin typeface="Times New Roman" pitchFamily="18" charset="0"/>
                <a:cs typeface="Times New Roman" pitchFamily="18" charset="0"/>
              </a:rPr>
              <a:t>6&lt;9</a:t>
            </a:r>
            <a:r>
              <a:rPr lang="en-US" sz="1400">
                <a:latin typeface="Times New Roman" pitchFamily="18" charset="0"/>
                <a:cs typeface="Times New Roman" pitchFamily="18" charset="0"/>
              </a:rPr>
              <a:t>,      </a:t>
            </a:r>
            <a:r>
              <a:rPr lang="en-US" sz="1400" u="sng">
                <a:latin typeface="Times New Roman" pitchFamily="18" charset="0"/>
                <a:cs typeface="Times New Roman" pitchFamily="18" charset="0"/>
              </a:rPr>
              <a:t>choosing 6</a:t>
            </a:r>
            <a:r>
              <a:rPr lang="en-US" sz="1400">
                <a:latin typeface="Times New Roman" pitchFamily="18" charset="0"/>
                <a:cs typeface="Times New Roman" pitchFamily="18" charset="0"/>
              </a:rPr>
              <a:t>       </a:t>
            </a:r>
            <a:r>
              <a:rPr lang="en-US" sz="1400" b="1">
                <a:latin typeface="Times New Roman" pitchFamily="18" charset="0"/>
                <a:cs typeface="Times New Roman" pitchFamily="18" charset="0"/>
              </a:rPr>
              <a:t>( 1  2  5  </a:t>
            </a:r>
            <a:r>
              <a:rPr lang="en-US" sz="1400" b="1">
                <a:solidFill>
                  <a:schemeClr val="tx2"/>
                </a:solidFill>
                <a:latin typeface="Times New Roman" pitchFamily="18" charset="0"/>
                <a:cs typeface="Times New Roman" pitchFamily="18" charset="0"/>
              </a:rPr>
              <a:t>6</a:t>
            </a:r>
            <a:r>
              <a:rPr lang="en-US" sz="1400" b="1">
                <a:latin typeface="Times New Roman" pitchFamily="18" charset="0"/>
                <a:cs typeface="Times New Roman" pitchFamily="18" charset="0"/>
              </a:rPr>
              <a:t> )                 </a:t>
            </a:r>
          </a:p>
          <a:p>
            <a:pPr marL="1143000" lvl="2" indent="-228600" rtl="0" eaLnBrk="0" hangingPunct="0">
              <a:spcBef>
                <a:spcPct val="50000"/>
              </a:spcBef>
            </a:pPr>
            <a:r>
              <a:rPr lang="en-US" sz="1400">
                <a:latin typeface="Times New Roman" pitchFamily="18" charset="0"/>
                <a:cs typeface="Times New Roman" pitchFamily="18" charset="0"/>
              </a:rPr>
              <a:t>Item </a:t>
            </a:r>
            <a:r>
              <a:rPr lang="en-US" sz="1400" b="1">
                <a:latin typeface="Times New Roman" pitchFamily="18" charset="0"/>
                <a:cs typeface="Times New Roman" pitchFamily="18" charset="0"/>
              </a:rPr>
              <a:t>8&lt;9</a:t>
            </a:r>
            <a:r>
              <a:rPr lang="en-US" sz="1400">
                <a:latin typeface="Times New Roman" pitchFamily="18" charset="0"/>
                <a:cs typeface="Times New Roman" pitchFamily="18" charset="0"/>
              </a:rPr>
              <a:t>,      </a:t>
            </a:r>
            <a:r>
              <a:rPr lang="en-US" sz="1400" u="sng">
                <a:latin typeface="Times New Roman" pitchFamily="18" charset="0"/>
                <a:cs typeface="Times New Roman" pitchFamily="18" charset="0"/>
              </a:rPr>
              <a:t>choosing 8</a:t>
            </a:r>
            <a:r>
              <a:rPr lang="en-US" sz="1400">
                <a:latin typeface="Times New Roman" pitchFamily="18" charset="0"/>
                <a:cs typeface="Times New Roman" pitchFamily="18" charset="0"/>
              </a:rPr>
              <a:t>       </a:t>
            </a:r>
            <a:r>
              <a:rPr lang="en-US" sz="1400" b="1">
                <a:latin typeface="Times New Roman" pitchFamily="18" charset="0"/>
                <a:cs typeface="Times New Roman" pitchFamily="18" charset="0"/>
              </a:rPr>
              <a:t>( 1  2  5  6  </a:t>
            </a:r>
            <a:r>
              <a:rPr lang="en-US" sz="1400" b="1">
                <a:solidFill>
                  <a:schemeClr val="tx2"/>
                </a:solidFill>
                <a:latin typeface="Times New Roman" pitchFamily="18" charset="0"/>
                <a:cs typeface="Times New Roman" pitchFamily="18" charset="0"/>
              </a:rPr>
              <a:t>8</a:t>
            </a:r>
            <a:r>
              <a:rPr lang="en-US" sz="1400" b="1">
                <a:latin typeface="Times New Roman" pitchFamily="18" charset="0"/>
                <a:cs typeface="Times New Roman" pitchFamily="18" charset="0"/>
              </a:rPr>
              <a:t> )              </a:t>
            </a:r>
            <a:endParaRPr lang="en-US" sz="1400">
              <a:latin typeface="Times New Roman" pitchFamily="18" charset="0"/>
              <a:cs typeface="Times New Roman" pitchFamily="18" charset="0"/>
            </a:endParaRPr>
          </a:p>
          <a:p>
            <a:pPr marL="1143000" lvl="2" indent="-228600" rtl="0" eaLnBrk="0" hangingPunct="0">
              <a:spcBef>
                <a:spcPct val="50000"/>
              </a:spcBef>
            </a:pPr>
            <a:r>
              <a:rPr lang="en-US" sz="1400">
                <a:latin typeface="Times New Roman" pitchFamily="18" charset="0"/>
                <a:cs typeface="Times New Roman" pitchFamily="18" charset="0"/>
              </a:rPr>
              <a:t>Item </a:t>
            </a:r>
            <a:r>
              <a:rPr lang="en-US" sz="1400" b="1">
                <a:latin typeface="Times New Roman" pitchFamily="18" charset="0"/>
                <a:cs typeface="Times New Roman" pitchFamily="18" charset="0"/>
              </a:rPr>
              <a:t>15&gt;9</a:t>
            </a:r>
            <a:r>
              <a:rPr lang="en-US" sz="1400">
                <a:latin typeface="Times New Roman" pitchFamily="18" charset="0"/>
                <a:cs typeface="Times New Roman" pitchFamily="18" charset="0"/>
              </a:rPr>
              <a:t>,    </a:t>
            </a:r>
            <a:r>
              <a:rPr lang="en-US" sz="1400" u="sng">
                <a:latin typeface="Times New Roman" pitchFamily="18" charset="0"/>
                <a:cs typeface="Times New Roman" pitchFamily="18" charset="0"/>
              </a:rPr>
              <a:t>choosing 9</a:t>
            </a:r>
            <a:r>
              <a:rPr lang="en-US" sz="1400">
                <a:latin typeface="Times New Roman" pitchFamily="18" charset="0"/>
                <a:cs typeface="Times New Roman" pitchFamily="18" charset="0"/>
              </a:rPr>
              <a:t>       </a:t>
            </a:r>
            <a:r>
              <a:rPr lang="en-US" sz="1400" b="1">
                <a:latin typeface="Times New Roman" pitchFamily="18" charset="0"/>
                <a:cs typeface="Times New Roman" pitchFamily="18" charset="0"/>
              </a:rPr>
              <a:t>( 1  2  5  6  8  </a:t>
            </a:r>
            <a:r>
              <a:rPr lang="en-US" sz="1400" b="1">
                <a:solidFill>
                  <a:schemeClr val="tx2"/>
                </a:solidFill>
                <a:latin typeface="Times New Roman" pitchFamily="18" charset="0"/>
                <a:cs typeface="Times New Roman" pitchFamily="18" charset="0"/>
              </a:rPr>
              <a:t>9</a:t>
            </a:r>
            <a:r>
              <a:rPr lang="en-US" sz="1400" b="1">
                <a:latin typeface="Times New Roman" pitchFamily="18" charset="0"/>
                <a:cs typeface="Times New Roman" pitchFamily="18" charset="0"/>
              </a:rPr>
              <a:t> )          </a:t>
            </a:r>
            <a:endParaRPr lang="en-US" sz="1400">
              <a:latin typeface="Times New Roman" pitchFamily="18" charset="0"/>
              <a:cs typeface="Times New Roman" pitchFamily="18" charset="0"/>
            </a:endParaRPr>
          </a:p>
          <a:p>
            <a:pPr marL="1143000" lvl="2" indent="-228600" rtl="0" eaLnBrk="0" hangingPunct="0">
              <a:spcBef>
                <a:spcPct val="50000"/>
              </a:spcBef>
            </a:pPr>
            <a:r>
              <a:rPr lang="en-US" sz="1400">
                <a:latin typeface="Times New Roman" pitchFamily="18" charset="0"/>
                <a:cs typeface="Times New Roman" pitchFamily="18" charset="0"/>
              </a:rPr>
              <a:t>Item </a:t>
            </a:r>
            <a:r>
              <a:rPr lang="en-US" sz="1400" b="1">
                <a:latin typeface="Times New Roman" pitchFamily="18" charset="0"/>
                <a:cs typeface="Times New Roman" pitchFamily="18" charset="0"/>
              </a:rPr>
              <a:t>15&gt;14</a:t>
            </a:r>
            <a:r>
              <a:rPr lang="en-US" sz="1400">
                <a:latin typeface="Times New Roman" pitchFamily="18" charset="0"/>
                <a:cs typeface="Times New Roman" pitchFamily="18" charset="0"/>
              </a:rPr>
              <a:t>,  </a:t>
            </a:r>
            <a:r>
              <a:rPr lang="en-US" sz="1400" u="sng">
                <a:latin typeface="Times New Roman" pitchFamily="18" charset="0"/>
                <a:cs typeface="Times New Roman" pitchFamily="18" charset="0"/>
              </a:rPr>
              <a:t>choosing 14</a:t>
            </a:r>
            <a:r>
              <a:rPr lang="en-US" sz="1400">
                <a:latin typeface="Times New Roman" pitchFamily="18" charset="0"/>
                <a:cs typeface="Times New Roman" pitchFamily="18" charset="0"/>
              </a:rPr>
              <a:t>     </a:t>
            </a:r>
            <a:r>
              <a:rPr lang="en-US" sz="1400" b="1">
                <a:latin typeface="Times New Roman" pitchFamily="18" charset="0"/>
                <a:cs typeface="Times New Roman" pitchFamily="18" charset="0"/>
              </a:rPr>
              <a:t>( 1  2  5  6  8  9  </a:t>
            </a:r>
            <a:r>
              <a:rPr lang="en-US" sz="1400" b="1">
                <a:solidFill>
                  <a:schemeClr val="tx2"/>
                </a:solidFill>
                <a:latin typeface="Times New Roman" pitchFamily="18" charset="0"/>
                <a:cs typeface="Times New Roman" pitchFamily="18" charset="0"/>
              </a:rPr>
              <a:t>14</a:t>
            </a:r>
            <a:r>
              <a:rPr lang="en-US" sz="1400" b="1">
                <a:latin typeface="Times New Roman" pitchFamily="18" charset="0"/>
                <a:cs typeface="Times New Roman" pitchFamily="18" charset="0"/>
              </a:rPr>
              <a:t> )               and so on …</a:t>
            </a:r>
          </a:p>
        </p:txBody>
      </p:sp>
      <p:sp>
        <p:nvSpPr>
          <p:cNvPr id="195590" name="Rectangle 4"/>
          <p:cNvSpPr>
            <a:spLocks noChangeArrowheads="1"/>
          </p:cNvSpPr>
          <p:nvPr/>
        </p:nvSpPr>
        <p:spPr bwMode="auto">
          <a:xfrm>
            <a:off x="762000" y="3733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Understanding </a:t>
            </a:r>
            <a:r>
              <a:rPr lang="en-US" sz="1800" b="1" i="1" u="sng">
                <a:latin typeface="Times New Roman" pitchFamily="18" charset="0"/>
                <a:cs typeface="Times New Roman" pitchFamily="18" charset="0"/>
              </a:rPr>
              <a:t>merge_sort</a:t>
            </a:r>
            <a:r>
              <a:rPr lang="en-US" sz="1800" i="1" u="sng">
                <a:latin typeface="Times New Roman" pitchFamily="18" charset="0"/>
                <a:cs typeface="Times New Roman" pitchFamily="18" charset="0"/>
              </a:rPr>
              <a:t>:</a:t>
            </a:r>
          </a:p>
          <a:p>
            <a:pPr marL="1143000" lvl="2" indent="-228600" rtl="0" eaLnBrk="0" hangingPunct="0">
              <a:spcBef>
                <a:spcPct val="50000"/>
              </a:spcBef>
            </a:pPr>
            <a:r>
              <a:rPr lang="en-US" sz="1400">
                <a:latin typeface="Times New Roman" pitchFamily="18" charset="0"/>
                <a:cs typeface="Times New Roman" pitchFamily="18" charset="0"/>
              </a:rPr>
              <a:t>Lets assume we have </a:t>
            </a:r>
            <a:r>
              <a:rPr lang="en-US" sz="1400" u="sng">
                <a:latin typeface="Times New Roman" pitchFamily="18" charset="0"/>
                <a:cs typeface="Times New Roman" pitchFamily="18" charset="0"/>
              </a:rPr>
              <a:t>unsorted</a:t>
            </a:r>
            <a:r>
              <a:rPr lang="en-US" sz="1400">
                <a:latin typeface="Times New Roman" pitchFamily="18" charset="0"/>
                <a:cs typeface="Times New Roman" pitchFamily="18" charset="0"/>
              </a:rPr>
              <a:t> array. Lets define left, rigt and middle, in order to split.</a:t>
            </a:r>
            <a:endParaRPr lang="en-US" sz="1400" b="1">
              <a:latin typeface="Times New Roman" pitchFamily="18" charset="0"/>
              <a:cs typeface="Times New Roman" pitchFamily="18" charset="0"/>
            </a:endParaRPr>
          </a:p>
        </p:txBody>
      </p:sp>
      <p:grpSp>
        <p:nvGrpSpPr>
          <p:cNvPr id="191495" name="Group 51"/>
          <p:cNvGrpSpPr>
            <a:grpSpLocks/>
          </p:cNvGrpSpPr>
          <p:nvPr/>
        </p:nvGrpSpPr>
        <p:grpSpPr bwMode="auto">
          <a:xfrm>
            <a:off x="1981200" y="4633913"/>
            <a:ext cx="5334000" cy="254000"/>
            <a:chOff x="1248" y="2919"/>
            <a:chExt cx="3360" cy="160"/>
          </a:xfrm>
          <a:solidFill>
            <a:schemeClr val="bg1"/>
          </a:solidFill>
        </p:grpSpPr>
        <p:sp>
          <p:nvSpPr>
            <p:cNvPr id="191541"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1542"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1543"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1544"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1545"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1546"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1547"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1548"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1549"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1550"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1551"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1552"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1553"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1554"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sp>
        <p:nvSpPr>
          <p:cNvPr id="195592" name="Text Box 33"/>
          <p:cNvSpPr txBox="1">
            <a:spLocks noChangeArrowheads="1"/>
          </p:cNvSpPr>
          <p:nvPr/>
        </p:nvSpPr>
        <p:spPr bwMode="auto">
          <a:xfrm>
            <a:off x="1828800" y="4394200"/>
            <a:ext cx="4175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Left</a:t>
            </a:r>
          </a:p>
        </p:txBody>
      </p:sp>
      <p:sp>
        <p:nvSpPr>
          <p:cNvPr id="195593" name="Text Box 34"/>
          <p:cNvSpPr txBox="1">
            <a:spLocks noChangeArrowheads="1"/>
          </p:cNvSpPr>
          <p:nvPr/>
        </p:nvSpPr>
        <p:spPr bwMode="auto">
          <a:xfrm>
            <a:off x="7010400" y="4403725"/>
            <a:ext cx="509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Right</a:t>
            </a:r>
          </a:p>
        </p:txBody>
      </p:sp>
      <p:sp>
        <p:nvSpPr>
          <p:cNvPr id="195594" name="Text Box 35"/>
          <p:cNvSpPr txBox="1">
            <a:spLocks noChangeArrowheads="1"/>
          </p:cNvSpPr>
          <p:nvPr/>
        </p:nvSpPr>
        <p:spPr bwMode="auto">
          <a:xfrm>
            <a:off x="4138613" y="4403725"/>
            <a:ext cx="5857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Middle</a:t>
            </a:r>
          </a:p>
        </p:txBody>
      </p:sp>
      <p:sp>
        <p:nvSpPr>
          <p:cNvPr id="195595" name="Text Box 36"/>
          <p:cNvSpPr txBox="1">
            <a:spLocks noChangeArrowheads="1"/>
          </p:cNvSpPr>
          <p:nvPr/>
        </p:nvSpPr>
        <p:spPr bwMode="auto">
          <a:xfrm>
            <a:off x="4572000" y="4403725"/>
            <a:ext cx="730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Middle+1</a:t>
            </a:r>
          </a:p>
        </p:txBody>
      </p:sp>
      <p:grpSp>
        <p:nvGrpSpPr>
          <p:cNvPr id="191500" name="Group 80"/>
          <p:cNvGrpSpPr>
            <a:grpSpLocks/>
          </p:cNvGrpSpPr>
          <p:nvPr/>
        </p:nvGrpSpPr>
        <p:grpSpPr bwMode="auto">
          <a:xfrm>
            <a:off x="1600200" y="5308600"/>
            <a:ext cx="2667000" cy="254000"/>
            <a:chOff x="1008" y="3344"/>
            <a:chExt cx="1680" cy="160"/>
          </a:xfrm>
          <a:solidFill>
            <a:schemeClr val="bg1"/>
          </a:solidFill>
        </p:grpSpPr>
        <p:sp>
          <p:nvSpPr>
            <p:cNvPr id="191534" name="Rectangle 37"/>
            <p:cNvSpPr>
              <a:spLocks noChangeArrowheads="1"/>
            </p:cNvSpPr>
            <p:nvPr/>
          </p:nvSpPr>
          <p:spPr bwMode="auto">
            <a:xfrm>
              <a:off x="100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23</a:t>
              </a:r>
            </a:p>
          </p:txBody>
        </p:sp>
        <p:sp>
          <p:nvSpPr>
            <p:cNvPr id="191535" name="Rectangle 38"/>
            <p:cNvSpPr>
              <a:spLocks noChangeArrowheads="1"/>
            </p:cNvSpPr>
            <p:nvPr/>
          </p:nvSpPr>
          <p:spPr bwMode="auto">
            <a:xfrm>
              <a:off x="124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1536" name="Rectangle 39"/>
            <p:cNvSpPr>
              <a:spLocks noChangeArrowheads="1"/>
            </p:cNvSpPr>
            <p:nvPr/>
          </p:nvSpPr>
          <p:spPr bwMode="auto">
            <a:xfrm>
              <a:off x="148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1537" name="Rectangle 40"/>
            <p:cNvSpPr>
              <a:spLocks noChangeArrowheads="1"/>
            </p:cNvSpPr>
            <p:nvPr/>
          </p:nvSpPr>
          <p:spPr bwMode="auto">
            <a:xfrm>
              <a:off x="172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1538" name="Rectangle 41"/>
            <p:cNvSpPr>
              <a:spLocks noChangeArrowheads="1"/>
            </p:cNvSpPr>
            <p:nvPr/>
          </p:nvSpPr>
          <p:spPr bwMode="auto">
            <a:xfrm>
              <a:off x="196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1539" name="Rectangle 42"/>
            <p:cNvSpPr>
              <a:spLocks noChangeArrowheads="1"/>
            </p:cNvSpPr>
            <p:nvPr/>
          </p:nvSpPr>
          <p:spPr bwMode="auto">
            <a:xfrm>
              <a:off x="220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1540" name="Rectangle 43"/>
            <p:cNvSpPr>
              <a:spLocks noChangeArrowheads="1"/>
            </p:cNvSpPr>
            <p:nvPr/>
          </p:nvSpPr>
          <p:spPr bwMode="auto">
            <a:xfrm>
              <a:off x="244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grpSp>
      <p:grpSp>
        <p:nvGrpSpPr>
          <p:cNvPr id="191501" name="Group 53"/>
          <p:cNvGrpSpPr>
            <a:grpSpLocks/>
          </p:cNvGrpSpPr>
          <p:nvPr/>
        </p:nvGrpSpPr>
        <p:grpSpPr bwMode="auto">
          <a:xfrm>
            <a:off x="4953000" y="5308600"/>
            <a:ext cx="2667000" cy="254000"/>
            <a:chOff x="3120" y="3360"/>
            <a:chExt cx="1680" cy="160"/>
          </a:xfrm>
          <a:solidFill>
            <a:schemeClr val="bg1"/>
          </a:solidFill>
        </p:grpSpPr>
        <p:sp>
          <p:nvSpPr>
            <p:cNvPr id="191527" name="Rectangle 44"/>
            <p:cNvSpPr>
              <a:spLocks noChangeArrowheads="1"/>
            </p:cNvSpPr>
            <p:nvPr/>
          </p:nvSpPr>
          <p:spPr bwMode="auto">
            <a:xfrm>
              <a:off x="312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1528" name="Rectangle 45"/>
            <p:cNvSpPr>
              <a:spLocks noChangeArrowheads="1"/>
            </p:cNvSpPr>
            <p:nvPr/>
          </p:nvSpPr>
          <p:spPr bwMode="auto">
            <a:xfrm>
              <a:off x="336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1529" name="Rectangle 46"/>
            <p:cNvSpPr>
              <a:spLocks noChangeArrowheads="1"/>
            </p:cNvSpPr>
            <p:nvPr/>
          </p:nvSpPr>
          <p:spPr bwMode="auto">
            <a:xfrm>
              <a:off x="360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1530" name="Rectangle 47"/>
            <p:cNvSpPr>
              <a:spLocks noChangeArrowheads="1"/>
            </p:cNvSpPr>
            <p:nvPr/>
          </p:nvSpPr>
          <p:spPr bwMode="auto">
            <a:xfrm>
              <a:off x="384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1531" name="Rectangle 48"/>
            <p:cNvSpPr>
              <a:spLocks noChangeArrowheads="1"/>
            </p:cNvSpPr>
            <p:nvPr/>
          </p:nvSpPr>
          <p:spPr bwMode="auto">
            <a:xfrm>
              <a:off x="408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1532" name="Rectangle 49"/>
            <p:cNvSpPr>
              <a:spLocks noChangeArrowheads="1"/>
            </p:cNvSpPr>
            <p:nvPr/>
          </p:nvSpPr>
          <p:spPr bwMode="auto">
            <a:xfrm>
              <a:off x="432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1533" name="Rectangle 50"/>
            <p:cNvSpPr>
              <a:spLocks noChangeArrowheads="1"/>
            </p:cNvSpPr>
            <p:nvPr/>
          </p:nvSpPr>
          <p:spPr bwMode="auto">
            <a:xfrm>
              <a:off x="456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sp>
        <p:nvSpPr>
          <p:cNvPr id="195598" name="Text Box 54"/>
          <p:cNvSpPr txBox="1">
            <a:spLocks noChangeArrowheads="1"/>
          </p:cNvSpPr>
          <p:nvPr/>
        </p:nvSpPr>
        <p:spPr bwMode="auto">
          <a:xfrm>
            <a:off x="1447800" y="5080000"/>
            <a:ext cx="4175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Left</a:t>
            </a:r>
          </a:p>
        </p:txBody>
      </p:sp>
      <p:sp>
        <p:nvSpPr>
          <p:cNvPr id="195599" name="Text Box 55"/>
          <p:cNvSpPr txBox="1">
            <a:spLocks noChangeArrowheads="1"/>
          </p:cNvSpPr>
          <p:nvPr/>
        </p:nvSpPr>
        <p:spPr bwMode="auto">
          <a:xfrm>
            <a:off x="3886200" y="5080000"/>
            <a:ext cx="509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Right</a:t>
            </a:r>
          </a:p>
        </p:txBody>
      </p:sp>
      <p:sp>
        <p:nvSpPr>
          <p:cNvPr id="195600" name="Text Box 56"/>
          <p:cNvSpPr txBox="1">
            <a:spLocks noChangeArrowheads="1"/>
          </p:cNvSpPr>
          <p:nvPr/>
        </p:nvSpPr>
        <p:spPr bwMode="auto">
          <a:xfrm>
            <a:off x="4876800" y="5080000"/>
            <a:ext cx="4175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Left</a:t>
            </a:r>
          </a:p>
        </p:txBody>
      </p:sp>
      <p:sp>
        <p:nvSpPr>
          <p:cNvPr id="195601" name="Text Box 57"/>
          <p:cNvSpPr txBox="1">
            <a:spLocks noChangeArrowheads="1"/>
          </p:cNvSpPr>
          <p:nvPr/>
        </p:nvSpPr>
        <p:spPr bwMode="auto">
          <a:xfrm>
            <a:off x="7239000" y="5080000"/>
            <a:ext cx="509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Right</a:t>
            </a:r>
          </a:p>
        </p:txBody>
      </p:sp>
      <p:sp>
        <p:nvSpPr>
          <p:cNvPr id="195602" name="Text Box 58"/>
          <p:cNvSpPr txBox="1">
            <a:spLocks noChangeArrowheads="1"/>
          </p:cNvSpPr>
          <p:nvPr/>
        </p:nvSpPr>
        <p:spPr bwMode="auto">
          <a:xfrm>
            <a:off x="2233613" y="5080000"/>
            <a:ext cx="5857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Middle</a:t>
            </a:r>
          </a:p>
        </p:txBody>
      </p:sp>
      <p:sp>
        <p:nvSpPr>
          <p:cNvPr id="195603" name="Text Box 59"/>
          <p:cNvSpPr txBox="1">
            <a:spLocks noChangeArrowheads="1"/>
          </p:cNvSpPr>
          <p:nvPr/>
        </p:nvSpPr>
        <p:spPr bwMode="auto">
          <a:xfrm>
            <a:off x="2667000" y="5080000"/>
            <a:ext cx="730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Middle+1</a:t>
            </a:r>
          </a:p>
        </p:txBody>
      </p:sp>
      <p:grpSp>
        <p:nvGrpSpPr>
          <p:cNvPr id="191508" name="Group 68"/>
          <p:cNvGrpSpPr>
            <a:grpSpLocks/>
          </p:cNvGrpSpPr>
          <p:nvPr/>
        </p:nvGrpSpPr>
        <p:grpSpPr bwMode="auto">
          <a:xfrm>
            <a:off x="1395413" y="5994400"/>
            <a:ext cx="1143000" cy="254000"/>
            <a:chOff x="879" y="3696"/>
            <a:chExt cx="720" cy="160"/>
          </a:xfrm>
          <a:solidFill>
            <a:schemeClr val="bg1"/>
          </a:solidFill>
        </p:grpSpPr>
        <p:sp>
          <p:nvSpPr>
            <p:cNvPr id="191524" name="Rectangle 60"/>
            <p:cNvSpPr>
              <a:spLocks noChangeArrowheads="1"/>
            </p:cNvSpPr>
            <p:nvPr/>
          </p:nvSpPr>
          <p:spPr bwMode="auto">
            <a:xfrm>
              <a:off x="879"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1525" name="Rectangle 61"/>
            <p:cNvSpPr>
              <a:spLocks noChangeArrowheads="1"/>
            </p:cNvSpPr>
            <p:nvPr/>
          </p:nvSpPr>
          <p:spPr bwMode="auto">
            <a:xfrm>
              <a:off x="1119"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1526" name="Rectangle 62"/>
            <p:cNvSpPr>
              <a:spLocks noChangeArrowheads="1"/>
            </p:cNvSpPr>
            <p:nvPr/>
          </p:nvSpPr>
          <p:spPr bwMode="auto">
            <a:xfrm>
              <a:off x="1359"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grpSp>
      <p:sp>
        <p:nvSpPr>
          <p:cNvPr id="195605" name="Text Box 63"/>
          <p:cNvSpPr txBox="1">
            <a:spLocks noChangeArrowheads="1"/>
          </p:cNvSpPr>
          <p:nvPr/>
        </p:nvSpPr>
        <p:spPr bwMode="auto">
          <a:xfrm>
            <a:off x="1243013" y="5765800"/>
            <a:ext cx="417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Left</a:t>
            </a:r>
          </a:p>
        </p:txBody>
      </p:sp>
      <p:sp>
        <p:nvSpPr>
          <p:cNvPr id="195606" name="Text Box 64"/>
          <p:cNvSpPr txBox="1">
            <a:spLocks noChangeArrowheads="1"/>
          </p:cNvSpPr>
          <p:nvPr/>
        </p:nvSpPr>
        <p:spPr bwMode="auto">
          <a:xfrm>
            <a:off x="2157413" y="5765800"/>
            <a:ext cx="5095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Right</a:t>
            </a:r>
          </a:p>
        </p:txBody>
      </p:sp>
      <p:sp>
        <p:nvSpPr>
          <p:cNvPr id="195607" name="Rectangle 65"/>
          <p:cNvSpPr>
            <a:spLocks noChangeArrowheads="1"/>
          </p:cNvSpPr>
          <p:nvPr/>
        </p:nvSpPr>
        <p:spPr bwMode="auto">
          <a:xfrm>
            <a:off x="1319213" y="65278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23</a:t>
            </a:r>
          </a:p>
        </p:txBody>
      </p:sp>
      <p:grpSp>
        <p:nvGrpSpPr>
          <p:cNvPr id="191512" name="Group 70"/>
          <p:cNvGrpSpPr>
            <a:grpSpLocks/>
          </p:cNvGrpSpPr>
          <p:nvPr/>
        </p:nvGrpSpPr>
        <p:grpSpPr bwMode="auto">
          <a:xfrm>
            <a:off x="1852613" y="6527800"/>
            <a:ext cx="762000" cy="254000"/>
            <a:chOff x="1167" y="4032"/>
            <a:chExt cx="480" cy="160"/>
          </a:xfrm>
          <a:solidFill>
            <a:schemeClr val="bg1"/>
          </a:solidFill>
        </p:grpSpPr>
        <p:sp>
          <p:nvSpPr>
            <p:cNvPr id="191522" name="Rectangle 66"/>
            <p:cNvSpPr>
              <a:spLocks noChangeArrowheads="1"/>
            </p:cNvSpPr>
            <p:nvPr/>
          </p:nvSpPr>
          <p:spPr bwMode="auto">
            <a:xfrm>
              <a:off x="1167" y="4032"/>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13</a:t>
              </a:r>
            </a:p>
          </p:txBody>
        </p:sp>
        <p:sp>
          <p:nvSpPr>
            <p:cNvPr id="191523" name="Rectangle 67"/>
            <p:cNvSpPr>
              <a:spLocks noChangeArrowheads="1"/>
            </p:cNvSpPr>
            <p:nvPr/>
          </p:nvSpPr>
          <p:spPr bwMode="auto">
            <a:xfrm>
              <a:off x="1407" y="4032"/>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grpSp>
      <p:grpSp>
        <p:nvGrpSpPr>
          <p:cNvPr id="191513" name="Group 75"/>
          <p:cNvGrpSpPr>
            <a:grpSpLocks/>
          </p:cNvGrpSpPr>
          <p:nvPr/>
        </p:nvGrpSpPr>
        <p:grpSpPr bwMode="auto">
          <a:xfrm>
            <a:off x="2819400" y="5994400"/>
            <a:ext cx="1524000" cy="254000"/>
            <a:chOff x="1776" y="3696"/>
            <a:chExt cx="960" cy="160"/>
          </a:xfrm>
          <a:solidFill>
            <a:schemeClr val="bg1"/>
          </a:solidFill>
        </p:grpSpPr>
        <p:sp>
          <p:nvSpPr>
            <p:cNvPr id="191518" name="Rectangle 71"/>
            <p:cNvSpPr>
              <a:spLocks noChangeArrowheads="1"/>
            </p:cNvSpPr>
            <p:nvPr/>
          </p:nvSpPr>
          <p:spPr bwMode="auto">
            <a:xfrm>
              <a:off x="177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1519" name="Rectangle 72"/>
            <p:cNvSpPr>
              <a:spLocks noChangeArrowheads="1"/>
            </p:cNvSpPr>
            <p:nvPr/>
          </p:nvSpPr>
          <p:spPr bwMode="auto">
            <a:xfrm>
              <a:off x="201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1520" name="Rectangle 73"/>
            <p:cNvSpPr>
              <a:spLocks noChangeArrowheads="1"/>
            </p:cNvSpPr>
            <p:nvPr/>
          </p:nvSpPr>
          <p:spPr bwMode="auto">
            <a:xfrm>
              <a:off x="225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1521" name="Rectangle 74"/>
            <p:cNvSpPr>
              <a:spLocks noChangeArrowheads="1"/>
            </p:cNvSpPr>
            <p:nvPr/>
          </p:nvSpPr>
          <p:spPr bwMode="auto">
            <a:xfrm>
              <a:off x="249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grpSp>
      <p:sp>
        <p:nvSpPr>
          <p:cNvPr id="195610" name="Text Box 76"/>
          <p:cNvSpPr txBox="1">
            <a:spLocks noChangeArrowheads="1"/>
          </p:cNvSpPr>
          <p:nvPr/>
        </p:nvSpPr>
        <p:spPr bwMode="auto">
          <a:xfrm>
            <a:off x="2743200" y="5765800"/>
            <a:ext cx="4175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Left</a:t>
            </a:r>
          </a:p>
        </p:txBody>
      </p:sp>
      <p:sp>
        <p:nvSpPr>
          <p:cNvPr id="195611" name="Text Box 77"/>
          <p:cNvSpPr txBox="1">
            <a:spLocks noChangeArrowheads="1"/>
          </p:cNvSpPr>
          <p:nvPr/>
        </p:nvSpPr>
        <p:spPr bwMode="auto">
          <a:xfrm>
            <a:off x="3986213" y="5765800"/>
            <a:ext cx="5095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Right</a:t>
            </a:r>
          </a:p>
        </p:txBody>
      </p:sp>
      <p:sp>
        <p:nvSpPr>
          <p:cNvPr id="195612" name="Text Box 78"/>
          <p:cNvSpPr txBox="1">
            <a:spLocks noChangeArrowheads="1"/>
          </p:cNvSpPr>
          <p:nvPr/>
        </p:nvSpPr>
        <p:spPr bwMode="auto">
          <a:xfrm>
            <a:off x="1676400" y="6308725"/>
            <a:ext cx="4175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Left</a:t>
            </a:r>
          </a:p>
        </p:txBody>
      </p:sp>
      <p:sp>
        <p:nvSpPr>
          <p:cNvPr id="195613" name="Text Box 79"/>
          <p:cNvSpPr txBox="1">
            <a:spLocks noChangeArrowheads="1"/>
          </p:cNvSpPr>
          <p:nvPr/>
        </p:nvSpPr>
        <p:spPr bwMode="auto">
          <a:xfrm>
            <a:off x="2233613" y="6308725"/>
            <a:ext cx="5095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Right</a:t>
            </a:r>
          </a:p>
        </p:txBody>
      </p:sp>
      <p:sp>
        <p:nvSpPr>
          <p:cNvPr id="195614" name="מלבן 1"/>
          <p:cNvSpPr>
            <a:spLocks noChangeArrowheads="1"/>
          </p:cNvSpPr>
          <p:nvPr/>
        </p:nvSpPr>
        <p:spPr bwMode="auto">
          <a:xfrm>
            <a:off x="322263" y="6378575"/>
            <a:ext cx="4365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FB5AD1AB-9DBE-42F7-9FE9-4D97BEC7FB5D}" type="slidenum">
              <a:rPr lang="he-IL" sz="1200">
                <a:solidFill>
                  <a:srgbClr val="898989"/>
                </a:solidFill>
                <a:cs typeface="Arial" pitchFamily="34" charset="0"/>
              </a:rPr>
              <a:pPr/>
              <a:t>214</a:t>
            </a:fld>
            <a:endParaRPr lang="he-IL"/>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4"/>
          <p:cNvSpPr>
            <a:spLocks noChangeArrowheads="1"/>
          </p:cNvSpPr>
          <p:nvPr/>
        </p:nvSpPr>
        <p:spPr bwMode="auto">
          <a:xfrm>
            <a:off x="762000" y="1447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i="1" u="sng">
                <a:latin typeface="Times New Roman" pitchFamily="18" charset="0"/>
                <a:cs typeface="Times New Roman" pitchFamily="18" charset="0"/>
              </a:rPr>
              <a:t>Understanding merge_sort:</a:t>
            </a:r>
          </a:p>
          <a:p>
            <a:pPr marL="1143000" lvl="2" indent="-228600" rtl="0" eaLnBrk="0" hangingPunct="0">
              <a:spcBef>
                <a:spcPct val="50000"/>
              </a:spcBef>
            </a:pPr>
            <a:r>
              <a:rPr lang="en-US" sz="1400">
                <a:latin typeface="Times New Roman" pitchFamily="18" charset="0"/>
                <a:cs typeface="Times New Roman" pitchFamily="18" charset="0"/>
              </a:rPr>
              <a:t>Ultimately after splitting and merging the list will be sorted.</a:t>
            </a:r>
            <a:endParaRPr lang="en-US" sz="1400" b="1">
              <a:latin typeface="Times New Roman" pitchFamily="18" charset="0"/>
              <a:cs typeface="Times New Roman" pitchFamily="18" charset="0"/>
            </a:endParaRPr>
          </a:p>
        </p:txBody>
      </p:sp>
      <p:grpSp>
        <p:nvGrpSpPr>
          <p:cNvPr id="192515" name="Group 51"/>
          <p:cNvGrpSpPr>
            <a:grpSpLocks/>
          </p:cNvGrpSpPr>
          <p:nvPr/>
        </p:nvGrpSpPr>
        <p:grpSpPr bwMode="auto">
          <a:xfrm>
            <a:off x="1905000" y="2195513"/>
            <a:ext cx="5334000" cy="254000"/>
            <a:chOff x="1248" y="2919"/>
            <a:chExt cx="3360" cy="160"/>
          </a:xfrm>
          <a:solidFill>
            <a:schemeClr val="bg1"/>
          </a:solidFill>
        </p:grpSpPr>
        <p:sp>
          <p:nvSpPr>
            <p:cNvPr id="192602"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23</a:t>
              </a:r>
            </a:p>
          </p:txBody>
        </p:sp>
        <p:sp>
          <p:nvSpPr>
            <p:cNvPr id="192603"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2604"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2605"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2606"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2607"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2608"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2609"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2610"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2611"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2612"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2613"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2614"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2615"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grpSp>
        <p:nvGrpSpPr>
          <p:cNvPr id="190468" name="Group 80"/>
          <p:cNvGrpSpPr>
            <a:grpSpLocks/>
          </p:cNvGrpSpPr>
          <p:nvPr/>
        </p:nvGrpSpPr>
        <p:grpSpPr bwMode="auto">
          <a:xfrm>
            <a:off x="1371600" y="2667000"/>
            <a:ext cx="2667000" cy="254000"/>
            <a:chOff x="1008" y="3344"/>
            <a:chExt cx="1680" cy="160"/>
          </a:xfrm>
          <a:solidFill>
            <a:schemeClr val="bg1"/>
          </a:solidFill>
        </p:grpSpPr>
        <p:sp>
          <p:nvSpPr>
            <p:cNvPr id="192595" name="Rectangle 37"/>
            <p:cNvSpPr>
              <a:spLocks noChangeArrowheads="1"/>
            </p:cNvSpPr>
            <p:nvPr/>
          </p:nvSpPr>
          <p:spPr bwMode="auto">
            <a:xfrm>
              <a:off x="100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2596" name="Rectangle 38"/>
            <p:cNvSpPr>
              <a:spLocks noChangeArrowheads="1"/>
            </p:cNvSpPr>
            <p:nvPr/>
          </p:nvSpPr>
          <p:spPr bwMode="auto">
            <a:xfrm>
              <a:off x="124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2597" name="Rectangle 39"/>
            <p:cNvSpPr>
              <a:spLocks noChangeArrowheads="1"/>
            </p:cNvSpPr>
            <p:nvPr/>
          </p:nvSpPr>
          <p:spPr bwMode="auto">
            <a:xfrm>
              <a:off x="148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2598" name="Rectangle 40"/>
            <p:cNvSpPr>
              <a:spLocks noChangeArrowheads="1"/>
            </p:cNvSpPr>
            <p:nvPr/>
          </p:nvSpPr>
          <p:spPr bwMode="auto">
            <a:xfrm>
              <a:off x="172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2599" name="Rectangle 41"/>
            <p:cNvSpPr>
              <a:spLocks noChangeArrowheads="1"/>
            </p:cNvSpPr>
            <p:nvPr/>
          </p:nvSpPr>
          <p:spPr bwMode="auto">
            <a:xfrm>
              <a:off x="196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2600" name="Rectangle 42"/>
            <p:cNvSpPr>
              <a:spLocks noChangeArrowheads="1"/>
            </p:cNvSpPr>
            <p:nvPr/>
          </p:nvSpPr>
          <p:spPr bwMode="auto">
            <a:xfrm>
              <a:off x="220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2601" name="Rectangle 43"/>
            <p:cNvSpPr>
              <a:spLocks noChangeArrowheads="1"/>
            </p:cNvSpPr>
            <p:nvPr/>
          </p:nvSpPr>
          <p:spPr bwMode="auto">
            <a:xfrm>
              <a:off x="244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grpSp>
      <p:grpSp>
        <p:nvGrpSpPr>
          <p:cNvPr id="190469" name="Group 53"/>
          <p:cNvGrpSpPr>
            <a:grpSpLocks/>
          </p:cNvGrpSpPr>
          <p:nvPr/>
        </p:nvGrpSpPr>
        <p:grpSpPr bwMode="auto">
          <a:xfrm>
            <a:off x="4997450" y="2667000"/>
            <a:ext cx="2667000" cy="254000"/>
            <a:chOff x="3120" y="3360"/>
            <a:chExt cx="1680" cy="160"/>
          </a:xfrm>
          <a:solidFill>
            <a:schemeClr val="bg1"/>
          </a:solidFill>
        </p:grpSpPr>
        <p:sp>
          <p:nvSpPr>
            <p:cNvPr id="192588" name="Rectangle 44"/>
            <p:cNvSpPr>
              <a:spLocks noChangeArrowheads="1"/>
            </p:cNvSpPr>
            <p:nvPr/>
          </p:nvSpPr>
          <p:spPr bwMode="auto">
            <a:xfrm>
              <a:off x="312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38</a:t>
              </a:r>
            </a:p>
          </p:txBody>
        </p:sp>
        <p:sp>
          <p:nvSpPr>
            <p:cNvPr id="192589" name="Rectangle 45"/>
            <p:cNvSpPr>
              <a:spLocks noChangeArrowheads="1"/>
            </p:cNvSpPr>
            <p:nvPr/>
          </p:nvSpPr>
          <p:spPr bwMode="auto">
            <a:xfrm>
              <a:off x="336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2590" name="Rectangle 46"/>
            <p:cNvSpPr>
              <a:spLocks noChangeArrowheads="1"/>
            </p:cNvSpPr>
            <p:nvPr/>
          </p:nvSpPr>
          <p:spPr bwMode="auto">
            <a:xfrm>
              <a:off x="360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2591" name="Rectangle 47"/>
            <p:cNvSpPr>
              <a:spLocks noChangeArrowheads="1"/>
            </p:cNvSpPr>
            <p:nvPr/>
          </p:nvSpPr>
          <p:spPr bwMode="auto">
            <a:xfrm>
              <a:off x="384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2592" name="Rectangle 48"/>
            <p:cNvSpPr>
              <a:spLocks noChangeArrowheads="1"/>
            </p:cNvSpPr>
            <p:nvPr/>
          </p:nvSpPr>
          <p:spPr bwMode="auto">
            <a:xfrm>
              <a:off x="408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2593" name="Rectangle 49"/>
            <p:cNvSpPr>
              <a:spLocks noChangeArrowheads="1"/>
            </p:cNvSpPr>
            <p:nvPr/>
          </p:nvSpPr>
          <p:spPr bwMode="auto">
            <a:xfrm>
              <a:off x="432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2594" name="Rectangle 50"/>
            <p:cNvSpPr>
              <a:spLocks noChangeArrowheads="1"/>
            </p:cNvSpPr>
            <p:nvPr/>
          </p:nvSpPr>
          <p:spPr bwMode="auto">
            <a:xfrm>
              <a:off x="456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grpSp>
        <p:nvGrpSpPr>
          <p:cNvPr id="190470" name="Group 68"/>
          <p:cNvGrpSpPr>
            <a:grpSpLocks/>
          </p:cNvGrpSpPr>
          <p:nvPr/>
        </p:nvGrpSpPr>
        <p:grpSpPr bwMode="auto">
          <a:xfrm>
            <a:off x="1143000" y="3175000"/>
            <a:ext cx="1143000" cy="254000"/>
            <a:chOff x="879" y="3696"/>
            <a:chExt cx="720" cy="160"/>
          </a:xfrm>
          <a:solidFill>
            <a:schemeClr val="bg1"/>
          </a:solidFill>
        </p:grpSpPr>
        <p:sp>
          <p:nvSpPr>
            <p:cNvPr id="192585" name="Rectangle 60"/>
            <p:cNvSpPr>
              <a:spLocks noChangeArrowheads="1"/>
            </p:cNvSpPr>
            <p:nvPr/>
          </p:nvSpPr>
          <p:spPr bwMode="auto">
            <a:xfrm>
              <a:off x="879"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2586" name="Rectangle 61"/>
            <p:cNvSpPr>
              <a:spLocks noChangeArrowheads="1"/>
            </p:cNvSpPr>
            <p:nvPr/>
          </p:nvSpPr>
          <p:spPr bwMode="auto">
            <a:xfrm>
              <a:off x="1119"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2587" name="Rectangle 62"/>
            <p:cNvSpPr>
              <a:spLocks noChangeArrowheads="1"/>
            </p:cNvSpPr>
            <p:nvPr/>
          </p:nvSpPr>
          <p:spPr bwMode="auto">
            <a:xfrm>
              <a:off x="1359"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grpSp>
      <p:sp>
        <p:nvSpPr>
          <p:cNvPr id="190471" name="Rectangle 65"/>
          <p:cNvSpPr>
            <a:spLocks noChangeArrowheads="1"/>
          </p:cNvSpPr>
          <p:nvPr/>
        </p:nvSpPr>
        <p:spPr bwMode="auto">
          <a:xfrm>
            <a:off x="1066800" y="36322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23</a:t>
            </a:r>
          </a:p>
        </p:txBody>
      </p:sp>
      <p:sp>
        <p:nvSpPr>
          <p:cNvPr id="190472" name="Rectangle 66"/>
          <p:cNvSpPr>
            <a:spLocks noChangeArrowheads="1"/>
          </p:cNvSpPr>
          <p:nvPr/>
        </p:nvSpPr>
        <p:spPr bwMode="auto">
          <a:xfrm>
            <a:off x="1600200" y="36322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13</a:t>
            </a:r>
          </a:p>
        </p:txBody>
      </p:sp>
      <p:sp>
        <p:nvSpPr>
          <p:cNvPr id="190473" name="Rectangle 67"/>
          <p:cNvSpPr>
            <a:spLocks noChangeArrowheads="1"/>
          </p:cNvSpPr>
          <p:nvPr/>
        </p:nvSpPr>
        <p:spPr bwMode="auto">
          <a:xfrm>
            <a:off x="1981200" y="36322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6</a:t>
            </a:r>
          </a:p>
        </p:txBody>
      </p:sp>
      <p:grpSp>
        <p:nvGrpSpPr>
          <p:cNvPr id="190474" name="Group 75"/>
          <p:cNvGrpSpPr>
            <a:grpSpLocks/>
          </p:cNvGrpSpPr>
          <p:nvPr/>
        </p:nvGrpSpPr>
        <p:grpSpPr bwMode="auto">
          <a:xfrm>
            <a:off x="2819400" y="3175000"/>
            <a:ext cx="1524000" cy="254000"/>
            <a:chOff x="1776" y="3696"/>
            <a:chExt cx="960" cy="160"/>
          </a:xfrm>
          <a:solidFill>
            <a:schemeClr val="bg1"/>
          </a:solidFill>
        </p:grpSpPr>
        <p:sp>
          <p:nvSpPr>
            <p:cNvPr id="192581" name="Rectangle 71"/>
            <p:cNvSpPr>
              <a:spLocks noChangeArrowheads="1"/>
            </p:cNvSpPr>
            <p:nvPr/>
          </p:nvSpPr>
          <p:spPr bwMode="auto">
            <a:xfrm>
              <a:off x="177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2582" name="Rectangle 72"/>
            <p:cNvSpPr>
              <a:spLocks noChangeArrowheads="1"/>
            </p:cNvSpPr>
            <p:nvPr/>
          </p:nvSpPr>
          <p:spPr bwMode="auto">
            <a:xfrm>
              <a:off x="201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2583" name="Rectangle 73"/>
            <p:cNvSpPr>
              <a:spLocks noChangeArrowheads="1"/>
            </p:cNvSpPr>
            <p:nvPr/>
          </p:nvSpPr>
          <p:spPr bwMode="auto">
            <a:xfrm>
              <a:off x="225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2584" name="Rectangle 74"/>
            <p:cNvSpPr>
              <a:spLocks noChangeArrowheads="1"/>
            </p:cNvSpPr>
            <p:nvPr/>
          </p:nvSpPr>
          <p:spPr bwMode="auto">
            <a:xfrm>
              <a:off x="249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grpSp>
      <p:sp>
        <p:nvSpPr>
          <p:cNvPr id="190475" name="Rectangle 71"/>
          <p:cNvSpPr>
            <a:spLocks noChangeArrowheads="1"/>
          </p:cNvSpPr>
          <p:nvPr/>
        </p:nvSpPr>
        <p:spPr bwMode="auto">
          <a:xfrm>
            <a:off x="2743200" y="36322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72</a:t>
            </a:r>
          </a:p>
        </p:txBody>
      </p:sp>
      <p:sp>
        <p:nvSpPr>
          <p:cNvPr id="190476" name="Rectangle 72"/>
          <p:cNvSpPr>
            <a:spLocks noChangeArrowheads="1"/>
          </p:cNvSpPr>
          <p:nvPr/>
        </p:nvSpPr>
        <p:spPr bwMode="auto">
          <a:xfrm>
            <a:off x="3124200" y="36322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24</a:t>
            </a:r>
          </a:p>
        </p:txBody>
      </p:sp>
      <p:sp>
        <p:nvSpPr>
          <p:cNvPr id="190477" name="Rectangle 73"/>
          <p:cNvSpPr>
            <a:spLocks noChangeArrowheads="1"/>
          </p:cNvSpPr>
          <p:nvPr/>
        </p:nvSpPr>
        <p:spPr bwMode="auto">
          <a:xfrm>
            <a:off x="3657600" y="36322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15</a:t>
            </a:r>
          </a:p>
        </p:txBody>
      </p:sp>
      <p:sp>
        <p:nvSpPr>
          <p:cNvPr id="190478" name="Rectangle 74"/>
          <p:cNvSpPr>
            <a:spLocks noChangeArrowheads="1"/>
          </p:cNvSpPr>
          <p:nvPr/>
        </p:nvSpPr>
        <p:spPr bwMode="auto">
          <a:xfrm>
            <a:off x="4038600" y="36322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40</a:t>
            </a:r>
          </a:p>
        </p:txBody>
      </p:sp>
      <p:grpSp>
        <p:nvGrpSpPr>
          <p:cNvPr id="190479" name="Group 87"/>
          <p:cNvGrpSpPr>
            <a:grpSpLocks/>
          </p:cNvGrpSpPr>
          <p:nvPr/>
        </p:nvGrpSpPr>
        <p:grpSpPr bwMode="auto">
          <a:xfrm>
            <a:off x="4876800" y="3175000"/>
            <a:ext cx="1143000" cy="254000"/>
            <a:chOff x="4800600" y="3175000"/>
            <a:chExt cx="1143000" cy="254000"/>
          </a:xfrm>
          <a:solidFill>
            <a:schemeClr val="bg1"/>
          </a:solidFill>
        </p:grpSpPr>
        <p:sp>
          <p:nvSpPr>
            <p:cNvPr id="192578" name="Rectangle 44"/>
            <p:cNvSpPr>
              <a:spLocks noChangeArrowheads="1"/>
            </p:cNvSpPr>
            <p:nvPr/>
          </p:nvSpPr>
          <p:spPr bwMode="auto">
            <a:xfrm>
              <a:off x="4800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2579" name="Rectangle 45"/>
            <p:cNvSpPr>
              <a:spLocks noChangeArrowheads="1"/>
            </p:cNvSpPr>
            <p:nvPr/>
          </p:nvSpPr>
          <p:spPr bwMode="auto">
            <a:xfrm>
              <a:off x="5181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2580" name="Rectangle 46"/>
            <p:cNvSpPr>
              <a:spLocks noChangeArrowheads="1"/>
            </p:cNvSpPr>
            <p:nvPr/>
          </p:nvSpPr>
          <p:spPr bwMode="auto">
            <a:xfrm>
              <a:off x="5562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grpSp>
      <p:grpSp>
        <p:nvGrpSpPr>
          <p:cNvPr id="190480" name="Group 86"/>
          <p:cNvGrpSpPr>
            <a:grpSpLocks/>
          </p:cNvGrpSpPr>
          <p:nvPr/>
        </p:nvGrpSpPr>
        <p:grpSpPr bwMode="auto">
          <a:xfrm>
            <a:off x="6400800" y="3175000"/>
            <a:ext cx="1524000" cy="254000"/>
            <a:chOff x="6324600" y="3175000"/>
            <a:chExt cx="1524000" cy="254000"/>
          </a:xfrm>
          <a:solidFill>
            <a:schemeClr val="bg1"/>
          </a:solidFill>
        </p:grpSpPr>
        <p:sp>
          <p:nvSpPr>
            <p:cNvPr id="192574" name="Rectangle 47"/>
            <p:cNvSpPr>
              <a:spLocks noChangeArrowheads="1"/>
            </p:cNvSpPr>
            <p:nvPr/>
          </p:nvSpPr>
          <p:spPr bwMode="auto">
            <a:xfrm>
              <a:off x="6324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2575" name="Rectangle 48"/>
            <p:cNvSpPr>
              <a:spLocks noChangeArrowheads="1"/>
            </p:cNvSpPr>
            <p:nvPr/>
          </p:nvSpPr>
          <p:spPr bwMode="auto">
            <a:xfrm>
              <a:off x="6705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2576" name="Rectangle 49"/>
            <p:cNvSpPr>
              <a:spLocks noChangeArrowheads="1"/>
            </p:cNvSpPr>
            <p:nvPr/>
          </p:nvSpPr>
          <p:spPr bwMode="auto">
            <a:xfrm>
              <a:off x="7086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2577" name="Rectangle 50"/>
            <p:cNvSpPr>
              <a:spLocks noChangeArrowheads="1"/>
            </p:cNvSpPr>
            <p:nvPr/>
          </p:nvSpPr>
          <p:spPr bwMode="auto">
            <a:xfrm>
              <a:off x="7467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sp>
        <p:nvSpPr>
          <p:cNvPr id="190481" name="Rectangle 45"/>
          <p:cNvSpPr>
            <a:spLocks noChangeArrowheads="1"/>
          </p:cNvSpPr>
          <p:nvPr/>
        </p:nvSpPr>
        <p:spPr bwMode="auto">
          <a:xfrm>
            <a:off x="5334000" y="3622675"/>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9</a:t>
            </a:r>
          </a:p>
        </p:txBody>
      </p:sp>
      <p:sp>
        <p:nvSpPr>
          <p:cNvPr id="190482" name="Rectangle 46"/>
          <p:cNvSpPr>
            <a:spLocks noChangeArrowheads="1"/>
          </p:cNvSpPr>
          <p:nvPr/>
        </p:nvSpPr>
        <p:spPr bwMode="auto">
          <a:xfrm>
            <a:off x="5715000" y="3622675"/>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10</a:t>
            </a:r>
          </a:p>
        </p:txBody>
      </p:sp>
      <p:sp>
        <p:nvSpPr>
          <p:cNvPr id="190483" name="Rectangle 44"/>
          <p:cNvSpPr>
            <a:spLocks noChangeArrowheads="1"/>
          </p:cNvSpPr>
          <p:nvPr/>
        </p:nvSpPr>
        <p:spPr bwMode="auto">
          <a:xfrm>
            <a:off x="4724400" y="3622675"/>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38</a:t>
            </a:r>
          </a:p>
        </p:txBody>
      </p:sp>
      <p:sp>
        <p:nvSpPr>
          <p:cNvPr id="190484" name="Rectangle 47"/>
          <p:cNvSpPr>
            <a:spLocks noChangeArrowheads="1"/>
          </p:cNvSpPr>
          <p:nvPr/>
        </p:nvSpPr>
        <p:spPr bwMode="auto">
          <a:xfrm>
            <a:off x="6324600" y="3622675"/>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62</a:t>
            </a:r>
          </a:p>
        </p:txBody>
      </p:sp>
      <p:sp>
        <p:nvSpPr>
          <p:cNvPr id="190485" name="Rectangle 48"/>
          <p:cNvSpPr>
            <a:spLocks noChangeArrowheads="1"/>
          </p:cNvSpPr>
          <p:nvPr/>
        </p:nvSpPr>
        <p:spPr bwMode="auto">
          <a:xfrm>
            <a:off x="6705600" y="3622675"/>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99</a:t>
            </a:r>
          </a:p>
        </p:txBody>
      </p:sp>
      <p:sp>
        <p:nvSpPr>
          <p:cNvPr id="190486" name="Rectangle 49"/>
          <p:cNvSpPr>
            <a:spLocks noChangeArrowheads="1"/>
          </p:cNvSpPr>
          <p:nvPr/>
        </p:nvSpPr>
        <p:spPr bwMode="auto">
          <a:xfrm>
            <a:off x="7391400" y="3622675"/>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31</a:t>
            </a:r>
          </a:p>
        </p:txBody>
      </p:sp>
      <p:sp>
        <p:nvSpPr>
          <p:cNvPr id="190487" name="Rectangle 50"/>
          <p:cNvSpPr>
            <a:spLocks noChangeArrowheads="1"/>
          </p:cNvSpPr>
          <p:nvPr/>
        </p:nvSpPr>
        <p:spPr bwMode="auto">
          <a:xfrm>
            <a:off x="7772400" y="3622675"/>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56</a:t>
            </a:r>
          </a:p>
        </p:txBody>
      </p:sp>
      <p:sp>
        <p:nvSpPr>
          <p:cNvPr id="190488" name="Rectangle 50"/>
          <p:cNvSpPr>
            <a:spLocks noChangeArrowheads="1"/>
          </p:cNvSpPr>
          <p:nvPr/>
        </p:nvSpPr>
        <p:spPr bwMode="auto">
          <a:xfrm>
            <a:off x="78486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56</a:t>
            </a:r>
          </a:p>
        </p:txBody>
      </p:sp>
      <p:sp>
        <p:nvSpPr>
          <p:cNvPr id="190489" name="Rectangle 49"/>
          <p:cNvSpPr>
            <a:spLocks noChangeArrowheads="1"/>
          </p:cNvSpPr>
          <p:nvPr/>
        </p:nvSpPr>
        <p:spPr bwMode="auto">
          <a:xfrm>
            <a:off x="73152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31</a:t>
            </a:r>
          </a:p>
        </p:txBody>
      </p:sp>
      <p:sp>
        <p:nvSpPr>
          <p:cNvPr id="190490" name="Rectangle 48"/>
          <p:cNvSpPr>
            <a:spLocks noChangeArrowheads="1"/>
          </p:cNvSpPr>
          <p:nvPr/>
        </p:nvSpPr>
        <p:spPr bwMode="auto">
          <a:xfrm>
            <a:off x="67818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99</a:t>
            </a:r>
          </a:p>
        </p:txBody>
      </p:sp>
      <p:sp>
        <p:nvSpPr>
          <p:cNvPr id="190491" name="Rectangle 47"/>
          <p:cNvSpPr>
            <a:spLocks noChangeArrowheads="1"/>
          </p:cNvSpPr>
          <p:nvPr/>
        </p:nvSpPr>
        <p:spPr bwMode="auto">
          <a:xfrm>
            <a:off x="62484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62</a:t>
            </a:r>
          </a:p>
        </p:txBody>
      </p:sp>
      <p:sp>
        <p:nvSpPr>
          <p:cNvPr id="190492" name="Rectangle 45"/>
          <p:cNvSpPr>
            <a:spLocks noChangeArrowheads="1"/>
          </p:cNvSpPr>
          <p:nvPr/>
        </p:nvSpPr>
        <p:spPr bwMode="auto">
          <a:xfrm>
            <a:off x="52578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9</a:t>
            </a:r>
          </a:p>
        </p:txBody>
      </p:sp>
      <p:sp>
        <p:nvSpPr>
          <p:cNvPr id="190493" name="Rectangle 46"/>
          <p:cNvSpPr>
            <a:spLocks noChangeArrowheads="1"/>
          </p:cNvSpPr>
          <p:nvPr/>
        </p:nvSpPr>
        <p:spPr bwMode="auto">
          <a:xfrm>
            <a:off x="57912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10</a:t>
            </a:r>
          </a:p>
        </p:txBody>
      </p:sp>
      <p:sp>
        <p:nvSpPr>
          <p:cNvPr id="190494" name="Rectangle 44"/>
          <p:cNvSpPr>
            <a:spLocks noChangeArrowheads="1"/>
          </p:cNvSpPr>
          <p:nvPr/>
        </p:nvSpPr>
        <p:spPr bwMode="auto">
          <a:xfrm>
            <a:off x="46482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38</a:t>
            </a:r>
          </a:p>
        </p:txBody>
      </p:sp>
      <p:sp>
        <p:nvSpPr>
          <p:cNvPr id="190495" name="Rectangle 74"/>
          <p:cNvSpPr>
            <a:spLocks noChangeArrowheads="1"/>
          </p:cNvSpPr>
          <p:nvPr/>
        </p:nvSpPr>
        <p:spPr bwMode="auto">
          <a:xfrm>
            <a:off x="41148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40</a:t>
            </a:r>
          </a:p>
        </p:txBody>
      </p:sp>
      <p:sp>
        <p:nvSpPr>
          <p:cNvPr id="190496" name="Rectangle 73"/>
          <p:cNvSpPr>
            <a:spLocks noChangeArrowheads="1"/>
          </p:cNvSpPr>
          <p:nvPr/>
        </p:nvSpPr>
        <p:spPr bwMode="auto">
          <a:xfrm>
            <a:off x="36576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15</a:t>
            </a:r>
          </a:p>
        </p:txBody>
      </p:sp>
      <p:sp>
        <p:nvSpPr>
          <p:cNvPr id="190497" name="Rectangle 72"/>
          <p:cNvSpPr>
            <a:spLocks noChangeArrowheads="1"/>
          </p:cNvSpPr>
          <p:nvPr/>
        </p:nvSpPr>
        <p:spPr bwMode="auto">
          <a:xfrm>
            <a:off x="31242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24</a:t>
            </a:r>
          </a:p>
        </p:txBody>
      </p:sp>
      <p:sp>
        <p:nvSpPr>
          <p:cNvPr id="190498" name="Rectangle 71"/>
          <p:cNvSpPr>
            <a:spLocks noChangeArrowheads="1"/>
          </p:cNvSpPr>
          <p:nvPr/>
        </p:nvSpPr>
        <p:spPr bwMode="auto">
          <a:xfrm>
            <a:off x="26670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72</a:t>
            </a:r>
          </a:p>
        </p:txBody>
      </p:sp>
      <p:sp>
        <p:nvSpPr>
          <p:cNvPr id="190499" name="Rectangle 67"/>
          <p:cNvSpPr>
            <a:spLocks noChangeArrowheads="1"/>
          </p:cNvSpPr>
          <p:nvPr/>
        </p:nvSpPr>
        <p:spPr bwMode="auto">
          <a:xfrm>
            <a:off x="2058988"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6</a:t>
            </a:r>
          </a:p>
        </p:txBody>
      </p:sp>
      <p:sp>
        <p:nvSpPr>
          <p:cNvPr id="190500" name="Rectangle 66"/>
          <p:cNvSpPr>
            <a:spLocks noChangeArrowheads="1"/>
          </p:cNvSpPr>
          <p:nvPr/>
        </p:nvSpPr>
        <p:spPr bwMode="auto">
          <a:xfrm>
            <a:off x="15240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13</a:t>
            </a:r>
          </a:p>
        </p:txBody>
      </p:sp>
      <p:sp>
        <p:nvSpPr>
          <p:cNvPr id="190501" name="Rectangle 65"/>
          <p:cNvSpPr>
            <a:spLocks noChangeArrowheads="1"/>
          </p:cNvSpPr>
          <p:nvPr/>
        </p:nvSpPr>
        <p:spPr bwMode="auto">
          <a:xfrm>
            <a:off x="990600" y="4165600"/>
            <a:ext cx="381000" cy="254000"/>
          </a:xfrm>
          <a:prstGeom prst="rect">
            <a:avLst/>
          </a:prstGeom>
          <a:solidFill>
            <a:schemeClr val="bg1"/>
          </a:solidFill>
          <a:ln w="9525" algn="ctr">
            <a:solidFill>
              <a:schemeClr val="tx1"/>
            </a:solidFill>
            <a:miter lim="800000"/>
            <a:headEnd/>
            <a:tailEnd/>
          </a:ln>
        </p:spPr>
        <p:txBody>
          <a:bodyPr anchor="ctr">
            <a:spAutoFit/>
          </a:bodyPr>
          <a:lstStyle/>
          <a:p>
            <a:pPr algn="ctr"/>
            <a:r>
              <a:rPr lang="en-US" sz="1000" b="1"/>
              <a:t>23</a:t>
            </a:r>
          </a:p>
        </p:txBody>
      </p:sp>
      <p:sp>
        <p:nvSpPr>
          <p:cNvPr id="117" name="Rectangle 65"/>
          <p:cNvSpPr>
            <a:spLocks noChangeArrowheads="1"/>
          </p:cNvSpPr>
          <p:nvPr/>
        </p:nvSpPr>
        <p:spPr bwMode="auto">
          <a:xfrm>
            <a:off x="1066800" y="4699000"/>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a:cs typeface="Narkisim" pitchFamily="34" charset="-79"/>
              </a:rPr>
              <a:t>23</a:t>
            </a:r>
          </a:p>
        </p:txBody>
      </p:sp>
      <p:sp>
        <p:nvSpPr>
          <p:cNvPr id="118" name="Rectangle 66"/>
          <p:cNvSpPr>
            <a:spLocks noChangeArrowheads="1"/>
          </p:cNvSpPr>
          <p:nvPr/>
        </p:nvSpPr>
        <p:spPr bwMode="auto">
          <a:xfrm>
            <a:off x="1600200" y="4699000"/>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dirty="0">
                <a:cs typeface="Narkisim" pitchFamily="34" charset="-79"/>
              </a:rPr>
              <a:t>6</a:t>
            </a:r>
          </a:p>
        </p:txBody>
      </p:sp>
      <p:sp>
        <p:nvSpPr>
          <p:cNvPr id="119" name="Rectangle 67"/>
          <p:cNvSpPr>
            <a:spLocks noChangeArrowheads="1"/>
          </p:cNvSpPr>
          <p:nvPr/>
        </p:nvSpPr>
        <p:spPr bwMode="auto">
          <a:xfrm>
            <a:off x="1981200" y="4699000"/>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dirty="0">
                <a:cs typeface="Narkisim" pitchFamily="34" charset="-79"/>
              </a:rPr>
              <a:t>13</a:t>
            </a:r>
          </a:p>
        </p:txBody>
      </p:sp>
      <p:sp>
        <p:nvSpPr>
          <p:cNvPr id="120" name="Rectangle 71"/>
          <p:cNvSpPr>
            <a:spLocks noChangeArrowheads="1"/>
          </p:cNvSpPr>
          <p:nvPr/>
        </p:nvSpPr>
        <p:spPr bwMode="auto">
          <a:xfrm>
            <a:off x="2743200" y="4699000"/>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dirty="0">
                <a:cs typeface="Narkisim" pitchFamily="34" charset="-79"/>
              </a:rPr>
              <a:t>24</a:t>
            </a:r>
          </a:p>
        </p:txBody>
      </p:sp>
      <p:sp>
        <p:nvSpPr>
          <p:cNvPr id="121" name="Rectangle 72"/>
          <p:cNvSpPr>
            <a:spLocks noChangeArrowheads="1"/>
          </p:cNvSpPr>
          <p:nvPr/>
        </p:nvSpPr>
        <p:spPr bwMode="auto">
          <a:xfrm>
            <a:off x="3124200" y="4699000"/>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dirty="0">
                <a:cs typeface="Narkisim" pitchFamily="34" charset="-79"/>
              </a:rPr>
              <a:t>72</a:t>
            </a:r>
          </a:p>
        </p:txBody>
      </p:sp>
      <p:sp>
        <p:nvSpPr>
          <p:cNvPr id="122" name="Rectangle 73"/>
          <p:cNvSpPr>
            <a:spLocks noChangeArrowheads="1"/>
          </p:cNvSpPr>
          <p:nvPr/>
        </p:nvSpPr>
        <p:spPr bwMode="auto">
          <a:xfrm>
            <a:off x="3657600" y="4699000"/>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a:cs typeface="Narkisim" pitchFamily="34" charset="-79"/>
              </a:rPr>
              <a:t>15</a:t>
            </a:r>
          </a:p>
        </p:txBody>
      </p:sp>
      <p:sp>
        <p:nvSpPr>
          <p:cNvPr id="123" name="Rectangle 74"/>
          <p:cNvSpPr>
            <a:spLocks noChangeArrowheads="1"/>
          </p:cNvSpPr>
          <p:nvPr/>
        </p:nvSpPr>
        <p:spPr bwMode="auto">
          <a:xfrm>
            <a:off x="4038600" y="4699000"/>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a:cs typeface="Narkisim" pitchFamily="34" charset="-79"/>
              </a:rPr>
              <a:t>40</a:t>
            </a:r>
          </a:p>
        </p:txBody>
      </p:sp>
      <p:sp>
        <p:nvSpPr>
          <p:cNvPr id="124" name="Rectangle 45"/>
          <p:cNvSpPr>
            <a:spLocks noChangeArrowheads="1"/>
          </p:cNvSpPr>
          <p:nvPr/>
        </p:nvSpPr>
        <p:spPr bwMode="auto">
          <a:xfrm>
            <a:off x="5334000" y="4689475"/>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a:cs typeface="Narkisim" pitchFamily="34" charset="-79"/>
              </a:rPr>
              <a:t>9</a:t>
            </a:r>
          </a:p>
        </p:txBody>
      </p:sp>
      <p:sp>
        <p:nvSpPr>
          <p:cNvPr id="125" name="Rectangle 46"/>
          <p:cNvSpPr>
            <a:spLocks noChangeArrowheads="1"/>
          </p:cNvSpPr>
          <p:nvPr/>
        </p:nvSpPr>
        <p:spPr bwMode="auto">
          <a:xfrm>
            <a:off x="5715000" y="4689475"/>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a:cs typeface="Narkisim" pitchFamily="34" charset="-79"/>
              </a:rPr>
              <a:t>10</a:t>
            </a:r>
          </a:p>
        </p:txBody>
      </p:sp>
      <p:sp>
        <p:nvSpPr>
          <p:cNvPr id="126" name="Rectangle 44"/>
          <p:cNvSpPr>
            <a:spLocks noChangeArrowheads="1"/>
          </p:cNvSpPr>
          <p:nvPr/>
        </p:nvSpPr>
        <p:spPr bwMode="auto">
          <a:xfrm>
            <a:off x="4724400" y="4689475"/>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a:cs typeface="Narkisim" pitchFamily="34" charset="-79"/>
              </a:rPr>
              <a:t>38</a:t>
            </a:r>
          </a:p>
        </p:txBody>
      </p:sp>
      <p:sp>
        <p:nvSpPr>
          <p:cNvPr id="127" name="Rectangle 47"/>
          <p:cNvSpPr>
            <a:spLocks noChangeArrowheads="1"/>
          </p:cNvSpPr>
          <p:nvPr/>
        </p:nvSpPr>
        <p:spPr bwMode="auto">
          <a:xfrm>
            <a:off x="6324600" y="4689475"/>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a:cs typeface="Narkisim" pitchFamily="34" charset="-79"/>
              </a:rPr>
              <a:t>62</a:t>
            </a:r>
          </a:p>
        </p:txBody>
      </p:sp>
      <p:sp>
        <p:nvSpPr>
          <p:cNvPr id="128" name="Rectangle 48"/>
          <p:cNvSpPr>
            <a:spLocks noChangeArrowheads="1"/>
          </p:cNvSpPr>
          <p:nvPr/>
        </p:nvSpPr>
        <p:spPr bwMode="auto">
          <a:xfrm>
            <a:off x="6705600" y="4689475"/>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a:cs typeface="Narkisim" pitchFamily="34" charset="-79"/>
              </a:rPr>
              <a:t>99</a:t>
            </a:r>
          </a:p>
        </p:txBody>
      </p:sp>
      <p:sp>
        <p:nvSpPr>
          <p:cNvPr id="129" name="Rectangle 49"/>
          <p:cNvSpPr>
            <a:spLocks noChangeArrowheads="1"/>
          </p:cNvSpPr>
          <p:nvPr/>
        </p:nvSpPr>
        <p:spPr bwMode="auto">
          <a:xfrm>
            <a:off x="7391400" y="4689475"/>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a:cs typeface="Narkisim" pitchFamily="34" charset="-79"/>
              </a:rPr>
              <a:t>31</a:t>
            </a:r>
          </a:p>
        </p:txBody>
      </p:sp>
      <p:sp>
        <p:nvSpPr>
          <p:cNvPr id="130" name="Rectangle 50"/>
          <p:cNvSpPr>
            <a:spLocks noChangeArrowheads="1"/>
          </p:cNvSpPr>
          <p:nvPr/>
        </p:nvSpPr>
        <p:spPr bwMode="auto">
          <a:xfrm>
            <a:off x="7772400" y="4689475"/>
            <a:ext cx="381000" cy="254000"/>
          </a:xfrm>
          <a:prstGeom prst="rect">
            <a:avLst/>
          </a:prstGeom>
          <a:solidFill>
            <a:schemeClr val="accent6">
              <a:lumMod val="40000"/>
              <a:lumOff val="60000"/>
            </a:schemeClr>
          </a:solidFill>
          <a:ln w="9525" algn="ctr">
            <a:solidFill>
              <a:schemeClr val="tx1"/>
            </a:solidFill>
            <a:miter lim="800000"/>
            <a:headEnd/>
            <a:tailEnd/>
          </a:ln>
          <a:effectLst/>
        </p:spPr>
        <p:txBody>
          <a:bodyPr anchor="ctr">
            <a:spAutoFit/>
          </a:bodyPr>
          <a:lstStyle/>
          <a:p>
            <a:pPr algn="ctr">
              <a:defRPr/>
            </a:pPr>
            <a:r>
              <a:rPr lang="en-US" sz="1000" b="1">
                <a:cs typeface="Narkisim" pitchFamily="34" charset="-79"/>
              </a:rPr>
              <a:t>56</a:t>
            </a:r>
          </a:p>
        </p:txBody>
      </p:sp>
      <p:grpSp>
        <p:nvGrpSpPr>
          <p:cNvPr id="131" name="Group 68"/>
          <p:cNvGrpSpPr>
            <a:grpSpLocks/>
          </p:cNvGrpSpPr>
          <p:nvPr/>
        </p:nvGrpSpPr>
        <p:grpSpPr bwMode="auto">
          <a:xfrm>
            <a:off x="1143000" y="5156200"/>
            <a:ext cx="1143000" cy="254000"/>
            <a:chOff x="879" y="3696"/>
            <a:chExt cx="720" cy="160"/>
          </a:xfrm>
          <a:solidFill>
            <a:schemeClr val="accent6">
              <a:lumMod val="40000"/>
              <a:lumOff val="60000"/>
            </a:schemeClr>
          </a:solidFill>
        </p:grpSpPr>
        <p:sp>
          <p:nvSpPr>
            <p:cNvPr id="132" name="Rectangle 60"/>
            <p:cNvSpPr>
              <a:spLocks noChangeArrowheads="1"/>
            </p:cNvSpPr>
            <p:nvPr/>
          </p:nvSpPr>
          <p:spPr bwMode="auto">
            <a:xfrm>
              <a:off x="879"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6</a:t>
              </a:r>
            </a:p>
          </p:txBody>
        </p:sp>
        <p:sp>
          <p:nvSpPr>
            <p:cNvPr id="133" name="Rectangle 61"/>
            <p:cNvSpPr>
              <a:spLocks noChangeArrowheads="1"/>
            </p:cNvSpPr>
            <p:nvPr/>
          </p:nvSpPr>
          <p:spPr bwMode="auto">
            <a:xfrm>
              <a:off x="1119"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13</a:t>
              </a:r>
            </a:p>
          </p:txBody>
        </p:sp>
        <p:sp>
          <p:nvSpPr>
            <p:cNvPr id="134" name="Rectangle 62"/>
            <p:cNvSpPr>
              <a:spLocks noChangeArrowheads="1"/>
            </p:cNvSpPr>
            <p:nvPr/>
          </p:nvSpPr>
          <p:spPr bwMode="auto">
            <a:xfrm>
              <a:off x="1359"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23</a:t>
              </a:r>
            </a:p>
          </p:txBody>
        </p:sp>
      </p:grpSp>
      <p:grpSp>
        <p:nvGrpSpPr>
          <p:cNvPr id="135" name="Group 75"/>
          <p:cNvGrpSpPr>
            <a:grpSpLocks/>
          </p:cNvGrpSpPr>
          <p:nvPr/>
        </p:nvGrpSpPr>
        <p:grpSpPr bwMode="auto">
          <a:xfrm>
            <a:off x="2819400" y="5156200"/>
            <a:ext cx="1524000" cy="254000"/>
            <a:chOff x="1776" y="3696"/>
            <a:chExt cx="960" cy="160"/>
          </a:xfrm>
          <a:solidFill>
            <a:schemeClr val="accent6">
              <a:lumMod val="40000"/>
              <a:lumOff val="60000"/>
            </a:schemeClr>
          </a:solidFill>
        </p:grpSpPr>
        <p:sp>
          <p:nvSpPr>
            <p:cNvPr id="136" name="Rectangle 71"/>
            <p:cNvSpPr>
              <a:spLocks noChangeArrowheads="1"/>
            </p:cNvSpPr>
            <p:nvPr/>
          </p:nvSpPr>
          <p:spPr bwMode="auto">
            <a:xfrm>
              <a:off x="177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15</a:t>
              </a:r>
            </a:p>
          </p:txBody>
        </p:sp>
        <p:sp>
          <p:nvSpPr>
            <p:cNvPr id="137" name="Rectangle 72"/>
            <p:cNvSpPr>
              <a:spLocks noChangeArrowheads="1"/>
            </p:cNvSpPr>
            <p:nvPr/>
          </p:nvSpPr>
          <p:spPr bwMode="auto">
            <a:xfrm>
              <a:off x="201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24</a:t>
              </a:r>
            </a:p>
          </p:txBody>
        </p:sp>
        <p:sp>
          <p:nvSpPr>
            <p:cNvPr id="138" name="Rectangle 73"/>
            <p:cNvSpPr>
              <a:spLocks noChangeArrowheads="1"/>
            </p:cNvSpPr>
            <p:nvPr/>
          </p:nvSpPr>
          <p:spPr bwMode="auto">
            <a:xfrm>
              <a:off x="225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40</a:t>
              </a:r>
            </a:p>
          </p:txBody>
        </p:sp>
        <p:sp>
          <p:nvSpPr>
            <p:cNvPr id="139" name="Rectangle 74"/>
            <p:cNvSpPr>
              <a:spLocks noChangeArrowheads="1"/>
            </p:cNvSpPr>
            <p:nvPr/>
          </p:nvSpPr>
          <p:spPr bwMode="auto">
            <a:xfrm>
              <a:off x="2496" y="3696"/>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72</a:t>
              </a:r>
            </a:p>
          </p:txBody>
        </p:sp>
      </p:grpSp>
      <p:grpSp>
        <p:nvGrpSpPr>
          <p:cNvPr id="140" name="Group 139"/>
          <p:cNvGrpSpPr/>
          <p:nvPr/>
        </p:nvGrpSpPr>
        <p:grpSpPr>
          <a:xfrm>
            <a:off x="4876800" y="5156200"/>
            <a:ext cx="1143000" cy="254000"/>
            <a:chOff x="4800600" y="3175000"/>
            <a:chExt cx="1143000" cy="254000"/>
          </a:xfrm>
          <a:solidFill>
            <a:schemeClr val="accent6">
              <a:lumMod val="40000"/>
              <a:lumOff val="60000"/>
            </a:schemeClr>
          </a:solidFill>
        </p:grpSpPr>
        <p:sp>
          <p:nvSpPr>
            <p:cNvPr id="141" name="Rectangle 44"/>
            <p:cNvSpPr>
              <a:spLocks noChangeArrowheads="1"/>
            </p:cNvSpPr>
            <p:nvPr/>
          </p:nvSpPr>
          <p:spPr bwMode="auto">
            <a:xfrm>
              <a:off x="4800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9</a:t>
              </a:r>
            </a:p>
          </p:txBody>
        </p:sp>
        <p:sp>
          <p:nvSpPr>
            <p:cNvPr id="142" name="Rectangle 45"/>
            <p:cNvSpPr>
              <a:spLocks noChangeArrowheads="1"/>
            </p:cNvSpPr>
            <p:nvPr/>
          </p:nvSpPr>
          <p:spPr bwMode="auto">
            <a:xfrm>
              <a:off x="5181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10</a:t>
              </a:r>
            </a:p>
          </p:txBody>
        </p:sp>
        <p:sp>
          <p:nvSpPr>
            <p:cNvPr id="143" name="Rectangle 46"/>
            <p:cNvSpPr>
              <a:spLocks noChangeArrowheads="1"/>
            </p:cNvSpPr>
            <p:nvPr/>
          </p:nvSpPr>
          <p:spPr bwMode="auto">
            <a:xfrm>
              <a:off x="5562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38</a:t>
              </a:r>
            </a:p>
          </p:txBody>
        </p:sp>
      </p:grpSp>
      <p:grpSp>
        <p:nvGrpSpPr>
          <p:cNvPr id="144" name="Group 143"/>
          <p:cNvGrpSpPr/>
          <p:nvPr/>
        </p:nvGrpSpPr>
        <p:grpSpPr>
          <a:xfrm>
            <a:off x="6400800" y="5156200"/>
            <a:ext cx="1524000" cy="254000"/>
            <a:chOff x="6324600" y="3175000"/>
            <a:chExt cx="1524000" cy="254000"/>
          </a:xfrm>
          <a:solidFill>
            <a:schemeClr val="accent6">
              <a:lumMod val="40000"/>
              <a:lumOff val="60000"/>
            </a:schemeClr>
          </a:solidFill>
        </p:grpSpPr>
        <p:sp>
          <p:nvSpPr>
            <p:cNvPr id="145" name="Rectangle 47"/>
            <p:cNvSpPr>
              <a:spLocks noChangeArrowheads="1"/>
            </p:cNvSpPr>
            <p:nvPr/>
          </p:nvSpPr>
          <p:spPr bwMode="auto">
            <a:xfrm>
              <a:off x="6324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31</a:t>
              </a:r>
            </a:p>
          </p:txBody>
        </p:sp>
        <p:sp>
          <p:nvSpPr>
            <p:cNvPr id="146" name="Rectangle 48"/>
            <p:cNvSpPr>
              <a:spLocks noChangeArrowheads="1"/>
            </p:cNvSpPr>
            <p:nvPr/>
          </p:nvSpPr>
          <p:spPr bwMode="auto">
            <a:xfrm>
              <a:off x="6705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56</a:t>
              </a:r>
            </a:p>
          </p:txBody>
        </p:sp>
        <p:sp>
          <p:nvSpPr>
            <p:cNvPr id="147" name="Rectangle 49"/>
            <p:cNvSpPr>
              <a:spLocks noChangeArrowheads="1"/>
            </p:cNvSpPr>
            <p:nvPr/>
          </p:nvSpPr>
          <p:spPr bwMode="auto">
            <a:xfrm>
              <a:off x="7086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62</a:t>
              </a:r>
            </a:p>
          </p:txBody>
        </p:sp>
        <p:sp>
          <p:nvSpPr>
            <p:cNvPr id="148" name="Rectangle 50"/>
            <p:cNvSpPr>
              <a:spLocks noChangeArrowheads="1"/>
            </p:cNvSpPr>
            <p:nvPr/>
          </p:nvSpPr>
          <p:spPr bwMode="auto">
            <a:xfrm>
              <a:off x="7467600" y="31750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99</a:t>
              </a:r>
            </a:p>
          </p:txBody>
        </p:sp>
      </p:grpSp>
      <p:grpSp>
        <p:nvGrpSpPr>
          <p:cNvPr id="149" name="Group 80"/>
          <p:cNvGrpSpPr>
            <a:grpSpLocks/>
          </p:cNvGrpSpPr>
          <p:nvPr/>
        </p:nvGrpSpPr>
        <p:grpSpPr bwMode="auto">
          <a:xfrm>
            <a:off x="1371600" y="5613400"/>
            <a:ext cx="2667000" cy="254000"/>
            <a:chOff x="1008" y="3344"/>
            <a:chExt cx="1680" cy="160"/>
          </a:xfrm>
          <a:solidFill>
            <a:schemeClr val="accent6">
              <a:lumMod val="40000"/>
              <a:lumOff val="60000"/>
            </a:schemeClr>
          </a:solidFill>
        </p:grpSpPr>
        <p:sp>
          <p:nvSpPr>
            <p:cNvPr id="150" name="Rectangle 37"/>
            <p:cNvSpPr>
              <a:spLocks noChangeArrowheads="1"/>
            </p:cNvSpPr>
            <p:nvPr/>
          </p:nvSpPr>
          <p:spPr bwMode="auto">
            <a:xfrm>
              <a:off x="100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6</a:t>
              </a:r>
            </a:p>
          </p:txBody>
        </p:sp>
        <p:sp>
          <p:nvSpPr>
            <p:cNvPr id="151" name="Rectangle 38"/>
            <p:cNvSpPr>
              <a:spLocks noChangeArrowheads="1"/>
            </p:cNvSpPr>
            <p:nvPr/>
          </p:nvSpPr>
          <p:spPr bwMode="auto">
            <a:xfrm>
              <a:off x="124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cs typeface="Narkisim" pitchFamily="34" charset="-79"/>
                </a:rPr>
                <a:t>13</a:t>
              </a:r>
            </a:p>
          </p:txBody>
        </p:sp>
        <p:sp>
          <p:nvSpPr>
            <p:cNvPr id="152" name="Rectangle 39"/>
            <p:cNvSpPr>
              <a:spLocks noChangeArrowheads="1"/>
            </p:cNvSpPr>
            <p:nvPr/>
          </p:nvSpPr>
          <p:spPr bwMode="auto">
            <a:xfrm>
              <a:off x="148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15</a:t>
              </a:r>
            </a:p>
          </p:txBody>
        </p:sp>
        <p:sp>
          <p:nvSpPr>
            <p:cNvPr id="153" name="Rectangle 40"/>
            <p:cNvSpPr>
              <a:spLocks noChangeArrowheads="1"/>
            </p:cNvSpPr>
            <p:nvPr/>
          </p:nvSpPr>
          <p:spPr bwMode="auto">
            <a:xfrm>
              <a:off x="172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23</a:t>
              </a:r>
            </a:p>
          </p:txBody>
        </p:sp>
        <p:sp>
          <p:nvSpPr>
            <p:cNvPr id="154" name="Rectangle 41"/>
            <p:cNvSpPr>
              <a:spLocks noChangeArrowheads="1"/>
            </p:cNvSpPr>
            <p:nvPr/>
          </p:nvSpPr>
          <p:spPr bwMode="auto">
            <a:xfrm>
              <a:off x="196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cs typeface="Narkisim" pitchFamily="34" charset="-79"/>
                </a:rPr>
                <a:t>24</a:t>
              </a:r>
            </a:p>
          </p:txBody>
        </p:sp>
        <p:sp>
          <p:nvSpPr>
            <p:cNvPr id="155" name="Rectangle 42"/>
            <p:cNvSpPr>
              <a:spLocks noChangeArrowheads="1"/>
            </p:cNvSpPr>
            <p:nvPr/>
          </p:nvSpPr>
          <p:spPr bwMode="auto">
            <a:xfrm>
              <a:off x="220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40</a:t>
              </a:r>
            </a:p>
          </p:txBody>
        </p:sp>
        <p:sp>
          <p:nvSpPr>
            <p:cNvPr id="156" name="Rectangle 43"/>
            <p:cNvSpPr>
              <a:spLocks noChangeArrowheads="1"/>
            </p:cNvSpPr>
            <p:nvPr/>
          </p:nvSpPr>
          <p:spPr bwMode="auto">
            <a:xfrm>
              <a:off x="2448" y="3344"/>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72</a:t>
              </a:r>
            </a:p>
          </p:txBody>
        </p:sp>
      </p:grpSp>
      <p:grpSp>
        <p:nvGrpSpPr>
          <p:cNvPr id="157" name="Group 53"/>
          <p:cNvGrpSpPr>
            <a:grpSpLocks/>
          </p:cNvGrpSpPr>
          <p:nvPr/>
        </p:nvGrpSpPr>
        <p:grpSpPr bwMode="auto">
          <a:xfrm>
            <a:off x="4997196" y="5613400"/>
            <a:ext cx="2667000" cy="254000"/>
            <a:chOff x="3120" y="3360"/>
            <a:chExt cx="1680" cy="160"/>
          </a:xfrm>
          <a:solidFill>
            <a:schemeClr val="accent6">
              <a:lumMod val="40000"/>
              <a:lumOff val="60000"/>
            </a:schemeClr>
          </a:solidFill>
        </p:grpSpPr>
        <p:sp>
          <p:nvSpPr>
            <p:cNvPr id="158" name="Rectangle 44"/>
            <p:cNvSpPr>
              <a:spLocks noChangeArrowheads="1"/>
            </p:cNvSpPr>
            <p:nvPr/>
          </p:nvSpPr>
          <p:spPr bwMode="auto">
            <a:xfrm>
              <a:off x="312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9</a:t>
              </a:r>
            </a:p>
          </p:txBody>
        </p:sp>
        <p:sp>
          <p:nvSpPr>
            <p:cNvPr id="159" name="Rectangle 45"/>
            <p:cNvSpPr>
              <a:spLocks noChangeArrowheads="1"/>
            </p:cNvSpPr>
            <p:nvPr/>
          </p:nvSpPr>
          <p:spPr bwMode="auto">
            <a:xfrm>
              <a:off x="336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10</a:t>
              </a:r>
            </a:p>
          </p:txBody>
        </p:sp>
        <p:sp>
          <p:nvSpPr>
            <p:cNvPr id="160" name="Rectangle 46"/>
            <p:cNvSpPr>
              <a:spLocks noChangeArrowheads="1"/>
            </p:cNvSpPr>
            <p:nvPr/>
          </p:nvSpPr>
          <p:spPr bwMode="auto">
            <a:xfrm>
              <a:off x="360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31</a:t>
              </a:r>
            </a:p>
          </p:txBody>
        </p:sp>
        <p:sp>
          <p:nvSpPr>
            <p:cNvPr id="161" name="Rectangle 47"/>
            <p:cNvSpPr>
              <a:spLocks noChangeArrowheads="1"/>
            </p:cNvSpPr>
            <p:nvPr/>
          </p:nvSpPr>
          <p:spPr bwMode="auto">
            <a:xfrm>
              <a:off x="384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38</a:t>
              </a:r>
            </a:p>
          </p:txBody>
        </p:sp>
        <p:sp>
          <p:nvSpPr>
            <p:cNvPr id="162" name="Rectangle 48"/>
            <p:cNvSpPr>
              <a:spLocks noChangeArrowheads="1"/>
            </p:cNvSpPr>
            <p:nvPr/>
          </p:nvSpPr>
          <p:spPr bwMode="auto">
            <a:xfrm>
              <a:off x="408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56</a:t>
              </a:r>
            </a:p>
          </p:txBody>
        </p:sp>
        <p:sp>
          <p:nvSpPr>
            <p:cNvPr id="163" name="Rectangle 49"/>
            <p:cNvSpPr>
              <a:spLocks noChangeArrowheads="1"/>
            </p:cNvSpPr>
            <p:nvPr/>
          </p:nvSpPr>
          <p:spPr bwMode="auto">
            <a:xfrm>
              <a:off x="432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62</a:t>
              </a:r>
            </a:p>
          </p:txBody>
        </p:sp>
        <p:sp>
          <p:nvSpPr>
            <p:cNvPr id="164" name="Rectangle 50"/>
            <p:cNvSpPr>
              <a:spLocks noChangeArrowheads="1"/>
            </p:cNvSpPr>
            <p:nvPr/>
          </p:nvSpPr>
          <p:spPr bwMode="auto">
            <a:xfrm>
              <a:off x="4560" y="3360"/>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99</a:t>
              </a:r>
            </a:p>
          </p:txBody>
        </p:sp>
      </p:grpSp>
      <p:grpSp>
        <p:nvGrpSpPr>
          <p:cNvPr id="165" name="Group 51"/>
          <p:cNvGrpSpPr>
            <a:grpSpLocks/>
          </p:cNvGrpSpPr>
          <p:nvPr/>
        </p:nvGrpSpPr>
        <p:grpSpPr bwMode="auto">
          <a:xfrm>
            <a:off x="1905000" y="6096000"/>
            <a:ext cx="5334000" cy="254000"/>
            <a:chOff x="1248" y="2919"/>
            <a:chExt cx="3360" cy="160"/>
          </a:xfrm>
          <a:solidFill>
            <a:schemeClr val="accent6">
              <a:lumMod val="40000"/>
              <a:lumOff val="60000"/>
            </a:schemeClr>
          </a:solidFill>
        </p:grpSpPr>
        <p:sp>
          <p:nvSpPr>
            <p:cNvPr id="166"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6</a:t>
              </a:r>
            </a:p>
          </p:txBody>
        </p:sp>
        <p:sp>
          <p:nvSpPr>
            <p:cNvPr id="167"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9</a:t>
              </a:r>
            </a:p>
          </p:txBody>
        </p:sp>
        <p:sp>
          <p:nvSpPr>
            <p:cNvPr id="168"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10</a:t>
              </a:r>
            </a:p>
          </p:txBody>
        </p:sp>
        <p:sp>
          <p:nvSpPr>
            <p:cNvPr id="169"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13</a:t>
              </a:r>
            </a:p>
          </p:txBody>
        </p:sp>
        <p:sp>
          <p:nvSpPr>
            <p:cNvPr id="170"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15</a:t>
              </a:r>
            </a:p>
          </p:txBody>
        </p:sp>
        <p:sp>
          <p:nvSpPr>
            <p:cNvPr id="171"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23</a:t>
              </a:r>
            </a:p>
          </p:txBody>
        </p:sp>
        <p:sp>
          <p:nvSpPr>
            <p:cNvPr id="172"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24</a:t>
              </a:r>
            </a:p>
          </p:txBody>
        </p:sp>
        <p:sp>
          <p:nvSpPr>
            <p:cNvPr id="173"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31</a:t>
              </a:r>
            </a:p>
          </p:txBody>
        </p:sp>
        <p:sp>
          <p:nvSpPr>
            <p:cNvPr id="174"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38</a:t>
              </a:r>
            </a:p>
          </p:txBody>
        </p:sp>
        <p:sp>
          <p:nvSpPr>
            <p:cNvPr id="175"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40</a:t>
              </a:r>
            </a:p>
          </p:txBody>
        </p:sp>
        <p:sp>
          <p:nvSpPr>
            <p:cNvPr id="176"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56</a:t>
              </a:r>
            </a:p>
          </p:txBody>
        </p:sp>
        <p:sp>
          <p:nvSpPr>
            <p:cNvPr id="177"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62</a:t>
              </a:r>
            </a:p>
          </p:txBody>
        </p:sp>
        <p:sp>
          <p:nvSpPr>
            <p:cNvPr id="178"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72</a:t>
              </a:r>
            </a:p>
          </p:txBody>
        </p:sp>
        <p:sp>
          <p:nvSpPr>
            <p:cNvPr id="179"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cs typeface="Narkisim" pitchFamily="34" charset="-79"/>
                </a:rPr>
                <a:t>99</a:t>
              </a:r>
            </a:p>
          </p:txBody>
        </p:sp>
      </p:grpSp>
      <p:sp>
        <p:nvSpPr>
          <p:cNvPr id="196667" name="Rectangle 2"/>
          <p:cNvSpPr>
            <a:spLocks noChangeArrowheads="1"/>
          </p:cNvSpPr>
          <p:nvPr/>
        </p:nvSpPr>
        <p:spPr bwMode="auto">
          <a:xfrm>
            <a:off x="419100" y="4572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Merge sort </a:t>
            </a:r>
            <a:r>
              <a:rPr lang="en-US" sz="1200" b="1">
                <a:latin typeface="Times New Roman" pitchFamily="18" charset="0"/>
              </a:rPr>
              <a:t>(3)</a:t>
            </a:r>
            <a:endParaRPr lang="en-US" sz="4200" b="1">
              <a:latin typeface="Times New Roman" pitchFamily="18" charset="0"/>
            </a:endParaRPr>
          </a:p>
        </p:txBody>
      </p:sp>
      <p:sp>
        <p:nvSpPr>
          <p:cNvPr id="181" name="Left-Right Arrow 180"/>
          <p:cNvSpPr/>
          <p:nvPr/>
        </p:nvSpPr>
        <p:spPr>
          <a:xfrm rot="16200000">
            <a:off x="7462838" y="3048000"/>
            <a:ext cx="2438400" cy="304800"/>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sz="1400" b="1" dirty="0">
                <a:solidFill>
                  <a:schemeClr val="tx1"/>
                </a:solidFill>
              </a:rPr>
              <a:t>Splitting</a:t>
            </a:r>
            <a:endParaRPr lang="he-IL" sz="1400" b="1" dirty="0">
              <a:solidFill>
                <a:schemeClr val="tx1"/>
              </a:solidFill>
            </a:endParaRPr>
          </a:p>
        </p:txBody>
      </p:sp>
      <p:sp>
        <p:nvSpPr>
          <p:cNvPr id="182" name="Left-Right Arrow 181"/>
          <p:cNvSpPr/>
          <p:nvPr/>
        </p:nvSpPr>
        <p:spPr>
          <a:xfrm rot="16200000">
            <a:off x="7780337" y="5443538"/>
            <a:ext cx="1812925"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sz="1400" b="1" dirty="0">
                <a:solidFill>
                  <a:schemeClr val="bg1"/>
                </a:solidFill>
              </a:rPr>
              <a:t>Merging</a:t>
            </a:r>
            <a:endParaRPr lang="he-IL" sz="1200" b="1" dirty="0">
              <a:solidFill>
                <a:schemeClr val="bg1"/>
              </a:solidFill>
            </a:endParaRPr>
          </a:p>
        </p:txBody>
      </p:sp>
      <p:sp>
        <p:nvSpPr>
          <p:cNvPr id="196670" name="מלבן 1"/>
          <p:cNvSpPr>
            <a:spLocks noChangeArrowheads="1"/>
          </p:cNvSpPr>
          <p:nvPr/>
        </p:nvSpPr>
        <p:spPr bwMode="auto">
          <a:xfrm>
            <a:off x="307975" y="6364288"/>
            <a:ext cx="436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75B3AB1C-E769-4EDD-8B3D-16E974682875}" type="slidenum">
              <a:rPr lang="he-IL" sz="1200">
                <a:solidFill>
                  <a:srgbClr val="898989"/>
                </a:solidFill>
                <a:cs typeface="Arial" pitchFamily="34" charset="0"/>
              </a:rPr>
              <a:pPr/>
              <a:t>215</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fade">
                                      <p:cBhvr>
                                        <p:cTn id="7" dur="500"/>
                                        <p:tgtEl>
                                          <p:spTgt spid="190468"/>
                                        </p:tgtEl>
                                      </p:cBhvr>
                                    </p:animEffect>
                                  </p:childTnLst>
                                </p:cTn>
                              </p:par>
                              <p:par>
                                <p:cTn id="8" presetID="10" presetClass="entr" presetSubtype="0" fill="hold" nodeType="withEffect">
                                  <p:stCondLst>
                                    <p:cond delay="0"/>
                                  </p:stCondLst>
                                  <p:childTnLst>
                                    <p:set>
                                      <p:cBhvr>
                                        <p:cTn id="9" dur="1" fill="hold">
                                          <p:stCondLst>
                                            <p:cond delay="0"/>
                                          </p:stCondLst>
                                        </p:cTn>
                                        <p:tgtEl>
                                          <p:spTgt spid="190469"/>
                                        </p:tgtEl>
                                        <p:attrNameLst>
                                          <p:attrName>style.visibility</p:attrName>
                                        </p:attrNameLst>
                                      </p:cBhvr>
                                      <p:to>
                                        <p:strVal val="visible"/>
                                      </p:to>
                                    </p:set>
                                    <p:animEffect transition="in" filter="fade">
                                      <p:cBhvr>
                                        <p:cTn id="10" dur="500"/>
                                        <p:tgtEl>
                                          <p:spTgt spid="1904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90470"/>
                                        </p:tgtEl>
                                        <p:attrNameLst>
                                          <p:attrName>style.visibility</p:attrName>
                                        </p:attrNameLst>
                                      </p:cBhvr>
                                      <p:to>
                                        <p:strVal val="visible"/>
                                      </p:to>
                                    </p:set>
                                    <p:animEffect transition="in" filter="fade">
                                      <p:cBhvr>
                                        <p:cTn id="15" dur="500"/>
                                        <p:tgtEl>
                                          <p:spTgt spid="190470"/>
                                        </p:tgtEl>
                                      </p:cBhvr>
                                    </p:animEffect>
                                  </p:childTnLst>
                                </p:cTn>
                              </p:par>
                              <p:par>
                                <p:cTn id="16" presetID="10" presetClass="entr" presetSubtype="0" fill="hold" nodeType="withEffect">
                                  <p:stCondLst>
                                    <p:cond delay="0"/>
                                  </p:stCondLst>
                                  <p:childTnLst>
                                    <p:set>
                                      <p:cBhvr>
                                        <p:cTn id="17" dur="1" fill="hold">
                                          <p:stCondLst>
                                            <p:cond delay="0"/>
                                          </p:stCondLst>
                                        </p:cTn>
                                        <p:tgtEl>
                                          <p:spTgt spid="190474"/>
                                        </p:tgtEl>
                                        <p:attrNameLst>
                                          <p:attrName>style.visibility</p:attrName>
                                        </p:attrNameLst>
                                      </p:cBhvr>
                                      <p:to>
                                        <p:strVal val="visible"/>
                                      </p:to>
                                    </p:set>
                                    <p:animEffect transition="in" filter="fade">
                                      <p:cBhvr>
                                        <p:cTn id="18" dur="500"/>
                                        <p:tgtEl>
                                          <p:spTgt spid="1904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0471"/>
                                        </p:tgtEl>
                                        <p:attrNameLst>
                                          <p:attrName>style.visibility</p:attrName>
                                        </p:attrNameLst>
                                      </p:cBhvr>
                                      <p:to>
                                        <p:strVal val="visible"/>
                                      </p:to>
                                    </p:set>
                                    <p:animEffect transition="in" filter="fade">
                                      <p:cBhvr>
                                        <p:cTn id="23" dur="500"/>
                                        <p:tgtEl>
                                          <p:spTgt spid="19047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0472"/>
                                        </p:tgtEl>
                                        <p:attrNameLst>
                                          <p:attrName>style.visibility</p:attrName>
                                        </p:attrNameLst>
                                      </p:cBhvr>
                                      <p:to>
                                        <p:strVal val="visible"/>
                                      </p:to>
                                    </p:set>
                                    <p:animEffect transition="in" filter="fade">
                                      <p:cBhvr>
                                        <p:cTn id="26" dur="500"/>
                                        <p:tgtEl>
                                          <p:spTgt spid="19047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0473"/>
                                        </p:tgtEl>
                                        <p:attrNameLst>
                                          <p:attrName>style.visibility</p:attrName>
                                        </p:attrNameLst>
                                      </p:cBhvr>
                                      <p:to>
                                        <p:strVal val="visible"/>
                                      </p:to>
                                    </p:set>
                                    <p:animEffect transition="in" filter="fade">
                                      <p:cBhvr>
                                        <p:cTn id="29" dur="500"/>
                                        <p:tgtEl>
                                          <p:spTgt spid="19047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0501"/>
                                        </p:tgtEl>
                                        <p:attrNameLst>
                                          <p:attrName>style.visibility</p:attrName>
                                        </p:attrNameLst>
                                      </p:cBhvr>
                                      <p:to>
                                        <p:strVal val="visible"/>
                                      </p:to>
                                    </p:set>
                                    <p:animEffect transition="in" filter="fade">
                                      <p:cBhvr>
                                        <p:cTn id="34" dur="500"/>
                                        <p:tgtEl>
                                          <p:spTgt spid="19050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fade">
                                      <p:cBhvr>
                                        <p:cTn id="39" dur="500"/>
                                        <p:tgtEl>
                                          <p:spTgt spid="1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90499"/>
                                        </p:tgtEl>
                                        <p:attrNameLst>
                                          <p:attrName>style.visibility</p:attrName>
                                        </p:attrNameLst>
                                      </p:cBhvr>
                                      <p:to>
                                        <p:strVal val="visible"/>
                                      </p:to>
                                    </p:set>
                                    <p:animEffect transition="in" filter="fade">
                                      <p:cBhvr>
                                        <p:cTn id="44" dur="500"/>
                                        <p:tgtEl>
                                          <p:spTgt spid="19049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0500"/>
                                        </p:tgtEl>
                                        <p:attrNameLst>
                                          <p:attrName>style.visibility</p:attrName>
                                        </p:attrNameLst>
                                      </p:cBhvr>
                                      <p:to>
                                        <p:strVal val="visible"/>
                                      </p:to>
                                    </p:set>
                                    <p:animEffect transition="in" filter="fade">
                                      <p:cBhvr>
                                        <p:cTn id="47" dur="500"/>
                                        <p:tgtEl>
                                          <p:spTgt spid="1905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8"/>
                                        </p:tgtEl>
                                        <p:attrNameLst>
                                          <p:attrName>style.visibility</p:attrName>
                                        </p:attrNameLst>
                                      </p:cBhvr>
                                      <p:to>
                                        <p:strVal val="visible"/>
                                      </p:to>
                                    </p:set>
                                    <p:animEffect transition="in" filter="fade">
                                      <p:cBhvr>
                                        <p:cTn id="52" dur="500"/>
                                        <p:tgtEl>
                                          <p:spTgt spid="1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fade">
                                      <p:cBhvr>
                                        <p:cTn id="55" dur="500"/>
                                        <p:tgtEl>
                                          <p:spTgt spid="11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131"/>
                                        </p:tgtEl>
                                        <p:attrNameLst>
                                          <p:attrName>style.visibility</p:attrName>
                                        </p:attrNameLst>
                                      </p:cBhvr>
                                      <p:to>
                                        <p:strVal val="visible"/>
                                      </p:to>
                                    </p:set>
                                    <p:animEffect transition="in" filter="fade">
                                      <p:cBhvr>
                                        <p:cTn id="60" dur="500"/>
                                        <p:tgtEl>
                                          <p:spTgt spid="13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90475"/>
                                        </p:tgtEl>
                                        <p:attrNameLst>
                                          <p:attrName>style.visibility</p:attrName>
                                        </p:attrNameLst>
                                      </p:cBhvr>
                                      <p:to>
                                        <p:strVal val="visible"/>
                                      </p:to>
                                    </p:set>
                                    <p:animEffect transition="in" filter="fade">
                                      <p:cBhvr>
                                        <p:cTn id="65" dur="500"/>
                                        <p:tgtEl>
                                          <p:spTgt spid="19047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0476"/>
                                        </p:tgtEl>
                                        <p:attrNameLst>
                                          <p:attrName>style.visibility</p:attrName>
                                        </p:attrNameLst>
                                      </p:cBhvr>
                                      <p:to>
                                        <p:strVal val="visible"/>
                                      </p:to>
                                    </p:set>
                                    <p:animEffect transition="in" filter="fade">
                                      <p:cBhvr>
                                        <p:cTn id="68" dur="500"/>
                                        <p:tgtEl>
                                          <p:spTgt spid="19047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0477"/>
                                        </p:tgtEl>
                                        <p:attrNameLst>
                                          <p:attrName>style.visibility</p:attrName>
                                        </p:attrNameLst>
                                      </p:cBhvr>
                                      <p:to>
                                        <p:strVal val="visible"/>
                                      </p:to>
                                    </p:set>
                                    <p:animEffect transition="in" filter="fade">
                                      <p:cBhvr>
                                        <p:cTn id="71" dur="500"/>
                                        <p:tgtEl>
                                          <p:spTgt spid="19047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0478"/>
                                        </p:tgtEl>
                                        <p:attrNameLst>
                                          <p:attrName>style.visibility</p:attrName>
                                        </p:attrNameLst>
                                      </p:cBhvr>
                                      <p:to>
                                        <p:strVal val="visible"/>
                                      </p:to>
                                    </p:set>
                                    <p:animEffect transition="in" filter="fade">
                                      <p:cBhvr>
                                        <p:cTn id="74" dur="500"/>
                                        <p:tgtEl>
                                          <p:spTgt spid="19047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90497"/>
                                        </p:tgtEl>
                                        <p:attrNameLst>
                                          <p:attrName>style.visibility</p:attrName>
                                        </p:attrNameLst>
                                      </p:cBhvr>
                                      <p:to>
                                        <p:strVal val="visible"/>
                                      </p:to>
                                    </p:set>
                                    <p:animEffect transition="in" filter="fade">
                                      <p:cBhvr>
                                        <p:cTn id="79" dur="500"/>
                                        <p:tgtEl>
                                          <p:spTgt spid="19049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0498"/>
                                        </p:tgtEl>
                                        <p:attrNameLst>
                                          <p:attrName>style.visibility</p:attrName>
                                        </p:attrNameLst>
                                      </p:cBhvr>
                                      <p:to>
                                        <p:strVal val="visible"/>
                                      </p:to>
                                    </p:set>
                                    <p:animEffect transition="in" filter="fade">
                                      <p:cBhvr>
                                        <p:cTn id="82" dur="500"/>
                                        <p:tgtEl>
                                          <p:spTgt spid="19049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20"/>
                                        </p:tgtEl>
                                        <p:attrNameLst>
                                          <p:attrName>style.visibility</p:attrName>
                                        </p:attrNameLst>
                                      </p:cBhvr>
                                      <p:to>
                                        <p:strVal val="visible"/>
                                      </p:to>
                                    </p:set>
                                    <p:animEffect transition="in" filter="fade">
                                      <p:cBhvr>
                                        <p:cTn id="87" dur="500"/>
                                        <p:tgtEl>
                                          <p:spTgt spid="1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1"/>
                                        </p:tgtEl>
                                        <p:attrNameLst>
                                          <p:attrName>style.visibility</p:attrName>
                                        </p:attrNameLst>
                                      </p:cBhvr>
                                      <p:to>
                                        <p:strVal val="visible"/>
                                      </p:to>
                                    </p:set>
                                    <p:animEffect transition="in" filter="fade">
                                      <p:cBhvr>
                                        <p:cTn id="90" dur="500"/>
                                        <p:tgtEl>
                                          <p:spTgt spid="12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90495"/>
                                        </p:tgtEl>
                                        <p:attrNameLst>
                                          <p:attrName>style.visibility</p:attrName>
                                        </p:attrNameLst>
                                      </p:cBhvr>
                                      <p:to>
                                        <p:strVal val="visible"/>
                                      </p:to>
                                    </p:set>
                                    <p:animEffect transition="in" filter="fade">
                                      <p:cBhvr>
                                        <p:cTn id="95" dur="500"/>
                                        <p:tgtEl>
                                          <p:spTgt spid="19049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90496"/>
                                        </p:tgtEl>
                                        <p:attrNameLst>
                                          <p:attrName>style.visibility</p:attrName>
                                        </p:attrNameLst>
                                      </p:cBhvr>
                                      <p:to>
                                        <p:strVal val="visible"/>
                                      </p:to>
                                    </p:set>
                                    <p:animEffect transition="in" filter="fade">
                                      <p:cBhvr>
                                        <p:cTn id="98" dur="500"/>
                                        <p:tgtEl>
                                          <p:spTgt spid="19049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22"/>
                                        </p:tgtEl>
                                        <p:attrNameLst>
                                          <p:attrName>style.visibility</p:attrName>
                                        </p:attrNameLst>
                                      </p:cBhvr>
                                      <p:to>
                                        <p:strVal val="visible"/>
                                      </p:to>
                                    </p:set>
                                    <p:animEffect transition="in" filter="fade">
                                      <p:cBhvr>
                                        <p:cTn id="103" dur="500"/>
                                        <p:tgtEl>
                                          <p:spTgt spid="12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500"/>
                                        <p:tgtEl>
                                          <p:spTgt spid="12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0" presetClass="entr" presetSubtype="0" fill="hold" nodeType="clickEffect">
                                  <p:stCondLst>
                                    <p:cond delay="0"/>
                                  </p:stCondLst>
                                  <p:childTnLst>
                                    <p:set>
                                      <p:cBhvr>
                                        <p:cTn id="110" dur="1" fill="hold">
                                          <p:stCondLst>
                                            <p:cond delay="0"/>
                                          </p:stCondLst>
                                        </p:cTn>
                                        <p:tgtEl>
                                          <p:spTgt spid="135"/>
                                        </p:tgtEl>
                                        <p:attrNameLst>
                                          <p:attrName>style.visibility</p:attrName>
                                        </p:attrNameLst>
                                      </p:cBhvr>
                                      <p:to>
                                        <p:strVal val="visible"/>
                                      </p:to>
                                    </p:set>
                                    <p:animEffect transition="in" filter="fade">
                                      <p:cBhvr>
                                        <p:cTn id="111" dur="500"/>
                                        <p:tgtEl>
                                          <p:spTgt spid="13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0" presetClass="entr" presetSubtype="0" fill="hold" nodeType="clickEffect">
                                  <p:stCondLst>
                                    <p:cond delay="0"/>
                                  </p:stCondLst>
                                  <p:childTnLst>
                                    <p:set>
                                      <p:cBhvr>
                                        <p:cTn id="115" dur="1" fill="hold">
                                          <p:stCondLst>
                                            <p:cond delay="0"/>
                                          </p:stCondLst>
                                        </p:cTn>
                                        <p:tgtEl>
                                          <p:spTgt spid="149"/>
                                        </p:tgtEl>
                                        <p:attrNameLst>
                                          <p:attrName>style.visibility</p:attrName>
                                        </p:attrNameLst>
                                      </p:cBhvr>
                                      <p:to>
                                        <p:strVal val="visible"/>
                                      </p:to>
                                    </p:set>
                                    <p:animEffect transition="in" filter="fade">
                                      <p:cBhvr>
                                        <p:cTn id="116" dur="500"/>
                                        <p:tgtEl>
                                          <p:spTgt spid="14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0" presetClass="entr" presetSubtype="0" fill="hold" nodeType="clickEffect">
                                  <p:stCondLst>
                                    <p:cond delay="0"/>
                                  </p:stCondLst>
                                  <p:childTnLst>
                                    <p:set>
                                      <p:cBhvr>
                                        <p:cTn id="120" dur="1" fill="hold">
                                          <p:stCondLst>
                                            <p:cond delay="0"/>
                                          </p:stCondLst>
                                        </p:cTn>
                                        <p:tgtEl>
                                          <p:spTgt spid="190479"/>
                                        </p:tgtEl>
                                        <p:attrNameLst>
                                          <p:attrName>style.visibility</p:attrName>
                                        </p:attrNameLst>
                                      </p:cBhvr>
                                      <p:to>
                                        <p:strVal val="visible"/>
                                      </p:to>
                                    </p:set>
                                    <p:animEffect transition="in" filter="fade">
                                      <p:cBhvr>
                                        <p:cTn id="121" dur="500"/>
                                        <p:tgtEl>
                                          <p:spTgt spid="190479"/>
                                        </p:tgtEl>
                                      </p:cBhvr>
                                    </p:animEffect>
                                  </p:childTnLst>
                                </p:cTn>
                              </p:par>
                              <p:par>
                                <p:cTn id="122" presetID="10" presetClass="entr" presetSubtype="0" fill="hold" nodeType="withEffect">
                                  <p:stCondLst>
                                    <p:cond delay="0"/>
                                  </p:stCondLst>
                                  <p:childTnLst>
                                    <p:set>
                                      <p:cBhvr>
                                        <p:cTn id="123" dur="1" fill="hold">
                                          <p:stCondLst>
                                            <p:cond delay="0"/>
                                          </p:stCondLst>
                                        </p:cTn>
                                        <p:tgtEl>
                                          <p:spTgt spid="190480"/>
                                        </p:tgtEl>
                                        <p:attrNameLst>
                                          <p:attrName>style.visibility</p:attrName>
                                        </p:attrNameLst>
                                      </p:cBhvr>
                                      <p:to>
                                        <p:strVal val="visible"/>
                                      </p:to>
                                    </p:set>
                                    <p:animEffect transition="in" filter="fade">
                                      <p:cBhvr>
                                        <p:cTn id="124" dur="500"/>
                                        <p:tgtEl>
                                          <p:spTgt spid="19048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190481"/>
                                        </p:tgtEl>
                                        <p:attrNameLst>
                                          <p:attrName>style.visibility</p:attrName>
                                        </p:attrNameLst>
                                      </p:cBhvr>
                                      <p:to>
                                        <p:strVal val="visible"/>
                                      </p:to>
                                    </p:set>
                                    <p:animEffect transition="in" filter="fade">
                                      <p:cBhvr>
                                        <p:cTn id="129" dur="500"/>
                                        <p:tgtEl>
                                          <p:spTgt spid="19048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90482"/>
                                        </p:tgtEl>
                                        <p:attrNameLst>
                                          <p:attrName>style.visibility</p:attrName>
                                        </p:attrNameLst>
                                      </p:cBhvr>
                                      <p:to>
                                        <p:strVal val="visible"/>
                                      </p:to>
                                    </p:set>
                                    <p:animEffect transition="in" filter="fade">
                                      <p:cBhvr>
                                        <p:cTn id="132" dur="500"/>
                                        <p:tgtEl>
                                          <p:spTgt spid="190482"/>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90483"/>
                                        </p:tgtEl>
                                        <p:attrNameLst>
                                          <p:attrName>style.visibility</p:attrName>
                                        </p:attrNameLst>
                                      </p:cBhvr>
                                      <p:to>
                                        <p:strVal val="visible"/>
                                      </p:to>
                                    </p:set>
                                    <p:animEffect transition="in" filter="fade">
                                      <p:cBhvr>
                                        <p:cTn id="135" dur="500"/>
                                        <p:tgtEl>
                                          <p:spTgt spid="190483"/>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190494"/>
                                        </p:tgtEl>
                                        <p:attrNameLst>
                                          <p:attrName>style.visibility</p:attrName>
                                        </p:attrNameLst>
                                      </p:cBhvr>
                                      <p:to>
                                        <p:strVal val="visible"/>
                                      </p:to>
                                    </p:set>
                                    <p:animEffect transition="in" filter="fade">
                                      <p:cBhvr>
                                        <p:cTn id="140" dur="500"/>
                                        <p:tgtEl>
                                          <p:spTgt spid="190494"/>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fade">
                                      <p:cBhvr>
                                        <p:cTn id="145" dur="500"/>
                                        <p:tgtEl>
                                          <p:spTgt spid="12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90492"/>
                                        </p:tgtEl>
                                        <p:attrNameLst>
                                          <p:attrName>style.visibility</p:attrName>
                                        </p:attrNameLst>
                                      </p:cBhvr>
                                      <p:to>
                                        <p:strVal val="visible"/>
                                      </p:to>
                                    </p:set>
                                    <p:animEffect transition="in" filter="fade">
                                      <p:cBhvr>
                                        <p:cTn id="150" dur="500"/>
                                        <p:tgtEl>
                                          <p:spTgt spid="19049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90493"/>
                                        </p:tgtEl>
                                        <p:attrNameLst>
                                          <p:attrName>style.visibility</p:attrName>
                                        </p:attrNameLst>
                                      </p:cBhvr>
                                      <p:to>
                                        <p:strVal val="visible"/>
                                      </p:to>
                                    </p:set>
                                    <p:animEffect transition="in" filter="fade">
                                      <p:cBhvr>
                                        <p:cTn id="153" dur="500"/>
                                        <p:tgtEl>
                                          <p:spTgt spid="190493"/>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24"/>
                                        </p:tgtEl>
                                        <p:attrNameLst>
                                          <p:attrName>style.visibility</p:attrName>
                                        </p:attrNameLst>
                                      </p:cBhvr>
                                      <p:to>
                                        <p:strVal val="visible"/>
                                      </p:to>
                                    </p:set>
                                    <p:animEffect transition="in" filter="fade">
                                      <p:cBhvr>
                                        <p:cTn id="158" dur="500"/>
                                        <p:tgtEl>
                                          <p:spTgt spid="124"/>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25"/>
                                        </p:tgtEl>
                                        <p:attrNameLst>
                                          <p:attrName>style.visibility</p:attrName>
                                        </p:attrNameLst>
                                      </p:cBhvr>
                                      <p:to>
                                        <p:strVal val="visible"/>
                                      </p:to>
                                    </p:set>
                                    <p:animEffect transition="in" filter="fade">
                                      <p:cBhvr>
                                        <p:cTn id="161" dur="500"/>
                                        <p:tgtEl>
                                          <p:spTgt spid="125"/>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0" presetClass="entr" presetSubtype="0" fill="hold" nodeType="clickEffect">
                                  <p:stCondLst>
                                    <p:cond delay="0"/>
                                  </p:stCondLst>
                                  <p:childTnLst>
                                    <p:set>
                                      <p:cBhvr>
                                        <p:cTn id="165" dur="1" fill="hold">
                                          <p:stCondLst>
                                            <p:cond delay="0"/>
                                          </p:stCondLst>
                                        </p:cTn>
                                        <p:tgtEl>
                                          <p:spTgt spid="140"/>
                                        </p:tgtEl>
                                        <p:attrNameLst>
                                          <p:attrName>style.visibility</p:attrName>
                                        </p:attrNameLst>
                                      </p:cBhvr>
                                      <p:to>
                                        <p:strVal val="visible"/>
                                      </p:to>
                                    </p:set>
                                    <p:animEffect transition="in" filter="fade">
                                      <p:cBhvr>
                                        <p:cTn id="166" dur="500"/>
                                        <p:tgtEl>
                                          <p:spTgt spid="140"/>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90484"/>
                                        </p:tgtEl>
                                        <p:attrNameLst>
                                          <p:attrName>style.visibility</p:attrName>
                                        </p:attrNameLst>
                                      </p:cBhvr>
                                      <p:to>
                                        <p:strVal val="visible"/>
                                      </p:to>
                                    </p:set>
                                    <p:animEffect transition="in" filter="fade">
                                      <p:cBhvr>
                                        <p:cTn id="171" dur="500"/>
                                        <p:tgtEl>
                                          <p:spTgt spid="190484"/>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90485"/>
                                        </p:tgtEl>
                                        <p:attrNameLst>
                                          <p:attrName>style.visibility</p:attrName>
                                        </p:attrNameLst>
                                      </p:cBhvr>
                                      <p:to>
                                        <p:strVal val="visible"/>
                                      </p:to>
                                    </p:set>
                                    <p:animEffect transition="in" filter="fade">
                                      <p:cBhvr>
                                        <p:cTn id="174" dur="500"/>
                                        <p:tgtEl>
                                          <p:spTgt spid="190485"/>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90486"/>
                                        </p:tgtEl>
                                        <p:attrNameLst>
                                          <p:attrName>style.visibility</p:attrName>
                                        </p:attrNameLst>
                                      </p:cBhvr>
                                      <p:to>
                                        <p:strVal val="visible"/>
                                      </p:to>
                                    </p:set>
                                    <p:animEffect transition="in" filter="fade">
                                      <p:cBhvr>
                                        <p:cTn id="177" dur="500"/>
                                        <p:tgtEl>
                                          <p:spTgt spid="19048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90487"/>
                                        </p:tgtEl>
                                        <p:attrNameLst>
                                          <p:attrName>style.visibility</p:attrName>
                                        </p:attrNameLst>
                                      </p:cBhvr>
                                      <p:to>
                                        <p:strVal val="visible"/>
                                      </p:to>
                                    </p:set>
                                    <p:animEffect transition="in" filter="fade">
                                      <p:cBhvr>
                                        <p:cTn id="180" dur="500"/>
                                        <p:tgtEl>
                                          <p:spTgt spid="190487"/>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190490"/>
                                        </p:tgtEl>
                                        <p:attrNameLst>
                                          <p:attrName>style.visibility</p:attrName>
                                        </p:attrNameLst>
                                      </p:cBhvr>
                                      <p:to>
                                        <p:strVal val="visible"/>
                                      </p:to>
                                    </p:set>
                                    <p:animEffect transition="in" filter="fade">
                                      <p:cBhvr>
                                        <p:cTn id="185" dur="500"/>
                                        <p:tgtEl>
                                          <p:spTgt spid="190490"/>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90491"/>
                                        </p:tgtEl>
                                        <p:attrNameLst>
                                          <p:attrName>style.visibility</p:attrName>
                                        </p:attrNameLst>
                                      </p:cBhvr>
                                      <p:to>
                                        <p:strVal val="visible"/>
                                      </p:to>
                                    </p:set>
                                    <p:animEffect transition="in" filter="fade">
                                      <p:cBhvr>
                                        <p:cTn id="188" dur="500"/>
                                        <p:tgtEl>
                                          <p:spTgt spid="190491"/>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27"/>
                                        </p:tgtEl>
                                        <p:attrNameLst>
                                          <p:attrName>style.visibility</p:attrName>
                                        </p:attrNameLst>
                                      </p:cBhvr>
                                      <p:to>
                                        <p:strVal val="visible"/>
                                      </p:to>
                                    </p:set>
                                    <p:animEffect transition="in" filter="fade">
                                      <p:cBhvr>
                                        <p:cTn id="193" dur="500"/>
                                        <p:tgtEl>
                                          <p:spTgt spid="127"/>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8"/>
                                        </p:tgtEl>
                                        <p:attrNameLst>
                                          <p:attrName>style.visibility</p:attrName>
                                        </p:attrNameLst>
                                      </p:cBhvr>
                                      <p:to>
                                        <p:strVal val="visible"/>
                                      </p:to>
                                    </p:set>
                                    <p:animEffect transition="in" filter="fade">
                                      <p:cBhvr>
                                        <p:cTn id="196" dur="500"/>
                                        <p:tgtEl>
                                          <p:spTgt spid="128"/>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190488"/>
                                        </p:tgtEl>
                                        <p:attrNameLst>
                                          <p:attrName>style.visibility</p:attrName>
                                        </p:attrNameLst>
                                      </p:cBhvr>
                                      <p:to>
                                        <p:strVal val="visible"/>
                                      </p:to>
                                    </p:set>
                                    <p:animEffect transition="in" filter="fade">
                                      <p:cBhvr>
                                        <p:cTn id="201" dur="500"/>
                                        <p:tgtEl>
                                          <p:spTgt spid="19048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90489"/>
                                        </p:tgtEl>
                                        <p:attrNameLst>
                                          <p:attrName>style.visibility</p:attrName>
                                        </p:attrNameLst>
                                      </p:cBhvr>
                                      <p:to>
                                        <p:strVal val="visible"/>
                                      </p:to>
                                    </p:set>
                                    <p:animEffect transition="in" filter="fade">
                                      <p:cBhvr>
                                        <p:cTn id="204" dur="500"/>
                                        <p:tgtEl>
                                          <p:spTgt spid="190489"/>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129"/>
                                        </p:tgtEl>
                                        <p:attrNameLst>
                                          <p:attrName>style.visibility</p:attrName>
                                        </p:attrNameLst>
                                      </p:cBhvr>
                                      <p:to>
                                        <p:strVal val="visible"/>
                                      </p:to>
                                    </p:set>
                                    <p:animEffect transition="in" filter="fade">
                                      <p:cBhvr>
                                        <p:cTn id="209" dur="500"/>
                                        <p:tgtEl>
                                          <p:spTgt spid="129"/>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130"/>
                                        </p:tgtEl>
                                        <p:attrNameLst>
                                          <p:attrName>style.visibility</p:attrName>
                                        </p:attrNameLst>
                                      </p:cBhvr>
                                      <p:to>
                                        <p:strVal val="visible"/>
                                      </p:to>
                                    </p:set>
                                    <p:animEffect transition="in" filter="fade">
                                      <p:cBhvr>
                                        <p:cTn id="212" dur="500"/>
                                        <p:tgtEl>
                                          <p:spTgt spid="130"/>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0" presetClass="entr" presetSubtype="0" fill="hold" nodeType="clickEffect">
                                  <p:stCondLst>
                                    <p:cond delay="0"/>
                                  </p:stCondLst>
                                  <p:childTnLst>
                                    <p:set>
                                      <p:cBhvr>
                                        <p:cTn id="216" dur="1" fill="hold">
                                          <p:stCondLst>
                                            <p:cond delay="0"/>
                                          </p:stCondLst>
                                        </p:cTn>
                                        <p:tgtEl>
                                          <p:spTgt spid="144"/>
                                        </p:tgtEl>
                                        <p:attrNameLst>
                                          <p:attrName>style.visibility</p:attrName>
                                        </p:attrNameLst>
                                      </p:cBhvr>
                                      <p:to>
                                        <p:strVal val="visible"/>
                                      </p:to>
                                    </p:set>
                                    <p:animEffect transition="in" filter="fade">
                                      <p:cBhvr>
                                        <p:cTn id="217" dur="500"/>
                                        <p:tgtEl>
                                          <p:spTgt spid="144"/>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0" presetClass="entr" presetSubtype="0" fill="hold" nodeType="clickEffect">
                                  <p:stCondLst>
                                    <p:cond delay="0"/>
                                  </p:stCondLst>
                                  <p:childTnLst>
                                    <p:set>
                                      <p:cBhvr>
                                        <p:cTn id="221" dur="1" fill="hold">
                                          <p:stCondLst>
                                            <p:cond delay="0"/>
                                          </p:stCondLst>
                                        </p:cTn>
                                        <p:tgtEl>
                                          <p:spTgt spid="157"/>
                                        </p:tgtEl>
                                        <p:attrNameLst>
                                          <p:attrName>style.visibility</p:attrName>
                                        </p:attrNameLst>
                                      </p:cBhvr>
                                      <p:to>
                                        <p:strVal val="visible"/>
                                      </p:to>
                                    </p:set>
                                    <p:animEffect transition="in" filter="fade">
                                      <p:cBhvr>
                                        <p:cTn id="222" dur="500"/>
                                        <p:tgtEl>
                                          <p:spTgt spid="157"/>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0" presetClass="entr" presetSubtype="0" fill="hold" nodeType="clickEffect">
                                  <p:stCondLst>
                                    <p:cond delay="0"/>
                                  </p:stCondLst>
                                  <p:childTnLst>
                                    <p:set>
                                      <p:cBhvr>
                                        <p:cTn id="226" dur="1" fill="hold">
                                          <p:stCondLst>
                                            <p:cond delay="0"/>
                                          </p:stCondLst>
                                        </p:cTn>
                                        <p:tgtEl>
                                          <p:spTgt spid="165"/>
                                        </p:tgtEl>
                                        <p:attrNameLst>
                                          <p:attrName>style.visibility</p:attrName>
                                        </p:attrNameLst>
                                      </p:cBhvr>
                                      <p:to>
                                        <p:strVal val="visible"/>
                                      </p:to>
                                    </p:set>
                                    <p:animEffect transition="in" filter="fade">
                                      <p:cBhvr>
                                        <p:cTn id="22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1" grpId="0" animBg="1"/>
      <p:bldP spid="190472" grpId="0" animBg="1"/>
      <p:bldP spid="190473" grpId="0" animBg="1"/>
      <p:bldP spid="190475" grpId="0" animBg="1"/>
      <p:bldP spid="190476" grpId="0" animBg="1"/>
      <p:bldP spid="190477" grpId="0" animBg="1"/>
      <p:bldP spid="190478" grpId="0" animBg="1"/>
      <p:bldP spid="190481" grpId="0" animBg="1"/>
      <p:bldP spid="190482" grpId="0" animBg="1"/>
      <p:bldP spid="190483" grpId="0" animBg="1"/>
      <p:bldP spid="190484" grpId="0" animBg="1"/>
      <p:bldP spid="190485" grpId="0" animBg="1"/>
      <p:bldP spid="190486" grpId="0" animBg="1"/>
      <p:bldP spid="190487" grpId="0" animBg="1"/>
      <p:bldP spid="190488" grpId="0" animBg="1"/>
      <p:bldP spid="190489" grpId="0" animBg="1"/>
      <p:bldP spid="190490" grpId="0" animBg="1"/>
      <p:bldP spid="190491" grpId="0" animBg="1"/>
      <p:bldP spid="190492" grpId="0" animBg="1"/>
      <p:bldP spid="190493" grpId="0" animBg="1"/>
      <p:bldP spid="190494" grpId="0" animBg="1"/>
      <p:bldP spid="190495" grpId="0" animBg="1"/>
      <p:bldP spid="190496" grpId="0" animBg="1"/>
      <p:bldP spid="190497" grpId="0" animBg="1"/>
      <p:bldP spid="190498" grpId="0" animBg="1"/>
      <p:bldP spid="190499" grpId="0" animBg="1"/>
      <p:bldP spid="190500" grpId="0" animBg="1"/>
      <p:bldP spid="190501"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152400" y="33655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Merge sort </a:t>
            </a:r>
            <a:r>
              <a:rPr lang="en-US" sz="2400" b="1">
                <a:solidFill>
                  <a:srgbClr val="000000"/>
                </a:solidFill>
                <a:latin typeface="Times New Roman" pitchFamily="18" charset="0"/>
              </a:rPr>
              <a:t>performance</a:t>
            </a:r>
            <a:endParaRPr lang="en-US" sz="4200" b="1">
              <a:latin typeface="Times New Roman" pitchFamily="18" charset="0"/>
            </a:endParaRPr>
          </a:p>
        </p:txBody>
      </p:sp>
      <p:graphicFrame>
        <p:nvGraphicFramePr>
          <p:cNvPr id="7" name="Table 6"/>
          <p:cNvGraphicFramePr>
            <a:graphicFrameLocks noGrp="1"/>
          </p:cNvGraphicFramePr>
          <p:nvPr/>
        </p:nvGraphicFramePr>
        <p:xfrm>
          <a:off x="457200" y="1981200"/>
          <a:ext cx="8229600" cy="1736768"/>
        </p:xfrm>
        <a:graphic>
          <a:graphicData uri="http://schemas.openxmlformats.org/drawingml/2006/table">
            <a:tbl>
              <a:tblPr/>
              <a:tblGrid>
                <a:gridCol w="4114800"/>
                <a:gridCol w="4114800"/>
              </a:tblGrid>
              <a:tr h="365604">
                <a:tc>
                  <a:txBody>
                    <a:bodyPr/>
                    <a:lstStyle/>
                    <a:p>
                      <a:pPr algn="l" fontAlgn="t"/>
                      <a:r>
                        <a:rPr lang="en-US" sz="1800" u="none" strike="noStrike">
                          <a:solidFill>
                            <a:srgbClr val="0645AD"/>
                          </a:solidFill>
                          <a:effectLst/>
                          <a:hlinkClick r:id="rId2" tooltip="Best, worst and average case"/>
                        </a:rPr>
                        <a:t>Worst case performance</a:t>
                      </a:r>
                      <a:endParaRPr lang="en-US" sz="1800">
                        <a:effectLst/>
                      </a:endParaRPr>
                    </a:p>
                  </a:txBody>
                  <a:tcPr marT="45646" marB="4564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a:effectLst/>
                        </a:rPr>
                        <a:t>O(</a:t>
                      </a:r>
                      <a:r>
                        <a:rPr lang="en-US" sz="1800" i="1">
                          <a:effectLst/>
                        </a:rPr>
                        <a:t>n</a:t>
                      </a:r>
                      <a:r>
                        <a:rPr lang="en-US" sz="1800">
                          <a:effectLst/>
                        </a:rPr>
                        <a:t> log </a:t>
                      </a:r>
                      <a:r>
                        <a:rPr lang="en-US" sz="1800" i="1">
                          <a:effectLst/>
                        </a:rPr>
                        <a:t>n</a:t>
                      </a:r>
                      <a:r>
                        <a:rPr lang="en-US" sz="1800">
                          <a:effectLst/>
                        </a:rPr>
                        <a:t>)</a:t>
                      </a:r>
                    </a:p>
                  </a:txBody>
                  <a:tcPr marT="45646" marB="4564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639914">
                <a:tc>
                  <a:txBody>
                    <a:bodyPr/>
                    <a:lstStyle/>
                    <a:p>
                      <a:pPr algn="l" fontAlgn="t"/>
                      <a:r>
                        <a:rPr lang="en-US" sz="1800" u="none" strike="noStrike">
                          <a:solidFill>
                            <a:srgbClr val="0645AD"/>
                          </a:solidFill>
                          <a:effectLst/>
                          <a:hlinkClick r:id="rId2" tooltip="Best, worst and average case"/>
                        </a:rPr>
                        <a:t>Best case performance</a:t>
                      </a:r>
                      <a:endParaRPr lang="en-US" sz="1800">
                        <a:effectLst/>
                      </a:endParaRPr>
                    </a:p>
                  </a:txBody>
                  <a:tcPr marT="45646" marB="4564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pt-BR" sz="1800">
                          <a:effectLst/>
                        </a:rPr>
                        <a:t>O(</a:t>
                      </a:r>
                      <a:r>
                        <a:rPr lang="pt-BR" sz="1800" i="1">
                          <a:effectLst/>
                        </a:rPr>
                        <a:t>n</a:t>
                      </a:r>
                      <a:r>
                        <a:rPr lang="pt-BR" sz="1800">
                          <a:effectLst/>
                        </a:rPr>
                        <a:t> log </a:t>
                      </a:r>
                      <a:r>
                        <a:rPr lang="pt-BR" sz="1800" i="1">
                          <a:effectLst/>
                        </a:rPr>
                        <a:t>n</a:t>
                      </a:r>
                      <a:r>
                        <a:rPr lang="pt-BR" sz="1800">
                          <a:effectLst/>
                        </a:rPr>
                        <a:t>) typical,</a:t>
                      </a:r>
                    </a:p>
                    <a:p>
                      <a:pPr fontAlgn="t"/>
                      <a:r>
                        <a:rPr lang="pt-BR" sz="1800">
                          <a:effectLst/>
                        </a:rPr>
                        <a:t>O(</a:t>
                      </a:r>
                      <a:r>
                        <a:rPr lang="pt-BR" sz="1800" i="1">
                          <a:effectLst/>
                        </a:rPr>
                        <a:t>n</a:t>
                      </a:r>
                      <a:r>
                        <a:rPr lang="pt-BR" sz="1800">
                          <a:effectLst/>
                        </a:rPr>
                        <a:t>) natural variant</a:t>
                      </a:r>
                    </a:p>
                  </a:txBody>
                  <a:tcPr marT="45646" marB="4564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604">
                <a:tc>
                  <a:txBody>
                    <a:bodyPr/>
                    <a:lstStyle/>
                    <a:p>
                      <a:pPr algn="l" fontAlgn="t"/>
                      <a:r>
                        <a:rPr lang="en-US" sz="1800" u="none" strike="noStrike">
                          <a:solidFill>
                            <a:srgbClr val="0645AD"/>
                          </a:solidFill>
                          <a:effectLst/>
                          <a:hlinkClick r:id="rId2" tooltip="Best, worst and average case"/>
                        </a:rPr>
                        <a:t>Average case performance</a:t>
                      </a:r>
                      <a:endParaRPr lang="en-US" sz="1800">
                        <a:effectLst/>
                      </a:endParaRPr>
                    </a:p>
                  </a:txBody>
                  <a:tcPr marT="45646" marB="4564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a:effectLst/>
                        </a:rPr>
                        <a:t>O(</a:t>
                      </a:r>
                      <a:r>
                        <a:rPr lang="en-US" sz="1800" i="1">
                          <a:effectLst/>
                        </a:rPr>
                        <a:t>n</a:t>
                      </a:r>
                      <a:r>
                        <a:rPr lang="en-US" sz="1800">
                          <a:effectLst/>
                        </a:rPr>
                        <a:t> log </a:t>
                      </a:r>
                      <a:r>
                        <a:rPr lang="en-US" sz="1800" i="1">
                          <a:effectLst/>
                        </a:rPr>
                        <a:t>n</a:t>
                      </a:r>
                      <a:r>
                        <a:rPr lang="en-US" sz="1800">
                          <a:effectLst/>
                        </a:rPr>
                        <a:t>)</a:t>
                      </a:r>
                    </a:p>
                  </a:txBody>
                  <a:tcPr marT="45646" marB="4564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604">
                <a:tc>
                  <a:txBody>
                    <a:bodyPr/>
                    <a:lstStyle/>
                    <a:p>
                      <a:pPr algn="l" fontAlgn="t"/>
                      <a:r>
                        <a:rPr lang="en-US" sz="1800" u="none" strike="noStrike">
                          <a:solidFill>
                            <a:srgbClr val="0645AD"/>
                          </a:solidFill>
                          <a:effectLst/>
                          <a:hlinkClick r:id="rId2" tooltip="Best, worst and average case"/>
                        </a:rPr>
                        <a:t>Worst case space complexity</a:t>
                      </a:r>
                      <a:endParaRPr lang="en-US" sz="1800">
                        <a:effectLst/>
                      </a:endParaRPr>
                    </a:p>
                  </a:txBody>
                  <a:tcPr marT="45646" marB="4564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dirty="0">
                          <a:effectLst/>
                        </a:rPr>
                        <a:t>O(</a:t>
                      </a:r>
                      <a:r>
                        <a:rPr lang="en-US" sz="1800" i="1" dirty="0">
                          <a:effectLst/>
                        </a:rPr>
                        <a:t>n</a:t>
                      </a:r>
                      <a:r>
                        <a:rPr lang="en-US" sz="1800" dirty="0">
                          <a:effectLst/>
                        </a:rPr>
                        <a:t>) auxiliary</a:t>
                      </a:r>
                    </a:p>
                  </a:txBody>
                  <a:tcPr marT="45646" marB="45646">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197652" name="Rectangle 7"/>
          <p:cNvSpPr>
            <a:spLocks noChangeArrowheads="1"/>
          </p:cNvSpPr>
          <p:nvPr/>
        </p:nvSpPr>
        <p:spPr bwMode="auto">
          <a:xfrm>
            <a:off x="533400" y="4191000"/>
            <a:ext cx="7391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t>Parallel processing:</a:t>
            </a:r>
          </a:p>
          <a:p>
            <a:endParaRPr lang="en-US" sz="1800"/>
          </a:p>
          <a:p>
            <a:r>
              <a:rPr lang="en-US" sz="1800"/>
              <a:t>Merge sort can be multi processed well due to use of divide-and-conquer method.</a:t>
            </a:r>
          </a:p>
          <a:p>
            <a:endParaRPr lang="en-US" sz="1800"/>
          </a:p>
          <a:p>
            <a:r>
              <a:rPr lang="en-US" sz="1800"/>
              <a:t>The multi processing can be done not only on the recursive division of the array, but also the merge operation.</a:t>
            </a:r>
          </a:p>
        </p:txBody>
      </p:sp>
      <p:sp>
        <p:nvSpPr>
          <p:cNvPr id="197653" name="מלבן 1"/>
          <p:cNvSpPr>
            <a:spLocks noChangeArrowheads="1"/>
          </p:cNvSpPr>
          <p:nvPr/>
        </p:nvSpPr>
        <p:spPr bwMode="auto">
          <a:xfrm>
            <a:off x="314325" y="6400800"/>
            <a:ext cx="438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258FA79C-FCAF-4E1A-A521-E6415EBC12D0}" type="slidenum">
              <a:rPr lang="he-IL" sz="1200">
                <a:solidFill>
                  <a:srgbClr val="898989"/>
                </a:solidFill>
                <a:cs typeface="Arial" pitchFamily="34" charset="0"/>
              </a:rPr>
              <a:pPr/>
              <a:t>216</a:t>
            </a:fld>
            <a:endParaRPr lang="he-IL"/>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363538" y="3810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Binary Tree sort</a:t>
            </a:r>
          </a:p>
        </p:txBody>
      </p:sp>
      <p:grpSp>
        <p:nvGrpSpPr>
          <p:cNvPr id="191491" name="Group 51"/>
          <p:cNvGrpSpPr>
            <a:grpSpLocks/>
          </p:cNvGrpSpPr>
          <p:nvPr/>
        </p:nvGrpSpPr>
        <p:grpSpPr bwMode="auto">
          <a:xfrm>
            <a:off x="285750" y="3098800"/>
            <a:ext cx="5334000" cy="254000"/>
            <a:chOff x="1248" y="2919"/>
            <a:chExt cx="3360" cy="160"/>
          </a:xfrm>
          <a:solidFill>
            <a:schemeClr val="bg1"/>
          </a:solidFill>
        </p:grpSpPr>
        <p:sp>
          <p:nvSpPr>
            <p:cNvPr id="194581"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4582"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4583"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4584"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4585"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4586"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4587"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4588"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4589"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4590"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4591"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4592"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4593"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4594"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sp>
        <p:nvSpPr>
          <p:cNvPr id="198660" name="Rectangle 4"/>
          <p:cNvSpPr>
            <a:spLocks noChangeArrowheads="1"/>
          </p:cNvSpPr>
          <p:nvPr/>
        </p:nvSpPr>
        <p:spPr bwMode="auto">
          <a:xfrm>
            <a:off x="685800" y="1489075"/>
            <a:ext cx="8534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A tree sort is a sort algorithm that </a:t>
            </a:r>
            <a:r>
              <a:rPr lang="en-US" sz="1800">
                <a:solidFill>
                  <a:schemeClr val="accent1"/>
                </a:solidFill>
                <a:latin typeface="Times New Roman" pitchFamily="18" charset="0"/>
                <a:cs typeface="Times New Roman" pitchFamily="18" charset="0"/>
              </a:rPr>
              <a:t>builds</a:t>
            </a:r>
            <a:r>
              <a:rPr lang="en-US" sz="1800">
                <a:latin typeface="Times New Roman" pitchFamily="18" charset="0"/>
                <a:cs typeface="Times New Roman" pitchFamily="18" charset="0"/>
              </a:rPr>
              <a:t> a binary search tree from the items to be sorted, and then </a:t>
            </a:r>
            <a:r>
              <a:rPr lang="en-US" sz="1800">
                <a:solidFill>
                  <a:schemeClr val="accent1"/>
                </a:solidFill>
                <a:latin typeface="Times New Roman" pitchFamily="18" charset="0"/>
                <a:cs typeface="Times New Roman" pitchFamily="18" charset="0"/>
              </a:rPr>
              <a:t>traverses</a:t>
            </a:r>
            <a:r>
              <a:rPr lang="en-US" sz="1800">
                <a:latin typeface="Times New Roman" pitchFamily="18" charset="0"/>
                <a:cs typeface="Times New Roman" pitchFamily="18" charset="0"/>
              </a:rPr>
              <a:t> the tree (in-order) so that </a:t>
            </a:r>
            <a:r>
              <a:rPr lang="en-US" sz="1800">
                <a:solidFill>
                  <a:schemeClr val="accent1"/>
                </a:solidFill>
                <a:latin typeface="Times New Roman" pitchFamily="18" charset="0"/>
                <a:cs typeface="Times New Roman" pitchFamily="18" charset="0"/>
              </a:rPr>
              <a:t>the items come out in sorted order</a:t>
            </a:r>
            <a:r>
              <a:rPr lang="en-US" sz="1800">
                <a:latin typeface="Times New Roman" pitchFamily="18" charset="0"/>
                <a:cs typeface="Times New Roman" pitchFamily="18" charset="0"/>
              </a:rPr>
              <a:t>. </a:t>
            </a:r>
          </a:p>
          <a:p>
            <a:pPr marL="457200" indent="-457200" rtl="0" eaLnBrk="0" hangingPunct="0">
              <a:spcBef>
                <a:spcPct val="50000"/>
              </a:spcBef>
            </a:pPr>
            <a:r>
              <a:rPr lang="en-US" sz="1800">
                <a:solidFill>
                  <a:srgbClr val="000000"/>
                </a:solidFill>
                <a:latin typeface="Times New Roman" pitchFamily="18" charset="0"/>
                <a:cs typeface="Times New Roman" pitchFamily="18" charset="0"/>
              </a:rPr>
              <a:t>Both the insertion and the removal is done </a:t>
            </a:r>
            <a:r>
              <a:rPr lang="en-US" sz="1800" b="1">
                <a:solidFill>
                  <a:srgbClr val="000000"/>
                </a:solidFill>
                <a:latin typeface="Times New Roman" pitchFamily="18" charset="0"/>
                <a:cs typeface="Times New Roman" pitchFamily="18" charset="0"/>
              </a:rPr>
              <a:t>recursively</a:t>
            </a:r>
            <a:r>
              <a:rPr lang="en-US" sz="1800">
                <a:solidFill>
                  <a:srgbClr val="000000"/>
                </a:solidFill>
                <a:latin typeface="Times New Roman" pitchFamily="18" charset="0"/>
                <a:cs typeface="Times New Roman" pitchFamily="18" charset="0"/>
              </a:rPr>
              <a:t>.</a:t>
            </a:r>
          </a:p>
          <a:p>
            <a:pPr marL="457200" indent="-457200" rtl="0" eaLnBrk="0" hangingPunct="0">
              <a:spcBef>
                <a:spcPct val="50000"/>
              </a:spcBef>
            </a:pPr>
            <a:r>
              <a:rPr lang="en-US" sz="1800">
                <a:latin typeface="Times New Roman" pitchFamily="18" charset="0"/>
                <a:cs typeface="Times New Roman" pitchFamily="18" charset="0"/>
              </a:rPr>
              <a:t>Its typical use is when sorting the elements of a stream from a file.</a:t>
            </a:r>
          </a:p>
        </p:txBody>
      </p:sp>
      <p:graphicFrame>
        <p:nvGraphicFramePr>
          <p:cNvPr id="73" name="Diagram 72"/>
          <p:cNvGraphicFramePr/>
          <p:nvPr/>
        </p:nvGraphicFramePr>
        <p:xfrm>
          <a:off x="1752600" y="3429000"/>
          <a:ext cx="47244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91494" name="Group 51"/>
          <p:cNvGrpSpPr>
            <a:grpSpLocks/>
          </p:cNvGrpSpPr>
          <p:nvPr/>
        </p:nvGrpSpPr>
        <p:grpSpPr bwMode="auto">
          <a:xfrm>
            <a:off x="3352800" y="6451600"/>
            <a:ext cx="5334000" cy="254000"/>
            <a:chOff x="1248" y="2919"/>
            <a:chExt cx="3360" cy="160"/>
          </a:xfrm>
          <a:solidFill>
            <a:schemeClr val="bg1"/>
          </a:solidFill>
        </p:grpSpPr>
        <p:sp>
          <p:nvSpPr>
            <p:cNvPr id="194567"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4568"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4569"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4570"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4571"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4572"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4573"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4574"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4575"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4576"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4577"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sp>
          <p:nvSpPr>
            <p:cNvPr id="194578"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4579"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4580"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grpSp>
      <p:sp>
        <p:nvSpPr>
          <p:cNvPr id="198663" name="מלבן 1"/>
          <p:cNvSpPr>
            <a:spLocks noChangeArrowheads="1"/>
          </p:cNvSpPr>
          <p:nvPr/>
        </p:nvSpPr>
        <p:spPr bwMode="auto">
          <a:xfrm>
            <a:off x="395288" y="6451600"/>
            <a:ext cx="438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16C5C553-2F74-41A3-AB9B-A5EC2F7208E2}" type="slidenum">
              <a:rPr lang="he-IL" sz="1200">
                <a:solidFill>
                  <a:srgbClr val="898989"/>
                </a:solidFill>
                <a:cs typeface="Arial" pitchFamily="34" charset="0"/>
              </a:rPr>
              <a:pPr/>
              <a:t>217</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1491"/>
                                        </p:tgtEl>
                                        <p:attrNameLst>
                                          <p:attrName>style.visibility</p:attrName>
                                        </p:attrNameLst>
                                      </p:cBhvr>
                                      <p:to>
                                        <p:strVal val="visible"/>
                                      </p:to>
                                    </p:set>
                                    <p:animEffect transition="in" filter="fade">
                                      <p:cBhvr>
                                        <p:cTn id="7" dur="500"/>
                                        <p:tgtEl>
                                          <p:spTgt spid="191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91494"/>
                                        </p:tgtEl>
                                        <p:attrNameLst>
                                          <p:attrName>style.visibility</p:attrName>
                                        </p:attrNameLst>
                                      </p:cBhvr>
                                      <p:to>
                                        <p:strVal val="visible"/>
                                      </p:to>
                                    </p:set>
                                    <p:animEffect transition="in" filter="fade">
                                      <p:cBhvr>
                                        <p:cTn id="17" dur="500"/>
                                        <p:tgtEl>
                                          <p:spTgt spid="191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3" grpId="0">
        <p:bldAsOne/>
      </p:bldGraphic>
    </p:bld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57200" y="3176588"/>
          <a:ext cx="8229600" cy="1371600"/>
        </p:xfrm>
        <a:graphic>
          <a:graphicData uri="http://schemas.openxmlformats.org/drawingml/2006/table">
            <a:tbl>
              <a:tblPr/>
              <a:tblGrid>
                <a:gridCol w="4114800"/>
                <a:gridCol w="4114800"/>
              </a:tblGrid>
              <a:tr h="0">
                <a:tc>
                  <a:txBody>
                    <a:bodyPr/>
                    <a:lstStyle/>
                    <a:p>
                      <a:pPr algn="l" fontAlgn="t"/>
                      <a:r>
                        <a:rPr lang="en-US" u="none" strike="noStrike">
                          <a:solidFill>
                            <a:srgbClr val="0645AD"/>
                          </a:solidFill>
                          <a:effectLst/>
                          <a:hlinkClick r:id="rId2" tooltip="Best, worst and average case"/>
                        </a:rPr>
                        <a:t>Worst case performance</a:t>
                      </a:r>
                      <a:endParaRPr lang="en-US">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pt-BR">
                          <a:effectLst/>
                        </a:rPr>
                        <a:t>O(</a:t>
                      </a:r>
                      <a:r>
                        <a:rPr lang="pt-BR" i="1">
                          <a:effectLst/>
                        </a:rPr>
                        <a:t>n</a:t>
                      </a:r>
                      <a:r>
                        <a:rPr lang="pt-BR" baseline="30000">
                          <a:effectLst/>
                        </a:rPr>
                        <a:t>2</a:t>
                      </a:r>
                      <a:r>
                        <a:rPr lang="pt-BR">
                          <a:effectLst/>
                        </a:rPr>
                        <a:t>) (unbalanced)</a:t>
                      </a:r>
                    </a:p>
                    <a:p>
                      <a:pPr fontAlgn="t"/>
                      <a:r>
                        <a:rPr lang="pt-BR">
                          <a:effectLst/>
                        </a:rPr>
                        <a:t>O(</a:t>
                      </a:r>
                      <a:r>
                        <a:rPr lang="pt-BR" i="1">
                          <a:effectLst/>
                        </a:rPr>
                        <a:t>n</a:t>
                      </a:r>
                      <a:r>
                        <a:rPr lang="pt-BR">
                          <a:effectLst/>
                        </a:rPr>
                        <a:t> log </a:t>
                      </a:r>
                      <a:r>
                        <a:rPr lang="pt-BR" i="1">
                          <a:effectLst/>
                        </a:rPr>
                        <a:t>n</a:t>
                      </a:r>
                      <a:r>
                        <a:rPr lang="pt-BR">
                          <a:effectLst/>
                        </a:rPr>
                        <a:t>) (balanced)</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en-US" u="none" strike="noStrike">
                          <a:solidFill>
                            <a:srgbClr val="0645AD"/>
                          </a:solidFill>
                          <a:effectLst/>
                          <a:hlinkClick r:id="rId2" tooltip="Best, worst and average case"/>
                        </a:rPr>
                        <a:t>Best case performance</a:t>
                      </a:r>
                      <a:endParaRPr lang="en-US">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a:effectLst/>
                        </a:rPr>
                        <a:t>O(</a:t>
                      </a:r>
                      <a:r>
                        <a:rPr lang="en-US" i="1">
                          <a:effectLst/>
                        </a:rPr>
                        <a:t>n</a:t>
                      </a:r>
                      <a:r>
                        <a:rPr lang="en-US">
                          <a:effectLst/>
                        </a:rPr>
                        <a:t>)</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en-US" u="none" strike="noStrike">
                          <a:solidFill>
                            <a:srgbClr val="0645AD"/>
                          </a:solidFill>
                          <a:effectLst/>
                          <a:hlinkClick r:id="rId2" tooltip="Best, worst and average case"/>
                        </a:rPr>
                        <a:t>Average case performance</a:t>
                      </a:r>
                      <a:endParaRPr lang="en-US">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dirty="0">
                          <a:effectLst/>
                        </a:rPr>
                        <a:t>O(</a:t>
                      </a:r>
                      <a:r>
                        <a:rPr lang="en-US" i="1" dirty="0">
                          <a:effectLst/>
                        </a:rPr>
                        <a:t>n</a:t>
                      </a:r>
                      <a:r>
                        <a:rPr lang="en-US" dirty="0">
                          <a:effectLst/>
                        </a:rPr>
                        <a:t> log </a:t>
                      </a:r>
                      <a:r>
                        <a:rPr lang="en-US" i="1" dirty="0">
                          <a:effectLst/>
                        </a:rPr>
                        <a:t>n</a:t>
                      </a:r>
                      <a:r>
                        <a:rPr lang="en-US" dirty="0">
                          <a:effectLst/>
                        </a:rPr>
                        <a:t>)</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199696" name="Rectangle 2"/>
          <p:cNvSpPr>
            <a:spLocks noChangeArrowheads="1"/>
          </p:cNvSpPr>
          <p:nvPr/>
        </p:nvSpPr>
        <p:spPr bwMode="auto">
          <a:xfrm>
            <a:off x="152400" y="381000"/>
            <a:ext cx="8458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Binary Tree sort </a:t>
            </a:r>
            <a:r>
              <a:rPr lang="en-US" sz="2400" b="1">
                <a:solidFill>
                  <a:srgbClr val="000000"/>
                </a:solidFill>
                <a:latin typeface="Times New Roman" pitchFamily="18" charset="0"/>
              </a:rPr>
              <a:t>performance</a:t>
            </a:r>
            <a:r>
              <a:rPr lang="en-US" sz="4200" b="1">
                <a:latin typeface="Times New Roman" pitchFamily="18" charset="0"/>
              </a:rPr>
              <a:t> </a:t>
            </a:r>
          </a:p>
        </p:txBody>
      </p:sp>
      <p:sp>
        <p:nvSpPr>
          <p:cNvPr id="199697" name="מלבן 1"/>
          <p:cNvSpPr>
            <a:spLocks noChangeArrowheads="1"/>
          </p:cNvSpPr>
          <p:nvPr/>
        </p:nvSpPr>
        <p:spPr bwMode="auto">
          <a:xfrm>
            <a:off x="304800" y="6400800"/>
            <a:ext cx="436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A2B800F2-A6C9-4F50-9A67-63361EFDC9DF}" type="slidenum">
              <a:rPr lang="he-IL" sz="1200">
                <a:solidFill>
                  <a:srgbClr val="898989"/>
                </a:solidFill>
                <a:cs typeface="Arial" pitchFamily="34" charset="0"/>
              </a:rPr>
              <a:pPr/>
              <a:t>218</a:t>
            </a:fld>
            <a:endParaRPr lang="he-IL"/>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438150" y="3048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Heap sort</a:t>
            </a:r>
          </a:p>
        </p:txBody>
      </p:sp>
      <p:grpSp>
        <p:nvGrpSpPr>
          <p:cNvPr id="192515" name="Group 51"/>
          <p:cNvGrpSpPr>
            <a:grpSpLocks/>
          </p:cNvGrpSpPr>
          <p:nvPr/>
        </p:nvGrpSpPr>
        <p:grpSpPr bwMode="auto">
          <a:xfrm>
            <a:off x="285750" y="3098800"/>
            <a:ext cx="5334000" cy="254000"/>
            <a:chOff x="1248" y="2919"/>
            <a:chExt cx="3360" cy="160"/>
          </a:xfrm>
          <a:solidFill>
            <a:schemeClr val="bg1"/>
          </a:solidFill>
        </p:grpSpPr>
        <p:sp>
          <p:nvSpPr>
            <p:cNvPr id="196724"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6725"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6726"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6727"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6728"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6729"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6730"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6731"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6732"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6733"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6734"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6735"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6736"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6737"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sp>
        <p:nvSpPr>
          <p:cNvPr id="200708" name="Rectangle 4"/>
          <p:cNvSpPr>
            <a:spLocks noChangeArrowheads="1"/>
          </p:cNvSpPr>
          <p:nvPr/>
        </p:nvSpPr>
        <p:spPr bwMode="auto">
          <a:xfrm>
            <a:off x="228600" y="1295400"/>
            <a:ext cx="86868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Heap sort is a much more efficient version of </a:t>
            </a:r>
            <a:r>
              <a:rPr lang="en-US" sz="1800">
                <a:solidFill>
                  <a:srgbClr val="0099FF"/>
                </a:solidFill>
                <a:latin typeface="Times New Roman" pitchFamily="18" charset="0"/>
                <a:cs typeface="Times New Roman" pitchFamily="18" charset="0"/>
              </a:rPr>
              <a:t>selection sort</a:t>
            </a:r>
            <a:r>
              <a:rPr lang="en-US" sz="1800">
                <a:latin typeface="Times New Roman" pitchFamily="18" charset="0"/>
                <a:cs typeface="Times New Roman" pitchFamily="18" charset="0"/>
              </a:rPr>
              <a:t>.</a:t>
            </a:r>
          </a:p>
          <a:p>
            <a:pPr marL="457200" indent="-457200" rtl="0" eaLnBrk="0" hangingPunct="0">
              <a:spcBef>
                <a:spcPct val="50000"/>
              </a:spcBef>
            </a:pPr>
            <a:r>
              <a:rPr lang="en-US" sz="1800">
                <a:latin typeface="Times New Roman" pitchFamily="18" charset="0"/>
                <a:cs typeface="Times New Roman" pitchFamily="18" charset="0"/>
              </a:rPr>
              <a:t>It works by constructing a special data structure called </a:t>
            </a:r>
            <a:r>
              <a:rPr lang="en-US" sz="1800">
                <a:solidFill>
                  <a:srgbClr val="0099FF"/>
                </a:solidFill>
                <a:latin typeface="Times New Roman" pitchFamily="18" charset="0"/>
                <a:cs typeface="Times New Roman" pitchFamily="18" charset="0"/>
              </a:rPr>
              <a:t>heap</a:t>
            </a:r>
            <a:r>
              <a:rPr lang="en-US" sz="1800">
                <a:latin typeface="Times New Roman" pitchFamily="18" charset="0"/>
                <a:cs typeface="Times New Roman" pitchFamily="18" charset="0"/>
              </a:rPr>
              <a:t>, similar to </a:t>
            </a:r>
            <a:r>
              <a:rPr lang="en-US" sz="1800">
                <a:solidFill>
                  <a:srgbClr val="0099FF"/>
                </a:solidFill>
                <a:latin typeface="Times New Roman" pitchFamily="18" charset="0"/>
                <a:cs typeface="Times New Roman" pitchFamily="18" charset="0"/>
              </a:rPr>
              <a:t>Binary Tree sorting</a:t>
            </a:r>
            <a:r>
              <a:rPr lang="en-US" sz="1800">
                <a:latin typeface="Times New Roman" pitchFamily="18" charset="0"/>
                <a:cs typeface="Times New Roman" pitchFamily="18" charset="0"/>
              </a:rPr>
              <a:t>.</a:t>
            </a:r>
          </a:p>
          <a:p>
            <a:pPr marL="457200" indent="-457200" rtl="0" eaLnBrk="0" hangingPunct="0">
              <a:spcBef>
                <a:spcPct val="50000"/>
              </a:spcBef>
            </a:pPr>
            <a:r>
              <a:rPr lang="en-US" sz="1800">
                <a:latin typeface="Times New Roman" pitchFamily="18" charset="0"/>
                <a:cs typeface="Times New Roman" pitchFamily="18" charset="0"/>
              </a:rPr>
              <a:t>The primary rule is that </a:t>
            </a:r>
            <a:r>
              <a:rPr lang="en-US" sz="1800" u="sng">
                <a:solidFill>
                  <a:srgbClr val="0033CC"/>
                </a:solidFill>
                <a:latin typeface="Times New Roman" pitchFamily="18" charset="0"/>
                <a:cs typeface="Times New Roman" pitchFamily="18" charset="0"/>
              </a:rPr>
              <a:t>no child is bigger then it’s father</a:t>
            </a:r>
            <a:r>
              <a:rPr lang="en-US" sz="1800">
                <a:latin typeface="Times New Roman" pitchFamily="18" charset="0"/>
                <a:cs typeface="Times New Roman" pitchFamily="18" charset="0"/>
              </a:rPr>
              <a:t>. Swap as needed. There are two parts, creating a Heapified list, and creating the sorted list. Please follow the example:</a:t>
            </a:r>
          </a:p>
        </p:txBody>
      </p:sp>
      <p:graphicFrame>
        <p:nvGraphicFramePr>
          <p:cNvPr id="23" name="Diagram 22"/>
          <p:cNvGraphicFramePr/>
          <p:nvPr/>
        </p:nvGraphicFramePr>
        <p:xfrm>
          <a:off x="5638800" y="2844800"/>
          <a:ext cx="1752600" cy="119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0" name="Straight Arrow Connector 39"/>
          <p:cNvCxnSpPr/>
          <p:nvPr/>
        </p:nvCxnSpPr>
        <p:spPr>
          <a:xfrm>
            <a:off x="285750" y="2971800"/>
            <a:ext cx="1143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2519" name="Group 51"/>
          <p:cNvGrpSpPr>
            <a:grpSpLocks/>
          </p:cNvGrpSpPr>
          <p:nvPr/>
        </p:nvGrpSpPr>
        <p:grpSpPr bwMode="auto">
          <a:xfrm>
            <a:off x="285750" y="3581400"/>
            <a:ext cx="5334000" cy="254000"/>
            <a:chOff x="1248" y="2919"/>
            <a:chExt cx="3360" cy="160"/>
          </a:xfrm>
        </p:grpSpPr>
        <p:sp>
          <p:nvSpPr>
            <p:cNvPr id="196710" name="Rectangle 18"/>
            <p:cNvSpPr>
              <a:spLocks noChangeArrowheads="1"/>
            </p:cNvSpPr>
            <p:nvPr/>
          </p:nvSpPr>
          <p:spPr bwMode="auto">
            <a:xfrm>
              <a:off x="124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6711" name="Rectangle 19"/>
            <p:cNvSpPr>
              <a:spLocks noChangeArrowheads="1"/>
            </p:cNvSpPr>
            <p:nvPr/>
          </p:nvSpPr>
          <p:spPr bwMode="auto">
            <a:xfrm>
              <a:off x="148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23</a:t>
              </a:r>
            </a:p>
          </p:txBody>
        </p:sp>
        <p:sp>
          <p:nvSpPr>
            <p:cNvPr id="200753" name="Rectangle 20"/>
            <p:cNvSpPr>
              <a:spLocks noChangeArrowheads="1"/>
            </p:cNvSpPr>
            <p:nvPr/>
          </p:nvSpPr>
          <p:spPr bwMode="auto">
            <a:xfrm>
              <a:off x="172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6</a:t>
              </a:r>
            </a:p>
          </p:txBody>
        </p:sp>
        <p:sp>
          <p:nvSpPr>
            <p:cNvPr id="196713" name="Rectangle 21"/>
            <p:cNvSpPr>
              <a:spLocks noChangeArrowheads="1"/>
            </p:cNvSpPr>
            <p:nvPr/>
          </p:nvSpPr>
          <p:spPr bwMode="auto">
            <a:xfrm>
              <a:off x="196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200755" name="Rectangle 22"/>
            <p:cNvSpPr>
              <a:spLocks noChangeArrowheads="1"/>
            </p:cNvSpPr>
            <p:nvPr/>
          </p:nvSpPr>
          <p:spPr bwMode="auto">
            <a:xfrm>
              <a:off x="220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24</a:t>
              </a:r>
            </a:p>
          </p:txBody>
        </p:sp>
        <p:sp>
          <p:nvSpPr>
            <p:cNvPr id="200756" name="Rectangle 23"/>
            <p:cNvSpPr>
              <a:spLocks noChangeArrowheads="1"/>
            </p:cNvSpPr>
            <p:nvPr/>
          </p:nvSpPr>
          <p:spPr bwMode="auto">
            <a:xfrm>
              <a:off x="244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15</a:t>
              </a:r>
            </a:p>
          </p:txBody>
        </p:sp>
        <p:sp>
          <p:nvSpPr>
            <p:cNvPr id="200757" name="Rectangle 24"/>
            <p:cNvSpPr>
              <a:spLocks noChangeArrowheads="1"/>
            </p:cNvSpPr>
            <p:nvPr/>
          </p:nvSpPr>
          <p:spPr bwMode="auto">
            <a:xfrm>
              <a:off x="268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40</a:t>
              </a:r>
            </a:p>
          </p:txBody>
        </p:sp>
        <p:sp>
          <p:nvSpPr>
            <p:cNvPr id="200758" name="Rectangle 25"/>
            <p:cNvSpPr>
              <a:spLocks noChangeArrowheads="1"/>
            </p:cNvSpPr>
            <p:nvPr/>
          </p:nvSpPr>
          <p:spPr bwMode="auto">
            <a:xfrm>
              <a:off x="292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38</a:t>
              </a:r>
            </a:p>
          </p:txBody>
        </p:sp>
        <p:sp>
          <p:nvSpPr>
            <p:cNvPr id="200759" name="Rectangle 26"/>
            <p:cNvSpPr>
              <a:spLocks noChangeArrowheads="1"/>
            </p:cNvSpPr>
            <p:nvPr/>
          </p:nvSpPr>
          <p:spPr bwMode="auto">
            <a:xfrm>
              <a:off x="316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9</a:t>
              </a:r>
            </a:p>
          </p:txBody>
        </p:sp>
        <p:sp>
          <p:nvSpPr>
            <p:cNvPr id="200760" name="Rectangle 27"/>
            <p:cNvSpPr>
              <a:spLocks noChangeArrowheads="1"/>
            </p:cNvSpPr>
            <p:nvPr/>
          </p:nvSpPr>
          <p:spPr bwMode="auto">
            <a:xfrm>
              <a:off x="340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10</a:t>
              </a:r>
            </a:p>
          </p:txBody>
        </p:sp>
        <p:sp>
          <p:nvSpPr>
            <p:cNvPr id="200761" name="Rectangle 28"/>
            <p:cNvSpPr>
              <a:spLocks noChangeArrowheads="1"/>
            </p:cNvSpPr>
            <p:nvPr/>
          </p:nvSpPr>
          <p:spPr bwMode="auto">
            <a:xfrm>
              <a:off x="364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62</a:t>
              </a:r>
            </a:p>
          </p:txBody>
        </p:sp>
        <p:sp>
          <p:nvSpPr>
            <p:cNvPr id="200762" name="Rectangle 29"/>
            <p:cNvSpPr>
              <a:spLocks noChangeArrowheads="1"/>
            </p:cNvSpPr>
            <p:nvPr/>
          </p:nvSpPr>
          <p:spPr bwMode="auto">
            <a:xfrm>
              <a:off x="388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99</a:t>
              </a:r>
            </a:p>
          </p:txBody>
        </p:sp>
        <p:sp>
          <p:nvSpPr>
            <p:cNvPr id="200763" name="Rectangle 30"/>
            <p:cNvSpPr>
              <a:spLocks noChangeArrowheads="1"/>
            </p:cNvSpPr>
            <p:nvPr/>
          </p:nvSpPr>
          <p:spPr bwMode="auto">
            <a:xfrm>
              <a:off x="412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31</a:t>
              </a:r>
            </a:p>
          </p:txBody>
        </p:sp>
        <p:sp>
          <p:nvSpPr>
            <p:cNvPr id="200764" name="Rectangle 31"/>
            <p:cNvSpPr>
              <a:spLocks noChangeArrowheads="1"/>
            </p:cNvSpPr>
            <p:nvPr/>
          </p:nvSpPr>
          <p:spPr bwMode="auto">
            <a:xfrm>
              <a:off x="4368" y="2919"/>
              <a:ext cx="240" cy="16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56</a:t>
              </a:r>
            </a:p>
          </p:txBody>
        </p:sp>
      </p:grpSp>
      <p:cxnSp>
        <p:nvCxnSpPr>
          <p:cNvPr id="56" name="Straight Arrow Connector 55"/>
          <p:cNvCxnSpPr/>
          <p:nvPr/>
        </p:nvCxnSpPr>
        <p:spPr>
          <a:xfrm>
            <a:off x="285750" y="3454400"/>
            <a:ext cx="1524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5943600" y="2971800"/>
            <a:ext cx="0" cy="86360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914400" y="3962400"/>
            <a:ext cx="762000"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457200" y="3962400"/>
            <a:ext cx="381000"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66" name="Diagram 65"/>
          <p:cNvGraphicFramePr/>
          <p:nvPr/>
        </p:nvGraphicFramePr>
        <p:xfrm>
          <a:off x="7162800" y="2857500"/>
          <a:ext cx="1752600" cy="1193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92525" name="Group 51"/>
          <p:cNvGrpSpPr>
            <a:grpSpLocks/>
          </p:cNvGrpSpPr>
          <p:nvPr/>
        </p:nvGrpSpPr>
        <p:grpSpPr bwMode="auto">
          <a:xfrm>
            <a:off x="285750" y="4343400"/>
            <a:ext cx="5334000" cy="254000"/>
            <a:chOff x="1248" y="2919"/>
            <a:chExt cx="3360" cy="160"/>
          </a:xfrm>
          <a:solidFill>
            <a:schemeClr val="bg1"/>
          </a:solidFill>
        </p:grpSpPr>
        <p:sp>
          <p:nvSpPr>
            <p:cNvPr id="196696"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6697" name="Rectangle 19"/>
            <p:cNvSpPr>
              <a:spLocks noChangeArrowheads="1"/>
            </p:cNvSpPr>
            <p:nvPr/>
          </p:nvSpPr>
          <p:spPr bwMode="auto">
            <a:xfrm>
              <a:off x="148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24</a:t>
              </a:r>
            </a:p>
          </p:txBody>
        </p:sp>
        <p:sp>
          <p:nvSpPr>
            <p:cNvPr id="196698"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6699"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6700" name="Rectangle 22"/>
            <p:cNvSpPr>
              <a:spLocks noChangeArrowheads="1"/>
            </p:cNvSpPr>
            <p:nvPr/>
          </p:nvSpPr>
          <p:spPr bwMode="auto">
            <a:xfrm>
              <a:off x="220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23</a:t>
              </a:r>
            </a:p>
          </p:txBody>
        </p:sp>
        <p:sp>
          <p:nvSpPr>
            <p:cNvPr id="196701"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6702"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6703"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6704"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6705"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6706"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6707"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6708"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6709"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cxnSp>
        <p:nvCxnSpPr>
          <p:cNvPr id="82" name="Straight Arrow Connector 81"/>
          <p:cNvCxnSpPr/>
          <p:nvPr/>
        </p:nvCxnSpPr>
        <p:spPr>
          <a:xfrm>
            <a:off x="285750" y="4216400"/>
            <a:ext cx="1905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87" name="Diagram 86"/>
          <p:cNvGraphicFramePr/>
          <p:nvPr/>
        </p:nvGraphicFramePr>
        <p:xfrm>
          <a:off x="5662612" y="4064000"/>
          <a:ext cx="1711509" cy="10731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8" name="Straight Arrow Connector 87"/>
          <p:cNvCxnSpPr/>
          <p:nvPr/>
        </p:nvCxnSpPr>
        <p:spPr>
          <a:xfrm flipV="1">
            <a:off x="6705600" y="4648200"/>
            <a:ext cx="0" cy="29845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2529" name="Group 51"/>
          <p:cNvGrpSpPr>
            <a:grpSpLocks/>
          </p:cNvGrpSpPr>
          <p:nvPr/>
        </p:nvGrpSpPr>
        <p:grpSpPr bwMode="auto">
          <a:xfrm>
            <a:off x="304800" y="4883150"/>
            <a:ext cx="5334000" cy="254000"/>
            <a:chOff x="1248" y="2919"/>
            <a:chExt cx="3360" cy="160"/>
          </a:xfrm>
          <a:solidFill>
            <a:schemeClr val="bg1"/>
          </a:solidFill>
        </p:grpSpPr>
        <p:sp>
          <p:nvSpPr>
            <p:cNvPr id="196682"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6683"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6684" name="Rectangle 20"/>
            <p:cNvSpPr>
              <a:spLocks noChangeArrowheads="1"/>
            </p:cNvSpPr>
            <p:nvPr/>
          </p:nvSpPr>
          <p:spPr bwMode="auto">
            <a:xfrm>
              <a:off x="172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15</a:t>
              </a:r>
            </a:p>
          </p:txBody>
        </p:sp>
        <p:sp>
          <p:nvSpPr>
            <p:cNvPr id="196685"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6686"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6687" name="Rectangle 23"/>
            <p:cNvSpPr>
              <a:spLocks noChangeArrowheads="1"/>
            </p:cNvSpPr>
            <p:nvPr/>
          </p:nvSpPr>
          <p:spPr bwMode="auto">
            <a:xfrm>
              <a:off x="244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6688"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6689"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6690"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6691"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6692"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6693"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6694"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6695"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cxnSp>
        <p:nvCxnSpPr>
          <p:cNvPr id="104" name="Straight Arrow Connector 103"/>
          <p:cNvCxnSpPr/>
          <p:nvPr/>
        </p:nvCxnSpPr>
        <p:spPr>
          <a:xfrm>
            <a:off x="304800" y="4800600"/>
            <a:ext cx="2286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1314450" y="5257800"/>
            <a:ext cx="1143000"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0" name="Diagram 109"/>
          <p:cNvGraphicFramePr/>
          <p:nvPr/>
        </p:nvGraphicFramePr>
        <p:xfrm>
          <a:off x="7410450" y="4123513"/>
          <a:ext cx="1703388" cy="113428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77" name="Straight Arrow Connector 76"/>
          <p:cNvCxnSpPr/>
          <p:nvPr/>
        </p:nvCxnSpPr>
        <p:spPr>
          <a:xfrm flipH="1">
            <a:off x="914400" y="4724400"/>
            <a:ext cx="1143000"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477000" y="4648200"/>
            <a:ext cx="0" cy="29845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98" name="Diagram 97"/>
          <p:cNvGraphicFramePr/>
          <p:nvPr/>
        </p:nvGraphicFramePr>
        <p:xfrm>
          <a:off x="5689194" y="5330751"/>
          <a:ext cx="1752600" cy="11938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100" name="Group 51"/>
          <p:cNvGrpSpPr>
            <a:grpSpLocks/>
          </p:cNvGrpSpPr>
          <p:nvPr/>
        </p:nvGrpSpPr>
        <p:grpSpPr bwMode="auto">
          <a:xfrm>
            <a:off x="323850" y="5645150"/>
            <a:ext cx="5334000" cy="254000"/>
            <a:chOff x="1248" y="2919"/>
            <a:chExt cx="3360" cy="160"/>
          </a:xfrm>
          <a:solidFill>
            <a:schemeClr val="bg1"/>
          </a:solidFill>
        </p:grpSpPr>
        <p:sp>
          <p:nvSpPr>
            <p:cNvPr id="196668"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6669"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6670" name="Rectangle 20"/>
            <p:cNvSpPr>
              <a:spLocks noChangeArrowheads="1"/>
            </p:cNvSpPr>
            <p:nvPr/>
          </p:nvSpPr>
          <p:spPr bwMode="auto">
            <a:xfrm>
              <a:off x="172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6671"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6672"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6673"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6674" name="Rectangle 24"/>
            <p:cNvSpPr>
              <a:spLocks noChangeArrowheads="1"/>
            </p:cNvSpPr>
            <p:nvPr/>
          </p:nvSpPr>
          <p:spPr bwMode="auto">
            <a:xfrm>
              <a:off x="268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15</a:t>
              </a:r>
            </a:p>
          </p:txBody>
        </p:sp>
        <p:sp>
          <p:nvSpPr>
            <p:cNvPr id="196675"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6676"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6677"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6678"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6679"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6680"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6681"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cxnSp>
        <p:nvCxnSpPr>
          <p:cNvPr id="118" name="Straight Arrow Connector 117"/>
          <p:cNvCxnSpPr/>
          <p:nvPr/>
        </p:nvCxnSpPr>
        <p:spPr>
          <a:xfrm>
            <a:off x="323850" y="5562600"/>
            <a:ext cx="2667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a:off x="1333500" y="6019800"/>
            <a:ext cx="1471613"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0" name="Diagram 119"/>
          <p:cNvGraphicFramePr/>
          <p:nvPr/>
        </p:nvGraphicFramePr>
        <p:xfrm>
          <a:off x="7526338" y="5346700"/>
          <a:ext cx="1587500" cy="11303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nvGrpSpPr>
          <p:cNvPr id="123" name="Group 51"/>
          <p:cNvGrpSpPr>
            <a:grpSpLocks/>
          </p:cNvGrpSpPr>
          <p:nvPr/>
        </p:nvGrpSpPr>
        <p:grpSpPr bwMode="auto">
          <a:xfrm>
            <a:off x="328613" y="6254750"/>
            <a:ext cx="5334000" cy="254000"/>
            <a:chOff x="1248" y="2919"/>
            <a:chExt cx="3360" cy="160"/>
          </a:xfrm>
          <a:solidFill>
            <a:schemeClr val="bg1"/>
          </a:solidFill>
        </p:grpSpPr>
        <p:sp>
          <p:nvSpPr>
            <p:cNvPr id="196654"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6655" name="Rectangle 19"/>
            <p:cNvSpPr>
              <a:spLocks noChangeArrowheads="1"/>
            </p:cNvSpPr>
            <p:nvPr/>
          </p:nvSpPr>
          <p:spPr bwMode="auto">
            <a:xfrm>
              <a:off x="148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38</a:t>
              </a:r>
            </a:p>
          </p:txBody>
        </p:sp>
        <p:sp>
          <p:nvSpPr>
            <p:cNvPr id="196656"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6657" name="Rectangle 21"/>
            <p:cNvSpPr>
              <a:spLocks noChangeArrowheads="1"/>
            </p:cNvSpPr>
            <p:nvPr/>
          </p:nvSpPr>
          <p:spPr bwMode="auto">
            <a:xfrm>
              <a:off x="196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24</a:t>
              </a:r>
            </a:p>
          </p:txBody>
        </p:sp>
        <p:sp>
          <p:nvSpPr>
            <p:cNvPr id="196658"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6659"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6660"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6661" name="Rectangle 25"/>
            <p:cNvSpPr>
              <a:spLocks noChangeArrowheads="1"/>
            </p:cNvSpPr>
            <p:nvPr/>
          </p:nvSpPr>
          <p:spPr bwMode="auto">
            <a:xfrm>
              <a:off x="292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13</a:t>
              </a:r>
            </a:p>
          </p:txBody>
        </p:sp>
        <p:sp>
          <p:nvSpPr>
            <p:cNvPr id="196662"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6663"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6664"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6665"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6666"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6667"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cxnSp>
        <p:nvCxnSpPr>
          <p:cNvPr id="138" name="Straight Arrow Connector 137"/>
          <p:cNvCxnSpPr/>
          <p:nvPr/>
        </p:nvCxnSpPr>
        <p:spPr>
          <a:xfrm>
            <a:off x="328613" y="6172200"/>
            <a:ext cx="3048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1676400" y="6629400"/>
            <a:ext cx="1524000"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H="1">
            <a:off x="914400" y="6629400"/>
            <a:ext cx="685800"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7656513" y="5791200"/>
            <a:ext cx="0" cy="55245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V="1">
            <a:off x="7410450" y="5943600"/>
            <a:ext cx="0" cy="31115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9" name="TextBox 148"/>
          <p:cNvSpPr txBox="1">
            <a:spLocks noChangeArrowheads="1"/>
          </p:cNvSpPr>
          <p:nvPr/>
        </p:nvSpPr>
        <p:spPr bwMode="auto">
          <a:xfrm>
            <a:off x="-76200" y="31242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(1.0)</a:t>
            </a:r>
            <a:endParaRPr lang="he-IL" b="1"/>
          </a:p>
        </p:txBody>
      </p:sp>
      <p:sp>
        <p:nvSpPr>
          <p:cNvPr id="150" name="TextBox 149"/>
          <p:cNvSpPr txBox="1">
            <a:spLocks noChangeArrowheads="1"/>
          </p:cNvSpPr>
          <p:nvPr/>
        </p:nvSpPr>
        <p:spPr bwMode="auto">
          <a:xfrm>
            <a:off x="-76200" y="35814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(1.1)</a:t>
            </a:r>
            <a:endParaRPr lang="he-IL" b="1"/>
          </a:p>
        </p:txBody>
      </p:sp>
      <p:sp>
        <p:nvSpPr>
          <p:cNvPr id="151" name="TextBox 150"/>
          <p:cNvSpPr txBox="1">
            <a:spLocks noChangeArrowheads="1"/>
          </p:cNvSpPr>
          <p:nvPr/>
        </p:nvSpPr>
        <p:spPr bwMode="auto">
          <a:xfrm>
            <a:off x="-76200" y="43561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(1.2)</a:t>
            </a:r>
            <a:endParaRPr lang="he-IL" b="1"/>
          </a:p>
        </p:txBody>
      </p:sp>
      <p:sp>
        <p:nvSpPr>
          <p:cNvPr id="152" name="TextBox 151"/>
          <p:cNvSpPr txBox="1">
            <a:spLocks noChangeArrowheads="1"/>
          </p:cNvSpPr>
          <p:nvPr/>
        </p:nvSpPr>
        <p:spPr bwMode="auto">
          <a:xfrm>
            <a:off x="-76200" y="48768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(1.3)</a:t>
            </a:r>
            <a:endParaRPr lang="he-IL" b="1"/>
          </a:p>
        </p:txBody>
      </p:sp>
      <p:sp>
        <p:nvSpPr>
          <p:cNvPr id="154" name="TextBox 153"/>
          <p:cNvSpPr txBox="1">
            <a:spLocks noChangeArrowheads="1"/>
          </p:cNvSpPr>
          <p:nvPr/>
        </p:nvSpPr>
        <p:spPr bwMode="auto">
          <a:xfrm>
            <a:off x="7081838" y="2755900"/>
            <a:ext cx="5746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(1.0-1.1)</a:t>
            </a:r>
            <a:endParaRPr lang="he-IL" b="1"/>
          </a:p>
        </p:txBody>
      </p:sp>
      <p:sp>
        <p:nvSpPr>
          <p:cNvPr id="155" name="TextBox 154"/>
          <p:cNvSpPr txBox="1">
            <a:spLocks noChangeArrowheads="1"/>
          </p:cNvSpPr>
          <p:nvPr/>
        </p:nvSpPr>
        <p:spPr bwMode="auto">
          <a:xfrm>
            <a:off x="8716963" y="27559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(1.1)</a:t>
            </a:r>
            <a:endParaRPr lang="he-IL" b="1"/>
          </a:p>
        </p:txBody>
      </p:sp>
      <p:sp>
        <p:nvSpPr>
          <p:cNvPr id="156" name="TextBox 155"/>
          <p:cNvSpPr txBox="1">
            <a:spLocks noChangeArrowheads="1"/>
          </p:cNvSpPr>
          <p:nvPr/>
        </p:nvSpPr>
        <p:spPr bwMode="auto">
          <a:xfrm>
            <a:off x="-76200" y="56515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(1.4)</a:t>
            </a:r>
            <a:endParaRPr lang="he-IL" b="1"/>
          </a:p>
        </p:txBody>
      </p:sp>
      <p:sp>
        <p:nvSpPr>
          <p:cNvPr id="157" name="TextBox 156"/>
          <p:cNvSpPr txBox="1">
            <a:spLocks noChangeArrowheads="1"/>
          </p:cNvSpPr>
          <p:nvPr/>
        </p:nvSpPr>
        <p:spPr bwMode="auto">
          <a:xfrm>
            <a:off x="-76200" y="62611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(1.5)</a:t>
            </a:r>
            <a:endParaRPr lang="he-IL" b="1"/>
          </a:p>
        </p:txBody>
      </p:sp>
      <p:sp>
        <p:nvSpPr>
          <p:cNvPr id="158" name="TextBox 157"/>
          <p:cNvSpPr txBox="1">
            <a:spLocks noChangeArrowheads="1"/>
          </p:cNvSpPr>
          <p:nvPr/>
        </p:nvSpPr>
        <p:spPr bwMode="auto">
          <a:xfrm>
            <a:off x="7081838" y="4038600"/>
            <a:ext cx="5746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(1.2-1.3)</a:t>
            </a:r>
            <a:endParaRPr lang="he-IL" b="1"/>
          </a:p>
        </p:txBody>
      </p:sp>
      <p:sp>
        <p:nvSpPr>
          <p:cNvPr id="159" name="TextBox 158"/>
          <p:cNvSpPr txBox="1">
            <a:spLocks noChangeArrowheads="1"/>
          </p:cNvSpPr>
          <p:nvPr/>
        </p:nvSpPr>
        <p:spPr bwMode="auto">
          <a:xfrm>
            <a:off x="8716963" y="40386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(1.3)</a:t>
            </a:r>
            <a:endParaRPr lang="he-IL" b="1"/>
          </a:p>
        </p:txBody>
      </p:sp>
      <p:sp>
        <p:nvSpPr>
          <p:cNvPr id="160" name="TextBox 159"/>
          <p:cNvSpPr txBox="1">
            <a:spLocks noChangeArrowheads="1"/>
          </p:cNvSpPr>
          <p:nvPr/>
        </p:nvSpPr>
        <p:spPr bwMode="auto">
          <a:xfrm>
            <a:off x="7159625" y="53467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(1.4)</a:t>
            </a:r>
            <a:endParaRPr lang="he-IL" b="1"/>
          </a:p>
        </p:txBody>
      </p:sp>
      <p:sp>
        <p:nvSpPr>
          <p:cNvPr id="161" name="TextBox 160"/>
          <p:cNvSpPr txBox="1">
            <a:spLocks noChangeArrowheads="1"/>
          </p:cNvSpPr>
          <p:nvPr/>
        </p:nvSpPr>
        <p:spPr bwMode="auto">
          <a:xfrm>
            <a:off x="8716963" y="53467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(1.5)</a:t>
            </a:r>
            <a:endParaRPr lang="he-IL" b="1"/>
          </a:p>
        </p:txBody>
      </p:sp>
      <p:sp>
        <p:nvSpPr>
          <p:cNvPr id="200750" name="מלבן 130"/>
          <p:cNvSpPr>
            <a:spLocks noChangeArrowheads="1"/>
          </p:cNvSpPr>
          <p:nvPr/>
        </p:nvSpPr>
        <p:spPr bwMode="auto">
          <a:xfrm>
            <a:off x="228600" y="6581775"/>
            <a:ext cx="436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5B80C041-A8DF-400C-B0E2-B548F1971F28}" type="slidenum">
              <a:rPr lang="he-IL" sz="1200">
                <a:solidFill>
                  <a:srgbClr val="898989"/>
                </a:solidFill>
                <a:cs typeface="Arial" pitchFamily="34" charset="0"/>
              </a:rPr>
              <a:pPr/>
              <a:t>219</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fade">
                                      <p:cBhvr>
                                        <p:cTn id="7" dur="500"/>
                                        <p:tgtEl>
                                          <p:spTgt spid="192515"/>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9"/>
                                        </p:tgtEl>
                                        <p:attrNameLst>
                                          <p:attrName>style.visibility</p:attrName>
                                        </p:attrNameLst>
                                      </p:cBhvr>
                                      <p:to>
                                        <p:strVal val="visible"/>
                                      </p:to>
                                    </p:set>
                                    <p:animEffect transition="in" filter="fade">
                                      <p:cBhvr>
                                        <p:cTn id="13" dur="500"/>
                                        <p:tgtEl>
                                          <p:spTgt spid="1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92519"/>
                                        </p:tgtEl>
                                        <p:attrNameLst>
                                          <p:attrName>style.visibility</p:attrName>
                                        </p:attrNameLst>
                                      </p:cBhvr>
                                      <p:to>
                                        <p:strVal val="visible"/>
                                      </p:to>
                                    </p:set>
                                    <p:animEffect transition="in" filter="fade">
                                      <p:cBhvr>
                                        <p:cTn id="18" dur="500"/>
                                        <p:tgtEl>
                                          <p:spTgt spid="192519"/>
                                        </p:tgtEl>
                                      </p:cBhvr>
                                    </p:animEffect>
                                  </p:childTnLst>
                                </p:cTn>
                              </p:par>
                              <p:par>
                                <p:cTn id="19" presetID="10"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0"/>
                                        </p:tgtEl>
                                        <p:attrNameLst>
                                          <p:attrName>style.visibility</p:attrName>
                                        </p:attrNameLst>
                                      </p:cBhvr>
                                      <p:to>
                                        <p:strVal val="visible"/>
                                      </p:to>
                                    </p:set>
                                    <p:animEffect transition="in" filter="fade">
                                      <p:cBhvr>
                                        <p:cTn id="30" dur="500"/>
                                        <p:tgtEl>
                                          <p:spTgt spid="1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4"/>
                                        </p:tgtEl>
                                        <p:attrNameLst>
                                          <p:attrName>style.visibility</p:attrName>
                                        </p:attrNameLst>
                                      </p:cBhvr>
                                      <p:to>
                                        <p:strVal val="visible"/>
                                      </p:to>
                                    </p:set>
                                    <p:animEffect transition="in" filter="fade">
                                      <p:cBhvr>
                                        <p:cTn id="39" dur="500"/>
                                        <p:tgtEl>
                                          <p:spTgt spid="15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500"/>
                                        <p:tgtEl>
                                          <p:spTgt spid="6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5"/>
                                        </p:tgtEl>
                                        <p:attrNameLst>
                                          <p:attrName>style.visibility</p:attrName>
                                        </p:attrNameLst>
                                      </p:cBhvr>
                                      <p:to>
                                        <p:strVal val="visible"/>
                                      </p:to>
                                    </p:set>
                                    <p:animEffect transition="in" filter="fade">
                                      <p:cBhvr>
                                        <p:cTn id="47" dur="500"/>
                                        <p:tgtEl>
                                          <p:spTgt spid="1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192525"/>
                                        </p:tgtEl>
                                        <p:attrNameLst>
                                          <p:attrName>style.visibility</p:attrName>
                                        </p:attrNameLst>
                                      </p:cBhvr>
                                      <p:to>
                                        <p:strVal val="visible"/>
                                      </p:to>
                                    </p:set>
                                    <p:animEffect transition="in" filter="fade">
                                      <p:cBhvr>
                                        <p:cTn id="52" dur="500"/>
                                        <p:tgtEl>
                                          <p:spTgt spid="192525"/>
                                        </p:tgtEl>
                                      </p:cBhvr>
                                    </p:animEffect>
                                  </p:childTnLst>
                                </p:cTn>
                              </p:par>
                              <p:par>
                                <p:cTn id="53" presetID="10" presetClass="entr" presetSubtype="0" fill="hold" nodeType="with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par>
                                <p:cTn id="56" presetID="10" presetClass="entr" presetSubtype="0" fill="hold" nodeType="withEffect">
                                  <p:stCondLst>
                                    <p:cond delay="0"/>
                                  </p:stCondLst>
                                  <p:childTnLst>
                                    <p:set>
                                      <p:cBhvr>
                                        <p:cTn id="57" dur="1" fill="hold">
                                          <p:stCondLst>
                                            <p:cond delay="0"/>
                                          </p:stCondLst>
                                        </p:cTn>
                                        <p:tgtEl>
                                          <p:spTgt spid="192529"/>
                                        </p:tgtEl>
                                        <p:attrNameLst>
                                          <p:attrName>style.visibility</p:attrName>
                                        </p:attrNameLst>
                                      </p:cBhvr>
                                      <p:to>
                                        <p:strVal val="visible"/>
                                      </p:to>
                                    </p:set>
                                    <p:animEffect transition="in" filter="fade">
                                      <p:cBhvr>
                                        <p:cTn id="58" dur="500"/>
                                        <p:tgtEl>
                                          <p:spTgt spid="192529"/>
                                        </p:tgtEl>
                                      </p:cBhvr>
                                    </p:animEffect>
                                  </p:childTnLst>
                                </p:cTn>
                              </p:par>
                              <p:par>
                                <p:cTn id="59" presetID="10" presetClass="entr" presetSubtype="0" fill="hold" nodeType="with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fade">
                                      <p:cBhvr>
                                        <p:cTn id="61" dur="500"/>
                                        <p:tgtEl>
                                          <p:spTgt spid="104"/>
                                        </p:tgtEl>
                                      </p:cBhvr>
                                    </p:animEffect>
                                  </p:childTnLst>
                                </p:cTn>
                              </p:par>
                              <p:par>
                                <p:cTn id="62" presetID="10" presetClass="entr" presetSubtype="0" fill="hold" nodeType="withEffect">
                                  <p:stCondLst>
                                    <p:cond delay="0"/>
                                  </p:stCondLst>
                                  <p:childTnLst>
                                    <p:set>
                                      <p:cBhvr>
                                        <p:cTn id="63" dur="1" fill="hold">
                                          <p:stCondLst>
                                            <p:cond delay="0"/>
                                          </p:stCondLst>
                                        </p:cTn>
                                        <p:tgtEl>
                                          <p:spTgt spid="105"/>
                                        </p:tgtEl>
                                        <p:attrNameLst>
                                          <p:attrName>style.visibility</p:attrName>
                                        </p:attrNameLst>
                                      </p:cBhvr>
                                      <p:to>
                                        <p:strVal val="visible"/>
                                      </p:to>
                                    </p:set>
                                    <p:animEffect transition="in" filter="fade">
                                      <p:cBhvr>
                                        <p:cTn id="64" dur="500"/>
                                        <p:tgtEl>
                                          <p:spTgt spid="105"/>
                                        </p:tgtEl>
                                      </p:cBhvr>
                                    </p:animEffect>
                                  </p:childTnLst>
                                </p:cTn>
                              </p:par>
                              <p:par>
                                <p:cTn id="65" presetID="10" presetClass="entr" presetSubtype="0" fill="hold"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500"/>
                                        <p:tgtEl>
                                          <p:spTgt spid="7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51"/>
                                        </p:tgtEl>
                                        <p:attrNameLst>
                                          <p:attrName>style.visibility</p:attrName>
                                        </p:attrNameLst>
                                      </p:cBhvr>
                                      <p:to>
                                        <p:strVal val="visible"/>
                                      </p:to>
                                    </p:set>
                                    <p:animEffect transition="in" filter="fade">
                                      <p:cBhvr>
                                        <p:cTn id="70" dur="500"/>
                                        <p:tgtEl>
                                          <p:spTgt spid="1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52"/>
                                        </p:tgtEl>
                                        <p:attrNameLst>
                                          <p:attrName>style.visibility</p:attrName>
                                        </p:attrNameLst>
                                      </p:cBhvr>
                                      <p:to>
                                        <p:strVal val="visible"/>
                                      </p:to>
                                    </p:set>
                                    <p:animEffect transition="in" filter="fade">
                                      <p:cBhvr>
                                        <p:cTn id="73" dur="500"/>
                                        <p:tgtEl>
                                          <p:spTgt spid="15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fade">
                                      <p:cBhvr>
                                        <p:cTn id="78" dur="500"/>
                                        <p:tgtEl>
                                          <p:spTgt spid="87"/>
                                        </p:tgtEl>
                                      </p:cBhvr>
                                    </p:animEffect>
                                  </p:childTnLst>
                                </p:cTn>
                              </p:par>
                              <p:par>
                                <p:cTn id="79" presetID="10" presetClass="entr" presetSubtype="0" fill="hold"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10" presetClass="entr" presetSubtype="0" fill="hold" nodeType="with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fade">
                                      <p:cBhvr>
                                        <p:cTn id="84" dur="500"/>
                                        <p:tgtEl>
                                          <p:spTgt spid="7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58"/>
                                        </p:tgtEl>
                                        <p:attrNameLst>
                                          <p:attrName>style.visibility</p:attrName>
                                        </p:attrNameLst>
                                      </p:cBhvr>
                                      <p:to>
                                        <p:strVal val="visible"/>
                                      </p:to>
                                    </p:set>
                                    <p:animEffect transition="in" filter="fade">
                                      <p:cBhvr>
                                        <p:cTn id="87" dur="500"/>
                                        <p:tgtEl>
                                          <p:spTgt spid="15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10"/>
                                        </p:tgtEl>
                                        <p:attrNameLst>
                                          <p:attrName>style.visibility</p:attrName>
                                        </p:attrNameLst>
                                      </p:cBhvr>
                                      <p:to>
                                        <p:strVal val="visible"/>
                                      </p:to>
                                    </p:set>
                                    <p:animEffect transition="in" filter="fade">
                                      <p:cBhvr>
                                        <p:cTn id="92" dur="500"/>
                                        <p:tgtEl>
                                          <p:spTgt spid="11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59"/>
                                        </p:tgtEl>
                                        <p:attrNameLst>
                                          <p:attrName>style.visibility</p:attrName>
                                        </p:attrNameLst>
                                      </p:cBhvr>
                                      <p:to>
                                        <p:strVal val="visible"/>
                                      </p:to>
                                    </p:set>
                                    <p:animEffect transition="in" filter="fade">
                                      <p:cBhvr>
                                        <p:cTn id="95" dur="500"/>
                                        <p:tgtEl>
                                          <p:spTgt spid="15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0" presetClass="entr" presetSubtype="0" fill="hold" nodeType="clickEffect">
                                  <p:stCondLst>
                                    <p:cond delay="0"/>
                                  </p:stCondLst>
                                  <p:childTnLst>
                                    <p:set>
                                      <p:cBhvr>
                                        <p:cTn id="99" dur="1" fill="hold">
                                          <p:stCondLst>
                                            <p:cond delay="0"/>
                                          </p:stCondLst>
                                        </p:cTn>
                                        <p:tgtEl>
                                          <p:spTgt spid="100"/>
                                        </p:tgtEl>
                                        <p:attrNameLst>
                                          <p:attrName>style.visibility</p:attrName>
                                        </p:attrNameLst>
                                      </p:cBhvr>
                                      <p:to>
                                        <p:strVal val="visible"/>
                                      </p:to>
                                    </p:set>
                                    <p:animEffect transition="in" filter="fade">
                                      <p:cBhvr>
                                        <p:cTn id="100" dur="500"/>
                                        <p:tgtEl>
                                          <p:spTgt spid="100"/>
                                        </p:tgtEl>
                                      </p:cBhvr>
                                    </p:animEffect>
                                  </p:childTnLst>
                                </p:cTn>
                              </p:par>
                              <p:par>
                                <p:cTn id="101" presetID="10" presetClass="entr" presetSubtype="0" fill="hold" nodeType="withEffect">
                                  <p:stCondLst>
                                    <p:cond delay="0"/>
                                  </p:stCondLst>
                                  <p:childTnLst>
                                    <p:set>
                                      <p:cBhvr>
                                        <p:cTn id="102" dur="1" fill="hold">
                                          <p:stCondLst>
                                            <p:cond delay="0"/>
                                          </p:stCondLst>
                                        </p:cTn>
                                        <p:tgtEl>
                                          <p:spTgt spid="118"/>
                                        </p:tgtEl>
                                        <p:attrNameLst>
                                          <p:attrName>style.visibility</p:attrName>
                                        </p:attrNameLst>
                                      </p:cBhvr>
                                      <p:to>
                                        <p:strVal val="visible"/>
                                      </p:to>
                                    </p:set>
                                    <p:animEffect transition="in" filter="fade">
                                      <p:cBhvr>
                                        <p:cTn id="103" dur="500"/>
                                        <p:tgtEl>
                                          <p:spTgt spid="118"/>
                                        </p:tgtEl>
                                      </p:cBhvr>
                                    </p:animEffect>
                                  </p:childTnLst>
                                </p:cTn>
                              </p:par>
                              <p:par>
                                <p:cTn id="104" presetID="10" presetClass="entr" presetSubtype="0" fill="hold" nodeType="withEffect">
                                  <p:stCondLst>
                                    <p:cond delay="0"/>
                                  </p:stCondLst>
                                  <p:childTnLst>
                                    <p:set>
                                      <p:cBhvr>
                                        <p:cTn id="105" dur="1" fill="hold">
                                          <p:stCondLst>
                                            <p:cond delay="0"/>
                                          </p:stCondLst>
                                        </p:cTn>
                                        <p:tgtEl>
                                          <p:spTgt spid="119"/>
                                        </p:tgtEl>
                                        <p:attrNameLst>
                                          <p:attrName>style.visibility</p:attrName>
                                        </p:attrNameLst>
                                      </p:cBhvr>
                                      <p:to>
                                        <p:strVal val="visible"/>
                                      </p:to>
                                    </p:set>
                                    <p:animEffect transition="in" filter="fade">
                                      <p:cBhvr>
                                        <p:cTn id="106" dur="500"/>
                                        <p:tgtEl>
                                          <p:spTgt spid="11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56"/>
                                        </p:tgtEl>
                                        <p:attrNameLst>
                                          <p:attrName>style.visibility</p:attrName>
                                        </p:attrNameLst>
                                      </p:cBhvr>
                                      <p:to>
                                        <p:strVal val="visible"/>
                                      </p:to>
                                    </p:set>
                                    <p:animEffect transition="in" filter="fade">
                                      <p:cBhvr>
                                        <p:cTn id="109" dur="500"/>
                                        <p:tgtEl>
                                          <p:spTgt spid="15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500"/>
                                        <p:tgtEl>
                                          <p:spTgt spid="98"/>
                                        </p:tgtEl>
                                      </p:cBhvr>
                                    </p:animEffect>
                                  </p:childTnLst>
                                </p:cTn>
                              </p:par>
                              <p:par>
                                <p:cTn id="115" presetID="10" presetClass="entr" presetSubtype="0" fill="hold" nodeType="withEffect">
                                  <p:stCondLst>
                                    <p:cond delay="0"/>
                                  </p:stCondLst>
                                  <p:childTnLst>
                                    <p:set>
                                      <p:cBhvr>
                                        <p:cTn id="116" dur="1" fill="hold">
                                          <p:stCondLst>
                                            <p:cond delay="0"/>
                                          </p:stCondLst>
                                        </p:cTn>
                                        <p:tgtEl>
                                          <p:spTgt spid="143"/>
                                        </p:tgtEl>
                                        <p:attrNameLst>
                                          <p:attrName>style.visibility</p:attrName>
                                        </p:attrNameLst>
                                      </p:cBhvr>
                                      <p:to>
                                        <p:strVal val="visible"/>
                                      </p:to>
                                    </p:set>
                                    <p:animEffect transition="in" filter="fade">
                                      <p:cBhvr>
                                        <p:cTn id="117" dur="500"/>
                                        <p:tgtEl>
                                          <p:spTgt spid="1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60"/>
                                        </p:tgtEl>
                                        <p:attrNameLst>
                                          <p:attrName>style.visibility</p:attrName>
                                        </p:attrNameLst>
                                      </p:cBhvr>
                                      <p:to>
                                        <p:strVal val="visible"/>
                                      </p:to>
                                    </p:set>
                                    <p:animEffect transition="in" filter="fade">
                                      <p:cBhvr>
                                        <p:cTn id="120" dur="500"/>
                                        <p:tgtEl>
                                          <p:spTgt spid="16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0" presetClass="entr" presetSubtype="0" fill="hold" nodeType="clickEffect">
                                  <p:stCondLst>
                                    <p:cond delay="0"/>
                                  </p:stCondLst>
                                  <p:childTnLst>
                                    <p:set>
                                      <p:cBhvr>
                                        <p:cTn id="124" dur="1" fill="hold">
                                          <p:stCondLst>
                                            <p:cond delay="0"/>
                                          </p:stCondLst>
                                        </p:cTn>
                                        <p:tgtEl>
                                          <p:spTgt spid="123"/>
                                        </p:tgtEl>
                                        <p:attrNameLst>
                                          <p:attrName>style.visibility</p:attrName>
                                        </p:attrNameLst>
                                      </p:cBhvr>
                                      <p:to>
                                        <p:strVal val="visible"/>
                                      </p:to>
                                    </p:set>
                                    <p:animEffect transition="in" filter="fade">
                                      <p:cBhvr>
                                        <p:cTn id="125" dur="500"/>
                                        <p:tgtEl>
                                          <p:spTgt spid="123"/>
                                        </p:tgtEl>
                                      </p:cBhvr>
                                    </p:animEffect>
                                  </p:childTnLst>
                                </p:cTn>
                              </p:par>
                              <p:par>
                                <p:cTn id="126" presetID="10" presetClass="entr" presetSubtype="0" fill="hold" nodeType="withEffect">
                                  <p:stCondLst>
                                    <p:cond delay="0"/>
                                  </p:stCondLst>
                                  <p:childTnLst>
                                    <p:set>
                                      <p:cBhvr>
                                        <p:cTn id="127" dur="1" fill="hold">
                                          <p:stCondLst>
                                            <p:cond delay="0"/>
                                          </p:stCondLst>
                                        </p:cTn>
                                        <p:tgtEl>
                                          <p:spTgt spid="138"/>
                                        </p:tgtEl>
                                        <p:attrNameLst>
                                          <p:attrName>style.visibility</p:attrName>
                                        </p:attrNameLst>
                                      </p:cBhvr>
                                      <p:to>
                                        <p:strVal val="visible"/>
                                      </p:to>
                                    </p:set>
                                    <p:animEffect transition="in" filter="fade">
                                      <p:cBhvr>
                                        <p:cTn id="128" dur="500"/>
                                        <p:tgtEl>
                                          <p:spTgt spid="138"/>
                                        </p:tgtEl>
                                      </p:cBhvr>
                                    </p:animEffect>
                                  </p:childTnLst>
                                </p:cTn>
                              </p:par>
                              <p:par>
                                <p:cTn id="129" presetID="10" presetClass="entr" presetSubtype="0" fill="hold" nodeType="withEffect">
                                  <p:stCondLst>
                                    <p:cond delay="0"/>
                                  </p:stCondLst>
                                  <p:childTnLst>
                                    <p:set>
                                      <p:cBhvr>
                                        <p:cTn id="130" dur="1" fill="hold">
                                          <p:stCondLst>
                                            <p:cond delay="0"/>
                                          </p:stCondLst>
                                        </p:cTn>
                                        <p:tgtEl>
                                          <p:spTgt spid="139"/>
                                        </p:tgtEl>
                                        <p:attrNameLst>
                                          <p:attrName>style.visibility</p:attrName>
                                        </p:attrNameLst>
                                      </p:cBhvr>
                                      <p:to>
                                        <p:strVal val="visible"/>
                                      </p:to>
                                    </p:set>
                                    <p:animEffect transition="in" filter="fade">
                                      <p:cBhvr>
                                        <p:cTn id="131" dur="500"/>
                                        <p:tgtEl>
                                          <p:spTgt spid="139"/>
                                        </p:tgtEl>
                                      </p:cBhvr>
                                    </p:animEffect>
                                  </p:childTnLst>
                                </p:cTn>
                              </p:par>
                              <p:par>
                                <p:cTn id="132" presetID="10" presetClass="entr" presetSubtype="0" fill="hold" nodeType="withEffect">
                                  <p:stCondLst>
                                    <p:cond delay="0"/>
                                  </p:stCondLst>
                                  <p:childTnLst>
                                    <p:set>
                                      <p:cBhvr>
                                        <p:cTn id="133" dur="1" fill="hold">
                                          <p:stCondLst>
                                            <p:cond delay="0"/>
                                          </p:stCondLst>
                                        </p:cTn>
                                        <p:tgtEl>
                                          <p:spTgt spid="140"/>
                                        </p:tgtEl>
                                        <p:attrNameLst>
                                          <p:attrName>style.visibility</p:attrName>
                                        </p:attrNameLst>
                                      </p:cBhvr>
                                      <p:to>
                                        <p:strVal val="visible"/>
                                      </p:to>
                                    </p:set>
                                    <p:animEffect transition="in" filter="fade">
                                      <p:cBhvr>
                                        <p:cTn id="134" dur="500"/>
                                        <p:tgtEl>
                                          <p:spTgt spid="14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57"/>
                                        </p:tgtEl>
                                        <p:attrNameLst>
                                          <p:attrName>style.visibility</p:attrName>
                                        </p:attrNameLst>
                                      </p:cBhvr>
                                      <p:to>
                                        <p:strVal val="visible"/>
                                      </p:to>
                                    </p:set>
                                    <p:animEffect transition="in" filter="fade">
                                      <p:cBhvr>
                                        <p:cTn id="137" dur="500"/>
                                        <p:tgtEl>
                                          <p:spTgt spid="15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20"/>
                                        </p:tgtEl>
                                        <p:attrNameLst>
                                          <p:attrName>style.visibility</p:attrName>
                                        </p:attrNameLst>
                                      </p:cBhvr>
                                      <p:to>
                                        <p:strVal val="visible"/>
                                      </p:to>
                                    </p:set>
                                    <p:animEffect transition="in" filter="fade">
                                      <p:cBhvr>
                                        <p:cTn id="142" dur="500"/>
                                        <p:tgtEl>
                                          <p:spTgt spid="120"/>
                                        </p:tgtEl>
                                      </p:cBhvr>
                                    </p:animEffect>
                                  </p:childTnLst>
                                </p:cTn>
                              </p:par>
                              <p:par>
                                <p:cTn id="143" presetID="10" presetClass="entr" presetSubtype="0" fill="hold" nodeType="withEffect">
                                  <p:stCondLst>
                                    <p:cond delay="0"/>
                                  </p:stCondLst>
                                  <p:childTnLst>
                                    <p:set>
                                      <p:cBhvr>
                                        <p:cTn id="144" dur="1" fill="hold">
                                          <p:stCondLst>
                                            <p:cond delay="0"/>
                                          </p:stCondLst>
                                        </p:cTn>
                                        <p:tgtEl>
                                          <p:spTgt spid="99"/>
                                        </p:tgtEl>
                                        <p:attrNameLst>
                                          <p:attrName>style.visibility</p:attrName>
                                        </p:attrNameLst>
                                      </p:cBhvr>
                                      <p:to>
                                        <p:strVal val="visible"/>
                                      </p:to>
                                    </p:set>
                                    <p:animEffect transition="in" filter="fade">
                                      <p:cBhvr>
                                        <p:cTn id="145" dur="500"/>
                                        <p:tgtEl>
                                          <p:spTgt spid="99"/>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61"/>
                                        </p:tgtEl>
                                        <p:attrNameLst>
                                          <p:attrName>style.visibility</p:attrName>
                                        </p:attrNameLst>
                                      </p:cBhvr>
                                      <p:to>
                                        <p:strVal val="visible"/>
                                      </p:to>
                                    </p:set>
                                    <p:animEffect transition="in" filter="fade">
                                      <p:cBhvr>
                                        <p:cTn id="148"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Graphic spid="66" grpId="0">
        <p:bldAsOne/>
      </p:bldGraphic>
      <p:bldGraphic spid="87" grpId="0">
        <p:bldAsOne/>
      </p:bldGraphic>
      <p:bldGraphic spid="110" grpId="0">
        <p:bldAsOne/>
      </p:bldGraphic>
      <p:bldGraphic spid="98" grpId="0">
        <p:bldAsOne/>
      </p:bldGraphic>
      <p:bldGraphic spid="120" grpId="0">
        <p:bldAsOne/>
      </p:bldGraphic>
      <p:bldP spid="149" grpId="0"/>
      <p:bldP spid="150" grpId="0"/>
      <p:bldP spid="151" grpId="0"/>
      <p:bldP spid="152" grpId="0"/>
      <p:bldP spid="154" grpId="0"/>
      <p:bldP spid="155" grpId="0"/>
      <p:bldP spid="156" grpId="0"/>
      <p:bldP spid="157" grpId="0"/>
      <p:bldP spid="158" grpId="0"/>
      <p:bldP spid="159" grpId="0"/>
      <p:bldP spid="160" grpId="0"/>
      <p:bldP spid="1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609600" y="1524000"/>
            <a:ext cx="5867400" cy="4648200"/>
          </a:xfrm>
        </p:spPr>
        <p:txBody>
          <a:bodyPr/>
          <a:lstStyle/>
          <a:p>
            <a:pPr algn="l" rtl="0" eaLnBrk="1" hangingPunct="1">
              <a:lnSpc>
                <a:spcPct val="90000"/>
              </a:lnSpc>
              <a:buFont typeface="Wingdings" pitchFamily="2" charset="2"/>
              <a:buNone/>
            </a:pPr>
            <a:r>
              <a:rPr lang="en-US" sz="1800" dirty="0" smtClean="0">
                <a:latin typeface="Times New Roman" pitchFamily="18" charset="0"/>
              </a:rPr>
              <a:t>A variable is a place to store information, </a:t>
            </a:r>
          </a:p>
          <a:p>
            <a:pPr algn="l" rtl="0" eaLnBrk="1" hangingPunct="1">
              <a:lnSpc>
                <a:spcPct val="90000"/>
              </a:lnSpc>
              <a:buFont typeface="Wingdings" pitchFamily="2" charset="2"/>
              <a:buNone/>
            </a:pPr>
            <a:r>
              <a:rPr lang="en-US" sz="1800" dirty="0" smtClean="0">
                <a:latin typeface="Times New Roman" pitchFamily="18" charset="0"/>
              </a:rPr>
              <a:t>its located in your </a:t>
            </a:r>
            <a:r>
              <a:rPr lang="en-US" sz="1800" dirty="0" smtClean="0">
                <a:solidFill>
                  <a:srgbClr val="FF0000"/>
                </a:solidFill>
                <a:latin typeface="Times New Roman" pitchFamily="18" charset="0"/>
              </a:rPr>
              <a:t>computer's memory</a:t>
            </a:r>
            <a:r>
              <a:rPr lang="en-US" sz="1800" dirty="0" smtClean="0">
                <a:latin typeface="Times New Roman" pitchFamily="18" charset="0"/>
              </a:rPr>
              <a:t> (you can read or write to it).</a:t>
            </a:r>
          </a:p>
          <a:p>
            <a:pPr algn="l" rtl="0" eaLnBrk="1" hangingPunct="1">
              <a:lnSpc>
                <a:spcPct val="90000"/>
              </a:lnSpc>
              <a:buFont typeface="Wingdings" pitchFamily="2" charset="2"/>
              <a:buNone/>
            </a:pPr>
            <a:endParaRPr lang="en-US" sz="1800" dirty="0" smtClean="0">
              <a:latin typeface="Times New Roman" pitchFamily="18" charset="0"/>
            </a:endParaRPr>
          </a:p>
          <a:p>
            <a:pPr algn="l" rtl="0" eaLnBrk="1" hangingPunct="1">
              <a:lnSpc>
                <a:spcPct val="90000"/>
              </a:lnSpc>
              <a:buFont typeface="Wingdings" pitchFamily="2" charset="2"/>
              <a:buNone/>
            </a:pPr>
            <a:r>
              <a:rPr lang="en-US" sz="1800" dirty="0" smtClean="0">
                <a:latin typeface="Times New Roman" pitchFamily="18" charset="0"/>
              </a:rPr>
              <a:t>The computer's memory can be viewed as a series of slots                               (one Byte each), Every Byte has an </a:t>
            </a:r>
            <a:r>
              <a:rPr lang="en-US" sz="1800" dirty="0" smtClean="0">
                <a:solidFill>
                  <a:srgbClr val="0000FF"/>
                </a:solidFill>
                <a:latin typeface="Times New Roman" pitchFamily="18" charset="0"/>
              </a:rPr>
              <a:t>address</a:t>
            </a:r>
            <a:r>
              <a:rPr lang="en-US" sz="1800" dirty="0" smtClean="0">
                <a:latin typeface="Times New Roman" pitchFamily="18" charset="0"/>
              </a:rPr>
              <a:t>.</a:t>
            </a:r>
          </a:p>
          <a:p>
            <a:pPr algn="l" rtl="0" eaLnBrk="1" hangingPunct="1">
              <a:lnSpc>
                <a:spcPct val="90000"/>
              </a:lnSpc>
              <a:buFont typeface="Wingdings" pitchFamily="2" charset="2"/>
              <a:buNone/>
            </a:pPr>
            <a:endParaRPr lang="en-US" sz="1800" dirty="0" smtClean="0">
              <a:latin typeface="Times New Roman" pitchFamily="18" charset="0"/>
            </a:endParaRPr>
          </a:p>
          <a:p>
            <a:pPr algn="l" rtl="0" eaLnBrk="1" hangingPunct="1">
              <a:lnSpc>
                <a:spcPct val="90000"/>
              </a:lnSpc>
              <a:buFont typeface="Wingdings" pitchFamily="2" charset="2"/>
              <a:buNone/>
            </a:pPr>
            <a:r>
              <a:rPr lang="en-US" sz="1800" dirty="0" smtClean="0">
                <a:solidFill>
                  <a:srgbClr val="3399FF"/>
                </a:solidFill>
                <a:latin typeface="Times New Roman" pitchFamily="18" charset="0"/>
              </a:rPr>
              <a:t>Declaring a Variable</a:t>
            </a:r>
            <a:r>
              <a:rPr lang="en-US" sz="1800" dirty="0" smtClean="0">
                <a:latin typeface="Times New Roman" pitchFamily="18" charset="0"/>
              </a:rPr>
              <a:t> - </a:t>
            </a:r>
            <a:r>
              <a:rPr lang="en-US" sz="1800" dirty="0" smtClean="0">
                <a:solidFill>
                  <a:srgbClr val="FF0000"/>
                </a:solidFill>
                <a:latin typeface="Times New Roman" pitchFamily="18" charset="0"/>
              </a:rPr>
              <a:t>reserves </a:t>
            </a:r>
            <a:r>
              <a:rPr lang="en-US" sz="1800" dirty="0" smtClean="0">
                <a:latin typeface="Times New Roman" pitchFamily="18" charset="0"/>
              </a:rPr>
              <a:t>one or more </a:t>
            </a:r>
            <a:r>
              <a:rPr lang="en-US" sz="1800" dirty="0" smtClean="0">
                <a:solidFill>
                  <a:srgbClr val="FF0000"/>
                </a:solidFill>
                <a:latin typeface="Times New Roman" pitchFamily="18" charset="0"/>
              </a:rPr>
              <a:t>Bytes</a:t>
            </a:r>
            <a:r>
              <a:rPr lang="en-US" sz="1800" dirty="0" smtClean="0">
                <a:latin typeface="Times New Roman" pitchFamily="18" charset="0"/>
              </a:rPr>
              <a:t>.</a:t>
            </a:r>
          </a:p>
          <a:p>
            <a:pPr algn="l" rtl="0" eaLnBrk="1" hangingPunct="1">
              <a:lnSpc>
                <a:spcPct val="90000"/>
              </a:lnSpc>
              <a:buFont typeface="Wingdings" pitchFamily="2" charset="2"/>
              <a:buNone/>
            </a:pPr>
            <a:r>
              <a:rPr lang="en-US" sz="1800" dirty="0" smtClean="0">
                <a:latin typeface="Times New Roman" pitchFamily="18" charset="0"/>
              </a:rPr>
              <a:t>The variable's name (</a:t>
            </a:r>
            <a:r>
              <a:rPr lang="en-US" sz="1800" i="1" dirty="0" err="1" smtClean="0">
                <a:solidFill>
                  <a:srgbClr val="0000FF"/>
                </a:solidFill>
                <a:latin typeface="Courier New" pitchFamily="49" charset="0"/>
              </a:rPr>
              <a:t>myVar</a:t>
            </a:r>
            <a:r>
              <a:rPr lang="en-US" sz="1800" i="1" dirty="0" smtClean="0">
                <a:solidFill>
                  <a:srgbClr val="0000FF"/>
                </a:solidFill>
                <a:latin typeface="Courier New" pitchFamily="49" charset="0"/>
              </a:rPr>
              <a:t> </a:t>
            </a:r>
            <a:r>
              <a:rPr lang="en-US" sz="1800" dirty="0">
                <a:latin typeface="Times New Roman" pitchFamily="18" charset="0"/>
              </a:rPr>
              <a:t>in this </a:t>
            </a:r>
            <a:r>
              <a:rPr lang="en-US" sz="1800" dirty="0" smtClean="0">
                <a:latin typeface="Times New Roman" pitchFamily="18" charset="0"/>
              </a:rPr>
              <a:t>case) is a label on one of these cubbyholes, so that you access it easily without knowing its actual memory address. </a:t>
            </a:r>
          </a:p>
          <a:p>
            <a:pPr algn="l" rtl="0" eaLnBrk="1" hangingPunct="1">
              <a:lnSpc>
                <a:spcPct val="90000"/>
              </a:lnSpc>
              <a:buFont typeface="Wingdings" pitchFamily="2" charset="2"/>
              <a:buNone/>
            </a:pPr>
            <a:endParaRPr lang="en-US" sz="1800" dirty="0" smtClean="0">
              <a:latin typeface="Times New Roman" pitchFamily="18" charset="0"/>
            </a:endParaRPr>
          </a:p>
          <a:p>
            <a:pPr algn="l" rtl="0" eaLnBrk="1" hangingPunct="1">
              <a:lnSpc>
                <a:spcPct val="90000"/>
              </a:lnSpc>
              <a:buFont typeface="Wingdings" pitchFamily="2" charset="2"/>
              <a:buNone/>
            </a:pPr>
            <a:endParaRPr lang="en-US" sz="1800" dirty="0" smtClean="0">
              <a:latin typeface="Times New Roman" pitchFamily="18" charset="0"/>
            </a:endParaRPr>
          </a:p>
          <a:p>
            <a:pPr algn="l" rtl="0" eaLnBrk="1" hangingPunct="1">
              <a:lnSpc>
                <a:spcPct val="90000"/>
              </a:lnSpc>
              <a:buFont typeface="Wingdings" pitchFamily="2" charset="2"/>
              <a:buNone/>
            </a:pPr>
            <a:r>
              <a:rPr lang="en-US" sz="1800" dirty="0" smtClean="0">
                <a:latin typeface="Times New Roman" pitchFamily="18" charset="0"/>
              </a:rPr>
              <a:t>For example, </a:t>
            </a:r>
            <a:r>
              <a:rPr lang="en-US" sz="1800" i="1" dirty="0" err="1" smtClean="0">
                <a:solidFill>
                  <a:srgbClr val="0000FF"/>
                </a:solidFill>
                <a:latin typeface="Courier New" pitchFamily="49" charset="0"/>
              </a:rPr>
              <a:t>myVar</a:t>
            </a:r>
            <a:r>
              <a:rPr lang="en-US" sz="1800" dirty="0" smtClean="0">
                <a:latin typeface="Courier New" pitchFamily="49" charset="0"/>
              </a:rPr>
              <a:t> </a:t>
            </a:r>
            <a:r>
              <a:rPr lang="en-US" sz="1800" dirty="0" smtClean="0">
                <a:latin typeface="Times New Roman" pitchFamily="18" charset="0"/>
              </a:rPr>
              <a:t>starts at </a:t>
            </a:r>
          </a:p>
          <a:p>
            <a:pPr algn="l" rtl="0" eaLnBrk="1" hangingPunct="1">
              <a:lnSpc>
                <a:spcPct val="90000"/>
              </a:lnSpc>
              <a:buFont typeface="Wingdings" pitchFamily="2" charset="2"/>
              <a:buNone/>
            </a:pPr>
            <a:r>
              <a:rPr lang="en-US" sz="1800" dirty="0" smtClean="0">
                <a:latin typeface="Times New Roman" pitchFamily="18" charset="0"/>
              </a:rPr>
              <a:t>      memory address 0xFF08 and its size can take up one                         or more memory addresses.</a:t>
            </a:r>
          </a:p>
          <a:p>
            <a:pPr algn="l" rtl="0" eaLnBrk="1" hangingPunct="1">
              <a:lnSpc>
                <a:spcPct val="90000"/>
              </a:lnSpc>
              <a:buFont typeface="Wingdings" pitchFamily="2" charset="2"/>
              <a:buNone/>
            </a:pPr>
            <a:endParaRPr lang="en-US" sz="1800" dirty="0" smtClean="0"/>
          </a:p>
        </p:txBody>
      </p:sp>
      <p:sp>
        <p:nvSpPr>
          <p:cNvPr id="43" name="Footer Placeholder 4"/>
          <p:cNvSpPr>
            <a:spLocks noGrp="1"/>
          </p:cNvSpPr>
          <p:nvPr>
            <p:ph type="ftr" sz="quarter" idx="11"/>
          </p:nvPr>
        </p:nvSpPr>
        <p:spPr/>
        <p:txBody>
          <a:bodyPr/>
          <a:lstStyle/>
          <a:p>
            <a:pPr>
              <a:defRPr/>
            </a:pPr>
            <a:r>
              <a:rPr lang="en-US"/>
              <a:t>Copyright @ 2007 Real Time College</a:t>
            </a: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8929324-FD6F-4C02-9D2C-5E88475E47F9}" type="slidenum">
              <a:rPr lang="he-IL" sz="1200" smtClean="0">
                <a:solidFill>
                  <a:srgbClr val="898989"/>
                </a:solidFill>
                <a:cs typeface="Arial" pitchFamily="34" charset="0"/>
              </a:rPr>
              <a:pPr eaLnBrk="1" hangingPunct="1"/>
              <a:t>22</a:t>
            </a:fld>
            <a:endParaRPr lang="en-US" sz="1200" smtClean="0">
              <a:solidFill>
                <a:srgbClr val="898989"/>
              </a:solidFill>
            </a:endParaRPr>
          </a:p>
        </p:txBody>
      </p:sp>
      <p:graphicFrame>
        <p:nvGraphicFramePr>
          <p:cNvPr id="228428" name="Group 76"/>
          <p:cNvGraphicFramePr>
            <a:graphicFrameLocks noGrp="1"/>
          </p:cNvGraphicFramePr>
          <p:nvPr>
            <p:extLst>
              <p:ext uri="{D42A27DB-BD31-4B8C-83A1-F6EECF244321}">
                <p14:modId xmlns:p14="http://schemas.microsoft.com/office/powerpoint/2010/main" val="69470411"/>
              </p:ext>
            </p:extLst>
          </p:nvPr>
        </p:nvGraphicFramePr>
        <p:xfrm>
          <a:off x="6934200" y="1600200"/>
          <a:ext cx="1981200" cy="4337081"/>
        </p:xfrm>
        <a:graphic>
          <a:graphicData uri="http://schemas.openxmlformats.org/drawingml/2006/table">
            <a:tbl>
              <a:tblPr/>
              <a:tblGrid>
                <a:gridCol w="990600"/>
                <a:gridCol w="990600"/>
              </a:tblGrid>
              <a:tr h="365789">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cs typeface="Arial" charset="0"/>
                        </a:rPr>
                        <a:t>Addr</a:t>
                      </a:r>
                      <a:endParaRPr kumimoji="0" lang="en-US" sz="1800" b="0" i="0" u="none" strike="noStrike" cap="none" normalizeH="0" baseline="0" dirty="0" smtClean="0">
                        <a:ln>
                          <a:noFill/>
                        </a:ln>
                        <a:solidFill>
                          <a:schemeClr val="tx1"/>
                        </a:solidFill>
                        <a:effectLst/>
                        <a:latin typeface="Arial" charset="0"/>
                        <a:cs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Value</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5307">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0xFF00</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7">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0xFF01</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7">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0xFF02</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7">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7">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0xFF04</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(72)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7">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0xFF05</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(101)</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42">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0xFF06</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‘l’ (108)</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6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0xFF07</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‘l’ (108)</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7">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0xFF08</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(111)</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69">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0xFF09</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‘\n’ (10)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69">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600" b="0" i="0" u="none" strike="noStrike" cap="none" normalizeH="0" baseline="0" dirty="0" smtClean="0">
                          <a:ln>
                            <a:noFill/>
                          </a:ln>
                          <a:solidFill>
                            <a:schemeClr val="tx1"/>
                          </a:solidFill>
                          <a:effectLst/>
                          <a:latin typeface="Arial" charset="0"/>
                          <a:cs typeface="Arial" charset="0"/>
                        </a:rPr>
                        <a:t>0xFF0A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 (0)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03" name="Rectangle 58"/>
          <p:cNvSpPr>
            <a:spLocks noChangeArrowheads="1"/>
          </p:cNvSpPr>
          <p:nvPr/>
        </p:nvSpPr>
        <p:spPr bwMode="auto">
          <a:xfrm>
            <a:off x="5652120" y="4365104"/>
            <a:ext cx="1133872" cy="381000"/>
          </a:xfrm>
          <a:prstGeom prst="rect">
            <a:avLst/>
          </a:prstGeom>
          <a:solidFill>
            <a:schemeClr val="bg1"/>
          </a:solidFill>
          <a:ln w="9525">
            <a:solidFill>
              <a:schemeClr val="tx1"/>
            </a:solidFill>
            <a:miter lim="800000"/>
            <a:headEnd/>
            <a:tailEnd/>
          </a:ln>
        </p:spPr>
        <p:txBody>
          <a:bodyPr wrap="none" anchor="ctr"/>
          <a:lstStyle/>
          <a:p>
            <a:pPr algn="ctr" rtl="0" eaLnBrk="0" hangingPunct="0"/>
            <a:r>
              <a:rPr lang="en-US" sz="2000" dirty="0" err="1" smtClean="0">
                <a:latin typeface="Courier New" pitchFamily="49" charset="0"/>
              </a:rPr>
              <a:t>myVar</a:t>
            </a:r>
            <a:endParaRPr lang="en-US" sz="2000" dirty="0">
              <a:latin typeface="Courier New" pitchFamily="49" charset="0"/>
            </a:endParaRPr>
          </a:p>
        </p:txBody>
      </p:sp>
      <p:sp>
        <p:nvSpPr>
          <p:cNvPr id="15404" name="Rectangle 61"/>
          <p:cNvSpPr>
            <a:spLocks noChangeArrowheads="1"/>
          </p:cNvSpPr>
          <p:nvPr/>
        </p:nvSpPr>
        <p:spPr bwMode="auto">
          <a:xfrm>
            <a:off x="609600" y="685800"/>
            <a:ext cx="2498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3600" b="1">
                <a:latin typeface="Times New Roman" pitchFamily="18" charset="0"/>
              </a:rPr>
              <a:t>Variables</a:t>
            </a:r>
            <a:r>
              <a:rPr lang="en-US" sz="4400" b="1">
                <a:latin typeface="Times New Roman" pitchFamily="18" charset="0"/>
              </a:rPr>
              <a:t> </a:t>
            </a:r>
            <a:r>
              <a:rPr lang="en-US" sz="2000" b="1">
                <a:latin typeface="Times New Roman" pitchFamily="18" charset="0"/>
              </a:rPr>
              <a:t>(1)</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Rectangle 224"/>
          <p:cNvSpPr/>
          <p:nvPr/>
        </p:nvSpPr>
        <p:spPr>
          <a:xfrm>
            <a:off x="184150" y="3911600"/>
            <a:ext cx="5638800" cy="2717800"/>
          </a:xfrm>
          <a:prstGeom prst="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1"/>
          <a:lstStyle/>
          <a:p>
            <a:pPr>
              <a:defRPr/>
            </a:pPr>
            <a:r>
              <a:rPr lang="en-US" sz="2000" dirty="0" err="1">
                <a:solidFill>
                  <a:schemeClr val="tx1"/>
                </a:solidFill>
              </a:rPr>
              <a:t>Heapified</a:t>
            </a:r>
            <a:r>
              <a:rPr lang="en-US" sz="2000" dirty="0">
                <a:solidFill>
                  <a:schemeClr val="tx1"/>
                </a:solidFill>
              </a:rPr>
              <a:t>:</a:t>
            </a:r>
            <a:endParaRPr lang="he-IL" sz="2000" dirty="0">
              <a:solidFill>
                <a:schemeClr val="tx1"/>
              </a:solidFill>
            </a:endParaRPr>
          </a:p>
        </p:txBody>
      </p:sp>
      <p:sp>
        <p:nvSpPr>
          <p:cNvPr id="201731" name="Rectangle 2"/>
          <p:cNvSpPr>
            <a:spLocks noChangeArrowheads="1"/>
          </p:cNvSpPr>
          <p:nvPr/>
        </p:nvSpPr>
        <p:spPr bwMode="auto">
          <a:xfrm>
            <a:off x="336550" y="314325"/>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Heap sort</a:t>
            </a:r>
            <a:r>
              <a:rPr lang="en-US" sz="4200" b="1">
                <a:solidFill>
                  <a:srgbClr val="000000"/>
                </a:solidFill>
                <a:latin typeface="Times New Roman" pitchFamily="18" charset="0"/>
              </a:rPr>
              <a:t> </a:t>
            </a:r>
            <a:r>
              <a:rPr lang="en-US" sz="1200" b="1">
                <a:solidFill>
                  <a:srgbClr val="000000"/>
                </a:solidFill>
                <a:latin typeface="Times New Roman" pitchFamily="18" charset="0"/>
              </a:rPr>
              <a:t>(2)</a:t>
            </a:r>
            <a:endParaRPr lang="en-US" sz="4200" b="1">
              <a:latin typeface="Times New Roman" pitchFamily="18" charset="0"/>
            </a:endParaRPr>
          </a:p>
        </p:txBody>
      </p:sp>
      <p:graphicFrame>
        <p:nvGraphicFramePr>
          <p:cNvPr id="101" name="Diagram 100"/>
          <p:cNvGraphicFramePr/>
          <p:nvPr/>
        </p:nvGraphicFramePr>
        <p:xfrm>
          <a:off x="5791200" y="1417638"/>
          <a:ext cx="3276600" cy="1630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2" name="Group 51"/>
          <p:cNvGrpSpPr>
            <a:grpSpLocks/>
          </p:cNvGrpSpPr>
          <p:nvPr/>
        </p:nvGrpSpPr>
        <p:grpSpPr bwMode="auto">
          <a:xfrm>
            <a:off x="381000" y="1479550"/>
            <a:ext cx="5334000" cy="254000"/>
            <a:chOff x="1248" y="2919"/>
            <a:chExt cx="3360" cy="160"/>
          </a:xfrm>
          <a:solidFill>
            <a:schemeClr val="bg1"/>
          </a:solidFill>
        </p:grpSpPr>
        <p:sp>
          <p:nvSpPr>
            <p:cNvPr id="197721"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7722"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7723"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7724"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7725"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7726"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7727"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7728"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7729"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7730"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7731"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7732"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7733"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7734"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cxnSp>
        <p:nvCxnSpPr>
          <p:cNvPr id="117" name="Straight Arrow Connector 116"/>
          <p:cNvCxnSpPr/>
          <p:nvPr/>
        </p:nvCxnSpPr>
        <p:spPr>
          <a:xfrm>
            <a:off x="381000" y="1447800"/>
            <a:ext cx="3810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7772400" y="2032000"/>
            <a:ext cx="0" cy="78740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2" name="Group 51"/>
          <p:cNvGrpSpPr>
            <a:grpSpLocks/>
          </p:cNvGrpSpPr>
          <p:nvPr/>
        </p:nvGrpSpPr>
        <p:grpSpPr bwMode="auto">
          <a:xfrm>
            <a:off x="335774" y="2036578"/>
            <a:ext cx="5334000" cy="254000"/>
            <a:chOff x="1248" y="2919"/>
            <a:chExt cx="3360" cy="160"/>
          </a:xfrm>
          <a:solidFill>
            <a:schemeClr val="bg1"/>
          </a:solidFill>
        </p:grpSpPr>
        <p:sp>
          <p:nvSpPr>
            <p:cNvPr id="197707"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7708" name="Rectangle 19"/>
            <p:cNvSpPr>
              <a:spLocks noChangeArrowheads="1"/>
            </p:cNvSpPr>
            <p:nvPr/>
          </p:nvSpPr>
          <p:spPr bwMode="auto">
            <a:xfrm>
              <a:off x="148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62</a:t>
              </a:r>
            </a:p>
          </p:txBody>
        </p:sp>
        <p:sp>
          <p:nvSpPr>
            <p:cNvPr id="197709"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7710"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7711" name="Rectangle 22"/>
            <p:cNvSpPr>
              <a:spLocks noChangeArrowheads="1"/>
            </p:cNvSpPr>
            <p:nvPr/>
          </p:nvSpPr>
          <p:spPr bwMode="auto">
            <a:xfrm>
              <a:off x="220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38</a:t>
              </a:r>
            </a:p>
          </p:txBody>
        </p:sp>
        <p:sp>
          <p:nvSpPr>
            <p:cNvPr id="197712"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7713"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7714"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7715"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7716"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7717" name="Rectangle 28"/>
            <p:cNvSpPr>
              <a:spLocks noChangeArrowheads="1"/>
            </p:cNvSpPr>
            <p:nvPr/>
          </p:nvSpPr>
          <p:spPr bwMode="auto">
            <a:xfrm>
              <a:off x="364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23</a:t>
              </a:r>
            </a:p>
          </p:txBody>
        </p:sp>
        <p:sp>
          <p:nvSpPr>
            <p:cNvPr id="197718"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7719"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7720"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cxnSp>
        <p:nvCxnSpPr>
          <p:cNvPr id="137" name="Straight Arrow Connector 136"/>
          <p:cNvCxnSpPr/>
          <p:nvPr/>
        </p:nvCxnSpPr>
        <p:spPr>
          <a:xfrm>
            <a:off x="336550" y="1981200"/>
            <a:ext cx="4191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2133600" y="2362200"/>
            <a:ext cx="2247900"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966788" y="2362200"/>
            <a:ext cx="1128712"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47" name="Diagram 146"/>
          <p:cNvGraphicFramePr/>
          <p:nvPr/>
        </p:nvGraphicFramePr>
        <p:xfrm>
          <a:off x="5867400" y="3276600"/>
          <a:ext cx="32004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8" name="Diagram 147"/>
          <p:cNvGraphicFramePr/>
          <p:nvPr/>
        </p:nvGraphicFramePr>
        <p:xfrm>
          <a:off x="5943600" y="5105400"/>
          <a:ext cx="3124200" cy="1397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49" name="Straight Arrow Connector 148"/>
          <p:cNvCxnSpPr/>
          <p:nvPr/>
        </p:nvCxnSpPr>
        <p:spPr>
          <a:xfrm flipV="1">
            <a:off x="8001000" y="3479800"/>
            <a:ext cx="0" cy="116840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51" name="Diagram 150"/>
          <p:cNvGraphicFramePr/>
          <p:nvPr/>
        </p:nvGraphicFramePr>
        <p:xfrm>
          <a:off x="152400" y="4038600"/>
          <a:ext cx="5448300" cy="22860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152" name="Group 51"/>
          <p:cNvGrpSpPr>
            <a:grpSpLocks/>
          </p:cNvGrpSpPr>
          <p:nvPr/>
        </p:nvGrpSpPr>
        <p:grpSpPr bwMode="auto">
          <a:xfrm>
            <a:off x="342900" y="2819400"/>
            <a:ext cx="5334000" cy="254000"/>
            <a:chOff x="1248" y="2919"/>
            <a:chExt cx="3360" cy="160"/>
          </a:xfrm>
          <a:solidFill>
            <a:schemeClr val="bg1"/>
          </a:solidFill>
        </p:grpSpPr>
        <p:sp>
          <p:nvSpPr>
            <p:cNvPr id="197693" name="Rectangle 18"/>
            <p:cNvSpPr>
              <a:spLocks noChangeArrowheads="1"/>
            </p:cNvSpPr>
            <p:nvPr/>
          </p:nvSpPr>
          <p:spPr bwMode="auto">
            <a:xfrm>
              <a:off x="124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7694"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7695" name="Rectangle 20"/>
            <p:cNvSpPr>
              <a:spLocks noChangeArrowheads="1"/>
            </p:cNvSpPr>
            <p:nvPr/>
          </p:nvSpPr>
          <p:spPr bwMode="auto">
            <a:xfrm>
              <a:off x="172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7696"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7697"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7698" name="Rectangle 23"/>
            <p:cNvSpPr>
              <a:spLocks noChangeArrowheads="1"/>
            </p:cNvSpPr>
            <p:nvPr/>
          </p:nvSpPr>
          <p:spPr bwMode="auto">
            <a:xfrm>
              <a:off x="244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40</a:t>
              </a:r>
            </a:p>
          </p:txBody>
        </p:sp>
        <p:sp>
          <p:nvSpPr>
            <p:cNvPr id="197699"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sp>
          <p:nvSpPr>
            <p:cNvPr id="197700"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7701"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7702"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7703"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7704" name="Rectangle 29"/>
            <p:cNvSpPr>
              <a:spLocks noChangeArrowheads="1"/>
            </p:cNvSpPr>
            <p:nvPr/>
          </p:nvSpPr>
          <p:spPr bwMode="auto">
            <a:xfrm>
              <a:off x="388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7705"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7706"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grpSp>
      <p:cxnSp>
        <p:nvCxnSpPr>
          <p:cNvPr id="167" name="Straight Arrow Connector 166"/>
          <p:cNvCxnSpPr/>
          <p:nvPr/>
        </p:nvCxnSpPr>
        <p:spPr>
          <a:xfrm>
            <a:off x="368300" y="2743200"/>
            <a:ext cx="4572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2514600" y="3124200"/>
            <a:ext cx="2247900"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1333500" y="3124200"/>
            <a:ext cx="1128713"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571500" y="3124200"/>
            <a:ext cx="723900"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76" name="Group 51"/>
          <p:cNvGrpSpPr>
            <a:grpSpLocks/>
          </p:cNvGrpSpPr>
          <p:nvPr/>
        </p:nvGrpSpPr>
        <p:grpSpPr bwMode="auto">
          <a:xfrm>
            <a:off x="381000" y="3403600"/>
            <a:ext cx="5334000" cy="254000"/>
            <a:chOff x="1248" y="2919"/>
            <a:chExt cx="3360" cy="160"/>
          </a:xfrm>
          <a:solidFill>
            <a:schemeClr val="bg1"/>
          </a:solidFill>
        </p:grpSpPr>
        <p:sp>
          <p:nvSpPr>
            <p:cNvPr id="197679"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7680"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7681"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he-IL" sz="1000" b="1"/>
                <a:t>72</a:t>
              </a:r>
              <a:endParaRPr lang="en-US" sz="1000" b="1"/>
            </a:p>
          </p:txBody>
        </p:sp>
        <p:sp>
          <p:nvSpPr>
            <p:cNvPr id="197682"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7683"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7684"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7685" name="Rectangle 24"/>
            <p:cNvSpPr>
              <a:spLocks noChangeArrowheads="1"/>
            </p:cNvSpPr>
            <p:nvPr/>
          </p:nvSpPr>
          <p:spPr bwMode="auto">
            <a:xfrm>
              <a:off x="268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56</a:t>
              </a:r>
            </a:p>
          </p:txBody>
        </p:sp>
        <p:sp>
          <p:nvSpPr>
            <p:cNvPr id="197686"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7687"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9</a:t>
              </a:r>
            </a:p>
          </p:txBody>
        </p:sp>
        <p:sp>
          <p:nvSpPr>
            <p:cNvPr id="197688"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7689"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7690"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7691"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7692" name="Rectangle 31"/>
            <p:cNvSpPr>
              <a:spLocks noChangeArrowheads="1"/>
            </p:cNvSpPr>
            <p:nvPr/>
          </p:nvSpPr>
          <p:spPr bwMode="auto">
            <a:xfrm>
              <a:off x="4368" y="2919"/>
              <a:ext cx="240" cy="160"/>
            </a:xfrm>
            <a:prstGeom prst="rect">
              <a:avLst/>
            </a:prstGeom>
            <a:solidFill>
              <a:schemeClr val="bg1">
                <a:lumMod val="8500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dirty="0"/>
                <a:t>15</a:t>
              </a:r>
            </a:p>
          </p:txBody>
        </p:sp>
      </p:grpSp>
      <p:cxnSp>
        <p:nvCxnSpPr>
          <p:cNvPr id="191" name="Straight Arrow Connector 190"/>
          <p:cNvCxnSpPr/>
          <p:nvPr/>
        </p:nvCxnSpPr>
        <p:spPr>
          <a:xfrm>
            <a:off x="368300" y="3371850"/>
            <a:ext cx="5334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H="1">
            <a:off x="2876550" y="3733800"/>
            <a:ext cx="2647950" cy="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V="1">
            <a:off x="8382000" y="5943600"/>
            <a:ext cx="0" cy="317500"/>
          </a:xfrm>
          <a:prstGeom prst="straightConnector1">
            <a:avLst/>
          </a:prstGeom>
          <a:ln w="28575">
            <a:prstDash val="dashDot"/>
            <a:headEnd type="oval"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02" name="Group 51"/>
          <p:cNvGrpSpPr>
            <a:grpSpLocks/>
          </p:cNvGrpSpPr>
          <p:nvPr/>
        </p:nvGrpSpPr>
        <p:grpSpPr bwMode="auto">
          <a:xfrm>
            <a:off x="228600" y="6375400"/>
            <a:ext cx="5334000" cy="254000"/>
            <a:chOff x="1248" y="2919"/>
            <a:chExt cx="3360" cy="160"/>
          </a:xfrm>
          <a:solidFill>
            <a:schemeClr val="bg1"/>
          </a:solidFill>
        </p:grpSpPr>
        <p:sp>
          <p:nvSpPr>
            <p:cNvPr id="197665" name="Rectangle 18"/>
            <p:cNvSpPr>
              <a:spLocks noChangeArrowheads="1"/>
            </p:cNvSpPr>
            <p:nvPr/>
          </p:nvSpPr>
          <p:spPr bwMode="auto">
            <a:xfrm>
              <a:off x="12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99</a:t>
              </a:r>
            </a:p>
          </p:txBody>
        </p:sp>
        <p:sp>
          <p:nvSpPr>
            <p:cNvPr id="197666" name="Rectangle 19"/>
            <p:cNvSpPr>
              <a:spLocks noChangeArrowheads="1"/>
            </p:cNvSpPr>
            <p:nvPr/>
          </p:nvSpPr>
          <p:spPr bwMode="auto">
            <a:xfrm>
              <a:off x="14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62</a:t>
              </a:r>
            </a:p>
          </p:txBody>
        </p:sp>
        <p:sp>
          <p:nvSpPr>
            <p:cNvPr id="197667" name="Rectangle 20"/>
            <p:cNvSpPr>
              <a:spLocks noChangeArrowheads="1"/>
            </p:cNvSpPr>
            <p:nvPr/>
          </p:nvSpPr>
          <p:spPr bwMode="auto">
            <a:xfrm>
              <a:off x="17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72</a:t>
              </a:r>
            </a:p>
          </p:txBody>
        </p:sp>
        <p:sp>
          <p:nvSpPr>
            <p:cNvPr id="197668" name="Rectangle 21"/>
            <p:cNvSpPr>
              <a:spLocks noChangeArrowheads="1"/>
            </p:cNvSpPr>
            <p:nvPr/>
          </p:nvSpPr>
          <p:spPr bwMode="auto">
            <a:xfrm>
              <a:off x="19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24</a:t>
              </a:r>
            </a:p>
          </p:txBody>
        </p:sp>
        <p:sp>
          <p:nvSpPr>
            <p:cNvPr id="197669" name="Rectangle 22"/>
            <p:cNvSpPr>
              <a:spLocks noChangeArrowheads="1"/>
            </p:cNvSpPr>
            <p:nvPr/>
          </p:nvSpPr>
          <p:spPr bwMode="auto">
            <a:xfrm>
              <a:off x="22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38</a:t>
              </a:r>
            </a:p>
          </p:txBody>
        </p:sp>
        <p:sp>
          <p:nvSpPr>
            <p:cNvPr id="197670" name="Rectangle 23"/>
            <p:cNvSpPr>
              <a:spLocks noChangeArrowheads="1"/>
            </p:cNvSpPr>
            <p:nvPr/>
          </p:nvSpPr>
          <p:spPr bwMode="auto">
            <a:xfrm>
              <a:off x="24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40</a:t>
              </a:r>
            </a:p>
          </p:txBody>
        </p:sp>
        <p:sp>
          <p:nvSpPr>
            <p:cNvPr id="197671" name="Rectangle 24"/>
            <p:cNvSpPr>
              <a:spLocks noChangeArrowheads="1"/>
            </p:cNvSpPr>
            <p:nvPr/>
          </p:nvSpPr>
          <p:spPr bwMode="auto">
            <a:xfrm>
              <a:off x="26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56</a:t>
              </a:r>
            </a:p>
          </p:txBody>
        </p:sp>
        <p:sp>
          <p:nvSpPr>
            <p:cNvPr id="197672" name="Rectangle 25"/>
            <p:cNvSpPr>
              <a:spLocks noChangeArrowheads="1"/>
            </p:cNvSpPr>
            <p:nvPr/>
          </p:nvSpPr>
          <p:spPr bwMode="auto">
            <a:xfrm>
              <a:off x="29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13</a:t>
              </a:r>
            </a:p>
          </p:txBody>
        </p:sp>
        <p:sp>
          <p:nvSpPr>
            <p:cNvPr id="197673" name="Rectangle 26"/>
            <p:cNvSpPr>
              <a:spLocks noChangeArrowheads="1"/>
            </p:cNvSpPr>
            <p:nvPr/>
          </p:nvSpPr>
          <p:spPr bwMode="auto">
            <a:xfrm>
              <a:off x="31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197674" name="Rectangle 27"/>
            <p:cNvSpPr>
              <a:spLocks noChangeArrowheads="1"/>
            </p:cNvSpPr>
            <p:nvPr/>
          </p:nvSpPr>
          <p:spPr bwMode="auto">
            <a:xfrm>
              <a:off x="340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10</a:t>
              </a:r>
            </a:p>
          </p:txBody>
        </p:sp>
        <p:sp>
          <p:nvSpPr>
            <p:cNvPr id="197675" name="Rectangle 28"/>
            <p:cNvSpPr>
              <a:spLocks noChangeArrowheads="1"/>
            </p:cNvSpPr>
            <p:nvPr/>
          </p:nvSpPr>
          <p:spPr bwMode="auto">
            <a:xfrm>
              <a:off x="364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23</a:t>
              </a:r>
            </a:p>
          </p:txBody>
        </p:sp>
        <p:sp>
          <p:nvSpPr>
            <p:cNvPr id="197676" name="Rectangle 29"/>
            <p:cNvSpPr>
              <a:spLocks noChangeArrowheads="1"/>
            </p:cNvSpPr>
            <p:nvPr/>
          </p:nvSpPr>
          <p:spPr bwMode="auto">
            <a:xfrm>
              <a:off x="388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6</a:t>
              </a:r>
            </a:p>
          </p:txBody>
        </p:sp>
        <p:sp>
          <p:nvSpPr>
            <p:cNvPr id="197677" name="Rectangle 30"/>
            <p:cNvSpPr>
              <a:spLocks noChangeArrowheads="1"/>
            </p:cNvSpPr>
            <p:nvPr/>
          </p:nvSpPr>
          <p:spPr bwMode="auto">
            <a:xfrm>
              <a:off x="412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31</a:t>
              </a:r>
            </a:p>
          </p:txBody>
        </p:sp>
        <p:sp>
          <p:nvSpPr>
            <p:cNvPr id="197678" name="Rectangle 31"/>
            <p:cNvSpPr>
              <a:spLocks noChangeArrowheads="1"/>
            </p:cNvSpPr>
            <p:nvPr/>
          </p:nvSpPr>
          <p:spPr bwMode="auto">
            <a:xfrm>
              <a:off x="4368" y="2919"/>
              <a:ext cx="240" cy="16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15</a:t>
              </a:r>
            </a:p>
          </p:txBody>
        </p:sp>
      </p:grpSp>
      <p:sp>
        <p:nvSpPr>
          <p:cNvPr id="217" name="TextBox 216"/>
          <p:cNvSpPr txBox="1">
            <a:spLocks noChangeArrowheads="1"/>
          </p:cNvSpPr>
          <p:nvPr/>
        </p:nvSpPr>
        <p:spPr bwMode="auto">
          <a:xfrm>
            <a:off x="0" y="16256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(2.0)</a:t>
            </a:r>
            <a:endParaRPr lang="he-IL" b="1"/>
          </a:p>
        </p:txBody>
      </p:sp>
      <p:sp>
        <p:nvSpPr>
          <p:cNvPr id="218" name="TextBox 217"/>
          <p:cNvSpPr txBox="1">
            <a:spLocks noChangeArrowheads="1"/>
          </p:cNvSpPr>
          <p:nvPr/>
        </p:nvSpPr>
        <p:spPr bwMode="auto">
          <a:xfrm>
            <a:off x="0" y="22352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(2.1)</a:t>
            </a:r>
            <a:endParaRPr lang="he-IL" b="1"/>
          </a:p>
        </p:txBody>
      </p:sp>
      <p:sp>
        <p:nvSpPr>
          <p:cNvPr id="219" name="TextBox 218"/>
          <p:cNvSpPr txBox="1">
            <a:spLocks noChangeArrowheads="1"/>
          </p:cNvSpPr>
          <p:nvPr/>
        </p:nvSpPr>
        <p:spPr bwMode="auto">
          <a:xfrm>
            <a:off x="0" y="29210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(2.2)</a:t>
            </a:r>
            <a:endParaRPr lang="he-IL" b="1"/>
          </a:p>
        </p:txBody>
      </p:sp>
      <p:sp>
        <p:nvSpPr>
          <p:cNvPr id="220" name="TextBox 219"/>
          <p:cNvSpPr txBox="1">
            <a:spLocks noChangeArrowheads="1"/>
          </p:cNvSpPr>
          <p:nvPr/>
        </p:nvSpPr>
        <p:spPr bwMode="auto">
          <a:xfrm>
            <a:off x="0" y="35306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(2.3)</a:t>
            </a:r>
            <a:endParaRPr lang="he-IL" b="1"/>
          </a:p>
        </p:txBody>
      </p:sp>
      <p:sp>
        <p:nvSpPr>
          <p:cNvPr id="221" name="TextBox 220"/>
          <p:cNvSpPr txBox="1">
            <a:spLocks noChangeArrowheads="1"/>
          </p:cNvSpPr>
          <p:nvPr/>
        </p:nvSpPr>
        <p:spPr bwMode="auto">
          <a:xfrm>
            <a:off x="8610600" y="1417638"/>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(2.1)</a:t>
            </a:r>
            <a:endParaRPr lang="he-IL" b="1"/>
          </a:p>
        </p:txBody>
      </p:sp>
      <p:sp>
        <p:nvSpPr>
          <p:cNvPr id="223" name="TextBox 222"/>
          <p:cNvSpPr txBox="1">
            <a:spLocks noChangeArrowheads="1"/>
          </p:cNvSpPr>
          <p:nvPr/>
        </p:nvSpPr>
        <p:spPr bwMode="auto">
          <a:xfrm>
            <a:off x="8610600" y="337185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(2.2)</a:t>
            </a:r>
            <a:endParaRPr lang="he-IL" b="1"/>
          </a:p>
        </p:txBody>
      </p:sp>
      <p:sp>
        <p:nvSpPr>
          <p:cNvPr id="224" name="TextBox 223"/>
          <p:cNvSpPr txBox="1">
            <a:spLocks noChangeArrowheads="1"/>
          </p:cNvSpPr>
          <p:nvPr/>
        </p:nvSpPr>
        <p:spPr bwMode="auto">
          <a:xfrm>
            <a:off x="8610600" y="53340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(2.3)</a:t>
            </a:r>
            <a:endParaRPr lang="he-IL" b="1"/>
          </a:p>
        </p:txBody>
      </p:sp>
      <p:sp>
        <p:nvSpPr>
          <p:cNvPr id="201761" name="מלבן 1"/>
          <p:cNvSpPr>
            <a:spLocks noChangeArrowheads="1"/>
          </p:cNvSpPr>
          <p:nvPr/>
        </p:nvSpPr>
        <p:spPr bwMode="auto">
          <a:xfrm>
            <a:off x="4392613" y="3321050"/>
            <a:ext cx="355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27CAF808-E3B7-4758-99C2-31B563EF9E17}" type="slidenum">
              <a:rPr lang="he-IL">
                <a:solidFill>
                  <a:srgbClr val="898989"/>
                </a:solidFill>
                <a:cs typeface="Arial" pitchFamily="34" charset="0"/>
              </a:rPr>
              <a:pPr/>
              <a:t>220</a:t>
            </a:fld>
            <a:endParaRPr lang="he-IL"/>
          </a:p>
        </p:txBody>
      </p:sp>
      <p:sp>
        <p:nvSpPr>
          <p:cNvPr id="201762" name="מלבן 2"/>
          <p:cNvSpPr>
            <a:spLocks noChangeArrowheads="1"/>
          </p:cNvSpPr>
          <p:nvPr/>
        </p:nvSpPr>
        <p:spPr bwMode="auto">
          <a:xfrm>
            <a:off x="58738" y="6653213"/>
            <a:ext cx="355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7C289643-EDBE-4963-8419-6B3DACA84E9E}" type="slidenum">
              <a:rPr lang="he-IL">
                <a:solidFill>
                  <a:srgbClr val="898989"/>
                </a:solidFill>
                <a:cs typeface="Arial" pitchFamily="34" charset="0"/>
              </a:rPr>
              <a:pPr/>
              <a:t>220</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fade">
                                      <p:cBhvr>
                                        <p:cTn id="10" dur="500"/>
                                        <p:tgtEl>
                                          <p:spTgt spid="1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7"/>
                                        </p:tgtEl>
                                        <p:attrNameLst>
                                          <p:attrName>style.visibility</p:attrName>
                                        </p:attrNameLst>
                                      </p:cBhvr>
                                      <p:to>
                                        <p:strVal val="visible"/>
                                      </p:to>
                                    </p:set>
                                    <p:animEffect transition="in" filter="fade">
                                      <p:cBhvr>
                                        <p:cTn id="13" dur="500"/>
                                        <p:tgtEl>
                                          <p:spTgt spid="2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22"/>
                                        </p:tgtEl>
                                        <p:attrNameLst>
                                          <p:attrName>style.visibility</p:attrName>
                                        </p:attrNameLst>
                                      </p:cBhvr>
                                      <p:to>
                                        <p:strVal val="visible"/>
                                      </p:to>
                                    </p:set>
                                    <p:animEffect transition="in" filter="fade">
                                      <p:cBhvr>
                                        <p:cTn id="18" dur="500"/>
                                        <p:tgtEl>
                                          <p:spTgt spid="122"/>
                                        </p:tgtEl>
                                      </p:cBhvr>
                                    </p:animEffect>
                                  </p:childTnLst>
                                </p:cTn>
                              </p:par>
                              <p:par>
                                <p:cTn id="19" presetID="10" presetClass="entr" presetSubtype="0" fill="hold" nodeType="with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fade">
                                      <p:cBhvr>
                                        <p:cTn id="21" dur="500"/>
                                        <p:tgtEl>
                                          <p:spTgt spid="137"/>
                                        </p:tgtEl>
                                      </p:cBhvr>
                                    </p:animEffect>
                                  </p:childTnLst>
                                </p:cTn>
                              </p:par>
                              <p:par>
                                <p:cTn id="22" presetID="10" presetClass="entr" presetSubtype="0" fill="hold" nodeType="withEffect">
                                  <p:stCondLst>
                                    <p:cond delay="0"/>
                                  </p:stCondLst>
                                  <p:childTnLst>
                                    <p:set>
                                      <p:cBhvr>
                                        <p:cTn id="23" dur="1" fill="hold">
                                          <p:stCondLst>
                                            <p:cond delay="0"/>
                                          </p:stCondLst>
                                        </p:cTn>
                                        <p:tgtEl>
                                          <p:spTgt spid="138"/>
                                        </p:tgtEl>
                                        <p:attrNameLst>
                                          <p:attrName>style.visibility</p:attrName>
                                        </p:attrNameLst>
                                      </p:cBhvr>
                                      <p:to>
                                        <p:strVal val="visible"/>
                                      </p:to>
                                    </p:set>
                                    <p:animEffect transition="in" filter="fade">
                                      <p:cBhvr>
                                        <p:cTn id="24" dur="500"/>
                                        <p:tgtEl>
                                          <p:spTgt spid="138"/>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8"/>
                                        </p:tgtEl>
                                        <p:attrNameLst>
                                          <p:attrName>style.visibility</p:attrName>
                                        </p:attrNameLst>
                                      </p:cBhvr>
                                      <p:to>
                                        <p:strVal val="visible"/>
                                      </p:to>
                                    </p:set>
                                    <p:animEffect transition="in" filter="fade">
                                      <p:cBhvr>
                                        <p:cTn id="30" dur="500"/>
                                        <p:tgtEl>
                                          <p:spTgt spid="218"/>
                                        </p:tgtEl>
                                      </p:cBhvr>
                                    </p:animEffect>
                                  </p:childTnLst>
                                </p:cTn>
                              </p:par>
                              <p:par>
                                <p:cTn id="31" presetID="10" presetClass="entr" presetSubtype="0" fill="hold" nodeType="withEffect">
                                  <p:stCondLst>
                                    <p:cond delay="0"/>
                                  </p:stCondLst>
                                  <p:childTnLst>
                                    <p:set>
                                      <p:cBhvr>
                                        <p:cTn id="32" dur="1" fill="hold">
                                          <p:stCondLst>
                                            <p:cond delay="0"/>
                                          </p:stCondLst>
                                        </p:cTn>
                                        <p:tgtEl>
                                          <p:spTgt spid="120"/>
                                        </p:tgtEl>
                                        <p:attrNameLst>
                                          <p:attrName>style.visibility</p:attrName>
                                        </p:attrNameLst>
                                      </p:cBhvr>
                                      <p:to>
                                        <p:strVal val="visible"/>
                                      </p:to>
                                    </p:set>
                                    <p:animEffect transition="in" filter="fade">
                                      <p:cBhvr>
                                        <p:cTn id="33" dur="500"/>
                                        <p:tgtEl>
                                          <p:spTgt spid="1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fade">
                                      <p:cBhvr>
                                        <p:cTn id="36" dur="500"/>
                                        <p:tgtEl>
                                          <p:spTgt spid="2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animEffect transition="in" filter="fade">
                                      <p:cBhvr>
                                        <p:cTn id="39" dur="500"/>
                                        <p:tgtEl>
                                          <p:spTgt spid="10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152"/>
                                        </p:tgtEl>
                                        <p:attrNameLst>
                                          <p:attrName>style.visibility</p:attrName>
                                        </p:attrNameLst>
                                      </p:cBhvr>
                                      <p:to>
                                        <p:strVal val="visible"/>
                                      </p:to>
                                    </p:set>
                                    <p:animEffect transition="in" filter="fade">
                                      <p:cBhvr>
                                        <p:cTn id="44" dur="500"/>
                                        <p:tgtEl>
                                          <p:spTgt spid="152"/>
                                        </p:tgtEl>
                                      </p:cBhvr>
                                    </p:animEffect>
                                  </p:childTnLst>
                                </p:cTn>
                              </p:par>
                              <p:par>
                                <p:cTn id="45" presetID="10" presetClass="entr" presetSubtype="0" fill="hold" nodeType="withEffect">
                                  <p:stCondLst>
                                    <p:cond delay="0"/>
                                  </p:stCondLst>
                                  <p:childTnLst>
                                    <p:set>
                                      <p:cBhvr>
                                        <p:cTn id="46" dur="1" fill="hold">
                                          <p:stCondLst>
                                            <p:cond delay="0"/>
                                          </p:stCondLst>
                                        </p:cTn>
                                        <p:tgtEl>
                                          <p:spTgt spid="167"/>
                                        </p:tgtEl>
                                        <p:attrNameLst>
                                          <p:attrName>style.visibility</p:attrName>
                                        </p:attrNameLst>
                                      </p:cBhvr>
                                      <p:to>
                                        <p:strVal val="visible"/>
                                      </p:to>
                                    </p:set>
                                    <p:animEffect transition="in" filter="fade">
                                      <p:cBhvr>
                                        <p:cTn id="47" dur="500"/>
                                        <p:tgtEl>
                                          <p:spTgt spid="167"/>
                                        </p:tgtEl>
                                      </p:cBhvr>
                                    </p:animEffect>
                                  </p:childTnLst>
                                </p:cTn>
                              </p:par>
                              <p:par>
                                <p:cTn id="48" presetID="10" presetClass="entr" presetSubtype="0" fill="hold" nodeType="withEffect">
                                  <p:stCondLst>
                                    <p:cond delay="0"/>
                                  </p:stCondLst>
                                  <p:childTnLst>
                                    <p:set>
                                      <p:cBhvr>
                                        <p:cTn id="49" dur="1" fill="hold">
                                          <p:stCondLst>
                                            <p:cond delay="0"/>
                                          </p:stCondLst>
                                        </p:cTn>
                                        <p:tgtEl>
                                          <p:spTgt spid="168"/>
                                        </p:tgtEl>
                                        <p:attrNameLst>
                                          <p:attrName>style.visibility</p:attrName>
                                        </p:attrNameLst>
                                      </p:cBhvr>
                                      <p:to>
                                        <p:strVal val="visible"/>
                                      </p:to>
                                    </p:set>
                                    <p:animEffect transition="in" filter="fade">
                                      <p:cBhvr>
                                        <p:cTn id="50" dur="500"/>
                                        <p:tgtEl>
                                          <p:spTgt spid="168"/>
                                        </p:tgtEl>
                                      </p:cBhvr>
                                    </p:animEffect>
                                  </p:childTnLst>
                                </p:cTn>
                              </p:par>
                              <p:par>
                                <p:cTn id="51" presetID="10"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animEffect transition="in" filter="fade">
                                      <p:cBhvr>
                                        <p:cTn id="53" dur="500"/>
                                        <p:tgtEl>
                                          <p:spTgt spid="169"/>
                                        </p:tgtEl>
                                      </p:cBhvr>
                                    </p:animEffect>
                                  </p:childTnLst>
                                </p:cTn>
                              </p:par>
                              <p:par>
                                <p:cTn id="54" presetID="10" presetClass="entr" presetSubtype="0" fill="hold" nodeType="withEffect">
                                  <p:stCondLst>
                                    <p:cond delay="0"/>
                                  </p:stCondLst>
                                  <p:childTnLst>
                                    <p:set>
                                      <p:cBhvr>
                                        <p:cTn id="55" dur="1" fill="hold">
                                          <p:stCondLst>
                                            <p:cond delay="0"/>
                                          </p:stCondLst>
                                        </p:cTn>
                                        <p:tgtEl>
                                          <p:spTgt spid="171"/>
                                        </p:tgtEl>
                                        <p:attrNameLst>
                                          <p:attrName>style.visibility</p:attrName>
                                        </p:attrNameLst>
                                      </p:cBhvr>
                                      <p:to>
                                        <p:strVal val="visible"/>
                                      </p:to>
                                    </p:set>
                                    <p:animEffect transition="in" filter="fade">
                                      <p:cBhvr>
                                        <p:cTn id="56" dur="500"/>
                                        <p:tgtEl>
                                          <p:spTgt spid="17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9"/>
                                        </p:tgtEl>
                                        <p:attrNameLst>
                                          <p:attrName>style.visibility</p:attrName>
                                        </p:attrNameLst>
                                      </p:cBhvr>
                                      <p:to>
                                        <p:strVal val="visible"/>
                                      </p:to>
                                    </p:set>
                                    <p:animEffect transition="in" filter="fade">
                                      <p:cBhvr>
                                        <p:cTn id="59" dur="500"/>
                                        <p:tgtEl>
                                          <p:spTgt spid="2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fade">
                                      <p:cBhvr>
                                        <p:cTn id="62" dur="500"/>
                                        <p:tgtEl>
                                          <p:spTgt spid="147"/>
                                        </p:tgtEl>
                                      </p:cBhvr>
                                    </p:animEffect>
                                  </p:childTnLst>
                                </p:cTn>
                              </p:par>
                              <p:par>
                                <p:cTn id="63" presetID="10" presetClass="entr" presetSubtype="0" fill="hold" nodeType="withEffect">
                                  <p:stCondLst>
                                    <p:cond delay="0"/>
                                  </p:stCondLst>
                                  <p:childTnLst>
                                    <p:set>
                                      <p:cBhvr>
                                        <p:cTn id="64" dur="1" fill="hold">
                                          <p:stCondLst>
                                            <p:cond delay="0"/>
                                          </p:stCondLst>
                                        </p:cTn>
                                        <p:tgtEl>
                                          <p:spTgt spid="149"/>
                                        </p:tgtEl>
                                        <p:attrNameLst>
                                          <p:attrName>style.visibility</p:attrName>
                                        </p:attrNameLst>
                                      </p:cBhvr>
                                      <p:to>
                                        <p:strVal val="visible"/>
                                      </p:to>
                                    </p:set>
                                    <p:animEffect transition="in" filter="fade">
                                      <p:cBhvr>
                                        <p:cTn id="65" dur="500"/>
                                        <p:tgtEl>
                                          <p:spTgt spid="14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3"/>
                                        </p:tgtEl>
                                        <p:attrNameLst>
                                          <p:attrName>style.visibility</p:attrName>
                                        </p:attrNameLst>
                                      </p:cBhvr>
                                      <p:to>
                                        <p:strVal val="visible"/>
                                      </p:to>
                                    </p:set>
                                    <p:animEffect transition="in" filter="fade">
                                      <p:cBhvr>
                                        <p:cTn id="68" dur="500"/>
                                        <p:tgtEl>
                                          <p:spTgt spid="22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nodeType="clickEffect">
                                  <p:stCondLst>
                                    <p:cond delay="0"/>
                                  </p:stCondLst>
                                  <p:childTnLst>
                                    <p:set>
                                      <p:cBhvr>
                                        <p:cTn id="72" dur="1" fill="hold">
                                          <p:stCondLst>
                                            <p:cond delay="0"/>
                                          </p:stCondLst>
                                        </p:cTn>
                                        <p:tgtEl>
                                          <p:spTgt spid="176"/>
                                        </p:tgtEl>
                                        <p:attrNameLst>
                                          <p:attrName>style.visibility</p:attrName>
                                        </p:attrNameLst>
                                      </p:cBhvr>
                                      <p:to>
                                        <p:strVal val="visible"/>
                                      </p:to>
                                    </p:set>
                                    <p:animEffect transition="in" filter="fade">
                                      <p:cBhvr>
                                        <p:cTn id="73" dur="500"/>
                                        <p:tgtEl>
                                          <p:spTgt spid="176"/>
                                        </p:tgtEl>
                                      </p:cBhvr>
                                    </p:animEffect>
                                  </p:childTnLst>
                                </p:cTn>
                              </p:par>
                              <p:par>
                                <p:cTn id="74" presetID="10" presetClass="entr" presetSubtype="0" fill="hold" nodeType="withEffect">
                                  <p:stCondLst>
                                    <p:cond delay="0"/>
                                  </p:stCondLst>
                                  <p:childTnLst>
                                    <p:set>
                                      <p:cBhvr>
                                        <p:cTn id="75" dur="1" fill="hold">
                                          <p:stCondLst>
                                            <p:cond delay="0"/>
                                          </p:stCondLst>
                                        </p:cTn>
                                        <p:tgtEl>
                                          <p:spTgt spid="191"/>
                                        </p:tgtEl>
                                        <p:attrNameLst>
                                          <p:attrName>style.visibility</p:attrName>
                                        </p:attrNameLst>
                                      </p:cBhvr>
                                      <p:to>
                                        <p:strVal val="visible"/>
                                      </p:to>
                                    </p:set>
                                    <p:animEffect transition="in" filter="fade">
                                      <p:cBhvr>
                                        <p:cTn id="76" dur="500"/>
                                        <p:tgtEl>
                                          <p:spTgt spid="191"/>
                                        </p:tgtEl>
                                      </p:cBhvr>
                                    </p:animEffect>
                                  </p:childTnLst>
                                </p:cTn>
                              </p:par>
                              <p:par>
                                <p:cTn id="77" presetID="10" presetClass="entr" presetSubtype="0" fill="hold" nodeType="withEffect">
                                  <p:stCondLst>
                                    <p:cond delay="0"/>
                                  </p:stCondLst>
                                  <p:childTnLst>
                                    <p:set>
                                      <p:cBhvr>
                                        <p:cTn id="78" dur="1" fill="hold">
                                          <p:stCondLst>
                                            <p:cond delay="0"/>
                                          </p:stCondLst>
                                        </p:cTn>
                                        <p:tgtEl>
                                          <p:spTgt spid="192"/>
                                        </p:tgtEl>
                                        <p:attrNameLst>
                                          <p:attrName>style.visibility</p:attrName>
                                        </p:attrNameLst>
                                      </p:cBhvr>
                                      <p:to>
                                        <p:strVal val="visible"/>
                                      </p:to>
                                    </p:set>
                                    <p:animEffect transition="in" filter="fade">
                                      <p:cBhvr>
                                        <p:cTn id="79" dur="500"/>
                                        <p:tgtEl>
                                          <p:spTgt spid="19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20"/>
                                        </p:tgtEl>
                                        <p:attrNameLst>
                                          <p:attrName>style.visibility</p:attrName>
                                        </p:attrNameLst>
                                      </p:cBhvr>
                                      <p:to>
                                        <p:strVal val="visible"/>
                                      </p:to>
                                    </p:set>
                                    <p:animEffect transition="in" filter="fade">
                                      <p:cBhvr>
                                        <p:cTn id="82" dur="500"/>
                                        <p:tgtEl>
                                          <p:spTgt spid="220"/>
                                        </p:tgtEl>
                                      </p:cBhvr>
                                    </p:animEffect>
                                  </p:childTnLst>
                                </p:cTn>
                              </p:par>
                              <p:par>
                                <p:cTn id="83" presetID="10" presetClass="entr" presetSubtype="0" fill="hold" nodeType="withEffect">
                                  <p:stCondLst>
                                    <p:cond delay="0"/>
                                  </p:stCondLst>
                                  <p:childTnLst>
                                    <p:set>
                                      <p:cBhvr>
                                        <p:cTn id="84" dur="1" fill="hold">
                                          <p:stCondLst>
                                            <p:cond delay="0"/>
                                          </p:stCondLst>
                                        </p:cTn>
                                        <p:tgtEl>
                                          <p:spTgt spid="198"/>
                                        </p:tgtEl>
                                        <p:attrNameLst>
                                          <p:attrName>style.visibility</p:attrName>
                                        </p:attrNameLst>
                                      </p:cBhvr>
                                      <p:to>
                                        <p:strVal val="visible"/>
                                      </p:to>
                                    </p:set>
                                    <p:animEffect transition="in" filter="fade">
                                      <p:cBhvr>
                                        <p:cTn id="85" dur="500"/>
                                        <p:tgtEl>
                                          <p:spTgt spid="19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4"/>
                                        </p:tgtEl>
                                        <p:attrNameLst>
                                          <p:attrName>style.visibility</p:attrName>
                                        </p:attrNameLst>
                                      </p:cBhvr>
                                      <p:to>
                                        <p:strVal val="visible"/>
                                      </p:to>
                                    </p:set>
                                    <p:animEffect transition="in" filter="fade">
                                      <p:cBhvr>
                                        <p:cTn id="88" dur="500"/>
                                        <p:tgtEl>
                                          <p:spTgt spid="22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48"/>
                                        </p:tgtEl>
                                        <p:attrNameLst>
                                          <p:attrName>style.visibility</p:attrName>
                                        </p:attrNameLst>
                                      </p:cBhvr>
                                      <p:to>
                                        <p:strVal val="visible"/>
                                      </p:to>
                                    </p:set>
                                    <p:animEffect transition="in" filter="fade">
                                      <p:cBhvr>
                                        <p:cTn id="91" dur="500"/>
                                        <p:tgtEl>
                                          <p:spTgt spid="14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51"/>
                                        </p:tgtEl>
                                        <p:attrNameLst>
                                          <p:attrName>style.visibility</p:attrName>
                                        </p:attrNameLst>
                                      </p:cBhvr>
                                      <p:to>
                                        <p:strVal val="visible"/>
                                      </p:to>
                                    </p:set>
                                    <p:animEffect transition="in" filter="fade">
                                      <p:cBhvr>
                                        <p:cTn id="96" dur="500"/>
                                        <p:tgtEl>
                                          <p:spTgt spid="151"/>
                                        </p:tgtEl>
                                      </p:cBhvr>
                                    </p:animEffect>
                                  </p:childTnLst>
                                </p:cTn>
                              </p:par>
                              <p:par>
                                <p:cTn id="97" presetID="10" presetClass="entr" presetSubtype="0" fill="hold" nodeType="withEffect">
                                  <p:stCondLst>
                                    <p:cond delay="0"/>
                                  </p:stCondLst>
                                  <p:childTnLst>
                                    <p:set>
                                      <p:cBhvr>
                                        <p:cTn id="98" dur="1" fill="hold">
                                          <p:stCondLst>
                                            <p:cond delay="0"/>
                                          </p:stCondLst>
                                        </p:cTn>
                                        <p:tgtEl>
                                          <p:spTgt spid="202"/>
                                        </p:tgtEl>
                                        <p:attrNameLst>
                                          <p:attrName>style.visibility</p:attrName>
                                        </p:attrNameLst>
                                      </p:cBhvr>
                                      <p:to>
                                        <p:strVal val="visible"/>
                                      </p:to>
                                    </p:set>
                                    <p:animEffect transition="in" filter="fade">
                                      <p:cBhvr>
                                        <p:cTn id="99" dur="500"/>
                                        <p:tgtEl>
                                          <p:spTgt spid="202"/>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25"/>
                                        </p:tgtEl>
                                        <p:attrNameLst>
                                          <p:attrName>style.visibility</p:attrName>
                                        </p:attrNameLst>
                                      </p:cBhvr>
                                      <p:to>
                                        <p:strVal val="visible"/>
                                      </p:to>
                                    </p:set>
                                    <p:animEffect transition="in" filter="fade">
                                      <p:cBhvr>
                                        <p:cTn id="102"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Graphic spid="101" grpId="0">
        <p:bldAsOne/>
      </p:bldGraphic>
      <p:bldGraphic spid="147" grpId="0">
        <p:bldAsOne/>
      </p:bldGraphic>
      <p:bldGraphic spid="148" grpId="0">
        <p:bldAsOne/>
      </p:bldGraphic>
      <p:bldGraphic spid="151" grpId="0">
        <p:bldAsOne/>
      </p:bldGraphic>
      <p:bldP spid="217" grpId="0"/>
      <p:bldP spid="218" grpId="0"/>
      <p:bldP spid="219" grpId="0"/>
      <p:bldP spid="220" grpId="0"/>
      <p:bldP spid="221" grpId="0"/>
      <p:bldP spid="223" grpId="0"/>
      <p:bldP spid="224"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Box 53"/>
          <p:cNvSpPr txBox="1">
            <a:spLocks noChangeArrowheads="1"/>
          </p:cNvSpPr>
          <p:nvPr/>
        </p:nvSpPr>
        <p:spPr bwMode="auto">
          <a:xfrm>
            <a:off x="4446588" y="3505200"/>
            <a:ext cx="47625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800"/>
              <a:t>The array is beeing divided to the heaped</a:t>
            </a:r>
          </a:p>
          <a:p>
            <a:pPr eaLnBrk="1" hangingPunct="1"/>
            <a:r>
              <a:rPr lang="en-US" sz="1800"/>
              <a:t>part (left) and the sorted part (right).</a:t>
            </a:r>
          </a:p>
          <a:p>
            <a:pPr eaLnBrk="1" hangingPunct="1"/>
            <a:endParaRPr lang="en-US" sz="1800"/>
          </a:p>
          <a:p>
            <a:pPr eaLnBrk="1" hangingPunct="1"/>
            <a:endParaRPr lang="en-US" sz="1800"/>
          </a:p>
          <a:p>
            <a:pPr eaLnBrk="1" hangingPunct="1"/>
            <a:r>
              <a:rPr lang="en-US" sz="1800"/>
              <a:t>The biggest (first of the heap) is moved right.</a:t>
            </a:r>
          </a:p>
        </p:txBody>
      </p:sp>
      <p:graphicFrame>
        <p:nvGraphicFramePr>
          <p:cNvPr id="7" name="Diagram 6"/>
          <p:cNvGraphicFramePr/>
          <p:nvPr/>
        </p:nvGraphicFramePr>
        <p:xfrm>
          <a:off x="0" y="1417638"/>
          <a:ext cx="44196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30163" y="3200437"/>
          <a:ext cx="4419600" cy="175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8" name="Group 51"/>
          <p:cNvGrpSpPr>
            <a:grpSpLocks/>
          </p:cNvGrpSpPr>
          <p:nvPr/>
        </p:nvGrpSpPr>
        <p:grpSpPr bwMode="auto">
          <a:xfrm>
            <a:off x="4446588" y="2347913"/>
            <a:ext cx="4621212" cy="239712"/>
            <a:chOff x="1248" y="2936"/>
            <a:chExt cx="3360" cy="125"/>
          </a:xfrm>
          <a:solidFill>
            <a:schemeClr val="bg1"/>
          </a:solidFill>
        </p:grpSpPr>
        <p:sp>
          <p:nvSpPr>
            <p:cNvPr id="198721" name="Rectangle 18"/>
            <p:cNvSpPr>
              <a:spLocks noChangeArrowheads="1"/>
            </p:cNvSpPr>
            <p:nvPr/>
          </p:nvSpPr>
          <p:spPr bwMode="auto">
            <a:xfrm>
              <a:off x="124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99 </a:t>
              </a:r>
            </a:p>
          </p:txBody>
        </p:sp>
        <p:sp>
          <p:nvSpPr>
            <p:cNvPr id="198722" name="Rectangle 19"/>
            <p:cNvSpPr>
              <a:spLocks noChangeArrowheads="1"/>
            </p:cNvSpPr>
            <p:nvPr/>
          </p:nvSpPr>
          <p:spPr bwMode="auto">
            <a:xfrm>
              <a:off x="148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62</a:t>
              </a:r>
            </a:p>
          </p:txBody>
        </p:sp>
        <p:sp>
          <p:nvSpPr>
            <p:cNvPr id="198723" name="Rectangle 20"/>
            <p:cNvSpPr>
              <a:spLocks noChangeArrowheads="1"/>
            </p:cNvSpPr>
            <p:nvPr/>
          </p:nvSpPr>
          <p:spPr bwMode="auto">
            <a:xfrm>
              <a:off x="172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72</a:t>
              </a:r>
            </a:p>
          </p:txBody>
        </p:sp>
        <p:sp>
          <p:nvSpPr>
            <p:cNvPr id="198724" name="Rectangle 21"/>
            <p:cNvSpPr>
              <a:spLocks noChangeArrowheads="1"/>
            </p:cNvSpPr>
            <p:nvPr/>
          </p:nvSpPr>
          <p:spPr bwMode="auto">
            <a:xfrm>
              <a:off x="196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24</a:t>
              </a:r>
            </a:p>
          </p:txBody>
        </p:sp>
        <p:sp>
          <p:nvSpPr>
            <p:cNvPr id="198725" name="Rectangle 22"/>
            <p:cNvSpPr>
              <a:spLocks noChangeArrowheads="1"/>
            </p:cNvSpPr>
            <p:nvPr/>
          </p:nvSpPr>
          <p:spPr bwMode="auto">
            <a:xfrm>
              <a:off x="220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38</a:t>
              </a:r>
            </a:p>
          </p:txBody>
        </p:sp>
        <p:sp>
          <p:nvSpPr>
            <p:cNvPr id="198726" name="Rectangle 23"/>
            <p:cNvSpPr>
              <a:spLocks noChangeArrowheads="1"/>
            </p:cNvSpPr>
            <p:nvPr/>
          </p:nvSpPr>
          <p:spPr bwMode="auto">
            <a:xfrm>
              <a:off x="2447"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40</a:t>
              </a:r>
            </a:p>
          </p:txBody>
        </p:sp>
        <p:sp>
          <p:nvSpPr>
            <p:cNvPr id="198727" name="Rectangle 24"/>
            <p:cNvSpPr>
              <a:spLocks noChangeArrowheads="1"/>
            </p:cNvSpPr>
            <p:nvPr/>
          </p:nvSpPr>
          <p:spPr bwMode="auto">
            <a:xfrm>
              <a:off x="2688" y="2936"/>
              <a:ext cx="241"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dirty="0"/>
                <a:t>56</a:t>
              </a:r>
            </a:p>
          </p:txBody>
        </p:sp>
        <p:sp>
          <p:nvSpPr>
            <p:cNvPr id="198728" name="Rectangle 25"/>
            <p:cNvSpPr>
              <a:spLocks noChangeArrowheads="1"/>
            </p:cNvSpPr>
            <p:nvPr/>
          </p:nvSpPr>
          <p:spPr bwMode="auto">
            <a:xfrm>
              <a:off x="2929" y="2936"/>
              <a:ext cx="239"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13</a:t>
              </a:r>
            </a:p>
          </p:txBody>
        </p:sp>
        <p:sp>
          <p:nvSpPr>
            <p:cNvPr id="198729" name="Rectangle 26"/>
            <p:cNvSpPr>
              <a:spLocks noChangeArrowheads="1"/>
            </p:cNvSpPr>
            <p:nvPr/>
          </p:nvSpPr>
          <p:spPr bwMode="auto">
            <a:xfrm>
              <a:off x="316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9</a:t>
              </a:r>
            </a:p>
          </p:txBody>
        </p:sp>
        <p:sp>
          <p:nvSpPr>
            <p:cNvPr id="198730" name="Rectangle 27"/>
            <p:cNvSpPr>
              <a:spLocks noChangeArrowheads="1"/>
            </p:cNvSpPr>
            <p:nvPr/>
          </p:nvSpPr>
          <p:spPr bwMode="auto">
            <a:xfrm>
              <a:off x="340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10</a:t>
              </a:r>
            </a:p>
          </p:txBody>
        </p:sp>
        <p:sp>
          <p:nvSpPr>
            <p:cNvPr id="198731" name="Rectangle 28"/>
            <p:cNvSpPr>
              <a:spLocks noChangeArrowheads="1"/>
            </p:cNvSpPr>
            <p:nvPr/>
          </p:nvSpPr>
          <p:spPr bwMode="auto">
            <a:xfrm>
              <a:off x="364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23</a:t>
              </a:r>
            </a:p>
          </p:txBody>
        </p:sp>
        <p:sp>
          <p:nvSpPr>
            <p:cNvPr id="198732" name="Rectangle 29"/>
            <p:cNvSpPr>
              <a:spLocks noChangeArrowheads="1"/>
            </p:cNvSpPr>
            <p:nvPr/>
          </p:nvSpPr>
          <p:spPr bwMode="auto">
            <a:xfrm>
              <a:off x="388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6</a:t>
              </a:r>
            </a:p>
          </p:txBody>
        </p:sp>
        <p:sp>
          <p:nvSpPr>
            <p:cNvPr id="198733" name="Rectangle 30"/>
            <p:cNvSpPr>
              <a:spLocks noChangeArrowheads="1"/>
            </p:cNvSpPr>
            <p:nvPr/>
          </p:nvSpPr>
          <p:spPr bwMode="auto">
            <a:xfrm>
              <a:off x="412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31</a:t>
              </a:r>
            </a:p>
          </p:txBody>
        </p:sp>
        <p:sp>
          <p:nvSpPr>
            <p:cNvPr id="198734" name="Rectangle 31"/>
            <p:cNvSpPr>
              <a:spLocks noChangeArrowheads="1"/>
            </p:cNvSpPr>
            <p:nvPr/>
          </p:nvSpPr>
          <p:spPr bwMode="auto">
            <a:xfrm>
              <a:off x="436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15</a:t>
              </a:r>
            </a:p>
          </p:txBody>
        </p:sp>
      </p:grpSp>
      <p:sp>
        <p:nvSpPr>
          <p:cNvPr id="194568" name="TextBox 4"/>
          <p:cNvSpPr txBox="1">
            <a:spLocks noChangeArrowheads="1"/>
          </p:cNvSpPr>
          <p:nvPr/>
        </p:nvSpPr>
        <p:spPr bwMode="auto">
          <a:xfrm>
            <a:off x="4419600" y="1676400"/>
            <a:ext cx="4759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800"/>
              <a:t>The array is not sorted yet. The biggest item</a:t>
            </a:r>
          </a:p>
          <a:p>
            <a:pPr eaLnBrk="1" hangingPunct="1"/>
            <a:r>
              <a:rPr lang="en-US" sz="1800"/>
              <a:t>Though, must be the first. </a:t>
            </a:r>
            <a:endParaRPr lang="he-IL" sz="1800"/>
          </a:p>
        </p:txBody>
      </p:sp>
      <p:cxnSp>
        <p:nvCxnSpPr>
          <p:cNvPr id="9" name="Straight Arrow Connector 8"/>
          <p:cNvCxnSpPr/>
          <p:nvPr/>
        </p:nvCxnSpPr>
        <p:spPr>
          <a:xfrm>
            <a:off x="4611688" y="4198938"/>
            <a:ext cx="4291012" cy="0"/>
          </a:xfrm>
          <a:prstGeom prst="straightConnector1">
            <a:avLst/>
          </a:prstGeom>
          <a:ln w="19050">
            <a:solidFill>
              <a:srgbClr val="0033CC"/>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621213" y="5997575"/>
            <a:ext cx="660400" cy="0"/>
          </a:xfrm>
          <a:prstGeom prst="straightConnector1">
            <a:avLst/>
          </a:prstGeom>
          <a:ln w="19050">
            <a:solidFill>
              <a:srgbClr val="0033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4" name="Group 51"/>
          <p:cNvGrpSpPr>
            <a:grpSpLocks/>
          </p:cNvGrpSpPr>
          <p:nvPr/>
        </p:nvGrpSpPr>
        <p:grpSpPr bwMode="auto">
          <a:xfrm>
            <a:off x="4446588" y="4279900"/>
            <a:ext cx="4621212" cy="239713"/>
            <a:chOff x="1248" y="2936"/>
            <a:chExt cx="3360" cy="125"/>
          </a:xfrm>
          <a:solidFill>
            <a:schemeClr val="bg1"/>
          </a:solidFill>
        </p:grpSpPr>
        <p:sp>
          <p:nvSpPr>
            <p:cNvPr id="198707" name="Rectangle 18"/>
            <p:cNvSpPr>
              <a:spLocks noChangeArrowheads="1"/>
            </p:cNvSpPr>
            <p:nvPr/>
          </p:nvSpPr>
          <p:spPr bwMode="auto">
            <a:xfrm>
              <a:off x="124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15</a:t>
              </a:r>
            </a:p>
          </p:txBody>
        </p:sp>
        <p:sp>
          <p:nvSpPr>
            <p:cNvPr id="198708" name="Rectangle 19"/>
            <p:cNvSpPr>
              <a:spLocks noChangeArrowheads="1"/>
            </p:cNvSpPr>
            <p:nvPr/>
          </p:nvSpPr>
          <p:spPr bwMode="auto">
            <a:xfrm>
              <a:off x="148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62</a:t>
              </a:r>
            </a:p>
          </p:txBody>
        </p:sp>
        <p:sp>
          <p:nvSpPr>
            <p:cNvPr id="198709" name="Rectangle 20"/>
            <p:cNvSpPr>
              <a:spLocks noChangeArrowheads="1"/>
            </p:cNvSpPr>
            <p:nvPr/>
          </p:nvSpPr>
          <p:spPr bwMode="auto">
            <a:xfrm>
              <a:off x="172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72</a:t>
              </a:r>
            </a:p>
          </p:txBody>
        </p:sp>
        <p:sp>
          <p:nvSpPr>
            <p:cNvPr id="198710" name="Rectangle 21"/>
            <p:cNvSpPr>
              <a:spLocks noChangeArrowheads="1"/>
            </p:cNvSpPr>
            <p:nvPr/>
          </p:nvSpPr>
          <p:spPr bwMode="auto">
            <a:xfrm>
              <a:off x="196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24</a:t>
              </a:r>
            </a:p>
          </p:txBody>
        </p:sp>
        <p:sp>
          <p:nvSpPr>
            <p:cNvPr id="198711" name="Rectangle 22"/>
            <p:cNvSpPr>
              <a:spLocks noChangeArrowheads="1"/>
            </p:cNvSpPr>
            <p:nvPr/>
          </p:nvSpPr>
          <p:spPr bwMode="auto">
            <a:xfrm>
              <a:off x="220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38</a:t>
              </a:r>
            </a:p>
          </p:txBody>
        </p:sp>
        <p:sp>
          <p:nvSpPr>
            <p:cNvPr id="198712" name="Rectangle 23"/>
            <p:cNvSpPr>
              <a:spLocks noChangeArrowheads="1"/>
            </p:cNvSpPr>
            <p:nvPr/>
          </p:nvSpPr>
          <p:spPr bwMode="auto">
            <a:xfrm>
              <a:off x="2447"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40</a:t>
              </a:r>
            </a:p>
          </p:txBody>
        </p:sp>
        <p:sp>
          <p:nvSpPr>
            <p:cNvPr id="198713" name="Rectangle 24"/>
            <p:cNvSpPr>
              <a:spLocks noChangeArrowheads="1"/>
            </p:cNvSpPr>
            <p:nvPr/>
          </p:nvSpPr>
          <p:spPr bwMode="auto">
            <a:xfrm>
              <a:off x="2688" y="2936"/>
              <a:ext cx="241"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56</a:t>
              </a:r>
            </a:p>
          </p:txBody>
        </p:sp>
        <p:sp>
          <p:nvSpPr>
            <p:cNvPr id="198714" name="Rectangle 25"/>
            <p:cNvSpPr>
              <a:spLocks noChangeArrowheads="1"/>
            </p:cNvSpPr>
            <p:nvPr/>
          </p:nvSpPr>
          <p:spPr bwMode="auto">
            <a:xfrm>
              <a:off x="2929" y="2936"/>
              <a:ext cx="239"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13</a:t>
              </a:r>
            </a:p>
          </p:txBody>
        </p:sp>
        <p:sp>
          <p:nvSpPr>
            <p:cNvPr id="198715" name="Rectangle 26"/>
            <p:cNvSpPr>
              <a:spLocks noChangeArrowheads="1"/>
            </p:cNvSpPr>
            <p:nvPr/>
          </p:nvSpPr>
          <p:spPr bwMode="auto">
            <a:xfrm>
              <a:off x="316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9</a:t>
              </a:r>
            </a:p>
          </p:txBody>
        </p:sp>
        <p:sp>
          <p:nvSpPr>
            <p:cNvPr id="198716" name="Rectangle 27"/>
            <p:cNvSpPr>
              <a:spLocks noChangeArrowheads="1"/>
            </p:cNvSpPr>
            <p:nvPr/>
          </p:nvSpPr>
          <p:spPr bwMode="auto">
            <a:xfrm>
              <a:off x="340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10</a:t>
              </a:r>
            </a:p>
          </p:txBody>
        </p:sp>
        <p:sp>
          <p:nvSpPr>
            <p:cNvPr id="198717" name="Rectangle 28"/>
            <p:cNvSpPr>
              <a:spLocks noChangeArrowheads="1"/>
            </p:cNvSpPr>
            <p:nvPr/>
          </p:nvSpPr>
          <p:spPr bwMode="auto">
            <a:xfrm>
              <a:off x="364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23</a:t>
              </a:r>
            </a:p>
          </p:txBody>
        </p:sp>
        <p:sp>
          <p:nvSpPr>
            <p:cNvPr id="198718" name="Rectangle 29"/>
            <p:cNvSpPr>
              <a:spLocks noChangeArrowheads="1"/>
            </p:cNvSpPr>
            <p:nvPr/>
          </p:nvSpPr>
          <p:spPr bwMode="auto">
            <a:xfrm>
              <a:off x="388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6</a:t>
              </a:r>
            </a:p>
          </p:txBody>
        </p:sp>
        <p:sp>
          <p:nvSpPr>
            <p:cNvPr id="198719" name="Rectangle 30"/>
            <p:cNvSpPr>
              <a:spLocks noChangeArrowheads="1"/>
            </p:cNvSpPr>
            <p:nvPr/>
          </p:nvSpPr>
          <p:spPr bwMode="auto">
            <a:xfrm>
              <a:off x="412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31</a:t>
              </a:r>
            </a:p>
          </p:txBody>
        </p:sp>
        <p:sp>
          <p:nvSpPr>
            <p:cNvPr id="198720" name="Rectangle 31"/>
            <p:cNvSpPr>
              <a:spLocks noChangeArrowheads="1"/>
            </p:cNvSpPr>
            <p:nvPr/>
          </p:nvSpPr>
          <p:spPr bwMode="auto">
            <a:xfrm>
              <a:off x="4368" y="2936"/>
              <a:ext cx="240" cy="125"/>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900" b="1"/>
                <a:t>99</a:t>
              </a:r>
            </a:p>
          </p:txBody>
        </p:sp>
      </p:grpSp>
      <p:sp>
        <p:nvSpPr>
          <p:cNvPr id="2" name="Oval 1"/>
          <p:cNvSpPr/>
          <p:nvPr/>
        </p:nvSpPr>
        <p:spPr>
          <a:xfrm>
            <a:off x="1804988" y="1420813"/>
            <a:ext cx="838200" cy="560387"/>
          </a:xfrm>
          <a:prstGeom prst="ellipse">
            <a:avLst/>
          </a:prstGeom>
          <a:solidFill>
            <a:schemeClr val="accent1">
              <a:alpha val="5000"/>
            </a:schemeClr>
          </a:solidFill>
          <a:ln>
            <a:solidFill>
              <a:srgbClr val="66CC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70" name="Straight Arrow Connector 69"/>
          <p:cNvCxnSpPr/>
          <p:nvPr/>
        </p:nvCxnSpPr>
        <p:spPr>
          <a:xfrm>
            <a:off x="4611688" y="4579938"/>
            <a:ext cx="4291012" cy="0"/>
          </a:xfrm>
          <a:prstGeom prst="straightConnector1">
            <a:avLst/>
          </a:prstGeom>
          <a:ln w="19050">
            <a:solidFill>
              <a:srgbClr val="0033C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5383213" y="5997575"/>
            <a:ext cx="1258887" cy="3175"/>
          </a:xfrm>
          <a:prstGeom prst="straightConnector1">
            <a:avLst/>
          </a:prstGeom>
          <a:ln w="19050">
            <a:solidFill>
              <a:srgbClr val="0033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nvGraphicFramePr>
        <p:xfrm>
          <a:off x="75406" y="4888042"/>
          <a:ext cx="4297363" cy="17387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 name="TextBox 5"/>
          <p:cNvSpPr txBox="1">
            <a:spLocks noChangeArrowheads="1"/>
          </p:cNvSpPr>
          <p:nvPr/>
        </p:nvSpPr>
        <p:spPr bwMode="auto">
          <a:xfrm>
            <a:off x="4449763" y="5326063"/>
            <a:ext cx="4699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800">
                <a:solidFill>
                  <a:srgbClr val="000000"/>
                </a:solidFill>
              </a:rPr>
              <a:t>After the swap we rearrange our heap.</a:t>
            </a:r>
          </a:p>
          <a:p>
            <a:pPr eaLnBrk="1" hangingPunct="1"/>
            <a:r>
              <a:rPr lang="en-US" sz="1800">
                <a:solidFill>
                  <a:srgbClr val="000000"/>
                </a:solidFill>
              </a:rPr>
              <a:t>Swapping downwards with the biggest child.</a:t>
            </a:r>
          </a:p>
          <a:p>
            <a:pPr eaLnBrk="1" hangingPunct="1"/>
            <a:endParaRPr lang="he-IL"/>
          </a:p>
        </p:txBody>
      </p:sp>
      <p:grpSp>
        <p:nvGrpSpPr>
          <p:cNvPr id="77" name="Group 51"/>
          <p:cNvGrpSpPr>
            <a:grpSpLocks/>
          </p:cNvGrpSpPr>
          <p:nvPr/>
        </p:nvGrpSpPr>
        <p:grpSpPr bwMode="auto">
          <a:xfrm>
            <a:off x="4446588" y="6049963"/>
            <a:ext cx="4621212" cy="257175"/>
            <a:chOff x="1248" y="2936"/>
            <a:chExt cx="3360" cy="134"/>
          </a:xfrm>
        </p:grpSpPr>
        <p:sp>
          <p:nvSpPr>
            <p:cNvPr id="202790" name="Rectangle 18"/>
            <p:cNvSpPr>
              <a:spLocks noChangeArrowheads="1"/>
            </p:cNvSpPr>
            <p:nvPr/>
          </p:nvSpPr>
          <p:spPr bwMode="auto">
            <a:xfrm>
              <a:off x="1248" y="2936"/>
              <a:ext cx="240" cy="125"/>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15</a:t>
              </a:r>
            </a:p>
          </p:txBody>
        </p:sp>
        <p:sp>
          <p:nvSpPr>
            <p:cNvPr id="202791" name="Rectangle 19"/>
            <p:cNvSpPr>
              <a:spLocks noChangeArrowheads="1"/>
            </p:cNvSpPr>
            <p:nvPr/>
          </p:nvSpPr>
          <p:spPr bwMode="auto">
            <a:xfrm>
              <a:off x="148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62</a:t>
              </a:r>
            </a:p>
          </p:txBody>
        </p:sp>
        <p:sp>
          <p:nvSpPr>
            <p:cNvPr id="202792" name="Rectangle 20"/>
            <p:cNvSpPr>
              <a:spLocks noChangeArrowheads="1"/>
            </p:cNvSpPr>
            <p:nvPr/>
          </p:nvSpPr>
          <p:spPr bwMode="auto">
            <a:xfrm>
              <a:off x="1728" y="2936"/>
              <a:ext cx="240" cy="125"/>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72</a:t>
              </a:r>
            </a:p>
          </p:txBody>
        </p:sp>
        <p:sp>
          <p:nvSpPr>
            <p:cNvPr id="202793" name="Rectangle 21"/>
            <p:cNvSpPr>
              <a:spLocks noChangeArrowheads="1"/>
            </p:cNvSpPr>
            <p:nvPr/>
          </p:nvSpPr>
          <p:spPr bwMode="auto">
            <a:xfrm>
              <a:off x="196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24</a:t>
              </a:r>
            </a:p>
          </p:txBody>
        </p:sp>
        <p:sp>
          <p:nvSpPr>
            <p:cNvPr id="202794" name="Rectangle 22"/>
            <p:cNvSpPr>
              <a:spLocks noChangeArrowheads="1"/>
            </p:cNvSpPr>
            <p:nvPr/>
          </p:nvSpPr>
          <p:spPr bwMode="auto">
            <a:xfrm>
              <a:off x="220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38</a:t>
              </a:r>
            </a:p>
          </p:txBody>
        </p:sp>
        <p:sp>
          <p:nvSpPr>
            <p:cNvPr id="202795" name="Rectangle 23"/>
            <p:cNvSpPr>
              <a:spLocks noChangeArrowheads="1"/>
            </p:cNvSpPr>
            <p:nvPr/>
          </p:nvSpPr>
          <p:spPr bwMode="auto">
            <a:xfrm>
              <a:off x="2447"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40</a:t>
              </a:r>
            </a:p>
          </p:txBody>
        </p:sp>
        <p:sp>
          <p:nvSpPr>
            <p:cNvPr id="202796" name="Rectangle 24"/>
            <p:cNvSpPr>
              <a:spLocks noChangeArrowheads="1"/>
            </p:cNvSpPr>
            <p:nvPr/>
          </p:nvSpPr>
          <p:spPr bwMode="auto">
            <a:xfrm>
              <a:off x="2688" y="2936"/>
              <a:ext cx="241" cy="125"/>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56</a:t>
              </a:r>
            </a:p>
          </p:txBody>
        </p:sp>
        <p:sp>
          <p:nvSpPr>
            <p:cNvPr id="202797" name="Rectangle 25"/>
            <p:cNvSpPr>
              <a:spLocks noChangeArrowheads="1"/>
            </p:cNvSpPr>
            <p:nvPr/>
          </p:nvSpPr>
          <p:spPr bwMode="auto">
            <a:xfrm>
              <a:off x="2929" y="2936"/>
              <a:ext cx="239"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13</a:t>
              </a:r>
            </a:p>
          </p:txBody>
        </p:sp>
        <p:sp>
          <p:nvSpPr>
            <p:cNvPr id="202798" name="Rectangle 26"/>
            <p:cNvSpPr>
              <a:spLocks noChangeArrowheads="1"/>
            </p:cNvSpPr>
            <p:nvPr/>
          </p:nvSpPr>
          <p:spPr bwMode="auto">
            <a:xfrm>
              <a:off x="316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9</a:t>
              </a:r>
            </a:p>
          </p:txBody>
        </p:sp>
        <p:sp>
          <p:nvSpPr>
            <p:cNvPr id="202799" name="Rectangle 27"/>
            <p:cNvSpPr>
              <a:spLocks noChangeArrowheads="1"/>
            </p:cNvSpPr>
            <p:nvPr/>
          </p:nvSpPr>
          <p:spPr bwMode="auto">
            <a:xfrm>
              <a:off x="340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10</a:t>
              </a:r>
            </a:p>
          </p:txBody>
        </p:sp>
        <p:sp>
          <p:nvSpPr>
            <p:cNvPr id="202800" name="Rectangle 28"/>
            <p:cNvSpPr>
              <a:spLocks noChangeArrowheads="1"/>
            </p:cNvSpPr>
            <p:nvPr/>
          </p:nvSpPr>
          <p:spPr bwMode="auto">
            <a:xfrm>
              <a:off x="364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23</a:t>
              </a:r>
            </a:p>
          </p:txBody>
        </p:sp>
        <p:sp>
          <p:nvSpPr>
            <p:cNvPr id="202801" name="Rectangle 29"/>
            <p:cNvSpPr>
              <a:spLocks noChangeArrowheads="1"/>
            </p:cNvSpPr>
            <p:nvPr/>
          </p:nvSpPr>
          <p:spPr bwMode="auto">
            <a:xfrm>
              <a:off x="3890" y="2945"/>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6</a:t>
              </a:r>
            </a:p>
          </p:txBody>
        </p:sp>
        <p:sp>
          <p:nvSpPr>
            <p:cNvPr id="202802" name="Rectangle 30"/>
            <p:cNvSpPr>
              <a:spLocks noChangeArrowheads="1"/>
            </p:cNvSpPr>
            <p:nvPr/>
          </p:nvSpPr>
          <p:spPr bwMode="auto">
            <a:xfrm>
              <a:off x="412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31</a:t>
              </a:r>
            </a:p>
          </p:txBody>
        </p:sp>
        <p:sp>
          <p:nvSpPr>
            <p:cNvPr id="202803" name="Rectangle 31"/>
            <p:cNvSpPr>
              <a:spLocks noChangeArrowheads="1"/>
            </p:cNvSpPr>
            <p:nvPr/>
          </p:nvSpPr>
          <p:spPr bwMode="auto">
            <a:xfrm>
              <a:off x="4368" y="2936"/>
              <a:ext cx="240" cy="125"/>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99</a:t>
              </a:r>
            </a:p>
          </p:txBody>
        </p:sp>
      </p:grpSp>
      <p:grpSp>
        <p:nvGrpSpPr>
          <p:cNvPr id="92" name="Group 51"/>
          <p:cNvGrpSpPr>
            <a:grpSpLocks/>
          </p:cNvGrpSpPr>
          <p:nvPr/>
        </p:nvGrpSpPr>
        <p:grpSpPr bwMode="auto">
          <a:xfrm>
            <a:off x="4449763" y="6481763"/>
            <a:ext cx="4621212" cy="239712"/>
            <a:chOff x="1248" y="2936"/>
            <a:chExt cx="3360" cy="125"/>
          </a:xfrm>
        </p:grpSpPr>
        <p:sp>
          <p:nvSpPr>
            <p:cNvPr id="202776" name="Rectangle 18"/>
            <p:cNvSpPr>
              <a:spLocks noChangeArrowheads="1"/>
            </p:cNvSpPr>
            <p:nvPr/>
          </p:nvSpPr>
          <p:spPr bwMode="auto">
            <a:xfrm>
              <a:off x="124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72</a:t>
              </a:r>
            </a:p>
          </p:txBody>
        </p:sp>
        <p:sp>
          <p:nvSpPr>
            <p:cNvPr id="202777" name="Rectangle 19"/>
            <p:cNvSpPr>
              <a:spLocks noChangeArrowheads="1"/>
            </p:cNvSpPr>
            <p:nvPr/>
          </p:nvSpPr>
          <p:spPr bwMode="auto">
            <a:xfrm>
              <a:off x="148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62</a:t>
              </a:r>
            </a:p>
          </p:txBody>
        </p:sp>
        <p:sp>
          <p:nvSpPr>
            <p:cNvPr id="202778" name="Rectangle 20"/>
            <p:cNvSpPr>
              <a:spLocks noChangeArrowheads="1"/>
            </p:cNvSpPr>
            <p:nvPr/>
          </p:nvSpPr>
          <p:spPr bwMode="auto">
            <a:xfrm>
              <a:off x="172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56</a:t>
              </a:r>
            </a:p>
          </p:txBody>
        </p:sp>
        <p:sp>
          <p:nvSpPr>
            <p:cNvPr id="202779" name="Rectangle 21"/>
            <p:cNvSpPr>
              <a:spLocks noChangeArrowheads="1"/>
            </p:cNvSpPr>
            <p:nvPr/>
          </p:nvSpPr>
          <p:spPr bwMode="auto">
            <a:xfrm>
              <a:off x="196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24</a:t>
              </a:r>
            </a:p>
          </p:txBody>
        </p:sp>
        <p:sp>
          <p:nvSpPr>
            <p:cNvPr id="202780" name="Rectangle 22"/>
            <p:cNvSpPr>
              <a:spLocks noChangeArrowheads="1"/>
            </p:cNvSpPr>
            <p:nvPr/>
          </p:nvSpPr>
          <p:spPr bwMode="auto">
            <a:xfrm>
              <a:off x="220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38</a:t>
              </a:r>
            </a:p>
          </p:txBody>
        </p:sp>
        <p:sp>
          <p:nvSpPr>
            <p:cNvPr id="202781" name="Rectangle 23"/>
            <p:cNvSpPr>
              <a:spLocks noChangeArrowheads="1"/>
            </p:cNvSpPr>
            <p:nvPr/>
          </p:nvSpPr>
          <p:spPr bwMode="auto">
            <a:xfrm>
              <a:off x="2447"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40</a:t>
              </a:r>
            </a:p>
          </p:txBody>
        </p:sp>
        <p:sp>
          <p:nvSpPr>
            <p:cNvPr id="202782" name="Rectangle 24"/>
            <p:cNvSpPr>
              <a:spLocks noChangeArrowheads="1"/>
            </p:cNvSpPr>
            <p:nvPr/>
          </p:nvSpPr>
          <p:spPr bwMode="auto">
            <a:xfrm>
              <a:off x="2688" y="2936"/>
              <a:ext cx="241"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15</a:t>
              </a:r>
            </a:p>
          </p:txBody>
        </p:sp>
        <p:sp>
          <p:nvSpPr>
            <p:cNvPr id="202783" name="Rectangle 25"/>
            <p:cNvSpPr>
              <a:spLocks noChangeArrowheads="1"/>
            </p:cNvSpPr>
            <p:nvPr/>
          </p:nvSpPr>
          <p:spPr bwMode="auto">
            <a:xfrm>
              <a:off x="2929" y="2936"/>
              <a:ext cx="239"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13</a:t>
              </a:r>
            </a:p>
          </p:txBody>
        </p:sp>
        <p:sp>
          <p:nvSpPr>
            <p:cNvPr id="202784" name="Rectangle 26"/>
            <p:cNvSpPr>
              <a:spLocks noChangeArrowheads="1"/>
            </p:cNvSpPr>
            <p:nvPr/>
          </p:nvSpPr>
          <p:spPr bwMode="auto">
            <a:xfrm>
              <a:off x="316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9</a:t>
              </a:r>
            </a:p>
          </p:txBody>
        </p:sp>
        <p:sp>
          <p:nvSpPr>
            <p:cNvPr id="202785" name="Rectangle 27"/>
            <p:cNvSpPr>
              <a:spLocks noChangeArrowheads="1"/>
            </p:cNvSpPr>
            <p:nvPr/>
          </p:nvSpPr>
          <p:spPr bwMode="auto">
            <a:xfrm>
              <a:off x="340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10</a:t>
              </a:r>
            </a:p>
          </p:txBody>
        </p:sp>
        <p:sp>
          <p:nvSpPr>
            <p:cNvPr id="202786" name="Rectangle 28"/>
            <p:cNvSpPr>
              <a:spLocks noChangeArrowheads="1"/>
            </p:cNvSpPr>
            <p:nvPr/>
          </p:nvSpPr>
          <p:spPr bwMode="auto">
            <a:xfrm>
              <a:off x="364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23</a:t>
              </a:r>
            </a:p>
          </p:txBody>
        </p:sp>
        <p:sp>
          <p:nvSpPr>
            <p:cNvPr id="202787" name="Rectangle 29"/>
            <p:cNvSpPr>
              <a:spLocks noChangeArrowheads="1"/>
            </p:cNvSpPr>
            <p:nvPr/>
          </p:nvSpPr>
          <p:spPr bwMode="auto">
            <a:xfrm>
              <a:off x="388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6</a:t>
              </a:r>
            </a:p>
          </p:txBody>
        </p:sp>
        <p:sp>
          <p:nvSpPr>
            <p:cNvPr id="202788" name="Rectangle 30"/>
            <p:cNvSpPr>
              <a:spLocks noChangeArrowheads="1"/>
            </p:cNvSpPr>
            <p:nvPr/>
          </p:nvSpPr>
          <p:spPr bwMode="auto">
            <a:xfrm>
              <a:off x="4128" y="2936"/>
              <a:ext cx="240" cy="1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31</a:t>
              </a:r>
            </a:p>
          </p:txBody>
        </p:sp>
        <p:sp>
          <p:nvSpPr>
            <p:cNvPr id="202789" name="Rectangle 31"/>
            <p:cNvSpPr>
              <a:spLocks noChangeArrowheads="1"/>
            </p:cNvSpPr>
            <p:nvPr/>
          </p:nvSpPr>
          <p:spPr bwMode="auto">
            <a:xfrm>
              <a:off x="4368" y="2936"/>
              <a:ext cx="240" cy="125"/>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900" b="1"/>
                <a:t>99</a:t>
              </a:r>
            </a:p>
          </p:txBody>
        </p:sp>
      </p:grpSp>
      <p:sp>
        <p:nvSpPr>
          <p:cNvPr id="202769" name="Rectangle 2"/>
          <p:cNvSpPr>
            <a:spLocks noChangeArrowheads="1"/>
          </p:cNvSpPr>
          <p:nvPr/>
        </p:nvSpPr>
        <p:spPr bwMode="auto">
          <a:xfrm>
            <a:off x="685800" y="6858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Heap sort</a:t>
            </a:r>
            <a:r>
              <a:rPr lang="en-US" sz="4200" b="1">
                <a:solidFill>
                  <a:srgbClr val="000000"/>
                </a:solidFill>
                <a:latin typeface="Times New Roman" pitchFamily="18" charset="0"/>
              </a:rPr>
              <a:t> </a:t>
            </a:r>
            <a:r>
              <a:rPr lang="en-US" sz="1200" b="1">
                <a:solidFill>
                  <a:srgbClr val="000000"/>
                </a:solidFill>
                <a:latin typeface="Times New Roman" pitchFamily="18" charset="0"/>
              </a:rPr>
              <a:t>(3)</a:t>
            </a:r>
            <a:endParaRPr lang="en-US" sz="4200" b="1">
              <a:latin typeface="Times New Roman" pitchFamily="18" charset="0"/>
            </a:endParaRPr>
          </a:p>
        </p:txBody>
      </p:sp>
      <p:cxnSp>
        <p:nvCxnSpPr>
          <p:cNvPr id="16" name="Straight Connector 15"/>
          <p:cNvCxnSpPr/>
          <p:nvPr/>
        </p:nvCxnSpPr>
        <p:spPr>
          <a:xfrm>
            <a:off x="2514600" y="3429000"/>
            <a:ext cx="9906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05200" y="3429000"/>
            <a:ext cx="0" cy="304800"/>
          </a:xfrm>
          <a:prstGeom prst="line">
            <a:avLst/>
          </a:prstGeom>
          <a:ln>
            <a:prstDash val="lgDash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657600" y="3886200"/>
            <a:ext cx="381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038600" y="3886200"/>
            <a:ext cx="0" cy="236538"/>
          </a:xfrm>
          <a:prstGeom prst="straightConnector1">
            <a:avLst/>
          </a:prstGeom>
          <a:ln>
            <a:prstDash val="lgDashDot"/>
            <a:tailEnd type="stealth"/>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505200" y="1676400"/>
            <a:ext cx="0" cy="1166813"/>
          </a:xfrm>
          <a:prstGeom prst="straightConnector1">
            <a:avLst/>
          </a:prstGeom>
          <a:ln>
            <a:prstDash val="lgDash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2775" name="מלבן 2"/>
          <p:cNvSpPr>
            <a:spLocks noChangeArrowheads="1"/>
          </p:cNvSpPr>
          <p:nvPr/>
        </p:nvSpPr>
        <p:spPr bwMode="auto">
          <a:xfrm>
            <a:off x="152400" y="6626225"/>
            <a:ext cx="3571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E1C24766-73F8-4081-81CD-906A54FEF7E9}" type="slidenum">
              <a:rPr lang="he-IL">
                <a:solidFill>
                  <a:srgbClr val="898989"/>
                </a:solidFill>
                <a:cs typeface="Arial" pitchFamily="34" charset="0"/>
              </a:rPr>
              <a:pPr/>
              <a:t>221</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568"/>
                                        </p:tgtEl>
                                        <p:attrNameLst>
                                          <p:attrName>style.visibility</p:attrName>
                                        </p:attrNameLst>
                                      </p:cBhvr>
                                      <p:to>
                                        <p:strVal val="visible"/>
                                      </p:to>
                                    </p:set>
                                    <p:animEffect transition="in" filter="fade">
                                      <p:cBhvr>
                                        <p:cTn id="13" dur="500"/>
                                        <p:tgtEl>
                                          <p:spTgt spid="1945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4562"/>
                                        </p:tgtEl>
                                        <p:attrNameLst>
                                          <p:attrName>style.visibility</p:attrName>
                                        </p:attrNameLst>
                                      </p:cBhvr>
                                      <p:to>
                                        <p:strVal val="visible"/>
                                      </p:to>
                                    </p:set>
                                    <p:animEffect transition="in" filter="fade">
                                      <p:cBhvr>
                                        <p:cTn id="26" dur="500"/>
                                        <p:tgtEl>
                                          <p:spTgt spid="19456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nodeType="with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fade">
                                      <p:cBhvr>
                                        <p:cTn id="38" dur="500"/>
                                        <p:tgtEl>
                                          <p:spTgt spid="70"/>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500"/>
                                        <p:tgtEl>
                                          <p:spTgt spid="74"/>
                                        </p:tgtEl>
                                      </p:cBhvr>
                                    </p:animEffect>
                                  </p:childTnLst>
                                </p:cTn>
                              </p:par>
                              <p:par>
                                <p:cTn id="56" presetID="10" presetClass="entr" presetSubtype="0" fill="hold"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par>
                                <p:cTn id="65" presetID="10" presetClass="entr" presetSubtype="0" fill="hold"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500"/>
                                        <p:tgtEl>
                                          <p:spTgt spid="77"/>
                                        </p:tgtEl>
                                      </p:cBhvr>
                                    </p:animEffect>
                                  </p:childTnLst>
                                </p:cTn>
                              </p:par>
                              <p:par>
                                <p:cTn id="68" presetID="10" presetClass="entr" presetSubtype="0"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fade">
                                      <p:cBhvr>
                                        <p:cTn id="7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p:bldGraphic spid="7" grpId="0">
        <p:bldAsOne/>
      </p:bldGraphic>
      <p:bldGraphic spid="8" grpId="0">
        <p:bldAsOne/>
      </p:bldGraphic>
      <p:bldP spid="194568" grpId="0"/>
      <p:bldP spid="2" grpId="0" animBg="1"/>
      <p:bldGraphic spid="75" grpId="0">
        <p:bldAsOne/>
      </p:bldGraphic>
      <p:bldP spid="6" grpId="0"/>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0" y="1752600"/>
          <a:ext cx="436126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51"/>
          <p:cNvGrpSpPr>
            <a:grpSpLocks/>
          </p:cNvGrpSpPr>
          <p:nvPr/>
        </p:nvGrpSpPr>
        <p:grpSpPr bwMode="auto">
          <a:xfrm>
            <a:off x="0" y="3652838"/>
            <a:ext cx="4360863" cy="225425"/>
            <a:chOff x="1248" y="2941"/>
            <a:chExt cx="3360" cy="114"/>
          </a:xfrm>
        </p:grpSpPr>
        <p:sp>
          <p:nvSpPr>
            <p:cNvPr id="203846" name="Rectangle 18"/>
            <p:cNvSpPr>
              <a:spLocks noChangeArrowheads="1"/>
            </p:cNvSpPr>
            <p:nvPr/>
          </p:nvSpPr>
          <p:spPr bwMode="auto">
            <a:xfrm>
              <a:off x="1248" y="2942"/>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3847" name="Rectangle 19"/>
            <p:cNvSpPr>
              <a:spLocks noChangeArrowheads="1"/>
            </p:cNvSpPr>
            <p:nvPr/>
          </p:nvSpPr>
          <p:spPr bwMode="auto">
            <a:xfrm>
              <a:off x="1488"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3848" name="Rectangle 20"/>
            <p:cNvSpPr>
              <a:spLocks noChangeArrowheads="1"/>
            </p:cNvSpPr>
            <p:nvPr/>
          </p:nvSpPr>
          <p:spPr bwMode="auto">
            <a:xfrm>
              <a:off x="1727"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3849" name="Rectangle 21"/>
            <p:cNvSpPr>
              <a:spLocks noChangeArrowheads="1"/>
            </p:cNvSpPr>
            <p:nvPr/>
          </p:nvSpPr>
          <p:spPr bwMode="auto">
            <a:xfrm>
              <a:off x="19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3850" name="Rectangle 22"/>
            <p:cNvSpPr>
              <a:spLocks noChangeArrowheads="1"/>
            </p:cNvSpPr>
            <p:nvPr/>
          </p:nvSpPr>
          <p:spPr bwMode="auto">
            <a:xfrm>
              <a:off x="220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3851" name="Rectangle 23"/>
            <p:cNvSpPr>
              <a:spLocks noChangeArrowheads="1"/>
            </p:cNvSpPr>
            <p:nvPr/>
          </p:nvSpPr>
          <p:spPr bwMode="auto">
            <a:xfrm>
              <a:off x="2447"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3852" name="Rectangle 24"/>
            <p:cNvSpPr>
              <a:spLocks noChangeArrowheads="1"/>
            </p:cNvSpPr>
            <p:nvPr/>
          </p:nvSpPr>
          <p:spPr bwMode="auto">
            <a:xfrm>
              <a:off x="2688"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3853" name="Rectangle 25"/>
            <p:cNvSpPr>
              <a:spLocks noChangeArrowheads="1"/>
            </p:cNvSpPr>
            <p:nvPr/>
          </p:nvSpPr>
          <p:spPr bwMode="auto">
            <a:xfrm>
              <a:off x="2929"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13</a:t>
              </a:r>
            </a:p>
          </p:txBody>
        </p:sp>
        <p:sp>
          <p:nvSpPr>
            <p:cNvPr id="203854" name="Rectangle 26"/>
            <p:cNvSpPr>
              <a:spLocks noChangeArrowheads="1"/>
            </p:cNvSpPr>
            <p:nvPr/>
          </p:nvSpPr>
          <p:spPr bwMode="auto">
            <a:xfrm>
              <a:off x="31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3855" name="Rectangle 27"/>
            <p:cNvSpPr>
              <a:spLocks noChangeArrowheads="1"/>
            </p:cNvSpPr>
            <p:nvPr/>
          </p:nvSpPr>
          <p:spPr bwMode="auto">
            <a:xfrm>
              <a:off x="340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3856" name="Rectangle 28"/>
            <p:cNvSpPr>
              <a:spLocks noChangeArrowheads="1"/>
            </p:cNvSpPr>
            <p:nvPr/>
          </p:nvSpPr>
          <p:spPr bwMode="auto">
            <a:xfrm>
              <a:off x="364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3857" name="Rectangle 29"/>
            <p:cNvSpPr>
              <a:spLocks noChangeArrowheads="1"/>
            </p:cNvSpPr>
            <p:nvPr/>
          </p:nvSpPr>
          <p:spPr bwMode="auto">
            <a:xfrm>
              <a:off x="3888" y="2941"/>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3858" name="Rectangle 30"/>
            <p:cNvSpPr>
              <a:spLocks noChangeArrowheads="1"/>
            </p:cNvSpPr>
            <p:nvPr/>
          </p:nvSpPr>
          <p:spPr bwMode="auto">
            <a:xfrm>
              <a:off x="4129" y="2942"/>
              <a:ext cx="239"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3859" name="Rectangle 31"/>
            <p:cNvSpPr>
              <a:spLocks noChangeArrowheads="1"/>
            </p:cNvSpPr>
            <p:nvPr/>
          </p:nvSpPr>
          <p:spPr bwMode="auto">
            <a:xfrm>
              <a:off x="436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sp>
        <p:nvSpPr>
          <p:cNvPr id="38" name="Oval 37"/>
          <p:cNvSpPr/>
          <p:nvPr/>
        </p:nvSpPr>
        <p:spPr>
          <a:xfrm>
            <a:off x="1752600" y="1752600"/>
            <a:ext cx="838200" cy="560388"/>
          </a:xfrm>
          <a:prstGeom prst="ellipse">
            <a:avLst/>
          </a:prstGeom>
          <a:solidFill>
            <a:schemeClr val="accent1">
              <a:alpha val="5000"/>
            </a:schemeClr>
          </a:solidFill>
          <a:ln>
            <a:solidFill>
              <a:srgbClr val="66CC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39" name="Straight Arrow Connector 38"/>
          <p:cNvCxnSpPr/>
          <p:nvPr/>
        </p:nvCxnSpPr>
        <p:spPr>
          <a:xfrm flipV="1">
            <a:off x="2895600" y="2033588"/>
            <a:ext cx="0" cy="1166812"/>
          </a:xfrm>
          <a:prstGeom prst="straightConnector1">
            <a:avLst/>
          </a:prstGeom>
          <a:ln>
            <a:prstDash val="lgDash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40" name="Diagram 39"/>
          <p:cNvGraphicFramePr/>
          <p:nvPr/>
        </p:nvGraphicFramePr>
        <p:xfrm>
          <a:off x="4572000" y="1752600"/>
          <a:ext cx="4361260" cy="1828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41" name="Group 51"/>
          <p:cNvGrpSpPr>
            <a:grpSpLocks/>
          </p:cNvGrpSpPr>
          <p:nvPr/>
        </p:nvGrpSpPr>
        <p:grpSpPr bwMode="auto">
          <a:xfrm>
            <a:off x="4572000" y="3652838"/>
            <a:ext cx="4360863" cy="225425"/>
            <a:chOff x="1248" y="2941"/>
            <a:chExt cx="3360" cy="114"/>
          </a:xfrm>
        </p:grpSpPr>
        <p:sp>
          <p:nvSpPr>
            <p:cNvPr id="203832" name="Rectangle 18"/>
            <p:cNvSpPr>
              <a:spLocks noChangeArrowheads="1"/>
            </p:cNvSpPr>
            <p:nvPr/>
          </p:nvSpPr>
          <p:spPr bwMode="auto">
            <a:xfrm>
              <a:off x="1248" y="2942"/>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3833" name="Rectangle 19"/>
            <p:cNvSpPr>
              <a:spLocks noChangeArrowheads="1"/>
            </p:cNvSpPr>
            <p:nvPr/>
          </p:nvSpPr>
          <p:spPr bwMode="auto">
            <a:xfrm>
              <a:off x="1488" y="2942"/>
              <a:ext cx="239"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3834" name="Rectangle 20"/>
            <p:cNvSpPr>
              <a:spLocks noChangeArrowheads="1"/>
            </p:cNvSpPr>
            <p:nvPr/>
          </p:nvSpPr>
          <p:spPr bwMode="auto">
            <a:xfrm>
              <a:off x="1727"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3835" name="Rectangle 21"/>
            <p:cNvSpPr>
              <a:spLocks noChangeArrowheads="1"/>
            </p:cNvSpPr>
            <p:nvPr/>
          </p:nvSpPr>
          <p:spPr bwMode="auto">
            <a:xfrm>
              <a:off x="19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3836" name="Rectangle 22"/>
            <p:cNvSpPr>
              <a:spLocks noChangeArrowheads="1"/>
            </p:cNvSpPr>
            <p:nvPr/>
          </p:nvSpPr>
          <p:spPr bwMode="auto">
            <a:xfrm>
              <a:off x="2208" y="2942"/>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3837" name="Rectangle 23"/>
            <p:cNvSpPr>
              <a:spLocks noChangeArrowheads="1"/>
            </p:cNvSpPr>
            <p:nvPr/>
          </p:nvSpPr>
          <p:spPr bwMode="auto">
            <a:xfrm>
              <a:off x="2447"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3838" name="Rectangle 24"/>
            <p:cNvSpPr>
              <a:spLocks noChangeArrowheads="1"/>
            </p:cNvSpPr>
            <p:nvPr/>
          </p:nvSpPr>
          <p:spPr bwMode="auto">
            <a:xfrm>
              <a:off x="2688"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3839" name="Rectangle 25"/>
            <p:cNvSpPr>
              <a:spLocks noChangeArrowheads="1"/>
            </p:cNvSpPr>
            <p:nvPr/>
          </p:nvSpPr>
          <p:spPr bwMode="auto">
            <a:xfrm>
              <a:off x="2929"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13</a:t>
              </a:r>
            </a:p>
          </p:txBody>
        </p:sp>
        <p:sp>
          <p:nvSpPr>
            <p:cNvPr id="203840" name="Rectangle 26"/>
            <p:cNvSpPr>
              <a:spLocks noChangeArrowheads="1"/>
            </p:cNvSpPr>
            <p:nvPr/>
          </p:nvSpPr>
          <p:spPr bwMode="auto">
            <a:xfrm>
              <a:off x="31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3841" name="Rectangle 27"/>
            <p:cNvSpPr>
              <a:spLocks noChangeArrowheads="1"/>
            </p:cNvSpPr>
            <p:nvPr/>
          </p:nvSpPr>
          <p:spPr bwMode="auto">
            <a:xfrm>
              <a:off x="340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3842" name="Rectangle 28"/>
            <p:cNvSpPr>
              <a:spLocks noChangeArrowheads="1"/>
            </p:cNvSpPr>
            <p:nvPr/>
          </p:nvSpPr>
          <p:spPr bwMode="auto">
            <a:xfrm>
              <a:off x="364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3843" name="Rectangle 29"/>
            <p:cNvSpPr>
              <a:spLocks noChangeArrowheads="1"/>
            </p:cNvSpPr>
            <p:nvPr/>
          </p:nvSpPr>
          <p:spPr bwMode="auto">
            <a:xfrm>
              <a:off x="3888" y="2941"/>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3844" name="Rectangle 30"/>
            <p:cNvSpPr>
              <a:spLocks noChangeArrowheads="1"/>
            </p:cNvSpPr>
            <p:nvPr/>
          </p:nvSpPr>
          <p:spPr bwMode="auto">
            <a:xfrm>
              <a:off x="4129" y="2942"/>
              <a:ext cx="239"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3845" name="Rectangle 31"/>
            <p:cNvSpPr>
              <a:spLocks noChangeArrowheads="1"/>
            </p:cNvSpPr>
            <p:nvPr/>
          </p:nvSpPr>
          <p:spPr bwMode="auto">
            <a:xfrm>
              <a:off x="436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cxnSp>
        <p:nvCxnSpPr>
          <p:cNvPr id="58" name="Straight Connector 57"/>
          <p:cNvCxnSpPr/>
          <p:nvPr/>
        </p:nvCxnSpPr>
        <p:spPr>
          <a:xfrm>
            <a:off x="5507038" y="2033588"/>
            <a:ext cx="9906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507038" y="2033588"/>
            <a:ext cx="0" cy="304800"/>
          </a:xfrm>
          <a:prstGeom prst="line">
            <a:avLst/>
          </a:prstGeom>
          <a:ln>
            <a:prstDash val="lgDash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902325" y="2514600"/>
            <a:ext cx="381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283325" y="2514600"/>
            <a:ext cx="0" cy="236538"/>
          </a:xfrm>
          <a:prstGeom prst="straightConnector1">
            <a:avLst/>
          </a:prstGeom>
          <a:ln>
            <a:prstDash val="lgDashDot"/>
            <a:tailEnd type="stealth"/>
          </a:ln>
        </p:spPr>
        <p:style>
          <a:lnRef idx="1">
            <a:schemeClr val="accent1"/>
          </a:lnRef>
          <a:fillRef idx="0">
            <a:schemeClr val="accent1"/>
          </a:fillRef>
          <a:effectRef idx="0">
            <a:schemeClr val="accent1"/>
          </a:effectRef>
          <a:fontRef idx="minor">
            <a:schemeClr val="tx1"/>
          </a:fontRef>
        </p:style>
      </p:cxnSp>
      <p:graphicFrame>
        <p:nvGraphicFramePr>
          <p:cNvPr id="62" name="Diagram 61"/>
          <p:cNvGraphicFramePr/>
          <p:nvPr/>
        </p:nvGraphicFramePr>
        <p:xfrm>
          <a:off x="0" y="4419600"/>
          <a:ext cx="4361260" cy="1828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63" name="Group 51"/>
          <p:cNvGrpSpPr>
            <a:grpSpLocks/>
          </p:cNvGrpSpPr>
          <p:nvPr/>
        </p:nvGrpSpPr>
        <p:grpSpPr bwMode="auto">
          <a:xfrm>
            <a:off x="0" y="6319838"/>
            <a:ext cx="4360863" cy="225425"/>
            <a:chOff x="1248" y="2941"/>
            <a:chExt cx="3360" cy="114"/>
          </a:xfrm>
        </p:grpSpPr>
        <p:sp>
          <p:nvSpPr>
            <p:cNvPr id="203818" name="Rectangle 18"/>
            <p:cNvSpPr>
              <a:spLocks noChangeArrowheads="1"/>
            </p:cNvSpPr>
            <p:nvPr/>
          </p:nvSpPr>
          <p:spPr bwMode="auto">
            <a:xfrm>
              <a:off x="1248" y="2942"/>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3819" name="Rectangle 19"/>
            <p:cNvSpPr>
              <a:spLocks noChangeArrowheads="1"/>
            </p:cNvSpPr>
            <p:nvPr/>
          </p:nvSpPr>
          <p:spPr bwMode="auto">
            <a:xfrm>
              <a:off x="1488"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3820" name="Rectangle 20"/>
            <p:cNvSpPr>
              <a:spLocks noChangeArrowheads="1"/>
            </p:cNvSpPr>
            <p:nvPr/>
          </p:nvSpPr>
          <p:spPr bwMode="auto">
            <a:xfrm>
              <a:off x="1727"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3821" name="Rectangle 21"/>
            <p:cNvSpPr>
              <a:spLocks noChangeArrowheads="1"/>
            </p:cNvSpPr>
            <p:nvPr/>
          </p:nvSpPr>
          <p:spPr bwMode="auto">
            <a:xfrm>
              <a:off x="19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3822" name="Rectangle 22"/>
            <p:cNvSpPr>
              <a:spLocks noChangeArrowheads="1"/>
            </p:cNvSpPr>
            <p:nvPr/>
          </p:nvSpPr>
          <p:spPr bwMode="auto">
            <a:xfrm>
              <a:off x="220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3823" name="Rectangle 23"/>
            <p:cNvSpPr>
              <a:spLocks noChangeArrowheads="1"/>
            </p:cNvSpPr>
            <p:nvPr/>
          </p:nvSpPr>
          <p:spPr bwMode="auto">
            <a:xfrm>
              <a:off x="2447"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3824" name="Rectangle 24"/>
            <p:cNvSpPr>
              <a:spLocks noChangeArrowheads="1"/>
            </p:cNvSpPr>
            <p:nvPr/>
          </p:nvSpPr>
          <p:spPr bwMode="auto">
            <a:xfrm>
              <a:off x="2688"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3825" name="Rectangle 25"/>
            <p:cNvSpPr>
              <a:spLocks noChangeArrowheads="1"/>
            </p:cNvSpPr>
            <p:nvPr/>
          </p:nvSpPr>
          <p:spPr bwMode="auto">
            <a:xfrm>
              <a:off x="2929"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13</a:t>
              </a:r>
            </a:p>
          </p:txBody>
        </p:sp>
        <p:sp>
          <p:nvSpPr>
            <p:cNvPr id="203826" name="Rectangle 26"/>
            <p:cNvSpPr>
              <a:spLocks noChangeArrowheads="1"/>
            </p:cNvSpPr>
            <p:nvPr/>
          </p:nvSpPr>
          <p:spPr bwMode="auto">
            <a:xfrm>
              <a:off x="31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3827" name="Rectangle 27"/>
            <p:cNvSpPr>
              <a:spLocks noChangeArrowheads="1"/>
            </p:cNvSpPr>
            <p:nvPr/>
          </p:nvSpPr>
          <p:spPr bwMode="auto">
            <a:xfrm>
              <a:off x="340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3828" name="Rectangle 28"/>
            <p:cNvSpPr>
              <a:spLocks noChangeArrowheads="1"/>
            </p:cNvSpPr>
            <p:nvPr/>
          </p:nvSpPr>
          <p:spPr bwMode="auto">
            <a:xfrm>
              <a:off x="364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3829" name="Rectangle 29"/>
            <p:cNvSpPr>
              <a:spLocks noChangeArrowheads="1"/>
            </p:cNvSpPr>
            <p:nvPr/>
          </p:nvSpPr>
          <p:spPr bwMode="auto">
            <a:xfrm>
              <a:off x="3888" y="2941"/>
              <a:ext cx="241"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3830" name="Rectangle 30"/>
            <p:cNvSpPr>
              <a:spLocks noChangeArrowheads="1"/>
            </p:cNvSpPr>
            <p:nvPr/>
          </p:nvSpPr>
          <p:spPr bwMode="auto">
            <a:xfrm>
              <a:off x="4129" y="2942"/>
              <a:ext cx="239"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3831" name="Rectangle 31"/>
            <p:cNvSpPr>
              <a:spLocks noChangeArrowheads="1"/>
            </p:cNvSpPr>
            <p:nvPr/>
          </p:nvSpPr>
          <p:spPr bwMode="auto">
            <a:xfrm>
              <a:off x="436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sp>
        <p:nvSpPr>
          <p:cNvPr id="82" name="Oval 81"/>
          <p:cNvSpPr/>
          <p:nvPr/>
        </p:nvSpPr>
        <p:spPr>
          <a:xfrm>
            <a:off x="1762125" y="4419600"/>
            <a:ext cx="838200" cy="560388"/>
          </a:xfrm>
          <a:prstGeom prst="ellipse">
            <a:avLst/>
          </a:prstGeom>
          <a:solidFill>
            <a:schemeClr val="accent1">
              <a:alpha val="5000"/>
            </a:schemeClr>
          </a:solidFill>
          <a:ln>
            <a:solidFill>
              <a:srgbClr val="66CC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83" name="Straight Arrow Connector 82"/>
          <p:cNvCxnSpPr/>
          <p:nvPr/>
        </p:nvCxnSpPr>
        <p:spPr>
          <a:xfrm flipV="1">
            <a:off x="2590800" y="4724400"/>
            <a:ext cx="0" cy="1166813"/>
          </a:xfrm>
          <a:prstGeom prst="straightConnector1">
            <a:avLst/>
          </a:prstGeom>
          <a:ln>
            <a:prstDash val="lgDash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84" name="Diagram 83"/>
          <p:cNvGraphicFramePr/>
          <p:nvPr/>
        </p:nvGraphicFramePr>
        <p:xfrm>
          <a:off x="4500790" y="4421583"/>
          <a:ext cx="4361260" cy="1828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85" name="Group 51"/>
          <p:cNvGrpSpPr>
            <a:grpSpLocks/>
          </p:cNvGrpSpPr>
          <p:nvPr/>
        </p:nvGrpSpPr>
        <p:grpSpPr bwMode="auto">
          <a:xfrm>
            <a:off x="4500563" y="6321425"/>
            <a:ext cx="4360862" cy="225425"/>
            <a:chOff x="1248" y="2941"/>
            <a:chExt cx="3360" cy="114"/>
          </a:xfrm>
        </p:grpSpPr>
        <p:sp>
          <p:nvSpPr>
            <p:cNvPr id="203804" name="Rectangle 18"/>
            <p:cNvSpPr>
              <a:spLocks noChangeArrowheads="1"/>
            </p:cNvSpPr>
            <p:nvPr/>
          </p:nvSpPr>
          <p:spPr bwMode="auto">
            <a:xfrm>
              <a:off x="1248" y="2941"/>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3805" name="Rectangle 19"/>
            <p:cNvSpPr>
              <a:spLocks noChangeArrowheads="1"/>
            </p:cNvSpPr>
            <p:nvPr/>
          </p:nvSpPr>
          <p:spPr bwMode="auto">
            <a:xfrm>
              <a:off x="1488"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3806" name="Rectangle 20"/>
            <p:cNvSpPr>
              <a:spLocks noChangeArrowheads="1"/>
            </p:cNvSpPr>
            <p:nvPr/>
          </p:nvSpPr>
          <p:spPr bwMode="auto">
            <a:xfrm>
              <a:off x="1727" y="2942"/>
              <a:ext cx="241"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3807" name="Rectangle 21"/>
            <p:cNvSpPr>
              <a:spLocks noChangeArrowheads="1"/>
            </p:cNvSpPr>
            <p:nvPr/>
          </p:nvSpPr>
          <p:spPr bwMode="auto">
            <a:xfrm>
              <a:off x="19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3808" name="Rectangle 22"/>
            <p:cNvSpPr>
              <a:spLocks noChangeArrowheads="1"/>
            </p:cNvSpPr>
            <p:nvPr/>
          </p:nvSpPr>
          <p:spPr bwMode="auto">
            <a:xfrm>
              <a:off x="220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3809" name="Rectangle 23"/>
            <p:cNvSpPr>
              <a:spLocks noChangeArrowheads="1"/>
            </p:cNvSpPr>
            <p:nvPr/>
          </p:nvSpPr>
          <p:spPr bwMode="auto">
            <a:xfrm>
              <a:off x="2447" y="2942"/>
              <a:ext cx="239"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3810" name="Rectangle 24"/>
            <p:cNvSpPr>
              <a:spLocks noChangeArrowheads="1"/>
            </p:cNvSpPr>
            <p:nvPr/>
          </p:nvSpPr>
          <p:spPr bwMode="auto">
            <a:xfrm>
              <a:off x="2688"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3811" name="Rectangle 25"/>
            <p:cNvSpPr>
              <a:spLocks noChangeArrowheads="1"/>
            </p:cNvSpPr>
            <p:nvPr/>
          </p:nvSpPr>
          <p:spPr bwMode="auto">
            <a:xfrm>
              <a:off x="2929"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13</a:t>
              </a:r>
            </a:p>
          </p:txBody>
        </p:sp>
        <p:sp>
          <p:nvSpPr>
            <p:cNvPr id="203812" name="Rectangle 26"/>
            <p:cNvSpPr>
              <a:spLocks noChangeArrowheads="1"/>
            </p:cNvSpPr>
            <p:nvPr/>
          </p:nvSpPr>
          <p:spPr bwMode="auto">
            <a:xfrm>
              <a:off x="31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3813" name="Rectangle 27"/>
            <p:cNvSpPr>
              <a:spLocks noChangeArrowheads="1"/>
            </p:cNvSpPr>
            <p:nvPr/>
          </p:nvSpPr>
          <p:spPr bwMode="auto">
            <a:xfrm>
              <a:off x="340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3814" name="Rectangle 28"/>
            <p:cNvSpPr>
              <a:spLocks noChangeArrowheads="1"/>
            </p:cNvSpPr>
            <p:nvPr/>
          </p:nvSpPr>
          <p:spPr bwMode="auto">
            <a:xfrm>
              <a:off x="364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3815" name="Rectangle 29"/>
            <p:cNvSpPr>
              <a:spLocks noChangeArrowheads="1"/>
            </p:cNvSpPr>
            <p:nvPr/>
          </p:nvSpPr>
          <p:spPr bwMode="auto">
            <a:xfrm>
              <a:off x="3888" y="2942"/>
              <a:ext cx="241"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3816" name="Rectangle 30"/>
            <p:cNvSpPr>
              <a:spLocks noChangeArrowheads="1"/>
            </p:cNvSpPr>
            <p:nvPr/>
          </p:nvSpPr>
          <p:spPr bwMode="auto">
            <a:xfrm>
              <a:off x="4129" y="2942"/>
              <a:ext cx="239"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3817" name="Rectangle 31"/>
            <p:cNvSpPr>
              <a:spLocks noChangeArrowheads="1"/>
            </p:cNvSpPr>
            <p:nvPr/>
          </p:nvSpPr>
          <p:spPr bwMode="auto">
            <a:xfrm>
              <a:off x="436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cxnSp>
        <p:nvCxnSpPr>
          <p:cNvPr id="100" name="Straight Connector 99"/>
          <p:cNvCxnSpPr/>
          <p:nvPr/>
        </p:nvCxnSpPr>
        <p:spPr>
          <a:xfrm>
            <a:off x="6908800" y="4648200"/>
            <a:ext cx="9906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899400" y="4675188"/>
            <a:ext cx="0" cy="304800"/>
          </a:xfrm>
          <a:prstGeom prst="line">
            <a:avLst/>
          </a:prstGeom>
          <a:ln>
            <a:prstDash val="lgDash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162800" y="5183188"/>
            <a:ext cx="381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7162800" y="5183188"/>
            <a:ext cx="0" cy="236537"/>
          </a:xfrm>
          <a:prstGeom prst="straightConnector1">
            <a:avLst/>
          </a:prstGeom>
          <a:ln>
            <a:prstDash val="lgDashDot"/>
            <a:tailEnd type="stealth"/>
          </a:ln>
        </p:spPr>
        <p:style>
          <a:lnRef idx="1">
            <a:schemeClr val="accent1"/>
          </a:lnRef>
          <a:fillRef idx="0">
            <a:schemeClr val="accent1"/>
          </a:fillRef>
          <a:effectRef idx="0">
            <a:schemeClr val="accent1"/>
          </a:effectRef>
          <a:fontRef idx="minor">
            <a:schemeClr val="tx1"/>
          </a:fontRef>
        </p:style>
      </p:cxnSp>
      <p:sp>
        <p:nvSpPr>
          <p:cNvPr id="203798" name="Rectangle 2"/>
          <p:cNvSpPr>
            <a:spLocks noChangeArrowheads="1"/>
          </p:cNvSpPr>
          <p:nvPr/>
        </p:nvSpPr>
        <p:spPr bwMode="auto">
          <a:xfrm>
            <a:off x="685800" y="6858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Heap sort</a:t>
            </a:r>
            <a:r>
              <a:rPr lang="en-US" sz="4200" b="1">
                <a:solidFill>
                  <a:srgbClr val="000000"/>
                </a:solidFill>
                <a:latin typeface="Times New Roman" pitchFamily="18" charset="0"/>
              </a:rPr>
              <a:t> </a:t>
            </a:r>
            <a:r>
              <a:rPr lang="en-US" sz="1200" b="1">
                <a:solidFill>
                  <a:srgbClr val="000000"/>
                </a:solidFill>
                <a:latin typeface="Times New Roman" pitchFamily="18" charset="0"/>
              </a:rPr>
              <a:t>(4)</a:t>
            </a:r>
            <a:endParaRPr lang="en-US" sz="4200" b="1">
              <a:latin typeface="Times New Roman" pitchFamily="18" charset="0"/>
            </a:endParaRPr>
          </a:p>
        </p:txBody>
      </p:sp>
      <p:sp>
        <p:nvSpPr>
          <p:cNvPr id="105" name="TextBox 104"/>
          <p:cNvSpPr txBox="1">
            <a:spLocks noChangeArrowheads="1"/>
          </p:cNvSpPr>
          <p:nvPr/>
        </p:nvSpPr>
        <p:spPr bwMode="auto">
          <a:xfrm>
            <a:off x="3886200" y="17526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(3.1)</a:t>
            </a:r>
            <a:endParaRPr lang="he-IL" b="1"/>
          </a:p>
        </p:txBody>
      </p:sp>
      <p:sp>
        <p:nvSpPr>
          <p:cNvPr id="106" name="TextBox 105"/>
          <p:cNvSpPr txBox="1">
            <a:spLocks noChangeArrowheads="1"/>
          </p:cNvSpPr>
          <p:nvPr/>
        </p:nvSpPr>
        <p:spPr bwMode="auto">
          <a:xfrm>
            <a:off x="8512175" y="1752600"/>
            <a:ext cx="3952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(3.2)</a:t>
            </a:r>
            <a:endParaRPr lang="he-IL" b="1"/>
          </a:p>
        </p:txBody>
      </p:sp>
      <p:sp>
        <p:nvSpPr>
          <p:cNvPr id="107" name="TextBox 106"/>
          <p:cNvSpPr txBox="1">
            <a:spLocks noChangeArrowheads="1"/>
          </p:cNvSpPr>
          <p:nvPr/>
        </p:nvSpPr>
        <p:spPr bwMode="auto">
          <a:xfrm>
            <a:off x="3886200" y="4460875"/>
            <a:ext cx="3968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(3.3)</a:t>
            </a:r>
            <a:endParaRPr lang="he-IL" b="1"/>
          </a:p>
        </p:txBody>
      </p:sp>
      <p:sp>
        <p:nvSpPr>
          <p:cNvPr id="108" name="TextBox 107"/>
          <p:cNvSpPr txBox="1">
            <a:spLocks noChangeArrowheads="1"/>
          </p:cNvSpPr>
          <p:nvPr/>
        </p:nvSpPr>
        <p:spPr bwMode="auto">
          <a:xfrm>
            <a:off x="8512175" y="4419600"/>
            <a:ext cx="3952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(3.4)</a:t>
            </a:r>
            <a:endParaRPr lang="he-IL" b="1"/>
          </a:p>
        </p:txBody>
      </p:sp>
      <p:sp>
        <p:nvSpPr>
          <p:cNvPr id="203803" name="מלבן 1"/>
          <p:cNvSpPr>
            <a:spLocks noChangeArrowheads="1"/>
          </p:cNvSpPr>
          <p:nvPr/>
        </p:nvSpPr>
        <p:spPr bwMode="auto">
          <a:xfrm>
            <a:off x="263525" y="6642100"/>
            <a:ext cx="355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68566621-B279-488C-95BA-3EB4E1FAC409}" type="slidenum">
              <a:rPr lang="he-IL">
                <a:solidFill>
                  <a:srgbClr val="898989"/>
                </a:solidFill>
                <a:cs typeface="Arial" pitchFamily="34" charset="0"/>
              </a:rPr>
              <a:pPr/>
              <a:t>222</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500"/>
                                        <p:tgtEl>
                                          <p:spTgt spid="1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par>
                                <p:cTn id="31" presetID="10"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500"/>
                                        <p:tgtEl>
                                          <p:spTgt spid="59"/>
                                        </p:tgtEl>
                                      </p:cBhvr>
                                    </p:animEffect>
                                  </p:childTnLst>
                                </p:cTn>
                              </p:par>
                              <p:par>
                                <p:cTn id="34" presetID="10"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fade">
                                      <p:cBhvr>
                                        <p:cTn id="42" dur="500"/>
                                        <p:tgtEl>
                                          <p:spTgt spid="1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par>
                                <p:cTn id="48" presetID="10"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childTnLst>
                                </p:cTn>
                              </p:par>
                              <p:par>
                                <p:cTn id="54" presetID="10" presetClass="entr" presetSubtype="0"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fade">
                                      <p:cBhvr>
                                        <p:cTn id="56" dur="500"/>
                                        <p:tgtEl>
                                          <p:spTgt spid="8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7"/>
                                        </p:tgtEl>
                                        <p:attrNameLst>
                                          <p:attrName>style.visibility</p:attrName>
                                        </p:attrNameLst>
                                      </p:cBhvr>
                                      <p:to>
                                        <p:strVal val="visible"/>
                                      </p:to>
                                    </p:set>
                                    <p:animEffect transition="in" filter="fade">
                                      <p:cBhvr>
                                        <p:cTn id="59" dur="500"/>
                                        <p:tgtEl>
                                          <p:spTgt spid="10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par>
                                <p:cTn id="65" presetID="10" presetClass="entr" presetSubtype="0" fill="hold" nodeType="with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fade">
                                      <p:cBhvr>
                                        <p:cTn id="67" dur="500"/>
                                        <p:tgtEl>
                                          <p:spTgt spid="85"/>
                                        </p:tgtEl>
                                      </p:cBhvr>
                                    </p:animEffect>
                                  </p:childTnLst>
                                </p:cTn>
                              </p:par>
                              <p:par>
                                <p:cTn id="68" presetID="10" presetClass="entr" presetSubtype="0" fill="hold" nodeType="with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500"/>
                                        <p:tgtEl>
                                          <p:spTgt spid="100"/>
                                        </p:tgtEl>
                                      </p:cBhvr>
                                    </p:animEffect>
                                  </p:childTnLst>
                                </p:cTn>
                              </p:par>
                              <p:par>
                                <p:cTn id="71" presetID="10"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fade">
                                      <p:cBhvr>
                                        <p:cTn id="73" dur="500"/>
                                        <p:tgtEl>
                                          <p:spTgt spid="101"/>
                                        </p:tgtEl>
                                      </p:cBhvr>
                                    </p:animEffect>
                                  </p:childTnLst>
                                </p:cTn>
                              </p:par>
                              <p:par>
                                <p:cTn id="74" presetID="10" presetClass="entr" presetSubtype="0" fill="hold" nodeType="withEffect">
                                  <p:stCondLst>
                                    <p:cond delay="0"/>
                                  </p:stCondLst>
                                  <p:childTnLst>
                                    <p:set>
                                      <p:cBhvr>
                                        <p:cTn id="75" dur="1" fill="hold">
                                          <p:stCondLst>
                                            <p:cond delay="0"/>
                                          </p:stCondLst>
                                        </p:cTn>
                                        <p:tgtEl>
                                          <p:spTgt spid="102"/>
                                        </p:tgtEl>
                                        <p:attrNameLst>
                                          <p:attrName>style.visibility</p:attrName>
                                        </p:attrNameLst>
                                      </p:cBhvr>
                                      <p:to>
                                        <p:strVal val="visible"/>
                                      </p:to>
                                    </p:set>
                                    <p:animEffect transition="in" filter="fade">
                                      <p:cBhvr>
                                        <p:cTn id="76" dur="500"/>
                                        <p:tgtEl>
                                          <p:spTgt spid="102"/>
                                        </p:tgtEl>
                                      </p:cBhvr>
                                    </p:animEffect>
                                  </p:childTnLst>
                                </p:cTn>
                              </p:par>
                              <p:par>
                                <p:cTn id="77" presetID="10" presetClass="entr" presetSubtype="0" fill="hold"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fade">
                                      <p:cBhvr>
                                        <p:cTn id="79" dur="500"/>
                                        <p:tgtEl>
                                          <p:spTgt spid="10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fade">
                                      <p:cBhvr>
                                        <p:cTn id="8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38" grpId="0" animBg="1"/>
      <p:bldGraphic spid="40" grpId="0">
        <p:bldAsOne/>
      </p:bldGraphic>
      <p:bldGraphic spid="62" grpId="0">
        <p:bldAsOne/>
      </p:bldGraphic>
      <p:bldP spid="82" grpId="0" animBg="1"/>
      <p:bldGraphic spid="84" grpId="0">
        <p:bldAsOne/>
      </p:bldGraphic>
      <p:bldP spid="105" grpId="0"/>
      <p:bldP spid="106" grpId="0"/>
      <p:bldP spid="107" grpId="0"/>
      <p:bldP spid="108" grpId="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51978" y="1272363"/>
          <a:ext cx="2873854"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2" name="Group 51"/>
          <p:cNvGrpSpPr>
            <a:grpSpLocks/>
          </p:cNvGrpSpPr>
          <p:nvPr/>
        </p:nvGrpSpPr>
        <p:grpSpPr bwMode="auto">
          <a:xfrm>
            <a:off x="66675" y="2720975"/>
            <a:ext cx="4360863" cy="225425"/>
            <a:chOff x="1248" y="2941"/>
            <a:chExt cx="3360" cy="114"/>
          </a:xfrm>
        </p:grpSpPr>
        <p:sp>
          <p:nvSpPr>
            <p:cNvPr id="204916" name="Rectangle 18"/>
            <p:cNvSpPr>
              <a:spLocks noChangeArrowheads="1"/>
            </p:cNvSpPr>
            <p:nvPr/>
          </p:nvSpPr>
          <p:spPr bwMode="auto">
            <a:xfrm>
              <a:off x="1248" y="2942"/>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4917" name="Rectangle 19"/>
            <p:cNvSpPr>
              <a:spLocks noChangeArrowheads="1"/>
            </p:cNvSpPr>
            <p:nvPr/>
          </p:nvSpPr>
          <p:spPr bwMode="auto">
            <a:xfrm>
              <a:off x="1488"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4918" name="Rectangle 20"/>
            <p:cNvSpPr>
              <a:spLocks noChangeArrowheads="1"/>
            </p:cNvSpPr>
            <p:nvPr/>
          </p:nvSpPr>
          <p:spPr bwMode="auto">
            <a:xfrm>
              <a:off x="1727"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4919" name="Rectangle 21"/>
            <p:cNvSpPr>
              <a:spLocks noChangeArrowheads="1"/>
            </p:cNvSpPr>
            <p:nvPr/>
          </p:nvSpPr>
          <p:spPr bwMode="auto">
            <a:xfrm>
              <a:off x="19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4920" name="Rectangle 22"/>
            <p:cNvSpPr>
              <a:spLocks noChangeArrowheads="1"/>
            </p:cNvSpPr>
            <p:nvPr/>
          </p:nvSpPr>
          <p:spPr bwMode="auto">
            <a:xfrm>
              <a:off x="220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4921" name="Rectangle 23"/>
            <p:cNvSpPr>
              <a:spLocks noChangeArrowheads="1"/>
            </p:cNvSpPr>
            <p:nvPr/>
          </p:nvSpPr>
          <p:spPr bwMode="auto">
            <a:xfrm>
              <a:off x="2447" y="2941"/>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4922" name="Rectangle 24"/>
            <p:cNvSpPr>
              <a:spLocks noChangeArrowheads="1"/>
            </p:cNvSpPr>
            <p:nvPr/>
          </p:nvSpPr>
          <p:spPr bwMode="auto">
            <a:xfrm>
              <a:off x="2688"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4923" name="Rectangle 25"/>
            <p:cNvSpPr>
              <a:spLocks noChangeArrowheads="1"/>
            </p:cNvSpPr>
            <p:nvPr/>
          </p:nvSpPr>
          <p:spPr bwMode="auto">
            <a:xfrm>
              <a:off x="2929"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13</a:t>
              </a:r>
            </a:p>
          </p:txBody>
        </p:sp>
        <p:sp>
          <p:nvSpPr>
            <p:cNvPr id="204924" name="Rectangle 26"/>
            <p:cNvSpPr>
              <a:spLocks noChangeArrowheads="1"/>
            </p:cNvSpPr>
            <p:nvPr/>
          </p:nvSpPr>
          <p:spPr bwMode="auto">
            <a:xfrm>
              <a:off x="31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4925" name="Rectangle 27"/>
            <p:cNvSpPr>
              <a:spLocks noChangeArrowheads="1"/>
            </p:cNvSpPr>
            <p:nvPr/>
          </p:nvSpPr>
          <p:spPr bwMode="auto">
            <a:xfrm>
              <a:off x="340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4926" name="Rectangle 28"/>
            <p:cNvSpPr>
              <a:spLocks noChangeArrowheads="1"/>
            </p:cNvSpPr>
            <p:nvPr/>
          </p:nvSpPr>
          <p:spPr bwMode="auto">
            <a:xfrm>
              <a:off x="3648" y="2942"/>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4927" name="Rectangle 29"/>
            <p:cNvSpPr>
              <a:spLocks noChangeArrowheads="1"/>
            </p:cNvSpPr>
            <p:nvPr/>
          </p:nvSpPr>
          <p:spPr bwMode="auto">
            <a:xfrm>
              <a:off x="3888" y="2942"/>
              <a:ext cx="241"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4928" name="Rectangle 30"/>
            <p:cNvSpPr>
              <a:spLocks noChangeArrowheads="1"/>
            </p:cNvSpPr>
            <p:nvPr/>
          </p:nvSpPr>
          <p:spPr bwMode="auto">
            <a:xfrm>
              <a:off x="4129" y="2942"/>
              <a:ext cx="239"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4929" name="Rectangle 31"/>
            <p:cNvSpPr>
              <a:spLocks noChangeArrowheads="1"/>
            </p:cNvSpPr>
            <p:nvPr/>
          </p:nvSpPr>
          <p:spPr bwMode="auto">
            <a:xfrm>
              <a:off x="436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graphicFrame>
        <p:nvGraphicFramePr>
          <p:cNvPr id="37" name="Diagram 36"/>
          <p:cNvGraphicFramePr/>
          <p:nvPr/>
        </p:nvGraphicFramePr>
        <p:xfrm>
          <a:off x="3149544" y="1251098"/>
          <a:ext cx="2819400" cy="1371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8" name="Diagram 37"/>
          <p:cNvGraphicFramePr/>
          <p:nvPr/>
        </p:nvGraphicFramePr>
        <p:xfrm>
          <a:off x="6076448" y="1295400"/>
          <a:ext cx="2819400" cy="1371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39" name="Group 51"/>
          <p:cNvGrpSpPr>
            <a:grpSpLocks/>
          </p:cNvGrpSpPr>
          <p:nvPr/>
        </p:nvGrpSpPr>
        <p:grpSpPr bwMode="auto">
          <a:xfrm>
            <a:off x="4592638" y="2717800"/>
            <a:ext cx="4360862" cy="225425"/>
            <a:chOff x="1248" y="2941"/>
            <a:chExt cx="3360" cy="113"/>
          </a:xfrm>
        </p:grpSpPr>
        <p:sp>
          <p:nvSpPr>
            <p:cNvPr id="204902" name="Rectangle 18"/>
            <p:cNvSpPr>
              <a:spLocks noChangeArrowheads="1"/>
            </p:cNvSpPr>
            <p:nvPr/>
          </p:nvSpPr>
          <p:spPr bwMode="auto">
            <a:xfrm>
              <a:off x="1248" y="2942"/>
              <a:ext cx="240" cy="112"/>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4903" name="Rectangle 19"/>
            <p:cNvSpPr>
              <a:spLocks noChangeArrowheads="1"/>
            </p:cNvSpPr>
            <p:nvPr/>
          </p:nvSpPr>
          <p:spPr bwMode="auto">
            <a:xfrm>
              <a:off x="1488" y="2942"/>
              <a:ext cx="239"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4904" name="Rectangle 20"/>
            <p:cNvSpPr>
              <a:spLocks noChangeArrowheads="1"/>
            </p:cNvSpPr>
            <p:nvPr/>
          </p:nvSpPr>
          <p:spPr bwMode="auto">
            <a:xfrm>
              <a:off x="1727" y="2942"/>
              <a:ext cx="241" cy="112"/>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4905" name="Rectangle 21"/>
            <p:cNvSpPr>
              <a:spLocks noChangeArrowheads="1"/>
            </p:cNvSpPr>
            <p:nvPr/>
          </p:nvSpPr>
          <p:spPr bwMode="auto">
            <a:xfrm>
              <a:off x="1968" y="2941"/>
              <a:ext cx="240"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4906" name="Rectangle 22"/>
            <p:cNvSpPr>
              <a:spLocks noChangeArrowheads="1"/>
            </p:cNvSpPr>
            <p:nvPr/>
          </p:nvSpPr>
          <p:spPr bwMode="auto">
            <a:xfrm>
              <a:off x="2208" y="2942"/>
              <a:ext cx="240"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4907" name="Rectangle 23"/>
            <p:cNvSpPr>
              <a:spLocks noChangeArrowheads="1"/>
            </p:cNvSpPr>
            <p:nvPr/>
          </p:nvSpPr>
          <p:spPr bwMode="auto">
            <a:xfrm>
              <a:off x="2447" y="2942"/>
              <a:ext cx="239"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4908" name="Rectangle 24"/>
            <p:cNvSpPr>
              <a:spLocks noChangeArrowheads="1"/>
            </p:cNvSpPr>
            <p:nvPr/>
          </p:nvSpPr>
          <p:spPr bwMode="auto">
            <a:xfrm>
              <a:off x="2688" y="2942"/>
              <a:ext cx="241"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4909" name="Rectangle 25"/>
            <p:cNvSpPr>
              <a:spLocks noChangeArrowheads="1"/>
            </p:cNvSpPr>
            <p:nvPr/>
          </p:nvSpPr>
          <p:spPr bwMode="auto">
            <a:xfrm>
              <a:off x="2929" y="2942"/>
              <a:ext cx="239"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13</a:t>
              </a:r>
            </a:p>
          </p:txBody>
        </p:sp>
        <p:sp>
          <p:nvSpPr>
            <p:cNvPr id="204910" name="Rectangle 26"/>
            <p:cNvSpPr>
              <a:spLocks noChangeArrowheads="1"/>
            </p:cNvSpPr>
            <p:nvPr/>
          </p:nvSpPr>
          <p:spPr bwMode="auto">
            <a:xfrm>
              <a:off x="3168" y="2942"/>
              <a:ext cx="240"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4911" name="Rectangle 27"/>
            <p:cNvSpPr>
              <a:spLocks noChangeArrowheads="1"/>
            </p:cNvSpPr>
            <p:nvPr/>
          </p:nvSpPr>
          <p:spPr bwMode="auto">
            <a:xfrm>
              <a:off x="3408" y="2942"/>
              <a:ext cx="240"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4912" name="Rectangle 28"/>
            <p:cNvSpPr>
              <a:spLocks noChangeArrowheads="1"/>
            </p:cNvSpPr>
            <p:nvPr/>
          </p:nvSpPr>
          <p:spPr bwMode="auto">
            <a:xfrm>
              <a:off x="3648" y="2942"/>
              <a:ext cx="240"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4913" name="Rectangle 29"/>
            <p:cNvSpPr>
              <a:spLocks noChangeArrowheads="1"/>
            </p:cNvSpPr>
            <p:nvPr/>
          </p:nvSpPr>
          <p:spPr bwMode="auto">
            <a:xfrm>
              <a:off x="3888" y="2942"/>
              <a:ext cx="241"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4914" name="Rectangle 30"/>
            <p:cNvSpPr>
              <a:spLocks noChangeArrowheads="1"/>
            </p:cNvSpPr>
            <p:nvPr/>
          </p:nvSpPr>
          <p:spPr bwMode="auto">
            <a:xfrm>
              <a:off x="4129" y="2942"/>
              <a:ext cx="239"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4915" name="Rectangle 31"/>
            <p:cNvSpPr>
              <a:spLocks noChangeArrowheads="1"/>
            </p:cNvSpPr>
            <p:nvPr/>
          </p:nvSpPr>
          <p:spPr bwMode="auto">
            <a:xfrm>
              <a:off x="4368" y="2942"/>
              <a:ext cx="240"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graphicFrame>
        <p:nvGraphicFramePr>
          <p:cNvPr id="87" name="Diagram 86"/>
          <p:cNvGraphicFramePr/>
          <p:nvPr/>
        </p:nvGraphicFramePr>
        <p:xfrm>
          <a:off x="151978" y="2979738"/>
          <a:ext cx="2873854" cy="13716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88" name="Group 51"/>
          <p:cNvGrpSpPr>
            <a:grpSpLocks/>
          </p:cNvGrpSpPr>
          <p:nvPr/>
        </p:nvGrpSpPr>
        <p:grpSpPr bwMode="auto">
          <a:xfrm>
            <a:off x="39688" y="4419600"/>
            <a:ext cx="4362450" cy="225425"/>
            <a:chOff x="1248" y="2941"/>
            <a:chExt cx="3360" cy="113"/>
          </a:xfrm>
        </p:grpSpPr>
        <p:sp>
          <p:nvSpPr>
            <p:cNvPr id="204888" name="Rectangle 18"/>
            <p:cNvSpPr>
              <a:spLocks noChangeArrowheads="1"/>
            </p:cNvSpPr>
            <p:nvPr/>
          </p:nvSpPr>
          <p:spPr bwMode="auto">
            <a:xfrm>
              <a:off x="1248" y="2942"/>
              <a:ext cx="240" cy="112"/>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4889" name="Rectangle 19"/>
            <p:cNvSpPr>
              <a:spLocks noChangeArrowheads="1"/>
            </p:cNvSpPr>
            <p:nvPr/>
          </p:nvSpPr>
          <p:spPr bwMode="auto">
            <a:xfrm>
              <a:off x="1488" y="2942"/>
              <a:ext cx="239"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4890" name="Rectangle 20"/>
            <p:cNvSpPr>
              <a:spLocks noChangeArrowheads="1"/>
            </p:cNvSpPr>
            <p:nvPr/>
          </p:nvSpPr>
          <p:spPr bwMode="auto">
            <a:xfrm>
              <a:off x="1727" y="2942"/>
              <a:ext cx="241"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4891" name="Rectangle 21"/>
            <p:cNvSpPr>
              <a:spLocks noChangeArrowheads="1"/>
            </p:cNvSpPr>
            <p:nvPr/>
          </p:nvSpPr>
          <p:spPr bwMode="auto">
            <a:xfrm>
              <a:off x="1968" y="2941"/>
              <a:ext cx="240"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4892" name="Rectangle 22"/>
            <p:cNvSpPr>
              <a:spLocks noChangeArrowheads="1"/>
            </p:cNvSpPr>
            <p:nvPr/>
          </p:nvSpPr>
          <p:spPr bwMode="auto">
            <a:xfrm>
              <a:off x="2208" y="2942"/>
              <a:ext cx="240"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4893" name="Rectangle 23"/>
            <p:cNvSpPr>
              <a:spLocks noChangeArrowheads="1"/>
            </p:cNvSpPr>
            <p:nvPr/>
          </p:nvSpPr>
          <p:spPr bwMode="auto">
            <a:xfrm>
              <a:off x="2447" y="2942"/>
              <a:ext cx="239"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4894" name="Rectangle 24"/>
            <p:cNvSpPr>
              <a:spLocks noChangeArrowheads="1"/>
            </p:cNvSpPr>
            <p:nvPr/>
          </p:nvSpPr>
          <p:spPr bwMode="auto">
            <a:xfrm>
              <a:off x="2688" y="2942"/>
              <a:ext cx="241"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4895" name="Rectangle 25"/>
            <p:cNvSpPr>
              <a:spLocks noChangeArrowheads="1"/>
            </p:cNvSpPr>
            <p:nvPr/>
          </p:nvSpPr>
          <p:spPr bwMode="auto">
            <a:xfrm>
              <a:off x="2929" y="2942"/>
              <a:ext cx="239"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13</a:t>
              </a:r>
            </a:p>
          </p:txBody>
        </p:sp>
        <p:sp>
          <p:nvSpPr>
            <p:cNvPr id="204896" name="Rectangle 26"/>
            <p:cNvSpPr>
              <a:spLocks noChangeArrowheads="1"/>
            </p:cNvSpPr>
            <p:nvPr/>
          </p:nvSpPr>
          <p:spPr bwMode="auto">
            <a:xfrm>
              <a:off x="3168" y="2942"/>
              <a:ext cx="240"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4897" name="Rectangle 27"/>
            <p:cNvSpPr>
              <a:spLocks noChangeArrowheads="1"/>
            </p:cNvSpPr>
            <p:nvPr/>
          </p:nvSpPr>
          <p:spPr bwMode="auto">
            <a:xfrm>
              <a:off x="3408" y="2942"/>
              <a:ext cx="240" cy="112"/>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4898" name="Rectangle 28"/>
            <p:cNvSpPr>
              <a:spLocks noChangeArrowheads="1"/>
            </p:cNvSpPr>
            <p:nvPr/>
          </p:nvSpPr>
          <p:spPr bwMode="auto">
            <a:xfrm>
              <a:off x="3648" y="2942"/>
              <a:ext cx="240"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4899" name="Rectangle 29"/>
            <p:cNvSpPr>
              <a:spLocks noChangeArrowheads="1"/>
            </p:cNvSpPr>
            <p:nvPr/>
          </p:nvSpPr>
          <p:spPr bwMode="auto">
            <a:xfrm>
              <a:off x="3888" y="2942"/>
              <a:ext cx="241"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4900" name="Rectangle 30"/>
            <p:cNvSpPr>
              <a:spLocks noChangeArrowheads="1"/>
            </p:cNvSpPr>
            <p:nvPr/>
          </p:nvSpPr>
          <p:spPr bwMode="auto">
            <a:xfrm>
              <a:off x="4129" y="2942"/>
              <a:ext cx="239"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4901" name="Rectangle 31"/>
            <p:cNvSpPr>
              <a:spLocks noChangeArrowheads="1"/>
            </p:cNvSpPr>
            <p:nvPr/>
          </p:nvSpPr>
          <p:spPr bwMode="auto">
            <a:xfrm>
              <a:off x="4368" y="2942"/>
              <a:ext cx="240"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graphicFrame>
        <p:nvGraphicFramePr>
          <p:cNvPr id="103" name="Diagram 102"/>
          <p:cNvGraphicFramePr/>
          <p:nvPr/>
        </p:nvGraphicFramePr>
        <p:xfrm>
          <a:off x="3181577" y="2979738"/>
          <a:ext cx="2819400" cy="13716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04" name="Diagram 103"/>
          <p:cNvGraphicFramePr/>
          <p:nvPr/>
        </p:nvGraphicFramePr>
        <p:xfrm>
          <a:off x="6079523" y="2979738"/>
          <a:ext cx="2819400" cy="13716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nvGrpSpPr>
          <p:cNvPr id="105" name="Group 51"/>
          <p:cNvGrpSpPr>
            <a:grpSpLocks/>
          </p:cNvGrpSpPr>
          <p:nvPr/>
        </p:nvGrpSpPr>
        <p:grpSpPr bwMode="auto">
          <a:xfrm>
            <a:off x="4572000" y="4418013"/>
            <a:ext cx="4360863" cy="225425"/>
            <a:chOff x="1248" y="2941"/>
            <a:chExt cx="3360" cy="114"/>
          </a:xfrm>
        </p:grpSpPr>
        <p:sp>
          <p:nvSpPr>
            <p:cNvPr id="204874" name="Rectangle 18"/>
            <p:cNvSpPr>
              <a:spLocks noChangeArrowheads="1"/>
            </p:cNvSpPr>
            <p:nvPr/>
          </p:nvSpPr>
          <p:spPr bwMode="auto">
            <a:xfrm>
              <a:off x="1248" y="2942"/>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4875" name="Rectangle 19"/>
            <p:cNvSpPr>
              <a:spLocks noChangeArrowheads="1"/>
            </p:cNvSpPr>
            <p:nvPr/>
          </p:nvSpPr>
          <p:spPr bwMode="auto">
            <a:xfrm>
              <a:off x="1488" y="2942"/>
              <a:ext cx="239"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4876" name="Rectangle 20"/>
            <p:cNvSpPr>
              <a:spLocks noChangeArrowheads="1"/>
            </p:cNvSpPr>
            <p:nvPr/>
          </p:nvSpPr>
          <p:spPr bwMode="auto">
            <a:xfrm>
              <a:off x="1727"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4877" name="Rectangle 21"/>
            <p:cNvSpPr>
              <a:spLocks noChangeArrowheads="1"/>
            </p:cNvSpPr>
            <p:nvPr/>
          </p:nvSpPr>
          <p:spPr bwMode="auto">
            <a:xfrm>
              <a:off x="19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4878" name="Rectangle 22"/>
            <p:cNvSpPr>
              <a:spLocks noChangeArrowheads="1"/>
            </p:cNvSpPr>
            <p:nvPr/>
          </p:nvSpPr>
          <p:spPr bwMode="auto">
            <a:xfrm>
              <a:off x="2208" y="2942"/>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4879" name="Rectangle 23"/>
            <p:cNvSpPr>
              <a:spLocks noChangeArrowheads="1"/>
            </p:cNvSpPr>
            <p:nvPr/>
          </p:nvSpPr>
          <p:spPr bwMode="auto">
            <a:xfrm>
              <a:off x="2447" y="2941"/>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4880" name="Rectangle 24"/>
            <p:cNvSpPr>
              <a:spLocks noChangeArrowheads="1"/>
            </p:cNvSpPr>
            <p:nvPr/>
          </p:nvSpPr>
          <p:spPr bwMode="auto">
            <a:xfrm>
              <a:off x="2688"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4881" name="Rectangle 25"/>
            <p:cNvSpPr>
              <a:spLocks noChangeArrowheads="1"/>
            </p:cNvSpPr>
            <p:nvPr/>
          </p:nvSpPr>
          <p:spPr bwMode="auto">
            <a:xfrm>
              <a:off x="2929" y="2942"/>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13</a:t>
              </a:r>
            </a:p>
          </p:txBody>
        </p:sp>
        <p:sp>
          <p:nvSpPr>
            <p:cNvPr id="204882" name="Rectangle 26"/>
            <p:cNvSpPr>
              <a:spLocks noChangeArrowheads="1"/>
            </p:cNvSpPr>
            <p:nvPr/>
          </p:nvSpPr>
          <p:spPr bwMode="auto">
            <a:xfrm>
              <a:off x="3168" y="2941"/>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4883" name="Rectangle 27"/>
            <p:cNvSpPr>
              <a:spLocks noChangeArrowheads="1"/>
            </p:cNvSpPr>
            <p:nvPr/>
          </p:nvSpPr>
          <p:spPr bwMode="auto">
            <a:xfrm>
              <a:off x="340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4884" name="Rectangle 28"/>
            <p:cNvSpPr>
              <a:spLocks noChangeArrowheads="1"/>
            </p:cNvSpPr>
            <p:nvPr/>
          </p:nvSpPr>
          <p:spPr bwMode="auto">
            <a:xfrm>
              <a:off x="364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4885" name="Rectangle 29"/>
            <p:cNvSpPr>
              <a:spLocks noChangeArrowheads="1"/>
            </p:cNvSpPr>
            <p:nvPr/>
          </p:nvSpPr>
          <p:spPr bwMode="auto">
            <a:xfrm>
              <a:off x="3888" y="2942"/>
              <a:ext cx="241"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4886" name="Rectangle 30"/>
            <p:cNvSpPr>
              <a:spLocks noChangeArrowheads="1"/>
            </p:cNvSpPr>
            <p:nvPr/>
          </p:nvSpPr>
          <p:spPr bwMode="auto">
            <a:xfrm>
              <a:off x="4129" y="2942"/>
              <a:ext cx="239"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4887" name="Rectangle 31"/>
            <p:cNvSpPr>
              <a:spLocks noChangeArrowheads="1"/>
            </p:cNvSpPr>
            <p:nvPr/>
          </p:nvSpPr>
          <p:spPr bwMode="auto">
            <a:xfrm>
              <a:off x="436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grpSp>
        <p:nvGrpSpPr>
          <p:cNvPr id="121" name="Group 51"/>
          <p:cNvGrpSpPr>
            <a:grpSpLocks/>
          </p:cNvGrpSpPr>
          <p:nvPr/>
        </p:nvGrpSpPr>
        <p:grpSpPr bwMode="auto">
          <a:xfrm>
            <a:off x="61913" y="6240463"/>
            <a:ext cx="4360862" cy="225425"/>
            <a:chOff x="1248" y="2941"/>
            <a:chExt cx="3360" cy="113"/>
          </a:xfrm>
        </p:grpSpPr>
        <p:sp>
          <p:nvSpPr>
            <p:cNvPr id="204860" name="Rectangle 18"/>
            <p:cNvSpPr>
              <a:spLocks noChangeArrowheads="1"/>
            </p:cNvSpPr>
            <p:nvPr/>
          </p:nvSpPr>
          <p:spPr bwMode="auto">
            <a:xfrm>
              <a:off x="1248" y="2942"/>
              <a:ext cx="240" cy="112"/>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4861" name="Rectangle 19"/>
            <p:cNvSpPr>
              <a:spLocks noChangeArrowheads="1"/>
            </p:cNvSpPr>
            <p:nvPr/>
          </p:nvSpPr>
          <p:spPr bwMode="auto">
            <a:xfrm>
              <a:off x="1488" y="2942"/>
              <a:ext cx="239"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4862" name="Rectangle 20"/>
            <p:cNvSpPr>
              <a:spLocks noChangeArrowheads="1"/>
            </p:cNvSpPr>
            <p:nvPr/>
          </p:nvSpPr>
          <p:spPr bwMode="auto">
            <a:xfrm>
              <a:off x="1727" y="2942"/>
              <a:ext cx="241"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4863" name="Rectangle 21"/>
            <p:cNvSpPr>
              <a:spLocks noChangeArrowheads="1"/>
            </p:cNvSpPr>
            <p:nvPr/>
          </p:nvSpPr>
          <p:spPr bwMode="auto">
            <a:xfrm>
              <a:off x="1968" y="2941"/>
              <a:ext cx="240"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4864" name="Rectangle 22"/>
            <p:cNvSpPr>
              <a:spLocks noChangeArrowheads="1"/>
            </p:cNvSpPr>
            <p:nvPr/>
          </p:nvSpPr>
          <p:spPr bwMode="auto">
            <a:xfrm>
              <a:off x="2208" y="2942"/>
              <a:ext cx="240"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4865" name="Rectangle 23"/>
            <p:cNvSpPr>
              <a:spLocks noChangeArrowheads="1"/>
            </p:cNvSpPr>
            <p:nvPr/>
          </p:nvSpPr>
          <p:spPr bwMode="auto">
            <a:xfrm>
              <a:off x="2447" y="2942"/>
              <a:ext cx="239"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4866" name="Rectangle 24"/>
            <p:cNvSpPr>
              <a:spLocks noChangeArrowheads="1"/>
            </p:cNvSpPr>
            <p:nvPr/>
          </p:nvSpPr>
          <p:spPr bwMode="auto">
            <a:xfrm>
              <a:off x="2688" y="2942"/>
              <a:ext cx="241"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4867" name="Rectangle 25"/>
            <p:cNvSpPr>
              <a:spLocks noChangeArrowheads="1"/>
            </p:cNvSpPr>
            <p:nvPr/>
          </p:nvSpPr>
          <p:spPr bwMode="auto">
            <a:xfrm>
              <a:off x="2929" y="2942"/>
              <a:ext cx="239" cy="11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he-IL" b="1"/>
                <a:t>13</a:t>
              </a:r>
              <a:endParaRPr lang="en-US" b="1"/>
            </a:p>
          </p:txBody>
        </p:sp>
        <p:sp>
          <p:nvSpPr>
            <p:cNvPr id="204868" name="Rectangle 26"/>
            <p:cNvSpPr>
              <a:spLocks noChangeArrowheads="1"/>
            </p:cNvSpPr>
            <p:nvPr/>
          </p:nvSpPr>
          <p:spPr bwMode="auto">
            <a:xfrm>
              <a:off x="3168" y="2942"/>
              <a:ext cx="240" cy="112"/>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4869" name="Rectangle 27"/>
            <p:cNvSpPr>
              <a:spLocks noChangeArrowheads="1"/>
            </p:cNvSpPr>
            <p:nvPr/>
          </p:nvSpPr>
          <p:spPr bwMode="auto">
            <a:xfrm>
              <a:off x="3408" y="2942"/>
              <a:ext cx="240"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4870" name="Rectangle 28"/>
            <p:cNvSpPr>
              <a:spLocks noChangeArrowheads="1"/>
            </p:cNvSpPr>
            <p:nvPr/>
          </p:nvSpPr>
          <p:spPr bwMode="auto">
            <a:xfrm>
              <a:off x="3648" y="2942"/>
              <a:ext cx="240"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4871" name="Rectangle 29"/>
            <p:cNvSpPr>
              <a:spLocks noChangeArrowheads="1"/>
            </p:cNvSpPr>
            <p:nvPr/>
          </p:nvSpPr>
          <p:spPr bwMode="auto">
            <a:xfrm>
              <a:off x="3888" y="2942"/>
              <a:ext cx="241"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4872" name="Rectangle 30"/>
            <p:cNvSpPr>
              <a:spLocks noChangeArrowheads="1"/>
            </p:cNvSpPr>
            <p:nvPr/>
          </p:nvSpPr>
          <p:spPr bwMode="auto">
            <a:xfrm>
              <a:off x="4129" y="2942"/>
              <a:ext cx="239"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4873" name="Rectangle 31"/>
            <p:cNvSpPr>
              <a:spLocks noChangeArrowheads="1"/>
            </p:cNvSpPr>
            <p:nvPr/>
          </p:nvSpPr>
          <p:spPr bwMode="auto">
            <a:xfrm>
              <a:off x="4368" y="2942"/>
              <a:ext cx="240" cy="112"/>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grpSp>
        <p:nvGrpSpPr>
          <p:cNvPr id="138" name="Group 51"/>
          <p:cNvGrpSpPr>
            <a:grpSpLocks/>
          </p:cNvGrpSpPr>
          <p:nvPr/>
        </p:nvGrpSpPr>
        <p:grpSpPr bwMode="auto">
          <a:xfrm>
            <a:off x="4576763" y="6246813"/>
            <a:ext cx="4360862" cy="225425"/>
            <a:chOff x="1248" y="2941"/>
            <a:chExt cx="3360" cy="114"/>
          </a:xfrm>
        </p:grpSpPr>
        <p:sp>
          <p:nvSpPr>
            <p:cNvPr id="204846" name="Rectangle 18"/>
            <p:cNvSpPr>
              <a:spLocks noChangeArrowheads="1"/>
            </p:cNvSpPr>
            <p:nvPr/>
          </p:nvSpPr>
          <p:spPr bwMode="auto">
            <a:xfrm>
              <a:off x="1248" y="2942"/>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4847" name="Rectangle 19"/>
            <p:cNvSpPr>
              <a:spLocks noChangeArrowheads="1"/>
            </p:cNvSpPr>
            <p:nvPr/>
          </p:nvSpPr>
          <p:spPr bwMode="auto">
            <a:xfrm>
              <a:off x="1488" y="2942"/>
              <a:ext cx="239"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4848" name="Rectangle 20"/>
            <p:cNvSpPr>
              <a:spLocks noChangeArrowheads="1"/>
            </p:cNvSpPr>
            <p:nvPr/>
          </p:nvSpPr>
          <p:spPr bwMode="auto">
            <a:xfrm>
              <a:off x="1727"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4849" name="Rectangle 21"/>
            <p:cNvSpPr>
              <a:spLocks noChangeArrowheads="1"/>
            </p:cNvSpPr>
            <p:nvPr/>
          </p:nvSpPr>
          <p:spPr bwMode="auto">
            <a:xfrm>
              <a:off x="1968" y="2941"/>
              <a:ext cx="240"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13</a:t>
              </a:r>
            </a:p>
          </p:txBody>
        </p:sp>
        <p:sp>
          <p:nvSpPr>
            <p:cNvPr id="204850" name="Rectangle 22"/>
            <p:cNvSpPr>
              <a:spLocks noChangeArrowheads="1"/>
            </p:cNvSpPr>
            <p:nvPr/>
          </p:nvSpPr>
          <p:spPr bwMode="auto">
            <a:xfrm>
              <a:off x="2208" y="2942"/>
              <a:ext cx="240"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4851" name="Rectangle 23"/>
            <p:cNvSpPr>
              <a:spLocks noChangeArrowheads="1"/>
            </p:cNvSpPr>
            <p:nvPr/>
          </p:nvSpPr>
          <p:spPr bwMode="auto">
            <a:xfrm>
              <a:off x="2447" y="2941"/>
              <a:ext cx="239"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4852" name="Rectangle 24"/>
            <p:cNvSpPr>
              <a:spLocks noChangeArrowheads="1"/>
            </p:cNvSpPr>
            <p:nvPr/>
          </p:nvSpPr>
          <p:spPr bwMode="auto">
            <a:xfrm>
              <a:off x="2688" y="2942"/>
              <a:ext cx="241" cy="11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4853" name="Rectangle 25"/>
            <p:cNvSpPr>
              <a:spLocks noChangeArrowheads="1"/>
            </p:cNvSpPr>
            <p:nvPr/>
          </p:nvSpPr>
          <p:spPr bwMode="auto">
            <a:xfrm>
              <a:off x="2929" y="2941"/>
              <a:ext cx="239" cy="11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4854" name="Rectangle 26"/>
            <p:cNvSpPr>
              <a:spLocks noChangeArrowheads="1"/>
            </p:cNvSpPr>
            <p:nvPr/>
          </p:nvSpPr>
          <p:spPr bwMode="auto">
            <a:xfrm>
              <a:off x="316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4855" name="Rectangle 27"/>
            <p:cNvSpPr>
              <a:spLocks noChangeArrowheads="1"/>
            </p:cNvSpPr>
            <p:nvPr/>
          </p:nvSpPr>
          <p:spPr bwMode="auto">
            <a:xfrm>
              <a:off x="340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4856" name="Rectangle 28"/>
            <p:cNvSpPr>
              <a:spLocks noChangeArrowheads="1"/>
            </p:cNvSpPr>
            <p:nvPr/>
          </p:nvSpPr>
          <p:spPr bwMode="auto">
            <a:xfrm>
              <a:off x="364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4857" name="Rectangle 29"/>
            <p:cNvSpPr>
              <a:spLocks noChangeArrowheads="1"/>
            </p:cNvSpPr>
            <p:nvPr/>
          </p:nvSpPr>
          <p:spPr bwMode="auto">
            <a:xfrm>
              <a:off x="3888" y="2942"/>
              <a:ext cx="241"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4858" name="Rectangle 30"/>
            <p:cNvSpPr>
              <a:spLocks noChangeArrowheads="1"/>
            </p:cNvSpPr>
            <p:nvPr/>
          </p:nvSpPr>
          <p:spPr bwMode="auto">
            <a:xfrm>
              <a:off x="4129" y="2942"/>
              <a:ext cx="239"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4859" name="Rectangle 31"/>
            <p:cNvSpPr>
              <a:spLocks noChangeArrowheads="1"/>
            </p:cNvSpPr>
            <p:nvPr/>
          </p:nvSpPr>
          <p:spPr bwMode="auto">
            <a:xfrm>
              <a:off x="4368" y="2942"/>
              <a:ext cx="240" cy="11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sp>
        <p:nvSpPr>
          <p:cNvPr id="153" name="Oval 152"/>
          <p:cNvSpPr/>
          <p:nvPr/>
        </p:nvSpPr>
        <p:spPr>
          <a:xfrm>
            <a:off x="1468438" y="1295400"/>
            <a:ext cx="774700" cy="484188"/>
          </a:xfrm>
          <a:prstGeom prst="ellipse">
            <a:avLst/>
          </a:prstGeom>
          <a:solidFill>
            <a:schemeClr val="accent1">
              <a:alpha val="5000"/>
            </a:schemeClr>
          </a:solidFill>
          <a:ln>
            <a:solidFill>
              <a:srgbClr val="66CC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154" name="Straight Arrow Connector 153"/>
          <p:cNvCxnSpPr/>
          <p:nvPr/>
        </p:nvCxnSpPr>
        <p:spPr>
          <a:xfrm flipV="1">
            <a:off x="2097088" y="1538288"/>
            <a:ext cx="0" cy="1027112"/>
          </a:xfrm>
          <a:prstGeom prst="straightConnector1">
            <a:avLst/>
          </a:prstGeom>
          <a:ln>
            <a:prstDash val="lgDash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091113" y="1524000"/>
            <a:ext cx="395287"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5507038" y="1538288"/>
            <a:ext cx="0" cy="165100"/>
          </a:xfrm>
          <a:prstGeom prst="line">
            <a:avLst/>
          </a:prstGeom>
          <a:ln>
            <a:prstDash val="lgDashDot"/>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1441450" y="2967038"/>
            <a:ext cx="773113" cy="484187"/>
          </a:xfrm>
          <a:prstGeom prst="ellipse">
            <a:avLst/>
          </a:prstGeom>
          <a:solidFill>
            <a:schemeClr val="accent1">
              <a:alpha val="5000"/>
            </a:schemeClr>
          </a:solidFill>
          <a:ln>
            <a:solidFill>
              <a:srgbClr val="66CC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169" name="Straight Arrow Connector 168"/>
          <p:cNvCxnSpPr/>
          <p:nvPr/>
        </p:nvCxnSpPr>
        <p:spPr>
          <a:xfrm flipV="1">
            <a:off x="1447800" y="3316288"/>
            <a:ext cx="0" cy="1027112"/>
          </a:xfrm>
          <a:prstGeom prst="straightConnector1">
            <a:avLst/>
          </a:prstGeom>
          <a:ln>
            <a:prstDash val="lgDash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4224338" y="3316288"/>
            <a:ext cx="396875"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4224338" y="3341688"/>
            <a:ext cx="0" cy="166687"/>
          </a:xfrm>
          <a:prstGeom prst="line">
            <a:avLst/>
          </a:prstGeom>
          <a:ln>
            <a:prstDash val="lgDash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495800" y="3651250"/>
            <a:ext cx="128588"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4592638" y="3665538"/>
            <a:ext cx="0" cy="166687"/>
          </a:xfrm>
          <a:prstGeom prst="line">
            <a:avLst/>
          </a:prstGeom>
          <a:ln>
            <a:prstDash val="lgDashDot"/>
            <a:headEnd type="none" w="med" len="med"/>
            <a:tailEnd type="stealth" w="med" len="med"/>
          </a:ln>
        </p:spPr>
        <p:style>
          <a:lnRef idx="1">
            <a:schemeClr val="accent1"/>
          </a:lnRef>
          <a:fillRef idx="0">
            <a:schemeClr val="accent1"/>
          </a:fillRef>
          <a:effectRef idx="0">
            <a:schemeClr val="accent1"/>
          </a:effectRef>
          <a:fontRef idx="minor">
            <a:schemeClr val="tx1"/>
          </a:fontRef>
        </p:style>
      </p:cxnSp>
      <p:graphicFrame>
        <p:nvGraphicFramePr>
          <p:cNvPr id="175" name="Diagram 174"/>
          <p:cNvGraphicFramePr/>
          <p:nvPr/>
        </p:nvGraphicFramePr>
        <p:xfrm>
          <a:off x="217658" y="4751388"/>
          <a:ext cx="2819400" cy="1371600"/>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76" name="Diagram 175"/>
          <p:cNvGraphicFramePr/>
          <p:nvPr/>
        </p:nvGraphicFramePr>
        <p:xfrm>
          <a:off x="3181577" y="4738688"/>
          <a:ext cx="2819400" cy="1371600"/>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77" name="Diagram 176"/>
          <p:cNvGraphicFramePr/>
          <p:nvPr/>
        </p:nvGraphicFramePr>
        <p:xfrm>
          <a:off x="6129451" y="4738688"/>
          <a:ext cx="2819400" cy="1371600"/>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178" name="Oval 177"/>
          <p:cNvSpPr/>
          <p:nvPr/>
        </p:nvSpPr>
        <p:spPr>
          <a:xfrm>
            <a:off x="1387475" y="4760913"/>
            <a:ext cx="773113" cy="484187"/>
          </a:xfrm>
          <a:prstGeom prst="ellipse">
            <a:avLst/>
          </a:prstGeom>
          <a:solidFill>
            <a:schemeClr val="accent1">
              <a:alpha val="5000"/>
            </a:schemeClr>
          </a:solidFill>
          <a:ln>
            <a:solidFill>
              <a:srgbClr val="66CC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cxnSp>
        <p:nvCxnSpPr>
          <p:cNvPr id="179" name="Straight Arrow Connector 178"/>
          <p:cNvCxnSpPr/>
          <p:nvPr/>
        </p:nvCxnSpPr>
        <p:spPr>
          <a:xfrm flipV="1">
            <a:off x="1387475" y="5195888"/>
            <a:ext cx="0" cy="1027112"/>
          </a:xfrm>
          <a:prstGeom prst="straightConnector1">
            <a:avLst/>
          </a:prstGeom>
          <a:ln>
            <a:prstDash val="lgDash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4114800" y="5141913"/>
            <a:ext cx="395288"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4114800" y="5167313"/>
            <a:ext cx="0" cy="166687"/>
          </a:xfrm>
          <a:prstGeom prst="line">
            <a:avLst/>
          </a:prstGeom>
          <a:ln>
            <a:prstDash val="lgDash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a:off x="3810000" y="5548313"/>
            <a:ext cx="0" cy="166687"/>
          </a:xfrm>
          <a:prstGeom prst="line">
            <a:avLst/>
          </a:prstGeom>
          <a:ln>
            <a:prstDash val="lgDash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638550" y="5943600"/>
            <a:ext cx="0" cy="166688"/>
          </a:xfrm>
          <a:prstGeom prst="line">
            <a:avLst/>
          </a:prstGeom>
          <a:ln>
            <a:prstDash val="lgDash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3805238" y="5562600"/>
            <a:ext cx="157162"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3652838" y="5943600"/>
            <a:ext cx="157162"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204835" name="Rectangle 2"/>
          <p:cNvSpPr>
            <a:spLocks noChangeArrowheads="1"/>
          </p:cNvSpPr>
          <p:nvPr/>
        </p:nvSpPr>
        <p:spPr bwMode="auto">
          <a:xfrm>
            <a:off x="295275" y="179388"/>
            <a:ext cx="84582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Heap sort</a:t>
            </a:r>
            <a:r>
              <a:rPr lang="en-US" sz="4200" b="1">
                <a:solidFill>
                  <a:srgbClr val="000000"/>
                </a:solidFill>
                <a:latin typeface="Times New Roman" pitchFamily="18" charset="0"/>
              </a:rPr>
              <a:t> </a:t>
            </a:r>
            <a:r>
              <a:rPr lang="en-US" sz="1200" b="1">
                <a:solidFill>
                  <a:srgbClr val="000000"/>
                </a:solidFill>
                <a:latin typeface="Times New Roman" pitchFamily="18" charset="0"/>
              </a:rPr>
              <a:t>(5)</a:t>
            </a:r>
            <a:endParaRPr lang="en-US" sz="4200" b="1">
              <a:latin typeface="Times New Roman" pitchFamily="18" charset="0"/>
            </a:endParaRPr>
          </a:p>
        </p:txBody>
      </p:sp>
      <p:sp>
        <p:nvSpPr>
          <p:cNvPr id="188" name="TextBox 187"/>
          <p:cNvSpPr txBox="1">
            <a:spLocks noChangeArrowheads="1"/>
          </p:cNvSpPr>
          <p:nvPr/>
        </p:nvSpPr>
        <p:spPr bwMode="auto">
          <a:xfrm>
            <a:off x="2559050" y="1390650"/>
            <a:ext cx="482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(4.1.1)</a:t>
            </a:r>
            <a:endParaRPr lang="he-IL" b="1"/>
          </a:p>
        </p:txBody>
      </p:sp>
      <p:sp>
        <p:nvSpPr>
          <p:cNvPr id="190" name="TextBox 189"/>
          <p:cNvSpPr txBox="1">
            <a:spLocks noChangeArrowheads="1"/>
          </p:cNvSpPr>
          <p:nvPr/>
        </p:nvSpPr>
        <p:spPr bwMode="auto">
          <a:xfrm>
            <a:off x="5572125" y="1430338"/>
            <a:ext cx="482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(4.1.2)</a:t>
            </a:r>
            <a:endParaRPr lang="he-IL" b="1"/>
          </a:p>
        </p:txBody>
      </p:sp>
      <p:sp>
        <p:nvSpPr>
          <p:cNvPr id="191" name="TextBox 190"/>
          <p:cNvSpPr txBox="1">
            <a:spLocks noChangeArrowheads="1"/>
          </p:cNvSpPr>
          <p:nvPr/>
        </p:nvSpPr>
        <p:spPr bwMode="auto">
          <a:xfrm>
            <a:off x="8445500" y="1416050"/>
            <a:ext cx="482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(4.1.3)</a:t>
            </a:r>
            <a:endParaRPr lang="he-IL" b="1"/>
          </a:p>
        </p:txBody>
      </p:sp>
      <p:sp>
        <p:nvSpPr>
          <p:cNvPr id="192" name="TextBox 191"/>
          <p:cNvSpPr txBox="1">
            <a:spLocks noChangeArrowheads="1"/>
          </p:cNvSpPr>
          <p:nvPr/>
        </p:nvSpPr>
        <p:spPr bwMode="auto">
          <a:xfrm>
            <a:off x="2519363" y="3208338"/>
            <a:ext cx="482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(4.2.1)</a:t>
            </a:r>
            <a:endParaRPr lang="he-IL" b="1"/>
          </a:p>
        </p:txBody>
      </p:sp>
      <p:sp>
        <p:nvSpPr>
          <p:cNvPr id="193" name="TextBox 192"/>
          <p:cNvSpPr txBox="1">
            <a:spLocks noChangeArrowheads="1"/>
          </p:cNvSpPr>
          <p:nvPr/>
        </p:nvSpPr>
        <p:spPr bwMode="auto">
          <a:xfrm>
            <a:off x="5572125" y="3259138"/>
            <a:ext cx="482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(4.2.2)</a:t>
            </a:r>
            <a:endParaRPr lang="he-IL" b="1"/>
          </a:p>
        </p:txBody>
      </p:sp>
      <p:sp>
        <p:nvSpPr>
          <p:cNvPr id="194" name="TextBox 193"/>
          <p:cNvSpPr txBox="1">
            <a:spLocks noChangeArrowheads="1"/>
          </p:cNvSpPr>
          <p:nvPr/>
        </p:nvSpPr>
        <p:spPr bwMode="auto">
          <a:xfrm>
            <a:off x="8461375" y="3259138"/>
            <a:ext cx="482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(4.2.3)</a:t>
            </a:r>
            <a:endParaRPr lang="he-IL" b="1"/>
          </a:p>
        </p:txBody>
      </p:sp>
      <p:sp>
        <p:nvSpPr>
          <p:cNvPr id="195" name="TextBox 194"/>
          <p:cNvSpPr txBox="1">
            <a:spLocks noChangeArrowheads="1"/>
          </p:cNvSpPr>
          <p:nvPr/>
        </p:nvSpPr>
        <p:spPr bwMode="auto">
          <a:xfrm>
            <a:off x="2473325" y="5087938"/>
            <a:ext cx="482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(4.3.1)</a:t>
            </a:r>
            <a:endParaRPr lang="he-IL" b="1"/>
          </a:p>
        </p:txBody>
      </p:sp>
      <p:sp>
        <p:nvSpPr>
          <p:cNvPr id="196" name="TextBox 195"/>
          <p:cNvSpPr txBox="1">
            <a:spLocks noChangeArrowheads="1"/>
          </p:cNvSpPr>
          <p:nvPr/>
        </p:nvSpPr>
        <p:spPr bwMode="auto">
          <a:xfrm>
            <a:off x="5572125" y="5087938"/>
            <a:ext cx="482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(4.3.1)</a:t>
            </a:r>
            <a:endParaRPr lang="he-IL" b="1"/>
          </a:p>
        </p:txBody>
      </p:sp>
      <p:sp>
        <p:nvSpPr>
          <p:cNvPr id="197" name="TextBox 196"/>
          <p:cNvSpPr txBox="1">
            <a:spLocks noChangeArrowheads="1"/>
          </p:cNvSpPr>
          <p:nvPr/>
        </p:nvSpPr>
        <p:spPr bwMode="auto">
          <a:xfrm>
            <a:off x="8445500" y="5029200"/>
            <a:ext cx="482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b="1"/>
              <a:t>(4.3.3)</a:t>
            </a:r>
            <a:endParaRPr lang="he-IL" b="1"/>
          </a:p>
        </p:txBody>
      </p:sp>
      <p:sp>
        <p:nvSpPr>
          <p:cNvPr id="204845" name="מלבן 1"/>
          <p:cNvSpPr>
            <a:spLocks noChangeArrowheads="1"/>
          </p:cNvSpPr>
          <p:nvPr/>
        </p:nvSpPr>
        <p:spPr bwMode="auto">
          <a:xfrm>
            <a:off x="284163" y="6635750"/>
            <a:ext cx="3571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EB0CF13D-C5B2-45FA-B7EA-B5B5AC42424F}" type="slidenum">
              <a:rPr lang="he-IL">
                <a:solidFill>
                  <a:srgbClr val="898989"/>
                </a:solidFill>
                <a:cs typeface="Arial" pitchFamily="34" charset="0"/>
              </a:rPr>
              <a:pPr/>
              <a:t>223</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animEffect transition="in" filter="fade">
                                      <p:cBhvr>
                                        <p:cTn id="13" dur="500"/>
                                        <p:tgtEl>
                                          <p:spTgt spid="153"/>
                                        </p:tgtEl>
                                      </p:cBhvr>
                                    </p:animEffect>
                                  </p:childTnLst>
                                </p:cTn>
                              </p:par>
                              <p:par>
                                <p:cTn id="14" presetID="10" presetClass="entr" presetSubtype="0" fill="hold" nodeType="withEffect">
                                  <p:stCondLst>
                                    <p:cond delay="0"/>
                                  </p:stCondLst>
                                  <p:childTnLst>
                                    <p:set>
                                      <p:cBhvr>
                                        <p:cTn id="15" dur="1" fill="hold">
                                          <p:stCondLst>
                                            <p:cond delay="0"/>
                                          </p:stCondLst>
                                        </p:cTn>
                                        <p:tgtEl>
                                          <p:spTgt spid="154"/>
                                        </p:tgtEl>
                                        <p:attrNameLst>
                                          <p:attrName>style.visibility</p:attrName>
                                        </p:attrNameLst>
                                      </p:cBhvr>
                                      <p:to>
                                        <p:strVal val="visible"/>
                                      </p:to>
                                    </p:set>
                                    <p:animEffect transition="in" filter="fade">
                                      <p:cBhvr>
                                        <p:cTn id="16" dur="500"/>
                                        <p:tgtEl>
                                          <p:spTgt spid="1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8"/>
                                        </p:tgtEl>
                                        <p:attrNameLst>
                                          <p:attrName>style.visibility</p:attrName>
                                        </p:attrNameLst>
                                      </p:cBhvr>
                                      <p:to>
                                        <p:strVal val="visible"/>
                                      </p:to>
                                    </p:set>
                                    <p:animEffect transition="in" filter="fade">
                                      <p:cBhvr>
                                        <p:cTn id="19" dur="500"/>
                                        <p:tgtEl>
                                          <p:spTgt spid="1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nodeType="with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500"/>
                                        <p:tgtEl>
                                          <p:spTgt spid="157"/>
                                        </p:tgtEl>
                                      </p:cBhvr>
                                    </p:animEffect>
                                  </p:childTnLst>
                                </p:cTn>
                              </p:par>
                              <p:par>
                                <p:cTn id="28" presetID="10" presetClass="entr" presetSubtype="0" fill="hold" nodeType="withEffect">
                                  <p:stCondLst>
                                    <p:cond delay="0"/>
                                  </p:stCondLst>
                                  <p:childTnLst>
                                    <p:set>
                                      <p:cBhvr>
                                        <p:cTn id="29" dur="1" fill="hold">
                                          <p:stCondLst>
                                            <p:cond delay="0"/>
                                          </p:stCondLst>
                                        </p:cTn>
                                        <p:tgtEl>
                                          <p:spTgt spid="161"/>
                                        </p:tgtEl>
                                        <p:attrNameLst>
                                          <p:attrName>style.visibility</p:attrName>
                                        </p:attrNameLst>
                                      </p:cBhvr>
                                      <p:to>
                                        <p:strVal val="visible"/>
                                      </p:to>
                                    </p:set>
                                    <p:animEffect transition="in" filter="fade">
                                      <p:cBhvr>
                                        <p:cTn id="30" dur="500"/>
                                        <p:tgtEl>
                                          <p:spTgt spid="16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0"/>
                                        </p:tgtEl>
                                        <p:attrNameLst>
                                          <p:attrName>style.visibility</p:attrName>
                                        </p:attrNameLst>
                                      </p:cBhvr>
                                      <p:to>
                                        <p:strVal val="visible"/>
                                      </p:to>
                                    </p:set>
                                    <p:animEffect transition="in" filter="fade">
                                      <p:cBhvr>
                                        <p:cTn id="33" dur="500"/>
                                        <p:tgtEl>
                                          <p:spTgt spid="1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1"/>
                                        </p:tgtEl>
                                        <p:attrNameLst>
                                          <p:attrName>style.visibility</p:attrName>
                                        </p:attrNameLst>
                                      </p:cBhvr>
                                      <p:to>
                                        <p:strVal val="visible"/>
                                      </p:to>
                                    </p:set>
                                    <p:animEffect transition="in" filter="fade">
                                      <p:cBhvr>
                                        <p:cTn id="44" dur="500"/>
                                        <p:tgtEl>
                                          <p:spTgt spid="19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fade">
                                      <p:cBhvr>
                                        <p:cTn id="49" dur="500"/>
                                        <p:tgtEl>
                                          <p:spTgt spid="87"/>
                                        </p:tgtEl>
                                      </p:cBhvr>
                                    </p:animEffect>
                                  </p:childTnLst>
                                </p:cTn>
                              </p:par>
                              <p:par>
                                <p:cTn id="50" presetID="10" presetClass="entr" presetSubtype="0"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8"/>
                                        </p:tgtEl>
                                        <p:attrNameLst>
                                          <p:attrName>style.visibility</p:attrName>
                                        </p:attrNameLst>
                                      </p:cBhvr>
                                      <p:to>
                                        <p:strVal val="visible"/>
                                      </p:to>
                                    </p:set>
                                    <p:animEffect transition="in" filter="fade">
                                      <p:cBhvr>
                                        <p:cTn id="55" dur="500"/>
                                        <p:tgtEl>
                                          <p:spTgt spid="168"/>
                                        </p:tgtEl>
                                      </p:cBhvr>
                                    </p:animEffect>
                                  </p:childTnLst>
                                </p:cTn>
                              </p:par>
                              <p:par>
                                <p:cTn id="56" presetID="10" presetClass="entr" presetSubtype="0" fill="hold" nodeType="withEffect">
                                  <p:stCondLst>
                                    <p:cond delay="0"/>
                                  </p:stCondLst>
                                  <p:childTnLst>
                                    <p:set>
                                      <p:cBhvr>
                                        <p:cTn id="57" dur="1" fill="hold">
                                          <p:stCondLst>
                                            <p:cond delay="0"/>
                                          </p:stCondLst>
                                        </p:cTn>
                                        <p:tgtEl>
                                          <p:spTgt spid="169"/>
                                        </p:tgtEl>
                                        <p:attrNameLst>
                                          <p:attrName>style.visibility</p:attrName>
                                        </p:attrNameLst>
                                      </p:cBhvr>
                                      <p:to>
                                        <p:strVal val="visible"/>
                                      </p:to>
                                    </p:set>
                                    <p:animEffect transition="in" filter="fade">
                                      <p:cBhvr>
                                        <p:cTn id="58" dur="500"/>
                                        <p:tgtEl>
                                          <p:spTgt spid="16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2"/>
                                        </p:tgtEl>
                                        <p:attrNameLst>
                                          <p:attrName>style.visibility</p:attrName>
                                        </p:attrNameLst>
                                      </p:cBhvr>
                                      <p:to>
                                        <p:strVal val="visible"/>
                                      </p:to>
                                    </p:set>
                                    <p:animEffect transition="in" filter="fade">
                                      <p:cBhvr>
                                        <p:cTn id="61" dur="500"/>
                                        <p:tgtEl>
                                          <p:spTgt spid="19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03"/>
                                        </p:tgtEl>
                                        <p:attrNameLst>
                                          <p:attrName>style.visibility</p:attrName>
                                        </p:attrNameLst>
                                      </p:cBhvr>
                                      <p:to>
                                        <p:strVal val="visible"/>
                                      </p:to>
                                    </p:set>
                                    <p:animEffect transition="in" filter="fade">
                                      <p:cBhvr>
                                        <p:cTn id="66" dur="500"/>
                                        <p:tgtEl>
                                          <p:spTgt spid="103"/>
                                        </p:tgtEl>
                                      </p:cBhvr>
                                    </p:animEffect>
                                  </p:childTnLst>
                                </p:cTn>
                              </p:par>
                              <p:par>
                                <p:cTn id="67" presetID="10" presetClass="entr" presetSubtype="0" fill="hold" nodeType="withEffect">
                                  <p:stCondLst>
                                    <p:cond delay="0"/>
                                  </p:stCondLst>
                                  <p:childTnLst>
                                    <p:set>
                                      <p:cBhvr>
                                        <p:cTn id="68" dur="1" fill="hold">
                                          <p:stCondLst>
                                            <p:cond delay="0"/>
                                          </p:stCondLst>
                                        </p:cTn>
                                        <p:tgtEl>
                                          <p:spTgt spid="170"/>
                                        </p:tgtEl>
                                        <p:attrNameLst>
                                          <p:attrName>style.visibility</p:attrName>
                                        </p:attrNameLst>
                                      </p:cBhvr>
                                      <p:to>
                                        <p:strVal val="visible"/>
                                      </p:to>
                                    </p:set>
                                    <p:animEffect transition="in" filter="fade">
                                      <p:cBhvr>
                                        <p:cTn id="69" dur="500"/>
                                        <p:tgtEl>
                                          <p:spTgt spid="170"/>
                                        </p:tgtEl>
                                      </p:cBhvr>
                                    </p:animEffect>
                                  </p:childTnLst>
                                </p:cTn>
                              </p:par>
                              <p:par>
                                <p:cTn id="70" presetID="10" presetClass="entr" presetSubtype="0" fill="hold" nodeType="withEffect">
                                  <p:stCondLst>
                                    <p:cond delay="0"/>
                                  </p:stCondLst>
                                  <p:childTnLst>
                                    <p:set>
                                      <p:cBhvr>
                                        <p:cTn id="71" dur="1" fill="hold">
                                          <p:stCondLst>
                                            <p:cond delay="0"/>
                                          </p:stCondLst>
                                        </p:cTn>
                                        <p:tgtEl>
                                          <p:spTgt spid="171"/>
                                        </p:tgtEl>
                                        <p:attrNameLst>
                                          <p:attrName>style.visibility</p:attrName>
                                        </p:attrNameLst>
                                      </p:cBhvr>
                                      <p:to>
                                        <p:strVal val="visible"/>
                                      </p:to>
                                    </p:set>
                                    <p:animEffect transition="in" filter="fade">
                                      <p:cBhvr>
                                        <p:cTn id="72" dur="500"/>
                                        <p:tgtEl>
                                          <p:spTgt spid="171"/>
                                        </p:tgtEl>
                                      </p:cBhvr>
                                    </p:animEffect>
                                  </p:childTnLst>
                                </p:cTn>
                              </p:par>
                              <p:par>
                                <p:cTn id="73" presetID="10" presetClass="entr" presetSubtype="0" fill="hold" nodeType="withEffect">
                                  <p:stCondLst>
                                    <p:cond delay="0"/>
                                  </p:stCondLst>
                                  <p:childTnLst>
                                    <p:set>
                                      <p:cBhvr>
                                        <p:cTn id="74" dur="1" fill="hold">
                                          <p:stCondLst>
                                            <p:cond delay="0"/>
                                          </p:stCondLst>
                                        </p:cTn>
                                        <p:tgtEl>
                                          <p:spTgt spid="172"/>
                                        </p:tgtEl>
                                        <p:attrNameLst>
                                          <p:attrName>style.visibility</p:attrName>
                                        </p:attrNameLst>
                                      </p:cBhvr>
                                      <p:to>
                                        <p:strVal val="visible"/>
                                      </p:to>
                                    </p:set>
                                    <p:animEffect transition="in" filter="fade">
                                      <p:cBhvr>
                                        <p:cTn id="75" dur="500"/>
                                        <p:tgtEl>
                                          <p:spTgt spid="172"/>
                                        </p:tgtEl>
                                      </p:cBhvr>
                                    </p:animEffect>
                                  </p:childTnLst>
                                </p:cTn>
                              </p:par>
                              <p:par>
                                <p:cTn id="76" presetID="10" presetClass="entr" presetSubtype="0" fill="hold" nodeType="withEffect">
                                  <p:stCondLst>
                                    <p:cond delay="0"/>
                                  </p:stCondLst>
                                  <p:childTnLst>
                                    <p:set>
                                      <p:cBhvr>
                                        <p:cTn id="77" dur="1" fill="hold">
                                          <p:stCondLst>
                                            <p:cond delay="0"/>
                                          </p:stCondLst>
                                        </p:cTn>
                                        <p:tgtEl>
                                          <p:spTgt spid="173"/>
                                        </p:tgtEl>
                                        <p:attrNameLst>
                                          <p:attrName>style.visibility</p:attrName>
                                        </p:attrNameLst>
                                      </p:cBhvr>
                                      <p:to>
                                        <p:strVal val="visible"/>
                                      </p:to>
                                    </p:set>
                                    <p:animEffect transition="in" filter="fade">
                                      <p:cBhvr>
                                        <p:cTn id="78" dur="500"/>
                                        <p:tgtEl>
                                          <p:spTgt spid="17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93"/>
                                        </p:tgtEl>
                                        <p:attrNameLst>
                                          <p:attrName>style.visibility</p:attrName>
                                        </p:attrNameLst>
                                      </p:cBhvr>
                                      <p:to>
                                        <p:strVal val="visible"/>
                                      </p:to>
                                    </p:set>
                                    <p:animEffect transition="in" filter="fade">
                                      <p:cBhvr>
                                        <p:cTn id="81" dur="500"/>
                                        <p:tgtEl>
                                          <p:spTgt spid="19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fade">
                                      <p:cBhvr>
                                        <p:cTn id="86" dur="500"/>
                                        <p:tgtEl>
                                          <p:spTgt spid="104"/>
                                        </p:tgtEl>
                                      </p:cBhvr>
                                    </p:animEffect>
                                  </p:childTnLst>
                                </p:cTn>
                              </p:par>
                              <p:par>
                                <p:cTn id="87" presetID="10"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animEffect transition="in" filter="fade">
                                      <p:cBhvr>
                                        <p:cTn id="89" dur="500"/>
                                        <p:tgtEl>
                                          <p:spTgt spid="10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94"/>
                                        </p:tgtEl>
                                        <p:attrNameLst>
                                          <p:attrName>style.visibility</p:attrName>
                                        </p:attrNameLst>
                                      </p:cBhvr>
                                      <p:to>
                                        <p:strVal val="visible"/>
                                      </p:to>
                                    </p:set>
                                    <p:animEffect transition="in" filter="fade">
                                      <p:cBhvr>
                                        <p:cTn id="92" dur="500"/>
                                        <p:tgtEl>
                                          <p:spTgt spid="19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75"/>
                                        </p:tgtEl>
                                        <p:attrNameLst>
                                          <p:attrName>style.visibility</p:attrName>
                                        </p:attrNameLst>
                                      </p:cBhvr>
                                      <p:to>
                                        <p:strVal val="visible"/>
                                      </p:to>
                                    </p:set>
                                    <p:animEffect transition="in" filter="fade">
                                      <p:cBhvr>
                                        <p:cTn id="97" dur="500"/>
                                        <p:tgtEl>
                                          <p:spTgt spid="175"/>
                                        </p:tgtEl>
                                      </p:cBhvr>
                                    </p:animEffect>
                                  </p:childTnLst>
                                </p:cTn>
                              </p:par>
                              <p:par>
                                <p:cTn id="98" presetID="10" presetClass="entr" presetSubtype="0" fill="hold" nodeType="withEffect">
                                  <p:stCondLst>
                                    <p:cond delay="0"/>
                                  </p:stCondLst>
                                  <p:childTnLst>
                                    <p:set>
                                      <p:cBhvr>
                                        <p:cTn id="99" dur="1" fill="hold">
                                          <p:stCondLst>
                                            <p:cond delay="0"/>
                                          </p:stCondLst>
                                        </p:cTn>
                                        <p:tgtEl>
                                          <p:spTgt spid="121"/>
                                        </p:tgtEl>
                                        <p:attrNameLst>
                                          <p:attrName>style.visibility</p:attrName>
                                        </p:attrNameLst>
                                      </p:cBhvr>
                                      <p:to>
                                        <p:strVal val="visible"/>
                                      </p:to>
                                    </p:set>
                                    <p:animEffect transition="in" filter="fade">
                                      <p:cBhvr>
                                        <p:cTn id="100" dur="500"/>
                                        <p:tgtEl>
                                          <p:spTgt spid="12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8"/>
                                        </p:tgtEl>
                                        <p:attrNameLst>
                                          <p:attrName>style.visibility</p:attrName>
                                        </p:attrNameLst>
                                      </p:cBhvr>
                                      <p:to>
                                        <p:strVal val="visible"/>
                                      </p:to>
                                    </p:set>
                                    <p:animEffect transition="in" filter="fade">
                                      <p:cBhvr>
                                        <p:cTn id="103" dur="500"/>
                                        <p:tgtEl>
                                          <p:spTgt spid="178"/>
                                        </p:tgtEl>
                                      </p:cBhvr>
                                    </p:animEffect>
                                  </p:childTnLst>
                                </p:cTn>
                              </p:par>
                              <p:par>
                                <p:cTn id="104" presetID="10" presetClass="entr" presetSubtype="0" fill="hold" nodeType="withEffect">
                                  <p:stCondLst>
                                    <p:cond delay="0"/>
                                  </p:stCondLst>
                                  <p:childTnLst>
                                    <p:set>
                                      <p:cBhvr>
                                        <p:cTn id="105" dur="1" fill="hold">
                                          <p:stCondLst>
                                            <p:cond delay="0"/>
                                          </p:stCondLst>
                                        </p:cTn>
                                        <p:tgtEl>
                                          <p:spTgt spid="179"/>
                                        </p:tgtEl>
                                        <p:attrNameLst>
                                          <p:attrName>style.visibility</p:attrName>
                                        </p:attrNameLst>
                                      </p:cBhvr>
                                      <p:to>
                                        <p:strVal val="visible"/>
                                      </p:to>
                                    </p:set>
                                    <p:animEffect transition="in" filter="fade">
                                      <p:cBhvr>
                                        <p:cTn id="106" dur="500"/>
                                        <p:tgtEl>
                                          <p:spTgt spid="17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95"/>
                                        </p:tgtEl>
                                        <p:attrNameLst>
                                          <p:attrName>style.visibility</p:attrName>
                                        </p:attrNameLst>
                                      </p:cBhvr>
                                      <p:to>
                                        <p:strVal val="visible"/>
                                      </p:to>
                                    </p:set>
                                    <p:animEffect transition="in" filter="fade">
                                      <p:cBhvr>
                                        <p:cTn id="109" dur="500"/>
                                        <p:tgtEl>
                                          <p:spTgt spid="19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76"/>
                                        </p:tgtEl>
                                        <p:attrNameLst>
                                          <p:attrName>style.visibility</p:attrName>
                                        </p:attrNameLst>
                                      </p:cBhvr>
                                      <p:to>
                                        <p:strVal val="visible"/>
                                      </p:to>
                                    </p:set>
                                    <p:animEffect transition="in" filter="fade">
                                      <p:cBhvr>
                                        <p:cTn id="114" dur="500"/>
                                        <p:tgtEl>
                                          <p:spTgt spid="176"/>
                                        </p:tgtEl>
                                      </p:cBhvr>
                                    </p:animEffect>
                                  </p:childTnLst>
                                </p:cTn>
                              </p:par>
                              <p:par>
                                <p:cTn id="115" presetID="10" presetClass="entr" presetSubtype="0" fill="hold" nodeType="withEffect">
                                  <p:stCondLst>
                                    <p:cond delay="0"/>
                                  </p:stCondLst>
                                  <p:childTnLst>
                                    <p:set>
                                      <p:cBhvr>
                                        <p:cTn id="116" dur="1" fill="hold">
                                          <p:stCondLst>
                                            <p:cond delay="0"/>
                                          </p:stCondLst>
                                        </p:cTn>
                                        <p:tgtEl>
                                          <p:spTgt spid="180"/>
                                        </p:tgtEl>
                                        <p:attrNameLst>
                                          <p:attrName>style.visibility</p:attrName>
                                        </p:attrNameLst>
                                      </p:cBhvr>
                                      <p:to>
                                        <p:strVal val="visible"/>
                                      </p:to>
                                    </p:set>
                                    <p:animEffect transition="in" filter="fade">
                                      <p:cBhvr>
                                        <p:cTn id="117" dur="500"/>
                                        <p:tgtEl>
                                          <p:spTgt spid="180"/>
                                        </p:tgtEl>
                                      </p:cBhvr>
                                    </p:animEffect>
                                  </p:childTnLst>
                                </p:cTn>
                              </p:par>
                              <p:par>
                                <p:cTn id="118" presetID="10" presetClass="entr" presetSubtype="0" fill="hold" nodeType="withEffect">
                                  <p:stCondLst>
                                    <p:cond delay="0"/>
                                  </p:stCondLst>
                                  <p:childTnLst>
                                    <p:set>
                                      <p:cBhvr>
                                        <p:cTn id="119" dur="1" fill="hold">
                                          <p:stCondLst>
                                            <p:cond delay="0"/>
                                          </p:stCondLst>
                                        </p:cTn>
                                        <p:tgtEl>
                                          <p:spTgt spid="181"/>
                                        </p:tgtEl>
                                        <p:attrNameLst>
                                          <p:attrName>style.visibility</p:attrName>
                                        </p:attrNameLst>
                                      </p:cBhvr>
                                      <p:to>
                                        <p:strVal val="visible"/>
                                      </p:to>
                                    </p:set>
                                    <p:animEffect transition="in" filter="fade">
                                      <p:cBhvr>
                                        <p:cTn id="120" dur="500"/>
                                        <p:tgtEl>
                                          <p:spTgt spid="181"/>
                                        </p:tgtEl>
                                      </p:cBhvr>
                                    </p:animEffect>
                                  </p:childTnLst>
                                </p:cTn>
                              </p:par>
                              <p:par>
                                <p:cTn id="121" presetID="10" presetClass="entr" presetSubtype="0" fill="hold" nodeType="withEffect">
                                  <p:stCondLst>
                                    <p:cond delay="0"/>
                                  </p:stCondLst>
                                  <p:childTnLst>
                                    <p:set>
                                      <p:cBhvr>
                                        <p:cTn id="122" dur="1" fill="hold">
                                          <p:stCondLst>
                                            <p:cond delay="0"/>
                                          </p:stCondLst>
                                        </p:cTn>
                                        <p:tgtEl>
                                          <p:spTgt spid="182"/>
                                        </p:tgtEl>
                                        <p:attrNameLst>
                                          <p:attrName>style.visibility</p:attrName>
                                        </p:attrNameLst>
                                      </p:cBhvr>
                                      <p:to>
                                        <p:strVal val="visible"/>
                                      </p:to>
                                    </p:set>
                                    <p:animEffect transition="in" filter="fade">
                                      <p:cBhvr>
                                        <p:cTn id="123" dur="500"/>
                                        <p:tgtEl>
                                          <p:spTgt spid="182"/>
                                        </p:tgtEl>
                                      </p:cBhvr>
                                    </p:animEffect>
                                  </p:childTnLst>
                                </p:cTn>
                              </p:par>
                              <p:par>
                                <p:cTn id="124" presetID="10" presetClass="entr" presetSubtype="0" fill="hold" nodeType="withEffect">
                                  <p:stCondLst>
                                    <p:cond delay="0"/>
                                  </p:stCondLst>
                                  <p:childTnLst>
                                    <p:set>
                                      <p:cBhvr>
                                        <p:cTn id="125" dur="1" fill="hold">
                                          <p:stCondLst>
                                            <p:cond delay="0"/>
                                          </p:stCondLst>
                                        </p:cTn>
                                        <p:tgtEl>
                                          <p:spTgt spid="183"/>
                                        </p:tgtEl>
                                        <p:attrNameLst>
                                          <p:attrName>style.visibility</p:attrName>
                                        </p:attrNameLst>
                                      </p:cBhvr>
                                      <p:to>
                                        <p:strVal val="visible"/>
                                      </p:to>
                                    </p:set>
                                    <p:animEffect transition="in" filter="fade">
                                      <p:cBhvr>
                                        <p:cTn id="126" dur="500"/>
                                        <p:tgtEl>
                                          <p:spTgt spid="183"/>
                                        </p:tgtEl>
                                      </p:cBhvr>
                                    </p:animEffect>
                                  </p:childTnLst>
                                </p:cTn>
                              </p:par>
                              <p:par>
                                <p:cTn id="127" presetID="10" presetClass="entr" presetSubtype="0" fill="hold" nodeType="withEffect">
                                  <p:stCondLst>
                                    <p:cond delay="0"/>
                                  </p:stCondLst>
                                  <p:childTnLst>
                                    <p:set>
                                      <p:cBhvr>
                                        <p:cTn id="128" dur="1" fill="hold">
                                          <p:stCondLst>
                                            <p:cond delay="0"/>
                                          </p:stCondLst>
                                        </p:cTn>
                                        <p:tgtEl>
                                          <p:spTgt spid="184"/>
                                        </p:tgtEl>
                                        <p:attrNameLst>
                                          <p:attrName>style.visibility</p:attrName>
                                        </p:attrNameLst>
                                      </p:cBhvr>
                                      <p:to>
                                        <p:strVal val="visible"/>
                                      </p:to>
                                    </p:set>
                                    <p:animEffect transition="in" filter="fade">
                                      <p:cBhvr>
                                        <p:cTn id="129" dur="500"/>
                                        <p:tgtEl>
                                          <p:spTgt spid="184"/>
                                        </p:tgtEl>
                                      </p:cBhvr>
                                    </p:animEffect>
                                  </p:childTnLst>
                                </p:cTn>
                              </p:par>
                              <p:par>
                                <p:cTn id="130" presetID="10" presetClass="entr" presetSubtype="0" fill="hold" nodeType="withEffect">
                                  <p:stCondLst>
                                    <p:cond delay="0"/>
                                  </p:stCondLst>
                                  <p:childTnLst>
                                    <p:set>
                                      <p:cBhvr>
                                        <p:cTn id="131" dur="1" fill="hold">
                                          <p:stCondLst>
                                            <p:cond delay="0"/>
                                          </p:stCondLst>
                                        </p:cTn>
                                        <p:tgtEl>
                                          <p:spTgt spid="186"/>
                                        </p:tgtEl>
                                        <p:attrNameLst>
                                          <p:attrName>style.visibility</p:attrName>
                                        </p:attrNameLst>
                                      </p:cBhvr>
                                      <p:to>
                                        <p:strVal val="visible"/>
                                      </p:to>
                                    </p:set>
                                    <p:animEffect transition="in" filter="fade">
                                      <p:cBhvr>
                                        <p:cTn id="132" dur="500"/>
                                        <p:tgtEl>
                                          <p:spTgt spid="18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96"/>
                                        </p:tgtEl>
                                        <p:attrNameLst>
                                          <p:attrName>style.visibility</p:attrName>
                                        </p:attrNameLst>
                                      </p:cBhvr>
                                      <p:to>
                                        <p:strVal val="visible"/>
                                      </p:to>
                                    </p:set>
                                    <p:animEffect transition="in" filter="fade">
                                      <p:cBhvr>
                                        <p:cTn id="135" dur="500"/>
                                        <p:tgtEl>
                                          <p:spTgt spid="19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177"/>
                                        </p:tgtEl>
                                        <p:attrNameLst>
                                          <p:attrName>style.visibility</p:attrName>
                                        </p:attrNameLst>
                                      </p:cBhvr>
                                      <p:to>
                                        <p:strVal val="visible"/>
                                      </p:to>
                                    </p:set>
                                    <p:animEffect transition="in" filter="fade">
                                      <p:cBhvr>
                                        <p:cTn id="140" dur="500"/>
                                        <p:tgtEl>
                                          <p:spTgt spid="177"/>
                                        </p:tgtEl>
                                      </p:cBhvr>
                                    </p:animEffect>
                                  </p:childTnLst>
                                </p:cTn>
                              </p:par>
                              <p:par>
                                <p:cTn id="141" presetID="10" presetClass="entr" presetSubtype="0" fill="hold" nodeType="withEffect">
                                  <p:stCondLst>
                                    <p:cond delay="0"/>
                                  </p:stCondLst>
                                  <p:childTnLst>
                                    <p:set>
                                      <p:cBhvr>
                                        <p:cTn id="142" dur="1" fill="hold">
                                          <p:stCondLst>
                                            <p:cond delay="0"/>
                                          </p:stCondLst>
                                        </p:cTn>
                                        <p:tgtEl>
                                          <p:spTgt spid="138"/>
                                        </p:tgtEl>
                                        <p:attrNameLst>
                                          <p:attrName>style.visibility</p:attrName>
                                        </p:attrNameLst>
                                      </p:cBhvr>
                                      <p:to>
                                        <p:strVal val="visible"/>
                                      </p:to>
                                    </p:set>
                                    <p:animEffect transition="in" filter="fade">
                                      <p:cBhvr>
                                        <p:cTn id="143" dur="500"/>
                                        <p:tgtEl>
                                          <p:spTgt spid="138"/>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97"/>
                                        </p:tgtEl>
                                        <p:attrNameLst>
                                          <p:attrName>style.visibility</p:attrName>
                                        </p:attrNameLst>
                                      </p:cBhvr>
                                      <p:to>
                                        <p:strVal val="visible"/>
                                      </p:to>
                                    </p:set>
                                    <p:animEffect transition="in" filter="fade">
                                      <p:cBhvr>
                                        <p:cTn id="146"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37" grpId="0">
        <p:bldAsOne/>
      </p:bldGraphic>
      <p:bldGraphic spid="38" grpId="0">
        <p:bldAsOne/>
      </p:bldGraphic>
      <p:bldGraphic spid="87" grpId="0">
        <p:bldAsOne/>
      </p:bldGraphic>
      <p:bldGraphic spid="103" grpId="0">
        <p:bldAsOne/>
      </p:bldGraphic>
      <p:bldGraphic spid="104" grpId="0">
        <p:bldAsOne/>
      </p:bldGraphic>
      <p:bldP spid="153" grpId="0" animBg="1"/>
      <p:bldP spid="168" grpId="0" animBg="1"/>
      <p:bldGraphic spid="175" grpId="0">
        <p:bldAsOne/>
      </p:bldGraphic>
      <p:bldGraphic spid="176" grpId="0">
        <p:bldAsOne/>
      </p:bldGraphic>
      <p:bldGraphic spid="177" grpId="0">
        <p:bldAsOne/>
      </p:bldGraphic>
      <p:bldP spid="178" grpId="0" animBg="1"/>
      <p:bldP spid="188" grpId="0"/>
      <p:bldP spid="190" grpId="0"/>
      <p:bldP spid="191" grpId="0"/>
      <p:bldP spid="192" grpId="0"/>
      <p:bldP spid="193" grpId="0"/>
      <p:bldP spid="194" grpId="0"/>
      <p:bldP spid="195" grpId="0"/>
      <p:bldP spid="196" grpId="0"/>
      <p:bldP spid="197"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76200" y="2743200"/>
          <a:ext cx="22860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2705400" y="2960447"/>
          <a:ext cx="1942800" cy="10781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p:cNvGraphicFramePr/>
          <p:nvPr/>
        </p:nvGraphicFramePr>
        <p:xfrm>
          <a:off x="4973156" y="2895600"/>
          <a:ext cx="1884844" cy="1219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Diagram 12"/>
          <p:cNvGraphicFramePr/>
          <p:nvPr/>
        </p:nvGraphicFramePr>
        <p:xfrm>
          <a:off x="7027572" y="2895600"/>
          <a:ext cx="1964028" cy="11430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205830" name="Group 43"/>
          <p:cNvGrpSpPr>
            <a:grpSpLocks/>
          </p:cNvGrpSpPr>
          <p:nvPr/>
        </p:nvGrpSpPr>
        <p:grpSpPr bwMode="auto">
          <a:xfrm>
            <a:off x="71438" y="4184650"/>
            <a:ext cx="2492375" cy="225425"/>
            <a:chOff x="0" y="3132158"/>
            <a:chExt cx="2492149" cy="226033"/>
          </a:xfrm>
        </p:grpSpPr>
        <p:sp>
          <p:nvSpPr>
            <p:cNvPr id="205881" name="Rectangle 18"/>
            <p:cNvSpPr>
              <a:spLocks noChangeArrowheads="1"/>
            </p:cNvSpPr>
            <p:nvPr/>
          </p:nvSpPr>
          <p:spPr bwMode="auto">
            <a:xfrm>
              <a:off x="0" y="3133750"/>
              <a:ext cx="311122" cy="224428"/>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31</a:t>
              </a:r>
            </a:p>
          </p:txBody>
        </p:sp>
        <p:sp>
          <p:nvSpPr>
            <p:cNvPr id="205882" name="Rectangle 19"/>
            <p:cNvSpPr>
              <a:spLocks noChangeArrowheads="1"/>
            </p:cNvSpPr>
            <p:nvPr/>
          </p:nvSpPr>
          <p:spPr bwMode="auto">
            <a:xfrm>
              <a:off x="311122" y="3133750"/>
              <a:ext cx="312709" cy="224428"/>
            </a:xfrm>
            <a:prstGeom prst="rect">
              <a:avLst/>
            </a:prstGeom>
            <a:solidFill>
              <a:schemeClr val="bg1"/>
            </a:solidFill>
            <a:ln w="9525" algn="ctr">
              <a:solidFill>
                <a:schemeClr val="tx1"/>
              </a:solidFill>
              <a:miter lim="800000"/>
              <a:headEnd/>
              <a:tailEnd/>
            </a:ln>
          </p:spPr>
          <p:txBody>
            <a:bodyPr anchor="ctr">
              <a:spAutoFit/>
            </a:bodyPr>
            <a:lstStyle/>
            <a:p>
              <a:pPr algn="ctr"/>
              <a:r>
                <a:rPr lang="en-US" b="1"/>
                <a:t>24</a:t>
              </a:r>
            </a:p>
          </p:txBody>
        </p:sp>
        <p:sp>
          <p:nvSpPr>
            <p:cNvPr id="205883" name="Rectangle 20"/>
            <p:cNvSpPr>
              <a:spLocks noChangeArrowheads="1"/>
            </p:cNvSpPr>
            <p:nvPr/>
          </p:nvSpPr>
          <p:spPr bwMode="auto">
            <a:xfrm>
              <a:off x="622244" y="3133750"/>
              <a:ext cx="312709" cy="22442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5884" name="Rectangle 21"/>
            <p:cNvSpPr>
              <a:spLocks noChangeArrowheads="1"/>
            </p:cNvSpPr>
            <p:nvPr/>
          </p:nvSpPr>
          <p:spPr bwMode="auto">
            <a:xfrm>
              <a:off x="934953" y="3132158"/>
              <a:ext cx="311122" cy="224428"/>
            </a:xfrm>
            <a:prstGeom prst="rect">
              <a:avLst/>
            </a:prstGeom>
            <a:solidFill>
              <a:schemeClr val="bg1"/>
            </a:solidFill>
            <a:ln w="9525" algn="ctr">
              <a:solidFill>
                <a:schemeClr val="tx1"/>
              </a:solidFill>
              <a:miter lim="800000"/>
              <a:headEnd/>
              <a:tailEnd/>
            </a:ln>
          </p:spPr>
          <p:txBody>
            <a:bodyPr anchor="ctr">
              <a:spAutoFit/>
            </a:bodyPr>
            <a:lstStyle/>
            <a:p>
              <a:pPr algn="ctr"/>
              <a:r>
                <a:rPr lang="en-US" b="1"/>
                <a:t>13</a:t>
              </a:r>
            </a:p>
          </p:txBody>
        </p:sp>
        <p:sp>
          <p:nvSpPr>
            <p:cNvPr id="205885" name="Rectangle 22"/>
            <p:cNvSpPr>
              <a:spLocks noChangeArrowheads="1"/>
            </p:cNvSpPr>
            <p:nvPr/>
          </p:nvSpPr>
          <p:spPr bwMode="auto">
            <a:xfrm>
              <a:off x="1246075" y="3134128"/>
              <a:ext cx="311121" cy="2240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5886" name="Rectangle 23"/>
            <p:cNvSpPr>
              <a:spLocks noChangeArrowheads="1"/>
            </p:cNvSpPr>
            <p:nvPr/>
          </p:nvSpPr>
          <p:spPr bwMode="auto">
            <a:xfrm>
              <a:off x="1555609" y="3132539"/>
              <a:ext cx="312709" cy="2240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5887" name="Rectangle 24"/>
            <p:cNvSpPr>
              <a:spLocks noChangeArrowheads="1"/>
            </p:cNvSpPr>
            <p:nvPr/>
          </p:nvSpPr>
          <p:spPr bwMode="auto">
            <a:xfrm>
              <a:off x="1868318" y="3134128"/>
              <a:ext cx="312709" cy="2240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sp>
          <p:nvSpPr>
            <p:cNvPr id="205888" name="Rectangle 25"/>
            <p:cNvSpPr>
              <a:spLocks noChangeArrowheads="1"/>
            </p:cNvSpPr>
            <p:nvPr/>
          </p:nvSpPr>
          <p:spPr bwMode="auto">
            <a:xfrm>
              <a:off x="2181027" y="3132539"/>
              <a:ext cx="311122" cy="224062"/>
            </a:xfrm>
            <a:prstGeom prst="rect">
              <a:avLst/>
            </a:prstGeom>
            <a:solidFill>
              <a:srgbClr val="0099FF"/>
            </a:solidFill>
            <a:ln w="9525" algn="ctr">
              <a:solidFill>
                <a:schemeClr val="tx1"/>
              </a:solidFill>
              <a:miter lim="800000"/>
              <a:headEnd/>
              <a:tailEnd/>
            </a:ln>
          </p:spPr>
          <p:txBody>
            <a:bodyPr anchor="ctr">
              <a:spAutoFit/>
            </a:bodyPr>
            <a:lstStyle/>
            <a:p>
              <a:pPr algn="ctr"/>
              <a:r>
                <a:rPr lang="en-US" b="1"/>
                <a:t>9</a:t>
              </a:r>
            </a:p>
          </p:txBody>
        </p:sp>
      </p:grpSp>
      <p:grpSp>
        <p:nvGrpSpPr>
          <p:cNvPr id="205831" name="Group 44"/>
          <p:cNvGrpSpPr>
            <a:grpSpLocks/>
          </p:cNvGrpSpPr>
          <p:nvPr/>
        </p:nvGrpSpPr>
        <p:grpSpPr bwMode="auto">
          <a:xfrm>
            <a:off x="304800" y="4492625"/>
            <a:ext cx="1868488" cy="223838"/>
            <a:chOff x="645489" y="3436945"/>
            <a:chExt cx="1869111" cy="224063"/>
          </a:xfrm>
        </p:grpSpPr>
        <p:sp>
          <p:nvSpPr>
            <p:cNvPr id="205875" name="Rectangle 26"/>
            <p:cNvSpPr>
              <a:spLocks noChangeArrowheads="1"/>
            </p:cNvSpPr>
            <p:nvPr/>
          </p:nvSpPr>
          <p:spPr bwMode="auto">
            <a:xfrm>
              <a:off x="645489" y="3436945"/>
              <a:ext cx="311254"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5876" name="Rectangle 27"/>
            <p:cNvSpPr>
              <a:spLocks noChangeArrowheads="1"/>
            </p:cNvSpPr>
            <p:nvPr/>
          </p:nvSpPr>
          <p:spPr bwMode="auto">
            <a:xfrm>
              <a:off x="956743" y="3436945"/>
              <a:ext cx="311254"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5877" name="Rectangle 28"/>
            <p:cNvSpPr>
              <a:spLocks noChangeArrowheads="1"/>
            </p:cNvSpPr>
            <p:nvPr/>
          </p:nvSpPr>
          <p:spPr bwMode="auto">
            <a:xfrm>
              <a:off x="1267997" y="3436945"/>
              <a:ext cx="312842"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5878" name="Rectangle 29"/>
            <p:cNvSpPr>
              <a:spLocks noChangeArrowheads="1"/>
            </p:cNvSpPr>
            <p:nvPr/>
          </p:nvSpPr>
          <p:spPr bwMode="auto">
            <a:xfrm>
              <a:off x="1579250" y="3436945"/>
              <a:ext cx="312842"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5879" name="Rectangle 30"/>
            <p:cNvSpPr>
              <a:spLocks noChangeArrowheads="1"/>
            </p:cNvSpPr>
            <p:nvPr/>
          </p:nvSpPr>
          <p:spPr bwMode="auto">
            <a:xfrm>
              <a:off x="1892092" y="3436945"/>
              <a:ext cx="311254"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5880" name="Rectangle 31"/>
            <p:cNvSpPr>
              <a:spLocks noChangeArrowheads="1"/>
            </p:cNvSpPr>
            <p:nvPr/>
          </p:nvSpPr>
          <p:spPr bwMode="auto">
            <a:xfrm>
              <a:off x="2203346" y="3436945"/>
              <a:ext cx="311254"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grpSp>
        <p:nvGrpSpPr>
          <p:cNvPr id="205832" name="Group 61"/>
          <p:cNvGrpSpPr>
            <a:grpSpLocks/>
          </p:cNvGrpSpPr>
          <p:nvPr/>
        </p:nvGrpSpPr>
        <p:grpSpPr bwMode="auto">
          <a:xfrm>
            <a:off x="2611438" y="4187825"/>
            <a:ext cx="2181225" cy="225425"/>
            <a:chOff x="2590800" y="3132158"/>
            <a:chExt cx="2180630" cy="226033"/>
          </a:xfrm>
        </p:grpSpPr>
        <p:sp>
          <p:nvSpPr>
            <p:cNvPr id="205868" name="Rectangle 18"/>
            <p:cNvSpPr>
              <a:spLocks noChangeArrowheads="1"/>
            </p:cNvSpPr>
            <p:nvPr/>
          </p:nvSpPr>
          <p:spPr bwMode="auto">
            <a:xfrm>
              <a:off x="2590800" y="3132158"/>
              <a:ext cx="311065" cy="224428"/>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a:t>
              </a:r>
            </a:p>
          </p:txBody>
        </p:sp>
        <p:sp>
          <p:nvSpPr>
            <p:cNvPr id="205869" name="Rectangle 19"/>
            <p:cNvSpPr>
              <a:spLocks noChangeArrowheads="1"/>
            </p:cNvSpPr>
            <p:nvPr/>
          </p:nvSpPr>
          <p:spPr bwMode="auto">
            <a:xfrm>
              <a:off x="2901865" y="3133750"/>
              <a:ext cx="312652" cy="224428"/>
            </a:xfrm>
            <a:prstGeom prst="rect">
              <a:avLst/>
            </a:prstGeom>
            <a:solidFill>
              <a:srgbClr val="0099FF"/>
            </a:solidFill>
            <a:ln w="9525" algn="ctr">
              <a:solidFill>
                <a:schemeClr val="tx1"/>
              </a:solidFill>
              <a:miter lim="800000"/>
              <a:headEnd/>
              <a:tailEnd/>
            </a:ln>
          </p:spPr>
          <p:txBody>
            <a:bodyPr anchor="ctr">
              <a:spAutoFit/>
            </a:bodyPr>
            <a:lstStyle/>
            <a:p>
              <a:pPr algn="ctr"/>
              <a:r>
                <a:rPr lang="en-US" b="1"/>
                <a:t>24</a:t>
              </a:r>
            </a:p>
          </p:txBody>
        </p:sp>
        <p:sp>
          <p:nvSpPr>
            <p:cNvPr id="205870" name="Rectangle 20"/>
            <p:cNvSpPr>
              <a:spLocks noChangeArrowheads="1"/>
            </p:cNvSpPr>
            <p:nvPr/>
          </p:nvSpPr>
          <p:spPr bwMode="auto">
            <a:xfrm>
              <a:off x="3214517" y="3133750"/>
              <a:ext cx="311065" cy="22442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5871" name="Rectangle 21"/>
            <p:cNvSpPr>
              <a:spLocks noChangeArrowheads="1"/>
            </p:cNvSpPr>
            <p:nvPr/>
          </p:nvSpPr>
          <p:spPr bwMode="auto">
            <a:xfrm>
              <a:off x="3525582" y="3132158"/>
              <a:ext cx="311066" cy="224428"/>
            </a:xfrm>
            <a:prstGeom prst="rect">
              <a:avLst/>
            </a:prstGeom>
            <a:solidFill>
              <a:srgbClr val="0099FF"/>
            </a:solidFill>
            <a:ln w="9525" algn="ctr">
              <a:solidFill>
                <a:schemeClr val="tx1"/>
              </a:solidFill>
              <a:miter lim="800000"/>
              <a:headEnd/>
              <a:tailEnd/>
            </a:ln>
          </p:spPr>
          <p:txBody>
            <a:bodyPr anchor="ctr">
              <a:spAutoFit/>
            </a:bodyPr>
            <a:lstStyle/>
            <a:p>
              <a:pPr algn="ctr"/>
              <a:r>
                <a:rPr lang="en-US" b="1"/>
                <a:t>13</a:t>
              </a:r>
            </a:p>
          </p:txBody>
        </p:sp>
        <p:sp>
          <p:nvSpPr>
            <p:cNvPr id="205872" name="Rectangle 22"/>
            <p:cNvSpPr>
              <a:spLocks noChangeArrowheads="1"/>
            </p:cNvSpPr>
            <p:nvPr/>
          </p:nvSpPr>
          <p:spPr bwMode="auto">
            <a:xfrm>
              <a:off x="3836648" y="3134128"/>
              <a:ext cx="311065" cy="2240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5873" name="Rectangle 23"/>
            <p:cNvSpPr>
              <a:spLocks noChangeArrowheads="1"/>
            </p:cNvSpPr>
            <p:nvPr/>
          </p:nvSpPr>
          <p:spPr bwMode="auto">
            <a:xfrm>
              <a:off x="4147713" y="3132539"/>
              <a:ext cx="311065" cy="2240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5874" name="Rectangle 24"/>
            <p:cNvSpPr>
              <a:spLocks noChangeArrowheads="1"/>
            </p:cNvSpPr>
            <p:nvPr/>
          </p:nvSpPr>
          <p:spPr bwMode="auto">
            <a:xfrm>
              <a:off x="4460365" y="3134128"/>
              <a:ext cx="311065" cy="2240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grpSp>
      <p:sp>
        <p:nvSpPr>
          <p:cNvPr id="205833" name="Rectangle 25"/>
          <p:cNvSpPr>
            <a:spLocks noChangeArrowheads="1"/>
          </p:cNvSpPr>
          <p:nvPr/>
        </p:nvSpPr>
        <p:spPr bwMode="auto">
          <a:xfrm>
            <a:off x="2590800" y="4492625"/>
            <a:ext cx="311150" cy="223838"/>
          </a:xfrm>
          <a:prstGeom prst="rect">
            <a:avLst/>
          </a:prstGeom>
          <a:solidFill>
            <a:srgbClr val="B7FFB7"/>
          </a:solidFill>
          <a:ln w="9525" algn="ctr">
            <a:solidFill>
              <a:schemeClr val="tx1"/>
            </a:solidFill>
            <a:miter lim="800000"/>
            <a:headEnd/>
            <a:tailEnd/>
          </a:ln>
        </p:spPr>
        <p:txBody>
          <a:bodyPr anchor="ctr">
            <a:spAutoFit/>
          </a:bodyPr>
          <a:lstStyle/>
          <a:p>
            <a:pPr algn="ctr"/>
            <a:r>
              <a:rPr lang="en-US" b="1"/>
              <a:t>31</a:t>
            </a:r>
          </a:p>
        </p:txBody>
      </p:sp>
      <p:grpSp>
        <p:nvGrpSpPr>
          <p:cNvPr id="205834" name="Group 54"/>
          <p:cNvGrpSpPr>
            <a:grpSpLocks/>
          </p:cNvGrpSpPr>
          <p:nvPr/>
        </p:nvGrpSpPr>
        <p:grpSpPr bwMode="auto">
          <a:xfrm>
            <a:off x="2906713" y="4492625"/>
            <a:ext cx="1868487" cy="223838"/>
            <a:chOff x="645489" y="3436945"/>
            <a:chExt cx="1869111" cy="224063"/>
          </a:xfrm>
        </p:grpSpPr>
        <p:sp>
          <p:nvSpPr>
            <p:cNvPr id="205862" name="Rectangle 26"/>
            <p:cNvSpPr>
              <a:spLocks noChangeArrowheads="1"/>
            </p:cNvSpPr>
            <p:nvPr/>
          </p:nvSpPr>
          <p:spPr bwMode="auto">
            <a:xfrm>
              <a:off x="645489" y="3436945"/>
              <a:ext cx="311254"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38</a:t>
              </a:r>
            </a:p>
          </p:txBody>
        </p:sp>
        <p:sp>
          <p:nvSpPr>
            <p:cNvPr id="205863" name="Rectangle 27"/>
            <p:cNvSpPr>
              <a:spLocks noChangeArrowheads="1"/>
            </p:cNvSpPr>
            <p:nvPr/>
          </p:nvSpPr>
          <p:spPr bwMode="auto">
            <a:xfrm>
              <a:off x="956743" y="3436945"/>
              <a:ext cx="311254"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40</a:t>
              </a:r>
            </a:p>
          </p:txBody>
        </p:sp>
        <p:sp>
          <p:nvSpPr>
            <p:cNvPr id="205864" name="Rectangle 28"/>
            <p:cNvSpPr>
              <a:spLocks noChangeArrowheads="1"/>
            </p:cNvSpPr>
            <p:nvPr/>
          </p:nvSpPr>
          <p:spPr bwMode="auto">
            <a:xfrm>
              <a:off x="1267997" y="3436945"/>
              <a:ext cx="312842"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56</a:t>
              </a:r>
            </a:p>
          </p:txBody>
        </p:sp>
        <p:sp>
          <p:nvSpPr>
            <p:cNvPr id="205865" name="Rectangle 29"/>
            <p:cNvSpPr>
              <a:spLocks noChangeArrowheads="1"/>
            </p:cNvSpPr>
            <p:nvPr/>
          </p:nvSpPr>
          <p:spPr bwMode="auto">
            <a:xfrm>
              <a:off x="1579250" y="3436945"/>
              <a:ext cx="312842"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62</a:t>
              </a:r>
            </a:p>
          </p:txBody>
        </p:sp>
        <p:sp>
          <p:nvSpPr>
            <p:cNvPr id="205866" name="Rectangle 30"/>
            <p:cNvSpPr>
              <a:spLocks noChangeArrowheads="1"/>
            </p:cNvSpPr>
            <p:nvPr/>
          </p:nvSpPr>
          <p:spPr bwMode="auto">
            <a:xfrm>
              <a:off x="1892092" y="3436945"/>
              <a:ext cx="311254"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72</a:t>
              </a:r>
            </a:p>
          </p:txBody>
        </p:sp>
        <p:sp>
          <p:nvSpPr>
            <p:cNvPr id="205867" name="Rectangle 31"/>
            <p:cNvSpPr>
              <a:spLocks noChangeArrowheads="1"/>
            </p:cNvSpPr>
            <p:nvPr/>
          </p:nvSpPr>
          <p:spPr bwMode="auto">
            <a:xfrm>
              <a:off x="2203346" y="3436945"/>
              <a:ext cx="311254" cy="224063"/>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99</a:t>
              </a:r>
            </a:p>
          </p:txBody>
        </p:sp>
      </p:grpSp>
      <p:sp>
        <p:nvSpPr>
          <p:cNvPr id="205835" name="Rectangle 18"/>
          <p:cNvSpPr>
            <a:spLocks noChangeArrowheads="1"/>
          </p:cNvSpPr>
          <p:nvPr/>
        </p:nvSpPr>
        <p:spPr bwMode="auto">
          <a:xfrm>
            <a:off x="4914900" y="4189413"/>
            <a:ext cx="312738" cy="223837"/>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24</a:t>
            </a:r>
          </a:p>
        </p:txBody>
      </p:sp>
      <p:sp>
        <p:nvSpPr>
          <p:cNvPr id="205836" name="Rectangle 19"/>
          <p:cNvSpPr>
            <a:spLocks noChangeArrowheads="1"/>
          </p:cNvSpPr>
          <p:nvPr/>
        </p:nvSpPr>
        <p:spPr bwMode="auto">
          <a:xfrm>
            <a:off x="5227638" y="4189413"/>
            <a:ext cx="311150" cy="223837"/>
          </a:xfrm>
          <a:prstGeom prst="rect">
            <a:avLst/>
          </a:prstGeom>
          <a:solidFill>
            <a:schemeClr val="bg1"/>
          </a:solidFill>
          <a:ln w="9525" algn="ctr">
            <a:solidFill>
              <a:schemeClr val="tx1"/>
            </a:solidFill>
            <a:miter lim="800000"/>
            <a:headEnd/>
            <a:tailEnd/>
          </a:ln>
        </p:spPr>
        <p:txBody>
          <a:bodyPr anchor="ctr">
            <a:spAutoFit/>
          </a:bodyPr>
          <a:lstStyle/>
          <a:p>
            <a:pPr algn="ctr"/>
            <a:r>
              <a:rPr lang="en-US" b="1"/>
              <a:t>13</a:t>
            </a:r>
          </a:p>
        </p:txBody>
      </p:sp>
      <p:sp>
        <p:nvSpPr>
          <p:cNvPr id="205837" name="Rectangle 20"/>
          <p:cNvSpPr>
            <a:spLocks noChangeArrowheads="1"/>
          </p:cNvSpPr>
          <p:nvPr/>
        </p:nvSpPr>
        <p:spPr bwMode="auto">
          <a:xfrm>
            <a:off x="5538788" y="4189413"/>
            <a:ext cx="311150" cy="223837"/>
          </a:xfrm>
          <a:prstGeom prst="rect">
            <a:avLst/>
          </a:prstGeom>
          <a:solidFill>
            <a:schemeClr val="bg1"/>
          </a:solidFill>
          <a:ln w="9525" algn="ctr">
            <a:solidFill>
              <a:schemeClr val="tx1"/>
            </a:solidFill>
            <a:miter lim="800000"/>
            <a:headEnd/>
            <a:tailEnd/>
          </a:ln>
        </p:spPr>
        <p:txBody>
          <a:bodyPr anchor="ctr">
            <a:spAutoFit/>
          </a:bodyPr>
          <a:lstStyle/>
          <a:p>
            <a:pPr algn="ctr"/>
            <a:r>
              <a:rPr lang="en-US" b="1"/>
              <a:t>23</a:t>
            </a:r>
          </a:p>
        </p:txBody>
      </p:sp>
      <p:sp>
        <p:nvSpPr>
          <p:cNvPr id="205838" name="Rectangle 21"/>
          <p:cNvSpPr>
            <a:spLocks noChangeArrowheads="1"/>
          </p:cNvSpPr>
          <p:nvPr/>
        </p:nvSpPr>
        <p:spPr bwMode="auto">
          <a:xfrm>
            <a:off x="5834063" y="4186238"/>
            <a:ext cx="311150" cy="223837"/>
          </a:xfrm>
          <a:prstGeom prst="rect">
            <a:avLst/>
          </a:prstGeom>
          <a:solidFill>
            <a:schemeClr val="bg1"/>
          </a:solidFill>
          <a:ln w="9525" algn="ctr">
            <a:solidFill>
              <a:schemeClr val="tx1"/>
            </a:solidFill>
            <a:miter lim="800000"/>
            <a:headEnd/>
            <a:tailEnd/>
          </a:ln>
        </p:spPr>
        <p:txBody>
          <a:bodyPr anchor="ctr">
            <a:spAutoFit/>
          </a:bodyPr>
          <a:lstStyle/>
          <a:p>
            <a:pPr algn="ctr"/>
            <a:r>
              <a:rPr lang="en-US" b="1"/>
              <a:t>9</a:t>
            </a:r>
          </a:p>
        </p:txBody>
      </p:sp>
      <p:sp>
        <p:nvSpPr>
          <p:cNvPr id="205839" name="Rectangle 22"/>
          <p:cNvSpPr>
            <a:spLocks noChangeArrowheads="1"/>
          </p:cNvSpPr>
          <p:nvPr/>
        </p:nvSpPr>
        <p:spPr bwMode="auto">
          <a:xfrm>
            <a:off x="6145213" y="4189413"/>
            <a:ext cx="312737" cy="223837"/>
          </a:xfrm>
          <a:prstGeom prst="rect">
            <a:avLst/>
          </a:prstGeom>
          <a:solidFill>
            <a:schemeClr val="bg1"/>
          </a:solidFill>
          <a:ln w="9525" algn="ctr">
            <a:solidFill>
              <a:schemeClr val="tx1"/>
            </a:solidFill>
            <a:miter lim="800000"/>
            <a:headEnd/>
            <a:tailEnd/>
          </a:ln>
        </p:spPr>
        <p:txBody>
          <a:bodyPr anchor="ctr">
            <a:spAutoFit/>
          </a:bodyPr>
          <a:lstStyle/>
          <a:p>
            <a:pPr algn="ctr"/>
            <a:r>
              <a:rPr lang="en-US" b="1"/>
              <a:t>10</a:t>
            </a:r>
          </a:p>
        </p:txBody>
      </p:sp>
      <p:sp>
        <p:nvSpPr>
          <p:cNvPr id="205840" name="Rectangle 23"/>
          <p:cNvSpPr>
            <a:spLocks noChangeArrowheads="1"/>
          </p:cNvSpPr>
          <p:nvPr/>
        </p:nvSpPr>
        <p:spPr bwMode="auto">
          <a:xfrm>
            <a:off x="6457950" y="4187825"/>
            <a:ext cx="311150" cy="223838"/>
          </a:xfrm>
          <a:prstGeom prst="rect">
            <a:avLst/>
          </a:prstGeom>
          <a:solidFill>
            <a:schemeClr val="bg1"/>
          </a:solidFill>
          <a:ln w="9525" algn="ctr">
            <a:solidFill>
              <a:schemeClr val="tx1"/>
            </a:solidFill>
            <a:miter lim="800000"/>
            <a:headEnd/>
            <a:tailEnd/>
          </a:ln>
        </p:spPr>
        <p:txBody>
          <a:bodyPr anchor="ctr">
            <a:spAutoFit/>
          </a:bodyPr>
          <a:lstStyle/>
          <a:p>
            <a:pPr algn="ctr"/>
            <a:r>
              <a:rPr lang="en-US" b="1"/>
              <a:t>6</a:t>
            </a:r>
          </a:p>
        </p:txBody>
      </p:sp>
      <p:sp>
        <p:nvSpPr>
          <p:cNvPr id="205841" name="Rectangle 24"/>
          <p:cNvSpPr>
            <a:spLocks noChangeArrowheads="1"/>
          </p:cNvSpPr>
          <p:nvPr/>
        </p:nvSpPr>
        <p:spPr bwMode="auto">
          <a:xfrm>
            <a:off x="6769100" y="4189413"/>
            <a:ext cx="311150" cy="223837"/>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grpSp>
        <p:nvGrpSpPr>
          <p:cNvPr id="205842" name="Group 76"/>
          <p:cNvGrpSpPr>
            <a:grpSpLocks/>
          </p:cNvGrpSpPr>
          <p:nvPr/>
        </p:nvGrpSpPr>
        <p:grpSpPr bwMode="auto">
          <a:xfrm>
            <a:off x="7194550" y="4186238"/>
            <a:ext cx="1871663" cy="227012"/>
            <a:chOff x="7119354" y="3130567"/>
            <a:chExt cx="1872246" cy="227625"/>
          </a:xfrm>
        </p:grpSpPr>
        <p:sp>
          <p:nvSpPr>
            <p:cNvPr id="205856" name="Rectangle 19"/>
            <p:cNvSpPr>
              <a:spLocks noChangeArrowheads="1"/>
            </p:cNvSpPr>
            <p:nvPr/>
          </p:nvSpPr>
          <p:spPr bwMode="auto">
            <a:xfrm>
              <a:off x="7435365" y="3133750"/>
              <a:ext cx="311247" cy="224429"/>
            </a:xfrm>
            <a:prstGeom prst="rect">
              <a:avLst/>
            </a:prstGeom>
            <a:solidFill>
              <a:schemeClr val="bg1"/>
            </a:solidFill>
            <a:ln w="9525" algn="ctr">
              <a:solidFill>
                <a:schemeClr val="tx1"/>
              </a:solidFill>
              <a:miter lim="800000"/>
              <a:headEnd/>
              <a:tailEnd/>
            </a:ln>
          </p:spPr>
          <p:txBody>
            <a:bodyPr anchor="ctr">
              <a:spAutoFit/>
            </a:bodyPr>
            <a:lstStyle/>
            <a:p>
              <a:pPr algn="ctr"/>
              <a:r>
                <a:rPr lang="en-US" b="1"/>
                <a:t>13</a:t>
              </a:r>
            </a:p>
          </p:txBody>
        </p:sp>
        <p:sp>
          <p:nvSpPr>
            <p:cNvPr id="205857" name="Rectangle 20"/>
            <p:cNvSpPr>
              <a:spLocks noChangeArrowheads="1"/>
            </p:cNvSpPr>
            <p:nvPr/>
          </p:nvSpPr>
          <p:spPr bwMode="auto">
            <a:xfrm>
              <a:off x="7746612" y="3133750"/>
              <a:ext cx="311247" cy="22442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23</a:t>
              </a:r>
            </a:p>
          </p:txBody>
        </p:sp>
        <p:sp>
          <p:nvSpPr>
            <p:cNvPr id="205858" name="Rectangle 21"/>
            <p:cNvSpPr>
              <a:spLocks noChangeArrowheads="1"/>
            </p:cNvSpPr>
            <p:nvPr/>
          </p:nvSpPr>
          <p:spPr bwMode="auto">
            <a:xfrm>
              <a:off x="8057859" y="3130567"/>
              <a:ext cx="311247" cy="224428"/>
            </a:xfrm>
            <a:prstGeom prst="rect">
              <a:avLst/>
            </a:prstGeom>
            <a:solidFill>
              <a:schemeClr val="bg1"/>
            </a:solidFill>
            <a:ln w="9525" algn="ctr">
              <a:solidFill>
                <a:schemeClr val="tx1"/>
              </a:solidFill>
              <a:miter lim="800000"/>
              <a:headEnd/>
              <a:tailEnd/>
            </a:ln>
          </p:spPr>
          <p:txBody>
            <a:bodyPr anchor="ctr">
              <a:spAutoFit/>
            </a:bodyPr>
            <a:lstStyle/>
            <a:p>
              <a:pPr algn="ctr"/>
              <a:r>
                <a:rPr lang="en-US" b="1"/>
                <a:t>9</a:t>
              </a:r>
            </a:p>
          </p:txBody>
        </p:sp>
        <p:sp>
          <p:nvSpPr>
            <p:cNvPr id="205859" name="Rectangle 22"/>
            <p:cNvSpPr>
              <a:spLocks noChangeArrowheads="1"/>
            </p:cNvSpPr>
            <p:nvPr/>
          </p:nvSpPr>
          <p:spPr bwMode="auto">
            <a:xfrm>
              <a:off x="8369106" y="3134128"/>
              <a:ext cx="312835" cy="224064"/>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10</a:t>
              </a:r>
            </a:p>
          </p:txBody>
        </p:sp>
        <p:sp>
          <p:nvSpPr>
            <p:cNvPr id="205860" name="Rectangle 23"/>
            <p:cNvSpPr>
              <a:spLocks noChangeArrowheads="1"/>
            </p:cNvSpPr>
            <p:nvPr/>
          </p:nvSpPr>
          <p:spPr bwMode="auto">
            <a:xfrm>
              <a:off x="8680353" y="3132539"/>
              <a:ext cx="311247" cy="2240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6</a:t>
              </a:r>
            </a:p>
          </p:txBody>
        </p:sp>
        <p:sp>
          <p:nvSpPr>
            <p:cNvPr id="205861" name="Rectangle 24"/>
            <p:cNvSpPr>
              <a:spLocks noChangeArrowheads="1"/>
            </p:cNvSpPr>
            <p:nvPr/>
          </p:nvSpPr>
          <p:spPr bwMode="auto">
            <a:xfrm>
              <a:off x="7119354" y="3134129"/>
              <a:ext cx="311247" cy="224063"/>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t>15</a:t>
              </a:r>
            </a:p>
          </p:txBody>
        </p:sp>
      </p:grpSp>
      <p:grpSp>
        <p:nvGrpSpPr>
          <p:cNvPr id="205843" name="Group 80"/>
          <p:cNvGrpSpPr>
            <a:grpSpLocks/>
          </p:cNvGrpSpPr>
          <p:nvPr/>
        </p:nvGrpSpPr>
        <p:grpSpPr bwMode="auto">
          <a:xfrm>
            <a:off x="5453063" y="4491038"/>
            <a:ext cx="933450" cy="225425"/>
            <a:chOff x="5452808" y="3435356"/>
            <a:chExt cx="933257" cy="225652"/>
          </a:xfrm>
        </p:grpSpPr>
        <p:sp>
          <p:nvSpPr>
            <p:cNvPr id="205853" name="Rectangle 25"/>
            <p:cNvSpPr>
              <a:spLocks noChangeArrowheads="1"/>
            </p:cNvSpPr>
            <p:nvPr/>
          </p:nvSpPr>
          <p:spPr bwMode="auto">
            <a:xfrm>
              <a:off x="5452808" y="3436945"/>
              <a:ext cx="311086" cy="224063"/>
            </a:xfrm>
            <a:prstGeom prst="rect">
              <a:avLst/>
            </a:prstGeom>
            <a:solidFill>
              <a:srgbClr val="B7FFB7"/>
            </a:solidFill>
            <a:ln w="9525" algn="ctr">
              <a:solidFill>
                <a:schemeClr val="tx1"/>
              </a:solidFill>
              <a:miter lim="800000"/>
              <a:headEnd/>
              <a:tailEnd/>
            </a:ln>
          </p:spPr>
          <p:txBody>
            <a:bodyPr anchor="ctr">
              <a:spAutoFit/>
            </a:bodyPr>
            <a:lstStyle/>
            <a:p>
              <a:pPr algn="ctr"/>
              <a:r>
                <a:rPr lang="en-US" b="1"/>
                <a:t>31</a:t>
              </a:r>
            </a:p>
          </p:txBody>
        </p:sp>
        <p:sp>
          <p:nvSpPr>
            <p:cNvPr id="205854" name="Rectangle 25"/>
            <p:cNvSpPr>
              <a:spLocks noChangeArrowheads="1"/>
            </p:cNvSpPr>
            <p:nvPr/>
          </p:nvSpPr>
          <p:spPr bwMode="auto">
            <a:xfrm>
              <a:off x="5763894" y="3436945"/>
              <a:ext cx="312673" cy="224063"/>
            </a:xfrm>
            <a:prstGeom prst="rect">
              <a:avLst/>
            </a:prstGeom>
            <a:solidFill>
              <a:srgbClr val="B7FFB7"/>
            </a:solidFill>
            <a:ln w="9525" algn="ctr">
              <a:solidFill>
                <a:schemeClr val="tx1"/>
              </a:solidFill>
              <a:miter lim="800000"/>
              <a:headEnd/>
              <a:tailEnd/>
            </a:ln>
          </p:spPr>
          <p:txBody>
            <a:bodyPr anchor="ctr">
              <a:spAutoFit/>
            </a:bodyPr>
            <a:lstStyle/>
            <a:p>
              <a:pPr algn="ctr"/>
              <a:r>
                <a:rPr lang="en-US" b="1"/>
                <a:t>38</a:t>
              </a:r>
            </a:p>
          </p:txBody>
        </p:sp>
        <p:sp>
          <p:nvSpPr>
            <p:cNvPr id="205855" name="Rectangle 25"/>
            <p:cNvSpPr>
              <a:spLocks noChangeArrowheads="1"/>
            </p:cNvSpPr>
            <p:nvPr/>
          </p:nvSpPr>
          <p:spPr bwMode="auto">
            <a:xfrm>
              <a:off x="6074979" y="3435356"/>
              <a:ext cx="311086" cy="224062"/>
            </a:xfrm>
            <a:prstGeom prst="rect">
              <a:avLst/>
            </a:prstGeom>
            <a:solidFill>
              <a:srgbClr val="B7FFB7"/>
            </a:solidFill>
            <a:ln w="9525" algn="ctr">
              <a:solidFill>
                <a:schemeClr val="tx1"/>
              </a:solidFill>
              <a:miter lim="800000"/>
              <a:headEnd/>
              <a:tailEnd/>
            </a:ln>
          </p:spPr>
          <p:txBody>
            <a:bodyPr anchor="ctr">
              <a:spAutoFit/>
            </a:bodyPr>
            <a:lstStyle/>
            <a:p>
              <a:pPr algn="ctr"/>
              <a:r>
                <a:rPr lang="en-US" b="1"/>
                <a:t>..</a:t>
              </a:r>
            </a:p>
          </p:txBody>
        </p:sp>
      </p:grpSp>
      <p:grpSp>
        <p:nvGrpSpPr>
          <p:cNvPr id="205844" name="Group 81"/>
          <p:cNvGrpSpPr>
            <a:grpSpLocks/>
          </p:cNvGrpSpPr>
          <p:nvPr/>
        </p:nvGrpSpPr>
        <p:grpSpPr bwMode="auto">
          <a:xfrm>
            <a:off x="7591425" y="4491038"/>
            <a:ext cx="933450" cy="225425"/>
            <a:chOff x="5452808" y="3435356"/>
            <a:chExt cx="933257" cy="225652"/>
          </a:xfrm>
        </p:grpSpPr>
        <p:sp>
          <p:nvSpPr>
            <p:cNvPr id="205850" name="Rectangle 25"/>
            <p:cNvSpPr>
              <a:spLocks noChangeArrowheads="1"/>
            </p:cNvSpPr>
            <p:nvPr/>
          </p:nvSpPr>
          <p:spPr bwMode="auto">
            <a:xfrm>
              <a:off x="5452808" y="3436945"/>
              <a:ext cx="311086" cy="224063"/>
            </a:xfrm>
            <a:prstGeom prst="rect">
              <a:avLst/>
            </a:prstGeom>
            <a:solidFill>
              <a:srgbClr val="B7FFB7"/>
            </a:solidFill>
            <a:ln w="9525" algn="ctr">
              <a:solidFill>
                <a:schemeClr val="tx1"/>
              </a:solidFill>
              <a:miter lim="800000"/>
              <a:headEnd/>
              <a:tailEnd/>
            </a:ln>
          </p:spPr>
          <p:txBody>
            <a:bodyPr anchor="ctr">
              <a:spAutoFit/>
            </a:bodyPr>
            <a:lstStyle/>
            <a:p>
              <a:pPr algn="ctr"/>
              <a:r>
                <a:rPr lang="en-US" b="1"/>
                <a:t>31</a:t>
              </a:r>
            </a:p>
          </p:txBody>
        </p:sp>
        <p:sp>
          <p:nvSpPr>
            <p:cNvPr id="205851" name="Rectangle 25"/>
            <p:cNvSpPr>
              <a:spLocks noChangeArrowheads="1"/>
            </p:cNvSpPr>
            <p:nvPr/>
          </p:nvSpPr>
          <p:spPr bwMode="auto">
            <a:xfrm>
              <a:off x="5763894" y="3436945"/>
              <a:ext cx="312673" cy="224063"/>
            </a:xfrm>
            <a:prstGeom prst="rect">
              <a:avLst/>
            </a:prstGeom>
            <a:solidFill>
              <a:srgbClr val="B7FFB7"/>
            </a:solidFill>
            <a:ln w="9525" algn="ctr">
              <a:solidFill>
                <a:schemeClr val="tx1"/>
              </a:solidFill>
              <a:miter lim="800000"/>
              <a:headEnd/>
              <a:tailEnd/>
            </a:ln>
          </p:spPr>
          <p:txBody>
            <a:bodyPr anchor="ctr">
              <a:spAutoFit/>
            </a:bodyPr>
            <a:lstStyle/>
            <a:p>
              <a:pPr algn="ctr"/>
              <a:r>
                <a:rPr lang="en-US" b="1"/>
                <a:t>38</a:t>
              </a:r>
            </a:p>
          </p:txBody>
        </p:sp>
        <p:sp>
          <p:nvSpPr>
            <p:cNvPr id="205852" name="Rectangle 25"/>
            <p:cNvSpPr>
              <a:spLocks noChangeArrowheads="1"/>
            </p:cNvSpPr>
            <p:nvPr/>
          </p:nvSpPr>
          <p:spPr bwMode="auto">
            <a:xfrm>
              <a:off x="6074979" y="3435356"/>
              <a:ext cx="311086" cy="224062"/>
            </a:xfrm>
            <a:prstGeom prst="rect">
              <a:avLst/>
            </a:prstGeom>
            <a:solidFill>
              <a:srgbClr val="B7FFB7"/>
            </a:solidFill>
            <a:ln w="9525" algn="ctr">
              <a:solidFill>
                <a:schemeClr val="tx1"/>
              </a:solidFill>
              <a:miter lim="800000"/>
              <a:headEnd/>
              <a:tailEnd/>
            </a:ln>
          </p:spPr>
          <p:txBody>
            <a:bodyPr anchor="ctr">
              <a:spAutoFit/>
            </a:bodyPr>
            <a:lstStyle/>
            <a:p>
              <a:pPr algn="ctr"/>
              <a:r>
                <a:rPr lang="en-US" b="1"/>
                <a:t>..</a:t>
              </a:r>
            </a:p>
          </p:txBody>
        </p:sp>
      </p:grpSp>
      <p:sp>
        <p:nvSpPr>
          <p:cNvPr id="205845" name="Rectangle 25"/>
          <p:cNvSpPr>
            <a:spLocks noChangeArrowheads="1"/>
          </p:cNvSpPr>
          <p:nvPr/>
        </p:nvSpPr>
        <p:spPr bwMode="auto">
          <a:xfrm>
            <a:off x="7280275" y="4492625"/>
            <a:ext cx="311150" cy="223838"/>
          </a:xfrm>
          <a:prstGeom prst="rect">
            <a:avLst/>
          </a:prstGeom>
          <a:solidFill>
            <a:srgbClr val="B7FFB7"/>
          </a:solidFill>
          <a:ln w="9525" algn="ctr">
            <a:solidFill>
              <a:schemeClr val="tx1"/>
            </a:solidFill>
            <a:miter lim="800000"/>
            <a:headEnd/>
            <a:tailEnd/>
          </a:ln>
        </p:spPr>
        <p:txBody>
          <a:bodyPr anchor="ctr">
            <a:spAutoFit/>
          </a:bodyPr>
          <a:lstStyle/>
          <a:p>
            <a:pPr algn="ctr"/>
            <a:r>
              <a:rPr lang="en-US" b="1"/>
              <a:t>24</a:t>
            </a:r>
          </a:p>
        </p:txBody>
      </p:sp>
      <p:sp>
        <p:nvSpPr>
          <p:cNvPr id="205846" name="Rectangle 2"/>
          <p:cNvSpPr>
            <a:spLocks noChangeArrowheads="1"/>
          </p:cNvSpPr>
          <p:nvPr/>
        </p:nvSpPr>
        <p:spPr bwMode="auto">
          <a:xfrm>
            <a:off x="304800" y="3810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Heap sort</a:t>
            </a:r>
            <a:r>
              <a:rPr lang="en-US" sz="4200" b="1">
                <a:solidFill>
                  <a:srgbClr val="000000"/>
                </a:solidFill>
                <a:latin typeface="Times New Roman" pitchFamily="18" charset="0"/>
              </a:rPr>
              <a:t> </a:t>
            </a:r>
            <a:r>
              <a:rPr lang="en-US" sz="1200" b="1">
                <a:solidFill>
                  <a:srgbClr val="000000"/>
                </a:solidFill>
                <a:latin typeface="Times New Roman" pitchFamily="18" charset="0"/>
              </a:rPr>
              <a:t>(6)</a:t>
            </a:r>
            <a:endParaRPr lang="en-US" sz="4200" b="1">
              <a:latin typeface="Times New Roman" pitchFamily="18" charset="0"/>
            </a:endParaRPr>
          </a:p>
        </p:txBody>
      </p:sp>
      <p:sp>
        <p:nvSpPr>
          <p:cNvPr id="205847" name="TextBox 87"/>
          <p:cNvSpPr txBox="1">
            <a:spLocks noChangeArrowheads="1"/>
          </p:cNvSpPr>
          <p:nvPr/>
        </p:nvSpPr>
        <p:spPr bwMode="auto">
          <a:xfrm>
            <a:off x="152400" y="1905000"/>
            <a:ext cx="6065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600" b="1"/>
              <a:t>As we go on, the heaped part of the array is getting smaller, </a:t>
            </a:r>
          </a:p>
          <a:p>
            <a:pPr eaLnBrk="1" hangingPunct="1"/>
            <a:r>
              <a:rPr lang="en-US" sz="1600" b="1"/>
              <a:t>and the sorted part is getting Bigger.</a:t>
            </a:r>
            <a:endParaRPr lang="he-IL" sz="1600" b="1"/>
          </a:p>
        </p:txBody>
      </p:sp>
      <p:sp>
        <p:nvSpPr>
          <p:cNvPr id="205848" name="TextBox 88"/>
          <p:cNvSpPr txBox="1">
            <a:spLocks noChangeArrowheads="1"/>
          </p:cNvSpPr>
          <p:nvPr/>
        </p:nvSpPr>
        <p:spPr bwMode="auto">
          <a:xfrm>
            <a:off x="85725" y="5410200"/>
            <a:ext cx="7739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600" b="1"/>
              <a:t>The operation continues until the heaped part is gone and the array is sorted.</a:t>
            </a:r>
            <a:endParaRPr lang="he-IL" sz="1600" b="1"/>
          </a:p>
        </p:txBody>
      </p:sp>
      <p:sp>
        <p:nvSpPr>
          <p:cNvPr id="205849" name="מלבן 63"/>
          <p:cNvSpPr>
            <a:spLocks noChangeArrowheads="1"/>
          </p:cNvSpPr>
          <p:nvPr/>
        </p:nvSpPr>
        <p:spPr bwMode="auto">
          <a:xfrm>
            <a:off x="227013" y="6550025"/>
            <a:ext cx="3571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B6290CD5-D2B2-4F35-A66E-48C9C63399C7}" type="slidenum">
              <a:rPr lang="he-IL">
                <a:solidFill>
                  <a:srgbClr val="898989"/>
                </a:solidFill>
                <a:cs typeface="Arial" pitchFamily="34" charset="0"/>
              </a:rPr>
              <a:pPr/>
              <a:t>224</a:t>
            </a:fld>
            <a:endParaRPr lang="he-IL"/>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57200" y="2803525"/>
          <a:ext cx="8229600" cy="1463676"/>
        </p:xfrm>
        <a:graphic>
          <a:graphicData uri="http://schemas.openxmlformats.org/drawingml/2006/table">
            <a:tbl>
              <a:tblPr/>
              <a:tblGrid>
                <a:gridCol w="4114800"/>
                <a:gridCol w="4114800"/>
              </a:tblGrid>
              <a:tr h="365919">
                <a:tc>
                  <a:txBody>
                    <a:bodyPr/>
                    <a:lstStyle/>
                    <a:p>
                      <a:pPr algn="l" fontAlgn="t"/>
                      <a:r>
                        <a:rPr lang="en-US" sz="1800" u="none" strike="noStrike">
                          <a:solidFill>
                            <a:srgbClr val="0645AD"/>
                          </a:solidFill>
                          <a:effectLst/>
                          <a:hlinkClick r:id="rId2" tooltip="Best, worst and average case"/>
                        </a:rPr>
                        <a:t>Worst case performance</a:t>
                      </a:r>
                      <a:endParaRPr lang="en-US" sz="180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i="1">
                          <a:effectLst/>
                          <a:latin typeface="Times New Roman"/>
                        </a:rPr>
                        <a:t>O</a:t>
                      </a:r>
                      <a:r>
                        <a:rPr lang="en-US" sz="1800">
                          <a:effectLst/>
                          <a:latin typeface="Times New Roman"/>
                        </a:rPr>
                        <a:t>(</a:t>
                      </a:r>
                      <a:r>
                        <a:rPr lang="en-US" sz="1800" i="1">
                          <a:effectLst/>
                          <a:latin typeface="Times New Roman"/>
                        </a:rPr>
                        <a:t>n</a:t>
                      </a:r>
                      <a:r>
                        <a:rPr lang="en-US" sz="1800">
                          <a:effectLst/>
                          <a:latin typeface="Times New Roman"/>
                        </a:rPr>
                        <a:t> log  </a:t>
                      </a:r>
                      <a:r>
                        <a:rPr lang="en-US" sz="1800" i="1">
                          <a:effectLst/>
                          <a:latin typeface="Times New Roman"/>
                        </a:rPr>
                        <a:t>n</a:t>
                      </a:r>
                      <a:r>
                        <a:rPr lang="en-US" sz="1800">
                          <a:effectLst/>
                          <a:latin typeface="Times New Roman"/>
                        </a:rPr>
                        <a:t>)</a:t>
                      </a:r>
                      <a:endParaRPr lang="en-US" sz="180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919">
                <a:tc>
                  <a:txBody>
                    <a:bodyPr/>
                    <a:lstStyle/>
                    <a:p>
                      <a:pPr algn="l" fontAlgn="t"/>
                      <a:r>
                        <a:rPr lang="en-US" sz="1800" u="sng">
                          <a:solidFill>
                            <a:srgbClr val="0645AD"/>
                          </a:solidFill>
                          <a:effectLst/>
                          <a:hlinkClick r:id="rId2" tooltip="Best, worst and average case"/>
                        </a:rPr>
                        <a:t>Best case performance</a:t>
                      </a:r>
                      <a:endParaRPr lang="en-US" sz="180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pt-BR" sz="1800">
                          <a:effectLst/>
                          <a:latin typeface="Times New Roman"/>
                        </a:rPr>
                        <a:t>Ω(</a:t>
                      </a:r>
                      <a:r>
                        <a:rPr lang="pt-BR" sz="1800" i="1">
                          <a:effectLst/>
                          <a:latin typeface="Times New Roman"/>
                        </a:rPr>
                        <a:t>n</a:t>
                      </a:r>
                      <a:r>
                        <a:rPr lang="pt-BR" sz="1800">
                          <a:effectLst/>
                          <a:latin typeface="Times New Roman"/>
                        </a:rPr>
                        <a:t>),</a:t>
                      </a:r>
                      <a:r>
                        <a:rPr lang="pt-BR" sz="1800" i="1">
                          <a:effectLst/>
                          <a:latin typeface="Times New Roman"/>
                        </a:rPr>
                        <a:t>O</a:t>
                      </a:r>
                      <a:r>
                        <a:rPr lang="pt-BR" sz="1800">
                          <a:effectLst/>
                          <a:latin typeface="Times New Roman"/>
                        </a:rPr>
                        <a:t>(</a:t>
                      </a:r>
                      <a:r>
                        <a:rPr lang="pt-BR" sz="1800" i="1">
                          <a:effectLst/>
                          <a:latin typeface="Times New Roman"/>
                        </a:rPr>
                        <a:t>n</a:t>
                      </a:r>
                      <a:r>
                        <a:rPr lang="pt-BR" sz="1800">
                          <a:effectLst/>
                          <a:latin typeface="Times New Roman"/>
                        </a:rPr>
                        <a:t> log  </a:t>
                      </a:r>
                      <a:r>
                        <a:rPr lang="pt-BR" sz="1800" i="1">
                          <a:effectLst/>
                          <a:latin typeface="Times New Roman"/>
                        </a:rPr>
                        <a:t>n</a:t>
                      </a:r>
                      <a:r>
                        <a:rPr lang="pt-BR" sz="1800">
                          <a:effectLst/>
                          <a:latin typeface="Times New Roman"/>
                        </a:rPr>
                        <a:t>)</a:t>
                      </a:r>
                      <a:r>
                        <a:rPr lang="pt-BR" sz="1800" b="0" i="0" u="none" strike="noStrike" baseline="30000">
                          <a:solidFill>
                            <a:srgbClr val="0645AD"/>
                          </a:solidFill>
                          <a:effectLst/>
                          <a:hlinkClick r:id="rId3"/>
                        </a:rPr>
                        <a:t>[1]</a:t>
                      </a:r>
                      <a:endParaRPr lang="pt-BR" sz="180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919">
                <a:tc>
                  <a:txBody>
                    <a:bodyPr/>
                    <a:lstStyle/>
                    <a:p>
                      <a:pPr algn="l" fontAlgn="t"/>
                      <a:r>
                        <a:rPr lang="en-US" sz="1800" u="none" strike="noStrike">
                          <a:solidFill>
                            <a:srgbClr val="0645AD"/>
                          </a:solidFill>
                          <a:effectLst/>
                          <a:hlinkClick r:id="rId2" tooltip="Best, worst and average case"/>
                        </a:rPr>
                        <a:t>Average case performance</a:t>
                      </a:r>
                      <a:endParaRPr lang="en-US" sz="180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i="1">
                          <a:effectLst/>
                          <a:latin typeface="Times New Roman"/>
                        </a:rPr>
                        <a:t>O</a:t>
                      </a:r>
                      <a:r>
                        <a:rPr lang="en-US" sz="1800">
                          <a:effectLst/>
                          <a:latin typeface="Times New Roman"/>
                        </a:rPr>
                        <a:t>(</a:t>
                      </a:r>
                      <a:r>
                        <a:rPr lang="en-US" sz="1800" i="1">
                          <a:effectLst/>
                          <a:latin typeface="Times New Roman"/>
                        </a:rPr>
                        <a:t>n</a:t>
                      </a:r>
                      <a:r>
                        <a:rPr lang="en-US" sz="1800">
                          <a:effectLst/>
                          <a:latin typeface="Times New Roman"/>
                        </a:rPr>
                        <a:t> log  </a:t>
                      </a:r>
                      <a:r>
                        <a:rPr lang="en-US" sz="1800" i="1">
                          <a:effectLst/>
                          <a:latin typeface="Times New Roman"/>
                        </a:rPr>
                        <a:t>n</a:t>
                      </a:r>
                      <a:r>
                        <a:rPr lang="en-US" sz="1800">
                          <a:effectLst/>
                          <a:latin typeface="Times New Roman"/>
                        </a:rPr>
                        <a:t>)</a:t>
                      </a:r>
                      <a:endParaRPr lang="en-US" sz="180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919">
                <a:tc>
                  <a:txBody>
                    <a:bodyPr/>
                    <a:lstStyle/>
                    <a:p>
                      <a:pPr algn="l" fontAlgn="t"/>
                      <a:r>
                        <a:rPr lang="en-US" sz="1800" u="none" strike="noStrike">
                          <a:solidFill>
                            <a:srgbClr val="0645AD"/>
                          </a:solidFill>
                          <a:effectLst/>
                          <a:hlinkClick r:id="rId2" tooltip="Best, worst and average case"/>
                        </a:rPr>
                        <a:t>Worst case space complexity</a:t>
                      </a:r>
                      <a:endParaRPr lang="en-US" sz="180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i="1" dirty="0">
                          <a:effectLst/>
                          <a:latin typeface="Times New Roman"/>
                        </a:rPr>
                        <a:t>O</a:t>
                      </a:r>
                      <a:r>
                        <a:rPr lang="en-US" sz="1800" dirty="0">
                          <a:effectLst/>
                          <a:latin typeface="Times New Roman"/>
                        </a:rPr>
                        <a:t>(</a:t>
                      </a:r>
                      <a:r>
                        <a:rPr lang="en-US" sz="1800" i="1" dirty="0">
                          <a:effectLst/>
                          <a:latin typeface="Times New Roman"/>
                        </a:rPr>
                        <a:t>n</a:t>
                      </a:r>
                      <a:r>
                        <a:rPr lang="en-US" sz="1800" dirty="0">
                          <a:effectLst/>
                          <a:latin typeface="Times New Roman"/>
                        </a:rPr>
                        <a:t>)</a:t>
                      </a:r>
                      <a:r>
                        <a:rPr lang="en-US" sz="1800" dirty="0">
                          <a:effectLst/>
                        </a:rPr>
                        <a:t> total, </a:t>
                      </a:r>
                      <a:r>
                        <a:rPr lang="en-US" sz="1800" i="1" dirty="0">
                          <a:effectLst/>
                          <a:latin typeface="Times New Roman"/>
                        </a:rPr>
                        <a:t>O</a:t>
                      </a:r>
                      <a:r>
                        <a:rPr lang="en-US" sz="1800" dirty="0">
                          <a:effectLst/>
                          <a:latin typeface="Times New Roman"/>
                        </a:rPr>
                        <a:t>(1)</a:t>
                      </a:r>
                      <a:r>
                        <a:rPr lang="en-US" sz="1800" dirty="0">
                          <a:effectLst/>
                        </a:rPr>
                        <a:t>auxiliary</a:t>
                      </a: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206867" name="Rectangle 2"/>
          <p:cNvSpPr>
            <a:spLocks noChangeArrowheads="1"/>
          </p:cNvSpPr>
          <p:nvPr/>
        </p:nvSpPr>
        <p:spPr bwMode="auto">
          <a:xfrm>
            <a:off x="304800" y="304800"/>
            <a:ext cx="8458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Heap sort</a:t>
            </a:r>
            <a:r>
              <a:rPr lang="en-US" sz="4200" b="1">
                <a:solidFill>
                  <a:srgbClr val="000000"/>
                </a:solidFill>
                <a:latin typeface="Times New Roman" pitchFamily="18" charset="0"/>
              </a:rPr>
              <a:t> </a:t>
            </a:r>
            <a:r>
              <a:rPr lang="en-US" sz="2400" b="1">
                <a:solidFill>
                  <a:srgbClr val="000000"/>
                </a:solidFill>
                <a:latin typeface="Times New Roman" pitchFamily="18" charset="0"/>
              </a:rPr>
              <a:t>performance</a:t>
            </a:r>
            <a:r>
              <a:rPr lang="en-US" sz="4200" b="1">
                <a:solidFill>
                  <a:srgbClr val="000000"/>
                </a:solidFill>
                <a:latin typeface="Times New Roman" pitchFamily="18" charset="0"/>
              </a:rPr>
              <a:t> </a:t>
            </a:r>
          </a:p>
          <a:p>
            <a:pPr rtl="0" eaLnBrk="0" hangingPunct="0"/>
            <a:endParaRPr lang="en-US" sz="4200" b="1">
              <a:latin typeface="Times New Roman" pitchFamily="18" charset="0"/>
            </a:endParaRPr>
          </a:p>
        </p:txBody>
      </p:sp>
      <p:sp>
        <p:nvSpPr>
          <p:cNvPr id="206868" name="מלבן 3"/>
          <p:cNvSpPr>
            <a:spLocks noChangeArrowheads="1"/>
          </p:cNvSpPr>
          <p:nvPr/>
        </p:nvSpPr>
        <p:spPr bwMode="auto">
          <a:xfrm>
            <a:off x="263525" y="6508750"/>
            <a:ext cx="355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2E55085C-8F04-4E48-A876-ED017ABEE6B6}" type="slidenum">
              <a:rPr lang="he-IL">
                <a:solidFill>
                  <a:srgbClr val="898989"/>
                </a:solidFill>
                <a:cs typeface="Arial" pitchFamily="34" charset="0"/>
              </a:rPr>
              <a:pPr/>
              <a:t>225</a:t>
            </a:fld>
            <a:endParaRPr lang="he-IL"/>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454025" y="5334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Quick sort</a:t>
            </a:r>
          </a:p>
        </p:txBody>
      </p:sp>
      <p:grpSp>
        <p:nvGrpSpPr>
          <p:cNvPr id="203779" name="Group 39"/>
          <p:cNvGrpSpPr>
            <a:grpSpLocks/>
          </p:cNvGrpSpPr>
          <p:nvPr/>
        </p:nvGrpSpPr>
        <p:grpSpPr bwMode="auto">
          <a:xfrm>
            <a:off x="285750" y="3098800"/>
            <a:ext cx="3429000" cy="254000"/>
            <a:chOff x="285750" y="3098800"/>
            <a:chExt cx="3429000" cy="254000"/>
          </a:xfrm>
          <a:solidFill>
            <a:schemeClr val="bg1"/>
          </a:solidFill>
        </p:grpSpPr>
        <p:sp>
          <p:nvSpPr>
            <p:cNvPr id="203797" name="Rectangle 18"/>
            <p:cNvSpPr>
              <a:spLocks noChangeArrowheads="1"/>
            </p:cNvSpPr>
            <p:nvPr/>
          </p:nvSpPr>
          <p:spPr bwMode="auto">
            <a:xfrm>
              <a:off x="285750" y="30988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3</a:t>
              </a:r>
            </a:p>
          </p:txBody>
        </p:sp>
        <p:sp>
          <p:nvSpPr>
            <p:cNvPr id="203798" name="Rectangle 19"/>
            <p:cNvSpPr>
              <a:spLocks noChangeArrowheads="1"/>
            </p:cNvSpPr>
            <p:nvPr/>
          </p:nvSpPr>
          <p:spPr bwMode="auto">
            <a:xfrm>
              <a:off x="666750" y="30988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7</a:t>
              </a:r>
            </a:p>
          </p:txBody>
        </p:sp>
        <p:sp>
          <p:nvSpPr>
            <p:cNvPr id="203799" name="Rectangle 20"/>
            <p:cNvSpPr>
              <a:spLocks noChangeArrowheads="1"/>
            </p:cNvSpPr>
            <p:nvPr/>
          </p:nvSpPr>
          <p:spPr bwMode="auto">
            <a:xfrm>
              <a:off x="1047750" y="30988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8</a:t>
              </a:r>
            </a:p>
          </p:txBody>
        </p:sp>
        <p:sp>
          <p:nvSpPr>
            <p:cNvPr id="203800" name="Rectangle 21"/>
            <p:cNvSpPr>
              <a:spLocks noChangeArrowheads="1"/>
            </p:cNvSpPr>
            <p:nvPr/>
          </p:nvSpPr>
          <p:spPr bwMode="auto">
            <a:xfrm>
              <a:off x="1428750" y="30988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a:t>
              </a:r>
            </a:p>
          </p:txBody>
        </p:sp>
        <p:sp>
          <p:nvSpPr>
            <p:cNvPr id="203801" name="Rectangle 22"/>
            <p:cNvSpPr>
              <a:spLocks noChangeArrowheads="1"/>
            </p:cNvSpPr>
            <p:nvPr/>
          </p:nvSpPr>
          <p:spPr bwMode="auto">
            <a:xfrm>
              <a:off x="1809750" y="30988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2</a:t>
              </a:r>
            </a:p>
          </p:txBody>
        </p:sp>
        <p:sp>
          <p:nvSpPr>
            <p:cNvPr id="203802" name="Rectangle 23"/>
            <p:cNvSpPr>
              <a:spLocks noChangeArrowheads="1"/>
            </p:cNvSpPr>
            <p:nvPr/>
          </p:nvSpPr>
          <p:spPr bwMode="auto">
            <a:xfrm>
              <a:off x="2190750" y="30988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1</a:t>
              </a:r>
            </a:p>
          </p:txBody>
        </p:sp>
        <p:sp>
          <p:nvSpPr>
            <p:cNvPr id="203803" name="Rectangle 24"/>
            <p:cNvSpPr>
              <a:spLocks noChangeArrowheads="1"/>
            </p:cNvSpPr>
            <p:nvPr/>
          </p:nvSpPr>
          <p:spPr bwMode="auto">
            <a:xfrm>
              <a:off x="2571750" y="30988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9</a:t>
              </a:r>
            </a:p>
          </p:txBody>
        </p:sp>
        <p:sp>
          <p:nvSpPr>
            <p:cNvPr id="203804" name="Rectangle 25"/>
            <p:cNvSpPr>
              <a:spLocks noChangeArrowheads="1"/>
            </p:cNvSpPr>
            <p:nvPr/>
          </p:nvSpPr>
          <p:spPr bwMode="auto">
            <a:xfrm>
              <a:off x="2952750" y="30988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sz="1000" b="1"/>
                <a:t>5</a:t>
              </a:r>
            </a:p>
          </p:txBody>
        </p:sp>
        <p:sp>
          <p:nvSpPr>
            <p:cNvPr id="203805" name="Rectangle 26"/>
            <p:cNvSpPr>
              <a:spLocks noChangeArrowheads="1"/>
            </p:cNvSpPr>
            <p:nvPr/>
          </p:nvSpPr>
          <p:spPr bwMode="auto">
            <a:xfrm>
              <a:off x="3333750" y="3098800"/>
              <a:ext cx="381000" cy="25400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he-IL" sz="1000" b="1"/>
                <a:t>4</a:t>
              </a:r>
              <a:endParaRPr lang="en-US" sz="1000" b="1"/>
            </a:p>
          </p:txBody>
        </p:sp>
      </p:grpSp>
      <p:sp>
        <p:nvSpPr>
          <p:cNvPr id="207876" name="Rectangle 4"/>
          <p:cNvSpPr>
            <a:spLocks noChangeArrowheads="1"/>
          </p:cNvSpPr>
          <p:nvPr/>
        </p:nvSpPr>
        <p:spPr bwMode="auto">
          <a:xfrm>
            <a:off x="685800" y="1489075"/>
            <a:ext cx="8534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spcBef>
                <a:spcPct val="50000"/>
              </a:spcBef>
            </a:pPr>
            <a:r>
              <a:rPr lang="en-US" sz="1800">
                <a:latin typeface="Times New Roman" pitchFamily="18" charset="0"/>
                <a:cs typeface="Times New Roman" pitchFamily="18" charset="0"/>
              </a:rPr>
              <a:t>Quicksort is a divide and conquer algorithm. </a:t>
            </a:r>
          </a:p>
          <a:p>
            <a:pPr marL="457200" indent="-457200" rtl="0" eaLnBrk="0" hangingPunct="0">
              <a:spcBef>
                <a:spcPct val="50000"/>
              </a:spcBef>
            </a:pPr>
            <a:r>
              <a:rPr lang="en-US" sz="1800">
                <a:latin typeface="Times New Roman" pitchFamily="18" charset="0"/>
                <a:cs typeface="Times New Roman" pitchFamily="18" charset="0"/>
              </a:rPr>
              <a:t>It first divides a large list into two smaller sub-lists: the low elements and the high elements. Then it continues the operation for each sub-list.</a:t>
            </a:r>
          </a:p>
          <a:p>
            <a:pPr marL="457200" indent="-457200" rtl="0" eaLnBrk="0" hangingPunct="0">
              <a:spcBef>
                <a:spcPct val="50000"/>
              </a:spcBef>
            </a:pPr>
            <a:r>
              <a:rPr lang="en-US" sz="1800">
                <a:solidFill>
                  <a:srgbClr val="000000"/>
                </a:solidFill>
                <a:latin typeface="Times New Roman" pitchFamily="18" charset="0"/>
                <a:cs typeface="Times New Roman" pitchFamily="18" charset="0"/>
              </a:rPr>
              <a:t>The transition of sorting the sub-lists is usually done </a:t>
            </a:r>
            <a:r>
              <a:rPr lang="en-US" sz="1800" b="1">
                <a:solidFill>
                  <a:srgbClr val="000000"/>
                </a:solidFill>
                <a:latin typeface="Times New Roman" pitchFamily="18" charset="0"/>
                <a:cs typeface="Times New Roman" pitchFamily="18" charset="0"/>
              </a:rPr>
              <a:t>recursively</a:t>
            </a:r>
            <a:r>
              <a:rPr lang="en-US" sz="1800">
                <a:solidFill>
                  <a:srgbClr val="000000"/>
                </a:solidFill>
                <a:latin typeface="Times New Roman" pitchFamily="18" charset="0"/>
                <a:cs typeface="Times New Roman" pitchFamily="18" charset="0"/>
              </a:rPr>
              <a:t>.</a:t>
            </a:r>
          </a:p>
        </p:txBody>
      </p:sp>
      <p:grpSp>
        <p:nvGrpSpPr>
          <p:cNvPr id="207877" name="Group 38"/>
          <p:cNvGrpSpPr>
            <a:grpSpLocks/>
          </p:cNvGrpSpPr>
          <p:nvPr/>
        </p:nvGrpSpPr>
        <p:grpSpPr bwMode="auto">
          <a:xfrm>
            <a:off x="4994275" y="6400800"/>
            <a:ext cx="3429000" cy="254000"/>
            <a:chOff x="3352800" y="6451600"/>
            <a:chExt cx="3429000" cy="254000"/>
          </a:xfrm>
        </p:grpSpPr>
        <p:sp>
          <p:nvSpPr>
            <p:cNvPr id="207885" name="Rectangle 18"/>
            <p:cNvSpPr>
              <a:spLocks noChangeArrowheads="1"/>
            </p:cNvSpPr>
            <p:nvPr/>
          </p:nvSpPr>
          <p:spPr bwMode="auto">
            <a:xfrm>
              <a:off x="3352800" y="6451600"/>
              <a:ext cx="381000" cy="2540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3</a:t>
              </a:r>
            </a:p>
          </p:txBody>
        </p:sp>
        <p:sp>
          <p:nvSpPr>
            <p:cNvPr id="207886" name="Rectangle 19"/>
            <p:cNvSpPr>
              <a:spLocks noChangeArrowheads="1"/>
            </p:cNvSpPr>
            <p:nvPr/>
          </p:nvSpPr>
          <p:spPr bwMode="auto">
            <a:xfrm>
              <a:off x="3733800" y="6451600"/>
              <a:ext cx="381000" cy="2540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4</a:t>
              </a:r>
            </a:p>
          </p:txBody>
        </p:sp>
        <p:sp>
          <p:nvSpPr>
            <p:cNvPr id="207887" name="Rectangle 20"/>
            <p:cNvSpPr>
              <a:spLocks noChangeArrowheads="1"/>
            </p:cNvSpPr>
            <p:nvPr/>
          </p:nvSpPr>
          <p:spPr bwMode="auto">
            <a:xfrm>
              <a:off x="4114800" y="6451600"/>
              <a:ext cx="381000" cy="2540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2</a:t>
              </a:r>
            </a:p>
          </p:txBody>
        </p:sp>
        <p:sp>
          <p:nvSpPr>
            <p:cNvPr id="207888" name="Rectangle 21"/>
            <p:cNvSpPr>
              <a:spLocks noChangeArrowheads="1"/>
            </p:cNvSpPr>
            <p:nvPr/>
          </p:nvSpPr>
          <p:spPr bwMode="auto">
            <a:xfrm>
              <a:off x="4495800" y="6451600"/>
              <a:ext cx="381000" cy="2540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1</a:t>
              </a:r>
            </a:p>
          </p:txBody>
        </p:sp>
        <p:sp>
          <p:nvSpPr>
            <p:cNvPr id="207889" name="Rectangle 22"/>
            <p:cNvSpPr>
              <a:spLocks noChangeArrowheads="1"/>
            </p:cNvSpPr>
            <p:nvPr/>
          </p:nvSpPr>
          <p:spPr bwMode="auto">
            <a:xfrm>
              <a:off x="4876800" y="6451600"/>
              <a:ext cx="381000" cy="254000"/>
            </a:xfrm>
            <a:prstGeom prst="rect">
              <a:avLst/>
            </a:prstGeom>
            <a:solidFill>
              <a:srgbClr val="B7FFB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5</a:t>
              </a:r>
            </a:p>
          </p:txBody>
        </p:sp>
        <p:sp>
          <p:nvSpPr>
            <p:cNvPr id="207890" name="Rectangle 23"/>
            <p:cNvSpPr>
              <a:spLocks noChangeArrowheads="1"/>
            </p:cNvSpPr>
            <p:nvPr/>
          </p:nvSpPr>
          <p:spPr bwMode="auto">
            <a:xfrm>
              <a:off x="5257800" y="6451600"/>
              <a:ext cx="381000" cy="254000"/>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5</a:t>
              </a:r>
            </a:p>
          </p:txBody>
        </p:sp>
        <p:sp>
          <p:nvSpPr>
            <p:cNvPr id="207891" name="Rectangle 24"/>
            <p:cNvSpPr>
              <a:spLocks noChangeArrowheads="1"/>
            </p:cNvSpPr>
            <p:nvPr/>
          </p:nvSpPr>
          <p:spPr bwMode="auto">
            <a:xfrm>
              <a:off x="5638800" y="6451600"/>
              <a:ext cx="381000" cy="254000"/>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9</a:t>
              </a:r>
            </a:p>
          </p:txBody>
        </p:sp>
        <p:sp>
          <p:nvSpPr>
            <p:cNvPr id="207892" name="Rectangle 25"/>
            <p:cNvSpPr>
              <a:spLocks noChangeArrowheads="1"/>
            </p:cNvSpPr>
            <p:nvPr/>
          </p:nvSpPr>
          <p:spPr bwMode="auto">
            <a:xfrm>
              <a:off x="6019800" y="6451600"/>
              <a:ext cx="381000" cy="254000"/>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8</a:t>
              </a:r>
            </a:p>
          </p:txBody>
        </p:sp>
        <p:sp>
          <p:nvSpPr>
            <p:cNvPr id="207893" name="Rectangle 26"/>
            <p:cNvSpPr>
              <a:spLocks noChangeArrowheads="1"/>
            </p:cNvSpPr>
            <p:nvPr/>
          </p:nvSpPr>
          <p:spPr bwMode="auto">
            <a:xfrm>
              <a:off x="6400800" y="6451600"/>
              <a:ext cx="381000" cy="254000"/>
            </a:xfrm>
            <a:prstGeom prst="rect">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000" b="1"/>
                <a:t>7</a:t>
              </a:r>
            </a:p>
          </p:txBody>
        </p:sp>
      </p:grpSp>
      <p:pic>
        <p:nvPicPr>
          <p:cNvPr id="207878" name="Picture 2" descr="C:\Users\Alon\Downloads\200px-Partition_exampl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352800"/>
            <a:ext cx="2244725"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1"/>
          <p:cNvCxnSpPr/>
          <p:nvPr/>
        </p:nvCxnSpPr>
        <p:spPr>
          <a:xfrm flipV="1">
            <a:off x="1619250" y="3429000"/>
            <a:ext cx="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994275" y="6248400"/>
            <a:ext cx="1524000" cy="0"/>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934200" y="6262688"/>
            <a:ext cx="1524000" cy="0"/>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7882" name="TextBox 44"/>
          <p:cNvSpPr txBox="1">
            <a:spLocks noChangeArrowheads="1"/>
          </p:cNvSpPr>
          <p:nvPr/>
        </p:nvSpPr>
        <p:spPr bwMode="auto">
          <a:xfrm>
            <a:off x="5375275" y="5943600"/>
            <a:ext cx="703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200"/>
              <a:t>Smaller</a:t>
            </a:r>
            <a:endParaRPr lang="he-IL" sz="1200"/>
          </a:p>
        </p:txBody>
      </p:sp>
      <p:sp>
        <p:nvSpPr>
          <p:cNvPr id="207883" name="TextBox 47"/>
          <p:cNvSpPr txBox="1">
            <a:spLocks noChangeArrowheads="1"/>
          </p:cNvSpPr>
          <p:nvPr/>
        </p:nvSpPr>
        <p:spPr bwMode="auto">
          <a:xfrm>
            <a:off x="7146925" y="5943600"/>
            <a:ext cx="1223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200"/>
              <a:t>Bigger or equal</a:t>
            </a:r>
            <a:endParaRPr lang="he-IL" sz="1200"/>
          </a:p>
        </p:txBody>
      </p:sp>
      <p:sp>
        <p:nvSpPr>
          <p:cNvPr id="207884" name="מלבן 29"/>
          <p:cNvSpPr>
            <a:spLocks noChangeArrowheads="1"/>
          </p:cNvSpPr>
          <p:nvPr/>
        </p:nvSpPr>
        <p:spPr bwMode="auto">
          <a:xfrm>
            <a:off x="274638" y="6546850"/>
            <a:ext cx="355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B58AA90A-F7BD-4042-AC9A-93798B71B055}" type="slidenum">
              <a:rPr lang="he-IL">
                <a:solidFill>
                  <a:srgbClr val="898989"/>
                </a:solidFill>
                <a:cs typeface="Arial" pitchFamily="34" charset="0"/>
              </a:rPr>
              <a:pPr/>
              <a:t>226</a:t>
            </a:fld>
            <a:endParaRPr lang="he-IL"/>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39"/>
          <p:cNvSpPr>
            <a:spLocks noChangeArrowheads="1"/>
          </p:cNvSpPr>
          <p:nvPr/>
        </p:nvSpPr>
        <p:spPr bwMode="auto">
          <a:xfrm>
            <a:off x="1912620" y="6002655"/>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94" name="Rectangle 39"/>
          <p:cNvSpPr>
            <a:spLocks noChangeArrowheads="1"/>
          </p:cNvSpPr>
          <p:nvPr/>
        </p:nvSpPr>
        <p:spPr bwMode="auto">
          <a:xfrm>
            <a:off x="1912620" y="45339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93" name="Rectangle 39"/>
          <p:cNvSpPr>
            <a:spLocks noChangeArrowheads="1"/>
          </p:cNvSpPr>
          <p:nvPr/>
        </p:nvSpPr>
        <p:spPr bwMode="auto">
          <a:xfrm>
            <a:off x="1501139" y="45339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90" name="Rectangle 39"/>
          <p:cNvSpPr>
            <a:spLocks noChangeArrowheads="1"/>
          </p:cNvSpPr>
          <p:nvPr/>
        </p:nvSpPr>
        <p:spPr bwMode="auto">
          <a:xfrm>
            <a:off x="2514600" y="23622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64" name="Rectangle 2"/>
          <p:cNvSpPr>
            <a:spLocks noChangeArrowheads="1"/>
          </p:cNvSpPr>
          <p:nvPr/>
        </p:nvSpPr>
        <p:spPr bwMode="auto">
          <a:xfrm>
            <a:off x="685800" y="685800"/>
            <a:ext cx="84582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dirty="0" smtClean="0">
                <a:latin typeface="Times New Roman" pitchFamily="18" charset="0"/>
              </a:rPr>
              <a:t>Quick sort</a:t>
            </a:r>
            <a:endParaRPr lang="en-US" sz="4200" b="1" dirty="0">
              <a:latin typeface="Times New Roman" pitchFamily="18" charset="0"/>
            </a:endParaRPr>
          </a:p>
        </p:txBody>
      </p:sp>
      <p:sp>
        <p:nvSpPr>
          <p:cNvPr id="66" name="Rectangle 27"/>
          <p:cNvSpPr>
            <a:spLocks noChangeArrowheads="1"/>
          </p:cNvSpPr>
          <p:nvPr/>
        </p:nvSpPr>
        <p:spPr bwMode="auto">
          <a:xfrm>
            <a:off x="1706880" y="23622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74" name="Rectangle 37"/>
          <p:cNvSpPr>
            <a:spLocks noChangeArrowheads="1"/>
          </p:cNvSpPr>
          <p:nvPr/>
        </p:nvSpPr>
        <p:spPr bwMode="auto">
          <a:xfrm>
            <a:off x="2522220" y="343662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75" name="Rectangle 38"/>
          <p:cNvSpPr>
            <a:spLocks noChangeArrowheads="1"/>
          </p:cNvSpPr>
          <p:nvPr/>
        </p:nvSpPr>
        <p:spPr bwMode="auto">
          <a:xfrm>
            <a:off x="1295400" y="343662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76" name="Rectangle 39"/>
          <p:cNvSpPr>
            <a:spLocks noChangeArrowheads="1"/>
          </p:cNvSpPr>
          <p:nvPr/>
        </p:nvSpPr>
        <p:spPr bwMode="auto">
          <a:xfrm>
            <a:off x="2527935" y="527304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77" name="Rectangle 40"/>
          <p:cNvSpPr>
            <a:spLocks noChangeArrowheads="1"/>
          </p:cNvSpPr>
          <p:nvPr/>
        </p:nvSpPr>
        <p:spPr bwMode="auto">
          <a:xfrm>
            <a:off x="2118360" y="3429000"/>
            <a:ext cx="152400" cy="228600"/>
          </a:xfrm>
          <a:prstGeom prst="rect">
            <a:avLst/>
          </a:prstGeom>
          <a:solidFill>
            <a:srgbClr val="99CCFF"/>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78" name="Rectangle 4"/>
          <p:cNvSpPr>
            <a:spLocks noChangeArrowheads="1"/>
          </p:cNvSpPr>
          <p:nvPr/>
        </p:nvSpPr>
        <p:spPr bwMode="auto">
          <a:xfrm>
            <a:off x="457200" y="1905000"/>
            <a:ext cx="4114800"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rtl="0" eaLnBrk="0" hangingPunct="0">
              <a:spcBef>
                <a:spcPct val="50000"/>
              </a:spcBef>
            </a:pPr>
            <a:r>
              <a:rPr lang="en-US" sz="1800" i="1" u="sng" dirty="0">
                <a:latin typeface="Times New Roman" pitchFamily="18" charset="0"/>
                <a:cs typeface="Times New Roman" pitchFamily="18" charset="0"/>
              </a:rPr>
              <a:t>Single iteration explanation:</a:t>
            </a:r>
          </a:p>
          <a:p>
            <a:pPr marL="742950" lvl="1" indent="-285750" rtl="0" eaLnBrk="0" hangingPunct="0">
              <a:spcBef>
                <a:spcPct val="50000"/>
              </a:spcBef>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3  7  8  5  </a:t>
            </a:r>
            <a:r>
              <a:rPr lang="en-US" sz="1600" dirty="0">
                <a:latin typeface="Times New Roman" pitchFamily="18" charset="0"/>
                <a:cs typeface="Times New Roman" pitchFamily="18" charset="0"/>
              </a:rPr>
              <a:t>2  </a:t>
            </a:r>
            <a:r>
              <a:rPr lang="en-US" sz="1600" dirty="0" smtClean="0">
                <a:latin typeface="Times New Roman" pitchFamily="18" charset="0"/>
                <a:cs typeface="Times New Roman" pitchFamily="18" charset="0"/>
              </a:rPr>
              <a:t>1  9  </a:t>
            </a:r>
            <a:r>
              <a:rPr lang="en-US" sz="1600" dirty="0">
                <a:latin typeface="Times New Roman" pitchFamily="18" charset="0"/>
                <a:cs typeface="Times New Roman" pitchFamily="18" charset="0"/>
              </a:rPr>
              <a:t>4 )      </a:t>
            </a:r>
            <a:r>
              <a:rPr lang="en-US" sz="1600" dirty="0" smtClean="0">
                <a:latin typeface="Times New Roman" pitchFamily="18" charset="0"/>
                <a:cs typeface="Times New Roman" pitchFamily="18" charset="0"/>
              </a:rPr>
              <a:t>5 is selected</a:t>
            </a:r>
          </a:p>
          <a:p>
            <a:pPr marL="742950" lvl="1" indent="-285750" rtl="0" eaLnBrk="0" hangingPunct="0">
              <a:spcBef>
                <a:spcPct val="50000"/>
              </a:spcBef>
            </a:pPr>
            <a:r>
              <a:rPr lang="en-US" sz="1600" dirty="0" smtClean="0">
                <a:latin typeface="Times New Roman" pitchFamily="18" charset="0"/>
                <a:cs typeface="Times New Roman" pitchFamily="18" charset="0"/>
              </a:rPr>
              <a:t>                                      working on 5</a:t>
            </a:r>
          </a:p>
          <a:p>
            <a:pPr marL="742950" lvl="1" indent="-285750" rtl="0" eaLnBrk="0" hangingPunct="0">
              <a:spcBef>
                <a:spcPct val="50000"/>
              </a:spcBef>
            </a:pPr>
            <a:endParaRPr lang="en-US" sz="1600" dirty="0">
              <a:latin typeface="Times New Roman" pitchFamily="18" charset="0"/>
              <a:cs typeface="Times New Roman" pitchFamily="18" charset="0"/>
            </a:endParaRPr>
          </a:p>
          <a:p>
            <a:pPr marL="742950" lvl="1" indent="-285750" rtl="0" eaLnBrk="0" hangingPunct="0">
              <a:spcBef>
                <a:spcPct val="50000"/>
              </a:spcBef>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3  7  8  4  </a:t>
            </a:r>
            <a:r>
              <a:rPr lang="en-US" sz="1600" dirty="0">
                <a:latin typeface="Times New Roman" pitchFamily="18" charset="0"/>
                <a:cs typeface="Times New Roman" pitchFamily="18" charset="0"/>
              </a:rPr>
              <a:t>2  </a:t>
            </a:r>
            <a:r>
              <a:rPr lang="en-US" sz="1600" dirty="0" smtClean="0">
                <a:latin typeface="Times New Roman" pitchFamily="18" charset="0"/>
                <a:cs typeface="Times New Roman" pitchFamily="18" charset="0"/>
              </a:rPr>
              <a:t>1  9  5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7 &gt; 5 and 1 &lt;= 5</a:t>
            </a:r>
          </a:p>
          <a:p>
            <a:pPr marL="742950" lvl="1" indent="-285750" rtl="0" eaLnBrk="0" hangingPunct="0">
              <a:spcBef>
                <a:spcPct val="50000"/>
              </a:spcBef>
            </a:pPr>
            <a:endParaRPr lang="en-US" sz="1600" dirty="0">
              <a:latin typeface="Times New Roman" pitchFamily="18" charset="0"/>
              <a:cs typeface="Times New Roman" pitchFamily="18" charset="0"/>
            </a:endParaRPr>
          </a:p>
          <a:p>
            <a:pPr marL="742950" lvl="1" indent="-285750" rtl="0" eaLnBrk="0" hangingPunct="0">
              <a:spcBef>
                <a:spcPct val="50000"/>
              </a:spcBef>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3  1  8  4  </a:t>
            </a:r>
            <a:r>
              <a:rPr lang="en-US" sz="1600" dirty="0">
                <a:latin typeface="Times New Roman" pitchFamily="18" charset="0"/>
                <a:cs typeface="Times New Roman" pitchFamily="18" charset="0"/>
              </a:rPr>
              <a:t>2  </a:t>
            </a:r>
            <a:r>
              <a:rPr lang="en-US" sz="1600" dirty="0" smtClean="0">
                <a:latin typeface="Times New Roman" pitchFamily="18" charset="0"/>
                <a:cs typeface="Times New Roman" pitchFamily="18" charset="0"/>
              </a:rPr>
              <a:t>7  9  5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swapped! next ..</a:t>
            </a:r>
            <a:endParaRPr lang="en-US" sz="1600" dirty="0">
              <a:latin typeface="Times New Roman" pitchFamily="18" charset="0"/>
              <a:cs typeface="Times New Roman" pitchFamily="18" charset="0"/>
            </a:endParaRPr>
          </a:p>
          <a:p>
            <a:pPr marL="742950" lvl="1" indent="-285750" rtl="0" eaLnBrk="0" hangingPunct="0">
              <a:spcBef>
                <a:spcPct val="50000"/>
              </a:spcBef>
            </a:pPr>
            <a:r>
              <a:rPr lang="en-US" sz="1600" dirty="0">
                <a:latin typeface="Times New Roman" pitchFamily="18" charset="0"/>
                <a:cs typeface="Times New Roman" pitchFamily="18" charset="0"/>
              </a:rPr>
              <a:t>( 3  1  8  4  2  7  9  5 )      </a:t>
            </a:r>
            <a:r>
              <a:rPr lang="en-US" sz="1600" dirty="0" smtClean="0">
                <a:latin typeface="Times New Roman" pitchFamily="18" charset="0"/>
                <a:cs typeface="Times New Roman" pitchFamily="18" charset="0"/>
              </a:rPr>
              <a:t>8 &gt; 5 and 2 &lt;= 5</a:t>
            </a:r>
            <a:endParaRPr lang="en-US" sz="1600" dirty="0">
              <a:latin typeface="Times New Roman" pitchFamily="18" charset="0"/>
              <a:cs typeface="Times New Roman" pitchFamily="18" charset="0"/>
            </a:endParaRPr>
          </a:p>
          <a:p>
            <a:pPr marL="742950" lvl="1" indent="-285750" rtl="0" eaLnBrk="0" hangingPunct="0">
              <a:spcBef>
                <a:spcPct val="50000"/>
              </a:spcBef>
            </a:pPr>
            <a:endParaRPr lang="en-US" sz="1600" dirty="0">
              <a:latin typeface="Times New Roman" pitchFamily="18" charset="0"/>
              <a:cs typeface="Times New Roman" pitchFamily="18" charset="0"/>
            </a:endParaRPr>
          </a:p>
          <a:p>
            <a:pPr marL="742950" lvl="1" indent="-285750" rtl="0" eaLnBrk="0" hangingPunct="0">
              <a:spcBef>
                <a:spcPct val="50000"/>
              </a:spcBef>
            </a:pPr>
            <a:r>
              <a:rPr lang="en-US" sz="1600" dirty="0">
                <a:latin typeface="Times New Roman" pitchFamily="18" charset="0"/>
                <a:cs typeface="Times New Roman" pitchFamily="18" charset="0"/>
              </a:rPr>
              <a:t>( 3  1  </a:t>
            </a:r>
            <a:r>
              <a:rPr lang="en-US" sz="1600" dirty="0" smtClean="0">
                <a:latin typeface="Times New Roman" pitchFamily="18" charset="0"/>
                <a:cs typeface="Times New Roman" pitchFamily="18" charset="0"/>
              </a:rPr>
              <a:t>2  </a:t>
            </a:r>
            <a:r>
              <a:rPr lang="en-US" sz="1600" dirty="0">
                <a:latin typeface="Times New Roman" pitchFamily="18" charset="0"/>
                <a:cs typeface="Times New Roman" pitchFamily="18" charset="0"/>
              </a:rPr>
              <a:t>4  </a:t>
            </a:r>
            <a:r>
              <a:rPr lang="en-US" sz="1600" dirty="0" smtClean="0">
                <a:latin typeface="Times New Roman" pitchFamily="18" charset="0"/>
                <a:cs typeface="Times New Roman" pitchFamily="18" charset="0"/>
              </a:rPr>
              <a:t>8  </a:t>
            </a:r>
            <a:r>
              <a:rPr lang="en-US" sz="1600" dirty="0">
                <a:latin typeface="Times New Roman" pitchFamily="18" charset="0"/>
                <a:cs typeface="Times New Roman" pitchFamily="18" charset="0"/>
              </a:rPr>
              <a:t>7  9  5 )      </a:t>
            </a:r>
            <a:r>
              <a:rPr lang="en-US" sz="1600" dirty="0" smtClean="0">
                <a:latin typeface="Times New Roman" pitchFamily="18" charset="0"/>
                <a:cs typeface="Times New Roman" pitchFamily="18" charset="0"/>
              </a:rPr>
              <a:t>time to end </a:t>
            </a:r>
            <a:r>
              <a:rPr lang="en-US" sz="1600" dirty="0" err="1" smtClean="0">
                <a:latin typeface="Times New Roman" pitchFamily="18" charset="0"/>
                <a:cs typeface="Times New Roman" pitchFamily="18" charset="0"/>
              </a:rPr>
              <a:t>iter</a:t>
            </a:r>
            <a:r>
              <a:rPr lang="en-US" sz="1600" dirty="0" smtClean="0">
                <a:latin typeface="Times New Roman" pitchFamily="18" charset="0"/>
                <a:cs typeface="Times New Roman" pitchFamily="18" charset="0"/>
              </a:rPr>
              <a:t>’</a:t>
            </a:r>
          </a:p>
          <a:p>
            <a:pPr marL="742950" lvl="1" indent="-285750" rtl="0" eaLnBrk="0" hangingPunct="0">
              <a:spcBef>
                <a:spcPct val="50000"/>
              </a:spcBef>
            </a:pPr>
            <a:endParaRPr lang="en-US" sz="1600" dirty="0">
              <a:latin typeface="Times New Roman" pitchFamily="18" charset="0"/>
              <a:cs typeface="Times New Roman" pitchFamily="18" charset="0"/>
            </a:endParaRPr>
          </a:p>
          <a:p>
            <a:pPr marL="742950" lvl="1" indent="-285750" rtl="0" eaLnBrk="0" hangingPunct="0">
              <a:spcBef>
                <a:spcPct val="50000"/>
              </a:spcBef>
            </a:pPr>
            <a:r>
              <a:rPr lang="en-US" sz="1600" dirty="0">
                <a:latin typeface="Times New Roman" pitchFamily="18" charset="0"/>
                <a:cs typeface="Times New Roman" pitchFamily="18" charset="0"/>
              </a:rPr>
              <a:t>( 3  1  </a:t>
            </a:r>
            <a:r>
              <a:rPr lang="en-US" sz="1600" dirty="0" smtClean="0">
                <a:latin typeface="Times New Roman" pitchFamily="18" charset="0"/>
                <a:cs typeface="Times New Roman" pitchFamily="18" charset="0"/>
              </a:rPr>
              <a:t>2  4  5  </a:t>
            </a:r>
            <a:r>
              <a:rPr lang="en-US" sz="1600" dirty="0">
                <a:latin typeface="Times New Roman" pitchFamily="18" charset="0"/>
                <a:cs typeface="Times New Roman" pitchFamily="18" charset="0"/>
              </a:rPr>
              <a:t>7  9  </a:t>
            </a:r>
            <a:r>
              <a:rPr lang="en-US" sz="1600" dirty="0" smtClean="0">
                <a:latin typeface="Times New Roman" pitchFamily="18" charset="0"/>
                <a:cs typeface="Times New Roman" pitchFamily="18" charset="0"/>
              </a:rPr>
              <a:t>8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5 in place …</a:t>
            </a:r>
            <a:endParaRPr lang="en-US" sz="1600" dirty="0">
              <a:latin typeface="Times New Roman" pitchFamily="18" charset="0"/>
              <a:cs typeface="Times New Roman" pitchFamily="18" charset="0"/>
            </a:endParaRPr>
          </a:p>
        </p:txBody>
      </p:sp>
      <p:sp>
        <p:nvSpPr>
          <p:cNvPr id="81" name="Line 43"/>
          <p:cNvSpPr>
            <a:spLocks noChangeShapeType="1"/>
          </p:cNvSpPr>
          <p:nvPr/>
        </p:nvSpPr>
        <p:spPr bwMode="auto">
          <a:xfrm flipV="1">
            <a:off x="1882140" y="5867400"/>
            <a:ext cx="0" cy="457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82" name="Line 44"/>
          <p:cNvSpPr>
            <a:spLocks noChangeShapeType="1"/>
          </p:cNvSpPr>
          <p:nvPr/>
        </p:nvSpPr>
        <p:spPr bwMode="auto">
          <a:xfrm flipV="1">
            <a:off x="2491740" y="3390900"/>
            <a:ext cx="0" cy="3048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89" name="Rectangle 4"/>
          <p:cNvSpPr>
            <a:spLocks noChangeArrowheads="1"/>
          </p:cNvSpPr>
          <p:nvPr/>
        </p:nvSpPr>
        <p:spPr bwMode="auto">
          <a:xfrm>
            <a:off x="4648200" y="1957387"/>
            <a:ext cx="41910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rtl="0" eaLnBrk="0" hangingPunct="0">
              <a:spcBef>
                <a:spcPct val="50000"/>
              </a:spcBef>
            </a:pPr>
            <a:r>
              <a:rPr lang="en-US" sz="1800" i="1" u="sng" dirty="0">
                <a:latin typeface="Times New Roman" pitchFamily="18" charset="0"/>
                <a:cs typeface="Times New Roman" pitchFamily="18" charset="0"/>
              </a:rPr>
              <a:t>Processing </a:t>
            </a:r>
            <a:r>
              <a:rPr lang="en-US" sz="1800" i="1" u="sng" dirty="0" smtClean="0">
                <a:latin typeface="Times New Roman" pitchFamily="18" charset="0"/>
                <a:cs typeface="Times New Roman" pitchFamily="18" charset="0"/>
              </a:rPr>
              <a:t>next </a:t>
            </a:r>
            <a:r>
              <a:rPr lang="en-US" sz="1800" i="1" u="sng" dirty="0">
                <a:latin typeface="Times New Roman" pitchFamily="18" charset="0"/>
                <a:cs typeface="Times New Roman" pitchFamily="18" charset="0"/>
              </a:rPr>
              <a:t>iterations</a:t>
            </a:r>
            <a:r>
              <a:rPr lang="en-US" sz="1800" i="1" u="sng" dirty="0" smtClean="0">
                <a:latin typeface="Times New Roman" pitchFamily="18" charset="0"/>
                <a:cs typeface="Times New Roman" pitchFamily="18" charset="0"/>
              </a:rPr>
              <a:t>:</a:t>
            </a:r>
          </a:p>
          <a:p>
            <a:pPr marL="457200" indent="-457200" rtl="0" eaLnBrk="0" hangingPunct="0">
              <a:spcBef>
                <a:spcPct val="50000"/>
              </a:spcBef>
            </a:pPr>
            <a:r>
              <a:rPr lang="en-US" sz="1600" dirty="0" smtClean="0">
                <a:latin typeface="Times New Roman" pitchFamily="18" charset="0"/>
                <a:cs typeface="Times New Roman" pitchFamily="18" charset="0"/>
              </a:rPr>
              <a:t>( 3  1  2  4 )  ( 5  7  9  8 )     </a:t>
            </a:r>
            <a:r>
              <a:rPr lang="en-US" sz="1400" dirty="0" smtClean="0">
                <a:latin typeface="Times New Roman" pitchFamily="18" charset="0"/>
                <a:cs typeface="Times New Roman" pitchFamily="18" charset="0"/>
              </a:rPr>
              <a:t>doing the same for each</a:t>
            </a:r>
          </a:p>
          <a:p>
            <a:pPr marL="457200" indent="-457200" rtl="0" eaLnBrk="0" hangingPunct="0">
              <a:spcBef>
                <a:spcPct val="50000"/>
              </a:spcBef>
            </a:pPr>
            <a:endParaRPr lang="en-US" sz="1600" dirty="0" smtClean="0">
              <a:latin typeface="Times New Roman" pitchFamily="18" charset="0"/>
              <a:cs typeface="Times New Roman" pitchFamily="18" charset="0"/>
            </a:endParaRPr>
          </a:p>
          <a:p>
            <a:pPr marL="457200" indent="-457200" rtl="0" eaLnBrk="0" hangingPunct="0">
              <a:spcBef>
                <a:spcPct val="50000"/>
              </a:spcBef>
            </a:pPr>
            <a:r>
              <a:rPr lang="en-US" sz="1600" dirty="0" smtClean="0">
                <a:latin typeface="Times New Roman" pitchFamily="18" charset="0"/>
                <a:cs typeface="Times New Roman" pitchFamily="18" charset="0"/>
              </a:rPr>
              <a:t>Basically it’s time to practice ..</a:t>
            </a:r>
          </a:p>
          <a:p>
            <a:pPr marL="457200" indent="-457200" rtl="0" eaLnBrk="0" hangingPunct="0">
              <a:spcBef>
                <a:spcPct val="50000"/>
              </a:spcBef>
            </a:pPr>
            <a:r>
              <a:rPr lang="en-US" sz="1600" dirty="0" smtClean="0">
                <a:latin typeface="Times New Roman" pitchFamily="18" charset="0"/>
                <a:cs typeface="Times New Roman" pitchFamily="18" charset="0"/>
              </a:rPr>
              <a:t>	( _  _  _  _ )  ( _  _  _  _ )</a:t>
            </a:r>
          </a:p>
          <a:p>
            <a:pPr marL="457200" indent="-457200" rtl="0" eaLnBrk="0" hangingPunct="0">
              <a:spcBef>
                <a:spcPct val="50000"/>
              </a:spcBef>
            </a:pPr>
            <a:r>
              <a:rPr lang="en-US" sz="1600" dirty="0" smtClean="0">
                <a:latin typeface="Times New Roman" pitchFamily="18" charset="0"/>
                <a:cs typeface="Times New Roman" pitchFamily="18" charset="0"/>
              </a:rPr>
              <a:t>	( </a:t>
            </a:r>
            <a:r>
              <a:rPr lang="en-US" sz="1600" dirty="0">
                <a:latin typeface="Times New Roman" pitchFamily="18" charset="0"/>
                <a:cs typeface="Times New Roman" pitchFamily="18" charset="0"/>
              </a:rPr>
              <a:t>_  _  _  _ )  ( _  _  _  _ )</a:t>
            </a:r>
          </a:p>
          <a:p>
            <a:pPr marL="457200" indent="-457200" rtl="0" eaLnBrk="0" hangingPunct="0">
              <a:spcBef>
                <a:spcPct val="50000"/>
              </a:spcBef>
            </a:pPr>
            <a:r>
              <a:rPr lang="en-US" sz="1600" dirty="0" smtClean="0">
                <a:latin typeface="Times New Roman" pitchFamily="18" charset="0"/>
                <a:cs typeface="Times New Roman" pitchFamily="18" charset="0"/>
              </a:rPr>
              <a:t>	( </a:t>
            </a:r>
            <a:r>
              <a:rPr lang="en-US" sz="1600" dirty="0">
                <a:latin typeface="Times New Roman" pitchFamily="18" charset="0"/>
                <a:cs typeface="Times New Roman" pitchFamily="18" charset="0"/>
              </a:rPr>
              <a:t>_  _  _  _ )  ( _  _  _  _ )</a:t>
            </a:r>
          </a:p>
          <a:p>
            <a:pPr marL="457200" indent="-457200" rtl="0" eaLnBrk="0" hangingPunct="0">
              <a:spcBef>
                <a:spcPct val="50000"/>
              </a:spcBef>
            </a:pPr>
            <a:r>
              <a:rPr lang="en-US" sz="1600" dirty="0" smtClean="0">
                <a:latin typeface="Times New Roman" pitchFamily="18" charset="0"/>
                <a:cs typeface="Times New Roman" pitchFamily="18" charset="0"/>
              </a:rPr>
              <a:t>	( </a:t>
            </a:r>
            <a:r>
              <a:rPr lang="en-US" sz="1600" dirty="0">
                <a:latin typeface="Times New Roman" pitchFamily="18" charset="0"/>
                <a:cs typeface="Times New Roman" pitchFamily="18" charset="0"/>
              </a:rPr>
              <a:t>_  _  _  _ )  ( _  _  _  _ )</a:t>
            </a:r>
          </a:p>
          <a:p>
            <a:pPr marL="457200" indent="-457200" rtl="0" eaLnBrk="0" hangingPunct="0">
              <a:spcBef>
                <a:spcPct val="50000"/>
              </a:spcBef>
            </a:pPr>
            <a:r>
              <a:rPr lang="en-US" sz="1600" dirty="0" smtClean="0">
                <a:latin typeface="Times New Roman" pitchFamily="18" charset="0"/>
                <a:cs typeface="Times New Roman" pitchFamily="18" charset="0"/>
              </a:rPr>
              <a:t>	( </a:t>
            </a:r>
            <a:r>
              <a:rPr lang="en-US" sz="1600" dirty="0">
                <a:latin typeface="Times New Roman" pitchFamily="18" charset="0"/>
                <a:cs typeface="Times New Roman" pitchFamily="18" charset="0"/>
              </a:rPr>
              <a:t>_  _  _  _ )  ( _  _  _  _ )</a:t>
            </a:r>
          </a:p>
          <a:p>
            <a:pPr marL="457200" indent="-457200" rtl="0" eaLnBrk="0" hangingPunct="0">
              <a:spcBef>
                <a:spcPct val="50000"/>
              </a:spcBef>
            </a:pPr>
            <a:r>
              <a:rPr lang="en-US" sz="1600" dirty="0" smtClean="0">
                <a:latin typeface="Times New Roman" pitchFamily="18" charset="0"/>
                <a:cs typeface="Times New Roman" pitchFamily="18" charset="0"/>
              </a:rPr>
              <a:t>	( </a:t>
            </a:r>
            <a:r>
              <a:rPr lang="en-US" sz="1600" dirty="0">
                <a:latin typeface="Times New Roman" pitchFamily="18" charset="0"/>
                <a:cs typeface="Times New Roman" pitchFamily="18" charset="0"/>
              </a:rPr>
              <a:t>_  _  _  _ )  ( _  _  _  _ )</a:t>
            </a:r>
          </a:p>
          <a:p>
            <a:pPr marL="457200" indent="-457200" rtl="0" eaLnBrk="0" hangingPunct="0">
              <a:spcBef>
                <a:spcPct val="50000"/>
              </a:spcBef>
            </a:pPr>
            <a:r>
              <a:rPr lang="en-US" sz="1600" dirty="0" smtClean="0">
                <a:latin typeface="Times New Roman" pitchFamily="18" charset="0"/>
                <a:cs typeface="Times New Roman" pitchFamily="18" charset="0"/>
              </a:rPr>
              <a:t>	( </a:t>
            </a:r>
            <a:r>
              <a:rPr lang="en-US" sz="1600" dirty="0">
                <a:latin typeface="Times New Roman" pitchFamily="18" charset="0"/>
                <a:cs typeface="Times New Roman" pitchFamily="18" charset="0"/>
              </a:rPr>
              <a:t>_  _  _  _ )  ( _  _  _  _ )</a:t>
            </a:r>
          </a:p>
          <a:p>
            <a:pPr marL="457200" indent="-457200" rtl="0" eaLnBrk="0" hangingPunct="0">
              <a:spcBef>
                <a:spcPct val="50000"/>
              </a:spcBef>
            </a:pPr>
            <a:endParaRPr lang="en-US" sz="1600" dirty="0" smtClean="0">
              <a:latin typeface="Times New Roman" pitchFamily="18" charset="0"/>
              <a:cs typeface="Times New Roman" pitchFamily="18" charset="0"/>
            </a:endParaRPr>
          </a:p>
          <a:p>
            <a:pPr marL="457200" indent="-457200" rtl="0" eaLnBrk="0" hangingPunct="0">
              <a:spcBef>
                <a:spcPct val="50000"/>
              </a:spcBef>
            </a:pPr>
            <a:endParaRPr lang="en-US" sz="1600" dirty="0">
              <a:latin typeface="Times New Roman" pitchFamily="18" charset="0"/>
              <a:cs typeface="Times New Roman" pitchFamily="18" charset="0"/>
            </a:endParaRPr>
          </a:p>
        </p:txBody>
      </p:sp>
      <p:sp>
        <p:nvSpPr>
          <p:cNvPr id="2" name="חץ למטה 1"/>
          <p:cNvSpPr/>
          <p:nvPr/>
        </p:nvSpPr>
        <p:spPr>
          <a:xfrm>
            <a:off x="1554480" y="3977640"/>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2" name="חץ למטה 91"/>
          <p:cNvSpPr/>
          <p:nvPr/>
        </p:nvSpPr>
        <p:spPr>
          <a:xfrm>
            <a:off x="1965961" y="3977640"/>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5" name="Line 43"/>
          <p:cNvSpPr>
            <a:spLocks noChangeShapeType="1"/>
          </p:cNvSpPr>
          <p:nvPr/>
        </p:nvSpPr>
        <p:spPr bwMode="auto">
          <a:xfrm flipV="1">
            <a:off x="2491740" y="5158740"/>
            <a:ext cx="0" cy="457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96" name="Line 43"/>
          <p:cNvSpPr>
            <a:spLocks noChangeShapeType="1"/>
          </p:cNvSpPr>
          <p:nvPr/>
        </p:nvSpPr>
        <p:spPr bwMode="auto">
          <a:xfrm flipV="1">
            <a:off x="1882140" y="5143500"/>
            <a:ext cx="0" cy="457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99" name="חץ למטה 98"/>
          <p:cNvSpPr/>
          <p:nvPr/>
        </p:nvSpPr>
        <p:spPr>
          <a:xfrm>
            <a:off x="1965960" y="5775960"/>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1" name="חץ למטה 100"/>
          <p:cNvSpPr/>
          <p:nvPr/>
        </p:nvSpPr>
        <p:spPr>
          <a:xfrm>
            <a:off x="2171700" y="3223260"/>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2" name="חץ למטה 101"/>
          <p:cNvSpPr/>
          <p:nvPr/>
        </p:nvSpPr>
        <p:spPr>
          <a:xfrm rot="16200000">
            <a:off x="1143001" y="2766061"/>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3" name="חץ למטה 102"/>
          <p:cNvSpPr/>
          <p:nvPr/>
        </p:nvSpPr>
        <p:spPr>
          <a:xfrm rot="5400000" flipH="1">
            <a:off x="2392681" y="2766061"/>
            <a:ext cx="457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4" name="Line 43"/>
          <p:cNvSpPr>
            <a:spLocks noChangeShapeType="1"/>
          </p:cNvSpPr>
          <p:nvPr/>
        </p:nvSpPr>
        <p:spPr bwMode="auto">
          <a:xfrm flipV="1">
            <a:off x="2491740" y="2247900"/>
            <a:ext cx="0" cy="457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05" name="Rectangle 27"/>
          <p:cNvSpPr>
            <a:spLocks noChangeArrowheads="1"/>
          </p:cNvSpPr>
          <p:nvPr/>
        </p:nvSpPr>
        <p:spPr bwMode="auto">
          <a:xfrm>
            <a:off x="2514600" y="2726845"/>
            <a:ext cx="152400" cy="230832"/>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900" b="1" dirty="0" smtClean="0"/>
              <a:t>5</a:t>
            </a:r>
            <a:endParaRPr lang="he-IL" sz="900" b="1" dirty="0"/>
          </a:p>
        </p:txBody>
      </p:sp>
      <p:sp>
        <p:nvSpPr>
          <p:cNvPr id="106" name="Line 43"/>
          <p:cNvSpPr>
            <a:spLocks noChangeShapeType="1"/>
          </p:cNvSpPr>
          <p:nvPr/>
        </p:nvSpPr>
        <p:spPr bwMode="auto">
          <a:xfrm flipV="1">
            <a:off x="2118359" y="5867400"/>
            <a:ext cx="0" cy="457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3" name="חץ שמאלה-ימינה 2"/>
          <p:cNvSpPr/>
          <p:nvPr/>
        </p:nvSpPr>
        <p:spPr>
          <a:xfrm>
            <a:off x="990600" y="5615940"/>
            <a:ext cx="792480" cy="386715"/>
          </a:xfrm>
          <a:prstGeom prst="leftRight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b="1" dirty="0" smtClean="0"/>
              <a:t>Smaller</a:t>
            </a:r>
            <a:endParaRPr lang="he-IL" b="1" dirty="0"/>
          </a:p>
        </p:txBody>
      </p:sp>
      <p:sp>
        <p:nvSpPr>
          <p:cNvPr id="109" name="חץ שמאלה-ימינה 108"/>
          <p:cNvSpPr/>
          <p:nvPr/>
        </p:nvSpPr>
        <p:spPr>
          <a:xfrm>
            <a:off x="2131695" y="5615940"/>
            <a:ext cx="687705" cy="386715"/>
          </a:xfrm>
          <a:prstGeom prst="leftRight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b="1" dirty="0" smtClean="0"/>
              <a:t>Bigger</a:t>
            </a:r>
            <a:endParaRPr lang="he-IL" b="1"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47663" y="1828800"/>
          <a:ext cx="8229600" cy="1463676"/>
        </p:xfrm>
        <a:graphic>
          <a:graphicData uri="http://schemas.openxmlformats.org/drawingml/2006/table">
            <a:tbl>
              <a:tblPr/>
              <a:tblGrid>
                <a:gridCol w="4114800"/>
                <a:gridCol w="4114800"/>
              </a:tblGrid>
              <a:tr h="365919">
                <a:tc>
                  <a:txBody>
                    <a:bodyPr/>
                    <a:lstStyle/>
                    <a:p>
                      <a:pPr algn="l" fontAlgn="t"/>
                      <a:r>
                        <a:rPr lang="en-US" sz="1800" u="none" strike="noStrike" dirty="0">
                          <a:solidFill>
                            <a:srgbClr val="0645AD"/>
                          </a:solidFill>
                          <a:effectLst/>
                          <a:hlinkClick r:id="rId2" tooltip="Best, worst and average case"/>
                        </a:rPr>
                        <a:t>Worst case performance</a:t>
                      </a:r>
                      <a:endParaRPr lang="en-US" sz="1800" dirty="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a:effectLst/>
                        </a:rPr>
                        <a:t>O(</a:t>
                      </a:r>
                      <a:r>
                        <a:rPr lang="en-US" sz="1800" i="1">
                          <a:effectLst/>
                        </a:rPr>
                        <a:t>n</a:t>
                      </a:r>
                      <a:r>
                        <a:rPr lang="en-US" sz="1800" baseline="30000">
                          <a:effectLst/>
                        </a:rPr>
                        <a:t>2</a:t>
                      </a:r>
                      <a:r>
                        <a:rPr lang="en-US" sz="1800">
                          <a:effectLst/>
                        </a:rPr>
                        <a:t>)</a:t>
                      </a: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919">
                <a:tc>
                  <a:txBody>
                    <a:bodyPr/>
                    <a:lstStyle/>
                    <a:p>
                      <a:pPr algn="l" fontAlgn="t"/>
                      <a:r>
                        <a:rPr lang="en-US" sz="1800" u="none" strike="noStrike">
                          <a:solidFill>
                            <a:srgbClr val="0645AD"/>
                          </a:solidFill>
                          <a:effectLst/>
                          <a:hlinkClick r:id="rId2" tooltip="Best, worst and average case"/>
                        </a:rPr>
                        <a:t>Best case performance</a:t>
                      </a:r>
                      <a:endParaRPr lang="en-US" sz="180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a:effectLst/>
                        </a:rPr>
                        <a:t>O(</a:t>
                      </a:r>
                      <a:r>
                        <a:rPr lang="en-US" sz="1800" i="1">
                          <a:effectLst/>
                        </a:rPr>
                        <a:t>n</a:t>
                      </a:r>
                      <a:r>
                        <a:rPr lang="en-US" sz="1800">
                          <a:effectLst/>
                        </a:rPr>
                        <a:t> log </a:t>
                      </a:r>
                      <a:r>
                        <a:rPr lang="en-US" sz="1800" i="1">
                          <a:effectLst/>
                        </a:rPr>
                        <a:t>n)</a:t>
                      </a:r>
                      <a:endParaRPr lang="en-US" sz="180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919">
                <a:tc>
                  <a:txBody>
                    <a:bodyPr/>
                    <a:lstStyle/>
                    <a:p>
                      <a:pPr algn="l" fontAlgn="t"/>
                      <a:r>
                        <a:rPr lang="en-US" sz="1800" u="sng">
                          <a:solidFill>
                            <a:srgbClr val="0645AD"/>
                          </a:solidFill>
                          <a:effectLst/>
                          <a:hlinkClick r:id="rId2" tooltip="Best, worst and average case"/>
                        </a:rPr>
                        <a:t>Average case performance</a:t>
                      </a:r>
                      <a:endParaRPr lang="en-US" sz="180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a:effectLst/>
                        </a:rPr>
                        <a:t>O(</a:t>
                      </a:r>
                      <a:r>
                        <a:rPr lang="en-US" sz="1800" i="1">
                          <a:effectLst/>
                        </a:rPr>
                        <a:t>n</a:t>
                      </a:r>
                      <a:r>
                        <a:rPr lang="en-US" sz="1800">
                          <a:effectLst/>
                        </a:rPr>
                        <a:t> log </a:t>
                      </a:r>
                      <a:r>
                        <a:rPr lang="en-US" sz="1800" i="1">
                          <a:effectLst/>
                        </a:rPr>
                        <a:t>n</a:t>
                      </a:r>
                      <a:r>
                        <a:rPr lang="en-US" sz="1800">
                          <a:effectLst/>
                        </a:rPr>
                        <a:t>)</a:t>
                      </a: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919">
                <a:tc>
                  <a:txBody>
                    <a:bodyPr/>
                    <a:lstStyle/>
                    <a:p>
                      <a:pPr algn="l" fontAlgn="t"/>
                      <a:r>
                        <a:rPr lang="en-US" sz="1800" u="none" strike="noStrike" dirty="0">
                          <a:solidFill>
                            <a:srgbClr val="0645AD"/>
                          </a:solidFill>
                          <a:effectLst/>
                          <a:hlinkClick r:id="rId2" tooltip="Best, worst and average case"/>
                        </a:rPr>
                        <a:t>Worst case space complexity</a:t>
                      </a:r>
                      <a:endParaRPr lang="en-US" sz="1800" dirty="0">
                        <a:effectLst/>
                      </a:endParaRP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en-US" sz="1800" dirty="0">
                          <a:effectLst/>
                        </a:rPr>
                        <a:t>O(</a:t>
                      </a:r>
                      <a:r>
                        <a:rPr lang="en-US" sz="1800" i="1" dirty="0">
                          <a:effectLst/>
                        </a:rPr>
                        <a:t>n</a:t>
                      </a:r>
                      <a:r>
                        <a:rPr lang="en-US" sz="1800" dirty="0">
                          <a:effectLst/>
                        </a:rPr>
                        <a:t>)</a:t>
                      </a:r>
                    </a:p>
                  </a:txBody>
                  <a:tcPr marT="45740" marB="457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209939" name="Rectangle 7"/>
          <p:cNvSpPr>
            <a:spLocks noChangeArrowheads="1"/>
          </p:cNvSpPr>
          <p:nvPr/>
        </p:nvSpPr>
        <p:spPr bwMode="auto">
          <a:xfrm>
            <a:off x="423863" y="3733800"/>
            <a:ext cx="8077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r>
              <a:rPr lang="en-US" sz="1600" b="1"/>
              <a:t>Parallelization:</a:t>
            </a:r>
          </a:p>
          <a:p>
            <a:pPr rtl="0"/>
            <a:r>
              <a:rPr lang="en-US" sz="1600" b="1"/>
              <a:t>Like merge sort, quicksort can also be parallelized due to its divide-and-conquer nature.</a:t>
            </a:r>
          </a:p>
          <a:p>
            <a:pPr rtl="0"/>
            <a:endParaRPr lang="en-US" sz="1600" b="1"/>
          </a:p>
          <a:p>
            <a:pPr rtl="0"/>
            <a:r>
              <a:rPr lang="en-US" sz="1600" b="1"/>
              <a:t>Individual in-place partition operations are difficult to parallelize, but once divided, different sections of the list can be sorted in parallel.</a:t>
            </a:r>
          </a:p>
          <a:p>
            <a:pPr rtl="0"/>
            <a:endParaRPr lang="en-US" sz="1600" b="1"/>
          </a:p>
          <a:p>
            <a:pPr rtl="0"/>
            <a:r>
              <a:rPr lang="en-US" sz="1600" b="1"/>
              <a:t>If we have </a:t>
            </a:r>
            <a:r>
              <a:rPr lang="en-US" sz="1600" b="1" i="1"/>
              <a:t>(p)</a:t>
            </a:r>
            <a:r>
              <a:rPr lang="en-US" sz="1600" b="1"/>
              <a:t> processors, we can divide a list of n elements into </a:t>
            </a:r>
            <a:r>
              <a:rPr lang="en-US" sz="1600" b="1" i="1"/>
              <a:t>p</a:t>
            </a:r>
            <a:r>
              <a:rPr lang="en-US" sz="1600" b="1"/>
              <a:t> sub-lists in </a:t>
            </a:r>
            <a:r>
              <a:rPr lang="en-US" sz="1600" b="1" i="1"/>
              <a:t>O(n)</a:t>
            </a:r>
            <a:r>
              <a:rPr lang="en-US" sz="1600" b="1"/>
              <a:t> average time, then sort each of these in                     average time.</a:t>
            </a:r>
            <a:endParaRPr lang="he-IL" sz="1600" b="1"/>
          </a:p>
        </p:txBody>
      </p:sp>
      <p:sp>
        <p:nvSpPr>
          <p:cNvPr id="209940" name="Rectangle 2"/>
          <p:cNvSpPr>
            <a:spLocks noChangeArrowheads="1"/>
          </p:cNvSpPr>
          <p:nvPr/>
        </p:nvSpPr>
        <p:spPr bwMode="auto">
          <a:xfrm>
            <a:off x="381000" y="457200"/>
            <a:ext cx="8458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4200" b="1">
                <a:latin typeface="Times New Roman" pitchFamily="18" charset="0"/>
              </a:rPr>
              <a:t>Quick sort </a:t>
            </a:r>
            <a:r>
              <a:rPr lang="en-US" sz="2400" b="1">
                <a:solidFill>
                  <a:srgbClr val="000000"/>
                </a:solidFill>
                <a:latin typeface="Times New Roman" pitchFamily="18" charset="0"/>
              </a:rPr>
              <a:t>performance</a:t>
            </a:r>
            <a:r>
              <a:rPr lang="en-US" sz="4200" b="1">
                <a:solidFill>
                  <a:srgbClr val="000000"/>
                </a:solidFill>
                <a:latin typeface="Times New Roman" pitchFamily="18" charset="0"/>
              </a:rPr>
              <a:t> </a:t>
            </a:r>
          </a:p>
        </p:txBody>
      </p:sp>
      <p:pic>
        <p:nvPicPr>
          <p:cNvPr id="209941"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6064250"/>
            <a:ext cx="990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42" name="מלבן 6"/>
          <p:cNvSpPr>
            <a:spLocks noChangeArrowheads="1"/>
          </p:cNvSpPr>
          <p:nvPr/>
        </p:nvSpPr>
        <p:spPr bwMode="auto">
          <a:xfrm>
            <a:off x="347663" y="6537325"/>
            <a:ext cx="3571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D83F484D-3608-4B00-AB61-32E90F696128}" type="slidenum">
              <a:rPr lang="he-IL">
                <a:solidFill>
                  <a:srgbClr val="898989"/>
                </a:solidFill>
                <a:cs typeface="Arial" pitchFamily="34" charset="0"/>
              </a:rPr>
              <a:pPr/>
              <a:t>228</a:t>
            </a:fld>
            <a:endParaRPr lang="he-IL"/>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ooter Placeholder 4"/>
          <p:cNvSpPr>
            <a:spLocks noGrp="1"/>
          </p:cNvSpPr>
          <p:nvPr>
            <p:ph type="ftr" sz="quarter" idx="11"/>
          </p:nvPr>
        </p:nvSpPr>
        <p:spPr/>
        <p:txBody>
          <a:bodyPr/>
          <a:lstStyle/>
          <a:p>
            <a:pPr>
              <a:defRPr/>
            </a:pPr>
            <a:r>
              <a:rPr lang="en-US"/>
              <a:t>Copyright @ 2007 Real Time College</a:t>
            </a:r>
          </a:p>
        </p:txBody>
      </p:sp>
      <p:sp>
        <p:nvSpPr>
          <p:cNvPr id="163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BB19C86-EA1D-4BA5-B755-27E17CC621C3}" type="slidenum">
              <a:rPr lang="he-IL" sz="1200" smtClean="0">
                <a:solidFill>
                  <a:srgbClr val="898989"/>
                </a:solidFill>
                <a:cs typeface="Arial" pitchFamily="34" charset="0"/>
              </a:rPr>
              <a:pPr eaLnBrk="1" hangingPunct="1"/>
              <a:t>23</a:t>
            </a:fld>
            <a:endParaRPr lang="en-US" sz="1200" smtClean="0">
              <a:solidFill>
                <a:srgbClr val="898989"/>
              </a:solidFill>
            </a:endParaRPr>
          </a:p>
        </p:txBody>
      </p:sp>
      <p:sp>
        <p:nvSpPr>
          <p:cNvPr id="16388" name="Text Box 4"/>
          <p:cNvSpPr txBox="1">
            <a:spLocks noChangeArrowheads="1"/>
          </p:cNvSpPr>
          <p:nvPr/>
        </p:nvSpPr>
        <p:spPr bwMode="auto">
          <a:xfrm>
            <a:off x="762000" y="3527425"/>
            <a:ext cx="1865784" cy="584775"/>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600" i="1" dirty="0">
                <a:solidFill>
                  <a:srgbClr val="0066FF"/>
                </a:solidFill>
                <a:cs typeface="Arial" pitchFamily="34" charset="0"/>
              </a:rPr>
              <a:t>char x;</a:t>
            </a:r>
          </a:p>
          <a:p>
            <a:pPr rtl="0"/>
            <a:r>
              <a:rPr lang="en-US" sz="1600" i="1" dirty="0">
                <a:solidFill>
                  <a:srgbClr val="0066FF"/>
                </a:solidFill>
                <a:cs typeface="Arial" pitchFamily="34" charset="0"/>
              </a:rPr>
              <a:t>char y=‘</a:t>
            </a:r>
            <a:r>
              <a:rPr lang="en-US" sz="1600" i="1" dirty="0" smtClean="0">
                <a:solidFill>
                  <a:srgbClr val="0066FF"/>
                </a:solidFill>
                <a:cs typeface="Arial" pitchFamily="34" charset="0"/>
              </a:rPr>
              <a:t>e’, y1, y2;</a:t>
            </a:r>
            <a:endParaRPr lang="en-US" sz="1600" i="1" dirty="0">
              <a:solidFill>
                <a:srgbClr val="0066FF"/>
              </a:solidFill>
              <a:cs typeface="Arial" pitchFamily="34" charset="0"/>
            </a:endParaRPr>
          </a:p>
        </p:txBody>
      </p:sp>
      <p:grpSp>
        <p:nvGrpSpPr>
          <p:cNvPr id="2" name="Group 155"/>
          <p:cNvGrpSpPr>
            <a:grpSpLocks/>
          </p:cNvGrpSpPr>
          <p:nvPr/>
        </p:nvGrpSpPr>
        <p:grpSpPr bwMode="auto">
          <a:xfrm>
            <a:off x="762000" y="3352800"/>
            <a:ext cx="5181600" cy="2971800"/>
            <a:chOff x="96" y="2160"/>
            <a:chExt cx="3264" cy="1872"/>
          </a:xfrm>
        </p:grpSpPr>
        <p:sp>
          <p:nvSpPr>
            <p:cNvPr id="16436" name="Rectangle 9"/>
            <p:cNvSpPr>
              <a:spLocks noChangeArrowheads="1"/>
            </p:cNvSpPr>
            <p:nvPr/>
          </p:nvSpPr>
          <p:spPr bwMode="auto">
            <a:xfrm>
              <a:off x="96" y="2496"/>
              <a:ext cx="336" cy="96"/>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16437" name="Line 16"/>
            <p:cNvSpPr>
              <a:spLocks noChangeShapeType="1"/>
            </p:cNvSpPr>
            <p:nvPr/>
          </p:nvSpPr>
          <p:spPr bwMode="auto">
            <a:xfrm flipH="1" flipV="1">
              <a:off x="288" y="2592"/>
              <a:ext cx="0" cy="9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6438" name="Rectangle 17"/>
            <p:cNvSpPr>
              <a:spLocks noChangeArrowheads="1"/>
            </p:cNvSpPr>
            <p:nvPr/>
          </p:nvSpPr>
          <p:spPr bwMode="auto">
            <a:xfrm>
              <a:off x="96" y="3504"/>
              <a:ext cx="3264" cy="336"/>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dirty="0" smtClean="0">
                  <a:solidFill>
                    <a:schemeClr val="tx2"/>
                  </a:solidFill>
                </a:rPr>
                <a:t>Type (for example: char. occupies a single byte)</a:t>
              </a:r>
              <a:endParaRPr lang="en-US" sz="1800" dirty="0">
                <a:solidFill>
                  <a:schemeClr val="tx2"/>
                </a:solidFill>
              </a:endParaRPr>
            </a:p>
          </p:txBody>
        </p:sp>
        <p:sp>
          <p:nvSpPr>
            <p:cNvPr id="16439" name="Rectangle 141"/>
            <p:cNvSpPr>
              <a:spLocks noChangeArrowheads="1"/>
            </p:cNvSpPr>
            <p:nvPr/>
          </p:nvSpPr>
          <p:spPr bwMode="auto">
            <a:xfrm>
              <a:off x="576" y="3792"/>
              <a:ext cx="2784" cy="240"/>
            </a:xfrm>
            <a:prstGeom prst="rect">
              <a:avLst/>
            </a:prstGeom>
            <a:solidFill>
              <a:srgbClr val="FFFFDD"/>
            </a:solidFill>
            <a:ln w="28575" algn="ctr">
              <a:solidFill>
                <a:schemeClr val="tx1"/>
              </a:solidFill>
              <a:miter lim="800000"/>
              <a:headEnd/>
              <a:tailEnd/>
            </a:ln>
          </p:spPr>
          <p:txBody>
            <a:bodyPr anchor="ctr"/>
            <a:lstStyle/>
            <a:p>
              <a:pPr rtl="0" eaLnBrk="0" hangingPunct="0"/>
              <a:r>
                <a:rPr lang="en-US" sz="1400" dirty="0" smtClean="0">
                  <a:solidFill>
                    <a:schemeClr val="tx2"/>
                  </a:solidFill>
                </a:rPr>
                <a:t>Additional attributes can be set. Keep on reading ….</a:t>
              </a:r>
              <a:endParaRPr lang="en-US" sz="1400" dirty="0">
                <a:solidFill>
                  <a:schemeClr val="tx2"/>
                </a:solidFill>
              </a:endParaRPr>
            </a:p>
          </p:txBody>
        </p:sp>
        <p:sp>
          <p:nvSpPr>
            <p:cNvPr id="16440" name="Line 145"/>
            <p:cNvSpPr>
              <a:spLocks noChangeShapeType="1"/>
            </p:cNvSpPr>
            <p:nvPr/>
          </p:nvSpPr>
          <p:spPr bwMode="auto">
            <a:xfrm flipH="1" flipV="1">
              <a:off x="480" y="2592"/>
              <a:ext cx="0" cy="5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6441" name="Rectangle 139"/>
            <p:cNvSpPr>
              <a:spLocks noChangeArrowheads="1"/>
            </p:cNvSpPr>
            <p:nvPr/>
          </p:nvSpPr>
          <p:spPr bwMode="auto">
            <a:xfrm>
              <a:off x="432" y="3120"/>
              <a:ext cx="528" cy="288"/>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solidFill>
                    <a:schemeClr val="tx2"/>
                  </a:solidFill>
                </a:rPr>
                <a:t>Name</a:t>
              </a:r>
            </a:p>
          </p:txBody>
        </p:sp>
        <p:sp>
          <p:nvSpPr>
            <p:cNvPr id="16442" name="Rectangle 140"/>
            <p:cNvSpPr>
              <a:spLocks noChangeArrowheads="1"/>
            </p:cNvSpPr>
            <p:nvPr/>
          </p:nvSpPr>
          <p:spPr bwMode="auto">
            <a:xfrm>
              <a:off x="912" y="3216"/>
              <a:ext cx="1296" cy="240"/>
            </a:xfrm>
            <a:prstGeom prst="rect">
              <a:avLst/>
            </a:prstGeom>
            <a:solidFill>
              <a:srgbClr val="FFFFDD"/>
            </a:solidFill>
            <a:ln w="28575" algn="ctr">
              <a:solidFill>
                <a:schemeClr val="tx1"/>
              </a:solidFill>
              <a:miter lim="800000"/>
              <a:headEnd/>
              <a:tailEnd/>
            </a:ln>
          </p:spPr>
          <p:txBody>
            <a:bodyPr anchor="ctr"/>
            <a:lstStyle/>
            <a:p>
              <a:pPr rtl="0" eaLnBrk="0" hangingPunct="0"/>
              <a:r>
                <a:rPr lang="en-US" sz="1400">
                  <a:solidFill>
                    <a:schemeClr val="tx2"/>
                  </a:solidFill>
                </a:rPr>
                <a:t>What names are legal?</a:t>
              </a:r>
            </a:p>
          </p:txBody>
        </p:sp>
        <p:sp>
          <p:nvSpPr>
            <p:cNvPr id="16443" name="Line 146"/>
            <p:cNvSpPr>
              <a:spLocks noChangeShapeType="1"/>
            </p:cNvSpPr>
            <p:nvPr/>
          </p:nvSpPr>
          <p:spPr bwMode="auto">
            <a:xfrm flipH="1" flipV="1">
              <a:off x="672" y="2592"/>
              <a:ext cx="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6444" name="Rectangle 147"/>
            <p:cNvSpPr>
              <a:spLocks noChangeArrowheads="1"/>
            </p:cNvSpPr>
            <p:nvPr/>
          </p:nvSpPr>
          <p:spPr bwMode="auto">
            <a:xfrm>
              <a:off x="624" y="2736"/>
              <a:ext cx="864" cy="288"/>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solidFill>
                    <a:schemeClr val="tx2"/>
                  </a:solidFill>
                </a:rPr>
                <a:t>Initial value</a:t>
              </a:r>
            </a:p>
          </p:txBody>
        </p:sp>
        <p:sp>
          <p:nvSpPr>
            <p:cNvPr id="16445" name="Line 149"/>
            <p:cNvSpPr>
              <a:spLocks noChangeShapeType="1"/>
            </p:cNvSpPr>
            <p:nvPr/>
          </p:nvSpPr>
          <p:spPr bwMode="auto">
            <a:xfrm flipH="1" flipV="1">
              <a:off x="576" y="2383"/>
              <a:ext cx="105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6446" name="Rectangle 148"/>
            <p:cNvSpPr>
              <a:spLocks noChangeArrowheads="1"/>
            </p:cNvSpPr>
            <p:nvPr/>
          </p:nvSpPr>
          <p:spPr bwMode="auto">
            <a:xfrm>
              <a:off x="1344" y="2160"/>
              <a:ext cx="2016" cy="288"/>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solidFill>
                    <a:schemeClr val="tx2"/>
                  </a:solidFill>
                </a:rPr>
                <a:t>Initial value of x is undefined</a:t>
              </a:r>
            </a:p>
          </p:txBody>
        </p:sp>
      </p:grpSp>
      <p:sp>
        <p:nvSpPr>
          <p:cNvPr id="16390" name="Line 152"/>
          <p:cNvSpPr>
            <a:spLocks noChangeShapeType="1"/>
          </p:cNvSpPr>
          <p:nvPr/>
        </p:nvSpPr>
        <p:spPr bwMode="auto">
          <a:xfrm flipV="1">
            <a:off x="6096000" y="3200400"/>
            <a:ext cx="99060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6391" name="Line 153"/>
          <p:cNvSpPr>
            <a:spLocks noChangeShapeType="1"/>
          </p:cNvSpPr>
          <p:nvPr/>
        </p:nvSpPr>
        <p:spPr bwMode="auto">
          <a:xfrm flipV="1">
            <a:off x="6477000" y="3581400"/>
            <a:ext cx="6096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6392" name="Rectangle 151"/>
          <p:cNvSpPr>
            <a:spLocks noChangeArrowheads="1"/>
          </p:cNvSpPr>
          <p:nvPr/>
        </p:nvSpPr>
        <p:spPr bwMode="auto">
          <a:xfrm>
            <a:off x="4648200" y="4191000"/>
            <a:ext cx="2133600" cy="914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solidFill>
                  <a:schemeClr val="tx2"/>
                </a:solidFill>
              </a:rPr>
              <a:t>The compiler puts them somewhere in memory.</a:t>
            </a:r>
          </a:p>
        </p:txBody>
      </p:sp>
      <p:graphicFrame>
        <p:nvGraphicFramePr>
          <p:cNvPr id="94419" name="Group 211"/>
          <p:cNvGraphicFramePr>
            <a:graphicFrameLocks noGrp="1"/>
          </p:cNvGraphicFramePr>
          <p:nvPr/>
        </p:nvGraphicFramePr>
        <p:xfrm>
          <a:off x="6934200" y="1600200"/>
          <a:ext cx="1981200" cy="4427537"/>
        </p:xfrm>
        <a:graphic>
          <a:graphicData uri="http://schemas.openxmlformats.org/drawingml/2006/table">
            <a:tbl>
              <a:tblPr/>
              <a:tblGrid>
                <a:gridCol w="990600"/>
                <a:gridCol w="990600"/>
              </a:tblGrid>
              <a:tr h="36578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cs typeface="Arial" charset="0"/>
                        </a:rPr>
                        <a:t>Addr</a:t>
                      </a:r>
                      <a:endParaRPr kumimoji="0" lang="en-US" sz="1800" b="0" i="0" u="none" strike="noStrike" cap="none" normalizeH="0" baseline="0" dirty="0" smtClean="0">
                        <a:ln>
                          <a:noFill/>
                        </a:ln>
                        <a:solidFill>
                          <a:schemeClr val="tx1"/>
                        </a:solidFill>
                        <a:effectLst/>
                        <a:latin typeface="Arial" charset="0"/>
                        <a:cs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Value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5304">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4">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4">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4">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4">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‘e’ (101)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4">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(72)</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39">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‘l’ (108)</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59">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‘l’ (108)</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04">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(111)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6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0xFF09</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‘\n’ (10)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59">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0xFF0A</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 (0)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34" name="Rectangle 208"/>
          <p:cNvSpPr>
            <a:spLocks noChangeArrowheads="1"/>
          </p:cNvSpPr>
          <p:nvPr/>
        </p:nvSpPr>
        <p:spPr bwMode="auto">
          <a:xfrm>
            <a:off x="274638" y="228600"/>
            <a:ext cx="2498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3600" b="1">
                <a:latin typeface="Times New Roman" pitchFamily="18" charset="0"/>
              </a:rPr>
              <a:t>Variables</a:t>
            </a:r>
            <a:r>
              <a:rPr lang="en-US" sz="4400" b="1">
                <a:latin typeface="Times New Roman" pitchFamily="18" charset="0"/>
              </a:rPr>
              <a:t> </a:t>
            </a:r>
            <a:r>
              <a:rPr lang="en-US" sz="2000" b="1">
                <a:latin typeface="Times New Roman" pitchFamily="18" charset="0"/>
              </a:rPr>
              <a:t>(2)</a:t>
            </a:r>
          </a:p>
        </p:txBody>
      </p:sp>
      <p:sp>
        <p:nvSpPr>
          <p:cNvPr id="16435" name="Rectangle 209"/>
          <p:cNvSpPr>
            <a:spLocks noChangeArrowheads="1"/>
          </p:cNvSpPr>
          <p:nvPr/>
        </p:nvSpPr>
        <p:spPr bwMode="auto">
          <a:xfrm>
            <a:off x="685800" y="1524000"/>
            <a:ext cx="6096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latin typeface="Times New Roman" pitchFamily="18" charset="0"/>
              </a:rPr>
              <a:t>A Variable names a place in memory where you store a Value of a </a:t>
            </a:r>
            <a:r>
              <a:rPr lang="en-US" sz="1800" u="sng" dirty="0">
                <a:latin typeface="Times New Roman" pitchFamily="18" charset="0"/>
              </a:rPr>
              <a:t>certain Type</a:t>
            </a:r>
            <a:r>
              <a:rPr lang="en-US" sz="1800" dirty="0">
                <a:latin typeface="Times New Roman" pitchFamily="18" charset="0"/>
              </a:rPr>
              <a:t>.</a:t>
            </a:r>
          </a:p>
          <a:p>
            <a:pPr rtl="0" eaLnBrk="0" hangingPunct="0">
              <a:spcBef>
                <a:spcPct val="50000"/>
              </a:spcBef>
            </a:pPr>
            <a:r>
              <a:rPr lang="en-US" sz="1800" dirty="0">
                <a:latin typeface="Times New Roman" pitchFamily="18" charset="0"/>
              </a:rPr>
              <a:t>You </a:t>
            </a:r>
            <a:r>
              <a:rPr lang="en-US" sz="1800" dirty="0" smtClean="0">
                <a:latin typeface="Times New Roman" pitchFamily="18" charset="0"/>
              </a:rPr>
              <a:t>define </a:t>
            </a:r>
            <a:r>
              <a:rPr lang="en-US" sz="1800" dirty="0">
                <a:latin typeface="Times New Roman" pitchFamily="18" charset="0"/>
              </a:rPr>
              <a:t>a variable by </a:t>
            </a:r>
            <a:r>
              <a:rPr lang="en-US" sz="1800" u="sng" dirty="0">
                <a:latin typeface="Times New Roman" pitchFamily="18" charset="0"/>
              </a:rPr>
              <a:t>giving it a name </a:t>
            </a:r>
            <a:r>
              <a:rPr lang="en-US" sz="1800" dirty="0">
                <a:latin typeface="Times New Roman" pitchFamily="18" charset="0"/>
              </a:rPr>
              <a:t>and </a:t>
            </a:r>
            <a:r>
              <a:rPr lang="en-US" sz="1800" u="sng" dirty="0">
                <a:latin typeface="Times New Roman" pitchFamily="18" charset="0"/>
              </a:rPr>
              <a:t>specifying the type</a:t>
            </a:r>
            <a:r>
              <a:rPr lang="en-US" sz="1800" dirty="0">
                <a:latin typeface="Times New Roman" pitchFamily="18" charset="0"/>
              </a:rPr>
              <a:t>, and optionally an initial </a:t>
            </a:r>
            <a:r>
              <a:rPr lang="en-US" sz="1800" dirty="0" smtClean="0">
                <a:latin typeface="Times New Roman" pitchFamily="18" charset="0"/>
              </a:rPr>
              <a:t>value (example below).</a:t>
            </a:r>
            <a:endParaRPr lang="en-US" sz="1800" dirty="0">
              <a:latin typeface="Times New Roman" pitchFamily="18" charset="0"/>
            </a:endParaRPr>
          </a:p>
          <a:p>
            <a:pPr rtl="0" eaLnBrk="0" hangingPunct="0">
              <a:spcBef>
                <a:spcPct val="50000"/>
              </a:spcBef>
            </a:pPr>
            <a:r>
              <a:rPr lang="en-US" sz="1800" dirty="0" smtClean="0">
                <a:latin typeface="Times New Roman" pitchFamily="18" charset="0"/>
              </a:rPr>
              <a:t>Multiple definition can be done by using a comma </a:t>
            </a:r>
            <a:r>
              <a:rPr lang="en-US" sz="1800" dirty="0" err="1" smtClean="0">
                <a:latin typeface="Times New Roman" pitchFamily="18" charset="0"/>
              </a:rPr>
              <a:t>seperator</a:t>
            </a:r>
            <a:r>
              <a:rPr lang="en-US" sz="1800" dirty="0" smtClean="0">
                <a:latin typeface="Times New Roman" pitchFamily="18" charset="0"/>
              </a:rPr>
              <a:t> (,).</a:t>
            </a:r>
            <a:endParaRPr lang="en-US" sz="1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68"/>
          <p:cNvSpPr>
            <a:spLocks noGrp="1" noChangeArrowheads="1"/>
          </p:cNvSpPr>
          <p:nvPr>
            <p:ph idx="1"/>
          </p:nvPr>
        </p:nvSpPr>
        <p:spPr>
          <a:xfrm>
            <a:off x="609600" y="1600200"/>
            <a:ext cx="6248400" cy="2057400"/>
          </a:xfrm>
        </p:spPr>
        <p:txBody>
          <a:bodyPr/>
          <a:lstStyle/>
          <a:p>
            <a:pPr marL="381000" indent="-381000" algn="l" rtl="0" eaLnBrk="1" hangingPunct="1">
              <a:lnSpc>
                <a:spcPct val="80000"/>
              </a:lnSpc>
              <a:buFont typeface="Wingdings" pitchFamily="2" charset="2"/>
              <a:buNone/>
            </a:pPr>
            <a:r>
              <a:rPr lang="en-US" sz="1800" dirty="0" smtClean="0">
                <a:latin typeface="Times New Roman" pitchFamily="18" charset="0"/>
              </a:rPr>
              <a:t>When defining a new variable, specifying the </a:t>
            </a:r>
            <a:r>
              <a:rPr lang="en-US" sz="1800" dirty="0">
                <a:solidFill>
                  <a:srgbClr val="FF0000"/>
                </a:solidFill>
                <a:latin typeface="Times New Roman" pitchFamily="18" charset="0"/>
              </a:rPr>
              <a:t>Variable Type</a:t>
            </a:r>
            <a:r>
              <a:rPr lang="en-US" sz="1800" dirty="0">
                <a:latin typeface="Times New Roman" pitchFamily="18" charset="0"/>
              </a:rPr>
              <a:t> (char \ </a:t>
            </a:r>
            <a:r>
              <a:rPr lang="en-US" sz="1800" dirty="0" err="1">
                <a:latin typeface="Times New Roman" pitchFamily="18" charset="0"/>
              </a:rPr>
              <a:t>int</a:t>
            </a:r>
            <a:r>
              <a:rPr lang="en-US" sz="1800" dirty="0">
                <a:latin typeface="Times New Roman" pitchFamily="18" charset="0"/>
              </a:rPr>
              <a:t> </a:t>
            </a:r>
            <a:r>
              <a:rPr lang="en-US" sz="1800" dirty="0" smtClean="0">
                <a:latin typeface="Times New Roman" pitchFamily="18" charset="0"/>
              </a:rPr>
              <a:t>\ float etc..) </a:t>
            </a:r>
            <a:r>
              <a:rPr lang="en-US" sz="1800" dirty="0">
                <a:latin typeface="Times New Roman" pitchFamily="18" charset="0"/>
              </a:rPr>
              <a:t>is </a:t>
            </a:r>
            <a:r>
              <a:rPr lang="en-US" sz="1800" dirty="0" smtClean="0">
                <a:latin typeface="Times New Roman" pitchFamily="18" charset="0"/>
              </a:rPr>
              <a:t>mandatory! </a:t>
            </a:r>
            <a:r>
              <a:rPr lang="en-US" sz="1800" dirty="0">
                <a:latin typeface="Times New Roman" pitchFamily="18" charset="0"/>
              </a:rPr>
              <a:t>this tells the compiler the    </a:t>
            </a:r>
            <a:r>
              <a:rPr lang="en-US" sz="1800" dirty="0">
                <a:solidFill>
                  <a:srgbClr val="0000FF"/>
                </a:solidFill>
                <a:latin typeface="Times New Roman" pitchFamily="18" charset="0"/>
              </a:rPr>
              <a:t>amount of memory to allocate for this variable</a:t>
            </a:r>
            <a:r>
              <a:rPr lang="en-US" sz="1800" dirty="0">
                <a:latin typeface="Times New Roman" pitchFamily="18" charset="0"/>
              </a:rPr>
              <a:t> from RAM.</a:t>
            </a:r>
          </a:p>
          <a:p>
            <a:pPr marL="381000" indent="-381000" algn="l" rtl="0" eaLnBrk="1" hangingPunct="1">
              <a:lnSpc>
                <a:spcPct val="80000"/>
              </a:lnSpc>
              <a:buFont typeface="Wingdings" pitchFamily="2" charset="2"/>
              <a:buNone/>
            </a:pPr>
            <a:endParaRPr lang="en-US" sz="1800" dirty="0" smtClean="0">
              <a:latin typeface="Times New Roman" pitchFamily="18" charset="0"/>
            </a:endParaRPr>
          </a:p>
          <a:p>
            <a:pPr marL="381000" indent="-381000" algn="l" rtl="0" eaLnBrk="1" hangingPunct="1">
              <a:lnSpc>
                <a:spcPct val="80000"/>
              </a:lnSpc>
              <a:buFont typeface="Wingdings" pitchFamily="2" charset="2"/>
              <a:buNone/>
            </a:pPr>
            <a:r>
              <a:rPr lang="en-US" sz="1800" dirty="0" smtClean="0">
                <a:latin typeface="Times New Roman" pitchFamily="18" charset="0"/>
              </a:rPr>
              <a:t>we can also tell the compiler the </a:t>
            </a:r>
            <a:r>
              <a:rPr lang="en-US" sz="1800" dirty="0" smtClean="0">
                <a:solidFill>
                  <a:srgbClr val="0000FF"/>
                </a:solidFill>
                <a:latin typeface="Times New Roman" pitchFamily="18" charset="0"/>
              </a:rPr>
              <a:t>variables Initial Value</a:t>
            </a:r>
            <a:r>
              <a:rPr lang="en-US" sz="1800" dirty="0">
                <a:latin typeface="Times New Roman" pitchFamily="18" charset="0"/>
              </a:rPr>
              <a:t> (optional).</a:t>
            </a:r>
            <a:endParaRPr lang="en-US" sz="1800" dirty="0" smtClean="0">
              <a:latin typeface="Times New Roman" pitchFamily="18" charset="0"/>
            </a:endParaRPr>
          </a:p>
          <a:p>
            <a:pPr marL="381000" indent="-381000" algn="l" rtl="0" eaLnBrk="1" hangingPunct="1">
              <a:lnSpc>
                <a:spcPct val="80000"/>
              </a:lnSpc>
              <a:buFont typeface="Wingdings" pitchFamily="2" charset="2"/>
              <a:buNone/>
            </a:pPr>
            <a:endParaRPr lang="en-US" sz="1800" dirty="0" smtClean="0">
              <a:latin typeface="Times New Roman" pitchFamily="18" charset="0"/>
            </a:endParaRPr>
          </a:p>
          <a:p>
            <a:pPr marL="381000" indent="-381000" algn="l" rtl="0" eaLnBrk="1" hangingPunct="1">
              <a:lnSpc>
                <a:spcPct val="80000"/>
              </a:lnSpc>
              <a:buFont typeface="Wingdings" pitchFamily="2" charset="2"/>
              <a:buNone/>
            </a:pPr>
            <a:r>
              <a:rPr lang="en-US" sz="1800" i="1" dirty="0" smtClean="0">
                <a:solidFill>
                  <a:srgbClr val="0066FF"/>
                </a:solidFill>
                <a:latin typeface="Times New Roman" pitchFamily="18" charset="0"/>
              </a:rPr>
              <a:t>char </a:t>
            </a:r>
            <a:r>
              <a:rPr lang="en-US" sz="1800" i="1" dirty="0" err="1" smtClean="0">
                <a:solidFill>
                  <a:srgbClr val="0066FF"/>
                </a:solidFill>
                <a:latin typeface="Courier New" pitchFamily="49" charset="0"/>
              </a:rPr>
              <a:t>myVariable</a:t>
            </a:r>
            <a:r>
              <a:rPr lang="en-US" sz="1800" i="1" dirty="0" smtClean="0">
                <a:solidFill>
                  <a:srgbClr val="0066FF"/>
                </a:solidFill>
                <a:latin typeface="Courier New" pitchFamily="49" charset="0"/>
              </a:rPr>
              <a:t> = 111;</a:t>
            </a:r>
            <a:endParaRPr lang="en-US" sz="1800" i="1" dirty="0" smtClean="0">
              <a:solidFill>
                <a:srgbClr val="0066FF"/>
              </a:solidFill>
              <a:latin typeface="Times New Roman" pitchFamily="18" charset="0"/>
            </a:endParaRPr>
          </a:p>
          <a:p>
            <a:pPr marL="381000" indent="-381000" algn="l" rtl="0" eaLnBrk="1" hangingPunct="1">
              <a:lnSpc>
                <a:spcPct val="80000"/>
              </a:lnSpc>
            </a:pPr>
            <a:endParaRPr lang="en-US" sz="1800" i="1" dirty="0" smtClean="0">
              <a:solidFill>
                <a:srgbClr val="0066FF"/>
              </a:solidFill>
            </a:endParaRPr>
          </a:p>
        </p:txBody>
      </p:sp>
      <p:sp>
        <p:nvSpPr>
          <p:cNvPr id="40" name="Footer Placeholder 4"/>
          <p:cNvSpPr>
            <a:spLocks noGrp="1"/>
          </p:cNvSpPr>
          <p:nvPr>
            <p:ph type="ftr" sz="quarter" idx="11"/>
          </p:nvPr>
        </p:nvSpPr>
        <p:spPr/>
        <p:txBody>
          <a:bodyPr/>
          <a:lstStyle/>
          <a:p>
            <a:pPr>
              <a:defRPr/>
            </a:pPr>
            <a:r>
              <a:rPr lang="en-US"/>
              <a:t>Copyright @ 2007 Real Time College</a:t>
            </a:r>
          </a:p>
        </p:txBody>
      </p:sp>
      <p:sp>
        <p:nvSpPr>
          <p:cNvPr id="174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BFB501C-6711-4175-B658-BD26D46B4392}" type="slidenum">
              <a:rPr lang="he-IL" sz="1200" smtClean="0">
                <a:solidFill>
                  <a:srgbClr val="898989"/>
                </a:solidFill>
                <a:cs typeface="Arial" pitchFamily="34" charset="0"/>
              </a:rPr>
              <a:pPr eaLnBrk="1" hangingPunct="1"/>
              <a:t>24</a:t>
            </a:fld>
            <a:endParaRPr lang="en-US" sz="1200" smtClean="0">
              <a:solidFill>
                <a:srgbClr val="898989"/>
              </a:solidFill>
            </a:endParaRPr>
          </a:p>
        </p:txBody>
      </p:sp>
      <p:sp>
        <p:nvSpPr>
          <p:cNvPr id="17413" name="Rectangle 160"/>
          <p:cNvSpPr>
            <a:spLocks noChangeArrowheads="1"/>
          </p:cNvSpPr>
          <p:nvPr/>
        </p:nvSpPr>
        <p:spPr bwMode="auto">
          <a:xfrm>
            <a:off x="990600" y="4191000"/>
            <a:ext cx="48768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rtl="0" eaLnBrk="0" hangingPunct="0"/>
            <a:endParaRPr lang="en-US" sz="2000" b="1" dirty="0" smtClean="0">
              <a:solidFill>
                <a:srgbClr val="000077"/>
              </a:solidFill>
              <a:latin typeface="Times New Roman" pitchFamily="18" charset="0"/>
            </a:endParaRPr>
          </a:p>
          <a:p>
            <a:pPr rtl="0" eaLnBrk="0" hangingPunct="0"/>
            <a:r>
              <a:rPr lang="en-US" sz="2000" b="1" dirty="0" smtClean="0">
                <a:solidFill>
                  <a:srgbClr val="000077"/>
                </a:solidFill>
                <a:latin typeface="Times New Roman" pitchFamily="18" charset="0"/>
              </a:rPr>
              <a:t>NOTE</a:t>
            </a:r>
            <a:r>
              <a:rPr lang="en-US" sz="2000" b="1" dirty="0">
                <a:solidFill>
                  <a:srgbClr val="000077"/>
                </a:solidFill>
                <a:latin typeface="Times New Roman" pitchFamily="18" charset="0"/>
              </a:rPr>
              <a:t>: </a:t>
            </a:r>
            <a:r>
              <a:rPr lang="en-US" sz="2000" dirty="0">
                <a:solidFill>
                  <a:srgbClr val="000000"/>
                </a:solidFill>
                <a:latin typeface="Times New Roman" pitchFamily="18" charset="0"/>
              </a:rPr>
              <a:t>RAM is </a:t>
            </a:r>
            <a:r>
              <a:rPr lang="en-US" sz="2000" dirty="0">
                <a:solidFill>
                  <a:srgbClr val="0000FF"/>
                </a:solidFill>
                <a:latin typeface="Times New Roman" pitchFamily="18" charset="0"/>
              </a:rPr>
              <a:t>Random Access Memory</a:t>
            </a:r>
            <a:r>
              <a:rPr lang="en-US" sz="2000" dirty="0">
                <a:solidFill>
                  <a:srgbClr val="000000"/>
                </a:solidFill>
                <a:latin typeface="Times New Roman" pitchFamily="18" charset="0"/>
              </a:rPr>
              <a:t>. </a:t>
            </a:r>
          </a:p>
          <a:p>
            <a:pPr rtl="0" eaLnBrk="0" hangingPunct="0"/>
            <a:r>
              <a:rPr lang="en-US" sz="2000" dirty="0">
                <a:solidFill>
                  <a:srgbClr val="000000"/>
                </a:solidFill>
                <a:latin typeface="Times New Roman" pitchFamily="18" charset="0"/>
              </a:rPr>
              <a:t> When a program runs, it is loaded into</a:t>
            </a:r>
          </a:p>
          <a:p>
            <a:pPr rtl="0" eaLnBrk="0" hangingPunct="0"/>
            <a:r>
              <a:rPr lang="en-US" sz="2000" dirty="0">
                <a:solidFill>
                  <a:srgbClr val="000000"/>
                </a:solidFill>
                <a:latin typeface="Times New Roman" pitchFamily="18" charset="0"/>
              </a:rPr>
              <a:t> RAM from the disk,</a:t>
            </a:r>
          </a:p>
          <a:p>
            <a:pPr rtl="0" eaLnBrk="0" hangingPunct="0"/>
            <a:r>
              <a:rPr lang="en-US" sz="2000" dirty="0">
                <a:solidFill>
                  <a:srgbClr val="000000"/>
                </a:solidFill>
                <a:latin typeface="Times New Roman" pitchFamily="18" charset="0"/>
              </a:rPr>
              <a:t> All variables are also created in RAM. </a:t>
            </a:r>
          </a:p>
          <a:p>
            <a:pPr rtl="0" eaLnBrk="0" hangingPunct="0"/>
            <a:r>
              <a:rPr lang="en-US" sz="2000" dirty="0">
                <a:solidFill>
                  <a:srgbClr val="000000"/>
                </a:solidFill>
                <a:latin typeface="Times New Roman" pitchFamily="18" charset="0"/>
              </a:rPr>
              <a:t>(Variables are not created in FLASH)</a:t>
            </a:r>
          </a:p>
          <a:p>
            <a:pPr rtl="0" eaLnBrk="0" hangingPunct="0"/>
            <a:endParaRPr lang="en-US" sz="2000" dirty="0">
              <a:solidFill>
                <a:schemeClr val="tx2"/>
              </a:solidFill>
            </a:endParaRPr>
          </a:p>
        </p:txBody>
      </p:sp>
      <p:sp>
        <p:nvSpPr>
          <p:cNvPr id="17414" name="Rectangle 213"/>
          <p:cNvSpPr>
            <a:spLocks noChangeArrowheads="1"/>
          </p:cNvSpPr>
          <p:nvPr/>
        </p:nvSpPr>
        <p:spPr bwMode="auto">
          <a:xfrm>
            <a:off x="5181600" y="3709988"/>
            <a:ext cx="1676400" cy="381000"/>
          </a:xfrm>
          <a:prstGeom prst="rect">
            <a:avLst/>
          </a:prstGeom>
          <a:solidFill>
            <a:schemeClr val="bg1"/>
          </a:solidFill>
          <a:ln w="9525">
            <a:solidFill>
              <a:schemeClr val="tx1"/>
            </a:solidFill>
            <a:miter lim="800000"/>
            <a:headEnd/>
            <a:tailEnd/>
          </a:ln>
        </p:spPr>
        <p:txBody>
          <a:bodyPr wrap="none" anchor="ctr"/>
          <a:lstStyle/>
          <a:p>
            <a:pPr algn="ctr" rtl="0" eaLnBrk="0" hangingPunct="0"/>
            <a:r>
              <a:rPr lang="en-US" sz="2000">
                <a:latin typeface="Courier New" pitchFamily="49" charset="0"/>
              </a:rPr>
              <a:t>myVariable</a:t>
            </a:r>
          </a:p>
        </p:txBody>
      </p:sp>
      <p:sp>
        <p:nvSpPr>
          <p:cNvPr id="17415" name="Rectangle 219"/>
          <p:cNvSpPr>
            <a:spLocks noChangeArrowheads="1"/>
          </p:cNvSpPr>
          <p:nvPr/>
        </p:nvSpPr>
        <p:spPr bwMode="auto">
          <a:xfrm>
            <a:off x="1295400" y="5943600"/>
            <a:ext cx="2819400" cy="533400"/>
          </a:xfrm>
          <a:prstGeom prst="rect">
            <a:avLst/>
          </a:prstGeom>
          <a:solidFill>
            <a:srgbClr val="FFFFDD"/>
          </a:solidFill>
          <a:ln w="28575" algn="ctr">
            <a:solidFill>
              <a:schemeClr val="tx1"/>
            </a:solidFill>
            <a:miter lim="800000"/>
            <a:headEnd/>
            <a:tailEnd/>
          </a:ln>
        </p:spPr>
        <p:txBody>
          <a:bodyPr anchor="ctr"/>
          <a:lstStyle/>
          <a:p>
            <a:pPr rtl="0" eaLnBrk="0" hangingPunct="0"/>
            <a:r>
              <a:rPr lang="en-US" sz="1400" dirty="0" smtClean="0">
                <a:solidFill>
                  <a:schemeClr val="tx2"/>
                </a:solidFill>
              </a:rPr>
              <a:t>What more attributes are there for variables ?</a:t>
            </a:r>
            <a:endParaRPr lang="en-US" sz="1400" dirty="0">
              <a:solidFill>
                <a:schemeClr val="tx2"/>
              </a:solidFill>
            </a:endParaRPr>
          </a:p>
        </p:txBody>
      </p:sp>
      <p:sp>
        <p:nvSpPr>
          <p:cNvPr id="17416" name="Rectangle 221"/>
          <p:cNvSpPr>
            <a:spLocks noChangeArrowheads="1"/>
          </p:cNvSpPr>
          <p:nvPr/>
        </p:nvSpPr>
        <p:spPr bwMode="auto">
          <a:xfrm>
            <a:off x="381000" y="228600"/>
            <a:ext cx="2498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3600" b="1">
                <a:latin typeface="Times New Roman" pitchFamily="18" charset="0"/>
              </a:rPr>
              <a:t>Variables</a:t>
            </a:r>
            <a:r>
              <a:rPr lang="en-US" sz="4400" b="1">
                <a:latin typeface="Times New Roman" pitchFamily="18" charset="0"/>
              </a:rPr>
              <a:t> </a:t>
            </a:r>
            <a:r>
              <a:rPr lang="en-US" sz="2000" b="1">
                <a:latin typeface="Times New Roman" pitchFamily="18" charset="0"/>
              </a:rPr>
              <a:t>(3)</a:t>
            </a:r>
          </a:p>
        </p:txBody>
      </p:sp>
      <p:graphicFrame>
        <p:nvGraphicFramePr>
          <p:cNvPr id="96525" name="Group 269"/>
          <p:cNvGraphicFramePr>
            <a:graphicFrameLocks noGrp="1"/>
          </p:cNvGraphicFramePr>
          <p:nvPr/>
        </p:nvGraphicFramePr>
        <p:xfrm>
          <a:off x="6934200" y="1676400"/>
          <a:ext cx="1981200" cy="3224212"/>
        </p:xfrm>
        <a:graphic>
          <a:graphicData uri="http://schemas.openxmlformats.org/drawingml/2006/table">
            <a:tbl>
              <a:tblPr/>
              <a:tblGrid>
                <a:gridCol w="990600"/>
                <a:gridCol w="990600"/>
              </a:tblGrid>
              <a:tr h="365832">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Addr</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Value</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534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0xFF00</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4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4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4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0xFF03</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4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4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0xFF05</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(111)</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8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519">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0xFF07</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49" name="Rectangle 270"/>
          <p:cNvSpPr>
            <a:spLocks noChangeArrowheads="1"/>
          </p:cNvSpPr>
          <p:nvPr/>
        </p:nvSpPr>
        <p:spPr bwMode="auto">
          <a:xfrm>
            <a:off x="7620000" y="5516563"/>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800">
                <a:solidFill>
                  <a:srgbClr val="FF0000"/>
                </a:solidFill>
                <a:latin typeface="Times New Roman" pitchFamily="18" charset="0"/>
                <a:cs typeface="Times New Roman" pitchFamily="18" charset="0"/>
              </a:rPr>
              <a:t>Lst0302.c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pPr>
              <a:defRPr/>
            </a:pPr>
            <a:r>
              <a:rPr lang="en-US"/>
              <a:t>Copyright @ 2007 Real Time College</a:t>
            </a:r>
          </a:p>
        </p:txBody>
      </p:sp>
      <p:sp>
        <p:nvSpPr>
          <p:cNvPr id="184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A0AFFFDD-7703-422B-90F8-057F4C160652}" type="slidenum">
              <a:rPr lang="he-IL" sz="1200" smtClean="0">
                <a:solidFill>
                  <a:srgbClr val="898989"/>
                </a:solidFill>
                <a:cs typeface="Arial" pitchFamily="34" charset="0"/>
              </a:rPr>
              <a:pPr eaLnBrk="1" hangingPunct="1"/>
              <a:t>25</a:t>
            </a:fld>
            <a:endParaRPr lang="en-US" sz="1200" smtClean="0">
              <a:solidFill>
                <a:srgbClr val="898989"/>
              </a:solidFill>
            </a:endParaRPr>
          </a:p>
        </p:txBody>
      </p:sp>
      <p:sp>
        <p:nvSpPr>
          <p:cNvPr id="18436" name="Rectangle 3"/>
          <p:cNvSpPr>
            <a:spLocks noChangeArrowheads="1"/>
          </p:cNvSpPr>
          <p:nvPr/>
        </p:nvSpPr>
        <p:spPr bwMode="auto">
          <a:xfrm>
            <a:off x="609600" y="1524000"/>
            <a:ext cx="8153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rPr>
              <a:t>The variable name can be any combination of </a:t>
            </a:r>
            <a:r>
              <a:rPr lang="en-US" sz="1800" dirty="0" smtClean="0">
                <a:solidFill>
                  <a:srgbClr val="000000"/>
                </a:solidFill>
                <a:latin typeface="Times New Roman" pitchFamily="18" charset="0"/>
              </a:rPr>
              <a:t>letters, numbers, and also the char ‘_’, </a:t>
            </a:r>
            <a:r>
              <a:rPr lang="en-US" sz="1800" dirty="0">
                <a:solidFill>
                  <a:srgbClr val="000000"/>
                </a:solidFill>
                <a:latin typeface="Times New Roman" pitchFamily="18" charset="0"/>
              </a:rPr>
              <a:t>but </a:t>
            </a:r>
            <a:r>
              <a:rPr lang="en-US" sz="1800" dirty="0">
                <a:solidFill>
                  <a:srgbClr val="0000FF"/>
                </a:solidFill>
                <a:latin typeface="Times New Roman" pitchFamily="18" charset="0"/>
              </a:rPr>
              <a:t>cannot contain </a:t>
            </a:r>
            <a:r>
              <a:rPr lang="en-US" sz="1800" dirty="0" smtClean="0">
                <a:solidFill>
                  <a:srgbClr val="0000FF"/>
                </a:solidFill>
                <a:latin typeface="Times New Roman" pitchFamily="18" charset="0"/>
              </a:rPr>
              <a:t>white spaces</a:t>
            </a:r>
            <a:r>
              <a:rPr lang="en-US" sz="1800" dirty="0">
                <a:solidFill>
                  <a:srgbClr val="000000"/>
                </a:solidFill>
                <a:latin typeface="Times New Roman" pitchFamily="18" charset="0"/>
              </a:rPr>
              <a:t>. </a:t>
            </a:r>
            <a:r>
              <a:rPr lang="en-US" sz="1800" dirty="0" smtClean="0">
                <a:solidFill>
                  <a:srgbClr val="000000"/>
                </a:solidFill>
                <a:latin typeface="Times New Roman" pitchFamily="18" charset="0"/>
              </a:rPr>
              <a:t>The first letter of a variable cannot be numeric.</a:t>
            </a:r>
            <a:endParaRPr lang="en-US" sz="1800" dirty="0">
              <a:solidFill>
                <a:srgbClr val="000000"/>
              </a:solidFill>
              <a:latin typeface="Times New Roman" pitchFamily="18" charset="0"/>
            </a:endParaRPr>
          </a:p>
          <a:p>
            <a:pPr rtl="0" eaLnBrk="0" hangingPunct="0">
              <a:spcBef>
                <a:spcPct val="50000"/>
              </a:spcBef>
            </a:pPr>
            <a:r>
              <a:rPr lang="en-US" sz="1800" dirty="0">
                <a:solidFill>
                  <a:srgbClr val="000000"/>
                </a:solidFill>
                <a:latin typeface="Times New Roman" pitchFamily="18" charset="0"/>
              </a:rPr>
              <a:t>The name should tell you what the variable is used for; using good names makes it easier to understand the flow of your program,</a:t>
            </a:r>
          </a:p>
          <a:p>
            <a:pPr rtl="0" eaLnBrk="0" hangingPunct="0">
              <a:spcBef>
                <a:spcPct val="50000"/>
              </a:spcBef>
            </a:pPr>
            <a:r>
              <a:rPr lang="en-US" sz="1800" dirty="0" smtClean="0">
                <a:solidFill>
                  <a:srgbClr val="000000"/>
                </a:solidFill>
                <a:latin typeface="Times New Roman" pitchFamily="18" charset="0"/>
              </a:rPr>
              <a:t>You cannot</a:t>
            </a:r>
            <a:r>
              <a:rPr lang="en-US" sz="1800" dirty="0" smtClean="0">
                <a:latin typeface="Times New Roman" pitchFamily="18" charset="0"/>
              </a:rPr>
              <a:t> </a:t>
            </a:r>
            <a:r>
              <a:rPr lang="en-US" sz="1800" dirty="0">
                <a:latin typeface="Times New Roman" pitchFamily="18" charset="0"/>
              </a:rPr>
              <a:t>use</a:t>
            </a:r>
            <a:r>
              <a:rPr lang="en-US" sz="1800" dirty="0">
                <a:solidFill>
                  <a:srgbClr val="0000FF"/>
                </a:solidFill>
                <a:latin typeface="Times New Roman" pitchFamily="18" charset="0"/>
              </a:rPr>
              <a:t> Keywords as </a:t>
            </a:r>
            <a:r>
              <a:rPr lang="en-US" sz="1800" dirty="0" smtClean="0">
                <a:solidFill>
                  <a:srgbClr val="0000FF"/>
                </a:solidFill>
                <a:latin typeface="Times New Roman" pitchFamily="18" charset="0"/>
              </a:rPr>
              <a:t>variables</a:t>
            </a:r>
            <a:r>
              <a:rPr lang="en-US" sz="1800" dirty="0" smtClean="0">
                <a:solidFill>
                  <a:srgbClr val="000000"/>
                </a:solidFill>
                <a:latin typeface="Times New Roman" pitchFamily="18" charset="0"/>
              </a:rPr>
              <a:t> </a:t>
            </a:r>
            <a:r>
              <a:rPr lang="en-US" sz="1800" dirty="0">
                <a:solidFill>
                  <a:srgbClr val="000000"/>
                </a:solidFill>
                <a:latin typeface="Times New Roman" pitchFamily="18" charset="0"/>
              </a:rPr>
              <a:t>(</a:t>
            </a:r>
            <a:r>
              <a:rPr lang="en-US" sz="1800" dirty="0">
                <a:solidFill>
                  <a:schemeClr val="accent2"/>
                </a:solidFill>
                <a:latin typeface="Times New Roman" pitchFamily="18" charset="0"/>
              </a:rPr>
              <a:t>if</a:t>
            </a:r>
            <a:r>
              <a:rPr lang="en-US" sz="1800" dirty="0" smtClean="0">
                <a:solidFill>
                  <a:schemeClr val="accent2"/>
                </a:solidFill>
                <a:latin typeface="Times New Roman" pitchFamily="18" charset="0"/>
              </a:rPr>
              <a:t>, while</a:t>
            </a:r>
            <a:r>
              <a:rPr lang="en-US" sz="1800" dirty="0">
                <a:solidFill>
                  <a:srgbClr val="000000"/>
                </a:solidFill>
                <a:latin typeface="Times New Roman" pitchFamily="18" charset="0"/>
              </a:rPr>
              <a:t>…) </a:t>
            </a:r>
            <a:endParaRPr lang="en-US" sz="1800" dirty="0" smtClean="0">
              <a:solidFill>
                <a:srgbClr val="000000"/>
              </a:solidFill>
              <a:latin typeface="Times New Roman" pitchFamily="18" charset="0"/>
            </a:endParaRPr>
          </a:p>
          <a:p>
            <a:pPr rtl="0" eaLnBrk="0" hangingPunct="0">
              <a:spcBef>
                <a:spcPct val="50000"/>
              </a:spcBef>
            </a:pPr>
            <a:r>
              <a:rPr lang="en-US" sz="1800" dirty="0" smtClean="0">
                <a:solidFill>
                  <a:srgbClr val="000000"/>
                </a:solidFill>
                <a:latin typeface="Times New Roman" pitchFamily="18" charset="0"/>
              </a:rPr>
              <a:t>It is a common convention to use a </a:t>
            </a:r>
            <a:r>
              <a:rPr lang="en-US" sz="1800" dirty="0" smtClean="0">
                <a:solidFill>
                  <a:srgbClr val="0033CC"/>
                </a:solidFill>
                <a:latin typeface="Times New Roman" pitchFamily="18" charset="0"/>
              </a:rPr>
              <a:t>lower case first character name </a:t>
            </a:r>
            <a:r>
              <a:rPr lang="en-US" sz="1800" dirty="0" smtClean="0">
                <a:solidFill>
                  <a:srgbClr val="000000"/>
                </a:solidFill>
                <a:latin typeface="Times New Roman" pitchFamily="18" charset="0"/>
              </a:rPr>
              <a:t>for a regular variable. Each company / community has its own standards of coding style.</a:t>
            </a:r>
          </a:p>
          <a:p>
            <a:pPr rtl="0" eaLnBrk="0" hangingPunct="0">
              <a:spcBef>
                <a:spcPct val="50000"/>
              </a:spcBef>
            </a:pPr>
            <a:r>
              <a:rPr lang="en-US" sz="1800" dirty="0" err="1" smtClean="0">
                <a:solidFill>
                  <a:srgbClr val="000000"/>
                </a:solidFill>
                <a:latin typeface="Times New Roman" pitchFamily="18" charset="0"/>
              </a:rPr>
              <a:t>e.g</a:t>
            </a:r>
            <a:r>
              <a:rPr lang="en-US" sz="1800" dirty="0" smtClean="0">
                <a:solidFill>
                  <a:srgbClr val="000000"/>
                </a:solidFill>
                <a:latin typeface="Times New Roman" pitchFamily="18" charset="0"/>
              </a:rPr>
              <a:t>:	</a:t>
            </a:r>
            <a:r>
              <a:rPr lang="en-US" sz="1800" dirty="0" err="1" smtClean="0">
                <a:solidFill>
                  <a:srgbClr val="0033CC"/>
                </a:solidFill>
                <a:latin typeface="Times New Roman" pitchFamily="18" charset="0"/>
              </a:rPr>
              <a:t>int</a:t>
            </a:r>
            <a:r>
              <a:rPr lang="en-US" sz="1800" dirty="0" smtClean="0">
                <a:solidFill>
                  <a:srgbClr val="0033CC"/>
                </a:solidFill>
                <a:latin typeface="Times New Roman" pitchFamily="18" charset="0"/>
              </a:rPr>
              <a:t> </a:t>
            </a:r>
            <a:r>
              <a:rPr lang="en-US" sz="1800" b="1" dirty="0" err="1" smtClean="0">
                <a:solidFill>
                  <a:srgbClr val="000000"/>
                </a:solidFill>
                <a:latin typeface="Times New Roman" pitchFamily="18" charset="0"/>
              </a:rPr>
              <a:t>m</a:t>
            </a:r>
            <a:r>
              <a:rPr lang="en-US" sz="1800" dirty="0" err="1" smtClean="0">
                <a:solidFill>
                  <a:srgbClr val="000000"/>
                </a:solidFill>
                <a:latin typeface="Times New Roman" pitchFamily="18" charset="0"/>
              </a:rPr>
              <a:t>yAge</a:t>
            </a:r>
            <a:r>
              <a:rPr lang="en-US" sz="1800" dirty="0" smtClean="0">
                <a:solidFill>
                  <a:srgbClr val="000000"/>
                </a:solidFill>
                <a:latin typeface="Times New Roman" pitchFamily="18" charset="0"/>
              </a:rPr>
              <a:t>, </a:t>
            </a:r>
            <a:r>
              <a:rPr lang="en-US" sz="1800" b="1" dirty="0" err="1" smtClean="0">
                <a:solidFill>
                  <a:srgbClr val="000000"/>
                </a:solidFill>
                <a:latin typeface="Times New Roman" pitchFamily="18" charset="0"/>
              </a:rPr>
              <a:t>h</a:t>
            </a:r>
            <a:r>
              <a:rPr lang="en-US" sz="1800" dirty="0" err="1" smtClean="0">
                <a:solidFill>
                  <a:srgbClr val="000000"/>
                </a:solidFill>
                <a:latin typeface="Times New Roman" pitchFamily="18" charset="0"/>
              </a:rPr>
              <a:t>isAge</a:t>
            </a:r>
            <a:r>
              <a:rPr lang="en-US" sz="1800" dirty="0" smtClean="0">
                <a:solidFill>
                  <a:srgbClr val="000000"/>
                </a:solidFill>
                <a:latin typeface="Times New Roman" pitchFamily="18" charset="0"/>
              </a:rPr>
              <a:t>, </a:t>
            </a:r>
            <a:r>
              <a:rPr lang="en-US" sz="1800" b="1" dirty="0" smtClean="0">
                <a:solidFill>
                  <a:srgbClr val="000000"/>
                </a:solidFill>
                <a:latin typeface="Times New Roman" pitchFamily="18" charset="0"/>
              </a:rPr>
              <a:t>a</a:t>
            </a:r>
            <a:r>
              <a:rPr lang="en-US" sz="1800" dirty="0" smtClean="0">
                <a:solidFill>
                  <a:srgbClr val="000000"/>
                </a:solidFill>
                <a:latin typeface="Times New Roman" pitchFamily="18" charset="0"/>
              </a:rPr>
              <a:t>geing;</a:t>
            </a:r>
          </a:p>
        </p:txBody>
      </p:sp>
      <p:sp>
        <p:nvSpPr>
          <p:cNvPr id="18438" name="Rectangle 11"/>
          <p:cNvSpPr>
            <a:spLocks noChangeArrowheads="1"/>
          </p:cNvSpPr>
          <p:nvPr/>
        </p:nvSpPr>
        <p:spPr bwMode="auto">
          <a:xfrm>
            <a:off x="228600" y="228600"/>
            <a:ext cx="324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3600" b="1">
                <a:latin typeface="Times New Roman" pitchFamily="18" charset="0"/>
              </a:rPr>
              <a:t>Variable names</a:t>
            </a:r>
          </a:p>
        </p:txBody>
      </p:sp>
      <p:sp>
        <p:nvSpPr>
          <p:cNvPr id="8" name="Rectangle 9"/>
          <p:cNvSpPr>
            <a:spLocks noChangeArrowheads="1"/>
          </p:cNvSpPr>
          <p:nvPr/>
        </p:nvSpPr>
        <p:spPr bwMode="auto">
          <a:xfrm>
            <a:off x="762000" y="4663321"/>
            <a:ext cx="7848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rtl="0" eaLnBrk="0" hangingPunct="0"/>
            <a:r>
              <a:rPr lang="en-US" sz="2000" b="1" dirty="0">
                <a:solidFill>
                  <a:srgbClr val="000077"/>
                </a:solidFill>
                <a:latin typeface="Times New Roman" pitchFamily="18" charset="0"/>
              </a:rPr>
              <a:t>NOTE: </a:t>
            </a:r>
            <a:r>
              <a:rPr lang="en-US" sz="2000" dirty="0">
                <a:solidFill>
                  <a:srgbClr val="000000"/>
                </a:solidFill>
                <a:latin typeface="Times New Roman" pitchFamily="18" charset="0"/>
              </a:rPr>
              <a:t>C is case-sensitive </a:t>
            </a:r>
            <a:r>
              <a:rPr lang="en-US" sz="2000" dirty="0" smtClean="0">
                <a:solidFill>
                  <a:srgbClr val="000000"/>
                </a:solidFill>
                <a:latin typeface="Times New Roman" pitchFamily="18" charset="0"/>
              </a:rPr>
              <a:t>-</a:t>
            </a:r>
            <a:endParaRPr lang="en-US" sz="2000" dirty="0">
              <a:solidFill>
                <a:srgbClr val="000000"/>
              </a:solidFill>
              <a:latin typeface="Times New Roman" pitchFamily="18" charset="0"/>
            </a:endParaRPr>
          </a:p>
          <a:p>
            <a:pPr rtl="0" eaLnBrk="0" hangingPunct="0"/>
            <a:r>
              <a:rPr lang="en-US" sz="2000" dirty="0">
                <a:solidFill>
                  <a:srgbClr val="000000"/>
                </a:solidFill>
                <a:latin typeface="Times New Roman" pitchFamily="18" charset="0"/>
              </a:rPr>
              <a:t>uppercase and lowercase letters </a:t>
            </a:r>
            <a:r>
              <a:rPr lang="en-US" sz="2000" dirty="0" smtClean="0">
                <a:solidFill>
                  <a:srgbClr val="000000"/>
                </a:solidFill>
                <a:latin typeface="Times New Roman" pitchFamily="18" charset="0"/>
              </a:rPr>
              <a:t>are considered </a:t>
            </a:r>
            <a:r>
              <a:rPr lang="en-US" sz="2000" dirty="0">
                <a:solidFill>
                  <a:srgbClr val="000000"/>
                </a:solidFill>
                <a:latin typeface="Times New Roman" pitchFamily="18" charset="0"/>
              </a:rPr>
              <a:t>to be different.</a:t>
            </a:r>
          </a:p>
          <a:p>
            <a:pPr rtl="0" eaLnBrk="0" hangingPunct="0"/>
            <a:endParaRPr lang="en-US" sz="2000" dirty="0">
              <a:solidFill>
                <a:srgbClr val="000000"/>
              </a:solidFill>
              <a:latin typeface="Times New Roman" pitchFamily="18" charset="0"/>
            </a:endParaRPr>
          </a:p>
          <a:p>
            <a:pPr rtl="0" eaLnBrk="0" hangingPunct="0"/>
            <a:r>
              <a:rPr lang="en-US" sz="2000" dirty="0">
                <a:solidFill>
                  <a:srgbClr val="000000"/>
                </a:solidFill>
                <a:latin typeface="Times New Roman" pitchFamily="18" charset="0"/>
              </a:rPr>
              <a:t>A variable named </a:t>
            </a:r>
            <a:r>
              <a:rPr lang="en-US" sz="2000" dirty="0">
                <a:solidFill>
                  <a:srgbClr val="000000"/>
                </a:solidFill>
                <a:effectLst>
                  <a:outerShdw blurRad="38100" dist="38100" dir="2700000" algn="tl">
                    <a:srgbClr val="000000">
                      <a:alpha val="43137"/>
                    </a:srgbClr>
                  </a:outerShdw>
                </a:effectLst>
                <a:latin typeface="Times New Roman" pitchFamily="18" charset="0"/>
              </a:rPr>
              <a:t>age</a:t>
            </a:r>
            <a:r>
              <a:rPr lang="en-US" sz="2000" dirty="0">
                <a:solidFill>
                  <a:srgbClr val="000000"/>
                </a:solidFill>
                <a:latin typeface="Times New Roman" pitchFamily="18" charset="0"/>
              </a:rPr>
              <a:t> is different </a:t>
            </a:r>
            <a:r>
              <a:rPr lang="en-US" sz="2000" dirty="0" smtClean="0">
                <a:solidFill>
                  <a:srgbClr val="000000"/>
                </a:solidFill>
                <a:latin typeface="Times New Roman" pitchFamily="18" charset="0"/>
              </a:rPr>
              <a:t>from </a:t>
            </a:r>
            <a:r>
              <a:rPr lang="en-US" sz="2000" dirty="0" smtClean="0">
                <a:solidFill>
                  <a:srgbClr val="000000"/>
                </a:solidFill>
                <a:effectLst>
                  <a:outerShdw blurRad="38100" dist="38100" dir="2700000" algn="tl">
                    <a:srgbClr val="000000">
                      <a:alpha val="43137"/>
                    </a:srgbClr>
                  </a:outerShdw>
                </a:effectLst>
                <a:latin typeface="Times New Roman" pitchFamily="18" charset="0"/>
              </a:rPr>
              <a:t>Age</a:t>
            </a:r>
            <a:r>
              <a:rPr lang="en-US" sz="2000" dirty="0">
                <a:solidFill>
                  <a:srgbClr val="000000"/>
                </a:solidFill>
                <a:latin typeface="Times New Roman" pitchFamily="18" charset="0"/>
              </a:rPr>
              <a:t>, </a:t>
            </a:r>
            <a:r>
              <a:rPr lang="en-US" sz="2000" dirty="0" smtClean="0">
                <a:solidFill>
                  <a:srgbClr val="000000"/>
                </a:solidFill>
                <a:latin typeface="Times New Roman" pitchFamily="18" charset="0"/>
              </a:rPr>
              <a:t>which </a:t>
            </a:r>
            <a:r>
              <a:rPr lang="en-US" sz="2000" dirty="0">
                <a:solidFill>
                  <a:srgbClr val="000000"/>
                </a:solidFill>
                <a:latin typeface="Times New Roman" pitchFamily="18" charset="0"/>
              </a:rPr>
              <a:t>is different from </a:t>
            </a:r>
            <a:r>
              <a:rPr lang="en-US" sz="2000" dirty="0">
                <a:solidFill>
                  <a:srgbClr val="000000"/>
                </a:solidFill>
                <a:effectLst>
                  <a:outerShdw blurRad="38100" dist="38100" dir="2700000" algn="tl">
                    <a:srgbClr val="000000">
                      <a:alpha val="43137"/>
                    </a:srgbClr>
                  </a:outerShdw>
                </a:effectLst>
                <a:latin typeface="Times New Roman" pitchFamily="18" charset="0"/>
              </a:rPr>
              <a:t>AGE</a:t>
            </a:r>
            <a:r>
              <a:rPr lang="en-US" sz="2000" dirty="0" smtClean="0">
                <a:solidFill>
                  <a:srgbClr val="000000"/>
                </a:solidFill>
                <a:latin typeface="Times New Roman" pitchFamily="18" charset="0"/>
              </a:rPr>
              <a:t>.</a:t>
            </a:r>
            <a:endParaRPr lang="en-US" sz="2000" dirty="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5"/>
          <p:cNvSpPr>
            <a:spLocks noGrp="1" noChangeArrowheads="1"/>
          </p:cNvSpPr>
          <p:nvPr>
            <p:ph type="title"/>
          </p:nvPr>
        </p:nvSpPr>
        <p:spPr>
          <a:xfrm>
            <a:off x="762000" y="3352800"/>
            <a:ext cx="4343400" cy="1905000"/>
          </a:xfrm>
          <a:noFill/>
        </p:spPr>
        <p:txBody>
          <a:bodyPr/>
          <a:lstStyle/>
          <a:p>
            <a:pPr eaLnBrk="1" hangingPunct="1">
              <a:spcBef>
                <a:spcPct val="50000"/>
              </a:spcBef>
            </a:pPr>
            <a:r>
              <a:rPr lang="en-US" sz="1800" b="1" dirty="0" smtClean="0"/>
              <a:t>the table shows the variable type, how </a:t>
            </a:r>
            <a:br>
              <a:rPr lang="en-US" sz="1800" b="1" dirty="0" smtClean="0"/>
            </a:br>
            <a:r>
              <a:rPr lang="en-US" sz="1800" b="1" dirty="0" smtClean="0"/>
              <a:t>much room it takes in memory.</a:t>
            </a:r>
            <a:br>
              <a:rPr lang="en-US" sz="1800" b="1" dirty="0" smtClean="0"/>
            </a:br>
            <a:r>
              <a:rPr lang="en-US" sz="1800" b="1" dirty="0" smtClean="0"/>
              <a:t/>
            </a:r>
            <a:br>
              <a:rPr lang="en-US" sz="1800" b="1" dirty="0" smtClean="0"/>
            </a:br>
            <a:r>
              <a:rPr lang="en-US" sz="1800" b="1" dirty="0" smtClean="0"/>
              <a:t> The values that can be stored are determined by the size of the variable types.</a:t>
            </a:r>
            <a:br>
              <a:rPr lang="en-US" sz="1800" b="1" dirty="0" smtClean="0"/>
            </a:br>
            <a:r>
              <a:rPr lang="en-US" sz="1800" b="1" dirty="0" smtClean="0"/>
              <a:t/>
            </a:r>
            <a:br>
              <a:rPr lang="en-US" sz="1800" b="1" dirty="0" smtClean="0"/>
            </a:br>
            <a:r>
              <a:rPr lang="en-US" sz="1800" b="1" dirty="0" smtClean="0"/>
              <a:t/>
            </a:r>
            <a:br>
              <a:rPr lang="en-US" sz="1800" b="1" dirty="0" smtClean="0"/>
            </a:br>
            <a:endParaRPr lang="en-US" sz="1800" b="1" dirty="0" smtClean="0"/>
          </a:p>
        </p:txBody>
      </p:sp>
      <p:sp>
        <p:nvSpPr>
          <p:cNvPr id="19459" name="Rectangle 53"/>
          <p:cNvSpPr>
            <a:spLocks noGrp="1" noChangeArrowheads="1"/>
          </p:cNvSpPr>
          <p:nvPr>
            <p:ph idx="1"/>
          </p:nvPr>
        </p:nvSpPr>
        <p:spPr>
          <a:xfrm>
            <a:off x="533400" y="1600200"/>
            <a:ext cx="4495800" cy="4648200"/>
          </a:xfrm>
        </p:spPr>
        <p:txBody>
          <a:bodyPr/>
          <a:lstStyle/>
          <a:p>
            <a:pPr marL="381000" indent="-381000" algn="l" rtl="0" eaLnBrk="1" hangingPunct="1">
              <a:buFont typeface="Wingdings" pitchFamily="2" charset="2"/>
              <a:buNone/>
            </a:pPr>
            <a:r>
              <a:rPr lang="en-US" sz="1800" dirty="0" smtClean="0">
                <a:latin typeface="Times New Roman" pitchFamily="18" charset="0"/>
              </a:rPr>
              <a:t>Variable types can be divided into </a:t>
            </a:r>
          </a:p>
          <a:p>
            <a:pPr marL="381000" indent="-381000" algn="l" rtl="0" eaLnBrk="1" hangingPunct="1"/>
            <a:r>
              <a:rPr lang="en-US" sz="1800" b="1" dirty="0" smtClean="0">
                <a:latin typeface="Times New Roman" pitchFamily="18" charset="0"/>
              </a:rPr>
              <a:t>integer</a:t>
            </a:r>
          </a:p>
          <a:p>
            <a:pPr marL="381000" indent="-381000" algn="l" rtl="0" eaLnBrk="1" hangingPunct="1"/>
            <a:r>
              <a:rPr lang="en-US" sz="1800" b="1" dirty="0" smtClean="0">
                <a:latin typeface="Times New Roman" pitchFamily="18" charset="0"/>
              </a:rPr>
              <a:t>floating-point </a:t>
            </a:r>
          </a:p>
          <a:p>
            <a:pPr marL="381000" indent="-381000" algn="l" rtl="0" eaLnBrk="1" hangingPunct="1"/>
            <a:r>
              <a:rPr lang="en-US" sz="1800" b="1" dirty="0" smtClean="0">
                <a:latin typeface="Times New Roman" pitchFamily="18" charset="0"/>
              </a:rPr>
              <a:t>character</a:t>
            </a:r>
            <a:endParaRPr lang="en-US" b="1" dirty="0" smtClean="0">
              <a:latin typeface="Times New Roman" pitchFamily="18" charset="0"/>
            </a:endParaRPr>
          </a:p>
          <a:p>
            <a:pPr marL="381000" indent="-381000" eaLnBrk="1" hangingPunct="1">
              <a:buFont typeface="Wingdings" pitchFamily="2" charset="2"/>
              <a:buNone/>
            </a:pPr>
            <a:endParaRPr lang="en-US" dirty="0" smtClean="0"/>
          </a:p>
        </p:txBody>
      </p:sp>
      <p:sp>
        <p:nvSpPr>
          <p:cNvPr id="44" name="Footer Placeholder 4"/>
          <p:cNvSpPr>
            <a:spLocks noGrp="1"/>
          </p:cNvSpPr>
          <p:nvPr>
            <p:ph type="ftr" sz="quarter" idx="11"/>
          </p:nvPr>
        </p:nvSpPr>
        <p:spPr/>
        <p:txBody>
          <a:bodyPr/>
          <a:lstStyle/>
          <a:p>
            <a:pPr>
              <a:defRPr/>
            </a:pPr>
            <a:r>
              <a:rPr lang="en-US"/>
              <a:t>Copyright @ 2007 Real Time College</a:t>
            </a: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A498F2F-7555-4B43-91A6-E4C686C7033E}" type="slidenum">
              <a:rPr lang="he-IL" sz="1200" smtClean="0">
                <a:solidFill>
                  <a:srgbClr val="898989"/>
                </a:solidFill>
                <a:cs typeface="Arial" pitchFamily="34" charset="0"/>
              </a:rPr>
              <a:pPr eaLnBrk="1" hangingPunct="1"/>
              <a:t>26</a:t>
            </a:fld>
            <a:endParaRPr lang="en-US" sz="1200" smtClean="0">
              <a:solidFill>
                <a:srgbClr val="898989"/>
              </a:solidFill>
            </a:endParaRPr>
          </a:p>
        </p:txBody>
      </p:sp>
      <p:graphicFrame>
        <p:nvGraphicFramePr>
          <p:cNvPr id="18497" name="Group 65"/>
          <p:cNvGraphicFramePr>
            <a:graphicFrameLocks noGrp="1"/>
          </p:cNvGraphicFramePr>
          <p:nvPr>
            <p:extLst>
              <p:ext uri="{D42A27DB-BD31-4B8C-83A1-F6EECF244321}">
                <p14:modId xmlns:p14="http://schemas.microsoft.com/office/powerpoint/2010/main" val="1016376073"/>
              </p:ext>
            </p:extLst>
          </p:nvPr>
        </p:nvGraphicFramePr>
        <p:xfrm>
          <a:off x="5334000" y="1524000"/>
          <a:ext cx="3530600" cy="4111995"/>
        </p:xfrm>
        <a:graphic>
          <a:graphicData uri="http://schemas.openxmlformats.org/drawingml/2006/table">
            <a:tbl>
              <a:tblPr/>
              <a:tblGrid>
                <a:gridCol w="2075421"/>
                <a:gridCol w="1455179"/>
              </a:tblGrid>
              <a:tr h="63591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1" u="none" strike="noStrike" cap="none" normalizeH="0" baseline="0" dirty="0" smtClean="0">
                          <a:ln>
                            <a:noFill/>
                          </a:ln>
                          <a:solidFill>
                            <a:schemeClr val="tx2"/>
                          </a:solidFill>
                          <a:effectLst/>
                          <a:latin typeface="Times New Roman" pitchFamily="18" charset="0"/>
                          <a:cs typeface="Arial" pitchFamily="34" charset="0"/>
                        </a:rPr>
                        <a:t>Type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1" u="none" strike="noStrike" cap="none" normalizeH="0" baseline="0" dirty="0" smtClean="0">
                          <a:ln>
                            <a:noFill/>
                          </a:ln>
                          <a:solidFill>
                            <a:schemeClr val="tx2"/>
                          </a:solidFill>
                          <a:effectLst/>
                          <a:latin typeface="Times New Roman" pitchFamily="18" charset="0"/>
                          <a:cs typeface="Arial" pitchFamily="34" charset="0"/>
                        </a:rPr>
                        <a:t>Size </a:t>
                      </a:r>
                    </a:p>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1" u="none" strike="noStrike" cap="none" normalizeH="0" baseline="0" dirty="0" smtClean="0">
                          <a:ln>
                            <a:noFill/>
                          </a:ln>
                          <a:solidFill>
                            <a:schemeClr val="tx2"/>
                          </a:solidFill>
                          <a:effectLst/>
                          <a:latin typeface="Times New Roman" pitchFamily="18" charset="0"/>
                          <a:cs typeface="Arial" pitchFamily="34" charset="0"/>
                        </a:rPr>
                        <a:t>in 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0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2"/>
                          </a:solidFill>
                          <a:effectLst/>
                          <a:latin typeface="Courier New" pitchFamily="49" charset="0"/>
                          <a:cs typeface="Arial" pitchFamily="34" charset="0"/>
                        </a:rPr>
                        <a:t>int</a:t>
                      </a:r>
                      <a:endParaRPr kumimoji="0" lang="en-US" sz="1600" b="0" i="0" u="none" strike="noStrike" cap="none" normalizeH="0" baseline="0" dirty="0" smtClean="0">
                        <a:ln>
                          <a:noFill/>
                        </a:ln>
                        <a:solidFill>
                          <a:schemeClr val="tx2"/>
                        </a:solidFill>
                        <a:effectLst/>
                        <a:latin typeface="Courier New" pitchFamily="49" charset="0"/>
                        <a:cs typeface="Arial" pitchFamily="34" charset="0"/>
                      </a:endParaRPr>
                    </a:p>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100" b="0" i="0" u="none" strike="noStrike" cap="none" normalizeH="0" baseline="0" dirty="0" smtClean="0">
                          <a:ln>
                            <a:noFill/>
                          </a:ln>
                          <a:solidFill>
                            <a:schemeClr val="tx2"/>
                          </a:solidFill>
                          <a:effectLst/>
                          <a:latin typeface="Courier New" pitchFamily="49" charset="0"/>
                          <a:cs typeface="Arial" pitchFamily="34" charset="0"/>
                        </a:rPr>
                        <a:t>(Signed / unsigned doesn’t change size)</a:t>
                      </a:r>
                      <a:endParaRPr kumimoji="0" lang="en-US" sz="1600" b="0" i="0" u="none" strike="noStrike" cap="none" normalizeH="0" baseline="0" dirty="0" smtClean="0">
                        <a:ln>
                          <a:noFill/>
                        </a:ln>
                        <a:solidFill>
                          <a:schemeClr val="tx2"/>
                        </a:solidFill>
                        <a:effectLst/>
                        <a:latin typeface="Courier New" pitchFamily="49" charset="0"/>
                        <a:cs typeface="Arial" pitchFamily="34"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rgbClr val="0033CC"/>
                          </a:solidFill>
                          <a:effectLst/>
                          <a:latin typeface="Times New Roman" pitchFamily="18" charset="0"/>
                          <a:cs typeface="Arial" pitchFamily="34" charset="0"/>
                        </a:rPr>
                        <a:t>4 bytes</a:t>
                      </a:r>
                      <a:endParaRPr kumimoji="0" lang="he-IL" sz="1600" b="0" i="0" u="none" strike="noStrike" cap="none" normalizeH="0" baseline="0" dirty="0" smtClean="0">
                        <a:ln>
                          <a:noFill/>
                        </a:ln>
                        <a:solidFill>
                          <a:srgbClr val="0033CC"/>
                        </a:solidFill>
                        <a:effectLst/>
                        <a:latin typeface="Times New Roman" pitchFamily="18" charset="0"/>
                        <a:cs typeface="Arial" pitchFamily="34" charset="0"/>
                      </a:endParaRPr>
                    </a:p>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rgbClr val="0033CC"/>
                          </a:solidFill>
                          <a:effectLst/>
                          <a:latin typeface="Times New Roman" pitchFamily="18" charset="0"/>
                          <a:cs typeface="Arial" pitchFamily="34" charset="0"/>
                        </a:rPr>
                        <a:t>(arch dependent)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2"/>
                          </a:solidFill>
                          <a:effectLst/>
                          <a:latin typeface="Courier New" pitchFamily="49" charset="0"/>
                          <a:cs typeface="Arial" pitchFamily="34" charset="0"/>
                        </a:rPr>
                        <a:t>short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rgbClr val="0033CC"/>
                          </a:solidFill>
                          <a:effectLst/>
                          <a:latin typeface="Times New Roman" pitchFamily="18" charset="0"/>
                          <a:cs typeface="Arial" pitchFamily="34" charset="0"/>
                        </a:rPr>
                        <a:t>2 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2"/>
                          </a:solidFill>
                          <a:effectLst/>
                          <a:latin typeface="Courier New" pitchFamily="49" charset="0"/>
                          <a:cs typeface="Arial" pitchFamily="34" charset="0"/>
                        </a:rPr>
                        <a:t>long</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rgbClr val="0033CC"/>
                          </a:solidFill>
                          <a:effectLst/>
                          <a:latin typeface="Times New Roman" pitchFamily="18" charset="0"/>
                          <a:cs typeface="Arial" pitchFamily="34" charset="0"/>
                        </a:rPr>
                        <a:t>4 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2"/>
                          </a:solidFill>
                          <a:effectLst/>
                          <a:latin typeface="Courier New" pitchFamily="49" charset="0"/>
                          <a:cs typeface="Arial" pitchFamily="34" charset="0"/>
                        </a:rPr>
                        <a:t>long </a:t>
                      </a:r>
                      <a:r>
                        <a:rPr kumimoji="0" lang="en-US" sz="1600" b="0" i="0" u="none" strike="noStrike" cap="none" normalizeH="0" baseline="0" dirty="0" err="1" smtClean="0">
                          <a:ln>
                            <a:noFill/>
                          </a:ln>
                          <a:solidFill>
                            <a:schemeClr val="tx2"/>
                          </a:solidFill>
                          <a:effectLst/>
                          <a:latin typeface="Courier New" pitchFamily="49" charset="0"/>
                          <a:cs typeface="Arial" pitchFamily="34" charset="0"/>
                        </a:rPr>
                        <a:t>long</a:t>
                      </a:r>
                      <a:endParaRPr kumimoji="0" lang="en-US" sz="1600" b="0" i="0" u="none" strike="noStrike" cap="none" normalizeH="0" baseline="0" dirty="0" smtClean="0">
                        <a:ln>
                          <a:noFill/>
                        </a:ln>
                        <a:solidFill>
                          <a:schemeClr val="tx2"/>
                        </a:solidFill>
                        <a:effectLst/>
                        <a:latin typeface="Courier New" pitchFamily="49" charset="0"/>
                        <a:cs typeface="Arial" pitchFamily="34"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rgbClr val="0033CC"/>
                          </a:solidFill>
                          <a:effectLst/>
                          <a:latin typeface="Times New Roman" pitchFamily="18" charset="0"/>
                          <a:cs typeface="Arial" pitchFamily="34" charset="0"/>
                        </a:rPr>
                        <a:t>8 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2"/>
                          </a:solidFill>
                          <a:effectLst/>
                          <a:latin typeface="Courier New" pitchFamily="49" charset="0"/>
                          <a:cs typeface="Arial" pitchFamily="34" charset="0"/>
                        </a:rPr>
                        <a:t>float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rgbClr val="0033CC"/>
                          </a:solidFill>
                          <a:effectLst/>
                          <a:latin typeface="Times New Roman" pitchFamily="18" charset="0"/>
                          <a:cs typeface="Arial" pitchFamily="34" charset="0"/>
                        </a:rPr>
                        <a:t>4 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2"/>
                          </a:solidFill>
                          <a:effectLst/>
                          <a:latin typeface="Courier New" pitchFamily="49" charset="0"/>
                          <a:cs typeface="Arial" pitchFamily="34" charset="0"/>
                        </a:rPr>
                        <a:t>double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rgbClr val="0033CC"/>
                          </a:solidFill>
                          <a:effectLst/>
                          <a:latin typeface="Times New Roman" pitchFamily="18" charset="0"/>
                          <a:cs typeface="Arial" pitchFamily="34" charset="0"/>
                        </a:rPr>
                        <a:t>8 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2"/>
                          </a:solidFill>
                          <a:effectLst/>
                          <a:latin typeface="Courier New" pitchFamily="49" charset="0"/>
                          <a:cs typeface="Arial" pitchFamily="34" charset="0"/>
                        </a:rPr>
                        <a:t>long double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600" b="0" i="0" u="none" strike="noStrike" cap="none" normalizeH="0" baseline="0" dirty="0" smtClean="0">
                          <a:ln>
                            <a:noFill/>
                          </a:ln>
                          <a:solidFill>
                            <a:srgbClr val="0033CC"/>
                          </a:solidFill>
                          <a:effectLst/>
                          <a:latin typeface="Times New Roman" pitchFamily="18" charset="0"/>
                          <a:cs typeface="Arial" pitchFamily="34" charset="0"/>
                        </a:rPr>
                        <a:t>16 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2"/>
                          </a:solidFill>
                          <a:effectLst/>
                          <a:latin typeface="Courier New" pitchFamily="49" charset="0"/>
                          <a:cs typeface="Arial" pitchFamily="34" charset="0"/>
                        </a:rPr>
                        <a:t>char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rgbClr val="0033CC"/>
                          </a:solidFill>
                          <a:effectLst/>
                          <a:latin typeface="Times New Roman" pitchFamily="18" charset="0"/>
                          <a:cs typeface="Arial" pitchFamily="34" charset="0"/>
                        </a:rPr>
                        <a:t>1 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94" name="Rectangle 106"/>
          <p:cNvSpPr>
            <a:spLocks noChangeArrowheads="1"/>
          </p:cNvSpPr>
          <p:nvPr/>
        </p:nvSpPr>
        <p:spPr bwMode="auto">
          <a:xfrm>
            <a:off x="685800" y="4953000"/>
            <a:ext cx="41910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rtl="0" eaLnBrk="0" hangingPunct="0"/>
            <a:r>
              <a:rPr lang="en-US" sz="2000" b="1" dirty="0">
                <a:solidFill>
                  <a:srgbClr val="000077"/>
                </a:solidFill>
                <a:latin typeface="Times New Roman" pitchFamily="18" charset="0"/>
              </a:rPr>
              <a:t>NOTE: </a:t>
            </a:r>
            <a:r>
              <a:rPr lang="en-US" sz="2000" dirty="0">
                <a:solidFill>
                  <a:srgbClr val="000000"/>
                </a:solidFill>
                <a:latin typeface="Times New Roman" pitchFamily="18" charset="0"/>
              </a:rPr>
              <a:t>Variable sizes might change </a:t>
            </a:r>
          </a:p>
          <a:p>
            <a:pPr rtl="0" eaLnBrk="0" hangingPunct="0"/>
            <a:r>
              <a:rPr lang="en-US" sz="2000" dirty="0">
                <a:solidFill>
                  <a:srgbClr val="000000"/>
                </a:solidFill>
                <a:latin typeface="Times New Roman" pitchFamily="18" charset="0"/>
              </a:rPr>
              <a:t>	between architectures.</a:t>
            </a:r>
          </a:p>
          <a:p>
            <a:pPr rtl="0" eaLnBrk="0" hangingPunct="0"/>
            <a:endParaRPr lang="en-US" sz="2000" dirty="0">
              <a:solidFill>
                <a:schemeClr val="tx2"/>
              </a:solidFill>
            </a:endParaRPr>
          </a:p>
        </p:txBody>
      </p:sp>
      <p:sp>
        <p:nvSpPr>
          <p:cNvPr id="19495" name="Rectangle 108"/>
          <p:cNvSpPr>
            <a:spLocks noChangeArrowheads="1"/>
          </p:cNvSpPr>
          <p:nvPr/>
        </p:nvSpPr>
        <p:spPr bwMode="auto">
          <a:xfrm>
            <a:off x="304800" y="149225"/>
            <a:ext cx="316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3600" b="1">
                <a:latin typeface="Times New Roman" pitchFamily="18" charset="0"/>
              </a:rPr>
              <a:t>Variable Types</a:t>
            </a:r>
          </a:p>
        </p:txBody>
      </p:sp>
      <p:cxnSp>
        <p:nvCxnSpPr>
          <p:cNvPr id="3" name="מחבר מרפקי 2"/>
          <p:cNvCxnSpPr/>
          <p:nvPr/>
        </p:nvCxnSpPr>
        <p:spPr>
          <a:xfrm>
            <a:off x="1981200" y="2133600"/>
            <a:ext cx="3276600" cy="952500"/>
          </a:xfrm>
          <a:prstGeom prst="bentConnector3">
            <a:avLst>
              <a:gd name="adj1" fmla="val 9050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מחבר מרפקי 15"/>
          <p:cNvCxnSpPr/>
          <p:nvPr/>
        </p:nvCxnSpPr>
        <p:spPr>
          <a:xfrm>
            <a:off x="2438400" y="2438400"/>
            <a:ext cx="2819400" cy="2209800"/>
          </a:xfrm>
          <a:prstGeom prst="bentConnector3">
            <a:avLst>
              <a:gd name="adj1" fmla="val 8587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סוגר מסולסל שמאלי 13"/>
          <p:cNvSpPr/>
          <p:nvPr/>
        </p:nvSpPr>
        <p:spPr>
          <a:xfrm>
            <a:off x="5334000" y="2209800"/>
            <a:ext cx="152400" cy="1752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rgbClr val="FF0000"/>
              </a:solidFill>
            </a:endParaRPr>
          </a:p>
        </p:txBody>
      </p:sp>
      <p:sp>
        <p:nvSpPr>
          <p:cNvPr id="23" name="סוגר מסולסל שמאלי 22"/>
          <p:cNvSpPr/>
          <p:nvPr/>
        </p:nvSpPr>
        <p:spPr>
          <a:xfrm>
            <a:off x="5334000" y="4114800"/>
            <a:ext cx="152400" cy="10668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a:t>Copyright @ 2007 Real Time College</a:t>
            </a:r>
          </a:p>
        </p:txBody>
      </p:sp>
      <p:sp>
        <p:nvSpPr>
          <p:cNvPr id="2150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90D2CD1-1E31-4B1E-BCDA-E2F006D3716F}" type="slidenum">
              <a:rPr lang="he-IL" sz="1200" smtClean="0">
                <a:solidFill>
                  <a:srgbClr val="898989"/>
                </a:solidFill>
                <a:cs typeface="Arial" pitchFamily="34" charset="0"/>
              </a:rPr>
              <a:pPr eaLnBrk="1" hangingPunct="1"/>
              <a:t>27</a:t>
            </a:fld>
            <a:endParaRPr lang="en-US" sz="1200" smtClean="0">
              <a:solidFill>
                <a:srgbClr val="898989"/>
              </a:solidFill>
            </a:endParaRPr>
          </a:p>
        </p:txBody>
      </p:sp>
      <p:sp>
        <p:nvSpPr>
          <p:cNvPr id="21508" name="Rectangle 94"/>
          <p:cNvSpPr>
            <a:spLocks noChangeArrowheads="1"/>
          </p:cNvSpPr>
          <p:nvPr/>
        </p:nvSpPr>
        <p:spPr bwMode="auto">
          <a:xfrm>
            <a:off x="762000" y="1905000"/>
            <a:ext cx="72390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chemeClr val="tx2"/>
                </a:solidFill>
                <a:latin typeface="Times New Roman" pitchFamily="18" charset="0"/>
              </a:rPr>
              <a:t>This keyword function is provided by your compiler, and it tells you </a:t>
            </a:r>
            <a:r>
              <a:rPr lang="en-US" sz="1800">
                <a:solidFill>
                  <a:srgbClr val="FF0000"/>
                </a:solidFill>
                <a:latin typeface="Times New Roman" pitchFamily="18" charset="0"/>
              </a:rPr>
              <a:t>the size of the object you pass in as a parameter</a:t>
            </a:r>
            <a:r>
              <a:rPr lang="en-US" sz="1800">
                <a:solidFill>
                  <a:schemeClr val="tx2"/>
                </a:solidFill>
                <a:latin typeface="Times New Roman" pitchFamily="18" charset="0"/>
              </a:rPr>
              <a:t> (in bytes).</a:t>
            </a:r>
          </a:p>
          <a:p>
            <a:pPr rtl="0" eaLnBrk="0" hangingPunct="0">
              <a:spcBef>
                <a:spcPct val="50000"/>
              </a:spcBef>
            </a:pPr>
            <a:r>
              <a:rPr lang="en-US" sz="1800">
                <a:solidFill>
                  <a:schemeClr val="tx2"/>
                </a:solidFill>
                <a:latin typeface="Times New Roman" pitchFamily="18" charset="0"/>
              </a:rPr>
              <a:t>Example:</a:t>
            </a:r>
          </a:p>
          <a:p>
            <a:pPr rtl="0" eaLnBrk="0" hangingPunct="0">
              <a:spcBef>
                <a:spcPct val="50000"/>
              </a:spcBef>
            </a:pPr>
            <a:endParaRPr lang="en-US" sz="1800">
              <a:solidFill>
                <a:schemeClr val="tx2"/>
              </a:solidFill>
              <a:latin typeface="Times New Roman" pitchFamily="18" charset="0"/>
            </a:endParaRPr>
          </a:p>
          <a:p>
            <a:pPr rtl="0" eaLnBrk="0" hangingPunct="0">
              <a:spcBef>
                <a:spcPct val="50000"/>
              </a:spcBef>
            </a:pPr>
            <a:r>
              <a:rPr lang="en-US" sz="1800" i="1">
                <a:solidFill>
                  <a:srgbClr val="0066FF"/>
                </a:solidFill>
                <a:latin typeface="Times New Roman" pitchFamily="18" charset="0"/>
              </a:rPr>
              <a:t>char a3;                                                                                                                             short a2;                                                                                                                          int a1;</a:t>
            </a:r>
          </a:p>
          <a:p>
            <a:pPr rtl="0" eaLnBrk="0" hangingPunct="0">
              <a:spcBef>
                <a:spcPct val="50000"/>
              </a:spcBef>
            </a:pPr>
            <a:r>
              <a:rPr lang="en-US" sz="1800" i="1">
                <a:solidFill>
                  <a:srgbClr val="0066FF"/>
                </a:solidFill>
                <a:latin typeface="Times New Roman" pitchFamily="18" charset="0"/>
              </a:rPr>
              <a:t>1 = sizeof(a3) = sizeof(char )</a:t>
            </a:r>
          </a:p>
          <a:p>
            <a:pPr rtl="0" eaLnBrk="0" hangingPunct="0">
              <a:spcBef>
                <a:spcPct val="50000"/>
              </a:spcBef>
            </a:pPr>
            <a:r>
              <a:rPr lang="en-US" sz="1800" i="1">
                <a:solidFill>
                  <a:srgbClr val="0066FF"/>
                </a:solidFill>
                <a:latin typeface="Times New Roman" pitchFamily="18" charset="0"/>
              </a:rPr>
              <a:t>2 = sizeof(a2) = sizeof(short )</a:t>
            </a:r>
          </a:p>
          <a:p>
            <a:pPr rtl="0" eaLnBrk="0" hangingPunct="0">
              <a:spcBef>
                <a:spcPct val="50000"/>
              </a:spcBef>
            </a:pPr>
            <a:r>
              <a:rPr lang="en-US" sz="1800" i="1">
                <a:solidFill>
                  <a:srgbClr val="0066FF"/>
                </a:solidFill>
                <a:latin typeface="Times New Roman" pitchFamily="18" charset="0"/>
              </a:rPr>
              <a:t>4 = sizeof(a1) = sizeof(int</a:t>
            </a:r>
            <a:r>
              <a:rPr lang="en-US" sz="1800" i="1">
                <a:solidFill>
                  <a:srgbClr val="0099FF"/>
                </a:solidFill>
                <a:latin typeface="Times New Roman" pitchFamily="18" charset="0"/>
              </a:rPr>
              <a:t>) </a:t>
            </a:r>
          </a:p>
          <a:p>
            <a:pPr rtl="0" eaLnBrk="0" hangingPunct="0">
              <a:spcBef>
                <a:spcPct val="50000"/>
              </a:spcBef>
            </a:pPr>
            <a:endParaRPr lang="en-US" sz="1800" i="1">
              <a:solidFill>
                <a:srgbClr val="0099FF"/>
              </a:solidFill>
              <a:latin typeface="Times New Roman" pitchFamily="18" charset="0"/>
            </a:endParaRPr>
          </a:p>
          <a:p>
            <a:pPr rtl="0" eaLnBrk="0" hangingPunct="0">
              <a:spcBef>
                <a:spcPct val="50000"/>
              </a:spcBef>
            </a:pPr>
            <a:endParaRPr lang="en-US" sz="1800" i="1">
              <a:solidFill>
                <a:srgbClr val="0099FF"/>
              </a:solidFill>
              <a:latin typeface="Times New Roman" pitchFamily="18" charset="0"/>
            </a:endParaRPr>
          </a:p>
        </p:txBody>
      </p:sp>
      <p:sp>
        <p:nvSpPr>
          <p:cNvPr id="21509" name="Rectangle 97"/>
          <p:cNvSpPr>
            <a:spLocks noChangeArrowheads="1"/>
          </p:cNvSpPr>
          <p:nvPr/>
        </p:nvSpPr>
        <p:spPr bwMode="auto">
          <a:xfrm>
            <a:off x="6477000" y="57150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FF0000"/>
                </a:solidFill>
                <a:latin typeface="Times New Roman" pitchFamily="18" charset="0"/>
              </a:rPr>
              <a:t>Lst0201.cxx</a:t>
            </a:r>
          </a:p>
        </p:txBody>
      </p:sp>
      <p:sp>
        <p:nvSpPr>
          <p:cNvPr id="21510" name="Rectangle 98"/>
          <p:cNvSpPr>
            <a:spLocks noChangeArrowheads="1"/>
          </p:cNvSpPr>
          <p:nvPr/>
        </p:nvSpPr>
        <p:spPr bwMode="auto">
          <a:xfrm>
            <a:off x="533400" y="365125"/>
            <a:ext cx="158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3600" b="1">
                <a:latin typeface="Times New Roman" pitchFamily="18" charset="0"/>
              </a:rPr>
              <a:t>sizeof()</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pPr>
              <a:defRPr/>
            </a:pPr>
            <a:r>
              <a:rPr lang="en-US"/>
              <a:t>Copyright @ 2007 Real Time College</a:t>
            </a:r>
          </a:p>
        </p:txBody>
      </p:sp>
      <p:sp>
        <p:nvSpPr>
          <p:cNvPr id="2048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430E343-0657-483B-8091-AE857414D23B}" type="slidenum">
              <a:rPr lang="he-IL" sz="1200" smtClean="0">
                <a:solidFill>
                  <a:srgbClr val="898989"/>
                </a:solidFill>
                <a:cs typeface="Arial" pitchFamily="34" charset="0"/>
              </a:rPr>
              <a:pPr eaLnBrk="1" hangingPunct="1"/>
              <a:t>28</a:t>
            </a:fld>
            <a:endParaRPr lang="en-US" sz="1200" smtClean="0">
              <a:solidFill>
                <a:srgbClr val="898989"/>
              </a:solidFill>
            </a:endParaRPr>
          </a:p>
        </p:txBody>
      </p:sp>
      <p:sp>
        <p:nvSpPr>
          <p:cNvPr id="20484" name="Rectangle 6"/>
          <p:cNvSpPr>
            <a:spLocks noChangeArrowheads="1"/>
          </p:cNvSpPr>
          <p:nvPr/>
        </p:nvSpPr>
        <p:spPr bwMode="auto">
          <a:xfrm>
            <a:off x="304800" y="228600"/>
            <a:ext cx="268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3600" b="1">
                <a:latin typeface="Times New Roman" pitchFamily="18" charset="0"/>
              </a:rPr>
              <a:t>Coding Style</a:t>
            </a:r>
          </a:p>
        </p:txBody>
      </p:sp>
      <p:sp>
        <p:nvSpPr>
          <p:cNvPr id="20485" name="Rectangle 7"/>
          <p:cNvSpPr>
            <a:spLocks noChangeArrowheads="1"/>
          </p:cNvSpPr>
          <p:nvPr/>
        </p:nvSpPr>
        <p:spPr bwMode="auto">
          <a:xfrm>
            <a:off x="228600" y="1613118"/>
            <a:ext cx="4414838"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0" eaLnBrk="0" hangingPunct="0">
              <a:spcBef>
                <a:spcPct val="50000"/>
              </a:spcBef>
            </a:pPr>
            <a:r>
              <a:rPr lang="en-US" sz="1600" i="1" dirty="0">
                <a:solidFill>
                  <a:srgbClr val="0066FF"/>
                </a:solidFill>
                <a:latin typeface="Courier New" pitchFamily="49" charset="0"/>
              </a:rPr>
              <a:t>main </a:t>
            </a:r>
            <a:r>
              <a:rPr lang="en-US" sz="1600" i="1" dirty="0" smtClean="0">
                <a:solidFill>
                  <a:srgbClr val="0066FF"/>
                </a:solidFill>
                <a:latin typeface="Courier New" pitchFamily="49" charset="0"/>
              </a:rPr>
              <a:t>()</a:t>
            </a:r>
            <a:br>
              <a:rPr lang="en-US" sz="1600" i="1" dirty="0" smtClean="0">
                <a:solidFill>
                  <a:srgbClr val="0066FF"/>
                </a:solidFill>
                <a:latin typeface="Courier New" pitchFamily="49" charset="0"/>
              </a:rPr>
            </a:br>
            <a:r>
              <a:rPr lang="en-US" sz="1600" i="1" dirty="0" smtClean="0">
                <a:solidFill>
                  <a:srgbClr val="0066FF"/>
                </a:solidFill>
                <a:latin typeface="Courier New" pitchFamily="49" charset="0"/>
              </a:rPr>
              <a:t>{</a:t>
            </a:r>
            <a:br>
              <a:rPr lang="en-US" sz="1600" i="1" dirty="0" smtClean="0">
                <a:solidFill>
                  <a:srgbClr val="0066FF"/>
                </a:solidFill>
                <a:latin typeface="Courier New" pitchFamily="49" charset="0"/>
              </a:rPr>
            </a:br>
            <a:r>
              <a:rPr lang="en-US" sz="1600" i="1" dirty="0" smtClean="0">
                <a:solidFill>
                  <a:schemeClr val="bg1">
                    <a:lumMod val="65000"/>
                  </a:schemeClr>
                </a:solidFill>
                <a:latin typeface="Courier New" pitchFamily="49" charset="0"/>
              </a:rPr>
              <a:t>&lt;tab&gt;</a:t>
            </a:r>
            <a:r>
              <a:rPr lang="en-US" sz="1600" i="1" dirty="0">
                <a:solidFill>
                  <a:srgbClr val="0066FF"/>
                </a:solidFill>
                <a:latin typeface="Courier New" pitchFamily="49" charset="0"/>
              </a:rPr>
              <a:t>	</a:t>
            </a:r>
            <a:r>
              <a:rPr lang="en-US" sz="1600" i="1" dirty="0" err="1" smtClean="0">
                <a:solidFill>
                  <a:srgbClr val="0066FF"/>
                </a:solidFill>
                <a:latin typeface="Courier New" pitchFamily="49" charset="0"/>
              </a:rPr>
              <a:t>int</a:t>
            </a: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myWidth</a:t>
            </a:r>
            <a:r>
              <a:rPr lang="en-US" sz="1600" i="1" dirty="0" smtClean="0">
                <a:solidFill>
                  <a:srgbClr val="0066FF"/>
                </a:solidFill>
                <a:latin typeface="Courier New" pitchFamily="49" charset="0"/>
              </a:rPr>
              <a:t>;</a:t>
            </a:r>
            <a:r>
              <a:rPr lang="en-US" sz="1600" i="1" dirty="0">
                <a:solidFill>
                  <a:srgbClr val="0066FF"/>
                </a:solidFill>
                <a:latin typeface="Courier New" pitchFamily="49" charset="0"/>
              </a:rPr>
              <a:t/>
            </a:r>
            <a:br>
              <a:rPr lang="en-US" sz="1600" i="1" dirty="0">
                <a:solidFill>
                  <a:srgbClr val="0066FF"/>
                </a:solidFill>
                <a:latin typeface="Courier New" pitchFamily="49" charset="0"/>
              </a:rPr>
            </a:br>
            <a:r>
              <a:rPr lang="en-US" sz="1600" i="1" dirty="0">
                <a:solidFill>
                  <a:schemeClr val="bg1">
                    <a:lumMod val="65000"/>
                  </a:schemeClr>
                </a:solidFill>
                <a:latin typeface="Courier New" pitchFamily="49" charset="0"/>
              </a:rPr>
              <a:t>&lt;tab&gt;</a:t>
            </a:r>
            <a:r>
              <a:rPr lang="en-US" sz="1600" i="1" dirty="0">
                <a:solidFill>
                  <a:srgbClr val="0066FF"/>
                </a:solidFill>
                <a:latin typeface="Courier New" pitchFamily="49" charset="0"/>
              </a:rPr>
              <a:t> </a:t>
            </a: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int</a:t>
            </a: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myLength</a:t>
            </a:r>
            <a:r>
              <a:rPr lang="en-US" sz="1600" i="1" dirty="0" smtClean="0">
                <a:solidFill>
                  <a:srgbClr val="0066FF"/>
                </a:solidFill>
                <a:latin typeface="Courier New" pitchFamily="49" charset="0"/>
              </a:rPr>
              <a:t>;</a:t>
            </a:r>
            <a:br>
              <a:rPr lang="en-US" sz="1600" i="1" dirty="0" smtClean="0">
                <a:solidFill>
                  <a:srgbClr val="0066FF"/>
                </a:solidFill>
                <a:latin typeface="Courier New" pitchFamily="49" charset="0"/>
              </a:rPr>
            </a:br>
            <a:r>
              <a:rPr lang="en-US" sz="1600" i="1" dirty="0" smtClean="0">
                <a:solidFill>
                  <a:schemeClr val="bg1">
                    <a:lumMod val="65000"/>
                  </a:schemeClr>
                </a:solidFill>
                <a:latin typeface="Courier New" pitchFamily="49" charset="0"/>
              </a:rPr>
              <a:t>..</a:t>
            </a: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int</a:t>
            </a: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itsArea</a:t>
            </a:r>
            <a:r>
              <a:rPr lang="en-US" sz="1600" i="1" dirty="0" smtClean="0">
                <a:solidFill>
                  <a:srgbClr val="0066FF"/>
                </a:solidFill>
                <a:latin typeface="Courier New" pitchFamily="49" charset="0"/>
              </a:rPr>
              <a:t>;</a:t>
            </a:r>
          </a:p>
          <a:p>
            <a:pPr rtl="0" eaLnBrk="0" hangingPunct="0">
              <a:spcBef>
                <a:spcPct val="50000"/>
              </a:spcBef>
            </a:pPr>
            <a:r>
              <a:rPr lang="en-US" sz="1600" i="1" dirty="0" smtClean="0">
                <a:solidFill>
                  <a:srgbClr val="0066FF"/>
                </a:solidFill>
                <a:latin typeface="Courier New" pitchFamily="49" charset="0"/>
              </a:rPr>
              <a:t/>
            </a:r>
            <a:br>
              <a:rPr lang="en-US" sz="1600" i="1" dirty="0" smtClean="0">
                <a:solidFill>
                  <a:srgbClr val="0066FF"/>
                </a:solidFill>
                <a:latin typeface="Courier New" pitchFamily="49" charset="0"/>
              </a:rPr>
            </a:b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itsArea</a:t>
            </a:r>
            <a:r>
              <a:rPr lang="en-US" sz="1600" i="1" dirty="0" smtClean="0">
                <a:solidFill>
                  <a:srgbClr val="0066FF"/>
                </a:solidFill>
                <a:latin typeface="Courier New" pitchFamily="49" charset="0"/>
              </a:rPr>
              <a:t>=</a:t>
            </a:r>
            <a:r>
              <a:rPr lang="en-US" sz="1600" i="1" dirty="0" err="1" smtClean="0">
                <a:solidFill>
                  <a:srgbClr val="0066FF"/>
                </a:solidFill>
                <a:latin typeface="Courier New" pitchFamily="49" charset="0"/>
              </a:rPr>
              <a:t>myWidth</a:t>
            </a:r>
            <a:r>
              <a:rPr lang="en-US" sz="1600" i="1" dirty="0" smtClean="0">
                <a:solidFill>
                  <a:srgbClr val="0066FF"/>
                </a:solidFill>
                <a:latin typeface="Courier New" pitchFamily="49" charset="0"/>
              </a:rPr>
              <a:t>*</a:t>
            </a:r>
            <a:r>
              <a:rPr lang="en-US" sz="1600" i="1" dirty="0" err="1" smtClean="0">
                <a:solidFill>
                  <a:srgbClr val="0066FF"/>
                </a:solidFill>
                <a:latin typeface="Courier New" pitchFamily="49" charset="0"/>
              </a:rPr>
              <a:t>myLength</a:t>
            </a:r>
            <a:r>
              <a:rPr lang="en-US" sz="1600" i="1" dirty="0" smtClean="0">
                <a:solidFill>
                  <a:srgbClr val="0066FF"/>
                </a:solidFill>
                <a:latin typeface="Courier New" pitchFamily="49" charset="0"/>
              </a:rPr>
              <a:t>;</a:t>
            </a:r>
            <a:br>
              <a:rPr lang="en-US" sz="1600" i="1" dirty="0" smtClean="0">
                <a:solidFill>
                  <a:srgbClr val="0066FF"/>
                </a:solidFill>
                <a:latin typeface="Courier New" pitchFamily="49" charset="0"/>
              </a:rPr>
            </a:br>
            <a:r>
              <a:rPr lang="en-US" sz="1600" i="1" dirty="0" smtClean="0">
                <a:solidFill>
                  <a:srgbClr val="0066FF"/>
                </a:solidFill>
                <a:latin typeface="Courier New" pitchFamily="49" charset="0"/>
              </a:rPr>
              <a:t>}</a:t>
            </a:r>
            <a:endParaRPr lang="en-US" sz="1600" i="1" dirty="0">
              <a:solidFill>
                <a:srgbClr val="0066FF"/>
              </a:solidFill>
              <a:latin typeface="Courier New" pitchFamily="49" charset="0"/>
            </a:endParaRPr>
          </a:p>
        </p:txBody>
      </p:sp>
      <p:sp>
        <p:nvSpPr>
          <p:cNvPr id="20486" name="Rectangle 8"/>
          <p:cNvSpPr>
            <a:spLocks noChangeArrowheads="1"/>
          </p:cNvSpPr>
          <p:nvPr/>
        </p:nvSpPr>
        <p:spPr bwMode="auto">
          <a:xfrm>
            <a:off x="4228171" y="1600200"/>
            <a:ext cx="4915829"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0" eaLnBrk="0" hangingPunct="0">
              <a:spcBef>
                <a:spcPct val="50000"/>
              </a:spcBef>
            </a:pPr>
            <a:r>
              <a:rPr lang="en-US" sz="1600" i="1" dirty="0">
                <a:solidFill>
                  <a:srgbClr val="0066FF"/>
                </a:solidFill>
                <a:latin typeface="Courier New" pitchFamily="49" charset="0"/>
              </a:rPr>
              <a:t>main </a:t>
            </a:r>
            <a:r>
              <a:rPr lang="en-US" sz="1600" i="1" dirty="0" smtClean="0">
                <a:solidFill>
                  <a:srgbClr val="0066FF"/>
                </a:solidFill>
                <a:latin typeface="Courier New" pitchFamily="49" charset="0"/>
              </a:rPr>
              <a:t>()</a:t>
            </a:r>
            <a:br>
              <a:rPr lang="en-US" sz="1600" i="1" dirty="0" smtClean="0">
                <a:solidFill>
                  <a:srgbClr val="0066FF"/>
                </a:solidFill>
                <a:latin typeface="Courier New" pitchFamily="49" charset="0"/>
              </a:rPr>
            </a:br>
            <a:r>
              <a:rPr lang="en-US" sz="1600" i="1" dirty="0" smtClean="0">
                <a:solidFill>
                  <a:srgbClr val="0066FF"/>
                </a:solidFill>
                <a:latin typeface="Courier New" pitchFamily="49" charset="0"/>
              </a:rPr>
              <a:t>{</a:t>
            </a:r>
            <a:br>
              <a:rPr lang="en-US" sz="1600" i="1" dirty="0" smtClean="0">
                <a:solidFill>
                  <a:srgbClr val="0066FF"/>
                </a:solidFill>
                <a:latin typeface="Courier New" pitchFamily="49" charset="0"/>
              </a:rPr>
            </a:br>
            <a:r>
              <a:rPr lang="en-US" sz="1600" i="1" dirty="0" smtClean="0">
                <a:solidFill>
                  <a:schemeClr val="bg1">
                    <a:lumMod val="65000"/>
                  </a:schemeClr>
                </a:solidFill>
                <a:latin typeface="Courier New" pitchFamily="49" charset="0"/>
              </a:rPr>
              <a:t>&lt;tab&gt;</a:t>
            </a: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int</a:t>
            </a: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my_width</a:t>
            </a:r>
            <a:r>
              <a:rPr lang="en-US" sz="1600" i="1" dirty="0" smtClean="0">
                <a:solidFill>
                  <a:srgbClr val="0066FF"/>
                </a:solidFill>
                <a:latin typeface="Courier New" pitchFamily="49" charset="0"/>
              </a:rPr>
              <a:t>;</a:t>
            </a:r>
            <a:r>
              <a:rPr lang="en-US" sz="1600" i="1" dirty="0">
                <a:solidFill>
                  <a:srgbClr val="0066FF"/>
                </a:solidFill>
                <a:latin typeface="Courier New" pitchFamily="49" charset="0"/>
              </a:rPr>
              <a:t/>
            </a:r>
            <a:br>
              <a:rPr lang="en-US" sz="1600" i="1" dirty="0">
                <a:solidFill>
                  <a:srgbClr val="0066FF"/>
                </a:solidFill>
                <a:latin typeface="Courier New" pitchFamily="49" charset="0"/>
              </a:rPr>
            </a:br>
            <a:r>
              <a:rPr lang="en-US" sz="1600" i="1" dirty="0">
                <a:solidFill>
                  <a:schemeClr val="bg1">
                    <a:lumMod val="65000"/>
                  </a:schemeClr>
                </a:solidFill>
                <a:latin typeface="Courier New" pitchFamily="49" charset="0"/>
              </a:rPr>
              <a:t>&lt;tab&gt;</a:t>
            </a:r>
            <a:r>
              <a:rPr lang="en-US" sz="1600" i="1" dirty="0">
                <a:solidFill>
                  <a:srgbClr val="0066FF"/>
                </a:solidFill>
                <a:latin typeface="Courier New" pitchFamily="49" charset="0"/>
              </a:rPr>
              <a:t> </a:t>
            </a: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int</a:t>
            </a: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my_length</a:t>
            </a:r>
            <a:r>
              <a:rPr lang="en-US" sz="1600" i="1" dirty="0" smtClean="0">
                <a:solidFill>
                  <a:srgbClr val="0066FF"/>
                </a:solidFill>
                <a:latin typeface="Courier New" pitchFamily="49" charset="0"/>
              </a:rPr>
              <a:t>;</a:t>
            </a:r>
            <a:br>
              <a:rPr lang="en-US" sz="1600" i="1" dirty="0" smtClean="0">
                <a:solidFill>
                  <a:srgbClr val="0066FF"/>
                </a:solidFill>
                <a:latin typeface="Courier New" pitchFamily="49" charset="0"/>
              </a:rPr>
            </a:br>
            <a:r>
              <a:rPr lang="en-US" sz="1600" i="1" dirty="0" smtClean="0">
                <a:solidFill>
                  <a:schemeClr val="bg1">
                    <a:lumMod val="65000"/>
                  </a:schemeClr>
                </a:solidFill>
                <a:latin typeface="Courier New" pitchFamily="49" charset="0"/>
              </a:rPr>
              <a:t>..</a:t>
            </a: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int</a:t>
            </a:r>
            <a:r>
              <a:rPr lang="en-US" sz="1600" i="1" dirty="0" smtClean="0">
                <a:solidFill>
                  <a:srgbClr val="0066FF"/>
                </a:solidFill>
                <a:latin typeface="Courier New" pitchFamily="49" charset="0"/>
              </a:rPr>
              <a:t> </a:t>
            </a:r>
            <a:r>
              <a:rPr lang="en-US" sz="1600" i="1" dirty="0" err="1">
                <a:solidFill>
                  <a:srgbClr val="0066FF"/>
                </a:solidFill>
                <a:latin typeface="Courier New" pitchFamily="49" charset="0"/>
              </a:rPr>
              <a:t>its_area</a:t>
            </a:r>
            <a:r>
              <a:rPr lang="en-US" sz="1600" i="1" dirty="0" smtClean="0">
                <a:solidFill>
                  <a:srgbClr val="0066FF"/>
                </a:solidFill>
                <a:latin typeface="Courier New" pitchFamily="49" charset="0"/>
              </a:rPr>
              <a:t>;</a:t>
            </a:r>
          </a:p>
          <a:p>
            <a:pPr rtl="0" eaLnBrk="0" hangingPunct="0">
              <a:spcBef>
                <a:spcPct val="50000"/>
              </a:spcBef>
            </a:pPr>
            <a:r>
              <a:rPr lang="en-US" sz="1600" i="1" dirty="0" smtClean="0">
                <a:solidFill>
                  <a:srgbClr val="0066FF"/>
                </a:solidFill>
                <a:latin typeface="Courier New" pitchFamily="49" charset="0"/>
              </a:rPr>
              <a:t/>
            </a:r>
            <a:br>
              <a:rPr lang="en-US" sz="1600" i="1" dirty="0" smtClean="0">
                <a:solidFill>
                  <a:srgbClr val="0066FF"/>
                </a:solidFill>
                <a:latin typeface="Courier New" pitchFamily="49" charset="0"/>
              </a:rPr>
            </a:br>
            <a:r>
              <a:rPr lang="en-US" sz="1600" i="1" dirty="0" smtClean="0">
                <a:solidFill>
                  <a:srgbClr val="0066FF"/>
                </a:solidFill>
                <a:latin typeface="Courier New" pitchFamily="49" charset="0"/>
              </a:rPr>
              <a:t>	</a:t>
            </a:r>
            <a:r>
              <a:rPr lang="en-US" sz="1600" i="1" dirty="0" err="1" smtClean="0">
                <a:solidFill>
                  <a:srgbClr val="0066FF"/>
                </a:solidFill>
                <a:latin typeface="Courier New" pitchFamily="49" charset="0"/>
              </a:rPr>
              <a:t>its_area</a:t>
            </a:r>
            <a:r>
              <a:rPr lang="en-US" sz="1600" i="1" dirty="0" smtClean="0">
                <a:solidFill>
                  <a:srgbClr val="0066FF"/>
                </a:solidFill>
                <a:latin typeface="Courier New" pitchFamily="49" charset="0"/>
              </a:rPr>
              <a:t>=</a:t>
            </a:r>
            <a:r>
              <a:rPr lang="en-US" sz="1600" i="1" dirty="0" err="1" smtClean="0">
                <a:solidFill>
                  <a:srgbClr val="0066FF"/>
                </a:solidFill>
                <a:latin typeface="Courier New" pitchFamily="49" charset="0"/>
              </a:rPr>
              <a:t>my_width</a:t>
            </a:r>
            <a:r>
              <a:rPr lang="en-US" sz="1600" i="1" dirty="0" smtClean="0">
                <a:solidFill>
                  <a:srgbClr val="0066FF"/>
                </a:solidFill>
                <a:latin typeface="Courier New" pitchFamily="49" charset="0"/>
              </a:rPr>
              <a:t>*</a:t>
            </a:r>
            <a:r>
              <a:rPr lang="en-US" sz="1600" i="1" dirty="0" err="1" smtClean="0">
                <a:solidFill>
                  <a:srgbClr val="0066FF"/>
                </a:solidFill>
                <a:latin typeface="Courier New" pitchFamily="49" charset="0"/>
              </a:rPr>
              <a:t>my_length</a:t>
            </a:r>
            <a:r>
              <a:rPr lang="en-US" sz="1600" i="1" dirty="0" smtClean="0">
                <a:solidFill>
                  <a:srgbClr val="0066FF"/>
                </a:solidFill>
                <a:latin typeface="Courier New" pitchFamily="49" charset="0"/>
              </a:rPr>
              <a:t>;</a:t>
            </a:r>
            <a:br>
              <a:rPr lang="en-US" sz="1600" i="1" dirty="0" smtClean="0">
                <a:solidFill>
                  <a:srgbClr val="0066FF"/>
                </a:solidFill>
                <a:latin typeface="Courier New" pitchFamily="49" charset="0"/>
              </a:rPr>
            </a:br>
            <a:r>
              <a:rPr lang="en-US" sz="1600" i="1" dirty="0" smtClean="0">
                <a:solidFill>
                  <a:srgbClr val="0066FF"/>
                </a:solidFill>
                <a:latin typeface="Courier New" pitchFamily="49" charset="0"/>
              </a:rPr>
              <a:t>}</a:t>
            </a:r>
            <a:endParaRPr lang="en-US" sz="1600" i="1" dirty="0">
              <a:solidFill>
                <a:srgbClr val="0066FF"/>
              </a:solidFill>
              <a:latin typeface="Courier New" pitchFamily="49" charset="0"/>
            </a:endParaRPr>
          </a:p>
        </p:txBody>
      </p:sp>
      <p:sp>
        <p:nvSpPr>
          <p:cNvPr id="9" name="Rectangle 106"/>
          <p:cNvSpPr>
            <a:spLocks noChangeArrowheads="1"/>
          </p:cNvSpPr>
          <p:nvPr/>
        </p:nvSpPr>
        <p:spPr bwMode="auto">
          <a:xfrm>
            <a:off x="609600" y="3886200"/>
            <a:ext cx="8001000" cy="2161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square" anchor="ctr"/>
          <a:lstStyle/>
          <a:p>
            <a:pPr rtl="0" eaLnBrk="0" hangingPunct="0">
              <a:spcBef>
                <a:spcPct val="50000"/>
              </a:spcBef>
            </a:pPr>
            <a:r>
              <a:rPr lang="en-US" sz="2000" b="1" dirty="0">
                <a:solidFill>
                  <a:srgbClr val="000077"/>
                </a:solidFill>
                <a:latin typeface="Times New Roman" pitchFamily="18" charset="0"/>
              </a:rPr>
              <a:t>NOTE</a:t>
            </a:r>
            <a:r>
              <a:rPr lang="en-US" sz="2000" dirty="0">
                <a:latin typeface="Times New Roman" pitchFamily="18" charset="0"/>
              </a:rPr>
              <a:t> :</a:t>
            </a:r>
          </a:p>
          <a:p>
            <a:pPr rtl="0" eaLnBrk="0" hangingPunct="0">
              <a:spcBef>
                <a:spcPct val="50000"/>
              </a:spcBef>
            </a:pPr>
            <a:r>
              <a:rPr lang="en-US" sz="2000" dirty="0" smtClean="0">
                <a:latin typeface="Times New Roman" pitchFamily="18" charset="0"/>
              </a:rPr>
              <a:t>There </a:t>
            </a:r>
            <a:r>
              <a:rPr lang="en-US" sz="2000" dirty="0">
                <a:latin typeface="Times New Roman" pitchFamily="18" charset="0"/>
              </a:rPr>
              <a:t>are two popular conventions</a:t>
            </a:r>
            <a:r>
              <a:rPr lang="en-US" sz="2000" dirty="0">
                <a:solidFill>
                  <a:srgbClr val="FF0000"/>
                </a:solidFill>
                <a:latin typeface="Times New Roman" pitchFamily="18" charset="0"/>
              </a:rPr>
              <a:t>: </a:t>
            </a:r>
            <a:r>
              <a:rPr lang="en-US" sz="2000" dirty="0" err="1" smtClean="0">
                <a:solidFill>
                  <a:srgbClr val="FF0000"/>
                </a:solidFill>
                <a:latin typeface="Courier New" pitchFamily="49" charset="0"/>
              </a:rPr>
              <a:t>myCar</a:t>
            </a:r>
            <a:r>
              <a:rPr lang="en-US" sz="2000" dirty="0" smtClean="0">
                <a:solidFill>
                  <a:srgbClr val="FF0000"/>
                </a:solidFill>
                <a:latin typeface="Courier New" pitchFamily="49" charset="0"/>
              </a:rPr>
              <a:t> </a:t>
            </a:r>
            <a:r>
              <a:rPr lang="en-US" sz="2000" dirty="0" smtClean="0">
                <a:solidFill>
                  <a:srgbClr val="FF0000"/>
                </a:solidFill>
                <a:latin typeface="Times New Roman" pitchFamily="18" charset="0"/>
              </a:rPr>
              <a:t>or  </a:t>
            </a:r>
            <a:r>
              <a:rPr lang="en-US" sz="2000" dirty="0" err="1" smtClean="0">
                <a:solidFill>
                  <a:srgbClr val="FF0000"/>
                </a:solidFill>
                <a:latin typeface="Courier New" pitchFamily="49" charset="0"/>
              </a:rPr>
              <a:t>my_car</a:t>
            </a:r>
            <a:r>
              <a:rPr lang="en-US" sz="2000" dirty="0" smtClean="0">
                <a:solidFill>
                  <a:srgbClr val="FF0000"/>
                </a:solidFill>
                <a:latin typeface="Times New Roman" pitchFamily="18" charset="0"/>
              </a:rPr>
              <a:t>. </a:t>
            </a:r>
          </a:p>
          <a:p>
            <a:pPr rtl="0" eaLnBrk="0" hangingPunct="0">
              <a:spcBef>
                <a:spcPct val="50000"/>
              </a:spcBef>
            </a:pPr>
            <a:r>
              <a:rPr lang="en-US" sz="2000" dirty="0" smtClean="0">
                <a:latin typeface="Times New Roman" pitchFamily="18" charset="0"/>
              </a:rPr>
              <a:t>The first </a:t>
            </a:r>
            <a:r>
              <a:rPr lang="en-US" sz="2000" dirty="0">
                <a:latin typeface="Times New Roman" pitchFamily="18" charset="0"/>
              </a:rPr>
              <a:t>latter form is called</a:t>
            </a:r>
            <a:r>
              <a:rPr lang="en-US" sz="2000" dirty="0">
                <a:solidFill>
                  <a:srgbClr val="FF0000"/>
                </a:solidFill>
                <a:latin typeface="Times New Roman" pitchFamily="18" charset="0"/>
              </a:rPr>
              <a:t> camel-notation</a:t>
            </a:r>
            <a:r>
              <a:rPr lang="en-US" sz="2000" dirty="0" smtClean="0">
                <a:solidFill>
                  <a:srgbClr val="FF0000"/>
                </a:solidFill>
                <a:latin typeface="Times New Roman" pitchFamily="18" charset="0"/>
              </a:rPr>
              <a:t>, </a:t>
            </a:r>
            <a:r>
              <a:rPr lang="en-US" sz="2000" dirty="0">
                <a:latin typeface="Times New Roman" pitchFamily="18" charset="0"/>
              </a:rPr>
              <a:t>because the capitalization looks something like a camel's hump</a:t>
            </a:r>
            <a:r>
              <a:rPr lang="en-US" sz="2000" dirty="0">
                <a:solidFill>
                  <a:srgbClr val="FF0000"/>
                </a:solidFill>
                <a:latin typeface="Times New Roman" pitchFamily="18" charset="0"/>
              </a:rPr>
              <a:t>.</a:t>
            </a:r>
          </a:p>
          <a:p>
            <a:pPr rtl="0" eaLnBrk="0" hangingPunct="0">
              <a:spcBef>
                <a:spcPct val="50000"/>
              </a:spcBef>
            </a:pPr>
            <a:r>
              <a:rPr lang="en-US" sz="2000" dirty="0">
                <a:latin typeface="Times New Roman" pitchFamily="18" charset="0"/>
              </a:rPr>
              <a:t>Some people find the underscore </a:t>
            </a:r>
            <a:r>
              <a:rPr lang="en-US" sz="2000" dirty="0" smtClean="0">
                <a:latin typeface="Times New Roman" pitchFamily="18" charset="0"/>
              </a:rPr>
              <a:t>character</a:t>
            </a:r>
            <a:r>
              <a:rPr lang="en-US" sz="2000" dirty="0" smtClean="0">
                <a:solidFill>
                  <a:srgbClr val="FF0000"/>
                </a:solidFill>
                <a:latin typeface="Times New Roman" pitchFamily="18" charset="0"/>
              </a:rPr>
              <a:t> </a:t>
            </a:r>
            <a:r>
              <a:rPr lang="en-US" sz="2000" dirty="0">
                <a:solidFill>
                  <a:srgbClr val="FF0000"/>
                </a:solidFill>
                <a:latin typeface="Times New Roman" pitchFamily="18" charset="0"/>
              </a:rPr>
              <a:t>(</a:t>
            </a:r>
            <a:r>
              <a:rPr lang="en-US" sz="2000" dirty="0" err="1">
                <a:solidFill>
                  <a:srgbClr val="FF0000"/>
                </a:solidFill>
                <a:latin typeface="Courier New" pitchFamily="49" charset="0"/>
              </a:rPr>
              <a:t>my_car</a:t>
            </a:r>
            <a:r>
              <a:rPr lang="en-US" sz="2000" dirty="0">
                <a:solidFill>
                  <a:srgbClr val="FF0000"/>
                </a:solidFill>
                <a:latin typeface="Times New Roman" pitchFamily="18" charset="0"/>
              </a:rPr>
              <a:t>) </a:t>
            </a:r>
            <a:r>
              <a:rPr lang="en-US" sz="2000" dirty="0">
                <a:latin typeface="Times New Roman" pitchFamily="18" charset="0"/>
              </a:rPr>
              <a:t>to be easier to </a:t>
            </a:r>
            <a:r>
              <a:rPr lang="en-US" sz="2000" dirty="0" smtClean="0">
                <a:latin typeface="Times New Roman" pitchFamily="18" charset="0"/>
              </a:rPr>
              <a:t>read.</a:t>
            </a: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65B67AB-F473-44EC-9676-C9A14145CB37}" type="slidenum">
              <a:rPr lang="he-IL" sz="1200" smtClean="0">
                <a:solidFill>
                  <a:srgbClr val="898989"/>
                </a:solidFill>
                <a:cs typeface="Arial" pitchFamily="34" charset="0"/>
              </a:rPr>
              <a:pPr eaLnBrk="1" hangingPunct="1"/>
              <a:t>29</a:t>
            </a:fld>
            <a:endParaRPr lang="en-US" sz="1200" smtClean="0">
              <a:solidFill>
                <a:srgbClr val="898989"/>
              </a:solidFill>
            </a:endParaRPr>
          </a:p>
        </p:txBody>
      </p:sp>
      <p:sp>
        <p:nvSpPr>
          <p:cNvPr id="22532" name="Rectangle 52"/>
          <p:cNvSpPr>
            <a:spLocks noChangeArrowheads="1"/>
          </p:cNvSpPr>
          <p:nvPr/>
        </p:nvSpPr>
        <p:spPr bwMode="auto">
          <a:xfrm>
            <a:off x="306388" y="420688"/>
            <a:ext cx="41894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r>
              <a:rPr lang="en-US" sz="3600" b="1">
                <a:latin typeface="Times New Roman" pitchFamily="18" charset="0"/>
                <a:cs typeface="Times New Roman" pitchFamily="18" charset="0"/>
              </a:rPr>
              <a:t>Signed / Unsigned </a:t>
            </a:r>
            <a:r>
              <a:rPr lang="en-US" sz="1200" b="1">
                <a:latin typeface="Times New Roman" pitchFamily="18" charset="0"/>
                <a:cs typeface="Times New Roman" pitchFamily="18" charset="0"/>
              </a:rPr>
              <a:t>(1)</a:t>
            </a:r>
            <a:endParaRPr lang="en-US" sz="3600" b="1">
              <a:latin typeface="Times New Roman" pitchFamily="18" charset="0"/>
              <a:cs typeface="Times New Roman" pitchFamily="18" charset="0"/>
            </a:endParaRPr>
          </a:p>
        </p:txBody>
      </p:sp>
      <p:sp>
        <p:nvSpPr>
          <p:cNvPr id="22533" name="Rectangle 93"/>
          <p:cNvSpPr>
            <a:spLocks noChangeArrowheads="1"/>
          </p:cNvSpPr>
          <p:nvPr/>
        </p:nvSpPr>
        <p:spPr bwMode="auto">
          <a:xfrm>
            <a:off x="381000" y="914400"/>
            <a:ext cx="8153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rtl="0" eaLnBrk="0" hangingPunct="0">
              <a:spcBef>
                <a:spcPct val="50000"/>
              </a:spcBef>
            </a:pPr>
            <a:endParaRPr lang="he-IL" sz="2000">
              <a:solidFill>
                <a:schemeClr val="tx2"/>
              </a:solidFill>
              <a:latin typeface="Times New Roman" pitchFamily="18" charset="0"/>
            </a:endParaRPr>
          </a:p>
        </p:txBody>
      </p:sp>
      <p:sp>
        <p:nvSpPr>
          <p:cNvPr id="22534" name="Rectangle 94"/>
          <p:cNvSpPr>
            <a:spLocks noChangeArrowheads="1"/>
          </p:cNvSpPr>
          <p:nvPr/>
        </p:nvSpPr>
        <p:spPr bwMode="auto">
          <a:xfrm>
            <a:off x="762000" y="1371600"/>
            <a:ext cx="80010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chemeClr val="tx2"/>
                </a:solidFill>
                <a:latin typeface="Times New Roman" pitchFamily="18" charset="0"/>
              </a:rPr>
              <a:t>integer types come in two varieties:</a:t>
            </a:r>
          </a:p>
          <a:p>
            <a:pPr rtl="0" eaLnBrk="0" hangingPunct="0">
              <a:spcBef>
                <a:spcPct val="50000"/>
              </a:spcBef>
            </a:pPr>
            <a:r>
              <a:rPr lang="en-US" sz="1800" b="1" dirty="0">
                <a:solidFill>
                  <a:srgbClr val="FF0000"/>
                </a:solidFill>
                <a:latin typeface="Courier New" pitchFamily="49" charset="0"/>
              </a:rPr>
              <a:t>	  signed   / </a:t>
            </a:r>
            <a:r>
              <a:rPr lang="en-US" sz="1800" b="1" dirty="0">
                <a:solidFill>
                  <a:schemeClr val="tx2"/>
                </a:solidFill>
                <a:latin typeface="Courier New" pitchFamily="49" charset="0"/>
              </a:rPr>
              <a:t> </a:t>
            </a:r>
            <a:r>
              <a:rPr lang="en-US" sz="1800" b="1" dirty="0">
                <a:solidFill>
                  <a:srgbClr val="FF0000"/>
                </a:solidFill>
                <a:latin typeface="Courier New" pitchFamily="49" charset="0"/>
              </a:rPr>
              <a:t>unsigned</a:t>
            </a:r>
            <a:endParaRPr lang="en-US" sz="1800" b="1" dirty="0">
              <a:solidFill>
                <a:srgbClr val="FF0000"/>
              </a:solidFill>
              <a:latin typeface="Times New Roman" pitchFamily="18" charset="0"/>
            </a:endParaRPr>
          </a:p>
          <a:p>
            <a:pPr rtl="0" eaLnBrk="0" hangingPunct="0">
              <a:spcBef>
                <a:spcPct val="50000"/>
              </a:spcBef>
            </a:pPr>
            <a:r>
              <a:rPr lang="en-US" sz="1800" dirty="0">
                <a:solidFill>
                  <a:schemeClr val="tx2"/>
                </a:solidFill>
                <a:latin typeface="Times New Roman" pitchFamily="18" charset="0"/>
              </a:rPr>
              <a:t>Integers (</a:t>
            </a:r>
            <a:r>
              <a:rPr lang="en-US" sz="1800" dirty="0" smtClean="0">
                <a:solidFill>
                  <a:schemeClr val="tx2"/>
                </a:solidFill>
                <a:latin typeface="Courier New" pitchFamily="49" charset="0"/>
              </a:rPr>
              <a:t>short</a:t>
            </a:r>
            <a:r>
              <a:rPr lang="en-US" sz="1800" dirty="0" smtClean="0">
                <a:solidFill>
                  <a:schemeClr val="tx2"/>
                </a:solidFill>
                <a:latin typeface="Times New Roman" pitchFamily="18" charset="0"/>
              </a:rPr>
              <a:t> and </a:t>
            </a:r>
            <a:r>
              <a:rPr lang="en-US" sz="1800" dirty="0">
                <a:solidFill>
                  <a:schemeClr val="tx2"/>
                </a:solidFill>
                <a:latin typeface="Courier New" pitchFamily="49" charset="0"/>
              </a:rPr>
              <a:t>long</a:t>
            </a:r>
            <a:r>
              <a:rPr lang="en-US" sz="1800" dirty="0">
                <a:solidFill>
                  <a:schemeClr val="tx2"/>
                </a:solidFill>
                <a:latin typeface="Times New Roman" pitchFamily="18" charset="0"/>
              </a:rPr>
              <a:t>) without the word "unsigned" are assumed to be </a:t>
            </a:r>
            <a:r>
              <a:rPr lang="en-US" sz="1800" dirty="0">
                <a:solidFill>
                  <a:schemeClr val="tx2"/>
                </a:solidFill>
                <a:latin typeface="Courier New" pitchFamily="49" charset="0"/>
              </a:rPr>
              <a:t>signed</a:t>
            </a:r>
            <a:r>
              <a:rPr lang="en-US" sz="1800" dirty="0">
                <a:solidFill>
                  <a:schemeClr val="tx2"/>
                </a:solidFill>
                <a:latin typeface="Times New Roman" pitchFamily="18" charset="0"/>
              </a:rPr>
              <a:t>. </a:t>
            </a:r>
          </a:p>
          <a:p>
            <a:pPr rtl="0" eaLnBrk="0" hangingPunct="0">
              <a:spcBef>
                <a:spcPct val="50000"/>
              </a:spcBef>
            </a:pPr>
            <a:r>
              <a:rPr lang="en-US" sz="1800" b="1" dirty="0">
                <a:solidFill>
                  <a:srgbClr val="0033CC"/>
                </a:solidFill>
                <a:latin typeface="Courier New" pitchFamily="49" charset="0"/>
              </a:rPr>
              <a:t>Signed</a:t>
            </a:r>
            <a:r>
              <a:rPr lang="en-US" sz="1800" dirty="0">
                <a:solidFill>
                  <a:schemeClr val="tx2"/>
                </a:solidFill>
                <a:latin typeface="Courier New" pitchFamily="49" charset="0"/>
              </a:rPr>
              <a:t> </a:t>
            </a:r>
            <a:r>
              <a:rPr lang="en-US" sz="1800" dirty="0" smtClean="0">
                <a:solidFill>
                  <a:schemeClr val="tx2"/>
                </a:solidFill>
                <a:latin typeface="Times New Roman" pitchFamily="18" charset="0"/>
              </a:rPr>
              <a:t>integers </a:t>
            </a:r>
            <a:r>
              <a:rPr lang="en-US" sz="1800" dirty="0">
                <a:solidFill>
                  <a:schemeClr val="tx2"/>
                </a:solidFill>
                <a:latin typeface="Times New Roman" pitchFamily="18" charset="0"/>
              </a:rPr>
              <a:t>- are either negative or </a:t>
            </a:r>
            <a:r>
              <a:rPr lang="en-US" sz="1800" dirty="0" smtClean="0">
                <a:solidFill>
                  <a:schemeClr val="tx2"/>
                </a:solidFill>
                <a:latin typeface="Times New Roman" pitchFamily="18" charset="0"/>
              </a:rPr>
              <a:t>positive: (short e.g. </a:t>
            </a:r>
            <a:r>
              <a:rPr lang="en-US" sz="1800" dirty="0">
                <a:solidFill>
                  <a:schemeClr val="tx2"/>
                </a:solidFill>
                <a:latin typeface="Times New Roman" pitchFamily="18" charset="0"/>
              </a:rPr>
              <a:t>-32,768 to </a:t>
            </a:r>
            <a:r>
              <a:rPr lang="en-US" sz="1800" dirty="0" smtClean="0">
                <a:solidFill>
                  <a:schemeClr val="tx2"/>
                </a:solidFill>
                <a:latin typeface="Times New Roman" pitchFamily="18" charset="0"/>
              </a:rPr>
              <a:t>32,767</a:t>
            </a:r>
            <a:r>
              <a:rPr lang="en-US" sz="1800" dirty="0">
                <a:solidFill>
                  <a:srgbClr val="1F497D"/>
                </a:solidFill>
                <a:latin typeface="Times New Roman" pitchFamily="18" charset="0"/>
              </a:rPr>
              <a:t>)</a:t>
            </a:r>
            <a:r>
              <a:rPr lang="en-US" dirty="0" smtClean="0">
                <a:solidFill>
                  <a:schemeClr val="tx2"/>
                </a:solidFill>
              </a:rPr>
              <a:t>.</a:t>
            </a:r>
            <a:endParaRPr lang="en-US" dirty="0">
              <a:solidFill>
                <a:schemeClr val="tx2"/>
              </a:solidFill>
            </a:endParaRPr>
          </a:p>
          <a:p>
            <a:pPr rtl="0" eaLnBrk="0" hangingPunct="0">
              <a:spcBef>
                <a:spcPct val="50000"/>
              </a:spcBef>
            </a:pPr>
            <a:r>
              <a:rPr lang="en-US" sz="1800" b="1" dirty="0">
                <a:solidFill>
                  <a:srgbClr val="0033CC"/>
                </a:solidFill>
                <a:latin typeface="Courier New" pitchFamily="49" charset="0"/>
              </a:rPr>
              <a:t>Unsigned</a:t>
            </a:r>
            <a:r>
              <a:rPr lang="en-US" sz="1800" dirty="0">
                <a:solidFill>
                  <a:schemeClr val="tx2"/>
                </a:solidFill>
                <a:latin typeface="Courier New" pitchFamily="49" charset="0"/>
              </a:rPr>
              <a:t> </a:t>
            </a:r>
            <a:r>
              <a:rPr lang="en-US" sz="1800" dirty="0" smtClean="0">
                <a:solidFill>
                  <a:schemeClr val="tx2"/>
                </a:solidFill>
                <a:latin typeface="Times New Roman" pitchFamily="18" charset="0"/>
              </a:rPr>
              <a:t>integers </a:t>
            </a:r>
            <a:r>
              <a:rPr lang="en-US" sz="1800" dirty="0">
                <a:solidFill>
                  <a:schemeClr val="tx2"/>
                </a:solidFill>
                <a:latin typeface="Times New Roman" pitchFamily="18" charset="0"/>
              </a:rPr>
              <a:t>- are always </a:t>
            </a:r>
            <a:r>
              <a:rPr lang="en-US" sz="1800" dirty="0" smtClean="0">
                <a:solidFill>
                  <a:schemeClr val="tx2"/>
                </a:solidFill>
                <a:latin typeface="Times New Roman" pitchFamily="18" charset="0"/>
              </a:rPr>
              <a:t>positive: (short e.g. 0 </a:t>
            </a:r>
            <a:r>
              <a:rPr lang="en-US" sz="1800" dirty="0">
                <a:solidFill>
                  <a:schemeClr val="tx2"/>
                </a:solidFill>
                <a:latin typeface="Times New Roman" pitchFamily="18" charset="0"/>
              </a:rPr>
              <a:t>to 65,535)</a:t>
            </a:r>
          </a:p>
          <a:p>
            <a:pPr rtl="0" eaLnBrk="0" hangingPunct="0">
              <a:spcBef>
                <a:spcPct val="50000"/>
              </a:spcBef>
            </a:pPr>
            <a:endParaRPr lang="en-US" sz="1800" dirty="0">
              <a:solidFill>
                <a:schemeClr val="tx2"/>
              </a:solidFill>
              <a:latin typeface="Times New Roman" pitchFamily="18" charset="0"/>
            </a:endParaRPr>
          </a:p>
          <a:p>
            <a:pPr rtl="0" eaLnBrk="0" hangingPunct="0">
              <a:spcBef>
                <a:spcPct val="50000"/>
              </a:spcBef>
            </a:pPr>
            <a:r>
              <a:rPr lang="en-US" sz="1800" dirty="0">
                <a:solidFill>
                  <a:schemeClr val="tx2"/>
                </a:solidFill>
                <a:latin typeface="Times New Roman" pitchFamily="18" charset="0"/>
              </a:rPr>
              <a:t>you have the same number of  bytes for both </a:t>
            </a:r>
            <a:r>
              <a:rPr lang="en-US" sz="1800" dirty="0" smtClean="0">
                <a:solidFill>
                  <a:schemeClr val="tx2"/>
                </a:solidFill>
                <a:latin typeface="Courier New" pitchFamily="49" charset="0"/>
              </a:rPr>
              <a:t>signed</a:t>
            </a:r>
            <a:r>
              <a:rPr lang="en-US" sz="1800" dirty="0" smtClean="0">
                <a:solidFill>
                  <a:schemeClr val="tx2"/>
                </a:solidFill>
                <a:latin typeface="Times New Roman" pitchFamily="18" charset="0"/>
              </a:rPr>
              <a:t> and </a:t>
            </a:r>
            <a:r>
              <a:rPr lang="en-US" sz="1800" dirty="0" smtClean="0">
                <a:solidFill>
                  <a:schemeClr val="tx2"/>
                </a:solidFill>
                <a:latin typeface="Courier New" pitchFamily="49" charset="0"/>
              </a:rPr>
              <a:t>unsigned</a:t>
            </a:r>
            <a:r>
              <a:rPr lang="en-US" sz="1800" dirty="0" smtClean="0">
                <a:solidFill>
                  <a:schemeClr val="tx2"/>
                </a:solidFill>
                <a:latin typeface="Times New Roman" pitchFamily="18" charset="0"/>
              </a:rPr>
              <a:t> integers</a:t>
            </a:r>
            <a:r>
              <a:rPr lang="en-US" sz="1800" dirty="0">
                <a:solidFill>
                  <a:schemeClr val="tx2"/>
                </a:solidFill>
                <a:latin typeface="Times New Roman" pitchFamily="18" charset="0"/>
              </a:rPr>
              <a:t>, so the largest number you can store in an </a:t>
            </a:r>
            <a:r>
              <a:rPr lang="en-US" sz="1800" dirty="0" smtClean="0">
                <a:solidFill>
                  <a:schemeClr val="tx2"/>
                </a:solidFill>
                <a:latin typeface="Courier New" pitchFamily="49" charset="0"/>
              </a:rPr>
              <a:t>unsigned</a:t>
            </a:r>
            <a:r>
              <a:rPr lang="en-US" sz="1800" dirty="0" smtClean="0">
                <a:solidFill>
                  <a:schemeClr val="tx2"/>
                </a:solidFill>
                <a:latin typeface="Times New Roman" pitchFamily="18" charset="0"/>
              </a:rPr>
              <a:t> integer </a:t>
            </a:r>
            <a:r>
              <a:rPr lang="en-US" sz="1800" dirty="0">
                <a:solidFill>
                  <a:schemeClr val="tx2"/>
                </a:solidFill>
                <a:latin typeface="Times New Roman" pitchFamily="18" charset="0"/>
              </a:rPr>
              <a:t>is twice as big as the largest positive number you can store in a </a:t>
            </a:r>
            <a:r>
              <a:rPr lang="en-US" sz="1800" dirty="0" smtClean="0">
                <a:solidFill>
                  <a:schemeClr val="tx2"/>
                </a:solidFill>
                <a:latin typeface="Courier New" pitchFamily="49" charset="0"/>
              </a:rPr>
              <a:t>signed</a:t>
            </a:r>
            <a:r>
              <a:rPr lang="en-US" sz="1800" dirty="0" smtClean="0">
                <a:solidFill>
                  <a:schemeClr val="tx2"/>
                </a:solidFill>
                <a:latin typeface="Times New Roman" pitchFamily="18" charset="0"/>
              </a:rPr>
              <a:t> integer</a:t>
            </a:r>
            <a:r>
              <a:rPr lang="en-US" sz="1800" dirty="0">
                <a:solidFill>
                  <a:schemeClr val="tx2"/>
                </a:solidFill>
                <a:latin typeface="Times New Roman" pitchFamily="18" charset="0"/>
              </a:rPr>
              <a:t>.</a:t>
            </a:r>
          </a:p>
        </p:txBody>
      </p:sp>
      <p:pic>
        <p:nvPicPr>
          <p:cNvPr id="22535" name="תמונה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5065713"/>
            <a:ext cx="4421187"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txBox="1">
            <a:spLocks noGrp="1"/>
          </p:cNvSpPr>
          <p:nvPr/>
        </p:nvSpPr>
        <p:spPr bwMode="auto">
          <a:xfrm>
            <a:off x="3352800" y="6248400"/>
            <a:ext cx="29718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5" name="Slide Number Placeholder 5"/>
          <p:cNvSpPr txBox="1">
            <a:spLocks noGrp="1"/>
          </p:cNvSpPr>
          <p:nvPr/>
        </p:nvSpPr>
        <p:spPr bwMode="auto">
          <a:xfrm>
            <a:off x="-952500" y="6386513"/>
            <a:ext cx="1905000" cy="457200"/>
          </a:xfrm>
          <a:prstGeom prst="rect">
            <a:avLst/>
          </a:prstGeom>
          <a:noFill/>
          <a:ln>
            <a:miter lim="800000"/>
            <a:headEnd/>
            <a:tailEnd/>
          </a:ln>
        </p:spPr>
        <p:txBody>
          <a:bodyPr/>
          <a:lstStyle/>
          <a:p>
            <a:pPr algn="r" rtl="0">
              <a:defRPr/>
            </a:pPr>
            <a:fld id="{0C6D3F6C-33A6-4554-8C18-0997FD605766}" type="slidenum">
              <a:rPr lang="fa-IR" sz="1000">
                <a:latin typeface="Arial" charset="0"/>
                <a:cs typeface="+mn-cs"/>
              </a:rPr>
              <a:pPr algn="r" rtl="0">
                <a:defRPr/>
              </a:pPr>
              <a:t>3</a:t>
            </a:fld>
            <a:endParaRPr lang="en-US" sz="1000">
              <a:latin typeface="Arial" charset="0"/>
              <a:cs typeface="+mn-cs"/>
            </a:endParaRPr>
          </a:p>
        </p:txBody>
      </p:sp>
      <p:sp>
        <p:nvSpPr>
          <p:cNvPr id="5124" name="Rectangle 2"/>
          <p:cNvSpPr>
            <a:spLocks noGrp="1" noChangeArrowheads="1"/>
          </p:cNvSpPr>
          <p:nvPr>
            <p:ph type="title" idx="4294967295"/>
          </p:nvPr>
        </p:nvSpPr>
        <p:spPr>
          <a:xfrm>
            <a:off x="838200" y="838200"/>
            <a:ext cx="4724400" cy="457200"/>
          </a:xfrm>
        </p:spPr>
        <p:txBody>
          <a:bodyPr>
            <a:normAutofit fontScale="90000"/>
          </a:bodyPr>
          <a:lstStyle/>
          <a:p>
            <a:pPr algn="l" eaLnBrk="1" hangingPunct="1">
              <a:defRPr/>
            </a:pPr>
            <a:r>
              <a:rPr lang="en-US" sz="3600" b="1" smtClean="0">
                <a:latin typeface="Times" pitchFamily="18" charset="0"/>
                <a:cs typeface="Times New Roman" pitchFamily="18" charset="0"/>
              </a:rPr>
              <a:t>Index</a:t>
            </a:r>
          </a:p>
        </p:txBody>
      </p:sp>
      <p:sp>
        <p:nvSpPr>
          <p:cNvPr id="6" name="Rectangle 21"/>
          <p:cNvSpPr>
            <a:spLocks noChangeArrowheads="1"/>
          </p:cNvSpPr>
          <p:nvPr/>
        </p:nvSpPr>
        <p:spPr bwMode="auto">
          <a:xfrm>
            <a:off x="762000" y="1371600"/>
            <a:ext cx="78486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152400" indent="-152400" rtl="0">
              <a:buFontTx/>
              <a:buAutoNum type="arabicPeriod"/>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Introduction                                                                                            5  </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Variable And </a:t>
            </a:r>
            <a:r>
              <a:rPr lang="en-US" sz="1800" dirty="0" smtClean="0">
                <a:latin typeface="Times New Roman" pitchFamily="18" charset="0"/>
                <a:cs typeface="Times New Roman" pitchFamily="18" charset="0"/>
              </a:rPr>
              <a:t>Constants                                                                        20</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Expressions And </a:t>
            </a:r>
            <a:r>
              <a:rPr lang="en-US" sz="1800" dirty="0" smtClean="0">
                <a:latin typeface="Times New Roman" pitchFamily="18" charset="0"/>
                <a:cs typeface="Times New Roman" pitchFamily="18" charset="0"/>
              </a:rPr>
              <a:t>Statements                                                                42</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Loops                                                                                                    60</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Functions                                                                                           </a:t>
            </a:r>
            <a:r>
              <a:rPr lang="en-US" sz="1800" dirty="0" smtClean="0">
                <a:latin typeface="Times New Roman" pitchFamily="18" charset="0"/>
                <a:cs typeface="Times New Roman" pitchFamily="18" charset="0"/>
              </a:rPr>
              <a:t>   71</a:t>
            </a:r>
          </a:p>
          <a:p>
            <a:pPr marL="152400" indent="-152400" rtl="0">
              <a:buFontTx/>
              <a:buAutoNum type="arabicPeriod"/>
            </a:pPr>
            <a:r>
              <a:rPr lang="en-US" sz="1800" dirty="0">
                <a:latin typeface="Times New Roman" pitchFamily="18" charset="0"/>
                <a:cs typeface="Times New Roman" pitchFamily="18" charset="0"/>
              </a:rPr>
              <a:t>    Header </a:t>
            </a:r>
            <a:r>
              <a:rPr lang="en-US" sz="1800" dirty="0" smtClean="0">
                <a:latin typeface="Times New Roman" pitchFamily="18" charset="0"/>
                <a:cs typeface="Times New Roman" pitchFamily="18" charset="0"/>
              </a:rPr>
              <a:t>Files                                                                                          85</a:t>
            </a:r>
          </a:p>
          <a:p>
            <a:pPr marL="152400" indent="-152400" rtl="0">
              <a:buFontTx/>
              <a:buAutoNum type="arabicPeriod"/>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Arrays                                                                                                   89</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Pointers                                                                                                 97</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Strings                                                                                                  103</a:t>
            </a:r>
            <a:endParaRPr lang="en-US" sz="1800" dirty="0">
              <a:latin typeface="Times New Roman" pitchFamily="18" charset="0"/>
              <a:cs typeface="Times New Roman" pitchFamily="18" charset="0"/>
            </a:endParaRPr>
          </a:p>
          <a:p>
            <a:pPr marL="152400" indent="-152400" rtl="0">
              <a:buFontTx/>
              <a:buAutoNum type="arabicPeriod"/>
            </a:pPr>
            <a:r>
              <a:rPr lang="en-US" sz="1800" dirty="0" smtClean="0">
                <a:latin typeface="Times New Roman" pitchFamily="18" charset="0"/>
                <a:cs typeface="Times New Roman" pitchFamily="18" charset="0"/>
              </a:rPr>
              <a:t>  Dynamic </a:t>
            </a:r>
            <a:r>
              <a:rPr lang="en-US" sz="1800" dirty="0">
                <a:latin typeface="Times New Roman" pitchFamily="18" charset="0"/>
                <a:cs typeface="Times New Roman" pitchFamily="18" charset="0"/>
              </a:rPr>
              <a:t>Memory </a:t>
            </a:r>
            <a:r>
              <a:rPr lang="en-US" sz="1800" dirty="0" smtClean="0">
                <a:latin typeface="Times New Roman" pitchFamily="18" charset="0"/>
                <a:cs typeface="Times New Roman" pitchFamily="18" charset="0"/>
              </a:rPr>
              <a:t>Allocations                                                             116</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Arguments to </a:t>
            </a:r>
            <a:r>
              <a:rPr lang="en-US" sz="1800" dirty="0" smtClean="0">
                <a:latin typeface="Times New Roman" pitchFamily="18" charset="0"/>
                <a:cs typeface="Times New Roman" pitchFamily="18" charset="0"/>
              </a:rPr>
              <a:t>main                                                                               131</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Pointer to </a:t>
            </a:r>
            <a:r>
              <a:rPr lang="en-US" sz="1800" dirty="0" smtClean="0">
                <a:latin typeface="Times New Roman" pitchFamily="18" charset="0"/>
                <a:cs typeface="Times New Roman" pitchFamily="18" charset="0"/>
              </a:rPr>
              <a:t>Functions                                                                             134</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Structures                                                                                             137</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Bitwise </a:t>
            </a:r>
            <a:r>
              <a:rPr lang="en-US" sz="1800" dirty="0" smtClean="0">
                <a:latin typeface="Times New Roman" pitchFamily="18" charset="0"/>
                <a:cs typeface="Times New Roman" pitchFamily="18" charset="0"/>
              </a:rPr>
              <a:t>Operations                                                                              145</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Big &amp; Little </a:t>
            </a:r>
            <a:r>
              <a:rPr lang="en-US" sz="1800" dirty="0" smtClean="0">
                <a:latin typeface="Times New Roman" pitchFamily="18" charset="0"/>
                <a:cs typeface="Times New Roman" pitchFamily="18" charset="0"/>
              </a:rPr>
              <a:t>Endian                                                                             151</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Bit Fields &amp; </a:t>
            </a:r>
            <a:r>
              <a:rPr lang="en-US" sz="1800" dirty="0" smtClean="0">
                <a:latin typeface="Times New Roman" pitchFamily="18" charset="0"/>
                <a:cs typeface="Times New Roman" pitchFamily="18" charset="0"/>
              </a:rPr>
              <a:t>Unions                                                                             155</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IO </a:t>
            </a:r>
            <a:r>
              <a:rPr lang="en-US" sz="1800" dirty="0" smtClean="0">
                <a:latin typeface="Times New Roman" pitchFamily="18" charset="0"/>
                <a:cs typeface="Times New Roman" pitchFamily="18" charset="0"/>
              </a:rPr>
              <a:t>commands                                                                                       166</a:t>
            </a:r>
            <a:endParaRPr lang="en-US" sz="1800" dirty="0">
              <a:latin typeface="Times New Roman" pitchFamily="18" charset="0"/>
              <a:cs typeface="Times New Roman" pitchFamily="18" charset="0"/>
            </a:endParaRPr>
          </a:p>
          <a:p>
            <a:pPr marL="152400" indent="-152400" rtl="0">
              <a:buFontTx/>
              <a:buAutoNum type="arabicPeriod"/>
            </a:pPr>
            <a:r>
              <a:rPr lang="en-US" sz="1800" dirty="0">
                <a:latin typeface="Times New Roman" pitchFamily="18" charset="0"/>
                <a:cs typeface="Times New Roman" pitchFamily="18" charset="0"/>
              </a:rPr>
              <a:t>  the extern </a:t>
            </a:r>
            <a:r>
              <a:rPr lang="en-US" sz="1800" dirty="0" smtClean="0">
                <a:latin typeface="Times New Roman" pitchFamily="18" charset="0"/>
                <a:cs typeface="Times New Roman" pitchFamily="18" charset="0"/>
              </a:rPr>
              <a:t>Keyword                                                                              179</a:t>
            </a:r>
            <a:endParaRPr lang="en-US" sz="1800" dirty="0">
              <a:latin typeface="Times New Roman" pitchFamily="18" charset="0"/>
              <a:cs typeface="Times New Roman" pitchFamily="18" charset="0"/>
            </a:endParaRPr>
          </a:p>
          <a:p>
            <a:pPr marL="152400" indent="-152400" rtl="0">
              <a:buFontTx/>
              <a:buAutoNum type="arabicPeriod"/>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235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EE6149A-C01A-4B72-8EAB-958DADADF9BC}" type="slidenum">
              <a:rPr lang="he-IL" sz="1200" smtClean="0">
                <a:solidFill>
                  <a:srgbClr val="898989"/>
                </a:solidFill>
                <a:cs typeface="Arial" pitchFamily="34" charset="0"/>
              </a:rPr>
              <a:pPr eaLnBrk="1" hangingPunct="1"/>
              <a:t>30</a:t>
            </a:fld>
            <a:endParaRPr lang="en-US" sz="1200" smtClean="0">
              <a:solidFill>
                <a:srgbClr val="898989"/>
              </a:solidFill>
            </a:endParaRPr>
          </a:p>
        </p:txBody>
      </p:sp>
      <p:sp>
        <p:nvSpPr>
          <p:cNvPr id="20486" name="Rectangle 94"/>
          <p:cNvSpPr>
            <a:spLocks noChangeArrowheads="1"/>
          </p:cNvSpPr>
          <p:nvPr/>
        </p:nvSpPr>
        <p:spPr bwMode="auto">
          <a:xfrm>
            <a:off x="762000" y="1535113"/>
            <a:ext cx="800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defRPr/>
            </a:pPr>
            <a:r>
              <a:rPr lang="en-US" sz="1800" b="1" dirty="0" smtClean="0">
                <a:solidFill>
                  <a:srgbClr val="FF0000"/>
                </a:solidFill>
                <a:latin typeface="Courier New" pitchFamily="49" charset="0"/>
                <a:cs typeface="Narkisim" pitchFamily="34" charset="-79"/>
              </a:rPr>
              <a:t>signed </a:t>
            </a:r>
            <a:r>
              <a:rPr lang="en-US" sz="1800" b="1" dirty="0">
                <a:solidFill>
                  <a:srgbClr val="FF0000"/>
                </a:solidFill>
                <a:latin typeface="Courier New" pitchFamily="49" charset="0"/>
                <a:cs typeface="Narkisim" pitchFamily="34" charset="-79"/>
              </a:rPr>
              <a:t>char </a:t>
            </a:r>
            <a:r>
              <a:rPr lang="en-US" sz="1800" b="1" dirty="0" err="1">
                <a:solidFill>
                  <a:srgbClr val="FF0000"/>
                </a:solidFill>
                <a:latin typeface="Courier New" pitchFamily="49" charset="0"/>
                <a:cs typeface="Narkisim" pitchFamily="34" charset="-79"/>
              </a:rPr>
              <a:t>ch</a:t>
            </a:r>
            <a:r>
              <a:rPr lang="en-US" sz="1800" b="1" dirty="0">
                <a:solidFill>
                  <a:srgbClr val="FF0000"/>
                </a:solidFill>
                <a:latin typeface="Courier New" pitchFamily="49" charset="0"/>
                <a:cs typeface="Narkisim" pitchFamily="34" charset="-79"/>
              </a:rPr>
              <a:t> = 130; </a:t>
            </a:r>
            <a:r>
              <a:rPr lang="en-US" sz="1800" b="1" dirty="0" smtClean="0">
                <a:solidFill>
                  <a:srgbClr val="FF0000"/>
                </a:solidFill>
                <a:latin typeface="Courier New" pitchFamily="49" charset="0"/>
                <a:cs typeface="Narkisim" pitchFamily="34" charset="-79"/>
              </a:rPr>
              <a:t>          </a:t>
            </a:r>
            <a:r>
              <a:rPr lang="en-US" sz="1800" dirty="0" smtClean="0">
                <a:solidFill>
                  <a:schemeClr val="accent3">
                    <a:lumMod val="50000"/>
                  </a:schemeClr>
                </a:solidFill>
                <a:latin typeface="Courier New" pitchFamily="49" charset="0"/>
                <a:cs typeface="Narkisim" pitchFamily="34" charset="-79"/>
              </a:rPr>
              <a:t>// </a:t>
            </a:r>
            <a:r>
              <a:rPr lang="en-US" sz="1800" dirty="0">
                <a:solidFill>
                  <a:schemeClr val="accent3">
                    <a:lumMod val="50000"/>
                  </a:schemeClr>
                </a:solidFill>
                <a:latin typeface="Courier New" pitchFamily="49" charset="0"/>
                <a:cs typeface="Narkisim" pitchFamily="34" charset="-79"/>
              </a:rPr>
              <a:t>same as </a:t>
            </a:r>
            <a:r>
              <a:rPr lang="en-US" sz="1800" dirty="0" err="1" smtClean="0">
                <a:solidFill>
                  <a:schemeClr val="accent3">
                    <a:lumMod val="50000"/>
                  </a:schemeClr>
                </a:solidFill>
                <a:latin typeface="Courier New" pitchFamily="49" charset="0"/>
                <a:cs typeface="Narkisim" pitchFamily="34" charset="-79"/>
              </a:rPr>
              <a:t>ch</a:t>
            </a:r>
            <a:r>
              <a:rPr lang="en-US" sz="1800" dirty="0" smtClean="0">
                <a:solidFill>
                  <a:schemeClr val="accent3">
                    <a:lumMod val="50000"/>
                  </a:schemeClr>
                </a:solidFill>
                <a:latin typeface="Courier New" pitchFamily="49" charset="0"/>
                <a:cs typeface="Narkisim" pitchFamily="34" charset="-79"/>
              </a:rPr>
              <a:t> </a:t>
            </a:r>
            <a:r>
              <a:rPr lang="en-US" sz="1800" dirty="0">
                <a:solidFill>
                  <a:schemeClr val="accent3">
                    <a:lumMod val="50000"/>
                  </a:schemeClr>
                </a:solidFill>
                <a:latin typeface="Courier New" pitchFamily="49" charset="0"/>
                <a:cs typeface="Narkisim" pitchFamily="34" charset="-79"/>
              </a:rPr>
              <a:t>= -126;</a:t>
            </a:r>
            <a:endParaRPr lang="en-US" sz="1800" dirty="0">
              <a:solidFill>
                <a:schemeClr val="accent3">
                  <a:lumMod val="50000"/>
                </a:schemeClr>
              </a:solidFill>
              <a:latin typeface="Times New Roman" pitchFamily="18" charset="0"/>
              <a:cs typeface="Narkisim" pitchFamily="34" charset="-79"/>
            </a:endParaRPr>
          </a:p>
        </p:txBody>
      </p:sp>
      <p:pic>
        <p:nvPicPr>
          <p:cNvPr id="23557" name="תמונה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1905000"/>
            <a:ext cx="44196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52"/>
          <p:cNvSpPr>
            <a:spLocks noChangeArrowheads="1"/>
          </p:cNvSpPr>
          <p:nvPr/>
        </p:nvSpPr>
        <p:spPr bwMode="auto">
          <a:xfrm>
            <a:off x="306388" y="420688"/>
            <a:ext cx="41894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r>
              <a:rPr lang="en-US" sz="3600" b="1">
                <a:latin typeface="Times New Roman" pitchFamily="18" charset="0"/>
                <a:cs typeface="Times New Roman" pitchFamily="18" charset="0"/>
              </a:rPr>
              <a:t>Signed / Unsigned </a:t>
            </a:r>
            <a:r>
              <a:rPr lang="en-US" sz="1200" b="1">
                <a:latin typeface="Times New Roman" pitchFamily="18" charset="0"/>
                <a:cs typeface="Times New Roman" pitchFamily="18" charset="0"/>
              </a:rPr>
              <a:t>(2)</a:t>
            </a:r>
            <a:endParaRPr lang="en-US" sz="3600" b="1">
              <a:latin typeface="Times New Roman" pitchFamily="18" charset="0"/>
              <a:cs typeface="Times New Roman" pitchFamily="18" charset="0"/>
            </a:endParaRPr>
          </a:p>
        </p:txBody>
      </p:sp>
      <p:sp>
        <p:nvSpPr>
          <p:cNvPr id="9" name="Rectangle 94"/>
          <p:cNvSpPr>
            <a:spLocks noChangeArrowheads="1"/>
          </p:cNvSpPr>
          <p:nvPr/>
        </p:nvSpPr>
        <p:spPr bwMode="auto">
          <a:xfrm>
            <a:off x="762000" y="3554413"/>
            <a:ext cx="800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defRPr/>
            </a:pPr>
            <a:r>
              <a:rPr lang="en-US" sz="1800" b="1" dirty="0">
                <a:solidFill>
                  <a:srgbClr val="FF0000"/>
                </a:solidFill>
                <a:latin typeface="Courier New" pitchFamily="49" charset="0"/>
                <a:cs typeface="Narkisim" pitchFamily="34" charset="-79"/>
              </a:rPr>
              <a:t>unsigned char </a:t>
            </a:r>
            <a:r>
              <a:rPr lang="en-US" sz="1800" b="1" dirty="0" err="1">
                <a:solidFill>
                  <a:srgbClr val="FF0000"/>
                </a:solidFill>
                <a:latin typeface="Courier New" pitchFamily="49" charset="0"/>
                <a:cs typeface="Narkisim" pitchFamily="34" charset="-79"/>
              </a:rPr>
              <a:t>ch</a:t>
            </a:r>
            <a:r>
              <a:rPr lang="en-US" sz="1800" b="1" dirty="0">
                <a:solidFill>
                  <a:srgbClr val="FF0000"/>
                </a:solidFill>
                <a:latin typeface="Courier New" pitchFamily="49" charset="0"/>
                <a:cs typeface="Narkisim" pitchFamily="34" charset="-79"/>
              </a:rPr>
              <a:t> = 130;         </a:t>
            </a:r>
            <a:r>
              <a:rPr lang="en-US" sz="1800" dirty="0">
                <a:solidFill>
                  <a:schemeClr val="accent3">
                    <a:lumMod val="50000"/>
                  </a:schemeClr>
                </a:solidFill>
                <a:latin typeface="Courier New" pitchFamily="49" charset="0"/>
                <a:cs typeface="Narkisim" pitchFamily="34" charset="-79"/>
              </a:rPr>
              <a:t>// same as </a:t>
            </a:r>
            <a:r>
              <a:rPr lang="en-US" sz="1800" dirty="0" err="1" smtClean="0">
                <a:solidFill>
                  <a:schemeClr val="accent3">
                    <a:lumMod val="50000"/>
                  </a:schemeClr>
                </a:solidFill>
                <a:latin typeface="Courier New" pitchFamily="49" charset="0"/>
                <a:cs typeface="Narkisim" pitchFamily="34" charset="-79"/>
              </a:rPr>
              <a:t>ch</a:t>
            </a:r>
            <a:r>
              <a:rPr lang="en-US" sz="1800" dirty="0" smtClean="0">
                <a:solidFill>
                  <a:schemeClr val="accent3">
                    <a:lumMod val="50000"/>
                  </a:schemeClr>
                </a:solidFill>
                <a:latin typeface="Courier New" pitchFamily="49" charset="0"/>
                <a:cs typeface="Narkisim" pitchFamily="34" charset="-79"/>
              </a:rPr>
              <a:t> </a:t>
            </a:r>
            <a:r>
              <a:rPr lang="en-US" sz="1800" dirty="0">
                <a:solidFill>
                  <a:schemeClr val="accent3">
                    <a:lumMod val="50000"/>
                  </a:schemeClr>
                </a:solidFill>
                <a:latin typeface="Courier New" pitchFamily="49" charset="0"/>
                <a:cs typeface="Narkisim" pitchFamily="34" charset="-79"/>
              </a:rPr>
              <a:t>= -126</a:t>
            </a:r>
            <a:endParaRPr lang="en-US" sz="1800" dirty="0">
              <a:solidFill>
                <a:schemeClr val="accent3">
                  <a:lumMod val="50000"/>
                </a:schemeClr>
              </a:solidFill>
              <a:latin typeface="Times New Roman" pitchFamily="18" charset="0"/>
              <a:cs typeface="Narkisim" pitchFamily="34" charset="-79"/>
            </a:endParaRPr>
          </a:p>
        </p:txBody>
      </p:sp>
      <p:sp>
        <p:nvSpPr>
          <p:cNvPr id="23560" name="TextBox 2"/>
          <p:cNvSpPr txBox="1">
            <a:spLocks noChangeArrowheads="1"/>
          </p:cNvSpPr>
          <p:nvPr/>
        </p:nvSpPr>
        <p:spPr bwMode="auto">
          <a:xfrm>
            <a:off x="2720975" y="23431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1</a:t>
            </a:r>
            <a:endParaRPr lang="he-IL" sz="2000"/>
          </a:p>
        </p:txBody>
      </p:sp>
      <p:sp>
        <p:nvSpPr>
          <p:cNvPr id="23561" name="TextBox 12"/>
          <p:cNvSpPr txBox="1">
            <a:spLocks noChangeArrowheads="1"/>
          </p:cNvSpPr>
          <p:nvPr/>
        </p:nvSpPr>
        <p:spPr bwMode="auto">
          <a:xfrm>
            <a:off x="5943600" y="23431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1</a:t>
            </a:r>
            <a:endParaRPr lang="he-IL" sz="2000"/>
          </a:p>
        </p:txBody>
      </p:sp>
      <p:sp>
        <p:nvSpPr>
          <p:cNvPr id="23562" name="TextBox 15"/>
          <p:cNvSpPr txBox="1">
            <a:spLocks noChangeArrowheads="1"/>
          </p:cNvSpPr>
          <p:nvPr/>
        </p:nvSpPr>
        <p:spPr bwMode="auto">
          <a:xfrm>
            <a:off x="3276600" y="23431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3563" name="TextBox 16"/>
          <p:cNvSpPr txBox="1">
            <a:spLocks noChangeArrowheads="1"/>
          </p:cNvSpPr>
          <p:nvPr/>
        </p:nvSpPr>
        <p:spPr bwMode="auto">
          <a:xfrm>
            <a:off x="3810000" y="23431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3564" name="TextBox 17"/>
          <p:cNvSpPr txBox="1">
            <a:spLocks noChangeArrowheads="1"/>
          </p:cNvSpPr>
          <p:nvPr/>
        </p:nvSpPr>
        <p:spPr bwMode="auto">
          <a:xfrm>
            <a:off x="4332288" y="23431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3565" name="TextBox 18"/>
          <p:cNvSpPr txBox="1">
            <a:spLocks noChangeArrowheads="1"/>
          </p:cNvSpPr>
          <p:nvPr/>
        </p:nvSpPr>
        <p:spPr bwMode="auto">
          <a:xfrm>
            <a:off x="4876800" y="233362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3566" name="TextBox 19"/>
          <p:cNvSpPr txBox="1">
            <a:spLocks noChangeArrowheads="1"/>
          </p:cNvSpPr>
          <p:nvPr/>
        </p:nvSpPr>
        <p:spPr bwMode="auto">
          <a:xfrm>
            <a:off x="5410200" y="233362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3567" name="TextBox 20"/>
          <p:cNvSpPr txBox="1">
            <a:spLocks noChangeArrowheads="1"/>
          </p:cNvSpPr>
          <p:nvPr/>
        </p:nvSpPr>
        <p:spPr bwMode="auto">
          <a:xfrm>
            <a:off x="6477000" y="23431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pic>
        <p:nvPicPr>
          <p:cNvPr id="23568" name="תמונה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4288" y="4000500"/>
            <a:ext cx="4421187"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9" name="TextBox 23"/>
          <p:cNvSpPr txBox="1">
            <a:spLocks noChangeArrowheads="1"/>
          </p:cNvSpPr>
          <p:nvPr/>
        </p:nvSpPr>
        <p:spPr bwMode="auto">
          <a:xfrm>
            <a:off x="2722563" y="44386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dirty="0"/>
              <a:t>1</a:t>
            </a:r>
            <a:endParaRPr lang="he-IL" sz="2000" dirty="0"/>
          </a:p>
        </p:txBody>
      </p:sp>
      <p:sp>
        <p:nvSpPr>
          <p:cNvPr id="23570" name="TextBox 24"/>
          <p:cNvSpPr txBox="1">
            <a:spLocks noChangeArrowheads="1"/>
          </p:cNvSpPr>
          <p:nvPr/>
        </p:nvSpPr>
        <p:spPr bwMode="auto">
          <a:xfrm>
            <a:off x="5945188" y="4438650"/>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1</a:t>
            </a:r>
            <a:endParaRPr lang="he-IL" sz="2000"/>
          </a:p>
        </p:txBody>
      </p:sp>
      <p:sp>
        <p:nvSpPr>
          <p:cNvPr id="23571" name="TextBox 25"/>
          <p:cNvSpPr txBox="1">
            <a:spLocks noChangeArrowheads="1"/>
          </p:cNvSpPr>
          <p:nvPr/>
        </p:nvSpPr>
        <p:spPr bwMode="auto">
          <a:xfrm>
            <a:off x="3278188" y="4438650"/>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3572" name="TextBox 26"/>
          <p:cNvSpPr txBox="1">
            <a:spLocks noChangeArrowheads="1"/>
          </p:cNvSpPr>
          <p:nvPr/>
        </p:nvSpPr>
        <p:spPr bwMode="auto">
          <a:xfrm>
            <a:off x="3811588" y="4438650"/>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3573" name="TextBox 27"/>
          <p:cNvSpPr txBox="1">
            <a:spLocks noChangeArrowheads="1"/>
          </p:cNvSpPr>
          <p:nvPr/>
        </p:nvSpPr>
        <p:spPr bwMode="auto">
          <a:xfrm>
            <a:off x="4333875" y="44386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3574" name="TextBox 28"/>
          <p:cNvSpPr txBox="1">
            <a:spLocks noChangeArrowheads="1"/>
          </p:cNvSpPr>
          <p:nvPr/>
        </p:nvSpPr>
        <p:spPr bwMode="auto">
          <a:xfrm>
            <a:off x="4878388" y="44291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3575" name="TextBox 29"/>
          <p:cNvSpPr txBox="1">
            <a:spLocks noChangeArrowheads="1"/>
          </p:cNvSpPr>
          <p:nvPr/>
        </p:nvSpPr>
        <p:spPr bwMode="auto">
          <a:xfrm>
            <a:off x="5411788" y="44291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3576" name="TextBox 30"/>
          <p:cNvSpPr txBox="1">
            <a:spLocks noChangeArrowheads="1"/>
          </p:cNvSpPr>
          <p:nvPr/>
        </p:nvSpPr>
        <p:spPr bwMode="auto">
          <a:xfrm>
            <a:off x="6478588" y="4438650"/>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2000"/>
              <a:t>0</a:t>
            </a:r>
            <a:endParaRPr lang="he-IL" sz="2000"/>
          </a:p>
        </p:txBody>
      </p:sp>
      <p:sp>
        <p:nvSpPr>
          <p:cNvPr id="25" name="Rectangle 4"/>
          <p:cNvSpPr>
            <a:spLocks noChangeArrowheads="1"/>
          </p:cNvSpPr>
          <p:nvPr/>
        </p:nvSpPr>
        <p:spPr bwMode="auto">
          <a:xfrm>
            <a:off x="763588" y="5334000"/>
            <a:ext cx="7466012" cy="6096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dirty="0" smtClean="0">
                <a:solidFill>
                  <a:schemeClr val="tx2"/>
                </a:solidFill>
              </a:rPr>
              <a:t>If not specified, the type will be signed. </a:t>
            </a:r>
          </a:p>
          <a:p>
            <a:pPr rtl="0" eaLnBrk="0" hangingPunct="0"/>
            <a:r>
              <a:rPr lang="en-US" sz="1800" dirty="0" smtClean="0">
                <a:solidFill>
                  <a:schemeClr val="tx2"/>
                </a:solidFill>
              </a:rPr>
              <a:t>For example char </a:t>
            </a:r>
            <a:r>
              <a:rPr lang="en-US" sz="1800" dirty="0" err="1" smtClean="0">
                <a:solidFill>
                  <a:schemeClr val="tx2"/>
                </a:solidFill>
              </a:rPr>
              <a:t>ch</a:t>
            </a:r>
            <a:r>
              <a:rPr lang="en-US" sz="1800" dirty="0">
                <a:solidFill>
                  <a:schemeClr val="tx2"/>
                </a:solidFill>
              </a:rPr>
              <a:t> </a:t>
            </a:r>
            <a:r>
              <a:rPr lang="en-US" sz="1800" dirty="0" smtClean="0">
                <a:solidFill>
                  <a:schemeClr val="tx2"/>
                </a:solidFill>
              </a:rPr>
              <a:t>= 255 sets </a:t>
            </a:r>
            <a:r>
              <a:rPr lang="en-US" sz="1800" dirty="0" err="1" smtClean="0">
                <a:solidFill>
                  <a:schemeClr val="tx2"/>
                </a:solidFill>
              </a:rPr>
              <a:t>ch</a:t>
            </a:r>
            <a:r>
              <a:rPr lang="en-US" sz="1800" dirty="0" smtClean="0">
                <a:solidFill>
                  <a:schemeClr val="tx2"/>
                </a:solidFill>
              </a:rPr>
              <a:t> with the value of 0xFF (= -1)</a:t>
            </a:r>
            <a:endParaRPr lang="en-US" sz="1800" dirty="0">
              <a:solidFill>
                <a:schemeClr val="tx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7"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EE6149A-C01A-4B72-8EAB-958DADADF9BC}" type="slidenum">
              <a:rPr lang="he-IL" sz="1200" smtClean="0">
                <a:solidFill>
                  <a:srgbClr val="898989"/>
                </a:solidFill>
                <a:cs typeface="Arial" pitchFamily="34" charset="0"/>
              </a:rPr>
              <a:pPr eaLnBrk="1" hangingPunct="1"/>
              <a:t>31</a:t>
            </a:fld>
            <a:endParaRPr lang="en-US" sz="1200" smtClean="0">
              <a:solidFill>
                <a:srgbClr val="898989"/>
              </a:solidFill>
            </a:endParaRPr>
          </a:p>
        </p:txBody>
      </p:sp>
      <p:sp>
        <p:nvSpPr>
          <p:cNvPr id="10" name="Rectangle 52"/>
          <p:cNvSpPr>
            <a:spLocks noChangeArrowheads="1"/>
          </p:cNvSpPr>
          <p:nvPr/>
        </p:nvSpPr>
        <p:spPr bwMode="auto">
          <a:xfrm>
            <a:off x="306388" y="420688"/>
            <a:ext cx="41894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r>
              <a:rPr lang="en-US" sz="3600" b="1" dirty="0">
                <a:latin typeface="Times New Roman" pitchFamily="18" charset="0"/>
                <a:cs typeface="Times New Roman" pitchFamily="18" charset="0"/>
              </a:rPr>
              <a:t>Signed / Unsigned </a:t>
            </a:r>
            <a:r>
              <a:rPr lang="en-US" sz="1200" b="1" dirty="0" smtClean="0">
                <a:latin typeface="Times New Roman" pitchFamily="18" charset="0"/>
                <a:cs typeface="Times New Roman" pitchFamily="18" charset="0"/>
              </a:rPr>
              <a:t>(3)</a:t>
            </a:r>
            <a:endParaRPr lang="en-US" sz="3600" b="1" dirty="0">
              <a:latin typeface="Times New Roman" pitchFamily="18" charset="0"/>
              <a:cs typeface="Times New Roman" pitchFamily="18" charset="0"/>
            </a:endParaRPr>
          </a:p>
        </p:txBody>
      </p:sp>
      <p:graphicFrame>
        <p:nvGraphicFramePr>
          <p:cNvPr id="30" name="דיאגרמה 29"/>
          <p:cNvGraphicFramePr/>
          <p:nvPr>
            <p:extLst>
              <p:ext uri="{D42A27DB-BD31-4B8C-83A1-F6EECF244321}">
                <p14:modId xmlns:p14="http://schemas.microsoft.com/office/powerpoint/2010/main" val="1881702120"/>
              </p:ext>
            </p:extLst>
          </p:nvPr>
        </p:nvGraphicFramePr>
        <p:xfrm>
          <a:off x="685800" y="1371600"/>
          <a:ext cx="3733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2" name="דיאגרמה 31"/>
          <p:cNvGraphicFramePr/>
          <p:nvPr>
            <p:extLst>
              <p:ext uri="{D42A27DB-BD31-4B8C-83A1-F6EECF244321}">
                <p14:modId xmlns:p14="http://schemas.microsoft.com/office/powerpoint/2010/main" val="128986475"/>
              </p:ext>
            </p:extLst>
          </p:nvPr>
        </p:nvGraphicFramePr>
        <p:xfrm>
          <a:off x="4724400" y="1371600"/>
          <a:ext cx="3733800" cy="411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35" name="מחבר ישר 34"/>
          <p:cNvCxnSpPr/>
          <p:nvPr/>
        </p:nvCxnSpPr>
        <p:spPr>
          <a:xfrm>
            <a:off x="3124200" y="5638800"/>
            <a:ext cx="2133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מחבר ישר 35"/>
          <p:cNvCxnSpPr/>
          <p:nvPr/>
        </p:nvCxnSpPr>
        <p:spPr>
          <a:xfrm>
            <a:off x="4222694" y="6096000"/>
            <a:ext cx="2133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a:xfrm>
            <a:off x="4222694" y="5486400"/>
            <a:ext cx="0"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מחבר ישר 38"/>
          <p:cNvCxnSpPr/>
          <p:nvPr/>
        </p:nvCxnSpPr>
        <p:spPr>
          <a:xfrm>
            <a:off x="4222694" y="5943600"/>
            <a:ext cx="0"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a:xfrm>
            <a:off x="5257800" y="5486400"/>
            <a:ext cx="0"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מחבר ישר 40"/>
          <p:cNvCxnSpPr/>
          <p:nvPr/>
        </p:nvCxnSpPr>
        <p:spPr>
          <a:xfrm>
            <a:off x="5257800" y="5943600"/>
            <a:ext cx="0"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מחבר ישר 41"/>
          <p:cNvCxnSpPr/>
          <p:nvPr/>
        </p:nvCxnSpPr>
        <p:spPr>
          <a:xfrm>
            <a:off x="6356294" y="5943600"/>
            <a:ext cx="0"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מחבר ישר 42"/>
          <p:cNvCxnSpPr/>
          <p:nvPr/>
        </p:nvCxnSpPr>
        <p:spPr>
          <a:xfrm>
            <a:off x="3124200" y="5486400"/>
            <a:ext cx="0" cy="3048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94613" y="5255568"/>
            <a:ext cx="248787" cy="230832"/>
          </a:xfrm>
          <a:prstGeom prst="rect">
            <a:avLst/>
          </a:prstGeom>
          <a:noFill/>
        </p:spPr>
        <p:txBody>
          <a:bodyPr wrap="none" rtlCol="1">
            <a:spAutoFit/>
          </a:bodyPr>
          <a:lstStyle/>
          <a:p>
            <a:r>
              <a:rPr lang="en-US" sz="900" b="1" dirty="0" smtClean="0"/>
              <a:t>0</a:t>
            </a:r>
            <a:endParaRPr lang="he-IL" sz="900" b="1" dirty="0"/>
          </a:p>
        </p:txBody>
      </p:sp>
      <p:sp>
        <p:nvSpPr>
          <p:cNvPr id="45" name="TextBox 44"/>
          <p:cNvSpPr txBox="1"/>
          <p:nvPr/>
        </p:nvSpPr>
        <p:spPr>
          <a:xfrm>
            <a:off x="5069286" y="5255568"/>
            <a:ext cx="377027" cy="230832"/>
          </a:xfrm>
          <a:prstGeom prst="rect">
            <a:avLst/>
          </a:prstGeom>
          <a:noFill/>
        </p:spPr>
        <p:txBody>
          <a:bodyPr wrap="none" rtlCol="1">
            <a:spAutoFit/>
          </a:bodyPr>
          <a:lstStyle/>
          <a:p>
            <a:r>
              <a:rPr lang="en-US" sz="900" b="1" dirty="0" smtClean="0"/>
              <a:t>127</a:t>
            </a:r>
            <a:endParaRPr lang="he-IL" sz="900" b="1" dirty="0"/>
          </a:p>
        </p:txBody>
      </p:sp>
      <p:sp>
        <p:nvSpPr>
          <p:cNvPr id="46" name="TextBox 45"/>
          <p:cNvSpPr txBox="1"/>
          <p:nvPr/>
        </p:nvSpPr>
        <p:spPr>
          <a:xfrm>
            <a:off x="2935686" y="5255568"/>
            <a:ext cx="415498" cy="230832"/>
          </a:xfrm>
          <a:prstGeom prst="rect">
            <a:avLst/>
          </a:prstGeom>
          <a:noFill/>
        </p:spPr>
        <p:txBody>
          <a:bodyPr wrap="none" rtlCol="1">
            <a:spAutoFit/>
          </a:bodyPr>
          <a:lstStyle/>
          <a:p>
            <a:r>
              <a:rPr lang="en-US" sz="900" b="1" dirty="0" smtClean="0"/>
              <a:t>-128</a:t>
            </a:r>
            <a:endParaRPr lang="he-IL" sz="900" b="1" dirty="0"/>
          </a:p>
        </p:txBody>
      </p:sp>
      <p:sp>
        <p:nvSpPr>
          <p:cNvPr id="47" name="TextBox 46"/>
          <p:cNvSpPr txBox="1"/>
          <p:nvPr/>
        </p:nvSpPr>
        <p:spPr>
          <a:xfrm>
            <a:off x="6148545" y="5712768"/>
            <a:ext cx="377027" cy="230832"/>
          </a:xfrm>
          <a:prstGeom prst="rect">
            <a:avLst/>
          </a:prstGeom>
          <a:noFill/>
        </p:spPr>
        <p:txBody>
          <a:bodyPr wrap="none" rtlCol="1">
            <a:spAutoFit/>
          </a:bodyPr>
          <a:lstStyle/>
          <a:p>
            <a:r>
              <a:rPr lang="en-US" sz="900" b="1" dirty="0" smtClean="0"/>
              <a:t>255</a:t>
            </a:r>
            <a:endParaRPr lang="he-IL" sz="900" b="1" dirty="0"/>
          </a:p>
        </p:txBody>
      </p:sp>
      <p:sp>
        <p:nvSpPr>
          <p:cNvPr id="58" name="TextBox 57"/>
          <p:cNvSpPr txBox="1"/>
          <p:nvPr/>
        </p:nvSpPr>
        <p:spPr>
          <a:xfrm>
            <a:off x="2563435" y="5531078"/>
            <a:ext cx="527709" cy="215444"/>
          </a:xfrm>
          <a:prstGeom prst="rect">
            <a:avLst/>
          </a:prstGeom>
          <a:noFill/>
        </p:spPr>
        <p:txBody>
          <a:bodyPr wrap="none" rtlCol="1">
            <a:spAutoFit/>
          </a:bodyPr>
          <a:lstStyle/>
          <a:p>
            <a:r>
              <a:rPr lang="en-US" b="1" dirty="0" smtClean="0"/>
              <a:t>Singed</a:t>
            </a:r>
            <a:endParaRPr lang="he-IL" b="1" dirty="0"/>
          </a:p>
        </p:txBody>
      </p:sp>
      <p:sp>
        <p:nvSpPr>
          <p:cNvPr id="59" name="TextBox 58"/>
          <p:cNvSpPr txBox="1"/>
          <p:nvPr/>
        </p:nvSpPr>
        <p:spPr>
          <a:xfrm>
            <a:off x="2438400" y="5988278"/>
            <a:ext cx="652744" cy="215444"/>
          </a:xfrm>
          <a:prstGeom prst="rect">
            <a:avLst/>
          </a:prstGeom>
          <a:noFill/>
        </p:spPr>
        <p:txBody>
          <a:bodyPr wrap="none" rtlCol="1">
            <a:spAutoFit/>
          </a:bodyPr>
          <a:lstStyle/>
          <a:p>
            <a:r>
              <a:rPr lang="en-US" b="1" dirty="0" smtClean="0"/>
              <a:t>Unsigned</a:t>
            </a:r>
            <a:endParaRPr lang="he-IL" b="1" dirty="0"/>
          </a:p>
        </p:txBody>
      </p:sp>
      <p:cxnSp>
        <p:nvCxnSpPr>
          <p:cNvPr id="61" name="מחבר חץ ישר 60"/>
          <p:cNvCxnSpPr/>
          <p:nvPr/>
        </p:nvCxnSpPr>
        <p:spPr>
          <a:xfrm>
            <a:off x="4648200" y="5320844"/>
            <a:ext cx="0" cy="21023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488667" y="5105400"/>
            <a:ext cx="300082" cy="215444"/>
          </a:xfrm>
          <a:prstGeom prst="rect">
            <a:avLst/>
          </a:prstGeom>
          <a:noFill/>
        </p:spPr>
        <p:txBody>
          <a:bodyPr wrap="none" rtlCol="1">
            <a:spAutoFit/>
          </a:bodyPr>
          <a:lstStyle/>
          <a:p>
            <a:pPr algn="ctr"/>
            <a:r>
              <a:rPr lang="en-US" dirty="0" smtClean="0"/>
              <a:t>40</a:t>
            </a:r>
            <a:endParaRPr lang="he-IL" dirty="0"/>
          </a:p>
        </p:txBody>
      </p:sp>
      <p:cxnSp>
        <p:nvCxnSpPr>
          <p:cNvPr id="65" name="מחבר ישר 64"/>
          <p:cNvCxnSpPr/>
          <p:nvPr/>
        </p:nvCxnSpPr>
        <p:spPr>
          <a:xfrm>
            <a:off x="4648200" y="5531078"/>
            <a:ext cx="0" cy="717322"/>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33600" y="2362200"/>
            <a:ext cx="821059" cy="338554"/>
          </a:xfrm>
          <a:prstGeom prst="rect">
            <a:avLst/>
          </a:prstGeom>
          <a:noFill/>
        </p:spPr>
        <p:txBody>
          <a:bodyPr wrap="none" rtlCol="1">
            <a:spAutoFit/>
          </a:bodyPr>
          <a:lstStyle/>
          <a:p>
            <a:r>
              <a:rPr lang="en-US" sz="1600" dirty="0" smtClean="0"/>
              <a:t>Singed</a:t>
            </a:r>
          </a:p>
        </p:txBody>
      </p:sp>
      <p:sp>
        <p:nvSpPr>
          <p:cNvPr id="68" name="TextBox 67"/>
          <p:cNvSpPr txBox="1"/>
          <p:nvPr/>
        </p:nvSpPr>
        <p:spPr>
          <a:xfrm>
            <a:off x="6096000" y="2362200"/>
            <a:ext cx="1048685" cy="338554"/>
          </a:xfrm>
          <a:prstGeom prst="rect">
            <a:avLst/>
          </a:prstGeom>
          <a:noFill/>
        </p:spPr>
        <p:txBody>
          <a:bodyPr wrap="none" rtlCol="1">
            <a:spAutoFit/>
          </a:bodyPr>
          <a:lstStyle/>
          <a:p>
            <a:r>
              <a:rPr lang="en-US" sz="1600" dirty="0" smtClean="0"/>
              <a:t>Unsigned</a:t>
            </a:r>
          </a:p>
        </p:txBody>
      </p:sp>
      <p:cxnSp>
        <p:nvCxnSpPr>
          <p:cNvPr id="70" name="מחבר ישר 69"/>
          <p:cNvCxnSpPr/>
          <p:nvPr/>
        </p:nvCxnSpPr>
        <p:spPr>
          <a:xfrm>
            <a:off x="6096000" y="5425961"/>
            <a:ext cx="0" cy="853961"/>
          </a:xfrm>
          <a:prstGeom prst="line">
            <a:avLst/>
          </a:prstGeom>
          <a:ln>
            <a:solidFill>
              <a:srgbClr val="7030A0"/>
            </a:solidFill>
            <a:prstDash val="lg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917105" y="5181600"/>
            <a:ext cx="357790" cy="215444"/>
          </a:xfrm>
          <a:prstGeom prst="rect">
            <a:avLst/>
          </a:prstGeom>
          <a:noFill/>
        </p:spPr>
        <p:txBody>
          <a:bodyPr wrap="none" rtlCol="1">
            <a:spAutoFit/>
          </a:bodyPr>
          <a:lstStyle/>
          <a:p>
            <a:pPr algn="ctr"/>
            <a:r>
              <a:rPr lang="en-US" dirty="0" smtClean="0"/>
              <a:t>200</a:t>
            </a:r>
            <a:endParaRPr lang="he-IL" dirty="0"/>
          </a:p>
        </p:txBody>
      </p:sp>
      <p:sp>
        <p:nvSpPr>
          <p:cNvPr id="77" name="TextBox 76"/>
          <p:cNvSpPr txBox="1"/>
          <p:nvPr/>
        </p:nvSpPr>
        <p:spPr>
          <a:xfrm>
            <a:off x="3781054" y="5181600"/>
            <a:ext cx="333746" cy="215444"/>
          </a:xfrm>
          <a:prstGeom prst="rect">
            <a:avLst/>
          </a:prstGeom>
          <a:noFill/>
        </p:spPr>
        <p:txBody>
          <a:bodyPr wrap="none" rtlCol="1">
            <a:spAutoFit/>
          </a:bodyPr>
          <a:lstStyle/>
          <a:p>
            <a:pPr algn="ctr"/>
            <a:r>
              <a:rPr lang="en-US" dirty="0" smtClean="0"/>
              <a:t>-56</a:t>
            </a:r>
            <a:endParaRPr lang="he-IL" dirty="0"/>
          </a:p>
        </p:txBody>
      </p:sp>
      <p:cxnSp>
        <p:nvCxnSpPr>
          <p:cNvPr id="78" name="מחבר ישר 77"/>
          <p:cNvCxnSpPr/>
          <p:nvPr/>
        </p:nvCxnSpPr>
        <p:spPr>
          <a:xfrm>
            <a:off x="3967697" y="5425961"/>
            <a:ext cx="0" cy="822439"/>
          </a:xfrm>
          <a:prstGeom prst="line">
            <a:avLst/>
          </a:prstGeom>
          <a:ln>
            <a:solidFill>
              <a:srgbClr val="7030A0"/>
            </a:solidFill>
            <a:prstDash val="lg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881321" y="3505200"/>
            <a:ext cx="1364227" cy="1061829"/>
          </a:xfrm>
          <a:prstGeom prst="rect">
            <a:avLst/>
          </a:prstGeom>
          <a:noFill/>
        </p:spPr>
        <p:txBody>
          <a:bodyPr wrap="square" rtlCol="1">
            <a:spAutoFit/>
          </a:bodyPr>
          <a:lstStyle/>
          <a:p>
            <a:r>
              <a:rPr lang="en-US" sz="900" b="1" dirty="0" smtClean="0">
                <a:solidFill>
                  <a:schemeClr val="tx2"/>
                </a:solidFill>
              </a:rPr>
              <a:t>For example:</a:t>
            </a:r>
            <a:endParaRPr lang="en-US" sz="900" b="1" dirty="0">
              <a:solidFill>
                <a:schemeClr val="tx2"/>
              </a:solidFill>
            </a:endParaRPr>
          </a:p>
          <a:p>
            <a:r>
              <a:rPr lang="en-US" sz="900" b="1" dirty="0" smtClean="0">
                <a:solidFill>
                  <a:schemeClr val="tx2"/>
                </a:solidFill>
              </a:rPr>
              <a:t>  3 - 3 = 0</a:t>
            </a:r>
          </a:p>
          <a:p>
            <a:endParaRPr lang="en-US" sz="900" b="1" dirty="0">
              <a:solidFill>
                <a:schemeClr val="tx2"/>
              </a:solidFill>
            </a:endParaRPr>
          </a:p>
          <a:p>
            <a:r>
              <a:rPr lang="en-US" sz="900" b="1" dirty="0" smtClean="0">
                <a:solidFill>
                  <a:schemeClr val="tx2"/>
                </a:solidFill>
              </a:rPr>
              <a:t>0000 0011  equals 3</a:t>
            </a:r>
          </a:p>
          <a:p>
            <a:r>
              <a:rPr lang="en-US" sz="900" b="1" dirty="0" smtClean="0">
                <a:solidFill>
                  <a:schemeClr val="tx2"/>
                </a:solidFill>
              </a:rPr>
              <a:t>1111 1101  equals -3</a:t>
            </a:r>
          </a:p>
          <a:p>
            <a:r>
              <a:rPr lang="en-US" sz="900" b="1" dirty="0" smtClean="0">
                <a:solidFill>
                  <a:schemeClr val="tx2"/>
                </a:solidFill>
              </a:rPr>
              <a:t>---------------</a:t>
            </a:r>
          </a:p>
          <a:p>
            <a:r>
              <a:rPr lang="en-US" sz="900" b="1" dirty="0" smtClean="0">
                <a:solidFill>
                  <a:schemeClr val="tx2"/>
                </a:solidFill>
              </a:rPr>
              <a:t>0000 0000</a:t>
            </a:r>
          </a:p>
        </p:txBody>
      </p:sp>
      <p:sp>
        <p:nvSpPr>
          <p:cNvPr id="83" name="TextBox 82"/>
          <p:cNvSpPr txBox="1"/>
          <p:nvPr/>
        </p:nvSpPr>
        <p:spPr>
          <a:xfrm>
            <a:off x="1371600" y="2739131"/>
            <a:ext cx="2409454" cy="715581"/>
          </a:xfrm>
          <a:prstGeom prst="rect">
            <a:avLst/>
          </a:prstGeom>
          <a:noFill/>
        </p:spPr>
        <p:txBody>
          <a:bodyPr wrap="square" rtlCol="1">
            <a:spAutoFit/>
          </a:bodyPr>
          <a:lstStyle/>
          <a:p>
            <a:pPr marL="171450" indent="-171450" rtl="0">
              <a:lnSpc>
                <a:spcPct val="150000"/>
              </a:lnSpc>
              <a:buFont typeface="Arial" pitchFamily="34" charset="0"/>
              <a:buChar char="•"/>
            </a:pPr>
            <a:r>
              <a:rPr lang="en-US" sz="900" b="1" dirty="0" smtClean="0">
                <a:solidFill>
                  <a:schemeClr val="tx2"/>
                </a:solidFill>
              </a:rPr>
              <a:t>Sign bit on makes a value negative</a:t>
            </a:r>
          </a:p>
          <a:p>
            <a:pPr marL="171450" indent="-171450" rtl="0">
              <a:lnSpc>
                <a:spcPct val="150000"/>
              </a:lnSpc>
              <a:buFont typeface="Arial" pitchFamily="34" charset="0"/>
              <a:buChar char="•"/>
            </a:pPr>
            <a:r>
              <a:rPr lang="en-US" sz="900" b="1" dirty="0" smtClean="0">
                <a:solidFill>
                  <a:schemeClr val="tx2"/>
                </a:solidFill>
              </a:rPr>
              <a:t>Positive signed = Unsigned values</a:t>
            </a:r>
          </a:p>
          <a:p>
            <a:pPr marL="171450" indent="-171450" rtl="0">
              <a:lnSpc>
                <a:spcPct val="150000"/>
              </a:lnSpc>
              <a:buFont typeface="Arial" pitchFamily="34" charset="0"/>
              <a:buChar char="•"/>
            </a:pPr>
            <a:r>
              <a:rPr lang="en-US" sz="900" b="1" dirty="0" smtClean="0">
                <a:solidFill>
                  <a:schemeClr val="tx2"/>
                </a:solidFill>
              </a:rPr>
              <a:t>Adding X and –X in binary results in 0</a:t>
            </a:r>
          </a:p>
        </p:txBody>
      </p:sp>
      <p:sp>
        <p:nvSpPr>
          <p:cNvPr id="84" name="TextBox 83"/>
          <p:cNvSpPr txBox="1"/>
          <p:nvPr/>
        </p:nvSpPr>
        <p:spPr>
          <a:xfrm>
            <a:off x="5446313" y="2735062"/>
            <a:ext cx="2409454" cy="715581"/>
          </a:xfrm>
          <a:prstGeom prst="rect">
            <a:avLst/>
          </a:prstGeom>
          <a:noFill/>
        </p:spPr>
        <p:txBody>
          <a:bodyPr wrap="square" rtlCol="1">
            <a:spAutoFit/>
          </a:bodyPr>
          <a:lstStyle/>
          <a:p>
            <a:pPr marL="171450" indent="-171450" rtl="0">
              <a:lnSpc>
                <a:spcPct val="150000"/>
              </a:lnSpc>
              <a:buFont typeface="Arial" pitchFamily="34" charset="0"/>
              <a:buChar char="•"/>
            </a:pPr>
            <a:r>
              <a:rPr lang="en-US" sz="900" b="1" dirty="0" smtClean="0">
                <a:solidFill>
                  <a:schemeClr val="tx2"/>
                </a:solidFill>
              </a:rPr>
              <a:t>Sign bit on makes no difference</a:t>
            </a:r>
          </a:p>
          <a:p>
            <a:pPr marL="171450" indent="-171450" rtl="0">
              <a:lnSpc>
                <a:spcPct val="150000"/>
              </a:lnSpc>
              <a:buFont typeface="Arial" pitchFamily="34" charset="0"/>
              <a:buChar char="•"/>
            </a:pPr>
            <a:r>
              <a:rPr lang="en-US" sz="900" b="1" dirty="0" smtClean="0">
                <a:solidFill>
                  <a:schemeClr val="tx2"/>
                </a:solidFill>
              </a:rPr>
              <a:t>Cannot save a negative number</a:t>
            </a:r>
          </a:p>
          <a:p>
            <a:pPr marL="171450" indent="-171450" rtl="0">
              <a:lnSpc>
                <a:spcPct val="150000"/>
              </a:lnSpc>
              <a:buFont typeface="Arial" pitchFamily="34" charset="0"/>
              <a:buChar char="•"/>
            </a:pPr>
            <a:r>
              <a:rPr lang="en-US" sz="900" b="1" dirty="0" smtClean="0">
                <a:solidFill>
                  <a:schemeClr val="tx2"/>
                </a:solidFill>
              </a:rPr>
              <a:t>The highest number will be -1</a:t>
            </a:r>
          </a:p>
        </p:txBody>
      </p:sp>
      <p:sp>
        <p:nvSpPr>
          <p:cNvPr id="85" name="TextBox 84"/>
          <p:cNvSpPr txBox="1"/>
          <p:nvPr/>
        </p:nvSpPr>
        <p:spPr>
          <a:xfrm>
            <a:off x="5938228" y="3572470"/>
            <a:ext cx="1364227" cy="1061829"/>
          </a:xfrm>
          <a:prstGeom prst="rect">
            <a:avLst/>
          </a:prstGeom>
          <a:noFill/>
        </p:spPr>
        <p:txBody>
          <a:bodyPr wrap="square" rtlCol="1">
            <a:spAutoFit/>
          </a:bodyPr>
          <a:lstStyle/>
          <a:p>
            <a:r>
              <a:rPr lang="en-US" sz="900" b="1" dirty="0" smtClean="0">
                <a:solidFill>
                  <a:schemeClr val="tx2"/>
                </a:solidFill>
              </a:rPr>
              <a:t>For example:</a:t>
            </a:r>
          </a:p>
          <a:p>
            <a:r>
              <a:rPr lang="en-US" sz="900" b="1" dirty="0" smtClean="0">
                <a:solidFill>
                  <a:schemeClr val="tx2"/>
                </a:solidFill>
              </a:rPr>
              <a:t> char </a:t>
            </a:r>
            <a:r>
              <a:rPr lang="en-US" sz="900" b="1" dirty="0" err="1" smtClean="0">
                <a:solidFill>
                  <a:schemeClr val="tx2"/>
                </a:solidFill>
              </a:rPr>
              <a:t>ch</a:t>
            </a:r>
            <a:r>
              <a:rPr lang="en-US" sz="900" b="1" dirty="0" smtClean="0">
                <a:solidFill>
                  <a:schemeClr val="tx2"/>
                </a:solidFill>
              </a:rPr>
              <a:t> = -1;</a:t>
            </a:r>
          </a:p>
          <a:p>
            <a:endParaRPr lang="en-US" sz="900" b="1" dirty="0">
              <a:solidFill>
                <a:schemeClr val="tx2"/>
              </a:solidFill>
            </a:endParaRPr>
          </a:p>
          <a:p>
            <a:r>
              <a:rPr lang="en-US" sz="900" b="1" dirty="0" err="1" smtClean="0">
                <a:solidFill>
                  <a:schemeClr val="tx2"/>
                </a:solidFill>
              </a:rPr>
              <a:t>ch</a:t>
            </a:r>
            <a:r>
              <a:rPr lang="en-US" sz="900" b="1" dirty="0" smtClean="0">
                <a:solidFill>
                  <a:schemeClr val="tx2"/>
                </a:solidFill>
              </a:rPr>
              <a:t> </a:t>
            </a:r>
            <a:r>
              <a:rPr lang="en-US" sz="900" b="1" dirty="0" smtClean="0">
                <a:solidFill>
                  <a:schemeClr val="tx2"/>
                </a:solidFill>
                <a:sym typeface="Wingdings" pitchFamily="2" charset="2"/>
              </a:rPr>
              <a:t></a:t>
            </a:r>
            <a:r>
              <a:rPr lang="en-US" sz="900" b="1" dirty="0" smtClean="0">
                <a:solidFill>
                  <a:schemeClr val="tx2"/>
                </a:solidFill>
              </a:rPr>
              <a:t> 1111 1111</a:t>
            </a:r>
          </a:p>
          <a:p>
            <a:r>
              <a:rPr lang="en-US" sz="900" b="1" dirty="0" smtClean="0">
                <a:solidFill>
                  <a:schemeClr val="tx2"/>
                </a:solidFill>
              </a:rPr>
              <a:t>Which is 255</a:t>
            </a:r>
          </a:p>
          <a:p>
            <a:endParaRPr lang="en-US" sz="900" b="1" dirty="0" smtClean="0">
              <a:solidFill>
                <a:schemeClr val="tx2"/>
              </a:solidFill>
            </a:endParaRPr>
          </a:p>
          <a:p>
            <a:r>
              <a:rPr lang="en-US" sz="900" b="1" dirty="0" smtClean="0">
                <a:solidFill>
                  <a:schemeClr val="tx2"/>
                </a:solidFill>
              </a:rPr>
              <a:t>Try it in short/long </a:t>
            </a:r>
            <a:r>
              <a:rPr lang="en-US" sz="900" b="1" dirty="0" err="1" smtClean="0">
                <a:solidFill>
                  <a:schemeClr val="tx2"/>
                </a:solidFill>
              </a:rPr>
              <a:t>int</a:t>
            </a:r>
            <a:endParaRPr lang="he-IL" sz="900" b="1" dirty="0" smtClean="0">
              <a:solidFill>
                <a:schemeClr val="tx2"/>
              </a:solidFill>
            </a:endParaRPr>
          </a:p>
        </p:txBody>
      </p:sp>
    </p:spTree>
    <p:extLst>
      <p:ext uri="{BB962C8B-B14F-4D97-AF65-F5344CB8AC3E}">
        <p14:creationId xmlns:p14="http://schemas.microsoft.com/office/powerpoint/2010/main" val="4271286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a:t>Copyright @ 2007 Real Time College</a:t>
            </a:r>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7A38A58-DD26-4AF4-B193-56D3A568D433}" type="slidenum">
              <a:rPr lang="he-IL" sz="1200" smtClean="0">
                <a:solidFill>
                  <a:srgbClr val="898989"/>
                </a:solidFill>
                <a:cs typeface="Arial" pitchFamily="34" charset="0"/>
              </a:rPr>
              <a:pPr eaLnBrk="1" hangingPunct="1"/>
              <a:t>32</a:t>
            </a:fld>
            <a:endParaRPr lang="en-US" sz="1200" smtClean="0">
              <a:solidFill>
                <a:srgbClr val="898989"/>
              </a:solidFill>
            </a:endParaRPr>
          </a:p>
        </p:txBody>
      </p:sp>
      <p:sp>
        <p:nvSpPr>
          <p:cNvPr id="24580" name="Rectangle 3"/>
          <p:cNvSpPr>
            <a:spLocks noChangeArrowheads="1"/>
          </p:cNvSpPr>
          <p:nvPr/>
        </p:nvSpPr>
        <p:spPr bwMode="auto">
          <a:xfrm>
            <a:off x="609600" y="1524000"/>
            <a:ext cx="70104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If  there is any chance that the value you'll want to put into your variable will be too big for its type, use a larger type.</a:t>
            </a:r>
          </a:p>
          <a:p>
            <a:pPr rtl="0" eaLnBrk="0" hangingPunct="0">
              <a:spcBef>
                <a:spcPct val="50000"/>
              </a:spcBef>
            </a:pPr>
            <a:endParaRPr lang="en-US" sz="1800">
              <a:solidFill>
                <a:srgbClr val="000000"/>
              </a:solidFill>
              <a:latin typeface="Times New Roman" pitchFamily="18" charset="0"/>
            </a:endParaRPr>
          </a:p>
          <a:p>
            <a:pPr rtl="0" eaLnBrk="0" hangingPunct="0">
              <a:spcBef>
                <a:spcPct val="50000"/>
              </a:spcBef>
            </a:pPr>
            <a:r>
              <a:rPr lang="en-US" sz="1800">
                <a:solidFill>
                  <a:srgbClr val="000000"/>
                </a:solidFill>
                <a:latin typeface="Times New Roman" pitchFamily="18" charset="0"/>
              </a:rPr>
              <a:t>When an </a:t>
            </a:r>
            <a:r>
              <a:rPr lang="en-US" sz="1800">
                <a:solidFill>
                  <a:srgbClr val="000000"/>
                </a:solidFill>
                <a:latin typeface="Courier New" pitchFamily="49" charset="0"/>
              </a:rPr>
              <a:t>unsigned </a:t>
            </a:r>
            <a:r>
              <a:rPr lang="en-US" sz="1800">
                <a:solidFill>
                  <a:srgbClr val="000000"/>
                </a:solidFill>
                <a:latin typeface="Times New Roman" pitchFamily="18" charset="0"/>
              </a:rPr>
              <a:t>integer reaches its maximum value, it wraps around and starts over, much as a car’s speedometer might.</a:t>
            </a:r>
          </a:p>
          <a:p>
            <a:pPr rtl="0" eaLnBrk="0" hangingPunct="0">
              <a:spcBef>
                <a:spcPct val="50000"/>
              </a:spcBef>
            </a:pPr>
            <a:endParaRPr lang="en-US" sz="1800">
              <a:solidFill>
                <a:srgbClr val="000000"/>
              </a:solidFill>
              <a:latin typeface="Times New Roman" pitchFamily="18" charset="0"/>
            </a:endParaRPr>
          </a:p>
          <a:p>
            <a:pPr rtl="0" eaLnBrk="0" hangingPunct="0">
              <a:spcBef>
                <a:spcPct val="50000"/>
              </a:spcBef>
            </a:pPr>
            <a:r>
              <a:rPr lang="en-US" sz="2000" u="sng">
                <a:solidFill>
                  <a:srgbClr val="000000"/>
                </a:solidFill>
                <a:latin typeface="Times New Roman" pitchFamily="18" charset="0"/>
              </a:rPr>
              <a:t>Example:</a:t>
            </a:r>
          </a:p>
          <a:p>
            <a:pPr rtl="0" eaLnBrk="0" hangingPunct="0">
              <a:spcBef>
                <a:spcPct val="50000"/>
              </a:spcBef>
            </a:pPr>
            <a:r>
              <a:rPr lang="en-US" sz="2000" i="1">
                <a:solidFill>
                  <a:srgbClr val="0066FF"/>
                </a:solidFill>
                <a:latin typeface="Courier New" pitchFamily="49" charset="0"/>
              </a:rPr>
              <a:t>unsigned short int smallNumber;</a:t>
            </a:r>
          </a:p>
          <a:p>
            <a:pPr rtl="0" eaLnBrk="0" hangingPunct="0">
              <a:spcBef>
                <a:spcPct val="50000"/>
              </a:spcBef>
            </a:pPr>
            <a:r>
              <a:rPr lang="en-US" sz="2000" i="1">
                <a:solidFill>
                  <a:srgbClr val="0066FF"/>
                </a:solidFill>
                <a:latin typeface="Courier New" pitchFamily="49" charset="0"/>
              </a:rPr>
              <a:t>smallNumber = 65535;//0xffff</a:t>
            </a:r>
          </a:p>
          <a:p>
            <a:pPr rtl="0" eaLnBrk="0" hangingPunct="0">
              <a:spcBef>
                <a:spcPct val="50000"/>
              </a:spcBef>
            </a:pPr>
            <a:r>
              <a:rPr lang="en-US" sz="2000" i="1">
                <a:solidFill>
                  <a:srgbClr val="0066FF"/>
                </a:solidFill>
                <a:latin typeface="Courier New" pitchFamily="49" charset="0"/>
              </a:rPr>
              <a:t>smallNumber++</a:t>
            </a:r>
          </a:p>
          <a:p>
            <a:pPr rtl="0" eaLnBrk="0" hangingPunct="0">
              <a:spcBef>
                <a:spcPct val="50000"/>
              </a:spcBef>
            </a:pPr>
            <a:endParaRPr lang="en-US" sz="2000">
              <a:solidFill>
                <a:srgbClr val="000000"/>
              </a:solidFill>
              <a:latin typeface="Courier New" pitchFamily="49" charset="0"/>
            </a:endParaRPr>
          </a:p>
          <a:p>
            <a:pPr rtl="0" eaLnBrk="0" hangingPunct="0">
              <a:spcBef>
                <a:spcPct val="50000"/>
              </a:spcBef>
            </a:pPr>
            <a:endParaRPr lang="en-US" sz="2000">
              <a:solidFill>
                <a:srgbClr val="000000"/>
              </a:solidFill>
              <a:latin typeface="Times New Roman" pitchFamily="18" charset="0"/>
            </a:endParaRPr>
          </a:p>
        </p:txBody>
      </p:sp>
      <p:sp>
        <p:nvSpPr>
          <p:cNvPr id="24581" name="Rectangle 7"/>
          <p:cNvSpPr>
            <a:spLocks noChangeArrowheads="1"/>
          </p:cNvSpPr>
          <p:nvPr/>
        </p:nvSpPr>
        <p:spPr bwMode="auto">
          <a:xfrm>
            <a:off x="228600" y="228600"/>
            <a:ext cx="2647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3600" b="1">
                <a:latin typeface="Times New Roman" pitchFamily="18" charset="0"/>
                <a:cs typeface="Times New Roman" pitchFamily="18" charset="0"/>
              </a:rPr>
              <a:t>Short \ Long</a:t>
            </a:r>
          </a:p>
        </p:txBody>
      </p:sp>
      <p:sp>
        <p:nvSpPr>
          <p:cNvPr id="24582" name="Rectangle 9"/>
          <p:cNvSpPr>
            <a:spLocks noChangeArrowheads="1"/>
          </p:cNvSpPr>
          <p:nvPr/>
        </p:nvSpPr>
        <p:spPr bwMode="auto">
          <a:xfrm>
            <a:off x="6553200" y="55626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FF0000"/>
                </a:solidFill>
                <a:latin typeface="Times New Roman" pitchFamily="18" charset="0"/>
                <a:cs typeface="Times New Roman" pitchFamily="18" charset="0"/>
              </a:rPr>
              <a:t>Lst0204.cxx and Lst0205.cxx</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pPr>
              <a:defRPr/>
            </a:pPr>
            <a:r>
              <a:rPr lang="en-US"/>
              <a:t>Copyright @ 2007 Real Time College</a:t>
            </a:r>
          </a:p>
        </p:txBody>
      </p:sp>
      <p:sp>
        <p:nvSpPr>
          <p:cNvPr id="2560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99A4BCD-56BA-49ED-9373-4A9C8461A651}" type="slidenum">
              <a:rPr lang="he-IL" sz="1200" smtClean="0">
                <a:solidFill>
                  <a:srgbClr val="898989"/>
                </a:solidFill>
                <a:cs typeface="Arial" pitchFamily="34" charset="0"/>
              </a:rPr>
              <a:pPr eaLnBrk="1" hangingPunct="1"/>
              <a:t>33</a:t>
            </a:fld>
            <a:endParaRPr lang="en-US" sz="1200" smtClean="0">
              <a:solidFill>
                <a:srgbClr val="898989"/>
              </a:solidFill>
            </a:endParaRPr>
          </a:p>
        </p:txBody>
      </p:sp>
      <p:sp>
        <p:nvSpPr>
          <p:cNvPr id="25604" name="Rectangle 3"/>
          <p:cNvSpPr>
            <a:spLocks noChangeArrowheads="1"/>
          </p:cNvSpPr>
          <p:nvPr/>
        </p:nvSpPr>
        <p:spPr bwMode="auto">
          <a:xfrm>
            <a:off x="609600" y="1524000"/>
            <a:ext cx="8001000" cy="34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0" eaLnBrk="0" hangingPunct="0">
              <a:spcBef>
                <a:spcPct val="50000"/>
              </a:spcBef>
            </a:pPr>
            <a:r>
              <a:rPr lang="en-US" sz="1800" dirty="0">
                <a:solidFill>
                  <a:srgbClr val="000000"/>
                </a:solidFill>
                <a:latin typeface="Times New Roman" pitchFamily="18" charset="0"/>
              </a:rPr>
              <a:t>It can become tedious, repetitious, and, most important, error-prone to keep writing </a:t>
            </a:r>
            <a:r>
              <a:rPr lang="en-US" sz="1800" dirty="0">
                <a:solidFill>
                  <a:srgbClr val="000000"/>
                </a:solidFill>
                <a:latin typeface="Courier New" pitchFamily="49" charset="0"/>
              </a:rPr>
              <a:t>unsigned short int</a:t>
            </a:r>
            <a:r>
              <a:rPr lang="en-US" sz="1800" dirty="0">
                <a:solidFill>
                  <a:srgbClr val="000000"/>
                </a:solidFill>
                <a:latin typeface="Times New Roman" pitchFamily="18" charset="0"/>
              </a:rPr>
              <a:t>.</a:t>
            </a:r>
          </a:p>
          <a:p>
            <a:pPr rtl="0" eaLnBrk="0" hangingPunct="0">
              <a:spcBef>
                <a:spcPct val="50000"/>
              </a:spcBef>
            </a:pPr>
            <a:r>
              <a:rPr lang="en-US" sz="1800" dirty="0" smtClean="0">
                <a:solidFill>
                  <a:srgbClr val="000000"/>
                </a:solidFill>
                <a:latin typeface="Times New Roman" pitchFamily="18" charset="0"/>
              </a:rPr>
              <a:t>C/C</a:t>
            </a:r>
            <a:r>
              <a:rPr lang="en-US" sz="1800" dirty="0">
                <a:solidFill>
                  <a:srgbClr val="000000"/>
                </a:solidFill>
                <a:latin typeface="Times New Roman" pitchFamily="18" charset="0"/>
              </a:rPr>
              <a:t>++ enables you  to </a:t>
            </a:r>
            <a:r>
              <a:rPr lang="en-US" sz="1800" dirty="0">
                <a:solidFill>
                  <a:srgbClr val="FF0000"/>
                </a:solidFill>
                <a:latin typeface="Times New Roman" pitchFamily="18" charset="0"/>
              </a:rPr>
              <a:t>create an alias</a:t>
            </a:r>
            <a:r>
              <a:rPr lang="en-US" sz="1800" dirty="0">
                <a:solidFill>
                  <a:srgbClr val="000000"/>
                </a:solidFill>
                <a:latin typeface="Times New Roman" pitchFamily="18" charset="0"/>
              </a:rPr>
              <a:t> for this phrase by using the keyword </a:t>
            </a:r>
            <a:r>
              <a:rPr lang="en-US" sz="1800" b="1" dirty="0" err="1">
                <a:solidFill>
                  <a:srgbClr val="0000FF"/>
                </a:solidFill>
                <a:latin typeface="Courier New" pitchFamily="49" charset="0"/>
              </a:rPr>
              <a:t>typedef</a:t>
            </a:r>
            <a:r>
              <a:rPr lang="en-US" sz="1800" dirty="0">
                <a:solidFill>
                  <a:srgbClr val="000000"/>
                </a:solidFill>
                <a:latin typeface="Times New Roman" pitchFamily="18" charset="0"/>
              </a:rPr>
              <a:t>, which stands for type definition. </a:t>
            </a:r>
          </a:p>
          <a:p>
            <a:pPr rtl="0" eaLnBrk="0" hangingPunct="0">
              <a:spcBef>
                <a:spcPct val="50000"/>
              </a:spcBef>
            </a:pPr>
            <a:r>
              <a:rPr lang="en-US" sz="1800" dirty="0" err="1">
                <a:solidFill>
                  <a:srgbClr val="000000"/>
                </a:solidFill>
                <a:latin typeface="Courier New" pitchFamily="49" charset="0"/>
              </a:rPr>
              <a:t>typedef</a:t>
            </a:r>
            <a:r>
              <a:rPr lang="en-US" sz="1800" dirty="0">
                <a:solidFill>
                  <a:srgbClr val="000000"/>
                </a:solidFill>
                <a:latin typeface="Courier New" pitchFamily="49" charset="0"/>
              </a:rPr>
              <a:t> </a:t>
            </a:r>
            <a:r>
              <a:rPr lang="en-US" sz="1800" dirty="0">
                <a:solidFill>
                  <a:srgbClr val="000000"/>
                </a:solidFill>
                <a:latin typeface="Times New Roman" pitchFamily="18" charset="0"/>
              </a:rPr>
              <a:t>is used by writing the keyword </a:t>
            </a:r>
            <a:r>
              <a:rPr lang="en-US" sz="1800" dirty="0" err="1">
                <a:solidFill>
                  <a:srgbClr val="000000"/>
                </a:solidFill>
                <a:latin typeface="Courier New" pitchFamily="49" charset="0"/>
              </a:rPr>
              <a:t>typedef</a:t>
            </a:r>
            <a:r>
              <a:rPr lang="en-US" sz="1800" dirty="0">
                <a:solidFill>
                  <a:srgbClr val="000000"/>
                </a:solidFill>
                <a:latin typeface="Times New Roman" pitchFamily="18" charset="0"/>
              </a:rPr>
              <a:t>, followed by the existing type and then the new name. </a:t>
            </a:r>
            <a:endParaRPr lang="en-US" sz="1800" dirty="0" smtClean="0">
              <a:solidFill>
                <a:srgbClr val="000000"/>
              </a:solidFill>
              <a:latin typeface="Times New Roman" pitchFamily="18" charset="0"/>
            </a:endParaRPr>
          </a:p>
          <a:p>
            <a:pPr rtl="0" eaLnBrk="0" hangingPunct="0">
              <a:spcBef>
                <a:spcPct val="50000"/>
              </a:spcBef>
            </a:pPr>
            <a:r>
              <a:rPr lang="en-US" sz="1800" dirty="0" smtClean="0">
                <a:solidFill>
                  <a:srgbClr val="000000"/>
                </a:solidFill>
                <a:latin typeface="Times New Roman" pitchFamily="18" charset="0"/>
              </a:rPr>
              <a:t>It is considered a better practice to distinguish types from variables by naming them with a capital letter as a first letter, or add _t at the end of a new type. Also common types are: </a:t>
            </a:r>
            <a:r>
              <a:rPr lang="en-US" sz="1800" dirty="0" smtClean="0">
                <a:solidFill>
                  <a:srgbClr val="0033CC"/>
                </a:solidFill>
                <a:latin typeface="Times New Roman" pitchFamily="18" charset="0"/>
              </a:rPr>
              <a:t>U8</a:t>
            </a:r>
            <a:r>
              <a:rPr lang="en-US" sz="1800" dirty="0" smtClean="0">
                <a:solidFill>
                  <a:srgbClr val="000000"/>
                </a:solidFill>
                <a:latin typeface="Times New Roman" pitchFamily="18" charset="0"/>
              </a:rPr>
              <a:t> / </a:t>
            </a:r>
            <a:r>
              <a:rPr lang="en-US" sz="1800" dirty="0" smtClean="0">
                <a:solidFill>
                  <a:srgbClr val="0033CC"/>
                </a:solidFill>
                <a:latin typeface="Times New Roman" pitchFamily="18" charset="0"/>
              </a:rPr>
              <a:t>U16</a:t>
            </a:r>
            <a:r>
              <a:rPr lang="en-US" sz="1800" dirty="0" smtClean="0">
                <a:solidFill>
                  <a:srgbClr val="000000"/>
                </a:solidFill>
                <a:latin typeface="Times New Roman" pitchFamily="18" charset="0"/>
              </a:rPr>
              <a:t> / </a:t>
            </a:r>
            <a:r>
              <a:rPr lang="en-US" sz="1800" dirty="0" smtClean="0">
                <a:solidFill>
                  <a:srgbClr val="0033CC"/>
                </a:solidFill>
                <a:latin typeface="Times New Roman" pitchFamily="18" charset="0"/>
              </a:rPr>
              <a:t>U32</a:t>
            </a:r>
            <a:r>
              <a:rPr lang="en-US" sz="1800" dirty="0" smtClean="0">
                <a:solidFill>
                  <a:srgbClr val="000000"/>
                </a:solidFill>
                <a:latin typeface="Times New Roman" pitchFamily="18" charset="0"/>
              </a:rPr>
              <a:t> or </a:t>
            </a:r>
            <a:r>
              <a:rPr lang="en-US" sz="1800" dirty="0" err="1" smtClean="0">
                <a:solidFill>
                  <a:srgbClr val="0033CC"/>
                </a:solidFill>
                <a:latin typeface="Times New Roman" pitchFamily="18" charset="0"/>
              </a:rPr>
              <a:t>uint</a:t>
            </a:r>
            <a:r>
              <a:rPr lang="en-US" sz="1800" dirty="0" smtClean="0">
                <a:solidFill>
                  <a:srgbClr val="0033CC"/>
                </a:solidFill>
                <a:latin typeface="Times New Roman" pitchFamily="18" charset="0"/>
              </a:rPr>
              <a:t> </a:t>
            </a:r>
            <a:r>
              <a:rPr lang="en-US" sz="1800" dirty="0" smtClean="0">
                <a:solidFill>
                  <a:srgbClr val="000000"/>
                </a:solidFill>
                <a:latin typeface="Times New Roman" pitchFamily="18" charset="0"/>
              </a:rPr>
              <a:t>/ </a:t>
            </a:r>
            <a:r>
              <a:rPr lang="en-US" sz="1800" dirty="0" err="1" smtClean="0">
                <a:solidFill>
                  <a:srgbClr val="0033CC"/>
                </a:solidFill>
                <a:latin typeface="Times New Roman" pitchFamily="18" charset="0"/>
              </a:rPr>
              <a:t>ushort</a:t>
            </a:r>
            <a:r>
              <a:rPr lang="en-US" sz="1800" dirty="0" smtClean="0">
                <a:solidFill>
                  <a:srgbClr val="0033CC"/>
                </a:solidFill>
                <a:latin typeface="Times New Roman" pitchFamily="18" charset="0"/>
              </a:rPr>
              <a:t> </a:t>
            </a:r>
            <a:r>
              <a:rPr lang="en-US" sz="1800" dirty="0" smtClean="0">
                <a:solidFill>
                  <a:srgbClr val="000000"/>
                </a:solidFill>
                <a:latin typeface="Times New Roman" pitchFamily="18" charset="0"/>
              </a:rPr>
              <a:t>/ </a:t>
            </a:r>
            <a:r>
              <a:rPr lang="en-US" sz="1800" dirty="0" err="1" smtClean="0">
                <a:solidFill>
                  <a:srgbClr val="0033CC"/>
                </a:solidFill>
                <a:latin typeface="Times New Roman" pitchFamily="18" charset="0"/>
              </a:rPr>
              <a:t>ulong</a:t>
            </a:r>
            <a:r>
              <a:rPr lang="en-US" sz="1800" dirty="0">
                <a:solidFill>
                  <a:srgbClr val="0033CC"/>
                </a:solidFill>
                <a:latin typeface="Times New Roman" pitchFamily="18" charset="0"/>
              </a:rPr>
              <a:t> </a:t>
            </a:r>
            <a:r>
              <a:rPr lang="en-US" sz="1800" dirty="0" smtClean="0">
                <a:solidFill>
                  <a:srgbClr val="000000"/>
                </a:solidFill>
                <a:latin typeface="Times New Roman" pitchFamily="18" charset="0"/>
              </a:rPr>
              <a:t>or </a:t>
            </a:r>
            <a:r>
              <a:rPr lang="en-US" sz="1800" dirty="0" smtClean="0">
                <a:solidFill>
                  <a:srgbClr val="0033CC"/>
                </a:solidFill>
                <a:latin typeface="Times New Roman" pitchFamily="18" charset="0"/>
              </a:rPr>
              <a:t>uint8</a:t>
            </a:r>
            <a:r>
              <a:rPr lang="en-US" sz="1800" dirty="0" smtClean="0">
                <a:solidFill>
                  <a:srgbClr val="000000"/>
                </a:solidFill>
                <a:latin typeface="Times New Roman" pitchFamily="18" charset="0"/>
              </a:rPr>
              <a:t> / </a:t>
            </a:r>
            <a:r>
              <a:rPr lang="en-US" sz="1800" dirty="0" smtClean="0">
                <a:solidFill>
                  <a:srgbClr val="0033CC"/>
                </a:solidFill>
                <a:latin typeface="Times New Roman" pitchFamily="18" charset="0"/>
              </a:rPr>
              <a:t>uint16</a:t>
            </a:r>
            <a:r>
              <a:rPr lang="en-US" sz="1800" dirty="0" smtClean="0">
                <a:solidFill>
                  <a:srgbClr val="000000"/>
                </a:solidFill>
                <a:latin typeface="Times New Roman" pitchFamily="18" charset="0"/>
              </a:rPr>
              <a:t> / </a:t>
            </a:r>
            <a:r>
              <a:rPr lang="en-US" sz="1800" dirty="0" smtClean="0">
                <a:solidFill>
                  <a:srgbClr val="0033CC"/>
                </a:solidFill>
                <a:latin typeface="Times New Roman" pitchFamily="18" charset="0"/>
              </a:rPr>
              <a:t>uint32 </a:t>
            </a:r>
            <a:r>
              <a:rPr lang="en-US" sz="1800" dirty="0" smtClean="0">
                <a:latin typeface="Times New Roman" pitchFamily="18" charset="0"/>
              </a:rPr>
              <a:t>etc…</a:t>
            </a:r>
            <a:endParaRPr lang="en-US" sz="1800" dirty="0">
              <a:latin typeface="Times New Roman" pitchFamily="18" charset="0"/>
            </a:endParaRPr>
          </a:p>
          <a:p>
            <a:pPr rtl="0" eaLnBrk="0" hangingPunct="0">
              <a:spcBef>
                <a:spcPct val="50000"/>
              </a:spcBef>
            </a:pPr>
            <a:r>
              <a:rPr lang="en-US" sz="2000" u="sng" dirty="0" smtClean="0">
                <a:solidFill>
                  <a:srgbClr val="000000"/>
                </a:solidFill>
                <a:latin typeface="Times New Roman" pitchFamily="18" charset="0"/>
              </a:rPr>
              <a:t>Example</a:t>
            </a:r>
            <a:endParaRPr lang="en-US" sz="2000" u="sng" dirty="0">
              <a:solidFill>
                <a:srgbClr val="000000"/>
              </a:solidFill>
              <a:latin typeface="Times New Roman" pitchFamily="18" charset="0"/>
            </a:endParaRPr>
          </a:p>
        </p:txBody>
      </p:sp>
      <p:sp>
        <p:nvSpPr>
          <p:cNvPr id="25605" name="Rectangle 7"/>
          <p:cNvSpPr>
            <a:spLocks noChangeArrowheads="1"/>
          </p:cNvSpPr>
          <p:nvPr/>
        </p:nvSpPr>
        <p:spPr bwMode="auto">
          <a:xfrm>
            <a:off x="741556" y="5099239"/>
            <a:ext cx="7848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i="1" dirty="0" err="1">
                <a:solidFill>
                  <a:srgbClr val="0066FF"/>
                </a:solidFill>
                <a:latin typeface="Courier New" pitchFamily="49" charset="0"/>
              </a:rPr>
              <a:t>typedef</a:t>
            </a:r>
            <a:r>
              <a:rPr lang="en-US" sz="1800" i="1" dirty="0">
                <a:solidFill>
                  <a:srgbClr val="0066FF"/>
                </a:solidFill>
                <a:latin typeface="Courier New" pitchFamily="49" charset="0"/>
              </a:rPr>
              <a:t> unsigned short </a:t>
            </a:r>
            <a:r>
              <a:rPr lang="en-US" sz="1800" i="1" dirty="0" err="1">
                <a:solidFill>
                  <a:srgbClr val="0066FF"/>
                </a:solidFill>
                <a:latin typeface="Courier New" pitchFamily="49" charset="0"/>
              </a:rPr>
              <a:t>int</a:t>
            </a:r>
            <a:r>
              <a:rPr lang="en-US" sz="1800" i="1" dirty="0">
                <a:solidFill>
                  <a:srgbClr val="0066FF"/>
                </a:solidFill>
                <a:latin typeface="Courier New" pitchFamily="49" charset="0"/>
              </a:rPr>
              <a:t> </a:t>
            </a:r>
            <a:r>
              <a:rPr lang="en-US" sz="1800" i="1" dirty="0" smtClean="0">
                <a:solidFill>
                  <a:srgbClr val="0066FF"/>
                </a:solidFill>
                <a:latin typeface="Courier New" pitchFamily="49" charset="0"/>
              </a:rPr>
              <a:t>U16; </a:t>
            </a:r>
            <a:r>
              <a:rPr lang="en-US" sz="1800" i="1" dirty="0">
                <a:solidFill>
                  <a:srgbClr val="0066FF"/>
                </a:solidFill>
                <a:latin typeface="Courier New" pitchFamily="49" charset="0"/>
              </a:rPr>
              <a:t>//</a:t>
            </a:r>
            <a:r>
              <a:rPr lang="en-US" sz="1800" i="1" dirty="0" err="1">
                <a:solidFill>
                  <a:srgbClr val="0066FF"/>
                </a:solidFill>
                <a:latin typeface="Courier New" pitchFamily="49" charset="0"/>
              </a:rPr>
              <a:t>typedef</a:t>
            </a:r>
            <a:r>
              <a:rPr lang="en-US" sz="1800" i="1" dirty="0">
                <a:solidFill>
                  <a:srgbClr val="0066FF"/>
                </a:solidFill>
                <a:latin typeface="Courier New" pitchFamily="49" charset="0"/>
              </a:rPr>
              <a:t> defined</a:t>
            </a:r>
          </a:p>
          <a:p>
            <a:pPr rtl="0" eaLnBrk="0" hangingPunct="0">
              <a:spcBef>
                <a:spcPct val="50000"/>
              </a:spcBef>
            </a:pPr>
            <a:r>
              <a:rPr lang="en-US" sz="1800" i="1" smtClean="0">
                <a:solidFill>
                  <a:srgbClr val="0066FF"/>
                </a:solidFill>
                <a:latin typeface="Courier New" pitchFamily="49" charset="0"/>
              </a:rPr>
              <a:t>U16 </a:t>
            </a:r>
            <a:r>
              <a:rPr lang="en-US" sz="1800" i="1" dirty="0" smtClean="0">
                <a:solidFill>
                  <a:srgbClr val="0066FF"/>
                </a:solidFill>
                <a:latin typeface="Courier New" pitchFamily="49" charset="0"/>
              </a:rPr>
              <a:t>width </a:t>
            </a:r>
            <a:r>
              <a:rPr lang="en-US" sz="1800" i="1" dirty="0">
                <a:solidFill>
                  <a:srgbClr val="0066FF"/>
                </a:solidFill>
                <a:latin typeface="Courier New" pitchFamily="49" charset="0"/>
              </a:rPr>
              <a:t>= 5;</a:t>
            </a:r>
          </a:p>
        </p:txBody>
      </p:sp>
      <p:sp>
        <p:nvSpPr>
          <p:cNvPr id="25606" name="Rectangle 8"/>
          <p:cNvSpPr>
            <a:spLocks noChangeArrowheads="1"/>
          </p:cNvSpPr>
          <p:nvPr/>
        </p:nvSpPr>
        <p:spPr bwMode="auto">
          <a:xfrm>
            <a:off x="6629400" y="5715000"/>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FF0000"/>
                </a:solidFill>
                <a:latin typeface="Times New Roman" pitchFamily="18" charset="0"/>
              </a:rPr>
              <a:t>Lst0203.c</a:t>
            </a:r>
          </a:p>
        </p:txBody>
      </p:sp>
      <p:sp>
        <p:nvSpPr>
          <p:cNvPr id="25607" name="Rectangle 9"/>
          <p:cNvSpPr>
            <a:spLocks noChangeArrowheads="1"/>
          </p:cNvSpPr>
          <p:nvPr/>
        </p:nvSpPr>
        <p:spPr bwMode="auto">
          <a:xfrm>
            <a:off x="304800" y="228600"/>
            <a:ext cx="2092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spcBef>
                <a:spcPct val="50000"/>
              </a:spcBef>
            </a:pPr>
            <a:r>
              <a:rPr lang="en-US" sz="3600" b="1">
                <a:latin typeface="Times New Roman" pitchFamily="18" charset="0"/>
                <a:cs typeface="Times New Roman" pitchFamily="18" charset="0"/>
              </a:rPr>
              <a:t> typedef</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1"/>
          </p:nvPr>
        </p:nvSpPr>
        <p:spPr/>
        <p:txBody>
          <a:bodyPr/>
          <a:lstStyle/>
          <a:p>
            <a:pPr>
              <a:defRPr/>
            </a:pPr>
            <a:r>
              <a:rPr lang="en-US"/>
              <a:t>Copyright @ 2007 Real Time College</a:t>
            </a:r>
          </a:p>
        </p:txBody>
      </p:sp>
      <p:sp>
        <p:nvSpPr>
          <p:cNvPr id="276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2E74472-2F25-4775-8356-82792D8A5915}" type="slidenum">
              <a:rPr lang="he-IL" sz="1200" smtClean="0">
                <a:solidFill>
                  <a:srgbClr val="898989"/>
                </a:solidFill>
                <a:cs typeface="Arial" pitchFamily="34" charset="0"/>
              </a:rPr>
              <a:pPr eaLnBrk="1" hangingPunct="1"/>
              <a:t>34</a:t>
            </a:fld>
            <a:endParaRPr lang="en-US" sz="1200" smtClean="0">
              <a:solidFill>
                <a:srgbClr val="898989"/>
              </a:solidFill>
            </a:endParaRPr>
          </a:p>
        </p:txBody>
      </p:sp>
      <p:sp>
        <p:nvSpPr>
          <p:cNvPr id="27652" name="Rectangle 3"/>
          <p:cNvSpPr>
            <a:spLocks noChangeArrowheads="1"/>
          </p:cNvSpPr>
          <p:nvPr/>
        </p:nvSpPr>
        <p:spPr bwMode="auto">
          <a:xfrm>
            <a:off x="609600" y="1524000"/>
            <a:ext cx="6324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rPr>
              <a:t>When you put a character, for example, </a:t>
            </a:r>
            <a:r>
              <a:rPr lang="en-US" sz="1800" dirty="0">
                <a:solidFill>
                  <a:srgbClr val="000000"/>
                </a:solidFill>
                <a:latin typeface="Courier New" pitchFamily="49" charset="0"/>
              </a:rPr>
              <a:t>'a'</a:t>
            </a:r>
            <a:r>
              <a:rPr lang="en-US" sz="1800" dirty="0">
                <a:solidFill>
                  <a:srgbClr val="000000"/>
                </a:solidFill>
                <a:latin typeface="Times New Roman" pitchFamily="18" charset="0"/>
              </a:rPr>
              <a:t>, into a </a:t>
            </a:r>
            <a:r>
              <a:rPr lang="en-US" sz="1800" dirty="0">
                <a:solidFill>
                  <a:srgbClr val="000000"/>
                </a:solidFill>
                <a:latin typeface="Courier New" pitchFamily="49" charset="0"/>
              </a:rPr>
              <a:t>char </a:t>
            </a:r>
            <a:r>
              <a:rPr lang="en-US" sz="1800" dirty="0">
                <a:solidFill>
                  <a:srgbClr val="000000"/>
                </a:solidFill>
                <a:latin typeface="Times New Roman" pitchFamily="18" charset="0"/>
              </a:rPr>
              <a:t>variable, what is really there is just </a:t>
            </a:r>
            <a:r>
              <a:rPr lang="en-US" sz="1800" dirty="0">
                <a:solidFill>
                  <a:srgbClr val="FF0000"/>
                </a:solidFill>
                <a:latin typeface="Times New Roman" pitchFamily="18" charset="0"/>
              </a:rPr>
              <a:t>a number between 0 and 255</a:t>
            </a:r>
            <a:r>
              <a:rPr lang="en-US" sz="1800" dirty="0">
                <a:solidFill>
                  <a:srgbClr val="000000"/>
                </a:solidFill>
                <a:latin typeface="Times New Roman" pitchFamily="18" charset="0"/>
              </a:rPr>
              <a:t>. </a:t>
            </a:r>
          </a:p>
          <a:p>
            <a:pPr rtl="0" eaLnBrk="0" hangingPunct="0">
              <a:spcBef>
                <a:spcPct val="50000"/>
              </a:spcBef>
            </a:pPr>
            <a:r>
              <a:rPr lang="en-US" sz="1800" dirty="0">
                <a:solidFill>
                  <a:srgbClr val="000000"/>
                </a:solidFill>
                <a:latin typeface="Times New Roman" pitchFamily="18" charset="0"/>
              </a:rPr>
              <a:t>The compiler knows, how to </a:t>
            </a:r>
            <a:r>
              <a:rPr lang="en-US" sz="1800" dirty="0">
                <a:solidFill>
                  <a:srgbClr val="FF0000"/>
                </a:solidFill>
                <a:latin typeface="Times New Roman" pitchFamily="18" charset="0"/>
              </a:rPr>
              <a:t>translate back and forth</a:t>
            </a:r>
            <a:r>
              <a:rPr lang="en-US" sz="1800" dirty="0">
                <a:solidFill>
                  <a:srgbClr val="000000"/>
                </a:solidFill>
                <a:latin typeface="Times New Roman" pitchFamily="18" charset="0"/>
              </a:rPr>
              <a:t> between characters. </a:t>
            </a:r>
          </a:p>
          <a:p>
            <a:pPr marL="285750" indent="-285750" rtl="0" eaLnBrk="0" hangingPunct="0">
              <a:spcBef>
                <a:spcPct val="50000"/>
              </a:spcBef>
              <a:buFont typeface="Arial" pitchFamily="34" charset="0"/>
              <a:buChar char="•"/>
            </a:pPr>
            <a:r>
              <a:rPr lang="en-US" sz="1800" dirty="0">
                <a:solidFill>
                  <a:srgbClr val="000000"/>
                </a:solidFill>
                <a:latin typeface="Times New Roman" pitchFamily="18" charset="0"/>
              </a:rPr>
              <a:t>The value/letter relationship is mapped according to a known </a:t>
            </a:r>
            <a:r>
              <a:rPr lang="en-US" sz="1800" dirty="0" smtClean="0">
                <a:solidFill>
                  <a:srgbClr val="000000"/>
                </a:solidFill>
                <a:latin typeface="Times New Roman" pitchFamily="18" charset="0"/>
              </a:rPr>
              <a:t>char-map called </a:t>
            </a:r>
            <a:r>
              <a:rPr lang="en-US" sz="1800" b="1" dirty="0" smtClean="0">
                <a:solidFill>
                  <a:srgbClr val="000000"/>
                </a:solidFill>
                <a:latin typeface="Times New Roman" pitchFamily="18" charset="0"/>
              </a:rPr>
              <a:t>ASCII table</a:t>
            </a:r>
            <a:r>
              <a:rPr lang="en-US" sz="1800" dirty="0" smtClean="0">
                <a:solidFill>
                  <a:srgbClr val="000000"/>
                </a:solidFill>
                <a:latin typeface="Times New Roman" pitchFamily="18" charset="0"/>
              </a:rPr>
              <a:t>. </a:t>
            </a:r>
            <a:r>
              <a:rPr lang="en-US" sz="1800" dirty="0">
                <a:solidFill>
                  <a:srgbClr val="000000"/>
                </a:solidFill>
                <a:latin typeface="Times New Roman" pitchFamily="18" charset="0"/>
              </a:rPr>
              <a:t>for example lowercase "a" is assigned the value </a:t>
            </a:r>
            <a:r>
              <a:rPr lang="en-US" sz="1800" dirty="0">
                <a:solidFill>
                  <a:srgbClr val="000000"/>
                </a:solidFill>
                <a:latin typeface="Courier New" pitchFamily="49" charset="0"/>
              </a:rPr>
              <a:t>97 </a:t>
            </a:r>
            <a:r>
              <a:rPr lang="en-US" sz="1800" dirty="0">
                <a:solidFill>
                  <a:srgbClr val="000000"/>
                </a:solidFill>
                <a:latin typeface="Times New Roman" pitchFamily="18" charset="0"/>
                <a:cs typeface="Times New Roman" pitchFamily="18" charset="0"/>
              </a:rPr>
              <a:t>decimal</a:t>
            </a:r>
            <a:r>
              <a:rPr lang="en-US" sz="1800" dirty="0">
                <a:solidFill>
                  <a:srgbClr val="000000"/>
                </a:solidFill>
                <a:latin typeface="Courier New" pitchFamily="49" charset="0"/>
              </a:rPr>
              <a:t>.</a:t>
            </a:r>
          </a:p>
          <a:p>
            <a:pPr marL="285750" indent="-285750" rtl="0" eaLnBrk="0" hangingPunct="0">
              <a:spcBef>
                <a:spcPct val="50000"/>
              </a:spcBef>
              <a:buFont typeface="Arial" pitchFamily="34" charset="0"/>
              <a:buChar char="•"/>
            </a:pPr>
            <a:r>
              <a:rPr lang="en-US" sz="1800" b="1" u="sng" dirty="0">
                <a:solidFill>
                  <a:srgbClr val="FF0000"/>
                </a:solidFill>
                <a:latin typeface="Courier New" pitchFamily="49" charset="0"/>
              </a:rPr>
              <a:t>Important</a:t>
            </a:r>
            <a:r>
              <a:rPr lang="en-US" sz="1800" dirty="0">
                <a:solidFill>
                  <a:srgbClr val="000000"/>
                </a:solidFill>
                <a:latin typeface="Times New Roman" pitchFamily="18" charset="0"/>
              </a:rPr>
              <a:t>  - there is a big difference between the </a:t>
            </a:r>
            <a:r>
              <a:rPr lang="en-US" sz="1800" dirty="0">
                <a:solidFill>
                  <a:srgbClr val="0033CC"/>
                </a:solidFill>
                <a:latin typeface="Times New Roman" pitchFamily="18" charset="0"/>
              </a:rPr>
              <a:t>value </a:t>
            </a:r>
            <a:r>
              <a:rPr lang="en-US" sz="1800" dirty="0">
                <a:solidFill>
                  <a:srgbClr val="0033CC"/>
                </a:solidFill>
                <a:latin typeface="Courier New" pitchFamily="49" charset="0"/>
              </a:rPr>
              <a:t>5</a:t>
            </a:r>
            <a:r>
              <a:rPr lang="en-US" sz="1800" dirty="0">
                <a:solidFill>
                  <a:srgbClr val="000000"/>
                </a:solidFill>
                <a:latin typeface="Courier New" pitchFamily="49" charset="0"/>
              </a:rPr>
              <a:t> </a:t>
            </a:r>
            <a:r>
              <a:rPr lang="en-US" sz="1800" dirty="0">
                <a:solidFill>
                  <a:srgbClr val="000000"/>
                </a:solidFill>
                <a:latin typeface="Times New Roman" pitchFamily="18" charset="0"/>
              </a:rPr>
              <a:t>and the </a:t>
            </a:r>
            <a:r>
              <a:rPr lang="en-US" sz="1800" dirty="0">
                <a:solidFill>
                  <a:srgbClr val="0033CC"/>
                </a:solidFill>
                <a:latin typeface="Times New Roman" pitchFamily="18" charset="0"/>
              </a:rPr>
              <a:t>character </a:t>
            </a:r>
            <a:r>
              <a:rPr lang="en-US" sz="1800" dirty="0">
                <a:solidFill>
                  <a:srgbClr val="0033CC"/>
                </a:solidFill>
                <a:latin typeface="Courier New" pitchFamily="49" charset="0"/>
              </a:rPr>
              <a:t>‘5’</a:t>
            </a:r>
            <a:r>
              <a:rPr lang="en-US" sz="1800" dirty="0">
                <a:solidFill>
                  <a:srgbClr val="0033CC"/>
                </a:solidFill>
                <a:latin typeface="Times New Roman" pitchFamily="18" charset="0"/>
              </a:rPr>
              <a:t>.</a:t>
            </a:r>
            <a:r>
              <a:rPr lang="en-US" sz="1800" dirty="0">
                <a:solidFill>
                  <a:srgbClr val="000000"/>
                </a:solidFill>
                <a:latin typeface="Times New Roman" pitchFamily="18" charset="0"/>
              </a:rPr>
              <a:t> The </a:t>
            </a:r>
            <a:r>
              <a:rPr lang="en-US" sz="1800" dirty="0" smtClean="0">
                <a:solidFill>
                  <a:srgbClr val="000000"/>
                </a:solidFill>
                <a:latin typeface="Times New Roman" pitchFamily="18" charset="0"/>
              </a:rPr>
              <a:t>letter </a:t>
            </a:r>
            <a:r>
              <a:rPr lang="en-US" sz="1800" dirty="0">
                <a:solidFill>
                  <a:srgbClr val="000000"/>
                </a:solidFill>
                <a:latin typeface="Times New Roman" pitchFamily="18" charset="0"/>
              </a:rPr>
              <a:t>is actually valued at </a:t>
            </a:r>
            <a:r>
              <a:rPr lang="en-US" sz="1800" dirty="0">
                <a:solidFill>
                  <a:srgbClr val="000000"/>
                </a:solidFill>
                <a:latin typeface="Courier New" pitchFamily="49" charset="0"/>
              </a:rPr>
              <a:t>53</a:t>
            </a:r>
            <a:r>
              <a:rPr lang="en-US" sz="1800" dirty="0">
                <a:solidFill>
                  <a:srgbClr val="000000"/>
                </a:solidFill>
                <a:latin typeface="Times New Roman" pitchFamily="18" charset="0"/>
              </a:rPr>
              <a:t>, much as the letter </a:t>
            </a:r>
            <a:r>
              <a:rPr lang="en-US" sz="1800" dirty="0">
                <a:solidFill>
                  <a:srgbClr val="000000"/>
                </a:solidFill>
                <a:latin typeface="Courier New" pitchFamily="49" charset="0"/>
              </a:rPr>
              <a:t>'a' </a:t>
            </a:r>
            <a:r>
              <a:rPr lang="en-US" sz="1800" dirty="0">
                <a:solidFill>
                  <a:srgbClr val="000000"/>
                </a:solidFill>
                <a:latin typeface="Times New Roman" pitchFamily="18" charset="0"/>
              </a:rPr>
              <a:t>is valued at </a:t>
            </a:r>
            <a:r>
              <a:rPr lang="en-US" sz="1800" dirty="0">
                <a:solidFill>
                  <a:srgbClr val="000000"/>
                </a:solidFill>
                <a:latin typeface="Courier New" pitchFamily="49" charset="0"/>
              </a:rPr>
              <a:t>97</a:t>
            </a:r>
            <a:r>
              <a:rPr lang="en-US" sz="1800" dirty="0">
                <a:solidFill>
                  <a:srgbClr val="000000"/>
                </a:solidFill>
                <a:latin typeface="Times New Roman" pitchFamily="18" charset="0"/>
              </a:rPr>
              <a:t>.</a:t>
            </a:r>
          </a:p>
          <a:p>
            <a:pPr marL="285750" indent="-285750" rtl="0" eaLnBrk="0" hangingPunct="0">
              <a:spcBef>
                <a:spcPct val="50000"/>
              </a:spcBef>
              <a:buFont typeface="Arial" pitchFamily="34" charset="0"/>
              <a:buChar char="•"/>
            </a:pPr>
            <a:r>
              <a:rPr lang="en-US" sz="1800" dirty="0">
                <a:solidFill>
                  <a:srgbClr val="000000"/>
                </a:solidFill>
                <a:latin typeface="Times New Roman" pitchFamily="18" charset="0"/>
              </a:rPr>
              <a:t>The compiler recognizes </a:t>
            </a:r>
            <a:r>
              <a:rPr lang="en-US" sz="1800" dirty="0" smtClean="0">
                <a:solidFill>
                  <a:srgbClr val="000000"/>
                </a:solidFill>
                <a:latin typeface="Times New Roman" pitchFamily="18" charset="0"/>
              </a:rPr>
              <a:t>some </a:t>
            </a:r>
            <a:r>
              <a:rPr lang="en-US" sz="1800" dirty="0">
                <a:solidFill>
                  <a:srgbClr val="000000"/>
                </a:solidFill>
                <a:latin typeface="Times New Roman" pitchFamily="18" charset="0"/>
              </a:rPr>
              <a:t>special characters for formatting. You put these into your code by typing the backslash (called the escape character), followed by the character.</a:t>
            </a:r>
          </a:p>
        </p:txBody>
      </p:sp>
      <p:sp>
        <p:nvSpPr>
          <p:cNvPr id="27653" name="Rectangle 5"/>
          <p:cNvSpPr>
            <a:spLocks noChangeArrowheads="1"/>
          </p:cNvSpPr>
          <p:nvPr/>
        </p:nvSpPr>
        <p:spPr bwMode="auto">
          <a:xfrm>
            <a:off x="7315200" y="54784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FF0000"/>
                </a:solidFill>
                <a:latin typeface="Times New Roman" pitchFamily="18" charset="0"/>
              </a:rPr>
              <a:t>Lst0206.cxx</a:t>
            </a:r>
          </a:p>
        </p:txBody>
      </p:sp>
      <p:sp>
        <p:nvSpPr>
          <p:cNvPr id="27654" name="Rectangle 6"/>
          <p:cNvSpPr>
            <a:spLocks noChangeArrowheads="1"/>
          </p:cNvSpPr>
          <p:nvPr/>
        </p:nvSpPr>
        <p:spPr bwMode="auto">
          <a:xfrm>
            <a:off x="7010400" y="1752600"/>
            <a:ext cx="19812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b="1">
                <a:solidFill>
                  <a:schemeClr val="accent2"/>
                </a:solidFill>
                <a:latin typeface="Times New Roman" pitchFamily="18" charset="0"/>
              </a:rPr>
              <a:t>The Escape Characters</a:t>
            </a:r>
            <a:r>
              <a:rPr lang="en-US" sz="1800">
                <a:solidFill>
                  <a:schemeClr val="accent2"/>
                </a:solidFill>
                <a:latin typeface="Times New Roman" pitchFamily="18" charset="0"/>
              </a:rPr>
              <a:t>.</a:t>
            </a:r>
            <a:endParaRPr lang="en-US" sz="1800" b="1" i="1">
              <a:solidFill>
                <a:schemeClr val="accent2"/>
              </a:solidFill>
              <a:latin typeface="Times New Roman" pitchFamily="18" charset="0"/>
            </a:endParaRPr>
          </a:p>
          <a:p>
            <a:pPr rtl="0" eaLnBrk="0" hangingPunct="0">
              <a:spcBef>
                <a:spcPct val="50000"/>
              </a:spcBef>
            </a:pPr>
            <a:r>
              <a:rPr lang="en-US" sz="1800">
                <a:solidFill>
                  <a:schemeClr val="accent2"/>
                </a:solidFill>
                <a:latin typeface="Courier New" pitchFamily="49" charset="0"/>
              </a:rPr>
              <a:t>\n </a:t>
            </a:r>
            <a:r>
              <a:rPr lang="en-US" sz="1800">
                <a:solidFill>
                  <a:schemeClr val="accent2"/>
                </a:solidFill>
                <a:latin typeface="Times New Roman" pitchFamily="18" charset="0"/>
              </a:rPr>
              <a:t>new line</a:t>
            </a:r>
          </a:p>
          <a:p>
            <a:pPr rtl="0" eaLnBrk="0" hangingPunct="0">
              <a:spcBef>
                <a:spcPct val="50000"/>
              </a:spcBef>
            </a:pPr>
            <a:r>
              <a:rPr lang="en-US" sz="1800">
                <a:solidFill>
                  <a:schemeClr val="accent2"/>
                </a:solidFill>
                <a:latin typeface="Courier New" pitchFamily="49" charset="0"/>
              </a:rPr>
              <a:t>\t </a:t>
            </a:r>
            <a:r>
              <a:rPr lang="en-US" sz="1800">
                <a:solidFill>
                  <a:schemeClr val="accent2"/>
                </a:solidFill>
                <a:latin typeface="Times New Roman" pitchFamily="18" charset="0"/>
              </a:rPr>
              <a:t>tab</a:t>
            </a:r>
          </a:p>
          <a:p>
            <a:pPr rtl="0" eaLnBrk="0" hangingPunct="0">
              <a:spcBef>
                <a:spcPct val="50000"/>
              </a:spcBef>
            </a:pPr>
            <a:r>
              <a:rPr lang="en-US" sz="1800">
                <a:solidFill>
                  <a:schemeClr val="accent2"/>
                </a:solidFill>
                <a:latin typeface="Courier New" pitchFamily="49" charset="0"/>
              </a:rPr>
              <a:t>\b </a:t>
            </a:r>
            <a:r>
              <a:rPr lang="en-US" sz="1800">
                <a:solidFill>
                  <a:schemeClr val="accent2"/>
                </a:solidFill>
                <a:latin typeface="Times New Roman" pitchFamily="18" charset="0"/>
              </a:rPr>
              <a:t>backspace</a:t>
            </a:r>
          </a:p>
          <a:p>
            <a:pPr rtl="0" eaLnBrk="0" hangingPunct="0">
              <a:spcBef>
                <a:spcPct val="50000"/>
              </a:spcBef>
            </a:pPr>
            <a:r>
              <a:rPr lang="en-US" sz="1800">
                <a:solidFill>
                  <a:schemeClr val="accent2"/>
                </a:solidFill>
                <a:latin typeface="Courier New" pitchFamily="49" charset="0"/>
              </a:rPr>
              <a:t>\" </a:t>
            </a:r>
            <a:r>
              <a:rPr lang="en-US" sz="1800">
                <a:solidFill>
                  <a:schemeClr val="accent2"/>
                </a:solidFill>
                <a:latin typeface="Times New Roman" pitchFamily="18" charset="0"/>
              </a:rPr>
              <a:t>double quote</a:t>
            </a:r>
          </a:p>
          <a:p>
            <a:pPr rtl="0" eaLnBrk="0" hangingPunct="0">
              <a:spcBef>
                <a:spcPct val="50000"/>
              </a:spcBef>
            </a:pPr>
            <a:r>
              <a:rPr lang="en-US" sz="1800">
                <a:solidFill>
                  <a:schemeClr val="accent2"/>
                </a:solidFill>
                <a:latin typeface="Courier New" pitchFamily="49" charset="0"/>
              </a:rPr>
              <a:t>\' </a:t>
            </a:r>
            <a:r>
              <a:rPr lang="en-US" sz="1800">
                <a:solidFill>
                  <a:schemeClr val="accent2"/>
                </a:solidFill>
                <a:latin typeface="Times New Roman" pitchFamily="18" charset="0"/>
              </a:rPr>
              <a:t>single quote</a:t>
            </a:r>
          </a:p>
          <a:p>
            <a:pPr rtl="0" eaLnBrk="0" hangingPunct="0">
              <a:spcBef>
                <a:spcPct val="50000"/>
              </a:spcBef>
            </a:pPr>
            <a:r>
              <a:rPr lang="en-US" sz="1800">
                <a:solidFill>
                  <a:schemeClr val="accent2"/>
                </a:solidFill>
                <a:latin typeface="Courier New" pitchFamily="49" charset="0"/>
              </a:rPr>
              <a:t>\? </a:t>
            </a:r>
            <a:r>
              <a:rPr lang="en-US" sz="1800">
                <a:solidFill>
                  <a:schemeClr val="accent2"/>
                </a:solidFill>
                <a:latin typeface="Times New Roman" pitchFamily="18" charset="0"/>
              </a:rPr>
              <a:t>question mark</a:t>
            </a:r>
          </a:p>
          <a:p>
            <a:pPr rtl="0" eaLnBrk="0" hangingPunct="0">
              <a:spcBef>
                <a:spcPct val="50000"/>
              </a:spcBef>
            </a:pPr>
            <a:r>
              <a:rPr lang="en-US" sz="1800">
                <a:solidFill>
                  <a:schemeClr val="accent2"/>
                </a:solidFill>
                <a:latin typeface="Courier New" pitchFamily="49" charset="0"/>
              </a:rPr>
              <a:t>\\ </a:t>
            </a:r>
            <a:r>
              <a:rPr lang="en-US" sz="1800">
                <a:solidFill>
                  <a:schemeClr val="accent2"/>
                </a:solidFill>
                <a:latin typeface="Times New Roman" pitchFamily="18" charset="0"/>
              </a:rPr>
              <a:t>backslash</a:t>
            </a:r>
          </a:p>
        </p:txBody>
      </p:sp>
      <p:sp>
        <p:nvSpPr>
          <p:cNvPr id="27655" name="Rectangle 7"/>
          <p:cNvSpPr>
            <a:spLocks noChangeArrowheads="1"/>
          </p:cNvSpPr>
          <p:nvPr/>
        </p:nvSpPr>
        <p:spPr bwMode="auto">
          <a:xfrm>
            <a:off x="6934200" y="1676400"/>
            <a:ext cx="2057400" cy="365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27656" name="Rectangle 8"/>
          <p:cNvSpPr>
            <a:spLocks noChangeArrowheads="1"/>
          </p:cNvSpPr>
          <p:nvPr/>
        </p:nvSpPr>
        <p:spPr bwMode="auto">
          <a:xfrm>
            <a:off x="152400" y="381000"/>
            <a:ext cx="513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a:latin typeface="Times New Roman" pitchFamily="18" charset="0"/>
                <a:cs typeface="Times New Roman" pitchFamily="18" charset="0"/>
              </a:rPr>
              <a:t>Characters and Numbers</a:t>
            </a:r>
          </a:p>
        </p:txBody>
      </p:sp>
      <p:sp>
        <p:nvSpPr>
          <p:cNvPr id="9" name="Rectangle 5"/>
          <p:cNvSpPr>
            <a:spLocks noChangeArrowheads="1"/>
          </p:cNvSpPr>
          <p:nvPr/>
        </p:nvSpPr>
        <p:spPr bwMode="auto">
          <a:xfrm>
            <a:off x="5289550" y="5943600"/>
            <a:ext cx="347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defRPr/>
            </a:pPr>
            <a:r>
              <a:rPr lang="en-US" sz="1800" dirty="0">
                <a:solidFill>
                  <a:schemeClr val="accent3">
                    <a:lumMod val="50000"/>
                  </a:schemeClr>
                </a:solidFill>
                <a:latin typeface="Times New Roman" pitchFamily="18" charset="0"/>
                <a:cs typeface="Narkisim" pitchFamily="34" charset="-79"/>
              </a:rPr>
              <a:t>See the full map at Lesson1 </a:t>
            </a:r>
            <a:r>
              <a:rPr lang="en-US" sz="1800" dirty="0" err="1">
                <a:solidFill>
                  <a:schemeClr val="accent3">
                    <a:lumMod val="50000"/>
                  </a:schemeClr>
                </a:solidFill>
                <a:latin typeface="Times New Roman" pitchFamily="18" charset="0"/>
                <a:cs typeface="Narkisim" pitchFamily="34" charset="-79"/>
              </a:rPr>
              <a:t>ascifull</a:t>
            </a:r>
            <a:endParaRPr lang="en-US" sz="1800" dirty="0">
              <a:solidFill>
                <a:schemeClr val="accent3">
                  <a:lumMod val="50000"/>
                </a:schemeClr>
              </a:solidFill>
              <a:latin typeface="Times New Roman" pitchFamily="18" charset="0"/>
              <a:cs typeface="Narkisim" pitchFamily="34" charset="-79"/>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כותרת תחתונה 2"/>
          <p:cNvSpPr>
            <a:spLocks noGrp="1"/>
          </p:cNvSpPr>
          <p:nvPr>
            <p:ph type="ftr" sz="quarter" idx="11"/>
          </p:nvPr>
        </p:nvSpPr>
        <p:spPr/>
        <p:txBody>
          <a:bodyPr/>
          <a:lstStyle/>
          <a:p>
            <a:pPr>
              <a:defRPr/>
            </a:pPr>
            <a:r>
              <a:rPr lang="en-US" smtClean="0"/>
              <a:t>Copyright @ 2007 Real Time College</a:t>
            </a:r>
            <a:endParaRPr lang="en-US"/>
          </a:p>
        </p:txBody>
      </p:sp>
      <p:sp>
        <p:nvSpPr>
          <p:cNvPr id="4" name="מציין מיקום של מספר שקופית 3"/>
          <p:cNvSpPr>
            <a:spLocks noGrp="1"/>
          </p:cNvSpPr>
          <p:nvPr>
            <p:ph type="sldNum" sz="quarter" idx="12"/>
          </p:nvPr>
        </p:nvSpPr>
        <p:spPr/>
        <p:txBody>
          <a:bodyPr/>
          <a:lstStyle/>
          <a:p>
            <a:pPr>
              <a:defRPr/>
            </a:pPr>
            <a:fld id="{AE18ECDD-2FAF-4E17-B6C3-BC262A3E1595}" type="slidenum">
              <a:rPr lang="ar-SA" smtClean="0"/>
              <a:pPr>
                <a:defRPr/>
              </a:pPr>
              <a:t>35</a:t>
            </a:fld>
            <a:endParaRPr lang="en-US">
              <a:cs typeface="Narkisim" pitchFamily="34" charset="-79"/>
            </a:endParaRPr>
          </a:p>
        </p:txBody>
      </p:sp>
      <p:sp>
        <p:nvSpPr>
          <p:cNvPr id="5" name="Footer Placeholder 3"/>
          <p:cNvSpPr txBox="1">
            <a:spLocks/>
          </p:cNvSpPr>
          <p:nvPr/>
        </p:nvSpPr>
        <p:spPr>
          <a:xfrm>
            <a:off x="3124200" y="6356350"/>
            <a:ext cx="2895600" cy="365125"/>
          </a:xfrm>
          <a:prstGeom prst="rect">
            <a:avLst/>
          </a:prstGeom>
        </p:spPr>
        <p:txBody>
          <a:bodyPr vert="horz" lIns="91440" tIns="45720" rIns="91440" bIns="45720" rtlCol="1" anchor="ctr"/>
          <a:lstStyle>
            <a:defPPr>
              <a:defRPr lang="en-US"/>
            </a:defPPr>
            <a:lvl1pPr algn="ctr" rtl="1" fontAlgn="base">
              <a:spcBef>
                <a:spcPct val="0"/>
              </a:spcBef>
              <a:spcAft>
                <a:spcPct val="0"/>
              </a:spcAft>
              <a:defRPr sz="1200" kern="1200">
                <a:solidFill>
                  <a:schemeClr val="tx1">
                    <a:tint val="75000"/>
                  </a:schemeClr>
                </a:solidFill>
                <a:latin typeface="Arial" pitchFamily="34" charset="0"/>
                <a:ea typeface="+mn-ea"/>
                <a:cs typeface="Narkisim" pitchFamily="34" charset="-79"/>
              </a:defRPr>
            </a:lvl1pPr>
            <a:lvl2pPr marL="457200" algn="l" rtl="1" fontAlgn="base">
              <a:spcBef>
                <a:spcPct val="0"/>
              </a:spcBef>
              <a:spcAft>
                <a:spcPct val="0"/>
              </a:spcAft>
              <a:defRPr sz="800" kern="1200">
                <a:solidFill>
                  <a:schemeClr val="tx1"/>
                </a:solidFill>
                <a:latin typeface="Arial" pitchFamily="34" charset="0"/>
                <a:ea typeface="+mn-ea"/>
                <a:cs typeface="Narkisim" pitchFamily="2" charset="-79"/>
              </a:defRPr>
            </a:lvl2pPr>
            <a:lvl3pPr marL="914400" algn="l" rtl="1" fontAlgn="base">
              <a:spcBef>
                <a:spcPct val="0"/>
              </a:spcBef>
              <a:spcAft>
                <a:spcPct val="0"/>
              </a:spcAft>
              <a:defRPr sz="800" kern="1200">
                <a:solidFill>
                  <a:schemeClr val="tx1"/>
                </a:solidFill>
                <a:latin typeface="Arial" pitchFamily="34" charset="0"/>
                <a:ea typeface="+mn-ea"/>
                <a:cs typeface="Narkisim" pitchFamily="2" charset="-79"/>
              </a:defRPr>
            </a:lvl3pPr>
            <a:lvl4pPr marL="1371600" algn="l" rtl="1" fontAlgn="base">
              <a:spcBef>
                <a:spcPct val="0"/>
              </a:spcBef>
              <a:spcAft>
                <a:spcPct val="0"/>
              </a:spcAft>
              <a:defRPr sz="800" kern="1200">
                <a:solidFill>
                  <a:schemeClr val="tx1"/>
                </a:solidFill>
                <a:latin typeface="Arial" pitchFamily="34" charset="0"/>
                <a:ea typeface="+mn-ea"/>
                <a:cs typeface="Narkisim" pitchFamily="2" charset="-79"/>
              </a:defRPr>
            </a:lvl4pPr>
            <a:lvl5pPr marL="1828800" algn="l" rtl="1" fontAlgn="base">
              <a:spcBef>
                <a:spcPct val="0"/>
              </a:spcBef>
              <a:spcAft>
                <a:spcPct val="0"/>
              </a:spcAft>
              <a:defRPr sz="800" kern="1200">
                <a:solidFill>
                  <a:schemeClr val="tx1"/>
                </a:solidFill>
                <a:latin typeface="Arial" pitchFamily="34" charset="0"/>
                <a:ea typeface="+mn-ea"/>
                <a:cs typeface="Narkisim" pitchFamily="2" charset="-79"/>
              </a:defRPr>
            </a:lvl5pPr>
            <a:lvl6pPr marL="2286000" algn="r" defTabSz="914400" rtl="1" eaLnBrk="1" latinLnBrk="0" hangingPunct="1">
              <a:defRPr sz="800" kern="1200">
                <a:solidFill>
                  <a:schemeClr val="tx1"/>
                </a:solidFill>
                <a:latin typeface="Arial" pitchFamily="34" charset="0"/>
                <a:ea typeface="+mn-ea"/>
                <a:cs typeface="Narkisim" pitchFamily="2" charset="-79"/>
              </a:defRPr>
            </a:lvl6pPr>
            <a:lvl7pPr marL="2743200" algn="r" defTabSz="914400" rtl="1" eaLnBrk="1" latinLnBrk="0" hangingPunct="1">
              <a:defRPr sz="800" kern="1200">
                <a:solidFill>
                  <a:schemeClr val="tx1"/>
                </a:solidFill>
                <a:latin typeface="Arial" pitchFamily="34" charset="0"/>
                <a:ea typeface="+mn-ea"/>
                <a:cs typeface="Narkisim" pitchFamily="2" charset="-79"/>
              </a:defRPr>
            </a:lvl7pPr>
            <a:lvl8pPr marL="3200400" algn="r" defTabSz="914400" rtl="1" eaLnBrk="1" latinLnBrk="0" hangingPunct="1">
              <a:defRPr sz="800" kern="1200">
                <a:solidFill>
                  <a:schemeClr val="tx1"/>
                </a:solidFill>
                <a:latin typeface="Arial" pitchFamily="34" charset="0"/>
                <a:ea typeface="+mn-ea"/>
                <a:cs typeface="Narkisim" pitchFamily="2" charset="-79"/>
              </a:defRPr>
            </a:lvl8pPr>
            <a:lvl9pPr marL="3657600" algn="r" defTabSz="914400" rtl="1" eaLnBrk="1" latinLnBrk="0" hangingPunct="1">
              <a:defRPr sz="800" kern="1200">
                <a:solidFill>
                  <a:schemeClr val="tx1"/>
                </a:solidFill>
                <a:latin typeface="Arial" pitchFamily="34" charset="0"/>
                <a:ea typeface="+mn-ea"/>
                <a:cs typeface="Narkisim" pitchFamily="2" charset="-79"/>
              </a:defRPr>
            </a:lvl9pPr>
          </a:lstStyle>
          <a:p>
            <a:pPr>
              <a:defRPr/>
            </a:pPr>
            <a:r>
              <a:rPr lang="en-US" smtClean="0"/>
              <a:t>Copyright @ 2007 Real Time College</a:t>
            </a:r>
            <a:endParaRPr lang="en-US"/>
          </a:p>
        </p:txBody>
      </p:sp>
      <p:sp>
        <p:nvSpPr>
          <p:cNvPr id="6" name="Slide Number Placeholder 4"/>
          <p:cNvSpPr txBox="1">
            <a:spLocks/>
          </p:cNvSpPr>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l" rtl="1" eaLnBrk="0" fontAlgn="base" hangingPunct="0">
              <a:spcBef>
                <a:spcPct val="0"/>
              </a:spcBef>
              <a:spcAft>
                <a:spcPct val="0"/>
              </a:spcAft>
              <a:defRPr sz="800" kern="1200">
                <a:solidFill>
                  <a:schemeClr val="tx1"/>
                </a:solidFill>
                <a:latin typeface="Arial" pitchFamily="34" charset="0"/>
                <a:ea typeface="+mn-ea"/>
                <a:cs typeface="Narkisim" pitchFamily="2" charset="-79"/>
              </a:defRPr>
            </a:lvl1pPr>
            <a:lvl2pPr marL="742950" indent="-285750" algn="l" rtl="1" eaLnBrk="0" fontAlgn="base" hangingPunct="0">
              <a:spcBef>
                <a:spcPct val="0"/>
              </a:spcBef>
              <a:spcAft>
                <a:spcPct val="0"/>
              </a:spcAft>
              <a:defRPr sz="800" kern="1200">
                <a:solidFill>
                  <a:schemeClr val="tx1"/>
                </a:solidFill>
                <a:latin typeface="Arial" pitchFamily="34" charset="0"/>
                <a:ea typeface="+mn-ea"/>
                <a:cs typeface="Narkisim" pitchFamily="2" charset="-79"/>
              </a:defRPr>
            </a:lvl2pPr>
            <a:lvl3pPr marL="1143000" indent="-228600" algn="l" rtl="1" eaLnBrk="0" fontAlgn="base" hangingPunct="0">
              <a:spcBef>
                <a:spcPct val="0"/>
              </a:spcBef>
              <a:spcAft>
                <a:spcPct val="0"/>
              </a:spcAft>
              <a:defRPr sz="800" kern="1200">
                <a:solidFill>
                  <a:schemeClr val="tx1"/>
                </a:solidFill>
                <a:latin typeface="Arial" pitchFamily="34" charset="0"/>
                <a:ea typeface="+mn-ea"/>
                <a:cs typeface="Narkisim" pitchFamily="2" charset="-79"/>
              </a:defRPr>
            </a:lvl3pPr>
            <a:lvl4pPr marL="1600200" indent="-228600" algn="l" rtl="1" eaLnBrk="0" fontAlgn="base" hangingPunct="0">
              <a:spcBef>
                <a:spcPct val="0"/>
              </a:spcBef>
              <a:spcAft>
                <a:spcPct val="0"/>
              </a:spcAft>
              <a:defRPr sz="800" kern="1200">
                <a:solidFill>
                  <a:schemeClr val="tx1"/>
                </a:solidFill>
                <a:latin typeface="Arial" pitchFamily="34" charset="0"/>
                <a:ea typeface="+mn-ea"/>
                <a:cs typeface="Narkisim" pitchFamily="2" charset="-79"/>
              </a:defRPr>
            </a:lvl4pPr>
            <a:lvl5pPr marL="2057400" indent="-228600" algn="l" rtl="1" eaLnBrk="0" fontAlgn="base" hangingPunct="0">
              <a:spcBef>
                <a:spcPct val="0"/>
              </a:spcBef>
              <a:spcAft>
                <a:spcPct val="0"/>
              </a:spcAft>
              <a:defRPr sz="800" kern="1200">
                <a:solidFill>
                  <a:schemeClr val="tx1"/>
                </a:solidFill>
                <a:latin typeface="Arial" pitchFamily="34" charset="0"/>
                <a:ea typeface="+mn-ea"/>
                <a:cs typeface="Narkisim" pitchFamily="2" charset="-79"/>
              </a:defRPr>
            </a:lvl5pPr>
            <a:lvl6pPr marL="2514600" indent="-228600" algn="l" defTabSz="914400" rtl="1" eaLnBrk="0" fontAlgn="base" latinLnBrk="0" hangingPunct="0">
              <a:spcBef>
                <a:spcPct val="0"/>
              </a:spcBef>
              <a:spcAft>
                <a:spcPct val="0"/>
              </a:spcAft>
              <a:defRPr sz="800" kern="1200">
                <a:solidFill>
                  <a:schemeClr val="tx1"/>
                </a:solidFill>
                <a:latin typeface="Arial" pitchFamily="34" charset="0"/>
                <a:ea typeface="+mn-ea"/>
                <a:cs typeface="Narkisim" pitchFamily="2" charset="-79"/>
              </a:defRPr>
            </a:lvl6pPr>
            <a:lvl7pPr marL="2971800" indent="-228600" algn="l" defTabSz="914400" rtl="1" eaLnBrk="0" fontAlgn="base" latinLnBrk="0" hangingPunct="0">
              <a:spcBef>
                <a:spcPct val="0"/>
              </a:spcBef>
              <a:spcAft>
                <a:spcPct val="0"/>
              </a:spcAft>
              <a:defRPr sz="800" kern="1200">
                <a:solidFill>
                  <a:schemeClr val="tx1"/>
                </a:solidFill>
                <a:latin typeface="Arial" pitchFamily="34" charset="0"/>
                <a:ea typeface="+mn-ea"/>
                <a:cs typeface="Narkisim" pitchFamily="2" charset="-79"/>
              </a:defRPr>
            </a:lvl7pPr>
            <a:lvl8pPr marL="3429000" indent="-228600" algn="l" defTabSz="914400" rtl="1" eaLnBrk="0" fontAlgn="base" latinLnBrk="0" hangingPunct="0">
              <a:spcBef>
                <a:spcPct val="0"/>
              </a:spcBef>
              <a:spcAft>
                <a:spcPct val="0"/>
              </a:spcAft>
              <a:defRPr sz="800" kern="1200">
                <a:solidFill>
                  <a:schemeClr val="tx1"/>
                </a:solidFill>
                <a:latin typeface="Arial" pitchFamily="34" charset="0"/>
                <a:ea typeface="+mn-ea"/>
                <a:cs typeface="Narkisim" pitchFamily="2" charset="-79"/>
              </a:defRPr>
            </a:lvl8pPr>
            <a:lvl9pPr marL="3886200" indent="-228600" algn="l" defTabSz="914400" rtl="1" eaLnBrk="0" fontAlgn="base" latinLnBrk="0" hangingPunct="0">
              <a:spcBef>
                <a:spcPct val="0"/>
              </a:spcBef>
              <a:spcAft>
                <a:spcPct val="0"/>
              </a:spcAft>
              <a:defRPr sz="800" kern="1200">
                <a:solidFill>
                  <a:schemeClr val="tx1"/>
                </a:solidFill>
                <a:latin typeface="Arial" pitchFamily="34" charset="0"/>
                <a:ea typeface="+mn-ea"/>
                <a:cs typeface="Narkisim" pitchFamily="2" charset="-79"/>
              </a:defRPr>
            </a:lvl9pPr>
          </a:lstStyle>
          <a:p>
            <a:pPr eaLnBrk="1" hangingPunct="1"/>
            <a:fld id="{099A4BCD-56BA-49ED-9373-4A9C8461A651}" type="slidenum">
              <a:rPr lang="he-IL" sz="1200" smtClean="0">
                <a:solidFill>
                  <a:srgbClr val="898989"/>
                </a:solidFill>
                <a:cs typeface="Arial" pitchFamily="34" charset="0"/>
              </a:rPr>
              <a:pPr eaLnBrk="1" hangingPunct="1"/>
              <a:t>35</a:t>
            </a:fld>
            <a:endParaRPr lang="en-US" sz="1200" smtClean="0">
              <a:solidFill>
                <a:srgbClr val="898989"/>
              </a:solidFill>
            </a:endParaRPr>
          </a:p>
        </p:txBody>
      </p:sp>
      <p:sp>
        <p:nvSpPr>
          <p:cNvPr id="7" name="Rectangle 3"/>
          <p:cNvSpPr>
            <a:spLocks noChangeArrowheads="1"/>
          </p:cNvSpPr>
          <p:nvPr/>
        </p:nvSpPr>
        <p:spPr bwMode="auto">
          <a:xfrm>
            <a:off x="609600" y="1339592"/>
            <a:ext cx="80010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0" eaLnBrk="0" hangingPunct="0">
              <a:spcBef>
                <a:spcPct val="50000"/>
              </a:spcBef>
            </a:pPr>
            <a:r>
              <a:rPr lang="en-US" sz="2000" dirty="0" smtClean="0">
                <a:solidFill>
                  <a:srgbClr val="000000"/>
                </a:solidFill>
                <a:latin typeface="Times New Roman" pitchFamily="18" charset="0"/>
              </a:rPr>
              <a:t>C/C++ can help you convert between different types, this is called casting.</a:t>
            </a:r>
          </a:p>
          <a:p>
            <a:pPr rtl="0" eaLnBrk="0" hangingPunct="0">
              <a:spcBef>
                <a:spcPct val="50000"/>
              </a:spcBef>
            </a:pPr>
            <a:r>
              <a:rPr lang="en-US" sz="2000" dirty="0" smtClean="0">
                <a:solidFill>
                  <a:srgbClr val="000000"/>
                </a:solidFill>
                <a:latin typeface="Times New Roman" pitchFamily="18" charset="0"/>
              </a:rPr>
              <a:t>There are two forms of casting. Implicit and Explicit.</a:t>
            </a:r>
          </a:p>
          <a:p>
            <a:pPr rtl="0" eaLnBrk="0" hangingPunct="0">
              <a:spcBef>
                <a:spcPct val="50000"/>
              </a:spcBef>
            </a:pPr>
            <a:r>
              <a:rPr lang="en-US" sz="2000" dirty="0" smtClean="0">
                <a:solidFill>
                  <a:srgbClr val="000000"/>
                </a:solidFill>
                <a:latin typeface="Times New Roman" pitchFamily="18" charset="0"/>
              </a:rPr>
              <a:t>Implicit:  the type is converted according to the receiver’s variable type. </a:t>
            </a:r>
          </a:p>
          <a:p>
            <a:pPr rtl="0" eaLnBrk="0" hangingPunct="0">
              <a:spcBef>
                <a:spcPct val="50000"/>
              </a:spcBef>
            </a:pPr>
            <a:r>
              <a:rPr lang="en-US" sz="2000" dirty="0">
                <a:solidFill>
                  <a:srgbClr val="0070C0"/>
                </a:solidFill>
                <a:latin typeface="Times New Roman" pitchFamily="18" charset="0"/>
              </a:rPr>
              <a:t>	</a:t>
            </a:r>
            <a:r>
              <a:rPr lang="en-US" sz="2000" dirty="0" smtClean="0">
                <a:solidFill>
                  <a:srgbClr val="0070C0"/>
                </a:solidFill>
                <a:latin typeface="Times New Roman" pitchFamily="18" charset="0"/>
              </a:rPr>
              <a:t>// Implicit example:</a:t>
            </a:r>
          </a:p>
          <a:p>
            <a:pPr rtl="0" eaLnBrk="0" hangingPunct="0">
              <a:spcBef>
                <a:spcPct val="50000"/>
              </a:spcBef>
            </a:pPr>
            <a:r>
              <a:rPr lang="en-US" sz="2000" dirty="0">
                <a:solidFill>
                  <a:srgbClr val="000000"/>
                </a:solidFill>
                <a:latin typeface="Times New Roman" pitchFamily="18" charset="0"/>
              </a:rPr>
              <a:t>	</a:t>
            </a:r>
            <a:r>
              <a:rPr lang="en-US" sz="2000" dirty="0" err="1" smtClean="0">
                <a:solidFill>
                  <a:srgbClr val="0070C0"/>
                </a:solidFill>
                <a:latin typeface="Times New Roman" pitchFamily="18" charset="0"/>
              </a:rPr>
              <a:t>int</a:t>
            </a:r>
            <a:r>
              <a:rPr lang="en-US" sz="2000" dirty="0" smtClean="0">
                <a:solidFill>
                  <a:srgbClr val="0070C0"/>
                </a:solidFill>
                <a:latin typeface="Times New Roman" pitchFamily="18" charset="0"/>
              </a:rPr>
              <a:t> a = 5.25;     // a equals 5 after </a:t>
            </a:r>
            <a:r>
              <a:rPr lang="en-US" sz="2000" dirty="0" err="1" smtClean="0">
                <a:solidFill>
                  <a:srgbClr val="0070C0"/>
                </a:solidFill>
                <a:latin typeface="Times New Roman" pitchFamily="18" charset="0"/>
              </a:rPr>
              <a:t>init.</a:t>
            </a:r>
            <a:r>
              <a:rPr lang="en-US" sz="2000" dirty="0" smtClean="0">
                <a:solidFill>
                  <a:srgbClr val="0070C0"/>
                </a:solidFill>
                <a:latin typeface="Times New Roman" pitchFamily="18" charset="0"/>
              </a:rPr>
              <a:t> </a:t>
            </a:r>
          </a:p>
          <a:p>
            <a:pPr rtl="0" eaLnBrk="0" hangingPunct="0">
              <a:spcBef>
                <a:spcPct val="50000"/>
              </a:spcBef>
            </a:pPr>
            <a:r>
              <a:rPr lang="en-US" sz="2000" dirty="0" smtClean="0">
                <a:solidFill>
                  <a:srgbClr val="000000"/>
                </a:solidFill>
                <a:latin typeface="Times New Roman" pitchFamily="18" charset="0"/>
              </a:rPr>
              <a:t>Explicit:  the type is specifically converted to a different type.</a:t>
            </a:r>
          </a:p>
          <a:p>
            <a:pPr rtl="0" eaLnBrk="0" hangingPunct="0">
              <a:spcBef>
                <a:spcPct val="50000"/>
              </a:spcBef>
            </a:pPr>
            <a:r>
              <a:rPr lang="en-US" sz="2000" dirty="0">
                <a:solidFill>
                  <a:srgbClr val="0070C0"/>
                </a:solidFill>
                <a:latin typeface="Times New Roman" pitchFamily="18" charset="0"/>
              </a:rPr>
              <a:t>	</a:t>
            </a:r>
            <a:r>
              <a:rPr lang="en-US" sz="2000" dirty="0" smtClean="0">
                <a:solidFill>
                  <a:srgbClr val="0070C0"/>
                </a:solidFill>
                <a:latin typeface="Times New Roman" pitchFamily="18" charset="0"/>
              </a:rPr>
              <a:t>// Explicit example:</a:t>
            </a:r>
          </a:p>
          <a:p>
            <a:pPr rtl="0" eaLnBrk="0" hangingPunct="0">
              <a:spcBef>
                <a:spcPct val="50000"/>
              </a:spcBef>
            </a:pPr>
            <a:r>
              <a:rPr lang="en-US" sz="2000" dirty="0">
                <a:solidFill>
                  <a:srgbClr val="000000"/>
                </a:solidFill>
                <a:latin typeface="Times New Roman" pitchFamily="18" charset="0"/>
              </a:rPr>
              <a:t>	</a:t>
            </a:r>
            <a:r>
              <a:rPr lang="en-US" sz="2000" dirty="0" smtClean="0">
                <a:solidFill>
                  <a:srgbClr val="0070C0"/>
                </a:solidFill>
                <a:latin typeface="Times New Roman" pitchFamily="18" charset="0"/>
              </a:rPr>
              <a:t>float f </a:t>
            </a:r>
            <a:r>
              <a:rPr lang="en-US" sz="2000" dirty="0">
                <a:solidFill>
                  <a:srgbClr val="0070C0"/>
                </a:solidFill>
                <a:latin typeface="Times New Roman" pitchFamily="18" charset="0"/>
              </a:rPr>
              <a:t>= </a:t>
            </a:r>
            <a:r>
              <a:rPr lang="en-US" sz="2000" dirty="0" smtClean="0">
                <a:solidFill>
                  <a:srgbClr val="0070C0"/>
                </a:solidFill>
                <a:latin typeface="Times New Roman" pitchFamily="18" charset="0"/>
              </a:rPr>
              <a:t>(float) 5.25</a:t>
            </a:r>
            <a:r>
              <a:rPr lang="en-US" sz="2000" dirty="0">
                <a:solidFill>
                  <a:srgbClr val="0070C0"/>
                </a:solidFill>
                <a:latin typeface="Times New Roman" pitchFamily="18" charset="0"/>
              </a:rPr>
              <a:t>;     // </a:t>
            </a:r>
            <a:r>
              <a:rPr lang="en-US" sz="2000" dirty="0" smtClean="0">
                <a:solidFill>
                  <a:srgbClr val="0070C0"/>
                </a:solidFill>
                <a:latin typeface="Times New Roman" pitchFamily="18" charset="0"/>
              </a:rPr>
              <a:t>f </a:t>
            </a:r>
            <a:r>
              <a:rPr lang="en-US" sz="2000" dirty="0">
                <a:solidFill>
                  <a:srgbClr val="0070C0"/>
                </a:solidFill>
                <a:latin typeface="Times New Roman" pitchFamily="18" charset="0"/>
              </a:rPr>
              <a:t>equals </a:t>
            </a:r>
            <a:r>
              <a:rPr lang="en-US" sz="2000" dirty="0" smtClean="0">
                <a:solidFill>
                  <a:srgbClr val="0070C0"/>
                </a:solidFill>
                <a:latin typeface="Times New Roman" pitchFamily="18" charset="0"/>
              </a:rPr>
              <a:t>5.25 </a:t>
            </a:r>
            <a:r>
              <a:rPr lang="en-US" sz="2000" dirty="0">
                <a:solidFill>
                  <a:srgbClr val="0070C0"/>
                </a:solidFill>
                <a:latin typeface="Times New Roman" pitchFamily="18" charset="0"/>
              </a:rPr>
              <a:t>after </a:t>
            </a:r>
            <a:r>
              <a:rPr lang="en-US" sz="2000" dirty="0" err="1" smtClean="0">
                <a:solidFill>
                  <a:srgbClr val="0070C0"/>
                </a:solidFill>
                <a:latin typeface="Times New Roman" pitchFamily="18" charset="0"/>
              </a:rPr>
              <a:t>init</a:t>
            </a:r>
            <a:r>
              <a:rPr lang="en-US" sz="2000" dirty="0" err="1">
                <a:solidFill>
                  <a:srgbClr val="0070C0"/>
                </a:solidFill>
                <a:latin typeface="Times New Roman" pitchFamily="18" charset="0"/>
              </a:rPr>
              <a:t>.</a:t>
            </a:r>
            <a:endParaRPr lang="en-US" sz="2000" dirty="0">
              <a:solidFill>
                <a:srgbClr val="0070C0"/>
              </a:solidFill>
              <a:latin typeface="Times New Roman" pitchFamily="18" charset="0"/>
            </a:endParaRPr>
          </a:p>
          <a:p>
            <a:pPr rtl="0" eaLnBrk="0" hangingPunct="0">
              <a:spcBef>
                <a:spcPct val="50000"/>
              </a:spcBef>
            </a:pPr>
            <a:r>
              <a:rPr lang="en-US" sz="2000" dirty="0">
                <a:solidFill>
                  <a:srgbClr val="0070C0"/>
                </a:solidFill>
                <a:latin typeface="Times New Roman" pitchFamily="18" charset="0"/>
              </a:rPr>
              <a:t>	/* </a:t>
            </a:r>
            <a:r>
              <a:rPr lang="en-US" sz="2000" dirty="0" smtClean="0">
                <a:solidFill>
                  <a:srgbClr val="0070C0"/>
                </a:solidFill>
                <a:latin typeface="Times New Roman" pitchFamily="18" charset="0"/>
              </a:rPr>
              <a:t>floating point’s default type (like </a:t>
            </a:r>
            <a:r>
              <a:rPr lang="en-US" sz="2000" dirty="0">
                <a:solidFill>
                  <a:srgbClr val="0070C0"/>
                </a:solidFill>
                <a:latin typeface="Times New Roman" pitchFamily="18" charset="0"/>
              </a:rPr>
              <a:t>5.25) is double.  */</a:t>
            </a:r>
          </a:p>
          <a:p>
            <a:pPr rtl="0" eaLnBrk="0" hangingPunct="0">
              <a:spcBef>
                <a:spcPct val="50000"/>
              </a:spcBef>
            </a:pPr>
            <a:endParaRPr lang="en-US" sz="2000" dirty="0" smtClean="0">
              <a:solidFill>
                <a:srgbClr val="000000"/>
              </a:solidFill>
              <a:latin typeface="Times New Roman" pitchFamily="18" charset="0"/>
            </a:endParaRPr>
          </a:p>
          <a:p>
            <a:pPr rtl="0" eaLnBrk="0" hangingPunct="0">
              <a:spcBef>
                <a:spcPct val="50000"/>
              </a:spcBef>
            </a:pPr>
            <a:r>
              <a:rPr lang="en-US" sz="2000" dirty="0" smtClean="0">
                <a:solidFill>
                  <a:srgbClr val="000000"/>
                </a:solidFill>
                <a:latin typeface="Times New Roman" pitchFamily="18" charset="0"/>
              </a:rPr>
              <a:t>		Syntax: </a:t>
            </a:r>
            <a:r>
              <a:rPr lang="en-US" sz="2000" dirty="0" smtClean="0">
                <a:solidFill>
                  <a:srgbClr val="0070C0"/>
                </a:solidFill>
                <a:latin typeface="Times New Roman" pitchFamily="18" charset="0"/>
              </a:rPr>
              <a:t>(casting type) &lt;expression&gt;</a:t>
            </a:r>
            <a:endParaRPr lang="en-US" sz="2000" dirty="0">
              <a:solidFill>
                <a:srgbClr val="0070C0"/>
              </a:solidFill>
              <a:latin typeface="Times New Roman" pitchFamily="18" charset="0"/>
            </a:endParaRPr>
          </a:p>
        </p:txBody>
      </p:sp>
      <p:sp>
        <p:nvSpPr>
          <p:cNvPr id="10" name="Rectangle 9"/>
          <p:cNvSpPr>
            <a:spLocks noChangeArrowheads="1"/>
          </p:cNvSpPr>
          <p:nvPr/>
        </p:nvSpPr>
        <p:spPr bwMode="auto">
          <a:xfrm>
            <a:off x="304800" y="228600"/>
            <a:ext cx="2092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spcBef>
                <a:spcPct val="50000"/>
              </a:spcBef>
            </a:pPr>
            <a:r>
              <a:rPr lang="en-US" sz="3600" b="1" dirty="0">
                <a:latin typeface="Times New Roman" pitchFamily="18" charset="0"/>
                <a:cs typeface="Times New Roman" pitchFamily="18" charset="0"/>
              </a:rPr>
              <a:t> </a:t>
            </a:r>
            <a:r>
              <a:rPr lang="en-US" sz="3600" b="1" dirty="0" smtClean="0">
                <a:latin typeface="Times New Roman" pitchFamily="18" charset="0"/>
                <a:cs typeface="Times New Roman" pitchFamily="18" charset="0"/>
              </a:rPr>
              <a:t>Casting</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14114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8382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rtl="0"/>
            <a:r>
              <a:rPr lang="en-US" sz="3200" b="1" dirty="0" smtClean="0">
                <a:latin typeface="Times" pitchFamily="18" charset="0"/>
              </a:rPr>
              <a:t>I/O </a:t>
            </a:r>
            <a:r>
              <a:rPr lang="en-US" sz="3200" b="1" dirty="0">
                <a:latin typeface="Times" pitchFamily="18" charset="0"/>
              </a:rPr>
              <a:t>Commands </a:t>
            </a:r>
            <a:r>
              <a:rPr lang="en-US" sz="1400" b="1" dirty="0" err="1">
                <a:latin typeface="Times" pitchFamily="18" charset="0"/>
              </a:rPr>
              <a:t>printf</a:t>
            </a:r>
            <a:r>
              <a:rPr lang="en-US" sz="1400" b="1" dirty="0">
                <a:latin typeface="Times" pitchFamily="18" charset="0"/>
              </a:rPr>
              <a:t>/</a:t>
            </a:r>
            <a:r>
              <a:rPr lang="en-US" sz="1400" b="1" dirty="0" err="1">
                <a:latin typeface="Times" pitchFamily="18" charset="0"/>
              </a:rPr>
              <a:t>scanf</a:t>
            </a:r>
            <a:r>
              <a:rPr lang="en-US" sz="1400" b="1" dirty="0">
                <a:latin typeface="Times" pitchFamily="18" charset="0"/>
              </a:rPr>
              <a:t> formats</a:t>
            </a:r>
          </a:p>
        </p:txBody>
      </p:sp>
      <p:sp>
        <p:nvSpPr>
          <p:cNvPr id="4" name="Footer Placeholder 4"/>
          <p:cNvSpPr txBox="1">
            <a:spLocks noGrp="1"/>
          </p:cNvSpPr>
          <p:nvPr/>
        </p:nvSpPr>
        <p:spPr>
          <a:xfrm>
            <a:off x="3124200" y="6356350"/>
            <a:ext cx="2895600" cy="365125"/>
          </a:xfrm>
          <a:prstGeom prst="rect">
            <a:avLst/>
          </a:prstGeom>
          <a:noFill/>
        </p:spPr>
        <p:txBody>
          <a:bodyPr rtlCol="1" anchor="ctr"/>
          <a:lstStyle/>
          <a:p>
            <a:pPr algn="ctr">
              <a:defRPr/>
            </a:pPr>
            <a:r>
              <a:rPr lang="en-US" sz="1200">
                <a:solidFill>
                  <a:schemeClr val="tx1">
                    <a:tint val="75000"/>
                  </a:schemeClr>
                </a:solidFill>
                <a:cs typeface="Narkisim" pitchFamily="34" charset="-79"/>
              </a:rPr>
              <a:t>Copyright @ 2007 Real Time College</a:t>
            </a:r>
          </a:p>
        </p:txBody>
      </p:sp>
      <p:sp>
        <p:nvSpPr>
          <p:cNvPr id="30724" name="Slide Number Placeholder 5"/>
          <p:cNvSpPr txBox="1">
            <a:spLocks noGrp="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D558493-349C-4595-BC45-0604D4A785C7}" type="slidenum">
              <a:rPr lang="he-IL" sz="1200">
                <a:solidFill>
                  <a:srgbClr val="898989"/>
                </a:solidFill>
                <a:cs typeface="Arial" pitchFamily="34" charset="0"/>
              </a:rPr>
              <a:pPr eaLnBrk="1" hangingPunct="1"/>
              <a:t>36</a:t>
            </a:fld>
            <a:endParaRPr lang="en-US" sz="1200">
              <a:solidFill>
                <a:srgbClr val="898989"/>
              </a:solidFill>
            </a:endParaRPr>
          </a:p>
        </p:txBody>
      </p:sp>
      <p:grpSp>
        <p:nvGrpSpPr>
          <p:cNvPr id="30725" name="Group 5"/>
          <p:cNvGrpSpPr>
            <a:grpSpLocks/>
          </p:cNvGrpSpPr>
          <p:nvPr/>
        </p:nvGrpSpPr>
        <p:grpSpPr bwMode="auto">
          <a:xfrm>
            <a:off x="990600" y="2895600"/>
            <a:ext cx="7086600" cy="3200400"/>
            <a:chOff x="624" y="1872"/>
            <a:chExt cx="4464" cy="2016"/>
          </a:xfrm>
        </p:grpSpPr>
        <p:sp>
          <p:nvSpPr>
            <p:cNvPr id="30728" name="Rectangle 6"/>
            <p:cNvSpPr>
              <a:spLocks noChangeArrowheads="1"/>
            </p:cNvSpPr>
            <p:nvPr/>
          </p:nvSpPr>
          <p:spPr bwMode="auto">
            <a:xfrm>
              <a:off x="2070" y="3705"/>
              <a:ext cx="3018" cy="183"/>
            </a:xfrm>
            <a:prstGeom prst="rect">
              <a:avLst/>
            </a:prstGeom>
            <a:gradFill rotWithShape="1">
              <a:gsLst>
                <a:gs pos="0">
                  <a:srgbClr val="D9FA12"/>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u="sng"/>
                <a:t>Unsigned</a:t>
              </a:r>
              <a:r>
                <a:rPr lang="en-US" sz="1200"/>
                <a:t> hexadecimal </a:t>
              </a:r>
              <a:r>
                <a:rPr lang="en-US" sz="1200" i="1">
                  <a:solidFill>
                    <a:schemeClr val="hlink"/>
                  </a:solidFill>
                </a:rPr>
                <a:t>value </a:t>
              </a:r>
              <a:r>
                <a:rPr lang="en-US" sz="1200"/>
                <a:t>/</a:t>
              </a:r>
              <a:r>
                <a:rPr lang="en-US" sz="1200" i="1">
                  <a:solidFill>
                    <a:schemeClr val="hlink"/>
                  </a:solidFill>
                </a:rPr>
                <a:t> (type *)</a:t>
              </a:r>
              <a:r>
                <a:rPr lang="en-US" sz="1200"/>
                <a:t>, %p used for pointers.</a:t>
              </a:r>
            </a:p>
          </p:txBody>
        </p:sp>
        <p:sp>
          <p:nvSpPr>
            <p:cNvPr id="30729" name="Rectangle 7"/>
            <p:cNvSpPr>
              <a:spLocks noChangeArrowheads="1"/>
            </p:cNvSpPr>
            <p:nvPr/>
          </p:nvSpPr>
          <p:spPr bwMode="auto">
            <a:xfrm>
              <a:off x="624" y="3705"/>
              <a:ext cx="1446" cy="183"/>
            </a:xfrm>
            <a:prstGeom prst="rect">
              <a:avLst/>
            </a:prstGeom>
            <a:gradFill rotWithShape="1">
              <a:gsLst>
                <a:gs pos="0">
                  <a:srgbClr val="D9FA12"/>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dirty="0"/>
                <a:t>%x , %X , %p</a:t>
              </a:r>
            </a:p>
          </p:txBody>
        </p:sp>
        <p:sp>
          <p:nvSpPr>
            <p:cNvPr id="30730" name="Rectangle 8"/>
            <p:cNvSpPr>
              <a:spLocks noChangeArrowheads="1"/>
            </p:cNvSpPr>
            <p:nvPr/>
          </p:nvSpPr>
          <p:spPr bwMode="auto">
            <a:xfrm>
              <a:off x="2070" y="3522"/>
              <a:ext cx="301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u="sng"/>
                <a:t>Unsigned</a:t>
              </a:r>
              <a:r>
                <a:rPr lang="en-US" sz="1200"/>
                <a:t> decimal integer </a:t>
              </a:r>
              <a:r>
                <a:rPr lang="en-US" sz="1200" i="1">
                  <a:solidFill>
                    <a:schemeClr val="hlink"/>
                  </a:solidFill>
                </a:rPr>
                <a:t>(int)</a:t>
              </a:r>
            </a:p>
          </p:txBody>
        </p:sp>
        <p:sp>
          <p:nvSpPr>
            <p:cNvPr id="30731" name="Rectangle 9"/>
            <p:cNvSpPr>
              <a:spLocks noChangeArrowheads="1"/>
            </p:cNvSpPr>
            <p:nvPr/>
          </p:nvSpPr>
          <p:spPr bwMode="auto">
            <a:xfrm>
              <a:off x="624" y="3522"/>
              <a:ext cx="144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%u</a:t>
              </a:r>
            </a:p>
          </p:txBody>
        </p:sp>
        <p:sp>
          <p:nvSpPr>
            <p:cNvPr id="30732" name="Rectangle 10"/>
            <p:cNvSpPr>
              <a:spLocks noChangeArrowheads="1"/>
            </p:cNvSpPr>
            <p:nvPr/>
          </p:nvSpPr>
          <p:spPr bwMode="auto">
            <a:xfrm>
              <a:off x="2070" y="3338"/>
              <a:ext cx="3018" cy="184"/>
            </a:xfrm>
            <a:prstGeom prst="rect">
              <a:avLst/>
            </a:prstGeom>
            <a:gradFill rotWithShape="1">
              <a:gsLst>
                <a:gs pos="0">
                  <a:srgbClr val="D9FA12"/>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String of text </a:t>
              </a:r>
              <a:r>
                <a:rPr lang="en-US" sz="1200" i="1">
                  <a:solidFill>
                    <a:schemeClr val="hlink"/>
                  </a:solidFill>
                </a:rPr>
                <a:t>(char *)</a:t>
              </a:r>
            </a:p>
          </p:txBody>
        </p:sp>
        <p:sp>
          <p:nvSpPr>
            <p:cNvPr id="30733" name="Rectangle 11"/>
            <p:cNvSpPr>
              <a:spLocks noChangeArrowheads="1"/>
            </p:cNvSpPr>
            <p:nvPr/>
          </p:nvSpPr>
          <p:spPr bwMode="auto">
            <a:xfrm>
              <a:off x="624" y="3338"/>
              <a:ext cx="1446" cy="184"/>
            </a:xfrm>
            <a:prstGeom prst="rect">
              <a:avLst/>
            </a:prstGeom>
            <a:gradFill rotWithShape="1">
              <a:gsLst>
                <a:gs pos="0">
                  <a:srgbClr val="D9FA12"/>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dirty="0"/>
                <a:t>%s</a:t>
              </a:r>
            </a:p>
          </p:txBody>
        </p:sp>
        <p:sp>
          <p:nvSpPr>
            <p:cNvPr id="30734" name="Rectangle 12"/>
            <p:cNvSpPr>
              <a:spLocks noChangeArrowheads="1"/>
            </p:cNvSpPr>
            <p:nvPr/>
          </p:nvSpPr>
          <p:spPr bwMode="auto">
            <a:xfrm>
              <a:off x="2070" y="3155"/>
              <a:ext cx="301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u="sng"/>
                <a:t>Unsigned</a:t>
              </a:r>
              <a:r>
                <a:rPr lang="en-US" sz="1200"/>
                <a:t> octal (base 8) integer </a:t>
              </a:r>
              <a:r>
                <a:rPr lang="en-US" sz="1200" i="1">
                  <a:solidFill>
                    <a:schemeClr val="hlink"/>
                  </a:solidFill>
                </a:rPr>
                <a:t>(int)</a:t>
              </a:r>
            </a:p>
          </p:txBody>
        </p:sp>
        <p:sp>
          <p:nvSpPr>
            <p:cNvPr id="30735" name="Rectangle 13"/>
            <p:cNvSpPr>
              <a:spLocks noChangeArrowheads="1"/>
            </p:cNvSpPr>
            <p:nvPr/>
          </p:nvSpPr>
          <p:spPr bwMode="auto">
            <a:xfrm>
              <a:off x="624" y="3155"/>
              <a:ext cx="144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%o</a:t>
              </a:r>
            </a:p>
          </p:txBody>
        </p:sp>
        <p:sp>
          <p:nvSpPr>
            <p:cNvPr id="30736" name="Rectangle 14"/>
            <p:cNvSpPr>
              <a:spLocks noChangeArrowheads="1"/>
            </p:cNvSpPr>
            <p:nvPr/>
          </p:nvSpPr>
          <p:spPr bwMode="auto">
            <a:xfrm>
              <a:off x="2070" y="2972"/>
              <a:ext cx="301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Signed decimal integer </a:t>
              </a:r>
              <a:r>
                <a:rPr lang="en-US" sz="1200" i="1">
                  <a:solidFill>
                    <a:schemeClr val="hlink"/>
                  </a:solidFill>
                </a:rPr>
                <a:t>(int)</a:t>
              </a:r>
            </a:p>
          </p:txBody>
        </p:sp>
        <p:sp>
          <p:nvSpPr>
            <p:cNvPr id="30737" name="Rectangle 15"/>
            <p:cNvSpPr>
              <a:spLocks noChangeArrowheads="1"/>
            </p:cNvSpPr>
            <p:nvPr/>
          </p:nvSpPr>
          <p:spPr bwMode="auto">
            <a:xfrm>
              <a:off x="624" y="2972"/>
              <a:ext cx="144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%i (same as %d)</a:t>
              </a:r>
            </a:p>
          </p:txBody>
        </p:sp>
        <p:sp>
          <p:nvSpPr>
            <p:cNvPr id="30738" name="Rectangle 16"/>
            <p:cNvSpPr>
              <a:spLocks noChangeArrowheads="1"/>
            </p:cNvSpPr>
            <p:nvPr/>
          </p:nvSpPr>
          <p:spPr bwMode="auto">
            <a:xfrm>
              <a:off x="2070" y="2788"/>
              <a:ext cx="3018"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Signed value in %e or %f format, whichever is shorter</a:t>
              </a:r>
            </a:p>
          </p:txBody>
        </p:sp>
        <p:sp>
          <p:nvSpPr>
            <p:cNvPr id="30739" name="Rectangle 17"/>
            <p:cNvSpPr>
              <a:spLocks noChangeArrowheads="1"/>
            </p:cNvSpPr>
            <p:nvPr/>
          </p:nvSpPr>
          <p:spPr bwMode="auto">
            <a:xfrm>
              <a:off x="624" y="2788"/>
              <a:ext cx="1446"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%g , %G</a:t>
              </a:r>
            </a:p>
          </p:txBody>
        </p:sp>
        <p:sp>
          <p:nvSpPr>
            <p:cNvPr id="30740" name="Rectangle 18"/>
            <p:cNvSpPr>
              <a:spLocks noChangeArrowheads="1"/>
            </p:cNvSpPr>
            <p:nvPr/>
          </p:nvSpPr>
          <p:spPr bwMode="auto">
            <a:xfrm>
              <a:off x="2070" y="2605"/>
              <a:ext cx="3018" cy="183"/>
            </a:xfrm>
            <a:prstGeom prst="rect">
              <a:avLst/>
            </a:prstGeom>
            <a:gradFill rotWithShape="1">
              <a:gsLst>
                <a:gs pos="0">
                  <a:srgbClr val="D9FA12"/>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Signed floating-point value </a:t>
              </a:r>
              <a:r>
                <a:rPr lang="en-US" sz="1200" i="1">
                  <a:solidFill>
                    <a:schemeClr val="hlink"/>
                  </a:solidFill>
                </a:rPr>
                <a:t>(float)</a:t>
              </a:r>
            </a:p>
          </p:txBody>
        </p:sp>
        <p:sp>
          <p:nvSpPr>
            <p:cNvPr id="30741" name="Rectangle 19"/>
            <p:cNvSpPr>
              <a:spLocks noChangeArrowheads="1"/>
            </p:cNvSpPr>
            <p:nvPr/>
          </p:nvSpPr>
          <p:spPr bwMode="auto">
            <a:xfrm>
              <a:off x="624" y="2605"/>
              <a:ext cx="1446" cy="183"/>
            </a:xfrm>
            <a:prstGeom prst="rect">
              <a:avLst/>
            </a:prstGeom>
            <a:gradFill rotWithShape="1">
              <a:gsLst>
                <a:gs pos="0">
                  <a:srgbClr val="D9FA12"/>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dirty="0"/>
                <a:t>%f , %F</a:t>
              </a:r>
            </a:p>
          </p:txBody>
        </p:sp>
        <p:sp>
          <p:nvSpPr>
            <p:cNvPr id="30742" name="Rectangle 20"/>
            <p:cNvSpPr>
              <a:spLocks noChangeArrowheads="1"/>
            </p:cNvSpPr>
            <p:nvPr/>
          </p:nvSpPr>
          <p:spPr bwMode="auto">
            <a:xfrm>
              <a:off x="2070" y="2422"/>
              <a:ext cx="301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Signed floating-point value in E notation (example: 10000 -&gt; 1e04)</a:t>
              </a:r>
            </a:p>
          </p:txBody>
        </p:sp>
        <p:sp>
          <p:nvSpPr>
            <p:cNvPr id="30743" name="Rectangle 21"/>
            <p:cNvSpPr>
              <a:spLocks noChangeArrowheads="1"/>
            </p:cNvSpPr>
            <p:nvPr/>
          </p:nvSpPr>
          <p:spPr bwMode="auto">
            <a:xfrm>
              <a:off x="624" y="2422"/>
              <a:ext cx="144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%e , %E</a:t>
              </a:r>
            </a:p>
          </p:txBody>
        </p:sp>
        <p:sp>
          <p:nvSpPr>
            <p:cNvPr id="30744" name="Rectangle 22"/>
            <p:cNvSpPr>
              <a:spLocks noChangeArrowheads="1"/>
            </p:cNvSpPr>
            <p:nvPr/>
          </p:nvSpPr>
          <p:spPr bwMode="auto">
            <a:xfrm>
              <a:off x="2070" y="2238"/>
              <a:ext cx="3018" cy="184"/>
            </a:xfrm>
            <a:prstGeom prst="rect">
              <a:avLst/>
            </a:prstGeom>
            <a:gradFill rotWithShape="1">
              <a:gsLst>
                <a:gs pos="0">
                  <a:srgbClr val="D9FA12"/>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Signed decimal integer </a:t>
              </a:r>
              <a:r>
                <a:rPr lang="en-US" sz="1200" i="1">
                  <a:solidFill>
                    <a:schemeClr val="hlink"/>
                  </a:solidFill>
                </a:rPr>
                <a:t>(int)</a:t>
              </a:r>
            </a:p>
          </p:txBody>
        </p:sp>
        <p:sp>
          <p:nvSpPr>
            <p:cNvPr id="30745" name="Rectangle 23"/>
            <p:cNvSpPr>
              <a:spLocks noChangeArrowheads="1"/>
            </p:cNvSpPr>
            <p:nvPr/>
          </p:nvSpPr>
          <p:spPr bwMode="auto">
            <a:xfrm>
              <a:off x="624" y="2238"/>
              <a:ext cx="1446" cy="184"/>
            </a:xfrm>
            <a:prstGeom prst="rect">
              <a:avLst/>
            </a:prstGeom>
            <a:gradFill rotWithShape="1">
              <a:gsLst>
                <a:gs pos="0">
                  <a:srgbClr val="D9FA12"/>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dirty="0"/>
                <a:t>%d</a:t>
              </a:r>
            </a:p>
          </p:txBody>
        </p:sp>
        <p:sp>
          <p:nvSpPr>
            <p:cNvPr id="30746" name="Rectangle 24"/>
            <p:cNvSpPr>
              <a:spLocks noChangeArrowheads="1"/>
            </p:cNvSpPr>
            <p:nvPr/>
          </p:nvSpPr>
          <p:spPr bwMode="auto">
            <a:xfrm>
              <a:off x="2070" y="2055"/>
              <a:ext cx="3018" cy="183"/>
            </a:xfrm>
            <a:prstGeom prst="rect">
              <a:avLst/>
            </a:prstGeom>
            <a:gradFill rotWithShape="1">
              <a:gsLst>
                <a:gs pos="0">
                  <a:srgbClr val="D9FA12"/>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a:t>Single character </a:t>
              </a:r>
              <a:r>
                <a:rPr lang="en-US" sz="1200" i="1">
                  <a:solidFill>
                    <a:schemeClr val="hlink"/>
                  </a:solidFill>
                </a:rPr>
                <a:t>(char)</a:t>
              </a:r>
            </a:p>
          </p:txBody>
        </p:sp>
        <p:sp>
          <p:nvSpPr>
            <p:cNvPr id="30747" name="Rectangle 25"/>
            <p:cNvSpPr>
              <a:spLocks noChangeArrowheads="1"/>
            </p:cNvSpPr>
            <p:nvPr/>
          </p:nvSpPr>
          <p:spPr bwMode="auto">
            <a:xfrm>
              <a:off x="624" y="2055"/>
              <a:ext cx="1446" cy="183"/>
            </a:xfrm>
            <a:prstGeom prst="rect">
              <a:avLst/>
            </a:prstGeom>
            <a:gradFill rotWithShape="1">
              <a:gsLst>
                <a:gs pos="0">
                  <a:srgbClr val="D9FA12"/>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dirty="0"/>
                <a:t>%c</a:t>
              </a:r>
            </a:p>
          </p:txBody>
        </p:sp>
        <p:sp>
          <p:nvSpPr>
            <p:cNvPr id="30748" name="Rectangle 26"/>
            <p:cNvSpPr>
              <a:spLocks noChangeArrowheads="1"/>
            </p:cNvSpPr>
            <p:nvPr/>
          </p:nvSpPr>
          <p:spPr bwMode="auto">
            <a:xfrm>
              <a:off x="2070" y="1872"/>
              <a:ext cx="301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t>Displays Argument (Variable's Contents) As</a:t>
              </a:r>
              <a:endParaRPr lang="en-US" sz="1200"/>
            </a:p>
          </p:txBody>
        </p:sp>
        <p:sp>
          <p:nvSpPr>
            <p:cNvPr id="30749" name="Rectangle 27"/>
            <p:cNvSpPr>
              <a:spLocks noChangeArrowheads="1"/>
            </p:cNvSpPr>
            <p:nvPr/>
          </p:nvSpPr>
          <p:spPr bwMode="auto">
            <a:xfrm>
              <a:off x="624" y="1872"/>
              <a:ext cx="144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1200" b="1"/>
                <a:t>Conversion Character</a:t>
              </a:r>
              <a:endParaRPr lang="en-US" sz="1200"/>
            </a:p>
          </p:txBody>
        </p:sp>
        <p:sp>
          <p:nvSpPr>
            <p:cNvPr id="30750" name="Line 28"/>
            <p:cNvSpPr>
              <a:spLocks noChangeShapeType="1"/>
            </p:cNvSpPr>
            <p:nvPr/>
          </p:nvSpPr>
          <p:spPr bwMode="auto">
            <a:xfrm>
              <a:off x="624" y="1872"/>
              <a:ext cx="4464"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30751" name="Line 29"/>
            <p:cNvSpPr>
              <a:spLocks noChangeShapeType="1"/>
            </p:cNvSpPr>
            <p:nvPr/>
          </p:nvSpPr>
          <p:spPr bwMode="auto">
            <a:xfrm>
              <a:off x="624" y="1872"/>
              <a:ext cx="0" cy="2016"/>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30752" name="Line 30"/>
            <p:cNvSpPr>
              <a:spLocks noChangeShapeType="1"/>
            </p:cNvSpPr>
            <p:nvPr/>
          </p:nvSpPr>
          <p:spPr bwMode="auto">
            <a:xfrm>
              <a:off x="5088" y="1872"/>
              <a:ext cx="0" cy="2016"/>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30753" name="Line 31"/>
            <p:cNvSpPr>
              <a:spLocks noChangeShapeType="1"/>
            </p:cNvSpPr>
            <p:nvPr/>
          </p:nvSpPr>
          <p:spPr bwMode="auto">
            <a:xfrm>
              <a:off x="624" y="3888"/>
              <a:ext cx="4464"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30754" name="Line 32"/>
            <p:cNvSpPr>
              <a:spLocks noChangeShapeType="1"/>
            </p:cNvSpPr>
            <p:nvPr/>
          </p:nvSpPr>
          <p:spPr bwMode="auto">
            <a:xfrm>
              <a:off x="624" y="2055"/>
              <a:ext cx="44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grpSp>
      <p:sp>
        <p:nvSpPr>
          <p:cNvPr id="286753" name="Rectangle 3"/>
          <p:cNvSpPr>
            <a:spLocks noChangeArrowheads="1"/>
          </p:cNvSpPr>
          <p:nvPr/>
        </p:nvSpPr>
        <p:spPr bwMode="auto">
          <a:xfrm>
            <a:off x="685800" y="1600200"/>
            <a:ext cx="8001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defRPr/>
            </a:pPr>
            <a:r>
              <a:rPr lang="en-US" sz="1800" dirty="0" err="1">
                <a:solidFill>
                  <a:srgbClr val="000000"/>
                </a:solidFill>
                <a:latin typeface="Times New Roman" pitchFamily="18" charset="0"/>
                <a:cs typeface="Times New Roman" pitchFamily="18" charset="0"/>
              </a:rPr>
              <a:t>printf</a:t>
            </a:r>
            <a:r>
              <a:rPr lang="en-US" sz="1800" dirty="0">
                <a:solidFill>
                  <a:srgbClr val="000000"/>
                </a:solidFill>
                <a:latin typeface="Times New Roman" pitchFamily="18" charset="0"/>
                <a:cs typeface="Times New Roman" pitchFamily="18" charset="0"/>
              </a:rPr>
              <a:t> and </a:t>
            </a:r>
            <a:r>
              <a:rPr lang="en-US" sz="1800" dirty="0" err="1">
                <a:solidFill>
                  <a:srgbClr val="000000"/>
                </a:solidFill>
                <a:latin typeface="Times New Roman" pitchFamily="18" charset="0"/>
                <a:cs typeface="Times New Roman" pitchFamily="18" charset="0"/>
              </a:rPr>
              <a:t>scanf</a:t>
            </a:r>
            <a:r>
              <a:rPr lang="en-US" sz="1800" dirty="0">
                <a:solidFill>
                  <a:srgbClr val="000000"/>
                </a:solidFill>
                <a:latin typeface="Times New Roman" pitchFamily="18" charset="0"/>
                <a:cs typeface="Times New Roman" pitchFamily="18" charset="0"/>
              </a:rPr>
              <a:t> uses the following format for it’s printable text:</a:t>
            </a:r>
          </a:p>
          <a:p>
            <a:pPr rtl="0" eaLnBrk="0" hangingPunct="0">
              <a:spcBef>
                <a:spcPct val="50000"/>
              </a:spcBef>
              <a:defRPr/>
            </a:pP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dirty="0">
                <a:solidFill>
                  <a:schemeClr val="hlink"/>
                </a:solidFill>
                <a:effectLst>
                  <a:outerShdw blurRad="38100" dist="38100" dir="2700000" algn="tl">
                    <a:srgbClr val="C0C0C0"/>
                  </a:outerShdw>
                </a:effectLst>
                <a:latin typeface="Times New Roman" pitchFamily="18" charset="0"/>
                <a:cs typeface="Times New Roman" pitchFamily="18" charset="0"/>
              </a:rPr>
              <a:t>parameter</a:t>
            </a: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dirty="0">
                <a:solidFill>
                  <a:schemeClr val="hlink"/>
                </a:solidFill>
                <a:effectLst>
                  <a:outerShdw blurRad="38100" dist="38100" dir="2700000" algn="tl">
                    <a:srgbClr val="C0C0C0"/>
                  </a:outerShdw>
                </a:effectLst>
                <a:latin typeface="Times New Roman" pitchFamily="18" charset="0"/>
                <a:cs typeface="Times New Roman" pitchFamily="18" charset="0"/>
              </a:rPr>
              <a:t>flags</a:t>
            </a: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dirty="0">
                <a:solidFill>
                  <a:schemeClr val="hlink"/>
                </a:solidFill>
                <a:effectLst>
                  <a:outerShdw blurRad="38100" dist="38100" dir="2700000" algn="tl">
                    <a:srgbClr val="C0C0C0"/>
                  </a:outerShdw>
                </a:effectLst>
                <a:latin typeface="Times New Roman" pitchFamily="18" charset="0"/>
                <a:cs typeface="Times New Roman" pitchFamily="18" charset="0"/>
              </a:rPr>
              <a:t>width</a:t>
            </a: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dirty="0">
                <a:solidFill>
                  <a:schemeClr val="hlink"/>
                </a:solidFill>
                <a:effectLst>
                  <a:outerShdw blurRad="38100" dist="38100" dir="2700000" algn="tl">
                    <a:srgbClr val="C0C0C0"/>
                  </a:outerShdw>
                </a:effectLst>
                <a:latin typeface="Times New Roman" pitchFamily="18" charset="0"/>
                <a:cs typeface="Times New Roman" pitchFamily="18" charset="0"/>
              </a:rPr>
              <a:t>precision</a:t>
            </a: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dirty="0">
                <a:solidFill>
                  <a:schemeClr val="hlink"/>
                </a:solidFill>
                <a:effectLst>
                  <a:outerShdw blurRad="38100" dist="38100" dir="2700000" algn="tl">
                    <a:srgbClr val="C0C0C0"/>
                  </a:outerShdw>
                </a:effectLst>
                <a:latin typeface="Times New Roman" pitchFamily="18" charset="0"/>
                <a:cs typeface="Times New Roman" pitchFamily="18" charset="0"/>
              </a:rPr>
              <a:t>length</a:t>
            </a: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u="sng" dirty="0">
                <a:solidFill>
                  <a:srgbClr val="FF0000"/>
                </a:solidFill>
                <a:effectLst>
                  <a:outerShdw blurRad="38100" dist="38100" dir="2700000" algn="tl">
                    <a:srgbClr val="C0C0C0"/>
                  </a:outerShdw>
                </a:effectLst>
                <a:latin typeface="Times New Roman" pitchFamily="18" charset="0"/>
                <a:cs typeface="Times New Roman" pitchFamily="18" charset="0"/>
              </a:rPr>
              <a:t>type</a:t>
            </a:r>
            <a:endParaRPr lang="en-US" sz="1800" u="sng" dirty="0">
              <a:solidFill>
                <a:srgbClr val="FF0000"/>
              </a:solidFill>
              <a:effectLst>
                <a:outerShdw blurRad="38100" dist="38100" dir="2700000" algn="tl">
                  <a:srgbClr val="C0C0C0"/>
                </a:outerShdw>
              </a:effectLst>
              <a:latin typeface="Times New Roman" pitchFamily="18" charset="0"/>
              <a:cs typeface="Times New Roman" pitchFamily="18" charset="0"/>
            </a:endParaRPr>
          </a:p>
          <a:p>
            <a:pPr rtl="0" eaLnBrk="0" hangingPunct="0">
              <a:spcBef>
                <a:spcPct val="50000"/>
              </a:spcBef>
              <a:defRPr/>
            </a:pPr>
            <a:r>
              <a:rPr lang="en-US" sz="1800" dirty="0">
                <a:solidFill>
                  <a:srgbClr val="000000"/>
                </a:solidFill>
                <a:latin typeface="Times New Roman" pitchFamily="18" charset="0"/>
                <a:cs typeface="Times New Roman" pitchFamily="18" charset="0"/>
              </a:rPr>
              <a:t>Most commonly used are: </a:t>
            </a:r>
            <a:r>
              <a:rPr lang="en-US" sz="1800" dirty="0">
                <a:solidFill>
                  <a:schemeClr val="hlink"/>
                </a:solidFill>
                <a:latin typeface="Times New Roman" pitchFamily="18" charset="0"/>
                <a:cs typeface="Times New Roman" pitchFamily="18" charset="0"/>
              </a:rPr>
              <a:t>%c, %d, %f, %s, %x, %p</a:t>
            </a:r>
          </a:p>
        </p:txBody>
      </p:sp>
      <p:sp>
        <p:nvSpPr>
          <p:cNvPr id="30727" name="Text Box 34"/>
          <p:cNvSpPr txBox="1">
            <a:spLocks noChangeArrowheads="1"/>
          </p:cNvSpPr>
          <p:nvPr/>
        </p:nvSpPr>
        <p:spPr bwMode="auto">
          <a:xfrm>
            <a:off x="989013" y="6156325"/>
            <a:ext cx="3651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r>
              <a:rPr lang="en-US" sz="1000" b="1"/>
              <a:t>%[Capital letters] prints the hex characters in Upper-Case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685800" y="8382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rtl="0"/>
            <a:r>
              <a:rPr lang="en-US" sz="3200" b="1" dirty="0" smtClean="0">
                <a:latin typeface="Times" pitchFamily="18" charset="0"/>
              </a:rPr>
              <a:t>I/O </a:t>
            </a:r>
            <a:r>
              <a:rPr lang="en-US" sz="3200" b="1" dirty="0">
                <a:latin typeface="Times" pitchFamily="18" charset="0"/>
              </a:rPr>
              <a:t>Commands </a:t>
            </a:r>
            <a:r>
              <a:rPr lang="en-US" sz="1400" b="1" dirty="0" err="1">
                <a:latin typeface="Times" pitchFamily="18" charset="0"/>
              </a:rPr>
              <a:t>printf</a:t>
            </a:r>
            <a:r>
              <a:rPr lang="en-US" sz="1400" b="1" dirty="0">
                <a:latin typeface="Times" pitchFamily="18" charset="0"/>
              </a:rPr>
              <a:t>/</a:t>
            </a:r>
            <a:r>
              <a:rPr lang="en-US" sz="1400" b="1" dirty="0" err="1">
                <a:latin typeface="Times" pitchFamily="18" charset="0"/>
              </a:rPr>
              <a:t>scanf</a:t>
            </a:r>
            <a:r>
              <a:rPr lang="en-US" sz="1400" b="1" dirty="0">
                <a:latin typeface="Times" pitchFamily="18" charset="0"/>
              </a:rPr>
              <a:t> formats</a:t>
            </a:r>
          </a:p>
        </p:txBody>
      </p:sp>
      <p:sp>
        <p:nvSpPr>
          <p:cNvPr id="7" name="Footer Placeholder 4"/>
          <p:cNvSpPr txBox="1">
            <a:spLocks noGrp="1"/>
          </p:cNvSpPr>
          <p:nvPr/>
        </p:nvSpPr>
        <p:spPr>
          <a:xfrm>
            <a:off x="3124200" y="6356350"/>
            <a:ext cx="2895600" cy="365125"/>
          </a:xfrm>
          <a:prstGeom prst="rect">
            <a:avLst/>
          </a:prstGeom>
          <a:noFill/>
        </p:spPr>
        <p:txBody>
          <a:bodyPr rtlCol="1" anchor="ctr"/>
          <a:lstStyle/>
          <a:p>
            <a:pPr algn="ctr">
              <a:defRPr/>
            </a:pPr>
            <a:r>
              <a:rPr lang="en-US" sz="1200">
                <a:solidFill>
                  <a:schemeClr val="tx1">
                    <a:tint val="75000"/>
                  </a:schemeClr>
                </a:solidFill>
                <a:cs typeface="Narkisim" pitchFamily="34" charset="-79"/>
              </a:rPr>
              <a:t>Copyright @ 2007 Real Time College</a:t>
            </a:r>
          </a:p>
        </p:txBody>
      </p:sp>
      <p:sp>
        <p:nvSpPr>
          <p:cNvPr id="8" name="Slide Number Placeholder 5"/>
          <p:cNvSpPr txBox="1">
            <a:spLocks noGrp="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D558493-349C-4595-BC45-0604D4A785C7}" type="slidenum">
              <a:rPr lang="he-IL" sz="1200">
                <a:solidFill>
                  <a:srgbClr val="898989"/>
                </a:solidFill>
                <a:cs typeface="Arial" pitchFamily="34" charset="0"/>
              </a:rPr>
              <a:pPr eaLnBrk="1" hangingPunct="1"/>
              <a:t>37</a:t>
            </a:fld>
            <a:endParaRPr lang="en-US" sz="1200">
              <a:solidFill>
                <a:srgbClr val="898989"/>
              </a:solidFill>
            </a:endParaRPr>
          </a:p>
        </p:txBody>
      </p:sp>
      <p:sp>
        <p:nvSpPr>
          <p:cNvPr id="37" name="Rectangle 3"/>
          <p:cNvSpPr>
            <a:spLocks noChangeArrowheads="1"/>
          </p:cNvSpPr>
          <p:nvPr/>
        </p:nvSpPr>
        <p:spPr bwMode="auto">
          <a:xfrm>
            <a:off x="685800" y="1600200"/>
            <a:ext cx="8001000"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defRPr/>
            </a:pPr>
            <a:r>
              <a:rPr lang="en-US" sz="1800" dirty="0" err="1">
                <a:solidFill>
                  <a:srgbClr val="000000"/>
                </a:solidFill>
                <a:latin typeface="Times New Roman" pitchFamily="18" charset="0"/>
                <a:cs typeface="Times New Roman" pitchFamily="18" charset="0"/>
              </a:rPr>
              <a:t>printf</a:t>
            </a:r>
            <a:r>
              <a:rPr lang="en-US" sz="1800" dirty="0">
                <a:solidFill>
                  <a:srgbClr val="000000"/>
                </a:solidFill>
                <a:latin typeface="Times New Roman" pitchFamily="18" charset="0"/>
                <a:cs typeface="Times New Roman" pitchFamily="18" charset="0"/>
              </a:rPr>
              <a:t> </a:t>
            </a:r>
            <a:r>
              <a:rPr lang="en-US" sz="1800" dirty="0" smtClean="0">
                <a:solidFill>
                  <a:srgbClr val="000000"/>
                </a:solidFill>
                <a:latin typeface="Times New Roman" pitchFamily="18" charset="0"/>
                <a:cs typeface="Times New Roman" pitchFamily="18" charset="0"/>
              </a:rPr>
              <a:t>is able to print text and variables, or just one of the two. As for </a:t>
            </a:r>
            <a:r>
              <a:rPr lang="en-US" sz="1800" dirty="0" err="1" smtClean="0">
                <a:solidFill>
                  <a:srgbClr val="000000"/>
                </a:solidFill>
                <a:latin typeface="Times New Roman" pitchFamily="18" charset="0"/>
                <a:cs typeface="Times New Roman" pitchFamily="18" charset="0"/>
              </a:rPr>
              <a:t>scanf</a:t>
            </a:r>
            <a:r>
              <a:rPr lang="en-US" sz="1800" dirty="0" smtClean="0">
                <a:solidFill>
                  <a:srgbClr val="000000"/>
                </a:solidFill>
                <a:latin typeface="Times New Roman" pitchFamily="18" charset="0"/>
                <a:cs typeface="Times New Roman" pitchFamily="18" charset="0"/>
              </a:rPr>
              <a:t> though, it is only able to scan for variables.</a:t>
            </a:r>
          </a:p>
          <a:p>
            <a:pPr rtl="0" eaLnBrk="0" hangingPunct="0">
              <a:spcBef>
                <a:spcPct val="50000"/>
              </a:spcBef>
              <a:defRPr/>
            </a:pPr>
            <a:r>
              <a:rPr lang="en-US" sz="1800" dirty="0" smtClean="0">
                <a:solidFill>
                  <a:srgbClr val="000000"/>
                </a:solidFill>
                <a:latin typeface="Times New Roman" pitchFamily="18" charset="0"/>
                <a:cs typeface="Times New Roman" pitchFamily="18" charset="0"/>
              </a:rPr>
              <a:t>Using </a:t>
            </a:r>
            <a:r>
              <a:rPr lang="en-US" sz="1800" dirty="0" smtClean="0">
                <a:solidFill>
                  <a:srgbClr val="FF0000"/>
                </a:solidFill>
                <a:latin typeface="Times New Roman" pitchFamily="18" charset="0"/>
                <a:cs typeface="Times New Roman" pitchFamily="18" charset="0"/>
              </a:rPr>
              <a:t>width</a:t>
            </a:r>
            <a:r>
              <a:rPr lang="en-US" sz="1800" dirty="0" smtClean="0">
                <a:solidFill>
                  <a:srgbClr val="000000"/>
                </a:solidFill>
                <a:latin typeface="Times New Roman" pitchFamily="18" charset="0"/>
                <a:cs typeface="Times New Roman" pitchFamily="18" charset="0"/>
              </a:rPr>
              <a:t> will cause the print function to allocate in advance space for the printed variable.</a:t>
            </a:r>
          </a:p>
          <a:p>
            <a:pPr rtl="0" eaLnBrk="0" hangingPunct="0">
              <a:spcBef>
                <a:spcPct val="50000"/>
              </a:spcBef>
              <a:defRPr/>
            </a:pPr>
            <a:r>
              <a:rPr lang="en-US" sz="1800" dirty="0" smtClean="0">
                <a:solidFill>
                  <a:srgbClr val="000000"/>
                </a:solidFill>
                <a:latin typeface="Times New Roman" pitchFamily="18" charset="0"/>
                <a:cs typeface="Times New Roman" pitchFamily="18" charset="0"/>
              </a:rPr>
              <a:t>Using </a:t>
            </a:r>
            <a:r>
              <a:rPr lang="en-US" sz="1800" dirty="0" smtClean="0">
                <a:solidFill>
                  <a:srgbClr val="FF0000"/>
                </a:solidFill>
                <a:latin typeface="Times New Roman" pitchFamily="18" charset="0"/>
                <a:cs typeface="Times New Roman" pitchFamily="18" charset="0"/>
              </a:rPr>
              <a:t>precision</a:t>
            </a:r>
            <a:r>
              <a:rPr lang="en-US" sz="1800" dirty="0" smtClean="0">
                <a:solidFill>
                  <a:srgbClr val="000000"/>
                </a:solidFill>
                <a:latin typeface="Times New Roman" pitchFamily="18" charset="0"/>
                <a:cs typeface="Times New Roman" pitchFamily="18" charset="0"/>
              </a:rPr>
              <a:t> will cause the print function to show X characters of floating points.</a:t>
            </a:r>
            <a:endParaRPr lang="en-US" sz="1800" dirty="0">
              <a:solidFill>
                <a:srgbClr val="000000"/>
              </a:solidFill>
              <a:latin typeface="Times New Roman" pitchFamily="18" charset="0"/>
              <a:cs typeface="Times New Roman" pitchFamily="18" charset="0"/>
            </a:endParaRPr>
          </a:p>
          <a:p>
            <a:pPr rtl="0" eaLnBrk="0" hangingPunct="0">
              <a:spcBef>
                <a:spcPct val="50000"/>
              </a:spcBef>
              <a:defRPr/>
            </a:pP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dirty="0">
                <a:solidFill>
                  <a:schemeClr val="hlink"/>
                </a:solidFill>
                <a:effectLst>
                  <a:outerShdw blurRad="38100" dist="38100" dir="2700000" algn="tl">
                    <a:srgbClr val="C0C0C0"/>
                  </a:outerShdw>
                </a:effectLst>
                <a:latin typeface="Times New Roman" pitchFamily="18" charset="0"/>
                <a:cs typeface="Times New Roman" pitchFamily="18" charset="0"/>
              </a:rPr>
              <a:t>parameter</a:t>
            </a: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dirty="0">
                <a:solidFill>
                  <a:schemeClr val="hlink"/>
                </a:solidFill>
                <a:effectLst>
                  <a:outerShdw blurRad="38100" dist="38100" dir="2700000" algn="tl">
                    <a:srgbClr val="C0C0C0"/>
                  </a:outerShdw>
                </a:effectLst>
                <a:latin typeface="Times New Roman" pitchFamily="18" charset="0"/>
                <a:cs typeface="Times New Roman" pitchFamily="18" charset="0"/>
              </a:rPr>
              <a:t>flags</a:t>
            </a: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u="sng" dirty="0">
                <a:solidFill>
                  <a:srgbClr val="FF0000"/>
                </a:solidFill>
                <a:effectLst>
                  <a:outerShdw blurRad="38100" dist="38100" dir="2700000" algn="tl">
                    <a:srgbClr val="C0C0C0"/>
                  </a:outerShdw>
                </a:effectLst>
                <a:latin typeface="Times New Roman" pitchFamily="18" charset="0"/>
                <a:cs typeface="Times New Roman" pitchFamily="18" charset="0"/>
              </a:rPr>
              <a:t>width</a:t>
            </a: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u="sng" dirty="0">
                <a:solidFill>
                  <a:srgbClr val="FF0000"/>
                </a:solidFill>
                <a:effectLst>
                  <a:outerShdw blurRad="38100" dist="38100" dir="2700000" algn="tl">
                    <a:srgbClr val="C0C0C0"/>
                  </a:outerShdw>
                </a:effectLst>
                <a:latin typeface="Times New Roman" pitchFamily="18" charset="0"/>
                <a:cs typeface="Times New Roman" pitchFamily="18" charset="0"/>
              </a:rPr>
              <a:t>precision</a:t>
            </a:r>
            <a:r>
              <a:rPr lang="en-US" sz="1800" dirty="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dirty="0" smtClean="0">
                <a:solidFill>
                  <a:schemeClr val="hlink"/>
                </a:solidFill>
                <a:effectLst>
                  <a:outerShdw blurRad="38100" dist="38100" dir="2700000" algn="tl">
                    <a:srgbClr val="C0C0C0"/>
                  </a:outerShdw>
                </a:effectLst>
                <a:latin typeface="Times New Roman" pitchFamily="18" charset="0"/>
                <a:cs typeface="Times New Roman" pitchFamily="18" charset="0"/>
              </a:rPr>
              <a:t>length</a:t>
            </a:r>
            <a:r>
              <a:rPr lang="en-US" sz="1800" dirty="0" smtClean="0">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sz="18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type</a:t>
            </a:r>
          </a:p>
          <a:p>
            <a:pPr rtl="0" eaLnBrk="0" hangingPunct="0">
              <a:spcBef>
                <a:spcPct val="50000"/>
              </a:spcBef>
              <a:defRPr/>
            </a:pPr>
            <a:r>
              <a:rPr lang="en-US" sz="1800" dirty="0" smtClean="0">
                <a:solidFill>
                  <a:srgbClr val="000000"/>
                </a:solidFill>
                <a:latin typeface="Times New Roman" pitchFamily="18" charset="0"/>
                <a:cs typeface="Times New Roman" pitchFamily="18" charset="0"/>
              </a:rPr>
              <a:t>For example:</a:t>
            </a:r>
            <a:endParaRPr lang="en-US" sz="1800" dirty="0">
              <a:solidFill>
                <a:srgbClr val="000000"/>
              </a:solidFill>
              <a:latin typeface="Times New Roman" pitchFamily="18" charset="0"/>
              <a:cs typeface="Times New Roman" pitchFamily="18" charset="0"/>
            </a:endParaRPr>
          </a:p>
          <a:p>
            <a:pPr rtl="0" eaLnBrk="0" hangingPunct="0">
              <a:spcBef>
                <a:spcPct val="50000"/>
              </a:spcBef>
              <a:defRPr/>
            </a:pPr>
            <a:r>
              <a:rPr lang="en-US" sz="1600" i="1" dirty="0">
                <a:solidFill>
                  <a:srgbClr val="0033CC"/>
                </a:solidFill>
                <a:effectLst>
                  <a:outerShdw blurRad="38100" dist="38100" dir="2700000" algn="tl">
                    <a:srgbClr val="C0C0C0"/>
                  </a:outerShdw>
                </a:effectLst>
                <a:latin typeface="Times New Roman" pitchFamily="18" charset="0"/>
                <a:cs typeface="Times New Roman" pitchFamily="18" charset="0"/>
              </a:rPr>
              <a:t> </a:t>
            </a:r>
            <a:r>
              <a:rPr lang="en-US" sz="16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     </a:t>
            </a:r>
            <a:r>
              <a:rPr lang="en-US" sz="1600" i="1" dirty="0" err="1" smtClean="0">
                <a:solidFill>
                  <a:srgbClr val="0033CC"/>
                </a:solidFill>
                <a:effectLst>
                  <a:outerShdw blurRad="38100" dist="38100" dir="2700000" algn="tl">
                    <a:srgbClr val="C0C0C0"/>
                  </a:outerShdw>
                </a:effectLst>
                <a:latin typeface="Times New Roman" pitchFamily="18" charset="0"/>
                <a:cs typeface="Times New Roman" pitchFamily="18" charset="0"/>
              </a:rPr>
              <a:t>printf</a:t>
            </a:r>
            <a:r>
              <a:rPr lang="en-US" sz="16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(“num1: %3d\n”,1);</a:t>
            </a:r>
          </a:p>
          <a:p>
            <a:pPr rtl="0" eaLnBrk="0" hangingPunct="0">
              <a:spcBef>
                <a:spcPct val="50000"/>
              </a:spcBef>
              <a:defRPr/>
            </a:pPr>
            <a:r>
              <a:rPr lang="en-US" sz="16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      </a:t>
            </a:r>
            <a:r>
              <a:rPr lang="en-US" sz="1600" i="1" dirty="0" err="1" smtClean="0">
                <a:solidFill>
                  <a:srgbClr val="0033CC"/>
                </a:solidFill>
                <a:effectLst>
                  <a:outerShdw blurRad="38100" dist="38100" dir="2700000" algn="tl">
                    <a:srgbClr val="C0C0C0"/>
                  </a:outerShdw>
                </a:effectLst>
                <a:latin typeface="Times New Roman" pitchFamily="18" charset="0"/>
                <a:cs typeface="Times New Roman" pitchFamily="18" charset="0"/>
              </a:rPr>
              <a:t>printf</a:t>
            </a:r>
            <a:r>
              <a:rPr lang="en-US" sz="16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(“num2: %3d\n”,12);</a:t>
            </a:r>
          </a:p>
          <a:p>
            <a:pPr rtl="0" eaLnBrk="0" hangingPunct="0">
              <a:spcBef>
                <a:spcPct val="50000"/>
              </a:spcBef>
              <a:defRPr/>
            </a:pPr>
            <a:r>
              <a:rPr lang="en-US" sz="16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      </a:t>
            </a:r>
            <a:r>
              <a:rPr lang="en-US" sz="1600" i="1" dirty="0" err="1" smtClean="0">
                <a:solidFill>
                  <a:srgbClr val="0033CC"/>
                </a:solidFill>
                <a:effectLst>
                  <a:outerShdw blurRad="38100" dist="38100" dir="2700000" algn="tl">
                    <a:srgbClr val="C0C0C0"/>
                  </a:outerShdw>
                </a:effectLst>
                <a:latin typeface="Times New Roman" pitchFamily="18" charset="0"/>
                <a:cs typeface="Times New Roman" pitchFamily="18" charset="0"/>
              </a:rPr>
              <a:t>printf</a:t>
            </a:r>
            <a:r>
              <a:rPr lang="en-US" sz="16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(“num3: %3d\n”,123);</a:t>
            </a:r>
          </a:p>
          <a:p>
            <a:pPr rtl="0" eaLnBrk="0" hangingPunct="0">
              <a:spcBef>
                <a:spcPct val="50000"/>
              </a:spcBef>
              <a:defRPr/>
            </a:pPr>
            <a:r>
              <a:rPr lang="en-US" sz="16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      </a:t>
            </a:r>
            <a:r>
              <a:rPr lang="en-US" sz="1600" i="1" dirty="0" err="1" smtClean="0">
                <a:solidFill>
                  <a:srgbClr val="0033CC"/>
                </a:solidFill>
                <a:effectLst>
                  <a:outerShdw blurRad="38100" dist="38100" dir="2700000" algn="tl">
                    <a:srgbClr val="C0C0C0"/>
                  </a:outerShdw>
                </a:effectLst>
                <a:latin typeface="Times New Roman" pitchFamily="18" charset="0"/>
                <a:cs typeface="Times New Roman" pitchFamily="18" charset="0"/>
              </a:rPr>
              <a:t>printf</a:t>
            </a:r>
            <a:r>
              <a:rPr lang="en-US" sz="16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(“10/3 = %f, pretty accurate\n”, 10/3.);</a:t>
            </a:r>
          </a:p>
          <a:p>
            <a:pPr rtl="0" eaLnBrk="0" hangingPunct="0">
              <a:spcBef>
                <a:spcPct val="50000"/>
              </a:spcBef>
              <a:defRPr/>
            </a:pPr>
            <a:r>
              <a:rPr lang="en-US" sz="16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      </a:t>
            </a:r>
            <a:r>
              <a:rPr lang="en-US" sz="1600" i="1" dirty="0" err="1" smtClean="0">
                <a:solidFill>
                  <a:srgbClr val="0033CC"/>
                </a:solidFill>
                <a:effectLst>
                  <a:outerShdw blurRad="38100" dist="38100" dir="2700000" algn="tl">
                    <a:srgbClr val="C0C0C0"/>
                  </a:outerShdw>
                </a:effectLst>
                <a:latin typeface="Times New Roman" pitchFamily="18" charset="0"/>
                <a:cs typeface="Times New Roman" pitchFamily="18" charset="0"/>
              </a:rPr>
              <a:t>printf</a:t>
            </a:r>
            <a:r>
              <a:rPr lang="en-US" sz="1600" i="1" dirty="0">
                <a:solidFill>
                  <a:srgbClr val="0033CC"/>
                </a:solidFill>
                <a:effectLst>
                  <a:outerShdw blurRad="38100" dist="38100" dir="2700000" algn="tl">
                    <a:srgbClr val="C0C0C0"/>
                  </a:outerShdw>
                </a:effectLst>
                <a:latin typeface="Times New Roman" pitchFamily="18" charset="0"/>
                <a:cs typeface="Times New Roman" pitchFamily="18" charset="0"/>
              </a:rPr>
              <a:t>(“10/3 = </a:t>
            </a:r>
            <a:r>
              <a:rPr lang="en-US" sz="1600" i="1" dirty="0" smtClean="0">
                <a:solidFill>
                  <a:srgbClr val="0033CC"/>
                </a:solidFill>
                <a:effectLst>
                  <a:outerShdw blurRad="38100" dist="38100" dir="2700000" algn="tl">
                    <a:srgbClr val="C0C0C0"/>
                  </a:outerShdw>
                </a:effectLst>
                <a:latin typeface="Times New Roman" pitchFamily="18" charset="0"/>
                <a:cs typeface="Times New Roman" pitchFamily="18" charset="0"/>
              </a:rPr>
              <a:t>%6.2f , easier to read\n”, </a:t>
            </a:r>
            <a:r>
              <a:rPr lang="en-US" sz="1600" i="1" dirty="0">
                <a:solidFill>
                  <a:srgbClr val="0033CC"/>
                </a:solidFill>
                <a:effectLst>
                  <a:outerShdw blurRad="38100" dist="38100" dir="2700000" algn="tl">
                    <a:srgbClr val="C0C0C0"/>
                  </a:outerShdw>
                </a:effectLst>
                <a:latin typeface="Times New Roman" pitchFamily="18" charset="0"/>
                <a:cs typeface="Times New Roman" pitchFamily="18" charset="0"/>
              </a:rPr>
              <a:t>10/3.);</a:t>
            </a:r>
          </a:p>
          <a:p>
            <a:pPr rtl="0" eaLnBrk="0" hangingPunct="0">
              <a:spcBef>
                <a:spcPct val="50000"/>
              </a:spcBef>
              <a:defRPr/>
            </a:pPr>
            <a:endParaRPr lang="en-US" sz="1800" i="1" dirty="0" smtClean="0">
              <a:solidFill>
                <a:srgbClr val="0033CC"/>
              </a:solidFill>
              <a:effectLst>
                <a:outerShdw blurRad="38100" dist="38100" dir="2700000" algn="tl">
                  <a:srgbClr val="C0C0C0"/>
                </a:outerShdw>
              </a:effectLst>
              <a:latin typeface="Times New Roman" pitchFamily="18" charset="0"/>
              <a:cs typeface="Times New Roman" pitchFamily="18" charset="0"/>
            </a:endParaRPr>
          </a:p>
        </p:txBody>
      </p:sp>
      <p:sp>
        <p:nvSpPr>
          <p:cNvPr id="39" name="מלבן 38"/>
          <p:cNvSpPr/>
          <p:nvPr/>
        </p:nvSpPr>
        <p:spPr>
          <a:xfrm>
            <a:off x="5036820" y="4114800"/>
            <a:ext cx="3810000" cy="1524000"/>
          </a:xfrm>
          <a:prstGeom prst="rect">
            <a:avLst/>
          </a:prstGeom>
        </p:spPr>
        <p:style>
          <a:lnRef idx="2">
            <a:schemeClr val="dk1"/>
          </a:lnRef>
          <a:fillRef idx="1">
            <a:schemeClr val="lt1"/>
          </a:fillRef>
          <a:effectRef idx="0">
            <a:schemeClr val="dk1"/>
          </a:effectRef>
          <a:fontRef idx="minor">
            <a:schemeClr val="dk1"/>
          </a:fontRef>
        </p:style>
        <p:txBody>
          <a:bodyPr rtlCol="1" anchor="t" anchorCtr="0"/>
          <a:lstStyle/>
          <a:p>
            <a:r>
              <a:rPr lang="en-US" sz="1400" dirty="0" smtClean="0">
                <a:latin typeface="Letter Gothic Std" pitchFamily="49" charset="0"/>
              </a:rPr>
              <a:t>              </a:t>
            </a:r>
            <a:r>
              <a:rPr lang="en-US" sz="1400" b="1" u="sng" dirty="0" smtClean="0">
                <a:latin typeface="Letter Gothic Std" pitchFamily="49" charset="0"/>
              </a:rPr>
              <a:t>OUTPUT</a:t>
            </a:r>
            <a:endParaRPr lang="en-US" sz="1400" b="1" u="sng" dirty="0">
              <a:latin typeface="Letter Gothic Std" pitchFamily="49" charset="0"/>
            </a:endParaRPr>
          </a:p>
          <a:p>
            <a:r>
              <a:rPr lang="en-US" sz="1400" dirty="0" smtClean="0">
                <a:latin typeface="Letter Gothic Std" pitchFamily="49" charset="0"/>
              </a:rPr>
              <a:t>num1:   1</a:t>
            </a:r>
          </a:p>
          <a:p>
            <a:r>
              <a:rPr lang="en-US" sz="1400" dirty="0" smtClean="0">
                <a:latin typeface="Letter Gothic Std" pitchFamily="49" charset="0"/>
              </a:rPr>
              <a:t>num2:  12</a:t>
            </a:r>
          </a:p>
          <a:p>
            <a:r>
              <a:rPr lang="en-US" sz="1400" dirty="0" smtClean="0">
                <a:latin typeface="Letter Gothic Std" pitchFamily="49" charset="0"/>
              </a:rPr>
              <a:t>num3: 123</a:t>
            </a:r>
          </a:p>
          <a:p>
            <a:r>
              <a:rPr lang="en-US" sz="1400" dirty="0" smtClean="0">
                <a:latin typeface="Letter Gothic Std" pitchFamily="49" charset="0"/>
              </a:rPr>
              <a:t>10/3 = 3.33333333, pretty accurate</a:t>
            </a:r>
          </a:p>
          <a:p>
            <a:r>
              <a:rPr lang="en-US" sz="1400" dirty="0" smtClean="0">
                <a:latin typeface="Letter Gothic Std" pitchFamily="49" charset="0"/>
              </a:rPr>
              <a:t>10/3 =   3.33, easier to read</a:t>
            </a:r>
            <a:endParaRPr lang="he-IL" sz="1400" dirty="0">
              <a:latin typeface="Letter Gothic Std" pitchFamily="49" charset="0"/>
            </a:endParaRPr>
          </a:p>
        </p:txBody>
      </p:sp>
    </p:spTree>
    <p:extLst>
      <p:ext uri="{BB962C8B-B14F-4D97-AF65-F5344CB8AC3E}">
        <p14:creationId xmlns:p14="http://schemas.microsoft.com/office/powerpoint/2010/main" val="18156957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04800" y="228600"/>
            <a:ext cx="7772400" cy="658813"/>
          </a:xfrm>
        </p:spPr>
        <p:txBody>
          <a:bodyPr/>
          <a:lstStyle/>
          <a:p>
            <a:pPr eaLnBrk="1" hangingPunct="1"/>
            <a:r>
              <a:rPr lang="en-US" sz="3600" b="1" smtClean="0">
                <a:latin typeface="Times" pitchFamily="18" charset="0"/>
              </a:rPr>
              <a:t>Table of printf format specifiers:</a:t>
            </a:r>
          </a:p>
        </p:txBody>
      </p:sp>
      <p:graphicFrame>
        <p:nvGraphicFramePr>
          <p:cNvPr id="702467" name="Group 3"/>
          <p:cNvGraphicFramePr>
            <a:graphicFrameLocks noGrp="1"/>
          </p:cNvGraphicFramePr>
          <p:nvPr>
            <p:ph type="tbl" idx="1"/>
            <p:extLst>
              <p:ext uri="{D42A27DB-BD31-4B8C-83A1-F6EECF244321}">
                <p14:modId xmlns:p14="http://schemas.microsoft.com/office/powerpoint/2010/main" val="3401779736"/>
              </p:ext>
            </p:extLst>
          </p:nvPr>
        </p:nvGraphicFramePr>
        <p:xfrm>
          <a:off x="642910" y="1500174"/>
          <a:ext cx="8077200" cy="4541520"/>
        </p:xfrm>
        <a:graphic>
          <a:graphicData uri="http://schemas.openxmlformats.org/drawingml/2006/table">
            <a:tbl>
              <a:tblPr rtl="1"/>
              <a:tblGrid>
                <a:gridCol w="1174750"/>
                <a:gridCol w="2789237"/>
                <a:gridCol w="882650"/>
                <a:gridCol w="3230563"/>
              </a:tblGrid>
              <a:tr h="53340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hhu</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unsigned char</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hhd</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char</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8768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hu</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unsigned short </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int</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hd</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short </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int</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9436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%u</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unsigned </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int</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%d</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int</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960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lu</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unsigned long </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int</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%ld</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long </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int</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llu</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unsigned long </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long</a:t>
                      </a: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int</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lld</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long </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long</a:t>
                      </a: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600" b="1" i="0" u="none" strike="noStrike" cap="none" normalizeH="0" baseline="0" dirty="0" err="1" smtClean="0">
                          <a:ln>
                            <a:noFill/>
                          </a:ln>
                          <a:solidFill>
                            <a:srgbClr val="000000"/>
                          </a:solidFill>
                          <a:effectLst/>
                          <a:latin typeface="Times New Roman" pitchFamily="18" charset="0"/>
                          <a:cs typeface="Times New Roman" pitchFamily="18" charset="0"/>
                        </a:rPr>
                        <a:t>int</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9436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%e</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float (scientific)</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%f</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float (normal display)</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9436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%le</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double (scientific)</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%lf</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double (normal display)</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9436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%Le</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long double (scientific)</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%Lf</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defRPr/>
                      </a:pP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long double  (normal display)</a:t>
                      </a:r>
                      <a:endParaRPr kumimoji="0" lang="en-US" sz="16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0" name="Footer Placeholder 4"/>
          <p:cNvSpPr>
            <a:spLocks noGrp="1"/>
          </p:cNvSpPr>
          <p:nvPr>
            <p:ph type="ftr" sz="quarter" idx="11"/>
          </p:nvPr>
        </p:nvSpPr>
        <p:spPr/>
        <p:txBody>
          <a:bodyPr/>
          <a:lstStyle/>
          <a:p>
            <a:pPr>
              <a:defRPr/>
            </a:pPr>
            <a:r>
              <a:rPr lang="en-US">
                <a:solidFill>
                  <a:prstClr val="black">
                    <a:tint val="75000"/>
                  </a:prstClr>
                </a:solidFill>
              </a:rPr>
              <a:t>Copyright @ 2007 Real Time College</a:t>
            </a:r>
          </a:p>
        </p:txBody>
      </p:sp>
      <p:sp>
        <p:nvSpPr>
          <p:cNvPr id="1577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99E28FC1-F45C-4E33-9ECE-06064ADB10B4}" type="slidenum">
              <a:rPr lang="he-IL" sz="1200" smtClean="0">
                <a:solidFill>
                  <a:srgbClr val="898989"/>
                </a:solidFill>
                <a:cs typeface="Arial" pitchFamily="34" charset="0"/>
              </a:rPr>
              <a:pPr eaLnBrk="1" hangingPunct="1"/>
              <a:t>38</a:t>
            </a:fld>
            <a:endParaRPr lang="en-US" sz="1200" smtClean="0">
              <a:solidFill>
                <a:srgbClr val="898989"/>
              </a:solidFill>
            </a:endParaRPr>
          </a:p>
        </p:txBody>
      </p:sp>
      <p:sp>
        <p:nvSpPr>
          <p:cNvPr id="6" name="מלבן 5"/>
          <p:cNvSpPr/>
          <p:nvPr/>
        </p:nvSpPr>
        <p:spPr>
          <a:xfrm>
            <a:off x="571472" y="1000108"/>
            <a:ext cx="4940199" cy="369332"/>
          </a:xfrm>
          <a:prstGeom prst="rect">
            <a:avLst/>
          </a:prstGeom>
        </p:spPr>
        <p:txBody>
          <a:bodyPr wrap="none">
            <a:spAutoFit/>
          </a:bodyPr>
          <a:lstStyle/>
          <a:p>
            <a:pPr lvl="0" rtl="0" eaLnBrk="0" hangingPunct="0">
              <a:spcBef>
                <a:spcPct val="50000"/>
              </a:spcBef>
              <a:defRPr/>
            </a:pPr>
            <a:r>
              <a:rPr lang="en-US" sz="1800" dirty="0" smtClean="0">
                <a:solidFill>
                  <a:srgbClr val="0000FF"/>
                </a:solidFill>
                <a:effectLst>
                  <a:outerShdw blurRad="38100" dist="38100" dir="2700000" algn="tl">
                    <a:srgbClr val="C0C0C0"/>
                  </a:outerShdw>
                </a:effectLst>
                <a:latin typeface="Times New Roman" pitchFamily="18" charset="0"/>
                <a:cs typeface="Times New Roman" pitchFamily="18" charset="0"/>
              </a:rPr>
              <a:t>%[</a:t>
            </a:r>
            <a:r>
              <a:rPr lang="en-US" sz="1800" i="1" dirty="0" smtClean="0">
                <a:solidFill>
                  <a:srgbClr val="0000FF"/>
                </a:solidFill>
                <a:effectLst>
                  <a:outerShdw blurRad="38100" dist="38100" dir="2700000" algn="tl">
                    <a:srgbClr val="C0C0C0"/>
                  </a:outerShdw>
                </a:effectLst>
                <a:latin typeface="Times New Roman" pitchFamily="18" charset="0"/>
                <a:cs typeface="Times New Roman" pitchFamily="18" charset="0"/>
              </a:rPr>
              <a:t>parameter</a:t>
            </a:r>
            <a:r>
              <a:rPr lang="en-US" sz="1800" dirty="0" smtClean="0">
                <a:solidFill>
                  <a:srgbClr val="0000FF"/>
                </a:solidFill>
                <a:effectLst>
                  <a:outerShdw blurRad="38100" dist="38100" dir="2700000" algn="tl">
                    <a:srgbClr val="C0C0C0"/>
                  </a:outerShdw>
                </a:effectLst>
                <a:latin typeface="Times New Roman" pitchFamily="18" charset="0"/>
                <a:cs typeface="Times New Roman" pitchFamily="18" charset="0"/>
              </a:rPr>
              <a:t>][</a:t>
            </a:r>
            <a:r>
              <a:rPr lang="en-US" sz="1800" i="1" dirty="0" smtClean="0">
                <a:solidFill>
                  <a:srgbClr val="0000FF"/>
                </a:solidFill>
                <a:effectLst>
                  <a:outerShdw blurRad="38100" dist="38100" dir="2700000" algn="tl">
                    <a:srgbClr val="C0C0C0"/>
                  </a:outerShdw>
                </a:effectLst>
                <a:latin typeface="Times New Roman" pitchFamily="18" charset="0"/>
                <a:cs typeface="Times New Roman" pitchFamily="18" charset="0"/>
              </a:rPr>
              <a:t>flags</a:t>
            </a:r>
            <a:r>
              <a:rPr lang="en-US" sz="1800" dirty="0" smtClean="0">
                <a:solidFill>
                  <a:srgbClr val="0000FF"/>
                </a:solidFill>
                <a:effectLst>
                  <a:outerShdw blurRad="38100" dist="38100" dir="2700000" algn="tl">
                    <a:srgbClr val="C0C0C0"/>
                  </a:outerShdw>
                </a:effectLst>
                <a:latin typeface="Times New Roman" pitchFamily="18" charset="0"/>
                <a:cs typeface="Times New Roman" pitchFamily="18" charset="0"/>
              </a:rPr>
              <a:t>][</a:t>
            </a:r>
            <a:r>
              <a:rPr lang="en-US" sz="1800" i="1" dirty="0" smtClean="0">
                <a:solidFill>
                  <a:srgbClr val="0000FF"/>
                </a:solidFill>
                <a:effectLst>
                  <a:outerShdw blurRad="38100" dist="38100" dir="2700000" algn="tl">
                    <a:srgbClr val="C0C0C0"/>
                  </a:outerShdw>
                </a:effectLst>
                <a:latin typeface="Times New Roman" pitchFamily="18" charset="0"/>
                <a:cs typeface="Times New Roman" pitchFamily="18" charset="0"/>
              </a:rPr>
              <a:t>width</a:t>
            </a:r>
            <a:r>
              <a:rPr lang="en-US" sz="1800" dirty="0" smtClean="0">
                <a:solidFill>
                  <a:srgbClr val="0000FF"/>
                </a:solidFill>
                <a:effectLst>
                  <a:outerShdw blurRad="38100" dist="38100" dir="2700000" algn="tl">
                    <a:srgbClr val="C0C0C0"/>
                  </a:outerShdw>
                </a:effectLst>
                <a:latin typeface="Times New Roman" pitchFamily="18" charset="0"/>
                <a:cs typeface="Times New Roman" pitchFamily="18" charset="0"/>
              </a:rPr>
              <a:t>][.</a:t>
            </a:r>
            <a:r>
              <a:rPr lang="en-US" sz="1800" i="1" dirty="0" smtClean="0">
                <a:solidFill>
                  <a:srgbClr val="0000FF"/>
                </a:solidFill>
                <a:effectLst>
                  <a:outerShdw blurRad="38100" dist="38100" dir="2700000" algn="tl">
                    <a:srgbClr val="C0C0C0"/>
                  </a:outerShdw>
                </a:effectLst>
                <a:latin typeface="Times New Roman" pitchFamily="18" charset="0"/>
                <a:cs typeface="Times New Roman" pitchFamily="18" charset="0"/>
              </a:rPr>
              <a:t>precision</a:t>
            </a:r>
            <a:r>
              <a:rPr lang="en-US" sz="1800" dirty="0" smtClean="0">
                <a:solidFill>
                  <a:srgbClr val="0000FF"/>
                </a:solidFill>
                <a:effectLst>
                  <a:outerShdw blurRad="38100" dist="38100" dir="2700000" algn="tl">
                    <a:srgbClr val="C0C0C0"/>
                  </a:outerShdw>
                </a:effectLst>
                <a:latin typeface="Times New Roman" pitchFamily="18" charset="0"/>
                <a:cs typeface="Times New Roman" pitchFamily="18" charset="0"/>
              </a:rPr>
              <a:t>][</a:t>
            </a:r>
            <a:r>
              <a:rPr lang="en-US" sz="1800" i="1" u="sng" dirty="0" smtClean="0">
                <a:solidFill>
                  <a:srgbClr val="FF0000"/>
                </a:solidFill>
                <a:effectLst>
                  <a:outerShdw blurRad="38100" dist="38100" dir="2700000" algn="tl">
                    <a:srgbClr val="C0C0C0"/>
                  </a:outerShdw>
                </a:effectLst>
                <a:latin typeface="Times New Roman" pitchFamily="18" charset="0"/>
                <a:cs typeface="Times New Roman" pitchFamily="18" charset="0"/>
              </a:rPr>
              <a:t>length</a:t>
            </a:r>
            <a:r>
              <a:rPr lang="en-US" sz="1800" dirty="0" smtClean="0">
                <a:solidFill>
                  <a:srgbClr val="0000FF"/>
                </a:solidFill>
                <a:effectLst>
                  <a:outerShdw blurRad="38100" dist="38100" dir="2700000" algn="tl">
                    <a:srgbClr val="C0C0C0"/>
                  </a:outerShdw>
                </a:effectLst>
                <a:latin typeface="Times New Roman" pitchFamily="18" charset="0"/>
                <a:cs typeface="Times New Roman" pitchFamily="18" charset="0"/>
              </a:rPr>
              <a:t>]</a:t>
            </a:r>
            <a:r>
              <a:rPr lang="en-US" sz="1800" i="1" u="sng" dirty="0" smtClean="0">
                <a:solidFill>
                  <a:srgbClr val="FF0000"/>
                </a:solidFill>
                <a:effectLst>
                  <a:outerShdw blurRad="38100" dist="38100" dir="2700000" algn="tl">
                    <a:srgbClr val="C0C0C0"/>
                  </a:outerShdw>
                </a:effectLst>
                <a:latin typeface="Times New Roman" pitchFamily="18" charset="0"/>
                <a:cs typeface="Times New Roman" pitchFamily="18" charset="0"/>
              </a:rPr>
              <a:t>type</a:t>
            </a:r>
            <a:endParaRPr lang="en-US" sz="1800" u="sng" dirty="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2641802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Copyright @ 2007 Real Time College</a:t>
            </a:r>
          </a:p>
        </p:txBody>
      </p:sp>
      <p:sp>
        <p:nvSpPr>
          <p:cNvPr id="286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9C78AD8D-81BD-4830-B97F-36CA158776EE}" type="slidenum">
              <a:rPr lang="he-IL" sz="1200" smtClean="0">
                <a:solidFill>
                  <a:srgbClr val="898989"/>
                </a:solidFill>
                <a:cs typeface="Arial" pitchFamily="34" charset="0"/>
              </a:rPr>
              <a:pPr eaLnBrk="1" hangingPunct="1"/>
              <a:t>39</a:t>
            </a:fld>
            <a:endParaRPr lang="en-US" sz="1200" smtClean="0">
              <a:solidFill>
                <a:srgbClr val="898989"/>
              </a:solidFill>
            </a:endParaRPr>
          </a:p>
        </p:txBody>
      </p:sp>
      <p:sp>
        <p:nvSpPr>
          <p:cNvPr id="28676" name="Rectangle 3"/>
          <p:cNvSpPr>
            <a:spLocks noChangeArrowheads="1"/>
          </p:cNvSpPr>
          <p:nvPr/>
        </p:nvSpPr>
        <p:spPr bwMode="auto">
          <a:xfrm>
            <a:off x="609600" y="1524000"/>
            <a:ext cx="80010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rPr>
              <a:t>Like variables, constants are data storage locations. Unlike variables, </a:t>
            </a:r>
            <a:r>
              <a:rPr lang="en-US" sz="1800" dirty="0">
                <a:solidFill>
                  <a:srgbClr val="FF0000"/>
                </a:solidFill>
                <a:latin typeface="Times New Roman" pitchFamily="18" charset="0"/>
              </a:rPr>
              <a:t>constants don't change</a:t>
            </a:r>
            <a:r>
              <a:rPr lang="en-US" sz="1800" dirty="0">
                <a:solidFill>
                  <a:srgbClr val="000000"/>
                </a:solidFill>
                <a:latin typeface="Times New Roman" pitchFamily="18" charset="0"/>
              </a:rPr>
              <a:t>. </a:t>
            </a:r>
          </a:p>
          <a:p>
            <a:pPr rtl="0" eaLnBrk="0" hangingPunct="0">
              <a:spcBef>
                <a:spcPct val="50000"/>
              </a:spcBef>
            </a:pPr>
            <a:r>
              <a:rPr lang="en-US" sz="1800" dirty="0">
                <a:solidFill>
                  <a:srgbClr val="000000"/>
                </a:solidFill>
                <a:latin typeface="Times New Roman" pitchFamily="18" charset="0"/>
              </a:rPr>
              <a:t>You must initialize a constant when you create it, and you cannot assign a new value to it later</a:t>
            </a:r>
            <a:r>
              <a:rPr lang="en-US" sz="1800" dirty="0" smtClean="0">
                <a:solidFill>
                  <a:srgbClr val="000000"/>
                </a:solidFill>
                <a:latin typeface="Times New Roman" pitchFamily="18" charset="0"/>
              </a:rPr>
              <a:t>. There </a:t>
            </a:r>
            <a:r>
              <a:rPr lang="en-US" sz="1800" dirty="0">
                <a:solidFill>
                  <a:srgbClr val="000000"/>
                </a:solidFill>
                <a:latin typeface="Times New Roman" pitchFamily="18" charset="0"/>
              </a:rPr>
              <a:t>are two ways to declare </a:t>
            </a:r>
            <a:r>
              <a:rPr lang="en-US" sz="1800" dirty="0" smtClean="0">
                <a:solidFill>
                  <a:srgbClr val="000000"/>
                </a:solidFill>
                <a:latin typeface="Times New Roman" pitchFamily="18" charset="0"/>
              </a:rPr>
              <a:t>constants </a:t>
            </a:r>
            <a:r>
              <a:rPr lang="en-US" sz="1800" dirty="0">
                <a:solidFill>
                  <a:srgbClr val="000000"/>
                </a:solidFill>
                <a:latin typeface="Times New Roman" pitchFamily="18" charset="0"/>
              </a:rPr>
              <a:t>in </a:t>
            </a:r>
            <a:r>
              <a:rPr lang="en-US" sz="1800" dirty="0" smtClean="0">
                <a:solidFill>
                  <a:srgbClr val="000000"/>
                </a:solidFill>
                <a:latin typeface="Times New Roman" pitchFamily="18" charset="0"/>
              </a:rPr>
              <a:t>C/C</a:t>
            </a:r>
            <a:r>
              <a:rPr lang="en-US" sz="1800" dirty="0">
                <a:solidFill>
                  <a:srgbClr val="000000"/>
                </a:solidFill>
                <a:latin typeface="Times New Roman" pitchFamily="18" charset="0"/>
              </a:rPr>
              <a:t>++. The old, traditional, and </a:t>
            </a:r>
            <a:r>
              <a:rPr lang="en-US" sz="1800" dirty="0">
                <a:solidFill>
                  <a:srgbClr val="FF0000"/>
                </a:solidFill>
                <a:latin typeface="Times New Roman" pitchFamily="18" charset="0"/>
              </a:rPr>
              <a:t>obsolete way </a:t>
            </a:r>
            <a:r>
              <a:rPr lang="en-US" sz="1800" dirty="0">
                <a:solidFill>
                  <a:srgbClr val="000000"/>
                </a:solidFill>
                <a:latin typeface="Times New Roman" pitchFamily="18" charset="0"/>
              </a:rPr>
              <a:t>is with a preprocessor </a:t>
            </a:r>
            <a:r>
              <a:rPr lang="en-US" sz="1800" dirty="0" smtClean="0">
                <a:solidFill>
                  <a:srgbClr val="000000"/>
                </a:solidFill>
                <a:latin typeface="Times New Roman" pitchFamily="18" charset="0"/>
              </a:rPr>
              <a:t>directive, </a:t>
            </a:r>
            <a:r>
              <a:rPr lang="en-US" sz="1800" dirty="0" smtClean="0">
                <a:solidFill>
                  <a:srgbClr val="0033CC"/>
                </a:solidFill>
                <a:latin typeface="Courier New" pitchFamily="49" charset="0"/>
              </a:rPr>
              <a:t>#</a:t>
            </a:r>
            <a:r>
              <a:rPr lang="en-US" sz="1800" dirty="0">
                <a:solidFill>
                  <a:srgbClr val="0033CC"/>
                </a:solidFill>
                <a:latin typeface="Courier New" pitchFamily="49" charset="0"/>
              </a:rPr>
              <a:t>define</a:t>
            </a:r>
            <a:r>
              <a:rPr lang="en-US" sz="1800" dirty="0" smtClean="0">
                <a:solidFill>
                  <a:srgbClr val="000000"/>
                </a:solidFill>
                <a:latin typeface="Times New Roman" pitchFamily="18" charset="0"/>
              </a:rPr>
              <a:t>.</a:t>
            </a:r>
            <a:endParaRPr lang="en-US" sz="1800" dirty="0">
              <a:solidFill>
                <a:srgbClr val="000000"/>
              </a:solidFill>
              <a:latin typeface="Times New Roman" pitchFamily="18" charset="0"/>
            </a:endParaRPr>
          </a:p>
          <a:p>
            <a:pPr rtl="0" eaLnBrk="0" hangingPunct="0">
              <a:spcBef>
                <a:spcPct val="50000"/>
              </a:spcBef>
            </a:pPr>
            <a:r>
              <a:rPr lang="en-US" sz="1800" dirty="0">
                <a:solidFill>
                  <a:srgbClr val="0066FF"/>
                </a:solidFill>
                <a:latin typeface="Courier New" pitchFamily="49" charset="0"/>
              </a:rPr>
              <a:t>#define </a:t>
            </a:r>
            <a:r>
              <a:rPr lang="en-US" sz="1800" dirty="0" err="1">
                <a:solidFill>
                  <a:srgbClr val="0066FF"/>
                </a:solidFill>
                <a:latin typeface="Courier New" pitchFamily="49" charset="0"/>
              </a:rPr>
              <a:t>studentsPerClass</a:t>
            </a:r>
            <a:r>
              <a:rPr lang="en-US" sz="1800" dirty="0">
                <a:solidFill>
                  <a:srgbClr val="0066FF"/>
                </a:solidFill>
                <a:latin typeface="Courier New" pitchFamily="49" charset="0"/>
              </a:rPr>
              <a:t> 15</a:t>
            </a:r>
            <a:endParaRPr lang="en-US" sz="1800" dirty="0">
              <a:solidFill>
                <a:srgbClr val="000000"/>
              </a:solidFill>
              <a:latin typeface="Times New Roman" pitchFamily="18" charset="0"/>
            </a:endParaRPr>
          </a:p>
          <a:p>
            <a:pPr rtl="0" eaLnBrk="0" hangingPunct="0">
              <a:spcBef>
                <a:spcPct val="50000"/>
              </a:spcBef>
            </a:pPr>
            <a:r>
              <a:rPr lang="en-US" sz="1800" dirty="0">
                <a:solidFill>
                  <a:srgbClr val="000000"/>
                </a:solidFill>
                <a:latin typeface="Times New Roman" pitchFamily="18" charset="0"/>
              </a:rPr>
              <a:t>Every time the preprocessor sees the word </a:t>
            </a:r>
            <a:r>
              <a:rPr lang="en-US" sz="1800" dirty="0" err="1">
                <a:solidFill>
                  <a:srgbClr val="000000"/>
                </a:solidFill>
                <a:latin typeface="Courier New" pitchFamily="49" charset="0"/>
              </a:rPr>
              <a:t>studentsPerClass</a:t>
            </a:r>
            <a:r>
              <a:rPr lang="en-US" sz="1800" dirty="0">
                <a:solidFill>
                  <a:srgbClr val="000000"/>
                </a:solidFill>
                <a:latin typeface="Times New Roman" pitchFamily="18" charset="0"/>
              </a:rPr>
              <a:t>, it puts in the         text </a:t>
            </a:r>
            <a:r>
              <a:rPr lang="en-US" sz="1800" dirty="0">
                <a:solidFill>
                  <a:srgbClr val="000000"/>
                </a:solidFill>
                <a:latin typeface="Courier New" pitchFamily="49" charset="0"/>
              </a:rPr>
              <a:t>15</a:t>
            </a:r>
            <a:r>
              <a:rPr lang="en-US" sz="1800" dirty="0" smtClean="0">
                <a:solidFill>
                  <a:srgbClr val="000000"/>
                </a:solidFill>
                <a:latin typeface="Times New Roman" pitchFamily="18" charset="0"/>
              </a:rPr>
              <a:t>. </a:t>
            </a:r>
            <a:r>
              <a:rPr lang="en-US" sz="1800" dirty="0" smtClean="0">
                <a:solidFill>
                  <a:srgbClr val="FF0000"/>
                </a:solidFill>
                <a:latin typeface="Times New Roman" pitchFamily="18" charset="0"/>
              </a:rPr>
              <a:t>This type of constant is not a variable, and does not have space in memory. It is simply an expression of a macro. </a:t>
            </a:r>
            <a:endParaRPr lang="en-US" sz="1800" dirty="0">
              <a:solidFill>
                <a:srgbClr val="FF0000"/>
              </a:solidFill>
              <a:latin typeface="Times New Roman" pitchFamily="18" charset="0"/>
            </a:endParaRPr>
          </a:p>
          <a:p>
            <a:pPr rtl="0" eaLnBrk="0" hangingPunct="0">
              <a:spcBef>
                <a:spcPct val="50000"/>
              </a:spcBef>
            </a:pPr>
            <a:r>
              <a:rPr lang="en-US" sz="1800" dirty="0">
                <a:solidFill>
                  <a:srgbClr val="000000"/>
                </a:solidFill>
                <a:latin typeface="Times New Roman" pitchFamily="18" charset="0"/>
              </a:rPr>
              <a:t>there is a new, much better way to define constants in </a:t>
            </a:r>
            <a:r>
              <a:rPr lang="en-US" sz="1800" dirty="0" smtClean="0">
                <a:solidFill>
                  <a:srgbClr val="000000"/>
                </a:solidFill>
                <a:latin typeface="Times New Roman" pitchFamily="18" charset="0"/>
              </a:rPr>
              <a:t>C/C</a:t>
            </a:r>
            <a:r>
              <a:rPr lang="en-US" sz="1800" dirty="0">
                <a:solidFill>
                  <a:srgbClr val="000000"/>
                </a:solidFill>
                <a:latin typeface="Times New Roman" pitchFamily="18" charset="0"/>
              </a:rPr>
              <a:t>++:</a:t>
            </a:r>
          </a:p>
          <a:p>
            <a:pPr rtl="0" eaLnBrk="0" hangingPunct="0">
              <a:spcBef>
                <a:spcPct val="50000"/>
              </a:spcBef>
            </a:pPr>
            <a:r>
              <a:rPr lang="en-US" sz="1800" dirty="0" err="1">
                <a:solidFill>
                  <a:srgbClr val="0066FF"/>
                </a:solidFill>
                <a:latin typeface="Courier New" pitchFamily="49" charset="0"/>
              </a:rPr>
              <a:t>const</a:t>
            </a:r>
            <a:r>
              <a:rPr lang="en-US" sz="1800" dirty="0">
                <a:solidFill>
                  <a:srgbClr val="0066FF"/>
                </a:solidFill>
                <a:latin typeface="Courier New" pitchFamily="49" charset="0"/>
              </a:rPr>
              <a:t> </a:t>
            </a:r>
            <a:r>
              <a:rPr lang="en-US" sz="1800" dirty="0" err="1">
                <a:solidFill>
                  <a:srgbClr val="0066FF"/>
                </a:solidFill>
                <a:latin typeface="Courier New" pitchFamily="49" charset="0"/>
              </a:rPr>
              <a:t>int</a:t>
            </a:r>
            <a:r>
              <a:rPr lang="en-US" sz="1800" dirty="0">
                <a:solidFill>
                  <a:srgbClr val="0066FF"/>
                </a:solidFill>
                <a:latin typeface="Courier New" pitchFamily="49" charset="0"/>
              </a:rPr>
              <a:t> </a:t>
            </a:r>
            <a:r>
              <a:rPr lang="en-US" sz="1800" dirty="0" err="1">
                <a:solidFill>
                  <a:srgbClr val="0066FF"/>
                </a:solidFill>
                <a:latin typeface="Courier New" pitchFamily="49" charset="0"/>
              </a:rPr>
              <a:t>studentsPerClass</a:t>
            </a:r>
            <a:r>
              <a:rPr lang="en-US" sz="1800" dirty="0">
                <a:solidFill>
                  <a:srgbClr val="0066FF"/>
                </a:solidFill>
                <a:latin typeface="Courier New" pitchFamily="49" charset="0"/>
              </a:rPr>
              <a:t> = 15;</a:t>
            </a:r>
          </a:p>
          <a:p>
            <a:pPr rtl="0" eaLnBrk="0" hangingPunct="0">
              <a:spcBef>
                <a:spcPct val="50000"/>
              </a:spcBef>
            </a:pPr>
            <a:r>
              <a:rPr lang="en-US" sz="1800" dirty="0">
                <a:solidFill>
                  <a:srgbClr val="000000"/>
                </a:solidFill>
                <a:latin typeface="Times New Roman" pitchFamily="18" charset="0"/>
              </a:rPr>
              <a:t>This method has several advantages in making your code easier to maintain and in preventing bugs. The biggest difference is that this </a:t>
            </a:r>
            <a:r>
              <a:rPr lang="en-US" sz="1800" dirty="0">
                <a:solidFill>
                  <a:srgbClr val="0033CC"/>
                </a:solidFill>
                <a:latin typeface="Times New Roman" pitchFamily="18" charset="0"/>
              </a:rPr>
              <a:t>constant has a type</a:t>
            </a:r>
            <a:r>
              <a:rPr lang="en-US" sz="1800" dirty="0">
                <a:solidFill>
                  <a:srgbClr val="000000"/>
                </a:solidFill>
                <a:latin typeface="Times New Roman" pitchFamily="18" charset="0"/>
              </a:rPr>
              <a:t>, and the compiler can enforce that it is used according to its type.</a:t>
            </a:r>
          </a:p>
        </p:txBody>
      </p:sp>
      <p:sp>
        <p:nvSpPr>
          <p:cNvPr id="28677" name="Rectangle 8"/>
          <p:cNvSpPr>
            <a:spLocks noChangeArrowheads="1"/>
          </p:cNvSpPr>
          <p:nvPr/>
        </p:nvSpPr>
        <p:spPr bwMode="auto">
          <a:xfrm>
            <a:off x="457200" y="365125"/>
            <a:ext cx="213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3600" b="1">
                <a:latin typeface="Times New Roman" pitchFamily="18" charset="0"/>
              </a:rPr>
              <a:t>Constants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txBox="1">
            <a:spLocks noGrp="1"/>
          </p:cNvSpPr>
          <p:nvPr/>
        </p:nvSpPr>
        <p:spPr bwMode="auto">
          <a:xfrm>
            <a:off x="3352800" y="6248400"/>
            <a:ext cx="2971800" cy="457200"/>
          </a:xfrm>
          <a:prstGeom prst="rect">
            <a:avLst/>
          </a:prstGeom>
          <a:noFill/>
          <a:ln>
            <a:miter lim="800000"/>
            <a:headEnd/>
            <a:tailEnd/>
          </a:ln>
        </p:spPr>
        <p:txBody>
          <a:bodyPr/>
          <a:lstStyle/>
          <a:p>
            <a:pPr algn="ctr" rtl="0">
              <a:defRPr/>
            </a:pPr>
            <a:r>
              <a:rPr lang="en-US" sz="1000">
                <a:latin typeface="Arial" charset="0"/>
                <a:cs typeface="+mn-cs"/>
              </a:rPr>
              <a:t>Copyright @ 2007 Real Time College</a:t>
            </a:r>
          </a:p>
        </p:txBody>
      </p:sp>
      <p:sp>
        <p:nvSpPr>
          <p:cNvPr id="5" name="Slide Number Placeholder 5"/>
          <p:cNvSpPr txBox="1">
            <a:spLocks noGrp="1"/>
          </p:cNvSpPr>
          <p:nvPr/>
        </p:nvSpPr>
        <p:spPr bwMode="auto">
          <a:xfrm>
            <a:off x="-952500" y="6397625"/>
            <a:ext cx="1905000" cy="457200"/>
          </a:xfrm>
          <a:prstGeom prst="rect">
            <a:avLst/>
          </a:prstGeom>
          <a:noFill/>
          <a:ln>
            <a:miter lim="800000"/>
            <a:headEnd/>
            <a:tailEnd/>
          </a:ln>
        </p:spPr>
        <p:txBody>
          <a:bodyPr/>
          <a:lstStyle/>
          <a:p>
            <a:pPr algn="r" rtl="0">
              <a:defRPr/>
            </a:pPr>
            <a:fld id="{4187B10A-4097-4785-8B84-8BC19C74A408}" type="slidenum">
              <a:rPr lang="fa-IR" sz="1000">
                <a:latin typeface="Arial" charset="0"/>
                <a:cs typeface="+mn-cs"/>
              </a:rPr>
              <a:pPr algn="r" rtl="0">
                <a:defRPr/>
              </a:pPr>
              <a:t>4</a:t>
            </a:fld>
            <a:endParaRPr lang="en-US" sz="1000" dirty="0">
              <a:latin typeface="Arial" charset="0"/>
              <a:cs typeface="+mn-cs"/>
            </a:endParaRPr>
          </a:p>
        </p:txBody>
      </p:sp>
      <p:sp>
        <p:nvSpPr>
          <p:cNvPr id="6148" name="Rectangle 2"/>
          <p:cNvSpPr>
            <a:spLocks noGrp="1" noChangeArrowheads="1"/>
          </p:cNvSpPr>
          <p:nvPr>
            <p:ph type="title" idx="4294967295"/>
          </p:nvPr>
        </p:nvSpPr>
        <p:spPr>
          <a:xfrm>
            <a:off x="762000" y="914400"/>
            <a:ext cx="4724400" cy="457200"/>
          </a:xfrm>
        </p:spPr>
        <p:txBody>
          <a:bodyPr>
            <a:normAutofit fontScale="90000"/>
          </a:bodyPr>
          <a:lstStyle/>
          <a:p>
            <a:pPr algn="l" eaLnBrk="1" hangingPunct="1">
              <a:defRPr/>
            </a:pPr>
            <a:r>
              <a:rPr lang="en-US" sz="3600" b="1" smtClean="0">
                <a:latin typeface="Times" pitchFamily="18" charset="0"/>
                <a:cs typeface="Times New Roman" pitchFamily="18" charset="0"/>
              </a:rPr>
              <a:t>Index</a:t>
            </a:r>
          </a:p>
        </p:txBody>
      </p:sp>
      <p:sp>
        <p:nvSpPr>
          <p:cNvPr id="6" name="Rectangle 21"/>
          <p:cNvSpPr>
            <a:spLocks noChangeArrowheads="1"/>
          </p:cNvSpPr>
          <p:nvPr/>
        </p:nvSpPr>
        <p:spPr bwMode="auto">
          <a:xfrm>
            <a:off x="762000" y="1447800"/>
            <a:ext cx="7848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152400" indent="-152400" rtl="0">
              <a:buFontTx/>
              <a:buAutoNum type="arabicPeriod" startAt="18"/>
            </a:pPr>
            <a:r>
              <a:rPr lang="en-US" sz="1800" dirty="0">
                <a:latin typeface="Times New Roman" pitchFamily="18" charset="0"/>
                <a:cs typeface="Times New Roman" pitchFamily="18" charset="0"/>
              </a:rPr>
              <a:t>    Static </a:t>
            </a:r>
            <a:r>
              <a:rPr lang="en-US" sz="1800" dirty="0" smtClean="0">
                <a:latin typeface="Times New Roman" pitchFamily="18" charset="0"/>
                <a:cs typeface="Times New Roman" pitchFamily="18" charset="0"/>
              </a:rPr>
              <a:t>Variables                                                                                     181</a:t>
            </a:r>
            <a:endParaRPr lang="en-US" sz="1800" dirty="0">
              <a:latin typeface="Times New Roman" pitchFamily="18" charset="0"/>
              <a:cs typeface="Times New Roman" pitchFamily="18" charset="0"/>
            </a:endParaRPr>
          </a:p>
          <a:p>
            <a:pPr marL="152400" indent="-152400" rtl="0">
              <a:buFontTx/>
              <a:buAutoNum type="arabicPeriod" startAt="18"/>
            </a:pPr>
            <a:r>
              <a:rPr lang="en-US" sz="1800" dirty="0" smtClean="0">
                <a:latin typeface="Times New Roman" pitchFamily="18" charset="0"/>
                <a:cs typeface="Times New Roman" pitchFamily="18" charset="0"/>
              </a:rPr>
              <a:t>    Linked Lists                                                                                          185</a:t>
            </a:r>
            <a:endParaRPr lang="en-US" sz="1800" dirty="0">
              <a:latin typeface="Times New Roman" pitchFamily="18" charset="0"/>
              <a:cs typeface="Times New Roman" pitchFamily="18" charset="0"/>
            </a:endParaRPr>
          </a:p>
          <a:p>
            <a:pPr marL="152400" indent="-152400" rtl="0">
              <a:buFontTx/>
              <a:buAutoNum type="arabicPeriod" startAt="18"/>
            </a:pPr>
            <a:r>
              <a:rPr lang="en-US" sz="1800" dirty="0">
                <a:latin typeface="Times New Roman" pitchFamily="18" charset="0"/>
                <a:cs typeface="Times New Roman" pitchFamily="18" charset="0"/>
              </a:rPr>
              <a:t>    Hash </a:t>
            </a:r>
            <a:r>
              <a:rPr lang="en-US" sz="1800" dirty="0" smtClean="0">
                <a:latin typeface="Times New Roman" pitchFamily="18" charset="0"/>
                <a:cs typeface="Times New Roman" pitchFamily="18" charset="0"/>
              </a:rPr>
              <a:t>Tables                                                                                           193</a:t>
            </a:r>
            <a:endParaRPr lang="en-US" sz="1800" dirty="0">
              <a:latin typeface="Times New Roman" pitchFamily="18" charset="0"/>
              <a:cs typeface="Times New Roman" pitchFamily="18" charset="0"/>
            </a:endParaRPr>
          </a:p>
          <a:p>
            <a:pPr marL="152400" indent="-152400" rtl="0">
              <a:buFontTx/>
              <a:buAutoNum type="arabicPeriod" startAt="18"/>
            </a:pPr>
            <a:r>
              <a:rPr lang="en-US" sz="1800" dirty="0">
                <a:latin typeface="Times New Roman" pitchFamily="18" charset="0"/>
                <a:cs typeface="Times New Roman" pitchFamily="18" charset="0"/>
              </a:rPr>
              <a:t>    Sorting </a:t>
            </a:r>
            <a:r>
              <a:rPr lang="en-US" sz="1800" dirty="0" smtClean="0">
                <a:latin typeface="Times New Roman" pitchFamily="18" charset="0"/>
                <a:cs typeface="Times New Roman" pitchFamily="18" charset="0"/>
              </a:rPr>
              <a:t>Methods                                                                                    197</a:t>
            </a:r>
            <a:endParaRPr lang="en-US" sz="1800" dirty="0">
              <a:latin typeface="Times New Roman" pitchFamily="18" charset="0"/>
              <a:cs typeface="Times New Roman" pitchFamily="18" charset="0"/>
            </a:endParaRPr>
          </a:p>
          <a:p>
            <a:pPr marL="152400" indent="-152400" rtl="0">
              <a:buFontTx/>
              <a:buAutoNum type="arabicPeriod" startAt="18"/>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a:t>Copyright @ 2007 Real Time College</a:t>
            </a:r>
          </a:p>
        </p:txBody>
      </p:sp>
      <p:sp>
        <p:nvSpPr>
          <p:cNvPr id="296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4425597-D341-4F3D-9C77-DDDE16020680}" type="slidenum">
              <a:rPr lang="he-IL" sz="1200" smtClean="0">
                <a:solidFill>
                  <a:srgbClr val="898989"/>
                </a:solidFill>
                <a:cs typeface="Arial" pitchFamily="34" charset="0"/>
              </a:rPr>
              <a:pPr eaLnBrk="1" hangingPunct="1"/>
              <a:t>40</a:t>
            </a:fld>
            <a:endParaRPr lang="en-US" sz="1200" smtClean="0">
              <a:solidFill>
                <a:srgbClr val="898989"/>
              </a:solidFill>
            </a:endParaRPr>
          </a:p>
        </p:txBody>
      </p:sp>
      <p:sp>
        <p:nvSpPr>
          <p:cNvPr id="29700" name="Rectangle 3"/>
          <p:cNvSpPr>
            <a:spLocks noChangeArrowheads="1"/>
          </p:cNvSpPr>
          <p:nvPr/>
        </p:nvSpPr>
        <p:spPr bwMode="auto">
          <a:xfrm>
            <a:off x="609600" y="1584325"/>
            <a:ext cx="80772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cs typeface="Times New Roman" pitchFamily="18" charset="0"/>
              </a:rPr>
              <a:t>Enables to create new types and to </a:t>
            </a:r>
            <a:r>
              <a:rPr lang="en-US" sz="1800" dirty="0">
                <a:solidFill>
                  <a:srgbClr val="FF0000"/>
                </a:solidFill>
                <a:latin typeface="Times New Roman" pitchFamily="18" charset="0"/>
                <a:cs typeface="Times New Roman" pitchFamily="18" charset="0"/>
              </a:rPr>
              <a:t>define variables of those types</a:t>
            </a:r>
            <a:r>
              <a:rPr lang="en-US" sz="1800" dirty="0">
                <a:solidFill>
                  <a:srgbClr val="000000"/>
                </a:solidFill>
                <a:latin typeface="Times New Roman" pitchFamily="18" charset="0"/>
                <a:cs typeface="Times New Roman" pitchFamily="18" charset="0"/>
              </a:rPr>
              <a:t> whose values are </a:t>
            </a:r>
            <a:r>
              <a:rPr lang="en-US" sz="1800" dirty="0">
                <a:solidFill>
                  <a:schemeClr val="accent2"/>
                </a:solidFill>
                <a:latin typeface="Times New Roman" pitchFamily="18" charset="0"/>
                <a:cs typeface="Times New Roman" pitchFamily="18" charset="0"/>
              </a:rPr>
              <a:t>restricted to a set of possible values</a:t>
            </a:r>
            <a:r>
              <a:rPr lang="en-US" sz="1800" dirty="0">
                <a:solidFill>
                  <a:srgbClr val="000000"/>
                </a:solidFill>
                <a:latin typeface="Times New Roman" pitchFamily="18" charset="0"/>
                <a:cs typeface="Times New Roman" pitchFamily="18" charset="0"/>
              </a:rPr>
              <a:t>. </a:t>
            </a:r>
          </a:p>
          <a:p>
            <a:pPr rtl="0" eaLnBrk="0" hangingPunct="0">
              <a:spcBef>
                <a:spcPct val="50000"/>
              </a:spcBef>
            </a:pPr>
            <a:r>
              <a:rPr lang="en-US" sz="1800" u="sng" dirty="0">
                <a:solidFill>
                  <a:srgbClr val="000000"/>
                </a:solidFill>
                <a:latin typeface="Times New Roman" pitchFamily="18" charset="0"/>
                <a:cs typeface="Times New Roman" pitchFamily="18" charset="0"/>
              </a:rPr>
              <a:t>For example</a:t>
            </a:r>
            <a:r>
              <a:rPr lang="en-US" sz="1800" dirty="0">
                <a:solidFill>
                  <a:srgbClr val="000000"/>
                </a:solidFill>
                <a:latin typeface="Times New Roman" pitchFamily="18" charset="0"/>
                <a:cs typeface="Times New Roman" pitchFamily="18" charset="0"/>
              </a:rPr>
              <a:t>:                                                                                                                     declare COLOR to be an enumeration, and that there are five values                                for COLOR: </a:t>
            </a:r>
            <a:r>
              <a:rPr lang="en-US" sz="1800" dirty="0">
                <a:solidFill>
                  <a:srgbClr val="0033CC"/>
                </a:solidFill>
                <a:latin typeface="Times New Roman" pitchFamily="18" charset="0"/>
                <a:cs typeface="Times New Roman" pitchFamily="18" charset="0"/>
              </a:rPr>
              <a:t>RED, BLUE, GREEN, WHITE</a:t>
            </a:r>
            <a:r>
              <a:rPr lang="en-US" sz="1800" dirty="0">
                <a:solidFill>
                  <a:srgbClr val="000000"/>
                </a:solidFill>
                <a:latin typeface="Times New Roman" pitchFamily="18" charset="0"/>
                <a:cs typeface="Times New Roman" pitchFamily="18" charset="0"/>
              </a:rPr>
              <a:t>, and </a:t>
            </a:r>
            <a:r>
              <a:rPr lang="en-US" sz="1800" dirty="0">
                <a:solidFill>
                  <a:srgbClr val="0033CC"/>
                </a:solidFill>
                <a:latin typeface="Times New Roman" pitchFamily="18" charset="0"/>
                <a:cs typeface="Times New Roman" pitchFamily="18" charset="0"/>
              </a:rPr>
              <a:t>BLACK</a:t>
            </a:r>
            <a:r>
              <a:rPr lang="en-US" sz="1800" dirty="0">
                <a:solidFill>
                  <a:srgbClr val="000000"/>
                </a:solidFill>
                <a:latin typeface="Times New Roman" pitchFamily="18" charset="0"/>
                <a:cs typeface="Times New Roman" pitchFamily="18" charset="0"/>
              </a:rPr>
              <a:t>.</a:t>
            </a:r>
          </a:p>
          <a:p>
            <a:pPr rtl="0" eaLnBrk="0" hangingPunct="0">
              <a:spcBef>
                <a:spcPct val="50000"/>
              </a:spcBef>
            </a:pPr>
            <a:r>
              <a:rPr lang="en-US" sz="1800" dirty="0" err="1">
                <a:solidFill>
                  <a:srgbClr val="0066FF"/>
                </a:solidFill>
                <a:latin typeface="Times New Roman" pitchFamily="18" charset="0"/>
                <a:cs typeface="Times New Roman" pitchFamily="18" charset="0"/>
              </a:rPr>
              <a:t>enum</a:t>
            </a:r>
            <a:r>
              <a:rPr lang="en-US" sz="1800" dirty="0">
                <a:solidFill>
                  <a:srgbClr val="0066FF"/>
                </a:solidFill>
                <a:latin typeface="Times New Roman" pitchFamily="18" charset="0"/>
                <a:cs typeface="Times New Roman" pitchFamily="18" charset="0"/>
              </a:rPr>
              <a:t> COLOR { RED, BLUE, GREEN, WHITE, BLACK };</a:t>
            </a:r>
            <a:endParaRPr lang="en-US" sz="1800" dirty="0">
              <a:solidFill>
                <a:srgbClr val="000000"/>
              </a:solidFill>
              <a:latin typeface="Times New Roman" pitchFamily="18" charset="0"/>
              <a:cs typeface="Times New Roman" pitchFamily="18" charset="0"/>
            </a:endParaRPr>
          </a:p>
          <a:p>
            <a:pPr rtl="0" eaLnBrk="0" hangingPunct="0">
              <a:spcBef>
                <a:spcPct val="50000"/>
              </a:spcBef>
            </a:pPr>
            <a:r>
              <a:rPr lang="en-US" sz="1800" b="1" dirty="0">
                <a:solidFill>
                  <a:srgbClr val="000000"/>
                </a:solidFill>
                <a:latin typeface="Times New Roman" pitchFamily="18" charset="0"/>
                <a:cs typeface="Times New Roman" pitchFamily="18" charset="0"/>
              </a:rPr>
              <a:t>1. </a:t>
            </a:r>
            <a:r>
              <a:rPr lang="en-US" sz="1800" dirty="0">
                <a:solidFill>
                  <a:srgbClr val="000000"/>
                </a:solidFill>
                <a:latin typeface="Times New Roman" pitchFamily="18" charset="0"/>
                <a:cs typeface="Times New Roman" pitchFamily="18" charset="0"/>
              </a:rPr>
              <a:t>Makes COLOR the name of an enumeration, that is, a new type.                                </a:t>
            </a:r>
            <a:r>
              <a:rPr lang="en-US" sz="1800" b="1" dirty="0">
                <a:solidFill>
                  <a:srgbClr val="000000"/>
                </a:solidFill>
                <a:latin typeface="Times New Roman" pitchFamily="18" charset="0"/>
                <a:cs typeface="Times New Roman" pitchFamily="18" charset="0"/>
              </a:rPr>
              <a:t>2. </a:t>
            </a:r>
            <a:r>
              <a:rPr lang="en-US" sz="1800" dirty="0">
                <a:solidFill>
                  <a:srgbClr val="000000"/>
                </a:solidFill>
                <a:latin typeface="Times New Roman" pitchFamily="18" charset="0"/>
                <a:cs typeface="Times New Roman" pitchFamily="18" charset="0"/>
              </a:rPr>
              <a:t>Makes RED a symbolic constant with the value 0, BLUE a symbolic constant with the value 1, GREEN equals 2, and so forth.</a:t>
            </a:r>
          </a:p>
          <a:p>
            <a:pPr rtl="0" eaLnBrk="0" hangingPunct="0">
              <a:spcBef>
                <a:spcPct val="50000"/>
              </a:spcBef>
            </a:pPr>
            <a:r>
              <a:rPr lang="en-US" sz="1800" dirty="0">
                <a:solidFill>
                  <a:srgbClr val="000000"/>
                </a:solidFill>
                <a:latin typeface="Times New Roman" pitchFamily="18" charset="0"/>
                <a:cs typeface="Times New Roman" pitchFamily="18" charset="0"/>
              </a:rPr>
              <a:t>It is possible to initialized the constants with a particular value, however, and those that are not initialized will count upward from the ones before them. </a:t>
            </a:r>
          </a:p>
          <a:p>
            <a:pPr rtl="0" eaLnBrk="0" hangingPunct="0">
              <a:spcBef>
                <a:spcPct val="50000"/>
              </a:spcBef>
            </a:pPr>
            <a:r>
              <a:rPr lang="en-US" sz="1800" dirty="0" err="1">
                <a:solidFill>
                  <a:srgbClr val="0066FF"/>
                </a:solidFill>
                <a:latin typeface="Times New Roman" pitchFamily="18" charset="0"/>
                <a:cs typeface="Times New Roman" pitchFamily="18" charset="0"/>
              </a:rPr>
              <a:t>enum</a:t>
            </a:r>
            <a:r>
              <a:rPr lang="en-US" sz="1800" dirty="0">
                <a:solidFill>
                  <a:srgbClr val="0066FF"/>
                </a:solidFill>
                <a:latin typeface="Times New Roman" pitchFamily="18" charset="0"/>
                <a:cs typeface="Times New Roman" pitchFamily="18" charset="0"/>
              </a:rPr>
              <a:t> Color { RED=100, BLUE, GREEN=500, WHITE,BLACK=700 };</a:t>
            </a:r>
          </a:p>
          <a:p>
            <a:pPr rtl="0" eaLnBrk="0" hangingPunct="0">
              <a:spcBef>
                <a:spcPct val="50000"/>
              </a:spcBef>
            </a:pPr>
            <a:r>
              <a:rPr lang="en-US" sz="1800" dirty="0">
                <a:solidFill>
                  <a:srgbClr val="000000"/>
                </a:solidFill>
                <a:latin typeface="Times New Roman" pitchFamily="18" charset="0"/>
                <a:cs typeface="Times New Roman" pitchFamily="18" charset="0"/>
              </a:rPr>
              <a:t>RED will have the value 100; BLUE =101;                                                                  GREEN= 500; WHITE = 501; and BLACK=700.</a:t>
            </a:r>
          </a:p>
        </p:txBody>
      </p:sp>
      <p:sp>
        <p:nvSpPr>
          <p:cNvPr id="29701" name="Rectangle 6"/>
          <p:cNvSpPr>
            <a:spLocks noChangeArrowheads="1"/>
          </p:cNvSpPr>
          <p:nvPr/>
        </p:nvSpPr>
        <p:spPr bwMode="auto">
          <a:xfrm>
            <a:off x="304800" y="228600"/>
            <a:ext cx="4692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a:latin typeface="Times New Roman" pitchFamily="18" charset="0"/>
                <a:cs typeface="Times New Roman" pitchFamily="18" charset="0"/>
              </a:rPr>
              <a:t>Enumerated Constants</a:t>
            </a:r>
          </a:p>
        </p:txBody>
      </p:sp>
      <p:sp>
        <p:nvSpPr>
          <p:cNvPr id="29702" name="Rectangle 8"/>
          <p:cNvSpPr>
            <a:spLocks noChangeArrowheads="1"/>
          </p:cNvSpPr>
          <p:nvPr/>
        </p:nvSpPr>
        <p:spPr bwMode="auto">
          <a:xfrm>
            <a:off x="6705600" y="5791200"/>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a:r>
              <a:rPr lang="en-US" sz="1800" dirty="0">
                <a:solidFill>
                  <a:srgbClr val="FF0000"/>
                </a:solidFill>
                <a:latin typeface="Times New Roman" pitchFamily="18" charset="0"/>
                <a:cs typeface="Times New Roman" pitchFamily="18" charset="0"/>
              </a:rPr>
              <a:t>Lst0207.c and</a:t>
            </a:r>
          </a:p>
          <a:p>
            <a:pPr rtl="0"/>
            <a:r>
              <a:rPr lang="en-US" sz="1800" dirty="0" smtClean="0">
                <a:solidFill>
                  <a:srgbClr val="FF0000"/>
                </a:solidFill>
                <a:latin typeface="Times New Roman" pitchFamily="18" charset="0"/>
                <a:cs typeface="Times New Roman" pitchFamily="18" charset="0"/>
              </a:rPr>
              <a:t>Lst0208.c</a:t>
            </a:r>
            <a:endParaRPr lang="en-US" sz="1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7" name="Slide Number Placeholder 4"/>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4425597-D341-4F3D-9C77-DDDE16020680}" type="slidenum">
              <a:rPr lang="he-IL" sz="1200" smtClean="0">
                <a:solidFill>
                  <a:srgbClr val="898989"/>
                </a:solidFill>
                <a:cs typeface="Arial" pitchFamily="34" charset="0"/>
              </a:rPr>
              <a:pPr eaLnBrk="1" hangingPunct="1"/>
              <a:t>41</a:t>
            </a:fld>
            <a:endParaRPr lang="en-US" sz="1200" smtClean="0">
              <a:solidFill>
                <a:srgbClr val="898989"/>
              </a:solidFill>
            </a:endParaRPr>
          </a:p>
        </p:txBody>
      </p:sp>
      <p:sp>
        <p:nvSpPr>
          <p:cNvPr id="8" name="Rectangle 3"/>
          <p:cNvSpPr>
            <a:spLocks noChangeArrowheads="1"/>
          </p:cNvSpPr>
          <p:nvPr/>
        </p:nvSpPr>
        <p:spPr bwMode="auto">
          <a:xfrm>
            <a:off x="609600" y="1295400"/>
            <a:ext cx="8077200"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smtClean="0">
                <a:solidFill>
                  <a:srgbClr val="000000"/>
                </a:solidFill>
                <a:latin typeface="Times New Roman" pitchFamily="18" charset="0"/>
                <a:cs typeface="Times New Roman" pitchFamily="18" charset="0"/>
              </a:rPr>
              <a:t>After creating the type, using it (aka. Defining a variable in the </a:t>
            </a:r>
            <a:r>
              <a:rPr lang="en-US" sz="1800" dirty="0" err="1" smtClean="0">
                <a:solidFill>
                  <a:srgbClr val="000000"/>
                </a:solidFill>
                <a:latin typeface="Times New Roman" pitchFamily="18" charset="0"/>
                <a:cs typeface="Times New Roman" pitchFamily="18" charset="0"/>
              </a:rPr>
              <a:t>enum’s</a:t>
            </a:r>
            <a:r>
              <a:rPr lang="en-US" sz="1800" dirty="0" smtClean="0">
                <a:solidFill>
                  <a:srgbClr val="000000"/>
                </a:solidFill>
                <a:latin typeface="Times New Roman" pitchFamily="18" charset="0"/>
                <a:cs typeface="Times New Roman" pitchFamily="18" charset="0"/>
              </a:rPr>
              <a:t> type) will have either one of the following syntax:</a:t>
            </a:r>
            <a:endParaRPr lang="en-US" sz="1800" dirty="0">
              <a:solidFill>
                <a:srgbClr val="000000"/>
              </a:solidFill>
              <a:latin typeface="Times New Roman" pitchFamily="18" charset="0"/>
              <a:cs typeface="Times New Roman" pitchFamily="18" charset="0"/>
            </a:endParaRPr>
          </a:p>
          <a:p>
            <a:pPr rtl="0" eaLnBrk="0" hangingPunct="0">
              <a:spcBef>
                <a:spcPct val="50000"/>
              </a:spcBef>
            </a:pPr>
            <a:r>
              <a:rPr lang="en-US" sz="1800" dirty="0" smtClean="0">
                <a:solidFill>
                  <a:srgbClr val="0066FF"/>
                </a:solidFill>
                <a:latin typeface="Times New Roman" pitchFamily="18" charset="0"/>
                <a:cs typeface="Times New Roman" pitchFamily="18" charset="0"/>
              </a:rPr>
              <a:t>1.</a:t>
            </a:r>
          </a:p>
          <a:p>
            <a:pPr rtl="0" eaLnBrk="0" hangingPunct="0">
              <a:spcBef>
                <a:spcPct val="50000"/>
              </a:spcBef>
            </a:pP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enum</a:t>
            </a:r>
            <a:r>
              <a:rPr lang="en-US" sz="1800" dirty="0" smtClean="0">
                <a:solidFill>
                  <a:srgbClr val="0066FF"/>
                </a:solidFill>
                <a:latin typeface="Times New Roman" pitchFamily="18" charset="0"/>
                <a:cs typeface="Times New Roman" pitchFamily="18" charset="0"/>
              </a:rPr>
              <a:t> </a:t>
            </a:r>
            <a:r>
              <a:rPr lang="en-US" sz="1800" dirty="0">
                <a:solidFill>
                  <a:srgbClr val="0066FF"/>
                </a:solidFill>
                <a:latin typeface="Times New Roman" pitchFamily="18" charset="0"/>
                <a:cs typeface="Times New Roman" pitchFamily="18" charset="0"/>
              </a:rPr>
              <a:t>COLOR { RED, BLUE, GREEN, WHITE, BLACK </a:t>
            </a:r>
            <a:r>
              <a:rPr lang="en-US" sz="1800" dirty="0" smtClean="0">
                <a:solidFill>
                  <a:srgbClr val="0066FF"/>
                </a:solidFill>
                <a:latin typeface="Times New Roman" pitchFamily="18" charset="0"/>
                <a:cs typeface="Times New Roman" pitchFamily="18" charset="0"/>
              </a:rPr>
              <a:t>};</a:t>
            </a:r>
          </a:p>
          <a:p>
            <a:pPr rtl="0" eaLnBrk="0" hangingPunct="0">
              <a:spcBef>
                <a:spcPct val="50000"/>
              </a:spcBef>
            </a:pP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enum</a:t>
            </a:r>
            <a:r>
              <a:rPr lang="en-US" sz="1800" dirty="0" smtClean="0">
                <a:solidFill>
                  <a:srgbClr val="0066FF"/>
                </a:solidFill>
                <a:latin typeface="Times New Roman" pitchFamily="18" charset="0"/>
                <a:cs typeface="Times New Roman" pitchFamily="18" charset="0"/>
              </a:rPr>
              <a:t> COLOR </a:t>
            </a:r>
            <a:r>
              <a:rPr lang="en-US" sz="1800" dirty="0" err="1" smtClean="0">
                <a:solidFill>
                  <a:srgbClr val="0066FF"/>
                </a:solidFill>
                <a:latin typeface="Times New Roman" pitchFamily="18" charset="0"/>
                <a:cs typeface="Times New Roman" pitchFamily="18" charset="0"/>
              </a:rPr>
              <a:t>screen_background</a:t>
            </a:r>
            <a:r>
              <a:rPr lang="en-US" sz="1800" dirty="0">
                <a:solidFill>
                  <a:srgbClr val="0066FF"/>
                </a:solidFill>
                <a:latin typeface="Times New Roman" pitchFamily="18" charset="0"/>
                <a:cs typeface="Times New Roman" pitchFamily="18" charset="0"/>
              </a:rPr>
              <a:t> </a:t>
            </a:r>
            <a:r>
              <a:rPr lang="en-US" sz="1800" dirty="0" smtClean="0">
                <a:solidFill>
                  <a:srgbClr val="0066FF"/>
                </a:solidFill>
                <a:latin typeface="Times New Roman" pitchFamily="18" charset="0"/>
                <a:cs typeface="Times New Roman" pitchFamily="18" charset="0"/>
              </a:rPr>
              <a:t>= BLUE;</a:t>
            </a:r>
          </a:p>
          <a:p>
            <a:pPr rtl="0" eaLnBrk="0" hangingPunct="0">
              <a:spcBef>
                <a:spcPct val="50000"/>
              </a:spcBef>
            </a:pPr>
            <a:r>
              <a:rPr lang="en-US" sz="1800" dirty="0" smtClean="0">
                <a:solidFill>
                  <a:srgbClr val="0066FF"/>
                </a:solidFill>
                <a:latin typeface="Times New Roman" pitchFamily="18" charset="0"/>
                <a:cs typeface="Times New Roman" pitchFamily="18" charset="0"/>
              </a:rPr>
              <a:t>2.</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a:solidFill>
                  <a:srgbClr val="0066FF"/>
                </a:solidFill>
                <a:latin typeface="Times New Roman" pitchFamily="18" charset="0"/>
                <a:cs typeface="Times New Roman" pitchFamily="18" charset="0"/>
              </a:rPr>
              <a:t>enum</a:t>
            </a:r>
            <a:r>
              <a:rPr lang="en-US" sz="1800" dirty="0">
                <a:solidFill>
                  <a:srgbClr val="0066FF"/>
                </a:solidFill>
                <a:latin typeface="Times New Roman" pitchFamily="18" charset="0"/>
                <a:cs typeface="Times New Roman" pitchFamily="18" charset="0"/>
              </a:rPr>
              <a:t> COLOR { RED, BLUE, GREEN, WHITE, BLACK </a:t>
            </a:r>
            <a:r>
              <a:rPr lang="en-US" sz="1800" dirty="0" smtClean="0">
                <a:solidFill>
                  <a:srgbClr val="0066FF"/>
                </a:solidFill>
                <a:latin typeface="Times New Roman" pitchFamily="18" charset="0"/>
                <a:cs typeface="Times New Roman" pitchFamily="18" charset="0"/>
              </a:rPr>
              <a:t>} </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clr_background</a:t>
            </a:r>
            <a:r>
              <a:rPr lang="en-US" sz="1800" dirty="0" smtClean="0">
                <a:solidFill>
                  <a:srgbClr val="0066FF"/>
                </a:solidFill>
                <a:latin typeface="Times New Roman" pitchFamily="18" charset="0"/>
                <a:cs typeface="Times New Roman" pitchFamily="18" charset="0"/>
              </a:rPr>
              <a:t> = RED, </a:t>
            </a:r>
            <a:r>
              <a:rPr lang="en-US" sz="1800" dirty="0" err="1" smtClean="0">
                <a:solidFill>
                  <a:srgbClr val="0066FF"/>
                </a:solidFill>
                <a:latin typeface="Times New Roman" pitchFamily="18" charset="0"/>
                <a:cs typeface="Times New Roman" pitchFamily="18" charset="0"/>
              </a:rPr>
              <a:t>clr_text</a:t>
            </a:r>
            <a:r>
              <a:rPr lang="en-US" sz="1800" dirty="0" smtClean="0">
                <a:solidFill>
                  <a:srgbClr val="0066FF"/>
                </a:solidFill>
                <a:latin typeface="Times New Roman" pitchFamily="18" charset="0"/>
                <a:cs typeface="Times New Roman" pitchFamily="18" charset="0"/>
              </a:rPr>
              <a:t>=GREEN, </a:t>
            </a:r>
            <a:r>
              <a:rPr lang="en-US" sz="1800" dirty="0" err="1" smtClean="0">
                <a:solidFill>
                  <a:srgbClr val="0066FF"/>
                </a:solidFill>
                <a:latin typeface="Times New Roman" pitchFamily="18" charset="0"/>
                <a:cs typeface="Times New Roman" pitchFamily="18" charset="0"/>
              </a:rPr>
              <a:t>clr_window</a:t>
            </a:r>
            <a:r>
              <a:rPr lang="en-US" sz="1800" dirty="0" smtClean="0">
                <a:solidFill>
                  <a:srgbClr val="0066FF"/>
                </a:solidFill>
                <a:latin typeface="Times New Roman" pitchFamily="18" charset="0"/>
                <a:cs typeface="Times New Roman" pitchFamily="18" charset="0"/>
              </a:rPr>
              <a:t>;</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clr_window</a:t>
            </a:r>
            <a:r>
              <a:rPr lang="en-US" sz="1800" dirty="0" smtClean="0">
                <a:solidFill>
                  <a:srgbClr val="0066FF"/>
                </a:solidFill>
                <a:latin typeface="Times New Roman" pitchFamily="18" charset="0"/>
                <a:cs typeface="Times New Roman" pitchFamily="18" charset="0"/>
              </a:rPr>
              <a:t> = WHITE;</a:t>
            </a:r>
            <a:endParaRPr lang="en-US" sz="1800" dirty="0">
              <a:solidFill>
                <a:srgbClr val="000000"/>
              </a:solidFill>
              <a:latin typeface="Times New Roman" pitchFamily="18" charset="0"/>
              <a:cs typeface="Times New Roman" pitchFamily="18" charset="0"/>
            </a:endParaRPr>
          </a:p>
          <a:p>
            <a:pPr rtl="0" eaLnBrk="0" hangingPunct="0">
              <a:spcBef>
                <a:spcPct val="50000"/>
              </a:spcBef>
            </a:pPr>
            <a:r>
              <a:rPr lang="en-US" sz="1800" u="sng" dirty="0" smtClean="0">
                <a:solidFill>
                  <a:srgbClr val="000000"/>
                </a:solidFill>
                <a:latin typeface="Times New Roman" pitchFamily="18" charset="0"/>
                <a:cs typeface="Times New Roman" pitchFamily="18" charset="0"/>
              </a:rPr>
              <a:t>This however can be shorten using </a:t>
            </a:r>
            <a:r>
              <a:rPr lang="en-US" sz="1800" u="sng" dirty="0" err="1" smtClean="0">
                <a:solidFill>
                  <a:srgbClr val="000000"/>
                </a:solidFill>
                <a:latin typeface="Times New Roman" pitchFamily="18" charset="0"/>
                <a:cs typeface="Times New Roman" pitchFamily="18" charset="0"/>
              </a:rPr>
              <a:t>typedef</a:t>
            </a:r>
            <a:r>
              <a:rPr lang="en-US" sz="1800" u="sng" dirty="0" smtClean="0">
                <a:solidFill>
                  <a:srgbClr val="000000"/>
                </a:solidFill>
                <a:latin typeface="Times New Roman" pitchFamily="18" charset="0"/>
                <a:cs typeface="Times New Roman" pitchFamily="18" charset="0"/>
              </a:rPr>
              <a:t>:</a:t>
            </a:r>
          </a:p>
          <a:p>
            <a:pPr rtl="0" eaLnBrk="0" hangingPunct="0">
              <a:spcBef>
                <a:spcPct val="50000"/>
              </a:spcBef>
            </a:pP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typedef</a:t>
            </a: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enum</a:t>
            </a:r>
            <a:r>
              <a:rPr lang="en-US" sz="1800" dirty="0" smtClean="0">
                <a:solidFill>
                  <a:srgbClr val="0066FF"/>
                </a:solidFill>
                <a:latin typeface="Times New Roman" pitchFamily="18" charset="0"/>
                <a:cs typeface="Times New Roman" pitchFamily="18" charset="0"/>
              </a:rPr>
              <a:t> </a:t>
            </a:r>
            <a:r>
              <a:rPr lang="en-US" sz="1800" dirty="0">
                <a:solidFill>
                  <a:srgbClr val="0066FF"/>
                </a:solidFill>
                <a:latin typeface="Times New Roman" pitchFamily="18" charset="0"/>
                <a:cs typeface="Times New Roman" pitchFamily="18" charset="0"/>
              </a:rPr>
              <a:t>Color { </a:t>
            </a:r>
            <a:r>
              <a:rPr lang="en-US" sz="1800" dirty="0" smtClean="0">
                <a:solidFill>
                  <a:srgbClr val="0066FF"/>
                </a:solidFill>
                <a:latin typeface="Times New Roman" pitchFamily="18" charset="0"/>
                <a:cs typeface="Times New Roman" pitchFamily="18" charset="0"/>
              </a:rPr>
              <a:t>RED, </a:t>
            </a:r>
            <a:r>
              <a:rPr lang="en-US" sz="1800" dirty="0">
                <a:solidFill>
                  <a:srgbClr val="0066FF"/>
                </a:solidFill>
                <a:latin typeface="Times New Roman" pitchFamily="18" charset="0"/>
                <a:cs typeface="Times New Roman" pitchFamily="18" charset="0"/>
              </a:rPr>
              <a:t>BLUE, </a:t>
            </a:r>
            <a:r>
              <a:rPr lang="en-US" sz="1800" dirty="0" smtClean="0">
                <a:solidFill>
                  <a:srgbClr val="0066FF"/>
                </a:solidFill>
                <a:latin typeface="Times New Roman" pitchFamily="18" charset="0"/>
                <a:cs typeface="Times New Roman" pitchFamily="18" charset="0"/>
              </a:rPr>
              <a:t>GREEN, WHITE,BLACK } </a:t>
            </a:r>
            <a:r>
              <a:rPr lang="en-US" sz="1800" dirty="0" err="1" smtClean="0">
                <a:solidFill>
                  <a:srgbClr val="0066FF"/>
                </a:solidFill>
                <a:latin typeface="Times New Roman" pitchFamily="18" charset="0"/>
                <a:cs typeface="Times New Roman" pitchFamily="18" charset="0"/>
              </a:rPr>
              <a:t>Color_t</a:t>
            </a:r>
            <a:r>
              <a:rPr lang="en-US" sz="1800" dirty="0" smtClean="0">
                <a:solidFill>
                  <a:srgbClr val="0066FF"/>
                </a:solidFill>
                <a:latin typeface="Times New Roman" pitchFamily="18" charset="0"/>
                <a:cs typeface="Times New Roman" pitchFamily="18" charset="0"/>
              </a:rPr>
              <a:t>;</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Color_t</a:t>
            </a: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clr_bground</a:t>
            </a:r>
            <a:r>
              <a:rPr lang="en-US" sz="1800" dirty="0" smtClean="0">
                <a:solidFill>
                  <a:srgbClr val="0066FF"/>
                </a:solidFill>
                <a:latin typeface="Times New Roman" pitchFamily="18" charset="0"/>
                <a:cs typeface="Times New Roman" pitchFamily="18" charset="0"/>
              </a:rPr>
              <a:t> = RED, </a:t>
            </a:r>
            <a:r>
              <a:rPr lang="en-US" sz="1800" dirty="0" err="1" smtClean="0">
                <a:solidFill>
                  <a:srgbClr val="0066FF"/>
                </a:solidFill>
                <a:latin typeface="Times New Roman" pitchFamily="18" charset="0"/>
                <a:cs typeface="Times New Roman" pitchFamily="18" charset="0"/>
              </a:rPr>
              <a:t>clr_text</a:t>
            </a:r>
            <a:r>
              <a:rPr lang="en-US" sz="1800" dirty="0" smtClean="0">
                <a:solidFill>
                  <a:srgbClr val="0066FF"/>
                </a:solidFill>
                <a:latin typeface="Times New Roman" pitchFamily="18" charset="0"/>
                <a:cs typeface="Times New Roman" pitchFamily="18" charset="0"/>
              </a:rPr>
              <a:t>=GREEN, </a:t>
            </a:r>
            <a:r>
              <a:rPr lang="en-US" sz="1800" dirty="0" err="1" smtClean="0">
                <a:solidFill>
                  <a:srgbClr val="0066FF"/>
                </a:solidFill>
                <a:latin typeface="Times New Roman" pitchFamily="18" charset="0"/>
                <a:cs typeface="Times New Roman" pitchFamily="18" charset="0"/>
              </a:rPr>
              <a:t>clr_window</a:t>
            </a:r>
            <a:r>
              <a:rPr lang="en-US" sz="1800" dirty="0" smtClean="0">
                <a:solidFill>
                  <a:srgbClr val="0066FF"/>
                </a:solidFill>
                <a:latin typeface="Times New Roman" pitchFamily="18" charset="0"/>
                <a:cs typeface="Times New Roman" pitchFamily="18" charset="0"/>
              </a:rPr>
              <a:t>;</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clr_window</a:t>
            </a:r>
            <a:r>
              <a:rPr lang="en-US" sz="1800" dirty="0" smtClean="0">
                <a:solidFill>
                  <a:srgbClr val="0066FF"/>
                </a:solidFill>
                <a:latin typeface="Times New Roman" pitchFamily="18" charset="0"/>
                <a:cs typeface="Times New Roman" pitchFamily="18" charset="0"/>
              </a:rPr>
              <a:t> = WHITE;</a:t>
            </a:r>
            <a:endParaRPr lang="en-US" sz="1800" dirty="0">
              <a:solidFill>
                <a:srgbClr val="0066FF"/>
              </a:solidFill>
              <a:latin typeface="Times New Roman" pitchFamily="18" charset="0"/>
              <a:cs typeface="Times New Roman" pitchFamily="18" charset="0"/>
            </a:endParaRPr>
          </a:p>
        </p:txBody>
      </p:sp>
      <p:sp>
        <p:nvSpPr>
          <p:cNvPr id="9" name="Rectangle 6"/>
          <p:cNvSpPr>
            <a:spLocks noChangeArrowheads="1"/>
          </p:cNvSpPr>
          <p:nvPr/>
        </p:nvSpPr>
        <p:spPr bwMode="auto">
          <a:xfrm>
            <a:off x="304800" y="228600"/>
            <a:ext cx="51507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dirty="0">
                <a:latin typeface="Times New Roman" pitchFamily="18" charset="0"/>
                <a:cs typeface="Times New Roman" pitchFamily="18" charset="0"/>
              </a:rPr>
              <a:t>Enumerated </a:t>
            </a:r>
            <a:r>
              <a:rPr lang="en-US" sz="3600" b="1" dirty="0" smtClean="0">
                <a:latin typeface="Times New Roman" pitchFamily="18" charset="0"/>
                <a:cs typeface="Times New Roman" pitchFamily="18" charset="0"/>
              </a:rPr>
              <a:t>Constants </a:t>
            </a:r>
            <a:r>
              <a:rPr lang="en-US" sz="1400" b="1" dirty="0" smtClean="0">
                <a:latin typeface="Times New Roman" pitchFamily="18" charset="0"/>
                <a:cs typeface="Times New Roman" pitchFamily="18" charset="0"/>
              </a:rPr>
              <a:t>(2)</a:t>
            </a:r>
            <a:endParaRPr lang="en-US" sz="3600" b="1" dirty="0">
              <a:latin typeface="Times New Roman" pitchFamily="18" charset="0"/>
              <a:cs typeface="Times New Roman" pitchFamily="18" charset="0"/>
            </a:endParaRPr>
          </a:p>
        </p:txBody>
      </p:sp>
      <p:sp>
        <p:nvSpPr>
          <p:cNvPr id="10" name="Rectangle 8"/>
          <p:cNvSpPr>
            <a:spLocks noChangeArrowheads="1"/>
          </p:cNvSpPr>
          <p:nvPr/>
        </p:nvSpPr>
        <p:spPr bwMode="auto">
          <a:xfrm>
            <a:off x="7086600" y="5943600"/>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a:r>
              <a:rPr lang="en-US" sz="1800" dirty="0">
                <a:solidFill>
                  <a:srgbClr val="FF0000"/>
                </a:solidFill>
                <a:latin typeface="Times New Roman" pitchFamily="18" charset="0"/>
                <a:cs typeface="Times New Roman" pitchFamily="18" charset="0"/>
              </a:rPr>
              <a:t>Lst0207.c and</a:t>
            </a:r>
          </a:p>
          <a:p>
            <a:pPr rtl="0"/>
            <a:r>
              <a:rPr lang="en-US" sz="1800" dirty="0" smtClean="0">
                <a:solidFill>
                  <a:srgbClr val="FF0000"/>
                </a:solidFill>
                <a:latin typeface="Times New Roman" pitchFamily="18" charset="0"/>
                <a:cs typeface="Times New Roman" pitchFamily="18" charset="0"/>
              </a:rPr>
              <a:t>Lst0208.c</a:t>
            </a:r>
            <a:endParaRPr lang="en-US" sz="1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0054809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Copyright @ 2007 Real Time College</a:t>
            </a:r>
            <a:endParaRPr lang="en-US"/>
          </a:p>
        </p:txBody>
      </p:sp>
      <p:sp>
        <p:nvSpPr>
          <p:cNvPr id="4" name="Slide Number Placeholder 3"/>
          <p:cNvSpPr>
            <a:spLocks noGrp="1"/>
          </p:cNvSpPr>
          <p:nvPr>
            <p:ph type="sldNum" sz="quarter" idx="12"/>
          </p:nvPr>
        </p:nvSpPr>
        <p:spPr/>
        <p:txBody>
          <a:bodyPr/>
          <a:lstStyle/>
          <a:p>
            <a:pPr>
              <a:defRPr/>
            </a:pPr>
            <a:fld id="{AE18ECDD-2FAF-4E17-B6C3-BC262A3E1595}" type="slidenum">
              <a:rPr lang="ar-SA" smtClean="0"/>
              <a:pPr>
                <a:defRPr/>
              </a:pPr>
              <a:t>42</a:t>
            </a:fld>
            <a:endParaRPr lang="en-US">
              <a:cs typeface="Narkisim" pitchFamily="34" charset="-79"/>
            </a:endParaRPr>
          </a:p>
        </p:txBody>
      </p:sp>
      <p:sp>
        <p:nvSpPr>
          <p:cNvPr id="5" name="Rectangle 3"/>
          <p:cNvSpPr>
            <a:spLocks noChangeArrowheads="1"/>
          </p:cNvSpPr>
          <p:nvPr/>
        </p:nvSpPr>
        <p:spPr bwMode="auto">
          <a:xfrm>
            <a:off x="609600" y="1295400"/>
            <a:ext cx="8077200"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smtClean="0">
                <a:solidFill>
                  <a:srgbClr val="000000"/>
                </a:solidFill>
                <a:latin typeface="Times New Roman" pitchFamily="18" charset="0"/>
                <a:cs typeface="Times New Roman" pitchFamily="18" charset="0"/>
              </a:rPr>
              <a:t>This subject will be deeply covered later on, but just as an intro, you can group several variables into one structured object using the keyword </a:t>
            </a:r>
            <a:r>
              <a:rPr lang="en-US" sz="1800" dirty="0" err="1" smtClean="0">
                <a:solidFill>
                  <a:srgbClr val="000000"/>
                </a:solidFill>
                <a:latin typeface="Times New Roman" pitchFamily="18" charset="0"/>
                <a:cs typeface="Times New Roman" pitchFamily="18" charset="0"/>
              </a:rPr>
              <a:t>struct</a:t>
            </a:r>
            <a:r>
              <a:rPr lang="en-US" sz="1800" dirty="0" smtClean="0">
                <a:solidFill>
                  <a:srgbClr val="000000"/>
                </a:solidFill>
                <a:latin typeface="Times New Roman" pitchFamily="18" charset="0"/>
                <a:cs typeface="Times New Roman" pitchFamily="18" charset="0"/>
              </a:rPr>
              <a:t>. </a:t>
            </a:r>
            <a:r>
              <a:rPr lang="en-US" sz="1800" dirty="0" smtClean="0">
                <a:solidFill>
                  <a:srgbClr val="0033CC"/>
                </a:solidFill>
                <a:latin typeface="Times New Roman" pitchFamily="18" charset="0"/>
                <a:cs typeface="Times New Roman" pitchFamily="18" charset="0"/>
              </a:rPr>
              <a:t>The syntax is exactly as </a:t>
            </a:r>
            <a:r>
              <a:rPr lang="en-US" sz="1800" dirty="0" err="1" smtClean="0">
                <a:solidFill>
                  <a:srgbClr val="0033CC"/>
                </a:solidFill>
                <a:latin typeface="Times New Roman" pitchFamily="18" charset="0"/>
                <a:cs typeface="Times New Roman" pitchFamily="18" charset="0"/>
              </a:rPr>
              <a:t>enum</a:t>
            </a:r>
            <a:r>
              <a:rPr lang="en-US" sz="1800" dirty="0" smtClean="0">
                <a:solidFill>
                  <a:srgbClr val="000000"/>
                </a:solidFill>
                <a:latin typeface="Times New Roman" pitchFamily="18" charset="0"/>
                <a:cs typeface="Times New Roman" pitchFamily="18" charset="0"/>
              </a:rPr>
              <a:t>. Again, </a:t>
            </a:r>
            <a:r>
              <a:rPr lang="en-US" sz="1800" dirty="0" smtClean="0">
                <a:solidFill>
                  <a:srgbClr val="FF0000"/>
                </a:solidFill>
                <a:latin typeface="Times New Roman" pitchFamily="18" charset="0"/>
                <a:cs typeface="Times New Roman" pitchFamily="18" charset="0"/>
              </a:rPr>
              <a:t>for more information skip ahead for the </a:t>
            </a:r>
            <a:r>
              <a:rPr lang="en-US" sz="1800" dirty="0" err="1" smtClean="0">
                <a:solidFill>
                  <a:srgbClr val="FF0000"/>
                </a:solidFill>
                <a:latin typeface="Times New Roman" pitchFamily="18" charset="0"/>
                <a:cs typeface="Times New Roman" pitchFamily="18" charset="0"/>
              </a:rPr>
              <a:t>structs</a:t>
            </a:r>
            <a:r>
              <a:rPr lang="en-US" sz="1800" dirty="0" smtClean="0">
                <a:solidFill>
                  <a:srgbClr val="FF0000"/>
                </a:solidFill>
                <a:latin typeface="Times New Roman" pitchFamily="18" charset="0"/>
                <a:cs typeface="Times New Roman" pitchFamily="18" charset="0"/>
              </a:rPr>
              <a:t> chapter.</a:t>
            </a:r>
            <a:endParaRPr lang="en-US" sz="1800" dirty="0">
              <a:solidFill>
                <a:srgbClr val="FF0000"/>
              </a:solidFill>
              <a:latin typeface="Times New Roman" pitchFamily="18" charset="0"/>
              <a:cs typeface="Times New Roman" pitchFamily="18" charset="0"/>
            </a:endParaRPr>
          </a:p>
          <a:p>
            <a:pPr rtl="0" eaLnBrk="0" hangingPunct="0">
              <a:spcBef>
                <a:spcPct val="50000"/>
              </a:spcBef>
            </a:pPr>
            <a:r>
              <a:rPr lang="en-US" sz="1800" dirty="0" smtClean="0">
                <a:solidFill>
                  <a:srgbClr val="0066FF"/>
                </a:solidFill>
                <a:latin typeface="Times New Roman" pitchFamily="18" charset="0"/>
                <a:cs typeface="Times New Roman" pitchFamily="18" charset="0"/>
              </a:rPr>
              <a:t>1.</a:t>
            </a:r>
          </a:p>
          <a:p>
            <a:pPr rtl="0" eaLnBrk="0" hangingPunct="0">
              <a:spcBef>
                <a:spcPct val="50000"/>
              </a:spcBef>
            </a:pP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struct</a:t>
            </a:r>
            <a:r>
              <a:rPr lang="en-US" sz="1800" dirty="0" smtClean="0">
                <a:solidFill>
                  <a:srgbClr val="0066FF"/>
                </a:solidFill>
                <a:latin typeface="Times New Roman" pitchFamily="18" charset="0"/>
                <a:cs typeface="Times New Roman" pitchFamily="18" charset="0"/>
              </a:rPr>
              <a:t> Point </a:t>
            </a: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int</a:t>
            </a:r>
            <a:r>
              <a:rPr lang="en-US" sz="1800" dirty="0" smtClean="0">
                <a:solidFill>
                  <a:srgbClr val="0066FF"/>
                </a:solidFill>
                <a:latin typeface="Times New Roman" pitchFamily="18" charset="0"/>
                <a:cs typeface="Times New Roman" pitchFamily="18" charset="0"/>
              </a:rPr>
              <a:t> x, </a:t>
            </a:r>
            <a:r>
              <a:rPr lang="en-US" sz="1800" dirty="0" err="1" smtClean="0">
                <a:solidFill>
                  <a:srgbClr val="0066FF"/>
                </a:solidFill>
                <a:latin typeface="Times New Roman" pitchFamily="18" charset="0"/>
                <a:cs typeface="Times New Roman" pitchFamily="18" charset="0"/>
              </a:rPr>
              <a:t>int</a:t>
            </a:r>
            <a:r>
              <a:rPr lang="en-US" sz="1800" dirty="0" smtClean="0">
                <a:solidFill>
                  <a:srgbClr val="0066FF"/>
                </a:solidFill>
                <a:latin typeface="Times New Roman" pitchFamily="18" charset="0"/>
                <a:cs typeface="Times New Roman" pitchFamily="18" charset="0"/>
              </a:rPr>
              <a:t> y };</a:t>
            </a:r>
          </a:p>
          <a:p>
            <a:pPr rtl="0" eaLnBrk="0" hangingPunct="0">
              <a:spcBef>
                <a:spcPct val="50000"/>
              </a:spcBef>
            </a:pP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struct</a:t>
            </a:r>
            <a:r>
              <a:rPr lang="en-US" sz="1800" dirty="0" smtClean="0">
                <a:solidFill>
                  <a:srgbClr val="0066FF"/>
                </a:solidFill>
                <a:latin typeface="Times New Roman" pitchFamily="18" charset="0"/>
                <a:cs typeface="Times New Roman" pitchFamily="18" charset="0"/>
              </a:rPr>
              <a:t> Point </a:t>
            </a:r>
            <a:r>
              <a:rPr lang="en-US" sz="1800" dirty="0" err="1" smtClean="0">
                <a:solidFill>
                  <a:srgbClr val="0066FF"/>
                </a:solidFill>
                <a:latin typeface="Times New Roman" pitchFamily="18" charset="0"/>
                <a:cs typeface="Times New Roman" pitchFamily="18" charset="0"/>
              </a:rPr>
              <a:t>my_point</a:t>
            </a:r>
            <a:r>
              <a:rPr lang="en-US" sz="1800" dirty="0" smtClean="0">
                <a:solidFill>
                  <a:srgbClr val="0066FF"/>
                </a:solidFill>
                <a:latin typeface="Times New Roman" pitchFamily="18" charset="0"/>
                <a:cs typeface="Times New Roman" pitchFamily="18" charset="0"/>
              </a:rPr>
              <a:t>;</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my_point.x</a:t>
            </a:r>
            <a:r>
              <a:rPr lang="en-US" sz="1800" dirty="0" smtClean="0">
                <a:solidFill>
                  <a:srgbClr val="0066FF"/>
                </a:solidFill>
                <a:latin typeface="Times New Roman" pitchFamily="18" charset="0"/>
                <a:cs typeface="Times New Roman" pitchFamily="18" charset="0"/>
              </a:rPr>
              <a:t> = 5;</a:t>
            </a:r>
          </a:p>
          <a:p>
            <a:pPr rtl="0" eaLnBrk="0" hangingPunct="0">
              <a:spcBef>
                <a:spcPct val="50000"/>
              </a:spcBef>
            </a:pPr>
            <a:r>
              <a:rPr lang="en-US" sz="1800" dirty="0" smtClean="0">
                <a:solidFill>
                  <a:srgbClr val="0066FF"/>
                </a:solidFill>
                <a:latin typeface="Times New Roman" pitchFamily="18" charset="0"/>
                <a:cs typeface="Times New Roman" pitchFamily="18" charset="0"/>
              </a:rPr>
              <a:t>2.</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struct</a:t>
            </a:r>
            <a:r>
              <a:rPr lang="en-US" sz="1800" dirty="0" smtClean="0">
                <a:solidFill>
                  <a:srgbClr val="0066FF"/>
                </a:solidFill>
                <a:latin typeface="Times New Roman" pitchFamily="18" charset="0"/>
                <a:cs typeface="Times New Roman" pitchFamily="18" charset="0"/>
              </a:rPr>
              <a:t> Point </a:t>
            </a: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int</a:t>
            </a:r>
            <a:r>
              <a:rPr lang="en-US" sz="1800" dirty="0" smtClean="0">
                <a:solidFill>
                  <a:srgbClr val="0066FF"/>
                </a:solidFill>
                <a:latin typeface="Times New Roman" pitchFamily="18" charset="0"/>
                <a:cs typeface="Times New Roman" pitchFamily="18" charset="0"/>
              </a:rPr>
              <a:t> x, </a:t>
            </a:r>
            <a:r>
              <a:rPr lang="en-US" sz="1800" dirty="0" err="1" smtClean="0">
                <a:solidFill>
                  <a:srgbClr val="0066FF"/>
                </a:solidFill>
                <a:latin typeface="Times New Roman" pitchFamily="18" charset="0"/>
                <a:cs typeface="Times New Roman" pitchFamily="18" charset="0"/>
              </a:rPr>
              <a:t>int</a:t>
            </a:r>
            <a:r>
              <a:rPr lang="en-US" sz="1800" dirty="0" smtClean="0">
                <a:solidFill>
                  <a:srgbClr val="0066FF"/>
                </a:solidFill>
                <a:latin typeface="Times New Roman" pitchFamily="18" charset="0"/>
                <a:cs typeface="Times New Roman" pitchFamily="18" charset="0"/>
              </a:rPr>
              <a:t> y } </a:t>
            </a:r>
            <a:r>
              <a:rPr lang="en-US" sz="1800" dirty="0" err="1" smtClean="0">
                <a:solidFill>
                  <a:srgbClr val="0066FF"/>
                </a:solidFill>
                <a:latin typeface="Times New Roman" pitchFamily="18" charset="0"/>
                <a:cs typeface="Times New Roman" pitchFamily="18" charset="0"/>
              </a:rPr>
              <a:t>my_point</a:t>
            </a:r>
            <a:r>
              <a:rPr lang="en-US" sz="1800" dirty="0" smtClean="0">
                <a:solidFill>
                  <a:srgbClr val="0066FF"/>
                </a:solidFill>
                <a:latin typeface="Times New Roman" pitchFamily="18" charset="0"/>
                <a:cs typeface="Times New Roman" pitchFamily="18" charset="0"/>
              </a:rPr>
              <a:t>;</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my_point.y</a:t>
            </a:r>
            <a:r>
              <a:rPr lang="en-US" sz="1800" dirty="0" smtClean="0">
                <a:solidFill>
                  <a:srgbClr val="0066FF"/>
                </a:solidFill>
                <a:latin typeface="Times New Roman" pitchFamily="18" charset="0"/>
                <a:cs typeface="Times New Roman" pitchFamily="18" charset="0"/>
              </a:rPr>
              <a:t> = 5;</a:t>
            </a:r>
            <a:endParaRPr lang="en-US" sz="1800" dirty="0">
              <a:solidFill>
                <a:srgbClr val="000000"/>
              </a:solidFill>
              <a:latin typeface="Times New Roman" pitchFamily="18" charset="0"/>
              <a:cs typeface="Times New Roman" pitchFamily="18" charset="0"/>
            </a:endParaRPr>
          </a:p>
          <a:p>
            <a:pPr rtl="0" eaLnBrk="0" hangingPunct="0">
              <a:spcBef>
                <a:spcPct val="50000"/>
              </a:spcBef>
            </a:pPr>
            <a:r>
              <a:rPr lang="en-US" sz="1800" u="sng" dirty="0" smtClean="0">
                <a:solidFill>
                  <a:srgbClr val="000000"/>
                </a:solidFill>
                <a:latin typeface="Times New Roman" pitchFamily="18" charset="0"/>
                <a:cs typeface="Times New Roman" pitchFamily="18" charset="0"/>
              </a:rPr>
              <a:t>Shorten using </a:t>
            </a:r>
            <a:r>
              <a:rPr lang="en-US" sz="1800" u="sng" dirty="0" err="1" smtClean="0">
                <a:solidFill>
                  <a:srgbClr val="000000"/>
                </a:solidFill>
                <a:latin typeface="Times New Roman" pitchFamily="18" charset="0"/>
                <a:cs typeface="Times New Roman" pitchFamily="18" charset="0"/>
              </a:rPr>
              <a:t>typedef</a:t>
            </a:r>
            <a:r>
              <a:rPr lang="en-US" sz="1800" u="sng" dirty="0" smtClean="0">
                <a:solidFill>
                  <a:srgbClr val="000000"/>
                </a:solidFill>
                <a:latin typeface="Times New Roman" pitchFamily="18" charset="0"/>
                <a:cs typeface="Times New Roman" pitchFamily="18" charset="0"/>
              </a:rPr>
              <a:t>:</a:t>
            </a:r>
          </a:p>
          <a:p>
            <a:pPr rtl="0" eaLnBrk="0" hangingPunct="0">
              <a:spcBef>
                <a:spcPct val="50000"/>
              </a:spcBef>
            </a:pP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typedef</a:t>
            </a: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struct</a:t>
            </a:r>
            <a:r>
              <a:rPr lang="en-US" sz="1800" dirty="0" smtClean="0">
                <a:solidFill>
                  <a:srgbClr val="0066FF"/>
                </a:solidFill>
                <a:latin typeface="Times New Roman" pitchFamily="18" charset="0"/>
                <a:cs typeface="Times New Roman" pitchFamily="18" charset="0"/>
              </a:rPr>
              <a:t> Point </a:t>
            </a: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int</a:t>
            </a:r>
            <a:r>
              <a:rPr lang="en-US" sz="1800" dirty="0" smtClean="0">
                <a:solidFill>
                  <a:srgbClr val="0066FF"/>
                </a:solidFill>
                <a:latin typeface="Times New Roman" pitchFamily="18" charset="0"/>
                <a:cs typeface="Times New Roman" pitchFamily="18" charset="0"/>
              </a:rPr>
              <a:t> x, </a:t>
            </a:r>
            <a:r>
              <a:rPr lang="en-US" sz="1800" dirty="0" err="1" smtClean="0">
                <a:solidFill>
                  <a:srgbClr val="0066FF"/>
                </a:solidFill>
                <a:latin typeface="Times New Roman" pitchFamily="18" charset="0"/>
                <a:cs typeface="Times New Roman" pitchFamily="18" charset="0"/>
              </a:rPr>
              <a:t>int</a:t>
            </a:r>
            <a:r>
              <a:rPr lang="en-US" sz="1800" dirty="0" smtClean="0">
                <a:solidFill>
                  <a:srgbClr val="0066FF"/>
                </a:solidFill>
                <a:latin typeface="Times New Roman" pitchFamily="18" charset="0"/>
                <a:cs typeface="Times New Roman" pitchFamily="18" charset="0"/>
              </a:rPr>
              <a:t> y } </a:t>
            </a:r>
            <a:r>
              <a:rPr lang="en-US" sz="1800" dirty="0" err="1" smtClean="0">
                <a:solidFill>
                  <a:srgbClr val="0066FF"/>
                </a:solidFill>
                <a:latin typeface="Times New Roman" pitchFamily="18" charset="0"/>
                <a:cs typeface="Times New Roman" pitchFamily="18" charset="0"/>
              </a:rPr>
              <a:t>Point_t</a:t>
            </a:r>
            <a:r>
              <a:rPr lang="en-US" sz="1800" dirty="0" smtClean="0">
                <a:solidFill>
                  <a:srgbClr val="0066FF"/>
                </a:solidFill>
                <a:latin typeface="Times New Roman" pitchFamily="18" charset="0"/>
                <a:cs typeface="Times New Roman" pitchFamily="18" charset="0"/>
              </a:rPr>
              <a:t>;</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Point_t</a:t>
            </a: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my_point</a:t>
            </a:r>
            <a:r>
              <a:rPr lang="en-US" sz="1800" dirty="0" smtClean="0">
                <a:solidFill>
                  <a:srgbClr val="0066FF"/>
                </a:solidFill>
                <a:latin typeface="Times New Roman" pitchFamily="18" charset="0"/>
                <a:cs typeface="Times New Roman" pitchFamily="18" charset="0"/>
              </a:rPr>
              <a:t>;</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my_point.x</a:t>
            </a:r>
            <a:r>
              <a:rPr lang="en-US" sz="1800" dirty="0" smtClean="0">
                <a:solidFill>
                  <a:srgbClr val="0066FF"/>
                </a:solidFill>
                <a:latin typeface="Times New Roman" pitchFamily="18" charset="0"/>
                <a:cs typeface="Times New Roman" pitchFamily="18" charset="0"/>
              </a:rPr>
              <a:t> = 5;</a:t>
            </a:r>
            <a:endParaRPr lang="en-US" sz="1800" dirty="0">
              <a:solidFill>
                <a:srgbClr val="0066FF"/>
              </a:solidFill>
              <a:latin typeface="Times New Roman" pitchFamily="18" charset="0"/>
              <a:cs typeface="Times New Roman" pitchFamily="18" charset="0"/>
            </a:endParaRPr>
          </a:p>
        </p:txBody>
      </p:sp>
      <p:sp>
        <p:nvSpPr>
          <p:cNvPr id="6" name="Rectangle 6"/>
          <p:cNvSpPr>
            <a:spLocks noChangeArrowheads="1"/>
          </p:cNvSpPr>
          <p:nvPr/>
        </p:nvSpPr>
        <p:spPr bwMode="auto">
          <a:xfrm>
            <a:off x="304800" y="228600"/>
            <a:ext cx="57720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dirty="0" smtClean="0">
                <a:latin typeface="Times New Roman" pitchFamily="18" charset="0"/>
                <a:cs typeface="Times New Roman" pitchFamily="18" charset="0"/>
              </a:rPr>
              <a:t>Creating a structured object</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987080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subTitle" idx="1"/>
          </p:nvPr>
        </p:nvSpPr>
        <p:spPr>
          <a:xfrm>
            <a:off x="1295400" y="2362200"/>
            <a:ext cx="6705600" cy="2133600"/>
          </a:xfrm>
        </p:spPr>
        <p:txBody>
          <a:bodyPr/>
          <a:lstStyle/>
          <a:p>
            <a:pPr eaLnBrk="1" hangingPunct="1">
              <a:lnSpc>
                <a:spcPct val="80000"/>
              </a:lnSpc>
            </a:pPr>
            <a:r>
              <a:rPr lang="en-US" sz="4800" b="1" smtClean="0">
                <a:solidFill>
                  <a:srgbClr val="FF0000"/>
                </a:solidFill>
                <a:latin typeface="Times New Roman" pitchFamily="18" charset="0"/>
              </a:rPr>
              <a:t>Expressions </a:t>
            </a:r>
          </a:p>
          <a:p>
            <a:pPr eaLnBrk="1" hangingPunct="1">
              <a:lnSpc>
                <a:spcPct val="80000"/>
              </a:lnSpc>
            </a:pPr>
            <a:r>
              <a:rPr lang="en-US" sz="4800" b="1" smtClean="0">
                <a:solidFill>
                  <a:srgbClr val="FF0000"/>
                </a:solidFill>
                <a:latin typeface="Times New Roman" pitchFamily="18" charset="0"/>
              </a:rPr>
              <a:t>And</a:t>
            </a:r>
          </a:p>
          <a:p>
            <a:pPr eaLnBrk="1" hangingPunct="1">
              <a:lnSpc>
                <a:spcPct val="80000"/>
              </a:lnSpc>
            </a:pPr>
            <a:r>
              <a:rPr lang="en-US" sz="4800" b="1" smtClean="0">
                <a:solidFill>
                  <a:srgbClr val="FF0000"/>
                </a:solidFill>
                <a:latin typeface="Times New Roman" pitchFamily="18" charset="0"/>
              </a:rPr>
              <a:t> Statements</a:t>
            </a:r>
            <a:r>
              <a:rPr lang="en-US" smtClean="0">
                <a:solidFill>
                  <a:srgbClr val="000000"/>
                </a:solidFill>
                <a:latin typeface="Times New Roman" pitchFamily="18" charset="0"/>
              </a:rPr>
              <a:t/>
            </a:r>
            <a:br>
              <a:rPr lang="en-US" smtClean="0">
                <a:solidFill>
                  <a:srgbClr val="000000"/>
                </a:solidFill>
                <a:latin typeface="Times New Roman" pitchFamily="18" charset="0"/>
              </a:rPr>
            </a:br>
            <a:endParaRPr lang="en-US" smtClean="0">
              <a:solidFill>
                <a:srgbClr val="000000"/>
              </a:solidFill>
              <a:latin typeface="Times New Roman" pitchFamily="18" charset="0"/>
            </a:endParaRP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31748"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E0F3373-CC63-4D3F-B8B1-6C3C6A32F8DD}" type="slidenum">
              <a:rPr lang="he-IL" sz="1200" smtClean="0">
                <a:solidFill>
                  <a:srgbClr val="898989"/>
                </a:solidFill>
                <a:cs typeface="Arial" pitchFamily="34" charset="0"/>
              </a:rPr>
              <a:pPr eaLnBrk="1" hangingPunct="1"/>
              <a:t>43</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a:t>Copyright @ 2007 Real Time College</a:t>
            </a:r>
          </a:p>
        </p:txBody>
      </p:sp>
      <p:sp>
        <p:nvSpPr>
          <p:cNvPr id="327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D922A3C-7592-4592-B34B-1D43F2CCC342}" type="slidenum">
              <a:rPr lang="he-IL" sz="1200" smtClean="0">
                <a:solidFill>
                  <a:srgbClr val="898989"/>
                </a:solidFill>
                <a:cs typeface="Arial" pitchFamily="34" charset="0"/>
              </a:rPr>
              <a:pPr eaLnBrk="1" hangingPunct="1"/>
              <a:t>44</a:t>
            </a:fld>
            <a:endParaRPr lang="en-US" sz="1200" smtClean="0">
              <a:solidFill>
                <a:srgbClr val="898989"/>
              </a:solidFill>
            </a:endParaRPr>
          </a:p>
        </p:txBody>
      </p:sp>
      <p:sp>
        <p:nvSpPr>
          <p:cNvPr id="32772" name="Rectangle 3"/>
          <p:cNvSpPr>
            <a:spLocks noChangeArrowheads="1"/>
          </p:cNvSpPr>
          <p:nvPr/>
        </p:nvSpPr>
        <p:spPr bwMode="auto">
          <a:xfrm>
            <a:off x="685800" y="1340768"/>
            <a:ext cx="8001000"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cs typeface="Times New Roman" pitchFamily="18" charset="0"/>
              </a:rPr>
              <a:t>Anything that evaluates to a value is an expression in C.</a:t>
            </a:r>
          </a:p>
          <a:p>
            <a:pPr rtl="0" eaLnBrk="0" hangingPunct="0">
              <a:spcBef>
                <a:spcPct val="50000"/>
              </a:spcBef>
            </a:pPr>
            <a:r>
              <a:rPr lang="en-US" sz="1800" dirty="0">
                <a:solidFill>
                  <a:srgbClr val="000000"/>
                </a:solidFill>
                <a:latin typeface="Times New Roman" pitchFamily="18" charset="0"/>
                <a:cs typeface="Times New Roman" pitchFamily="18" charset="0"/>
              </a:rPr>
              <a:t>An expression is said to return a value.  </a:t>
            </a:r>
          </a:p>
          <a:p>
            <a:pPr rtl="0" eaLnBrk="0" hangingPunct="0">
              <a:spcBef>
                <a:spcPct val="50000"/>
              </a:spcBef>
            </a:pPr>
            <a:r>
              <a:rPr lang="en-US" sz="1800" dirty="0">
                <a:solidFill>
                  <a:srgbClr val="000000"/>
                </a:solidFill>
                <a:latin typeface="Times New Roman" pitchFamily="18" charset="0"/>
                <a:cs typeface="Times New Roman" pitchFamily="18" charset="0"/>
              </a:rPr>
              <a:t>For example</a:t>
            </a:r>
          </a:p>
          <a:p>
            <a:pPr rtl="0" eaLnBrk="0" hangingPunct="0">
              <a:spcBef>
                <a:spcPct val="50000"/>
              </a:spcBef>
            </a:pPr>
            <a:r>
              <a:rPr lang="en-US" sz="1800" dirty="0">
                <a:solidFill>
                  <a:srgbClr val="000000"/>
                </a:solidFill>
                <a:latin typeface="Times New Roman" pitchFamily="18" charset="0"/>
                <a:cs typeface="Times New Roman" pitchFamily="18" charset="0"/>
              </a:rPr>
              <a:t>3+2 returns the value 5 and so it is an expression.</a:t>
            </a:r>
          </a:p>
          <a:p>
            <a:pPr rtl="0" eaLnBrk="0" hangingPunct="0">
              <a:spcBef>
                <a:spcPct val="50000"/>
              </a:spcBef>
            </a:pPr>
            <a:endParaRPr lang="en-US" sz="1800" dirty="0">
              <a:solidFill>
                <a:srgbClr val="0066FF"/>
              </a:solidFill>
              <a:latin typeface="Times New Roman" pitchFamily="18" charset="0"/>
              <a:cs typeface="Times New Roman" pitchFamily="18" charset="0"/>
            </a:endParaRP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smtClean="0">
                <a:solidFill>
                  <a:srgbClr val="0066FF"/>
                </a:solidFill>
                <a:latin typeface="Times New Roman" pitchFamily="18" charset="0"/>
                <a:cs typeface="Times New Roman" pitchFamily="18" charset="0"/>
              </a:rPr>
              <a:t>  x </a:t>
            </a:r>
            <a:r>
              <a:rPr lang="en-US" sz="1800" dirty="0">
                <a:solidFill>
                  <a:srgbClr val="0066FF"/>
                </a:solidFill>
                <a:latin typeface="Times New Roman" pitchFamily="18" charset="0"/>
                <a:cs typeface="Times New Roman" pitchFamily="18" charset="0"/>
              </a:rPr>
              <a:t>= a + b;</a:t>
            </a:r>
          </a:p>
          <a:p>
            <a:pPr rtl="0" eaLnBrk="0" hangingPunct="0">
              <a:spcBef>
                <a:spcPct val="50000"/>
              </a:spcBef>
            </a:pPr>
            <a:r>
              <a:rPr lang="en-US" sz="1800" dirty="0" smtClean="0">
                <a:solidFill>
                  <a:srgbClr val="000000"/>
                </a:solidFill>
                <a:latin typeface="Times New Roman" pitchFamily="18" charset="0"/>
                <a:cs typeface="Times New Roman" pitchFamily="18" charset="0"/>
              </a:rPr>
              <a:t>This </a:t>
            </a:r>
            <a:r>
              <a:rPr lang="en-US" sz="1800" dirty="0">
                <a:solidFill>
                  <a:srgbClr val="000000"/>
                </a:solidFill>
                <a:latin typeface="Times New Roman" pitchFamily="18" charset="0"/>
                <a:cs typeface="Times New Roman" pitchFamily="18" charset="0"/>
              </a:rPr>
              <a:t>example is evaluated in the following order: </a:t>
            </a:r>
          </a:p>
          <a:p>
            <a:pPr rtl="0" eaLnBrk="0" hangingPunct="0">
              <a:spcBef>
                <a:spcPct val="50000"/>
              </a:spcBef>
            </a:pPr>
            <a:r>
              <a:rPr lang="en-US" sz="1800" dirty="0">
                <a:solidFill>
                  <a:srgbClr val="000000"/>
                </a:solidFill>
                <a:latin typeface="Times New Roman" pitchFamily="18" charset="0"/>
                <a:cs typeface="Times New Roman" pitchFamily="18" charset="0"/>
              </a:rPr>
              <a:t>1.Add a to b.</a:t>
            </a:r>
          </a:p>
          <a:p>
            <a:pPr rtl="0" eaLnBrk="0" hangingPunct="0">
              <a:spcBef>
                <a:spcPct val="50000"/>
              </a:spcBef>
            </a:pPr>
            <a:r>
              <a:rPr lang="en-US" sz="1800" dirty="0">
                <a:solidFill>
                  <a:srgbClr val="000000"/>
                </a:solidFill>
                <a:latin typeface="Times New Roman" pitchFamily="18" charset="0"/>
                <a:cs typeface="Times New Roman" pitchFamily="18" charset="0"/>
              </a:rPr>
              <a:t>2. Assign the result of the expression a + b to x. </a:t>
            </a:r>
          </a:p>
          <a:p>
            <a:pPr rtl="0" eaLnBrk="0" hangingPunct="0">
              <a:spcBef>
                <a:spcPct val="50000"/>
              </a:spcBef>
            </a:pPr>
            <a:endParaRPr lang="en-US" sz="1800" dirty="0" smtClean="0">
              <a:solidFill>
                <a:srgbClr val="0066FF"/>
              </a:solidFill>
              <a:latin typeface="Times New Roman" pitchFamily="18" charset="0"/>
              <a:cs typeface="Times New Roman" pitchFamily="18" charset="0"/>
            </a:endParaRPr>
          </a:p>
          <a:p>
            <a:pPr rtl="0" eaLnBrk="0" hangingPunct="0">
              <a:spcBef>
                <a:spcPct val="50000"/>
              </a:spcBef>
            </a:pPr>
            <a:r>
              <a:rPr lang="en-US" sz="1800" dirty="0" smtClean="0">
                <a:solidFill>
                  <a:srgbClr val="0066FF"/>
                </a:solidFill>
                <a:latin typeface="Times New Roman" pitchFamily="18" charset="0"/>
                <a:cs typeface="Times New Roman" pitchFamily="18" charset="0"/>
              </a:rPr>
              <a:t>   y </a:t>
            </a:r>
            <a:r>
              <a:rPr lang="en-US" sz="1800" dirty="0">
                <a:solidFill>
                  <a:srgbClr val="0066FF"/>
                </a:solidFill>
                <a:latin typeface="Times New Roman" pitchFamily="18" charset="0"/>
                <a:cs typeface="Times New Roman" pitchFamily="18" charset="0"/>
              </a:rPr>
              <a:t>= x;</a:t>
            </a:r>
            <a:endParaRPr lang="en-US" sz="1800" dirty="0">
              <a:solidFill>
                <a:srgbClr val="000000"/>
              </a:solidFill>
              <a:latin typeface="Times New Roman" pitchFamily="18" charset="0"/>
              <a:cs typeface="Times New Roman" pitchFamily="18" charset="0"/>
            </a:endParaRPr>
          </a:p>
          <a:p>
            <a:pPr rtl="0" eaLnBrk="0" hangingPunct="0">
              <a:spcBef>
                <a:spcPct val="50000"/>
              </a:spcBef>
            </a:pPr>
            <a:r>
              <a:rPr lang="en-US" sz="1800" dirty="0" smtClean="0">
                <a:solidFill>
                  <a:srgbClr val="000000"/>
                </a:solidFill>
                <a:latin typeface="Times New Roman" pitchFamily="18" charset="0"/>
                <a:cs typeface="Times New Roman" pitchFamily="18" charset="0"/>
              </a:rPr>
              <a:t>3.Assign </a:t>
            </a:r>
            <a:r>
              <a:rPr lang="en-US" sz="1800" dirty="0">
                <a:solidFill>
                  <a:srgbClr val="000000"/>
                </a:solidFill>
                <a:latin typeface="Times New Roman" pitchFamily="18" charset="0"/>
                <a:cs typeface="Times New Roman" pitchFamily="18" charset="0"/>
              </a:rPr>
              <a:t>the result of the assignment expression x </a:t>
            </a:r>
            <a:r>
              <a:rPr lang="en-US" sz="1800" dirty="0" smtClean="0">
                <a:solidFill>
                  <a:srgbClr val="000000"/>
                </a:solidFill>
                <a:latin typeface="Times New Roman" pitchFamily="18" charset="0"/>
                <a:cs typeface="Times New Roman" pitchFamily="18" charset="0"/>
              </a:rPr>
              <a:t>(= </a:t>
            </a:r>
            <a:r>
              <a:rPr lang="en-US" sz="1800" dirty="0">
                <a:solidFill>
                  <a:srgbClr val="000000"/>
                </a:solidFill>
                <a:latin typeface="Times New Roman" pitchFamily="18" charset="0"/>
                <a:cs typeface="Times New Roman" pitchFamily="18" charset="0"/>
              </a:rPr>
              <a:t>a + </a:t>
            </a:r>
            <a:r>
              <a:rPr lang="en-US" sz="1800" dirty="0" smtClean="0">
                <a:solidFill>
                  <a:srgbClr val="000000"/>
                </a:solidFill>
                <a:latin typeface="Times New Roman" pitchFamily="18" charset="0"/>
                <a:cs typeface="Times New Roman" pitchFamily="18" charset="0"/>
              </a:rPr>
              <a:t>b) </a:t>
            </a:r>
            <a:r>
              <a:rPr lang="en-US" sz="1800" dirty="0">
                <a:solidFill>
                  <a:srgbClr val="000000"/>
                </a:solidFill>
                <a:latin typeface="Times New Roman" pitchFamily="18" charset="0"/>
                <a:cs typeface="Times New Roman" pitchFamily="18" charset="0"/>
              </a:rPr>
              <a:t>to y.</a:t>
            </a:r>
          </a:p>
        </p:txBody>
      </p:sp>
      <p:sp>
        <p:nvSpPr>
          <p:cNvPr id="32773" name="Rectangle 4"/>
          <p:cNvSpPr>
            <a:spLocks noChangeArrowheads="1"/>
          </p:cNvSpPr>
          <p:nvPr/>
        </p:nvSpPr>
        <p:spPr bwMode="auto">
          <a:xfrm>
            <a:off x="6758880" y="5733256"/>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b="1">
                <a:solidFill>
                  <a:srgbClr val="FF0000"/>
                </a:solidFill>
                <a:latin typeface="Times New Roman" pitchFamily="18" charset="0"/>
              </a:rPr>
              <a:t>4.1  - expressions</a:t>
            </a:r>
            <a:endParaRPr lang="en-US" sz="1800">
              <a:solidFill>
                <a:srgbClr val="FF0000"/>
              </a:solidFill>
              <a:latin typeface="Times New Roman" pitchFamily="18" charset="0"/>
            </a:endParaRPr>
          </a:p>
        </p:txBody>
      </p:sp>
      <p:sp>
        <p:nvSpPr>
          <p:cNvPr id="32774" name="Rectangle 7"/>
          <p:cNvSpPr>
            <a:spLocks noChangeArrowheads="1"/>
          </p:cNvSpPr>
          <p:nvPr/>
        </p:nvSpPr>
        <p:spPr bwMode="auto">
          <a:xfrm>
            <a:off x="457200" y="309563"/>
            <a:ext cx="252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a:latin typeface="Times New Roman" pitchFamily="18" charset="0"/>
                <a:cs typeface="Times New Roman" pitchFamily="18" charset="0"/>
              </a:rPr>
              <a:t>Expressions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Copyright @ 2007 Real Time College</a:t>
            </a:r>
          </a:p>
        </p:txBody>
      </p:sp>
      <p:sp>
        <p:nvSpPr>
          <p:cNvPr id="3379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AD69265-5FE6-4611-B846-782423856DFD}" type="slidenum">
              <a:rPr lang="he-IL" sz="1200" smtClean="0">
                <a:solidFill>
                  <a:srgbClr val="898989"/>
                </a:solidFill>
                <a:cs typeface="Arial" pitchFamily="34" charset="0"/>
              </a:rPr>
              <a:pPr eaLnBrk="1" hangingPunct="1"/>
              <a:t>45</a:t>
            </a:fld>
            <a:endParaRPr lang="en-US" sz="1200" smtClean="0">
              <a:solidFill>
                <a:srgbClr val="898989"/>
              </a:solidFill>
            </a:endParaRPr>
          </a:p>
        </p:txBody>
      </p:sp>
      <p:sp>
        <p:nvSpPr>
          <p:cNvPr id="33796" name="Rectangle 3"/>
          <p:cNvSpPr>
            <a:spLocks noChangeArrowheads="1"/>
          </p:cNvSpPr>
          <p:nvPr/>
        </p:nvSpPr>
        <p:spPr bwMode="auto">
          <a:xfrm>
            <a:off x="609600" y="1340768"/>
            <a:ext cx="8077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cs typeface="Times New Roman" pitchFamily="18" charset="0"/>
              </a:rPr>
              <a:t>An operator is a </a:t>
            </a:r>
            <a:r>
              <a:rPr lang="en-US" sz="1800" dirty="0">
                <a:solidFill>
                  <a:srgbClr val="FF0000"/>
                </a:solidFill>
                <a:latin typeface="Times New Roman" pitchFamily="18" charset="0"/>
                <a:cs typeface="Times New Roman" pitchFamily="18" charset="0"/>
              </a:rPr>
              <a:t>symbol that causes the compiler to take an action</a:t>
            </a:r>
            <a:r>
              <a:rPr lang="en-US" sz="1800" dirty="0">
                <a:solidFill>
                  <a:srgbClr val="000000"/>
                </a:solidFill>
                <a:latin typeface="Times New Roman" pitchFamily="18" charset="0"/>
                <a:cs typeface="Times New Roman" pitchFamily="18" charset="0"/>
              </a:rPr>
              <a:t>.                                Operators act on operands</a:t>
            </a:r>
            <a:r>
              <a:rPr lang="en-US" sz="1800" dirty="0" smtClean="0">
                <a:solidFill>
                  <a:srgbClr val="000000"/>
                </a:solidFill>
                <a:latin typeface="Times New Roman" pitchFamily="18" charset="0"/>
                <a:cs typeface="Times New Roman" pitchFamily="18" charset="0"/>
              </a:rPr>
              <a:t>. The operators listed by their categories as follows:</a:t>
            </a:r>
            <a:endParaRPr lang="en-US" sz="1800" dirty="0">
              <a:solidFill>
                <a:srgbClr val="000000"/>
              </a:solidFill>
              <a:latin typeface="Times New Roman" pitchFamily="18" charset="0"/>
              <a:cs typeface="Times New Roman" pitchFamily="18" charset="0"/>
            </a:endParaRPr>
          </a:p>
          <a:p>
            <a:pPr rtl="0" eaLnBrk="0" hangingPunct="0">
              <a:spcBef>
                <a:spcPct val="50000"/>
              </a:spcBef>
            </a:pPr>
            <a:endParaRPr lang="en-US" sz="1800" b="1" dirty="0" smtClean="0">
              <a:solidFill>
                <a:srgbClr val="000000"/>
              </a:solidFill>
              <a:latin typeface="Times New Roman" pitchFamily="18" charset="0"/>
              <a:cs typeface="Times New Roman" pitchFamily="18" charset="0"/>
            </a:endParaRPr>
          </a:p>
          <a:p>
            <a:pPr rtl="0" eaLnBrk="0" hangingPunct="0">
              <a:spcBef>
                <a:spcPct val="50000"/>
              </a:spcBef>
            </a:pPr>
            <a:r>
              <a:rPr lang="en-US" sz="1800" b="1" dirty="0" smtClean="0">
                <a:solidFill>
                  <a:srgbClr val="000000"/>
                </a:solidFill>
                <a:latin typeface="Times New Roman" pitchFamily="18" charset="0"/>
                <a:cs typeface="Times New Roman" pitchFamily="18" charset="0"/>
              </a:rPr>
              <a:t>Arithmetic operators			</a:t>
            </a:r>
            <a:r>
              <a:rPr lang="en-US" sz="1800" b="1" dirty="0" smtClean="0">
                <a:cs typeface="+mj-cs"/>
              </a:rPr>
              <a:t>	</a:t>
            </a:r>
            <a:r>
              <a:rPr lang="en-US" sz="1800" dirty="0" smtClean="0">
                <a:solidFill>
                  <a:srgbClr val="000000"/>
                </a:solidFill>
                <a:latin typeface="Times New Roman" pitchFamily="18" charset="0"/>
                <a:cs typeface="Times New Roman" pitchFamily="18" charset="0"/>
              </a:rPr>
              <a:t>+  -  *  /  %  ++  --</a:t>
            </a:r>
          </a:p>
          <a:p>
            <a:pPr rtl="0" eaLnBrk="0" hangingPunct="0">
              <a:spcBef>
                <a:spcPct val="50000"/>
              </a:spcBef>
            </a:pPr>
            <a:r>
              <a:rPr lang="en-US" sz="1800" b="1" dirty="0">
                <a:solidFill>
                  <a:srgbClr val="000000"/>
                </a:solidFill>
                <a:latin typeface="Times New Roman" pitchFamily="18" charset="0"/>
                <a:cs typeface="Times New Roman" pitchFamily="18" charset="0"/>
              </a:rPr>
              <a:t>Comparison operators/relational </a:t>
            </a:r>
            <a:r>
              <a:rPr lang="en-US" sz="1800" b="1" dirty="0" smtClean="0">
                <a:solidFill>
                  <a:srgbClr val="000000"/>
                </a:solidFill>
                <a:latin typeface="Times New Roman" pitchFamily="18" charset="0"/>
                <a:cs typeface="Times New Roman" pitchFamily="18" charset="0"/>
              </a:rPr>
              <a:t>operators	</a:t>
            </a:r>
            <a:r>
              <a:rPr lang="en-US" sz="1800" b="1" dirty="0"/>
              <a:t>	</a:t>
            </a:r>
            <a:r>
              <a:rPr lang="en-US" sz="1800" dirty="0">
                <a:solidFill>
                  <a:srgbClr val="000000"/>
                </a:solidFill>
                <a:latin typeface="Times New Roman" pitchFamily="18" charset="0"/>
                <a:cs typeface="Times New Roman" pitchFamily="18" charset="0"/>
              </a:rPr>
              <a:t>==  !=  &lt;=  &gt;=  &lt;  &gt;</a:t>
            </a:r>
          </a:p>
          <a:p>
            <a:pPr rtl="0" eaLnBrk="0" hangingPunct="0">
              <a:spcBef>
                <a:spcPct val="50000"/>
              </a:spcBef>
            </a:pPr>
            <a:r>
              <a:rPr lang="en-US" sz="1800" b="1" dirty="0">
                <a:solidFill>
                  <a:srgbClr val="000000"/>
                </a:solidFill>
                <a:latin typeface="Times New Roman" pitchFamily="18" charset="0"/>
                <a:cs typeface="Times New Roman" pitchFamily="18" charset="0"/>
              </a:rPr>
              <a:t>Logical </a:t>
            </a:r>
            <a:r>
              <a:rPr lang="en-US" sz="1800" b="1" dirty="0" smtClean="0">
                <a:solidFill>
                  <a:srgbClr val="000000"/>
                </a:solidFill>
                <a:latin typeface="Times New Roman" pitchFamily="18" charset="0"/>
                <a:cs typeface="Times New Roman" pitchFamily="18" charset="0"/>
              </a:rPr>
              <a:t>operators				</a:t>
            </a:r>
            <a:r>
              <a:rPr lang="en-US" sz="1800" b="1" dirty="0"/>
              <a:t>	</a:t>
            </a:r>
            <a:r>
              <a:rPr lang="en-US" sz="1800" dirty="0">
                <a:solidFill>
                  <a:srgbClr val="000000"/>
                </a:solidFill>
                <a:latin typeface="Times New Roman" pitchFamily="18" charset="0"/>
                <a:cs typeface="Times New Roman" pitchFamily="18" charset="0"/>
              </a:rPr>
              <a:t>&amp;&amp;  ||  !</a:t>
            </a:r>
          </a:p>
          <a:p>
            <a:pPr rtl="0" eaLnBrk="0" hangingPunct="0">
              <a:spcBef>
                <a:spcPct val="50000"/>
              </a:spcBef>
            </a:pPr>
            <a:r>
              <a:rPr lang="en-US" sz="1800" b="1" dirty="0">
                <a:solidFill>
                  <a:srgbClr val="000000"/>
                </a:solidFill>
                <a:latin typeface="Times New Roman" pitchFamily="18" charset="0"/>
                <a:cs typeface="Times New Roman" pitchFamily="18" charset="0"/>
              </a:rPr>
              <a:t>Bitwise </a:t>
            </a:r>
            <a:r>
              <a:rPr lang="en-US" sz="1800" b="1" dirty="0" smtClean="0">
                <a:solidFill>
                  <a:srgbClr val="000000"/>
                </a:solidFill>
                <a:latin typeface="Times New Roman" pitchFamily="18" charset="0"/>
                <a:cs typeface="Times New Roman" pitchFamily="18" charset="0"/>
              </a:rPr>
              <a:t>operators				</a:t>
            </a:r>
            <a:r>
              <a:rPr lang="en-US" sz="1800" b="1" dirty="0"/>
              <a:t>	</a:t>
            </a:r>
            <a:r>
              <a:rPr lang="en-US" sz="1800" dirty="0">
                <a:solidFill>
                  <a:srgbClr val="000000"/>
                </a:solidFill>
                <a:latin typeface="Times New Roman" pitchFamily="18" charset="0"/>
                <a:cs typeface="Times New Roman" pitchFamily="18" charset="0"/>
              </a:rPr>
              <a:t>&amp;  |  ~  ^  &lt;&lt;  &gt;&gt;</a:t>
            </a:r>
          </a:p>
          <a:p>
            <a:pPr rtl="0" eaLnBrk="0" hangingPunct="0">
              <a:spcBef>
                <a:spcPct val="50000"/>
              </a:spcBef>
            </a:pPr>
            <a:r>
              <a:rPr lang="en-US" sz="1800" b="1" dirty="0" smtClean="0">
                <a:solidFill>
                  <a:srgbClr val="000000"/>
                </a:solidFill>
                <a:latin typeface="Times New Roman" pitchFamily="18" charset="0"/>
                <a:cs typeface="Times New Roman" pitchFamily="18" charset="0"/>
              </a:rPr>
              <a:t>Assignment operators			</a:t>
            </a:r>
            <a:r>
              <a:rPr lang="en-US" sz="1800" b="1" dirty="0"/>
              <a:t>	</a:t>
            </a:r>
            <a:r>
              <a:rPr lang="en-US" sz="1800" dirty="0">
                <a:solidFill>
                  <a:srgbClr val="000000"/>
                </a:solidFill>
                <a:latin typeface="Times New Roman" pitchFamily="18" charset="0"/>
                <a:cs typeface="Times New Roman" pitchFamily="18" charset="0"/>
              </a:rPr>
              <a:t>= </a:t>
            </a:r>
            <a:r>
              <a:rPr lang="en-US" sz="1800" dirty="0" smtClean="0">
                <a:solidFill>
                  <a:srgbClr val="000000"/>
                </a:solidFill>
                <a:latin typeface="Times New Roman" pitchFamily="18" charset="0"/>
                <a:cs typeface="Times New Roman" pitchFamily="18" charset="0"/>
              </a:rPr>
              <a:t>  </a:t>
            </a:r>
            <a:r>
              <a:rPr lang="en-US" sz="1800" dirty="0" smtClean="0">
                <a:solidFill>
                  <a:srgbClr val="0033CC"/>
                </a:solidFill>
                <a:latin typeface="Times New Roman" pitchFamily="18" charset="0"/>
                <a:cs typeface="Times New Roman" pitchFamily="18" charset="0"/>
              </a:rPr>
              <a:t>[Arithmetic/Bitwise]</a:t>
            </a:r>
            <a:r>
              <a:rPr lang="en-US" sz="1800" dirty="0" smtClean="0">
                <a:solidFill>
                  <a:srgbClr val="000000"/>
                </a:solidFill>
                <a:latin typeface="Times New Roman" pitchFamily="18" charset="0"/>
                <a:cs typeface="Times New Roman" pitchFamily="18" charset="0"/>
              </a:rPr>
              <a:t>=</a:t>
            </a:r>
            <a:endParaRPr lang="en-US" sz="1800" b="1" dirty="0">
              <a:solidFill>
                <a:srgbClr val="000000"/>
              </a:solidFill>
              <a:latin typeface="Times New Roman" pitchFamily="18" charset="0"/>
              <a:cs typeface="Times New Roman" pitchFamily="18" charset="0"/>
            </a:endParaRPr>
          </a:p>
          <a:p>
            <a:pPr rtl="0" eaLnBrk="0" hangingPunct="0">
              <a:spcBef>
                <a:spcPct val="50000"/>
              </a:spcBef>
            </a:pPr>
            <a:r>
              <a:rPr lang="en-US" sz="1800" b="1" dirty="0">
                <a:solidFill>
                  <a:srgbClr val="000000"/>
                </a:solidFill>
                <a:latin typeface="Times New Roman" pitchFamily="18" charset="0"/>
                <a:cs typeface="Times New Roman" pitchFamily="18" charset="0"/>
              </a:rPr>
              <a:t>Member and pointer </a:t>
            </a:r>
            <a:r>
              <a:rPr lang="en-US" sz="1800" b="1" dirty="0" smtClean="0">
                <a:solidFill>
                  <a:srgbClr val="000000"/>
                </a:solidFill>
                <a:latin typeface="Times New Roman" pitchFamily="18" charset="0"/>
                <a:cs typeface="Times New Roman" pitchFamily="18" charset="0"/>
              </a:rPr>
              <a:t>operators		</a:t>
            </a:r>
            <a:r>
              <a:rPr lang="en-US" sz="1800" b="1" dirty="0"/>
              <a:t>	</a:t>
            </a:r>
            <a:r>
              <a:rPr lang="en-US" sz="1800" dirty="0" smtClean="0">
                <a:solidFill>
                  <a:srgbClr val="000000"/>
                </a:solidFill>
                <a:latin typeface="Times New Roman" pitchFamily="18" charset="0"/>
                <a:cs typeface="Times New Roman" pitchFamily="18" charset="0"/>
              </a:rPr>
              <a:t>[]  &amp;  *  -&gt;  .</a:t>
            </a:r>
            <a:endParaRPr lang="en-US" sz="1800" b="1" dirty="0"/>
          </a:p>
          <a:p>
            <a:pPr rtl="0" eaLnBrk="0" hangingPunct="0">
              <a:spcBef>
                <a:spcPct val="50000"/>
              </a:spcBef>
            </a:pPr>
            <a:r>
              <a:rPr lang="en-US" sz="1800" b="1" dirty="0">
                <a:solidFill>
                  <a:srgbClr val="000000"/>
                </a:solidFill>
                <a:latin typeface="Times New Roman" pitchFamily="18" charset="0"/>
                <a:cs typeface="Times New Roman" pitchFamily="18" charset="0"/>
              </a:rPr>
              <a:t>Special </a:t>
            </a:r>
            <a:r>
              <a:rPr lang="en-US" sz="1800" b="1" dirty="0" smtClean="0">
                <a:solidFill>
                  <a:srgbClr val="000000"/>
                </a:solidFill>
                <a:latin typeface="Times New Roman" pitchFamily="18" charset="0"/>
                <a:cs typeface="Times New Roman" pitchFamily="18" charset="0"/>
              </a:rPr>
              <a:t>operators				</a:t>
            </a:r>
            <a:r>
              <a:rPr lang="en-US" sz="1800" b="1" dirty="0"/>
              <a:t>	</a:t>
            </a:r>
            <a:r>
              <a:rPr lang="en-US" sz="1800" dirty="0" smtClean="0">
                <a:solidFill>
                  <a:srgbClr val="000000"/>
                </a:solidFill>
                <a:latin typeface="Times New Roman" pitchFamily="18" charset="0"/>
                <a:cs typeface="Times New Roman" pitchFamily="18" charset="0"/>
              </a:rPr>
              <a:t>?:  </a:t>
            </a:r>
            <a:r>
              <a:rPr lang="en-US" sz="1800" dirty="0" err="1" smtClean="0">
                <a:solidFill>
                  <a:srgbClr val="000000"/>
                </a:solidFill>
                <a:latin typeface="Times New Roman" pitchFamily="18" charset="0"/>
                <a:cs typeface="Times New Roman" pitchFamily="18" charset="0"/>
              </a:rPr>
              <a:t>sizeof</a:t>
            </a:r>
            <a:r>
              <a:rPr lang="en-US" sz="1800" dirty="0" smtClean="0">
                <a:solidFill>
                  <a:srgbClr val="000000"/>
                </a:solidFill>
                <a:latin typeface="Times New Roman" pitchFamily="18" charset="0"/>
                <a:cs typeface="Times New Roman" pitchFamily="18" charset="0"/>
              </a:rPr>
              <a:t>()  (type)casting</a:t>
            </a:r>
            <a:endParaRPr lang="en-US" sz="1800" dirty="0">
              <a:solidFill>
                <a:srgbClr val="000000"/>
              </a:solidFill>
              <a:latin typeface="Times New Roman" pitchFamily="18" charset="0"/>
              <a:cs typeface="Times New Roman" pitchFamily="18" charset="0"/>
            </a:endParaRPr>
          </a:p>
        </p:txBody>
      </p:sp>
      <p:sp>
        <p:nvSpPr>
          <p:cNvPr id="33797" name="Rectangle 9"/>
          <p:cNvSpPr>
            <a:spLocks noChangeArrowheads="1"/>
          </p:cNvSpPr>
          <p:nvPr/>
        </p:nvSpPr>
        <p:spPr bwMode="auto">
          <a:xfrm>
            <a:off x="457200" y="168275"/>
            <a:ext cx="2625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a:latin typeface="Times New Roman" pitchFamily="18" charset="0"/>
                <a:cs typeface="Times New Roman" pitchFamily="18" charset="0"/>
              </a:rPr>
              <a:t>Operators</a:t>
            </a:r>
            <a:r>
              <a:rPr lang="en-US" sz="4400" b="1">
                <a:latin typeface="Times New Roman" pitchFamily="18" charset="0"/>
                <a:cs typeface="Times New Roman" pitchFamily="18" charset="0"/>
              </a:rPr>
              <a:t> </a:t>
            </a:r>
            <a:r>
              <a:rPr lang="en-US" sz="2000" b="1">
                <a:solidFill>
                  <a:schemeClr val="tx2"/>
                </a:solidFill>
                <a:latin typeface="Times New Roman" pitchFamily="18" charset="0"/>
                <a:cs typeface="Arial" pitchFamily="34" charset="0"/>
              </a:rPr>
              <a:t>(1)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Copyright @ 2007 Real Time College</a:t>
            </a:r>
            <a:endParaRPr lang="en-US"/>
          </a:p>
        </p:txBody>
      </p:sp>
      <p:sp>
        <p:nvSpPr>
          <p:cNvPr id="4" name="Slide Number Placeholder 3"/>
          <p:cNvSpPr>
            <a:spLocks noGrp="1"/>
          </p:cNvSpPr>
          <p:nvPr>
            <p:ph type="sldNum" sz="quarter" idx="12"/>
          </p:nvPr>
        </p:nvSpPr>
        <p:spPr/>
        <p:txBody>
          <a:bodyPr/>
          <a:lstStyle/>
          <a:p>
            <a:pPr>
              <a:defRPr/>
            </a:pPr>
            <a:fld id="{AE18ECDD-2FAF-4E17-B6C3-BC262A3E1595}" type="slidenum">
              <a:rPr lang="ar-SA" smtClean="0"/>
              <a:pPr>
                <a:defRPr/>
              </a:pPr>
              <a:t>46</a:t>
            </a:fld>
            <a:endParaRPr lang="en-US">
              <a:cs typeface="Narkisim" pitchFamily="34" charset="-79"/>
            </a:endParaRPr>
          </a:p>
        </p:txBody>
      </p:sp>
      <p:sp>
        <p:nvSpPr>
          <p:cNvPr id="6" name="Rectangle 5"/>
          <p:cNvSpPr/>
          <p:nvPr/>
        </p:nvSpPr>
        <p:spPr>
          <a:xfrm>
            <a:off x="467544" y="1700808"/>
            <a:ext cx="8208912" cy="4108817"/>
          </a:xfrm>
          <a:prstGeom prst="rect">
            <a:avLst/>
          </a:prstGeom>
        </p:spPr>
        <p:txBody>
          <a:bodyPr wrap="square">
            <a:spAutoFit/>
          </a:bodyPr>
          <a:lstStyle/>
          <a:p>
            <a:pPr lvl="0" rtl="0" eaLnBrk="0" hangingPunct="0">
              <a:spcBef>
                <a:spcPct val="50000"/>
              </a:spcBef>
            </a:pPr>
            <a:r>
              <a:rPr lang="en-US" sz="1800" dirty="0" smtClean="0">
                <a:solidFill>
                  <a:srgbClr val="000000"/>
                </a:solidFill>
                <a:latin typeface="Times New Roman" pitchFamily="18" charset="0"/>
                <a:cs typeface="Times New Roman" pitchFamily="18" charset="0"/>
              </a:rPr>
              <a:t>As we mentioned, there </a:t>
            </a:r>
            <a:r>
              <a:rPr lang="en-US" sz="1800" dirty="0">
                <a:solidFill>
                  <a:srgbClr val="000000"/>
                </a:solidFill>
                <a:latin typeface="Times New Roman" pitchFamily="18" charset="0"/>
                <a:cs typeface="Times New Roman" pitchFamily="18" charset="0"/>
              </a:rPr>
              <a:t>are several different categories of operators. Two of these categories are</a:t>
            </a:r>
          </a:p>
          <a:p>
            <a:pPr lvl="2" rtl="0" eaLnBrk="0" hangingPunct="0">
              <a:spcBef>
                <a:spcPct val="50000"/>
              </a:spcBef>
              <a:buFontTx/>
              <a:buChar char="•"/>
            </a:pPr>
            <a:r>
              <a:rPr lang="en-US" sz="1800" dirty="0">
                <a:solidFill>
                  <a:srgbClr val="000000"/>
                </a:solidFill>
                <a:latin typeface="Times New Roman" pitchFamily="18" charset="0"/>
                <a:cs typeface="Times New Roman" pitchFamily="18" charset="0"/>
              </a:rPr>
              <a:t> </a:t>
            </a:r>
            <a:r>
              <a:rPr lang="en-US" sz="1800" b="1" dirty="0">
                <a:solidFill>
                  <a:srgbClr val="000000"/>
                </a:solidFill>
                <a:latin typeface="Times New Roman" pitchFamily="18" charset="0"/>
                <a:cs typeface="Times New Roman" pitchFamily="18" charset="0"/>
              </a:rPr>
              <a:t>Assignment operators.</a:t>
            </a:r>
          </a:p>
          <a:p>
            <a:pPr lvl="2" rtl="0" eaLnBrk="0" hangingPunct="0">
              <a:spcBef>
                <a:spcPct val="50000"/>
              </a:spcBef>
              <a:buFontTx/>
              <a:buChar char="•"/>
            </a:pPr>
            <a:r>
              <a:rPr lang="en-US" sz="1800" b="1" dirty="0">
                <a:solidFill>
                  <a:srgbClr val="000000"/>
                </a:solidFill>
                <a:latin typeface="Times New Roman" pitchFamily="18" charset="0"/>
                <a:cs typeface="Times New Roman" pitchFamily="18" charset="0"/>
              </a:rPr>
              <a:t> </a:t>
            </a:r>
            <a:r>
              <a:rPr lang="en-US" sz="1800" b="1" dirty="0" smtClean="0">
                <a:solidFill>
                  <a:srgbClr val="000000"/>
                </a:solidFill>
                <a:latin typeface="Times New Roman" pitchFamily="18" charset="0"/>
                <a:cs typeface="Times New Roman" pitchFamily="18" charset="0"/>
              </a:rPr>
              <a:t>Arithmetical operators</a:t>
            </a:r>
            <a:r>
              <a:rPr lang="en-US" sz="1800" dirty="0">
                <a:solidFill>
                  <a:srgbClr val="000000"/>
                </a:solidFill>
                <a:latin typeface="Times New Roman" pitchFamily="18" charset="0"/>
                <a:cs typeface="Times New Roman" pitchFamily="18" charset="0"/>
              </a:rPr>
              <a:t>.</a:t>
            </a:r>
          </a:p>
          <a:p>
            <a:pPr lvl="0" rtl="0" eaLnBrk="0" hangingPunct="0">
              <a:spcBef>
                <a:spcPct val="50000"/>
              </a:spcBef>
            </a:pPr>
            <a:endParaRPr lang="en-US" sz="1800" dirty="0">
              <a:solidFill>
                <a:srgbClr val="000000"/>
              </a:solidFill>
              <a:latin typeface="Times New Roman" pitchFamily="18" charset="0"/>
              <a:cs typeface="Times New Roman" pitchFamily="18" charset="0"/>
            </a:endParaRPr>
          </a:p>
          <a:p>
            <a:pPr lvl="0" rtl="0" eaLnBrk="0" hangingPunct="0">
              <a:spcBef>
                <a:spcPct val="50000"/>
              </a:spcBef>
            </a:pPr>
            <a:r>
              <a:rPr lang="en-US" sz="1800" dirty="0">
                <a:solidFill>
                  <a:srgbClr val="000000"/>
                </a:solidFill>
                <a:latin typeface="Times New Roman" pitchFamily="18" charset="0"/>
                <a:cs typeface="Times New Roman" pitchFamily="18" charset="0"/>
              </a:rPr>
              <a:t>The </a:t>
            </a:r>
            <a:r>
              <a:rPr lang="en-US" sz="1800" dirty="0">
                <a:solidFill>
                  <a:srgbClr val="FF0000"/>
                </a:solidFill>
                <a:latin typeface="Times New Roman" pitchFamily="18" charset="0"/>
                <a:cs typeface="Times New Roman" pitchFamily="18" charset="0"/>
              </a:rPr>
              <a:t>assignment operator</a:t>
            </a:r>
            <a:r>
              <a:rPr lang="en-US" sz="1800" dirty="0">
                <a:solidFill>
                  <a:srgbClr val="000000"/>
                </a:solidFill>
                <a:latin typeface="Times New Roman" pitchFamily="18" charset="0"/>
                <a:cs typeface="Times New Roman" pitchFamily="18" charset="0"/>
              </a:rPr>
              <a:t> (=) causes the </a:t>
            </a:r>
            <a:r>
              <a:rPr lang="en-US" sz="1800" dirty="0">
                <a:solidFill>
                  <a:srgbClr val="0000FF"/>
                </a:solidFill>
                <a:latin typeface="Times New Roman" pitchFamily="18" charset="0"/>
                <a:cs typeface="Times New Roman" pitchFamily="18" charset="0"/>
              </a:rPr>
              <a:t>operand on the left side of the assignment operator to have its value changed to the value on the right side</a:t>
            </a:r>
            <a:r>
              <a:rPr lang="en-US" sz="1800" dirty="0">
                <a:solidFill>
                  <a:srgbClr val="000000"/>
                </a:solidFill>
                <a:latin typeface="Times New Roman" pitchFamily="18" charset="0"/>
                <a:cs typeface="Times New Roman" pitchFamily="18" charset="0"/>
              </a:rPr>
              <a:t> of the assignment operator.</a:t>
            </a:r>
            <a:r>
              <a:rPr lang="en-US" sz="1800" dirty="0">
                <a:solidFill>
                  <a:srgbClr val="0066FF"/>
                </a:solidFill>
                <a:latin typeface="Times New Roman" pitchFamily="18" charset="0"/>
                <a:cs typeface="Times New Roman" pitchFamily="18" charset="0"/>
              </a:rPr>
              <a:t> </a:t>
            </a:r>
            <a:r>
              <a:rPr lang="en-US" sz="1800" dirty="0">
                <a:solidFill>
                  <a:srgbClr val="0000FF"/>
                </a:solidFill>
                <a:latin typeface="Times New Roman" pitchFamily="18" charset="0"/>
                <a:cs typeface="Times New Roman" pitchFamily="18" charset="0"/>
              </a:rPr>
              <a:t>Constants are </a:t>
            </a:r>
            <a:r>
              <a:rPr lang="en-US" sz="1800" dirty="0" err="1">
                <a:solidFill>
                  <a:srgbClr val="0000FF"/>
                </a:solidFill>
                <a:latin typeface="Times New Roman" pitchFamily="18" charset="0"/>
                <a:cs typeface="Times New Roman" pitchFamily="18" charset="0"/>
              </a:rPr>
              <a:t>r-values</a:t>
            </a:r>
            <a:r>
              <a:rPr lang="en-US" sz="1800" dirty="0">
                <a:solidFill>
                  <a:srgbClr val="0000FF"/>
                </a:solidFill>
                <a:latin typeface="Times New Roman" pitchFamily="18" charset="0"/>
                <a:cs typeface="Times New Roman" pitchFamily="18" charset="0"/>
              </a:rPr>
              <a:t>. They cannot be l-values. you can write</a:t>
            </a:r>
          </a:p>
          <a:p>
            <a:pPr lvl="0" rtl="0" eaLnBrk="0" hangingPunct="0">
              <a:spcBef>
                <a:spcPct val="50000"/>
              </a:spcBef>
            </a:pPr>
            <a:r>
              <a:rPr lang="en-US" sz="1800" i="1" dirty="0">
                <a:solidFill>
                  <a:srgbClr val="0066FF"/>
                </a:solidFill>
                <a:latin typeface="Times New Roman" pitchFamily="18" charset="0"/>
                <a:cs typeface="Times New Roman" pitchFamily="18" charset="0"/>
              </a:rPr>
              <a:t>x = 35; // ok</a:t>
            </a:r>
          </a:p>
          <a:p>
            <a:pPr lvl="0" rtl="0" eaLnBrk="0" hangingPunct="0">
              <a:spcBef>
                <a:spcPct val="50000"/>
              </a:spcBef>
            </a:pPr>
            <a:r>
              <a:rPr lang="en-US" sz="1800" dirty="0">
                <a:solidFill>
                  <a:srgbClr val="000000"/>
                </a:solidFill>
                <a:latin typeface="Times New Roman" pitchFamily="18" charset="0"/>
                <a:cs typeface="Times New Roman" pitchFamily="18" charset="0"/>
              </a:rPr>
              <a:t>but you can't legally write</a:t>
            </a:r>
          </a:p>
          <a:p>
            <a:pPr lvl="0" rtl="0" eaLnBrk="0" hangingPunct="0">
              <a:spcBef>
                <a:spcPct val="50000"/>
              </a:spcBef>
            </a:pPr>
            <a:r>
              <a:rPr lang="en-US" sz="1800" i="1" dirty="0">
                <a:solidFill>
                  <a:srgbClr val="0066FF"/>
                </a:solidFill>
                <a:latin typeface="Times New Roman" pitchFamily="18" charset="0"/>
                <a:cs typeface="Times New Roman" pitchFamily="18" charset="0"/>
              </a:rPr>
              <a:t>35 = x; // error, not an </a:t>
            </a:r>
            <a:r>
              <a:rPr lang="en-US" sz="1800" i="1" dirty="0" err="1">
                <a:solidFill>
                  <a:srgbClr val="0066FF"/>
                </a:solidFill>
                <a:latin typeface="Times New Roman" pitchFamily="18" charset="0"/>
                <a:cs typeface="Times New Roman" pitchFamily="18" charset="0"/>
              </a:rPr>
              <a:t>lvalue</a:t>
            </a:r>
            <a:r>
              <a:rPr lang="en-US" sz="1800" i="1" dirty="0">
                <a:solidFill>
                  <a:srgbClr val="0066FF"/>
                </a:solidFill>
                <a:latin typeface="Times New Roman" pitchFamily="18" charset="0"/>
                <a:cs typeface="Times New Roman" pitchFamily="18" charset="0"/>
              </a:rPr>
              <a:t>!</a:t>
            </a:r>
            <a:endParaRPr lang="en-US" sz="1800" i="1" dirty="0">
              <a:solidFill>
                <a:srgbClr val="000000"/>
              </a:solidFill>
              <a:latin typeface="Times New Roman" pitchFamily="18" charset="0"/>
              <a:cs typeface="Times New Roman" pitchFamily="18" charset="0"/>
            </a:endParaRPr>
          </a:p>
        </p:txBody>
      </p:sp>
      <p:sp>
        <p:nvSpPr>
          <p:cNvPr id="7" name="Rectangle 9"/>
          <p:cNvSpPr>
            <a:spLocks noChangeArrowheads="1"/>
          </p:cNvSpPr>
          <p:nvPr/>
        </p:nvSpPr>
        <p:spPr bwMode="auto">
          <a:xfrm>
            <a:off x="457200" y="168275"/>
            <a:ext cx="2625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dirty="0">
                <a:latin typeface="Times New Roman" pitchFamily="18" charset="0"/>
                <a:cs typeface="Times New Roman" pitchFamily="18" charset="0"/>
              </a:rPr>
              <a:t>Operators</a:t>
            </a:r>
            <a:r>
              <a:rPr lang="en-US" sz="4400" b="1" dirty="0">
                <a:latin typeface="Times New Roman" pitchFamily="18" charset="0"/>
                <a:cs typeface="Times New Roman" pitchFamily="18" charset="0"/>
              </a:rPr>
              <a:t> </a:t>
            </a:r>
            <a:r>
              <a:rPr lang="en-US" sz="2000" b="1" dirty="0" smtClean="0">
                <a:solidFill>
                  <a:schemeClr val="tx2"/>
                </a:solidFill>
                <a:latin typeface="Times New Roman" pitchFamily="18" charset="0"/>
                <a:cs typeface="Arial" pitchFamily="34" charset="0"/>
              </a:rPr>
              <a:t>(2)</a:t>
            </a:r>
            <a:endParaRPr lang="en-US" sz="2000" b="1" dirty="0">
              <a:solidFill>
                <a:schemeClr val="tx2"/>
              </a:solidFill>
              <a:latin typeface="Times New Roman" pitchFamily="18" charset="0"/>
              <a:cs typeface="Arial" pitchFamily="34" charset="0"/>
            </a:endParaRPr>
          </a:p>
        </p:txBody>
      </p:sp>
    </p:spTree>
    <p:extLst>
      <p:ext uri="{BB962C8B-B14F-4D97-AF65-F5344CB8AC3E}">
        <p14:creationId xmlns:p14="http://schemas.microsoft.com/office/powerpoint/2010/main" val="4084847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1"/>
          </p:nvPr>
        </p:nvSpPr>
        <p:spPr/>
        <p:txBody>
          <a:bodyPr/>
          <a:lstStyle/>
          <a:p>
            <a:pPr>
              <a:defRPr/>
            </a:pPr>
            <a:r>
              <a:rPr lang="en-US"/>
              <a:t>Copyright @ 2007 Real Time College</a:t>
            </a:r>
          </a:p>
        </p:txBody>
      </p:sp>
      <p:sp>
        <p:nvSpPr>
          <p:cNvPr id="348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A3EB851-4B2C-4609-A6A9-5CD57AA0B600}" type="slidenum">
              <a:rPr lang="he-IL" sz="1200" smtClean="0">
                <a:solidFill>
                  <a:srgbClr val="898989"/>
                </a:solidFill>
                <a:cs typeface="Arial" pitchFamily="34" charset="0"/>
              </a:rPr>
              <a:pPr eaLnBrk="1" hangingPunct="1"/>
              <a:t>47</a:t>
            </a:fld>
            <a:endParaRPr lang="en-US" sz="1200" smtClean="0">
              <a:solidFill>
                <a:srgbClr val="898989"/>
              </a:solidFill>
            </a:endParaRPr>
          </a:p>
        </p:txBody>
      </p:sp>
      <p:sp>
        <p:nvSpPr>
          <p:cNvPr id="34820" name="Rectangle 3"/>
          <p:cNvSpPr>
            <a:spLocks noChangeArrowheads="1"/>
          </p:cNvSpPr>
          <p:nvPr/>
        </p:nvSpPr>
        <p:spPr bwMode="auto">
          <a:xfrm>
            <a:off x="609600" y="1524000"/>
            <a:ext cx="8915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cs typeface="Times New Roman" pitchFamily="18" charset="0"/>
              </a:rPr>
              <a:t>There are five </a:t>
            </a:r>
            <a:r>
              <a:rPr lang="en-US" sz="1800">
                <a:solidFill>
                  <a:srgbClr val="FF0000"/>
                </a:solidFill>
                <a:latin typeface="Times New Roman" pitchFamily="18" charset="0"/>
                <a:cs typeface="Times New Roman" pitchFamily="18" charset="0"/>
              </a:rPr>
              <a:t>mathematical operators</a:t>
            </a:r>
            <a:r>
              <a:rPr lang="en-US" sz="1800">
                <a:solidFill>
                  <a:srgbClr val="000000"/>
                </a:solidFill>
                <a:latin typeface="Times New Roman" pitchFamily="18" charset="0"/>
                <a:cs typeface="Times New Roman" pitchFamily="18" charset="0"/>
              </a:rPr>
              <a:t>: </a:t>
            </a:r>
            <a:r>
              <a:rPr lang="en-US" sz="1800">
                <a:solidFill>
                  <a:srgbClr val="0000FF"/>
                </a:solidFill>
                <a:latin typeface="Times New Roman" pitchFamily="18" charset="0"/>
                <a:cs typeface="Times New Roman" pitchFamily="18" charset="0"/>
              </a:rPr>
              <a:t>addition (+),</a:t>
            </a:r>
          </a:p>
          <a:p>
            <a:pPr rtl="0" eaLnBrk="0" hangingPunct="0">
              <a:spcBef>
                <a:spcPct val="50000"/>
              </a:spcBef>
            </a:pPr>
            <a:r>
              <a:rPr lang="en-US" sz="1800">
                <a:solidFill>
                  <a:srgbClr val="0000FF"/>
                </a:solidFill>
                <a:latin typeface="Times New Roman" pitchFamily="18" charset="0"/>
                <a:cs typeface="Times New Roman" pitchFamily="18" charset="0"/>
              </a:rPr>
              <a:t>                                                               subtraction (-),</a:t>
            </a:r>
          </a:p>
          <a:p>
            <a:pPr rtl="0" eaLnBrk="0" hangingPunct="0">
              <a:spcBef>
                <a:spcPct val="50000"/>
              </a:spcBef>
            </a:pPr>
            <a:r>
              <a:rPr lang="en-US" sz="1800">
                <a:solidFill>
                  <a:srgbClr val="0000FF"/>
                </a:solidFill>
                <a:latin typeface="Times New Roman" pitchFamily="18" charset="0"/>
                <a:cs typeface="Times New Roman" pitchFamily="18" charset="0"/>
              </a:rPr>
              <a:t>                                                               multiplication (*), </a:t>
            </a:r>
          </a:p>
          <a:p>
            <a:pPr rtl="0" eaLnBrk="0" hangingPunct="0">
              <a:spcBef>
                <a:spcPct val="50000"/>
              </a:spcBef>
            </a:pPr>
            <a:r>
              <a:rPr lang="en-US" sz="1800">
                <a:solidFill>
                  <a:srgbClr val="0000FF"/>
                </a:solidFill>
                <a:latin typeface="Times New Roman" pitchFamily="18" charset="0"/>
                <a:cs typeface="Times New Roman" pitchFamily="18" charset="0"/>
              </a:rPr>
              <a:t>                                                               division (/), </a:t>
            </a:r>
          </a:p>
          <a:p>
            <a:pPr rtl="0" eaLnBrk="0" hangingPunct="0">
              <a:spcBef>
                <a:spcPct val="50000"/>
              </a:spcBef>
            </a:pPr>
            <a:r>
              <a:rPr lang="en-US" sz="1800">
                <a:solidFill>
                  <a:srgbClr val="0000FF"/>
                </a:solidFill>
                <a:latin typeface="Times New Roman" pitchFamily="18" charset="0"/>
                <a:cs typeface="Times New Roman" pitchFamily="18" charset="0"/>
              </a:rPr>
              <a:t>                                                               modulus (%).</a:t>
            </a:r>
          </a:p>
        </p:txBody>
      </p:sp>
      <p:sp>
        <p:nvSpPr>
          <p:cNvPr id="34821" name="Rectangle 4"/>
          <p:cNvSpPr>
            <a:spLocks noChangeArrowheads="1"/>
          </p:cNvSpPr>
          <p:nvPr/>
        </p:nvSpPr>
        <p:spPr bwMode="auto">
          <a:xfrm>
            <a:off x="4572000" y="57150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FF0000"/>
                </a:solidFill>
                <a:latin typeface="Times New Roman" pitchFamily="18" charset="0"/>
              </a:rPr>
              <a:t>** </a:t>
            </a:r>
            <a:r>
              <a:rPr lang="en-US" sz="1800" b="1">
                <a:solidFill>
                  <a:srgbClr val="FF0000"/>
                </a:solidFill>
                <a:latin typeface="Times New Roman" pitchFamily="18" charset="0"/>
              </a:rPr>
              <a:t> 4.2. subtraction and overflow.</a:t>
            </a:r>
          </a:p>
        </p:txBody>
      </p:sp>
      <p:sp>
        <p:nvSpPr>
          <p:cNvPr id="34822" name="Text Box 6"/>
          <p:cNvSpPr txBox="1">
            <a:spLocks noChangeArrowheads="1"/>
          </p:cNvSpPr>
          <p:nvPr/>
        </p:nvSpPr>
        <p:spPr bwMode="auto">
          <a:xfrm>
            <a:off x="914400" y="4191000"/>
            <a:ext cx="5486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800" b="1">
                <a:latin typeface="Times New Roman" pitchFamily="18" charset="0"/>
                <a:cs typeface="Times New Roman" pitchFamily="18" charset="0"/>
              </a:rPr>
              <a:t>x += y    assign (x+y)   to x =&gt; x=x+y</a:t>
            </a:r>
          </a:p>
          <a:p>
            <a:pPr rtl="0"/>
            <a:r>
              <a:rPr lang="en-US" sz="1800" b="1">
                <a:latin typeface="Times New Roman" pitchFamily="18" charset="0"/>
                <a:cs typeface="Times New Roman" pitchFamily="18" charset="0"/>
              </a:rPr>
              <a:t>x -= y     assign (x-y)    to x=&gt; x=x-y</a:t>
            </a:r>
          </a:p>
          <a:p>
            <a:pPr rtl="0"/>
            <a:r>
              <a:rPr lang="en-US" sz="1800" b="1">
                <a:latin typeface="Times New Roman" pitchFamily="18" charset="0"/>
                <a:cs typeface="Times New Roman" pitchFamily="18" charset="0"/>
              </a:rPr>
              <a:t>x *= y    assign (x*y)   to x =&gt; x=x*y</a:t>
            </a:r>
          </a:p>
          <a:p>
            <a:pPr rtl="0"/>
            <a:r>
              <a:rPr lang="en-US" sz="1800" b="1">
                <a:latin typeface="Times New Roman" pitchFamily="18" charset="0"/>
                <a:cs typeface="Times New Roman" pitchFamily="18" charset="0"/>
              </a:rPr>
              <a:t>x /= y     assign (x/y)    to x =&gt; x=x/y</a:t>
            </a:r>
          </a:p>
          <a:p>
            <a:pPr rtl="0"/>
            <a:r>
              <a:rPr lang="en-US" sz="1800" b="1">
                <a:latin typeface="Times New Roman" pitchFamily="18" charset="0"/>
                <a:cs typeface="Times New Roman" pitchFamily="18" charset="0"/>
              </a:rPr>
              <a:t>x %= y  assign (x%y) to x =&gt; x=x%y</a:t>
            </a:r>
          </a:p>
        </p:txBody>
      </p:sp>
      <p:sp>
        <p:nvSpPr>
          <p:cNvPr id="34823" name="Rectangle 7"/>
          <p:cNvSpPr>
            <a:spLocks noChangeArrowheads="1"/>
          </p:cNvSpPr>
          <p:nvPr/>
        </p:nvSpPr>
        <p:spPr bwMode="auto">
          <a:xfrm>
            <a:off x="838200" y="36576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2000">
                <a:solidFill>
                  <a:srgbClr val="000000"/>
                </a:solidFill>
                <a:latin typeface="Times New Roman" pitchFamily="18" charset="0"/>
              </a:rPr>
              <a:t>Shortcuts:</a:t>
            </a:r>
          </a:p>
        </p:txBody>
      </p:sp>
      <p:sp>
        <p:nvSpPr>
          <p:cNvPr id="34824" name="Rectangle 9"/>
          <p:cNvSpPr>
            <a:spLocks noChangeArrowheads="1"/>
          </p:cNvSpPr>
          <p:nvPr/>
        </p:nvSpPr>
        <p:spPr bwMode="auto">
          <a:xfrm>
            <a:off x="304800" y="206375"/>
            <a:ext cx="2625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dirty="0">
                <a:latin typeface="Times New Roman" pitchFamily="18" charset="0"/>
                <a:cs typeface="Times New Roman" pitchFamily="18" charset="0"/>
              </a:rPr>
              <a:t>Operators</a:t>
            </a:r>
            <a:r>
              <a:rPr lang="en-US" sz="4400" b="1" dirty="0">
                <a:latin typeface="Times New Roman" pitchFamily="18" charset="0"/>
                <a:cs typeface="Times New Roman" pitchFamily="18" charset="0"/>
              </a:rPr>
              <a:t> </a:t>
            </a:r>
            <a:r>
              <a:rPr lang="en-US" sz="2000" b="1" dirty="0" smtClean="0">
                <a:solidFill>
                  <a:schemeClr val="tx2"/>
                </a:solidFill>
                <a:latin typeface="Times New Roman" pitchFamily="18" charset="0"/>
                <a:cs typeface="Arial" pitchFamily="34" charset="0"/>
              </a:rPr>
              <a:t>(3)</a:t>
            </a:r>
            <a:endParaRPr lang="en-US" sz="2000" b="1" dirty="0">
              <a:solidFill>
                <a:schemeClr val="tx2"/>
              </a:solidFill>
              <a:latin typeface="Times New Roman" pitchFamily="18" charset="0"/>
              <a:cs typeface="Arial" pitchFamily="34" charset="0"/>
            </a:endParaRPr>
          </a:p>
        </p:txBody>
      </p:sp>
      <p:sp>
        <p:nvSpPr>
          <p:cNvPr id="34825" name="Rectangle 10"/>
          <p:cNvSpPr>
            <a:spLocks noChangeArrowheads="1"/>
          </p:cNvSpPr>
          <p:nvPr/>
        </p:nvSpPr>
        <p:spPr bwMode="auto">
          <a:xfrm>
            <a:off x="838200" y="4114800"/>
            <a:ext cx="4648200" cy="1600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a:t>Copyright @ 2007 Real Time College</a:t>
            </a:r>
          </a:p>
        </p:txBody>
      </p:sp>
      <p:sp>
        <p:nvSpPr>
          <p:cNvPr id="3584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902C66D-A8D9-49D2-9AC9-F506E8E4BCCD}" type="slidenum">
              <a:rPr lang="he-IL" sz="1200" smtClean="0">
                <a:solidFill>
                  <a:srgbClr val="898989"/>
                </a:solidFill>
                <a:cs typeface="Arial" pitchFamily="34" charset="0"/>
              </a:rPr>
              <a:pPr eaLnBrk="1" hangingPunct="1"/>
              <a:t>48</a:t>
            </a:fld>
            <a:endParaRPr lang="en-US" sz="1200" smtClean="0">
              <a:solidFill>
                <a:srgbClr val="898989"/>
              </a:solidFill>
            </a:endParaRPr>
          </a:p>
        </p:txBody>
      </p:sp>
      <p:sp>
        <p:nvSpPr>
          <p:cNvPr id="35844" name="Rectangle 3"/>
          <p:cNvSpPr>
            <a:spLocks noChangeArrowheads="1"/>
          </p:cNvSpPr>
          <p:nvPr/>
        </p:nvSpPr>
        <p:spPr bwMode="auto">
          <a:xfrm>
            <a:off x="685800" y="1600200"/>
            <a:ext cx="80010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FF0000"/>
                </a:solidFill>
                <a:latin typeface="Times New Roman" pitchFamily="18" charset="0"/>
              </a:rPr>
              <a:t>Integer division</a:t>
            </a:r>
            <a:r>
              <a:rPr lang="en-US" sz="1800">
                <a:solidFill>
                  <a:srgbClr val="000000"/>
                </a:solidFill>
                <a:latin typeface="Times New Roman" pitchFamily="18" charset="0"/>
              </a:rPr>
              <a:t> is different from everyday division.                                                       When you divide 21 by 4, the result is a real number (a number with a fraction). </a:t>
            </a:r>
          </a:p>
          <a:p>
            <a:pPr rtl="0" eaLnBrk="0" hangingPunct="0">
              <a:spcBef>
                <a:spcPct val="50000"/>
              </a:spcBef>
            </a:pPr>
            <a:r>
              <a:rPr lang="en-US" sz="1800">
                <a:solidFill>
                  <a:srgbClr val="FF0000"/>
                </a:solidFill>
                <a:latin typeface="Times New Roman" pitchFamily="18" charset="0"/>
              </a:rPr>
              <a:t>Integers don't have fractions</a:t>
            </a:r>
            <a:r>
              <a:rPr lang="en-US" sz="1800">
                <a:solidFill>
                  <a:srgbClr val="000000"/>
                </a:solidFill>
                <a:latin typeface="Times New Roman" pitchFamily="18" charset="0"/>
              </a:rPr>
              <a:t>, and so the "remainder" is lopped off. The answer is therefore 5. To get the remainder, you take 21 modulus 4 (21 % 4) and the result is 1. </a:t>
            </a:r>
          </a:p>
          <a:p>
            <a:pPr rtl="0" eaLnBrk="0" hangingPunct="0">
              <a:spcBef>
                <a:spcPct val="50000"/>
              </a:spcBef>
            </a:pPr>
            <a:r>
              <a:rPr lang="en-US" sz="1800">
                <a:solidFill>
                  <a:srgbClr val="000000"/>
                </a:solidFill>
                <a:latin typeface="Times New Roman" pitchFamily="18" charset="0"/>
              </a:rPr>
              <a:t>The modulus operator tells you the remainder after an integer division.</a:t>
            </a:r>
          </a:p>
        </p:txBody>
      </p:sp>
      <p:sp>
        <p:nvSpPr>
          <p:cNvPr id="35845" name="Rectangle 6"/>
          <p:cNvSpPr>
            <a:spLocks noChangeArrowheads="1"/>
          </p:cNvSpPr>
          <p:nvPr/>
        </p:nvSpPr>
        <p:spPr bwMode="auto">
          <a:xfrm>
            <a:off x="838200" y="3962400"/>
            <a:ext cx="4572000" cy="1676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latin typeface="Times" pitchFamily="18" charset="0"/>
              </a:rPr>
              <a:t>Beware of division:</a:t>
            </a:r>
          </a:p>
          <a:p>
            <a:pPr rtl="0" eaLnBrk="0" hangingPunct="0">
              <a:buFontTx/>
              <a:buChar char="•"/>
            </a:pPr>
            <a:r>
              <a:rPr lang="en-US" sz="1800">
                <a:solidFill>
                  <a:schemeClr val="tx2"/>
                </a:solidFill>
                <a:latin typeface="Times" pitchFamily="18" charset="0"/>
              </a:rPr>
              <a:t> If second argument is integer, the </a:t>
            </a:r>
          </a:p>
          <a:p>
            <a:pPr rtl="0" eaLnBrk="0" hangingPunct="0"/>
            <a:r>
              <a:rPr lang="en-US" sz="1800">
                <a:solidFill>
                  <a:schemeClr val="tx2"/>
                </a:solidFill>
                <a:latin typeface="Times" pitchFamily="18" charset="0"/>
              </a:rPr>
              <a:t>  result will be integer (rounded):</a:t>
            </a:r>
          </a:p>
          <a:p>
            <a:pPr rtl="0" eaLnBrk="0" hangingPunct="0"/>
            <a:r>
              <a:rPr lang="en-US" sz="1800">
                <a:solidFill>
                  <a:schemeClr val="tx2"/>
                </a:solidFill>
                <a:latin typeface="Times" pitchFamily="18" charset="0"/>
              </a:rPr>
              <a:t>    5 / 10 </a:t>
            </a:r>
            <a:r>
              <a:rPr lang="en-US" sz="1800">
                <a:solidFill>
                  <a:schemeClr val="tx2"/>
                </a:solidFill>
                <a:latin typeface="Times" pitchFamily="18" charset="0"/>
                <a:sym typeface="Wingdings" pitchFamily="2" charset="2"/>
              </a:rPr>
              <a:t></a:t>
            </a:r>
            <a:r>
              <a:rPr lang="en-US" sz="1800">
                <a:solidFill>
                  <a:schemeClr val="tx2"/>
                </a:solidFill>
                <a:latin typeface="Times" pitchFamily="18" charset="0"/>
              </a:rPr>
              <a:t> 0 </a:t>
            </a:r>
            <a:r>
              <a:rPr lang="en-US" sz="1800" i="1">
                <a:solidFill>
                  <a:schemeClr val="tx2"/>
                </a:solidFill>
                <a:latin typeface="Times" pitchFamily="18" charset="0"/>
              </a:rPr>
              <a:t>whereas</a:t>
            </a:r>
            <a:r>
              <a:rPr lang="en-US" sz="1800">
                <a:solidFill>
                  <a:schemeClr val="tx2"/>
                </a:solidFill>
                <a:latin typeface="Times" pitchFamily="18" charset="0"/>
              </a:rPr>
              <a:t> 5 / 10.0 </a:t>
            </a:r>
            <a:r>
              <a:rPr lang="en-US" sz="1800">
                <a:solidFill>
                  <a:schemeClr val="tx2"/>
                </a:solidFill>
                <a:latin typeface="Times" pitchFamily="18" charset="0"/>
                <a:sym typeface="Wingdings" pitchFamily="2" charset="2"/>
              </a:rPr>
              <a:t></a:t>
            </a:r>
            <a:r>
              <a:rPr lang="en-US" sz="1800">
                <a:solidFill>
                  <a:schemeClr val="tx2"/>
                </a:solidFill>
                <a:latin typeface="Times" pitchFamily="18" charset="0"/>
              </a:rPr>
              <a:t> 0.5</a:t>
            </a:r>
          </a:p>
          <a:p>
            <a:pPr rtl="0" eaLnBrk="0" hangingPunct="0">
              <a:buFontTx/>
              <a:buChar char="•"/>
            </a:pPr>
            <a:r>
              <a:rPr lang="en-US" sz="1800">
                <a:solidFill>
                  <a:schemeClr val="tx2"/>
                </a:solidFill>
                <a:latin typeface="Times" pitchFamily="18" charset="0"/>
              </a:rPr>
              <a:t> Division by 0 will cause a FPE</a:t>
            </a:r>
          </a:p>
        </p:txBody>
      </p:sp>
      <p:sp>
        <p:nvSpPr>
          <p:cNvPr id="35846" name="Rectangle 7"/>
          <p:cNvSpPr>
            <a:spLocks noChangeArrowheads="1"/>
          </p:cNvSpPr>
          <p:nvPr/>
        </p:nvSpPr>
        <p:spPr bwMode="auto">
          <a:xfrm>
            <a:off x="228600" y="228600"/>
            <a:ext cx="601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a:latin typeface="Times New Roman" pitchFamily="18" charset="0"/>
                <a:cs typeface="Times New Roman" pitchFamily="18" charset="0"/>
              </a:rPr>
              <a:t>Integer Division and Modulus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pPr>
              <a:defRPr/>
            </a:pPr>
            <a:r>
              <a:rPr lang="en-US"/>
              <a:t>Copyright @ 2007 Real Time College</a:t>
            </a:r>
          </a:p>
        </p:txBody>
      </p:sp>
      <p:sp>
        <p:nvSpPr>
          <p:cNvPr id="3686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AA3A9B51-C1F0-4928-8588-353A5CB7DB6E}" type="slidenum">
              <a:rPr lang="he-IL" sz="1200" smtClean="0">
                <a:solidFill>
                  <a:srgbClr val="898989"/>
                </a:solidFill>
                <a:cs typeface="Arial" pitchFamily="34" charset="0"/>
              </a:rPr>
              <a:pPr eaLnBrk="1" hangingPunct="1"/>
              <a:t>49</a:t>
            </a:fld>
            <a:endParaRPr lang="en-US" sz="1200" smtClean="0">
              <a:solidFill>
                <a:srgbClr val="898989"/>
              </a:solidFill>
            </a:endParaRPr>
          </a:p>
        </p:txBody>
      </p:sp>
      <p:sp>
        <p:nvSpPr>
          <p:cNvPr id="36868" name="Rectangle 3"/>
          <p:cNvSpPr>
            <a:spLocks noChangeArrowheads="1"/>
          </p:cNvSpPr>
          <p:nvPr/>
        </p:nvSpPr>
        <p:spPr bwMode="auto">
          <a:xfrm>
            <a:off x="609600" y="1524000"/>
            <a:ext cx="80772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cs typeface="Times New Roman" pitchFamily="18" charset="0"/>
              </a:rPr>
              <a:t>In C, increasing a value by 1 is called </a:t>
            </a:r>
            <a:r>
              <a:rPr lang="en-US" sz="1800">
                <a:solidFill>
                  <a:srgbClr val="FF0000"/>
                </a:solidFill>
                <a:latin typeface="Times New Roman" pitchFamily="18" charset="0"/>
                <a:cs typeface="Times New Roman" pitchFamily="18" charset="0"/>
              </a:rPr>
              <a:t>incrementing</a:t>
            </a:r>
            <a:r>
              <a:rPr lang="en-US" sz="1800">
                <a:solidFill>
                  <a:srgbClr val="000000"/>
                </a:solidFill>
                <a:latin typeface="Times New Roman" pitchFamily="18" charset="0"/>
                <a:cs typeface="Times New Roman" pitchFamily="18" charset="0"/>
              </a:rPr>
              <a:t>,                                                       and decreasing by 1 is called </a:t>
            </a:r>
            <a:r>
              <a:rPr lang="en-US" sz="1800">
                <a:solidFill>
                  <a:srgbClr val="FF0000"/>
                </a:solidFill>
                <a:latin typeface="Times New Roman" pitchFamily="18" charset="0"/>
                <a:cs typeface="Times New Roman" pitchFamily="18" charset="0"/>
              </a:rPr>
              <a:t>decrementing</a:t>
            </a:r>
            <a:r>
              <a:rPr lang="en-US" sz="1800">
                <a:solidFill>
                  <a:srgbClr val="000000"/>
                </a:solidFill>
                <a:latin typeface="Times New Roman" pitchFamily="18" charset="0"/>
                <a:cs typeface="Times New Roman" pitchFamily="18" charset="0"/>
              </a:rPr>
              <a:t>.                                                                              There are special operators to perform these actions.</a:t>
            </a:r>
          </a:p>
          <a:p>
            <a:pPr rtl="0" eaLnBrk="0" hangingPunct="0">
              <a:spcBef>
                <a:spcPct val="50000"/>
              </a:spcBef>
            </a:pPr>
            <a:r>
              <a:rPr lang="en-US" sz="1800">
                <a:solidFill>
                  <a:srgbClr val="000000"/>
                </a:solidFill>
                <a:latin typeface="Times New Roman" pitchFamily="18" charset="0"/>
                <a:cs typeface="Times New Roman" pitchFamily="18" charset="0"/>
              </a:rPr>
              <a:t>The </a:t>
            </a:r>
            <a:r>
              <a:rPr lang="en-US" sz="1800">
                <a:solidFill>
                  <a:srgbClr val="0033CC"/>
                </a:solidFill>
                <a:latin typeface="Times New Roman" pitchFamily="18" charset="0"/>
                <a:cs typeface="Times New Roman" pitchFamily="18" charset="0"/>
              </a:rPr>
              <a:t>increment operator (++)</a:t>
            </a:r>
            <a:r>
              <a:rPr lang="en-US" sz="1800">
                <a:solidFill>
                  <a:srgbClr val="000000"/>
                </a:solidFill>
                <a:latin typeface="Times New Roman" pitchFamily="18" charset="0"/>
                <a:cs typeface="Times New Roman" pitchFamily="18" charset="0"/>
              </a:rPr>
              <a:t> increases the value of the variable by 1,                                                  and the </a:t>
            </a:r>
            <a:r>
              <a:rPr lang="en-US" sz="1800">
                <a:solidFill>
                  <a:srgbClr val="0033CC"/>
                </a:solidFill>
                <a:latin typeface="Times New Roman" pitchFamily="18" charset="0"/>
                <a:cs typeface="Times New Roman" pitchFamily="18" charset="0"/>
              </a:rPr>
              <a:t>decrement operator (--)</a:t>
            </a:r>
            <a:r>
              <a:rPr lang="en-US" sz="1800">
                <a:solidFill>
                  <a:srgbClr val="000000"/>
                </a:solidFill>
                <a:latin typeface="Times New Roman" pitchFamily="18" charset="0"/>
                <a:cs typeface="Times New Roman" pitchFamily="18" charset="0"/>
              </a:rPr>
              <a:t> decreases it by 1</a:t>
            </a:r>
          </a:p>
          <a:p>
            <a:pPr rtl="0" eaLnBrk="0" hangingPunct="0">
              <a:spcBef>
                <a:spcPct val="50000"/>
              </a:spcBef>
            </a:pPr>
            <a:r>
              <a:rPr lang="en-US" sz="1800">
                <a:solidFill>
                  <a:srgbClr val="0066FF"/>
                </a:solidFill>
                <a:latin typeface="Times New Roman" pitchFamily="18" charset="0"/>
                <a:cs typeface="Times New Roman" pitchFamily="18" charset="0"/>
              </a:rPr>
              <a:t>var++;  var = var + 1;	 var += 1; //all the same</a:t>
            </a:r>
            <a:endParaRPr lang="en-US" sz="1800">
              <a:solidFill>
                <a:srgbClr val="000000"/>
              </a:solidFill>
              <a:latin typeface="Times New Roman" pitchFamily="18" charset="0"/>
              <a:cs typeface="Times New Roman" pitchFamily="18" charset="0"/>
            </a:endParaRPr>
          </a:p>
          <a:p>
            <a:pPr rtl="0" eaLnBrk="0" hangingPunct="0">
              <a:spcBef>
                <a:spcPct val="50000"/>
              </a:spcBef>
            </a:pPr>
            <a:r>
              <a:rPr lang="en-US" sz="1800">
                <a:solidFill>
                  <a:srgbClr val="0066FF"/>
                </a:solidFill>
                <a:latin typeface="Times New Roman" pitchFamily="18" charset="0"/>
                <a:cs typeface="Times New Roman" pitchFamily="18" charset="0"/>
              </a:rPr>
              <a:t>Var--;  var = var - 1;	 var -= 1; </a:t>
            </a:r>
          </a:p>
        </p:txBody>
      </p:sp>
      <p:sp>
        <p:nvSpPr>
          <p:cNvPr id="36869" name="Rectangle 5"/>
          <p:cNvSpPr>
            <a:spLocks noChangeArrowheads="1"/>
          </p:cNvSpPr>
          <p:nvPr/>
        </p:nvSpPr>
        <p:spPr bwMode="auto">
          <a:xfrm>
            <a:off x="762000" y="4648200"/>
            <a:ext cx="4953000" cy="13716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1800">
                <a:latin typeface="Times" pitchFamily="18" charset="0"/>
              </a:rPr>
              <a:t>The rules of precedence are clearly defined but often difficult to remember or non-intuitive.  </a:t>
            </a:r>
          </a:p>
          <a:p>
            <a:pPr rtl="0" eaLnBrk="0" hangingPunct="0"/>
            <a:r>
              <a:rPr lang="en-US" sz="1800">
                <a:latin typeface="Times" pitchFamily="18" charset="0"/>
              </a:rPr>
              <a:t>When in doubt, add parentheses to make it explicit.</a:t>
            </a:r>
            <a:r>
              <a:rPr lang="en-US" sz="2000"/>
              <a:t>  </a:t>
            </a:r>
          </a:p>
        </p:txBody>
      </p:sp>
      <p:sp>
        <p:nvSpPr>
          <p:cNvPr id="36870" name="Rectangle 7"/>
          <p:cNvSpPr>
            <a:spLocks noChangeArrowheads="1"/>
          </p:cNvSpPr>
          <p:nvPr/>
        </p:nvSpPr>
        <p:spPr bwMode="auto">
          <a:xfrm>
            <a:off x="228600" y="304800"/>
            <a:ext cx="531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a:latin typeface="Times New Roman" pitchFamily="18" charset="0"/>
                <a:cs typeface="Times New Roman" pitchFamily="18" charset="0"/>
              </a:rPr>
              <a:t>Increment and Decrement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subTitle" idx="1"/>
          </p:nvPr>
        </p:nvSpPr>
        <p:spPr>
          <a:xfrm>
            <a:off x="1143000" y="2667000"/>
            <a:ext cx="6858000" cy="2057400"/>
          </a:xfrm>
        </p:spPr>
        <p:txBody>
          <a:bodyPr/>
          <a:lstStyle/>
          <a:p>
            <a:pPr rtl="0" eaLnBrk="1" hangingPunct="1">
              <a:lnSpc>
                <a:spcPct val="90000"/>
              </a:lnSpc>
            </a:pPr>
            <a:r>
              <a:rPr lang="en-US" sz="4000" b="1" dirty="0" smtClean="0">
                <a:solidFill>
                  <a:srgbClr val="FF0000"/>
                </a:solidFill>
                <a:latin typeface="Times New Roman" pitchFamily="18" charset="0"/>
              </a:rPr>
              <a:t>Introduction</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14340"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C99FC64-08CD-4D67-92E8-CFA0CC09542A}" type="slidenum">
              <a:rPr lang="he-IL" sz="1200" smtClean="0">
                <a:solidFill>
                  <a:srgbClr val="898989"/>
                </a:solidFill>
                <a:cs typeface="Arial" pitchFamily="34" charset="0"/>
              </a:rPr>
              <a:pPr eaLnBrk="1" hangingPunct="1"/>
              <a:t>5</a:t>
            </a:fld>
            <a:endParaRPr lang="en-US" sz="1200" smtClean="0">
              <a:solidFill>
                <a:srgbClr val="898989"/>
              </a:solidFill>
            </a:endParaRPr>
          </a:p>
        </p:txBody>
      </p:sp>
    </p:spTree>
    <p:extLst>
      <p:ext uri="{BB962C8B-B14F-4D97-AF65-F5344CB8AC3E}">
        <p14:creationId xmlns:p14="http://schemas.microsoft.com/office/powerpoint/2010/main" val="27503525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1"/>
          </p:nvPr>
        </p:nvSpPr>
        <p:spPr/>
        <p:txBody>
          <a:bodyPr/>
          <a:lstStyle/>
          <a:p>
            <a:pPr>
              <a:defRPr/>
            </a:pPr>
            <a:r>
              <a:rPr lang="en-US"/>
              <a:t>Copyright @ 2007 Real Time College</a:t>
            </a:r>
          </a:p>
        </p:txBody>
      </p:sp>
      <p:sp>
        <p:nvSpPr>
          <p:cNvPr id="3789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C65049B-07F0-41C6-A1FC-CBE1559FE31B}" type="slidenum">
              <a:rPr lang="he-IL" sz="1200" smtClean="0">
                <a:solidFill>
                  <a:srgbClr val="898989"/>
                </a:solidFill>
                <a:cs typeface="Arial" pitchFamily="34" charset="0"/>
              </a:rPr>
              <a:pPr eaLnBrk="1" hangingPunct="1"/>
              <a:t>50</a:t>
            </a:fld>
            <a:endParaRPr lang="en-US" sz="1200" smtClean="0">
              <a:solidFill>
                <a:srgbClr val="898989"/>
              </a:solidFill>
            </a:endParaRPr>
          </a:p>
        </p:txBody>
      </p:sp>
      <p:sp>
        <p:nvSpPr>
          <p:cNvPr id="37892" name="Rectangle 3"/>
          <p:cNvSpPr>
            <a:spLocks noChangeArrowheads="1"/>
          </p:cNvSpPr>
          <p:nvPr/>
        </p:nvSpPr>
        <p:spPr bwMode="auto">
          <a:xfrm>
            <a:off x="609600" y="1524000"/>
            <a:ext cx="80772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latin typeface="Times New Roman" pitchFamily="18" charset="0"/>
                <a:cs typeface="Times New Roman" pitchFamily="18" charset="0"/>
              </a:rPr>
              <a:t>Both the increment operator (++) and the decrement                                                 operator(--) come in two varieties: </a:t>
            </a:r>
            <a:r>
              <a:rPr lang="en-US" sz="1800">
                <a:solidFill>
                  <a:srgbClr val="0033CC"/>
                </a:solidFill>
                <a:latin typeface="Times New Roman" pitchFamily="18" charset="0"/>
                <a:cs typeface="Times New Roman" pitchFamily="18" charset="0"/>
              </a:rPr>
              <a:t>prefix</a:t>
            </a:r>
            <a:r>
              <a:rPr lang="en-US" sz="1800">
                <a:latin typeface="Times New Roman" pitchFamily="18" charset="0"/>
                <a:cs typeface="Times New Roman" pitchFamily="18" charset="0"/>
              </a:rPr>
              <a:t> and </a:t>
            </a:r>
            <a:r>
              <a:rPr lang="en-US" sz="1800">
                <a:solidFill>
                  <a:srgbClr val="FF0000"/>
                </a:solidFill>
                <a:latin typeface="Times New Roman" pitchFamily="18" charset="0"/>
                <a:cs typeface="Times New Roman" pitchFamily="18" charset="0"/>
              </a:rPr>
              <a:t>postfix</a:t>
            </a:r>
            <a:r>
              <a:rPr lang="en-US" sz="1800">
                <a:latin typeface="Times New Roman" pitchFamily="18" charset="0"/>
                <a:cs typeface="Times New Roman" pitchFamily="18" charset="0"/>
              </a:rPr>
              <a:t>.</a:t>
            </a:r>
          </a:p>
          <a:p>
            <a:pPr rtl="0" eaLnBrk="0" hangingPunct="0">
              <a:spcBef>
                <a:spcPct val="50000"/>
              </a:spcBef>
            </a:pPr>
            <a:r>
              <a:rPr lang="en-US" sz="1800">
                <a:solidFill>
                  <a:srgbClr val="0066FF"/>
                </a:solidFill>
                <a:latin typeface="Times New Roman" pitchFamily="18" charset="0"/>
                <a:cs typeface="Times New Roman" pitchFamily="18" charset="0"/>
              </a:rPr>
              <a:t>Prefix: </a:t>
            </a:r>
            <a:r>
              <a:rPr lang="en-US" sz="1800">
                <a:solidFill>
                  <a:srgbClr val="000000"/>
                </a:solidFill>
                <a:latin typeface="Times New Roman" pitchFamily="18" charset="0"/>
                <a:cs typeface="Times New Roman" pitchFamily="18" charset="0"/>
              </a:rPr>
              <a:t>you have told the compiler to increment x (making it 5+1= 6) and then fetch that value and assign it to a.(</a:t>
            </a:r>
            <a:r>
              <a:rPr lang="en-US" sz="1800">
                <a:solidFill>
                  <a:srgbClr val="0066FF"/>
                </a:solidFill>
                <a:latin typeface="Times New Roman" pitchFamily="18" charset="0"/>
                <a:cs typeface="Times New Roman" pitchFamily="18" charset="0"/>
              </a:rPr>
              <a:t>x=x+1 and then a=x)</a:t>
            </a:r>
          </a:p>
          <a:p>
            <a:pPr rtl="0" eaLnBrk="0" hangingPunct="0">
              <a:spcBef>
                <a:spcPct val="50000"/>
              </a:spcBef>
            </a:pPr>
            <a:r>
              <a:rPr lang="en-US" sz="1800">
                <a:solidFill>
                  <a:srgbClr val="0066FF"/>
                </a:solidFill>
                <a:latin typeface="Times New Roman" pitchFamily="18" charset="0"/>
                <a:cs typeface="Times New Roman" pitchFamily="18" charset="0"/>
              </a:rPr>
              <a:t>int a = ++x;</a:t>
            </a:r>
          </a:p>
          <a:p>
            <a:pPr rtl="0" eaLnBrk="0" hangingPunct="0">
              <a:spcBef>
                <a:spcPct val="50000"/>
              </a:spcBef>
            </a:pPr>
            <a:r>
              <a:rPr lang="en-US" sz="1800">
                <a:solidFill>
                  <a:srgbClr val="0066FF"/>
                </a:solidFill>
                <a:latin typeface="Times New Roman" pitchFamily="18" charset="0"/>
                <a:cs typeface="Times New Roman" pitchFamily="18" charset="0"/>
              </a:rPr>
              <a:t>Postfix: </a:t>
            </a:r>
            <a:r>
              <a:rPr lang="en-US" sz="1800">
                <a:solidFill>
                  <a:srgbClr val="000000"/>
                </a:solidFill>
                <a:latin typeface="Times New Roman" pitchFamily="18" charset="0"/>
                <a:cs typeface="Times New Roman" pitchFamily="18" charset="0"/>
              </a:rPr>
              <a:t>fetch the value of x and assign it to a, then inc x .                                                       (</a:t>
            </a:r>
            <a:r>
              <a:rPr lang="en-US" sz="1800">
                <a:solidFill>
                  <a:srgbClr val="0066FF"/>
                </a:solidFill>
                <a:latin typeface="Times New Roman" pitchFamily="18" charset="0"/>
                <a:cs typeface="Times New Roman" pitchFamily="18" charset="0"/>
              </a:rPr>
              <a:t>a=x</a:t>
            </a:r>
            <a:r>
              <a:rPr lang="en-US" sz="1800">
                <a:solidFill>
                  <a:srgbClr val="000000"/>
                </a:solidFill>
                <a:latin typeface="Times New Roman" pitchFamily="18" charset="0"/>
                <a:cs typeface="Times New Roman" pitchFamily="18" charset="0"/>
              </a:rPr>
              <a:t>  and then </a:t>
            </a:r>
            <a:r>
              <a:rPr lang="en-US" sz="1800">
                <a:solidFill>
                  <a:srgbClr val="0066FF"/>
                </a:solidFill>
                <a:latin typeface="Times New Roman" pitchFamily="18" charset="0"/>
                <a:cs typeface="Times New Roman" pitchFamily="18" charset="0"/>
              </a:rPr>
              <a:t>x=x+1)</a:t>
            </a:r>
          </a:p>
        </p:txBody>
      </p:sp>
      <p:sp>
        <p:nvSpPr>
          <p:cNvPr id="37893" name="Rectangle 4"/>
          <p:cNvSpPr>
            <a:spLocks noChangeArrowheads="1"/>
          </p:cNvSpPr>
          <p:nvPr/>
        </p:nvSpPr>
        <p:spPr bwMode="auto">
          <a:xfrm>
            <a:off x="914400" y="4191000"/>
            <a:ext cx="5029200" cy="4572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nchor="ctr"/>
          <a:lstStyle/>
          <a:p>
            <a:pPr rtl="0" eaLnBrk="0" hangingPunct="0"/>
            <a:r>
              <a:rPr lang="en-US" sz="2000">
                <a:solidFill>
                  <a:schemeClr val="tx2"/>
                </a:solidFill>
              </a:rPr>
              <a:t>Note the difference between ++x and x++:</a:t>
            </a:r>
          </a:p>
        </p:txBody>
      </p:sp>
      <p:sp>
        <p:nvSpPr>
          <p:cNvPr id="37894" name="Rectangle 7"/>
          <p:cNvSpPr>
            <a:spLocks noChangeArrowheads="1"/>
          </p:cNvSpPr>
          <p:nvPr/>
        </p:nvSpPr>
        <p:spPr bwMode="auto">
          <a:xfrm>
            <a:off x="6096000" y="5943600"/>
            <a:ext cx="265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1800" b="1">
                <a:solidFill>
                  <a:srgbClr val="FF0000"/>
                </a:solidFill>
                <a:latin typeface="Times New Roman" pitchFamily="18" charset="0"/>
              </a:rPr>
              <a:t> **4.4. prefix and postfix.</a:t>
            </a:r>
          </a:p>
        </p:txBody>
      </p:sp>
      <p:sp>
        <p:nvSpPr>
          <p:cNvPr id="37895" name="Rectangle 12"/>
          <p:cNvSpPr>
            <a:spLocks noChangeArrowheads="1"/>
          </p:cNvSpPr>
          <p:nvPr/>
        </p:nvSpPr>
        <p:spPr bwMode="auto">
          <a:xfrm>
            <a:off x="228600" y="304800"/>
            <a:ext cx="368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spcBef>
                <a:spcPct val="50000"/>
              </a:spcBef>
            </a:pPr>
            <a:r>
              <a:rPr lang="en-US" sz="3600" b="1">
                <a:latin typeface="Times New Roman" pitchFamily="18" charset="0"/>
                <a:cs typeface="Times New Roman" pitchFamily="18" charset="0"/>
              </a:rPr>
              <a:t>Prefix and Postfix</a:t>
            </a:r>
          </a:p>
        </p:txBody>
      </p:sp>
      <p:sp>
        <p:nvSpPr>
          <p:cNvPr id="37896" name="Rectangle 13"/>
          <p:cNvSpPr>
            <a:spLocks noChangeArrowheads="1"/>
          </p:cNvSpPr>
          <p:nvPr/>
        </p:nvSpPr>
        <p:spPr bwMode="auto">
          <a:xfrm>
            <a:off x="685800" y="4724400"/>
            <a:ext cx="2438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sz="1800" b="1">
                <a:latin typeface="Times New Roman" pitchFamily="18" charset="0"/>
                <a:cs typeface="Times New Roman" pitchFamily="18" charset="0"/>
              </a:rPr>
              <a:t>int x=5;</a:t>
            </a:r>
          </a:p>
          <a:p>
            <a:r>
              <a:rPr lang="en-US" sz="1800" b="1">
                <a:latin typeface="Times New Roman" pitchFamily="18" charset="0"/>
                <a:cs typeface="Times New Roman" pitchFamily="18" charset="0"/>
              </a:rPr>
              <a:t>int y;</a:t>
            </a:r>
          </a:p>
          <a:p>
            <a:r>
              <a:rPr lang="en-US" sz="1800" b="1">
                <a:latin typeface="Times New Roman" pitchFamily="18" charset="0"/>
                <a:cs typeface="Times New Roman" pitchFamily="18" charset="0"/>
              </a:rPr>
              <a:t>y = ++x;</a:t>
            </a:r>
          </a:p>
          <a:p>
            <a:r>
              <a:rPr lang="en-US" sz="1800" b="1">
                <a:latin typeface="Times New Roman" pitchFamily="18" charset="0"/>
                <a:cs typeface="Times New Roman" pitchFamily="18" charset="0"/>
              </a:rPr>
              <a:t>/* x == 6, y == 6 */</a:t>
            </a:r>
          </a:p>
        </p:txBody>
      </p:sp>
      <p:sp>
        <p:nvSpPr>
          <p:cNvPr id="37897" name="Rectangle 14"/>
          <p:cNvSpPr>
            <a:spLocks noChangeArrowheads="1"/>
          </p:cNvSpPr>
          <p:nvPr/>
        </p:nvSpPr>
        <p:spPr bwMode="auto">
          <a:xfrm>
            <a:off x="3657600" y="4724400"/>
            <a:ext cx="2438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s-ES" sz="1800" b="1">
                <a:latin typeface="Times New Roman" pitchFamily="18" charset="0"/>
                <a:cs typeface="Times New Roman" pitchFamily="18" charset="0"/>
              </a:rPr>
              <a:t>int x=5;</a:t>
            </a:r>
          </a:p>
          <a:p>
            <a:r>
              <a:rPr lang="es-ES" sz="1800" b="1">
                <a:latin typeface="Times New Roman" pitchFamily="18" charset="0"/>
                <a:cs typeface="Times New Roman" pitchFamily="18" charset="0"/>
              </a:rPr>
              <a:t>int y;</a:t>
            </a:r>
          </a:p>
          <a:p>
            <a:r>
              <a:rPr lang="es-ES" sz="1800" b="1">
                <a:latin typeface="Times New Roman" pitchFamily="18" charset="0"/>
                <a:cs typeface="Times New Roman" pitchFamily="18" charset="0"/>
              </a:rPr>
              <a:t>y = x++;</a:t>
            </a:r>
          </a:p>
          <a:p>
            <a:pPr rtl="0"/>
            <a:r>
              <a:rPr lang="es-ES" sz="1800" b="1">
                <a:latin typeface="Times New Roman" pitchFamily="18" charset="0"/>
                <a:cs typeface="Times New Roman" pitchFamily="18" charset="0"/>
              </a:rPr>
              <a:t>/* x == 6, y == 5 */</a:t>
            </a:r>
          </a:p>
          <a:p>
            <a:endParaRPr lang="en-US" sz="18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pPr>
              <a:defRPr/>
            </a:pPr>
            <a:r>
              <a:rPr lang="en-US"/>
              <a:t>Copyright @ 2007 Real Time College</a:t>
            </a:r>
          </a:p>
        </p:txBody>
      </p:sp>
      <p:sp>
        <p:nvSpPr>
          <p:cNvPr id="389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7273394-7780-4550-9529-1D3BE9BAA0D8}" type="slidenum">
              <a:rPr lang="he-IL" sz="1200" smtClean="0">
                <a:solidFill>
                  <a:srgbClr val="898989"/>
                </a:solidFill>
                <a:cs typeface="Arial" pitchFamily="34" charset="0"/>
              </a:rPr>
              <a:pPr eaLnBrk="1" hangingPunct="1"/>
              <a:t>51</a:t>
            </a:fld>
            <a:endParaRPr lang="en-US" sz="1200" smtClean="0">
              <a:solidFill>
                <a:srgbClr val="898989"/>
              </a:solidFill>
            </a:endParaRPr>
          </a:p>
        </p:txBody>
      </p:sp>
      <p:sp>
        <p:nvSpPr>
          <p:cNvPr id="38916" name="Rectangle 12"/>
          <p:cNvSpPr>
            <a:spLocks noChangeArrowheads="1"/>
          </p:cNvSpPr>
          <p:nvPr/>
        </p:nvSpPr>
        <p:spPr bwMode="auto">
          <a:xfrm>
            <a:off x="609600" y="5715016"/>
            <a:ext cx="6019800" cy="700072"/>
          </a:xfrm>
          <a:prstGeom prst="rect">
            <a:avLst/>
          </a:prstGeom>
          <a:solidFill>
            <a:schemeClr val="bg1"/>
          </a:solidFill>
          <a:ln w="28575" algn="ctr">
            <a:solidFill>
              <a:schemeClr val="tx1"/>
            </a:solidFill>
            <a:miter lim="800000"/>
            <a:headEnd/>
            <a:tailEnd/>
          </a:ln>
        </p:spPr>
        <p:txBody>
          <a:bodyPr anchor="ctr"/>
          <a:lstStyle/>
          <a:p>
            <a:pPr rtl="0" eaLnBrk="0" hangingPunct="0"/>
            <a:r>
              <a:rPr lang="en-US" sz="1800" dirty="0" smtClean="0">
                <a:solidFill>
                  <a:schemeClr val="tx2"/>
                </a:solidFill>
              </a:rPr>
              <a:t>Logical OR and </a:t>
            </a:r>
            <a:r>
              <a:rPr lang="en-US" sz="1800" dirty="0" err="1" smtClean="0">
                <a:solidFill>
                  <a:schemeClr val="tx2"/>
                </a:solidFill>
              </a:rPr>
              <a:t>AND</a:t>
            </a:r>
            <a:r>
              <a:rPr lang="en-US" sz="1800" dirty="0" smtClean="0">
                <a:solidFill>
                  <a:schemeClr val="tx2"/>
                </a:solidFill>
              </a:rPr>
              <a:t> operators are represented by:</a:t>
            </a:r>
          </a:p>
          <a:p>
            <a:pPr rtl="0" eaLnBrk="0" hangingPunct="0"/>
            <a:r>
              <a:rPr lang="en-US" sz="1800" dirty="0" smtClean="0">
                <a:solidFill>
                  <a:schemeClr val="tx2"/>
                </a:solidFill>
              </a:rPr>
              <a:t>	|| =</a:t>
            </a:r>
            <a:r>
              <a:rPr lang="en-US" sz="1800" dirty="0" smtClean="0">
                <a:solidFill>
                  <a:schemeClr val="tx2"/>
                </a:solidFill>
                <a:latin typeface="Times New Roman" pitchFamily="18" charset="0"/>
                <a:cs typeface="Times New Roman" pitchFamily="18" charset="0"/>
                <a:sym typeface="Wingdings" pitchFamily="2" charset="2"/>
              </a:rPr>
              <a:t> OR, 	&amp;&amp; = AND.  It will be discussed shortly.</a:t>
            </a:r>
            <a:endParaRPr lang="en-US" sz="1800" dirty="0">
              <a:solidFill>
                <a:schemeClr val="tx2"/>
              </a:solidFill>
            </a:endParaRPr>
          </a:p>
        </p:txBody>
      </p:sp>
      <p:sp>
        <p:nvSpPr>
          <p:cNvPr id="38917" name="Rectangle 20"/>
          <p:cNvSpPr>
            <a:spLocks noChangeArrowheads="1"/>
          </p:cNvSpPr>
          <p:nvPr/>
        </p:nvSpPr>
        <p:spPr bwMode="auto">
          <a:xfrm>
            <a:off x="609600" y="1524000"/>
            <a:ext cx="8153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chemeClr val="tx2"/>
                </a:solidFill>
                <a:latin typeface="Times New Roman" pitchFamily="18" charset="0"/>
              </a:rPr>
              <a:t>In C, </a:t>
            </a:r>
            <a:r>
              <a:rPr lang="en-US" sz="1800" dirty="0">
                <a:solidFill>
                  <a:srgbClr val="FF0000"/>
                </a:solidFill>
                <a:latin typeface="Times New Roman" pitchFamily="18" charset="0"/>
              </a:rPr>
              <a:t>zero is considered false</a:t>
            </a:r>
            <a:r>
              <a:rPr lang="en-US" sz="1800" dirty="0">
                <a:solidFill>
                  <a:schemeClr val="tx2"/>
                </a:solidFill>
                <a:latin typeface="Times New Roman" pitchFamily="18" charset="0"/>
              </a:rPr>
              <a:t>, and </a:t>
            </a:r>
            <a:r>
              <a:rPr lang="en-US" sz="1800" dirty="0">
                <a:solidFill>
                  <a:srgbClr val="FF0000"/>
                </a:solidFill>
                <a:latin typeface="Times New Roman" pitchFamily="18" charset="0"/>
              </a:rPr>
              <a:t>all other values are considered true</a:t>
            </a:r>
            <a:r>
              <a:rPr lang="en-US" sz="1800" dirty="0">
                <a:solidFill>
                  <a:schemeClr val="tx2"/>
                </a:solidFill>
                <a:latin typeface="Times New Roman" pitchFamily="18" charset="0"/>
              </a:rPr>
              <a:t>, although true is usually represented by 1.  </a:t>
            </a:r>
            <a:r>
              <a:rPr lang="en-US" sz="1800" dirty="0" smtClean="0">
                <a:solidFill>
                  <a:schemeClr val="tx2"/>
                </a:solidFill>
                <a:latin typeface="Times New Roman" pitchFamily="18" charset="0"/>
              </a:rPr>
              <a:t>If </a:t>
            </a:r>
            <a:r>
              <a:rPr lang="en-US" sz="1800" dirty="0">
                <a:solidFill>
                  <a:schemeClr val="tx2"/>
                </a:solidFill>
                <a:latin typeface="Times New Roman" pitchFamily="18" charset="0"/>
              </a:rPr>
              <a:t>an expression </a:t>
            </a:r>
            <a:r>
              <a:rPr lang="en-US" sz="1800" dirty="0" smtClean="0">
                <a:solidFill>
                  <a:schemeClr val="tx2"/>
                </a:solidFill>
                <a:latin typeface="Times New Roman" pitchFamily="18" charset="0"/>
              </a:rPr>
              <a:t>equal to zero, </a:t>
            </a:r>
            <a:r>
              <a:rPr lang="en-US" sz="1800" dirty="0">
                <a:solidFill>
                  <a:schemeClr val="tx2"/>
                </a:solidFill>
                <a:latin typeface="Times New Roman" pitchFamily="18" charset="0"/>
              </a:rPr>
              <a:t>it </a:t>
            </a:r>
            <a:r>
              <a:rPr lang="en-US" sz="1800" dirty="0" smtClean="0">
                <a:solidFill>
                  <a:schemeClr val="tx2"/>
                </a:solidFill>
                <a:latin typeface="Times New Roman" pitchFamily="18" charset="0"/>
              </a:rPr>
              <a:t>is false.  If </a:t>
            </a:r>
            <a:r>
              <a:rPr lang="en-US" sz="1800" dirty="0">
                <a:solidFill>
                  <a:schemeClr val="tx2"/>
                </a:solidFill>
                <a:latin typeface="Times New Roman" pitchFamily="18" charset="0"/>
              </a:rPr>
              <a:t>it is non zero,         it is true.</a:t>
            </a:r>
          </a:p>
        </p:txBody>
      </p:sp>
      <p:sp>
        <p:nvSpPr>
          <p:cNvPr id="38918" name="Rectangle 25"/>
          <p:cNvSpPr>
            <a:spLocks noChangeArrowheads="1"/>
          </p:cNvSpPr>
          <p:nvPr/>
        </p:nvSpPr>
        <p:spPr bwMode="auto">
          <a:xfrm>
            <a:off x="304800" y="381000"/>
            <a:ext cx="4718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r>
              <a:rPr lang="en-US" sz="3600" b="1">
                <a:latin typeface="Times New Roman" pitchFamily="18" charset="0"/>
                <a:cs typeface="Times New Roman" pitchFamily="18" charset="0"/>
              </a:rPr>
              <a:t>Comparison Operators</a:t>
            </a:r>
          </a:p>
        </p:txBody>
      </p:sp>
      <p:sp>
        <p:nvSpPr>
          <p:cNvPr id="38919" name="Rectangle 26"/>
          <p:cNvSpPr>
            <a:spLocks noChangeArrowheads="1"/>
          </p:cNvSpPr>
          <p:nvPr/>
        </p:nvSpPr>
        <p:spPr bwMode="auto">
          <a:xfrm>
            <a:off x="685800" y="2514600"/>
            <a:ext cx="6169025"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spcBef>
                <a:spcPct val="50000"/>
              </a:spcBef>
            </a:pPr>
            <a:r>
              <a:rPr lang="en-US" sz="1800" dirty="0">
                <a:solidFill>
                  <a:schemeClr val="tx2"/>
                </a:solidFill>
                <a:latin typeface="Times New Roman" pitchFamily="18" charset="0"/>
                <a:cs typeface="Times New Roman" pitchFamily="18" charset="0"/>
              </a:rPr>
              <a:t>The relational operators are used to determine whether two numbers are equal, or if one is greater or less than the other. </a:t>
            </a:r>
          </a:p>
          <a:p>
            <a:pPr rtl="0" eaLnBrk="0" hangingPunct="0">
              <a:spcBef>
                <a:spcPct val="50000"/>
              </a:spcBef>
            </a:pPr>
            <a:r>
              <a:rPr lang="en-US" sz="1800" dirty="0">
                <a:solidFill>
                  <a:schemeClr val="tx2"/>
                </a:solidFill>
                <a:latin typeface="Times New Roman" pitchFamily="18" charset="0"/>
                <a:cs typeface="Times New Roman" pitchFamily="18" charset="0"/>
              </a:rPr>
              <a:t>Every relational statement evaluates to </a:t>
            </a:r>
            <a:r>
              <a:rPr lang="en-US" sz="1800" dirty="0" smtClean="0">
                <a:solidFill>
                  <a:schemeClr val="tx2"/>
                </a:solidFill>
                <a:latin typeface="Times New Roman" pitchFamily="18" charset="0"/>
                <a:cs typeface="Times New Roman" pitchFamily="18" charset="0"/>
              </a:rPr>
              <a:t>either:</a:t>
            </a:r>
            <a:br>
              <a:rPr lang="en-US" sz="1800" dirty="0" smtClean="0">
                <a:solidFill>
                  <a:schemeClr val="tx2"/>
                </a:solidFill>
                <a:latin typeface="Times New Roman" pitchFamily="18" charset="0"/>
                <a:cs typeface="Times New Roman" pitchFamily="18" charset="0"/>
              </a:rPr>
            </a:br>
            <a:r>
              <a:rPr lang="en-US" sz="1800" dirty="0" smtClean="0">
                <a:solidFill>
                  <a:schemeClr val="tx2"/>
                </a:solidFill>
                <a:latin typeface="Times New Roman" pitchFamily="18" charset="0"/>
                <a:cs typeface="Times New Roman" pitchFamily="18" charset="0"/>
              </a:rPr>
              <a:t>1 (</a:t>
            </a:r>
            <a:r>
              <a:rPr lang="en-US" sz="1800" dirty="0" smtClean="0">
                <a:solidFill>
                  <a:srgbClr val="0000FF"/>
                </a:solidFill>
                <a:latin typeface="Times New Roman" pitchFamily="18" charset="0"/>
                <a:cs typeface="Times New Roman" pitchFamily="18" charset="0"/>
              </a:rPr>
              <a:t>TRUE</a:t>
            </a:r>
            <a:r>
              <a:rPr lang="en-US" sz="1800" dirty="0">
                <a:solidFill>
                  <a:schemeClr val="tx2"/>
                </a:solidFill>
                <a:latin typeface="Times New Roman" pitchFamily="18" charset="0"/>
                <a:cs typeface="Times New Roman" pitchFamily="18" charset="0"/>
              </a:rPr>
              <a:t>) or </a:t>
            </a:r>
            <a:r>
              <a:rPr lang="en-US" sz="1800" dirty="0" smtClean="0">
                <a:solidFill>
                  <a:schemeClr val="tx2"/>
                </a:solidFill>
                <a:latin typeface="Times New Roman" pitchFamily="18" charset="0"/>
                <a:cs typeface="Times New Roman" pitchFamily="18" charset="0"/>
              </a:rPr>
              <a:t>0 </a:t>
            </a:r>
            <a:r>
              <a:rPr lang="en-US" sz="1800" dirty="0">
                <a:solidFill>
                  <a:schemeClr val="tx2"/>
                </a:solidFill>
                <a:latin typeface="Times New Roman" pitchFamily="18" charset="0"/>
                <a:cs typeface="Times New Roman" pitchFamily="18" charset="0"/>
              </a:rPr>
              <a:t>(</a:t>
            </a:r>
            <a:r>
              <a:rPr lang="en-US" sz="1800" dirty="0">
                <a:solidFill>
                  <a:srgbClr val="FF0000"/>
                </a:solidFill>
                <a:latin typeface="Times New Roman" pitchFamily="18" charset="0"/>
                <a:cs typeface="Times New Roman" pitchFamily="18" charset="0"/>
              </a:rPr>
              <a:t>FALSE</a:t>
            </a:r>
            <a:r>
              <a:rPr lang="en-US" sz="1800" dirty="0">
                <a:solidFill>
                  <a:schemeClr val="tx2"/>
                </a:solidFill>
                <a:latin typeface="Times New Roman" pitchFamily="18" charset="0"/>
                <a:cs typeface="Times New Roman" pitchFamily="18" charset="0"/>
              </a:rPr>
              <a:t>).</a:t>
            </a:r>
          </a:p>
        </p:txBody>
      </p:sp>
      <p:sp>
        <p:nvSpPr>
          <p:cNvPr id="38920" name="Rectangle 27"/>
          <p:cNvSpPr>
            <a:spLocks noChangeArrowheads="1"/>
          </p:cNvSpPr>
          <p:nvPr/>
        </p:nvSpPr>
        <p:spPr bwMode="auto">
          <a:xfrm>
            <a:off x="762000" y="3836988"/>
            <a:ext cx="6169025"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66FF"/>
                </a:solidFill>
                <a:latin typeface="Times New Roman" pitchFamily="18" charset="0"/>
                <a:cs typeface="Times New Roman" pitchFamily="18" charset="0"/>
              </a:rPr>
              <a:t>Example:</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int</a:t>
            </a:r>
            <a:r>
              <a:rPr lang="en-US" sz="1800" dirty="0">
                <a:solidFill>
                  <a:schemeClr val="tx2"/>
                </a:solidFill>
                <a:latin typeface="Times New Roman" pitchFamily="18" charset="0"/>
                <a:cs typeface="Times New Roman" pitchFamily="18" charset="0"/>
              </a:rPr>
              <a:t> x=4;</a:t>
            </a:r>
          </a:p>
          <a:p>
            <a:pPr rtl="0" eaLnBrk="0" hangingPunct="0">
              <a:spcBef>
                <a:spcPct val="50000"/>
              </a:spcBef>
            </a:pPr>
            <a:r>
              <a:rPr lang="en-US" sz="1800" dirty="0">
                <a:solidFill>
                  <a:schemeClr val="tx2"/>
                </a:solidFill>
                <a:latin typeface="Times New Roman" pitchFamily="18" charset="0"/>
                <a:cs typeface="Times New Roman" pitchFamily="18" charset="0"/>
              </a:rPr>
              <a:t>(x &lt; 5) </a:t>
            </a:r>
            <a:r>
              <a:rPr lang="en-US" sz="1800" dirty="0" smtClean="0">
                <a:solidFill>
                  <a:schemeClr val="tx2"/>
                </a:solidFill>
                <a:latin typeface="Times New Roman" pitchFamily="18" charset="0"/>
                <a:cs typeface="Times New Roman" pitchFamily="18" charset="0"/>
              </a:rPr>
              <a:t>  </a:t>
            </a:r>
            <a:r>
              <a:rPr lang="en-US" sz="1800" dirty="0" smtClean="0">
                <a:solidFill>
                  <a:schemeClr val="tx2"/>
                </a:solidFill>
                <a:latin typeface="Times New Roman" pitchFamily="18" charset="0"/>
                <a:cs typeface="Times New Roman" pitchFamily="18" charset="0"/>
                <a:sym typeface="Wingdings" pitchFamily="2" charset="2"/>
              </a:rPr>
              <a:t></a:t>
            </a:r>
            <a:r>
              <a:rPr lang="en-US" sz="1800" dirty="0" smtClean="0">
                <a:solidFill>
                  <a:schemeClr val="tx2"/>
                </a:solidFill>
                <a:latin typeface="Times New Roman" pitchFamily="18" charset="0"/>
                <a:cs typeface="Times New Roman" pitchFamily="18" charset="0"/>
              </a:rPr>
              <a:t>      </a:t>
            </a:r>
            <a:r>
              <a:rPr lang="en-US" sz="1800" dirty="0">
                <a:solidFill>
                  <a:schemeClr val="tx2"/>
                </a:solidFill>
                <a:latin typeface="Times New Roman" pitchFamily="18" charset="0"/>
                <a:cs typeface="Times New Roman" pitchFamily="18" charset="0"/>
              </a:rPr>
              <a:t>(4 &lt; 5) </a:t>
            </a:r>
            <a:r>
              <a:rPr lang="en-US" sz="1800" dirty="0" smtClean="0">
                <a:solidFill>
                  <a:schemeClr val="tx2"/>
                </a:solidFill>
                <a:latin typeface="Times New Roman" pitchFamily="18" charset="0"/>
                <a:cs typeface="Times New Roman" pitchFamily="18" charset="0"/>
                <a:sym typeface="Wingdings" pitchFamily="2" charset="2"/>
              </a:rPr>
              <a:t></a:t>
            </a:r>
            <a:r>
              <a:rPr lang="en-US" sz="1800" dirty="0" smtClean="0">
                <a:solidFill>
                  <a:schemeClr val="tx2"/>
                </a:solidFill>
                <a:latin typeface="Times New Roman" pitchFamily="18" charset="0"/>
                <a:cs typeface="Times New Roman" pitchFamily="18" charset="0"/>
              </a:rPr>
              <a:t>          1 &lt;true</a:t>
            </a:r>
            <a:r>
              <a:rPr lang="en-US" sz="1800" dirty="0">
                <a:solidFill>
                  <a:schemeClr val="tx2"/>
                </a:solidFill>
                <a:latin typeface="Times New Roman" pitchFamily="18" charset="0"/>
                <a:cs typeface="Times New Roman" pitchFamily="18" charset="0"/>
              </a:rPr>
              <a:t>&gt;</a:t>
            </a:r>
          </a:p>
          <a:p>
            <a:pPr rtl="0" eaLnBrk="0" hangingPunct="0">
              <a:spcBef>
                <a:spcPct val="50000"/>
              </a:spcBef>
            </a:pPr>
            <a:r>
              <a:rPr lang="en-US" sz="1800" dirty="0">
                <a:solidFill>
                  <a:schemeClr val="tx2"/>
                </a:solidFill>
                <a:latin typeface="Times New Roman" pitchFamily="18" charset="0"/>
                <a:cs typeface="Times New Roman" pitchFamily="18" charset="0"/>
              </a:rPr>
              <a:t>(x &lt; 4) </a:t>
            </a:r>
            <a:r>
              <a:rPr lang="en-US" sz="1800" dirty="0" smtClean="0">
                <a:solidFill>
                  <a:schemeClr val="tx2"/>
                </a:solidFill>
                <a:latin typeface="Times New Roman" pitchFamily="18" charset="0"/>
                <a:cs typeface="Times New Roman" pitchFamily="18" charset="0"/>
              </a:rPr>
              <a:t>  </a:t>
            </a:r>
            <a:r>
              <a:rPr lang="en-US" sz="1800" dirty="0" smtClean="0">
                <a:solidFill>
                  <a:schemeClr val="tx2"/>
                </a:solidFill>
                <a:latin typeface="Times New Roman" pitchFamily="18" charset="0"/>
                <a:cs typeface="Times New Roman" pitchFamily="18" charset="0"/>
                <a:sym typeface="Wingdings" pitchFamily="2" charset="2"/>
              </a:rPr>
              <a:t></a:t>
            </a:r>
            <a:r>
              <a:rPr lang="en-US" sz="1800" dirty="0" smtClean="0">
                <a:solidFill>
                  <a:schemeClr val="tx2"/>
                </a:solidFill>
                <a:latin typeface="Times New Roman" pitchFamily="18" charset="0"/>
                <a:cs typeface="Times New Roman" pitchFamily="18" charset="0"/>
              </a:rPr>
              <a:t>      </a:t>
            </a:r>
            <a:r>
              <a:rPr lang="en-US" sz="1800" dirty="0">
                <a:solidFill>
                  <a:schemeClr val="tx2"/>
                </a:solidFill>
                <a:latin typeface="Times New Roman" pitchFamily="18" charset="0"/>
                <a:cs typeface="Times New Roman" pitchFamily="18" charset="0"/>
              </a:rPr>
              <a:t>(4 &lt; 4</a:t>
            </a:r>
            <a:r>
              <a:rPr lang="en-US" sz="1800" dirty="0" smtClean="0">
                <a:solidFill>
                  <a:schemeClr val="tx2"/>
                </a:solidFill>
                <a:latin typeface="Times New Roman" pitchFamily="18" charset="0"/>
                <a:cs typeface="Times New Roman" pitchFamily="18" charset="0"/>
              </a:rPr>
              <a:t>) </a:t>
            </a:r>
            <a:r>
              <a:rPr lang="en-US" sz="1800" dirty="0" smtClean="0">
                <a:solidFill>
                  <a:schemeClr val="tx2"/>
                </a:solidFill>
                <a:latin typeface="Times New Roman" pitchFamily="18" charset="0"/>
                <a:cs typeface="Times New Roman" pitchFamily="18" charset="0"/>
                <a:sym typeface="Wingdings" pitchFamily="2" charset="2"/>
              </a:rPr>
              <a:t></a:t>
            </a:r>
            <a:r>
              <a:rPr lang="en-US" sz="1800" dirty="0" smtClean="0">
                <a:solidFill>
                  <a:schemeClr val="tx2"/>
                </a:solidFill>
                <a:latin typeface="Times New Roman" pitchFamily="18" charset="0"/>
                <a:cs typeface="Times New Roman" pitchFamily="18" charset="0"/>
              </a:rPr>
              <a:t>          0 &lt;false&gt;</a:t>
            </a:r>
            <a:endParaRPr lang="en-US" sz="1800" dirty="0">
              <a:solidFill>
                <a:schemeClr val="tx2"/>
              </a:solidFill>
              <a:latin typeface="Times New Roman" pitchFamily="18" charset="0"/>
              <a:cs typeface="Times New Roman" pitchFamily="18" charset="0"/>
            </a:endParaRPr>
          </a:p>
          <a:p>
            <a:pPr rtl="0" eaLnBrk="0" hangingPunct="0">
              <a:spcBef>
                <a:spcPct val="50000"/>
              </a:spcBef>
            </a:pPr>
            <a:r>
              <a:rPr lang="en-US" sz="1800" dirty="0">
                <a:solidFill>
                  <a:schemeClr val="tx2"/>
                </a:solidFill>
                <a:latin typeface="Times New Roman" pitchFamily="18" charset="0"/>
                <a:cs typeface="Times New Roman" pitchFamily="18" charset="0"/>
              </a:rPr>
              <a:t>((x &lt; 5) || (x &lt; 4)) </a:t>
            </a:r>
            <a:r>
              <a:rPr lang="en-US" sz="1800" dirty="0" smtClean="0">
                <a:solidFill>
                  <a:schemeClr val="tx2"/>
                </a:solidFill>
                <a:latin typeface="Times New Roman" pitchFamily="18" charset="0"/>
                <a:cs typeface="Times New Roman" pitchFamily="18" charset="0"/>
                <a:sym typeface="Wingdings" pitchFamily="2" charset="2"/>
              </a:rPr>
              <a:t></a:t>
            </a:r>
            <a:r>
              <a:rPr lang="en-US" sz="1800" dirty="0" smtClean="0">
                <a:solidFill>
                  <a:schemeClr val="tx2"/>
                </a:solidFill>
                <a:latin typeface="Times New Roman" pitchFamily="18" charset="0"/>
                <a:cs typeface="Times New Roman" pitchFamily="18" charset="0"/>
              </a:rPr>
              <a:t>  </a:t>
            </a:r>
            <a:r>
              <a:rPr lang="en-US" sz="1800" dirty="0">
                <a:solidFill>
                  <a:schemeClr val="tx2"/>
                </a:solidFill>
                <a:latin typeface="Times New Roman" pitchFamily="18" charset="0"/>
                <a:cs typeface="Times New Roman" pitchFamily="18" charset="0"/>
              </a:rPr>
              <a:t>(&lt;true&gt; || (x &lt; 4)) </a:t>
            </a:r>
            <a:r>
              <a:rPr lang="en-US" sz="1800" dirty="0" smtClean="0">
                <a:solidFill>
                  <a:schemeClr val="tx2"/>
                </a:solidFill>
                <a:latin typeface="Times New Roman" pitchFamily="18" charset="0"/>
                <a:cs typeface="Times New Roman" pitchFamily="18" charset="0"/>
                <a:sym typeface="Wingdings" pitchFamily="2" charset="2"/>
              </a:rPr>
              <a:t></a:t>
            </a:r>
            <a:r>
              <a:rPr lang="en-US" sz="1800" dirty="0" smtClean="0">
                <a:solidFill>
                  <a:schemeClr val="tx2"/>
                </a:solidFill>
                <a:latin typeface="Times New Roman" pitchFamily="18" charset="0"/>
                <a:cs typeface="Times New Roman" pitchFamily="18" charset="0"/>
              </a:rPr>
              <a:t>  </a:t>
            </a:r>
            <a:r>
              <a:rPr lang="en-US" sz="1800" dirty="0">
                <a:solidFill>
                  <a:schemeClr val="tx2"/>
                </a:solidFill>
                <a:latin typeface="Times New Roman" pitchFamily="18" charset="0"/>
                <a:cs typeface="Times New Roman" pitchFamily="18" charset="0"/>
              </a:rPr>
              <a:t>&lt;true&gt;</a:t>
            </a:r>
          </a:p>
        </p:txBody>
      </p:sp>
      <p:sp>
        <p:nvSpPr>
          <p:cNvPr id="38921" name="Rectangle 28"/>
          <p:cNvSpPr>
            <a:spLocks noChangeArrowheads="1"/>
          </p:cNvSpPr>
          <p:nvPr/>
        </p:nvSpPr>
        <p:spPr bwMode="auto">
          <a:xfrm>
            <a:off x="7086600" y="2590800"/>
            <a:ext cx="1676400" cy="3505200"/>
          </a:xfrm>
          <a:prstGeom prst="rect">
            <a:avLst/>
          </a:prstGeom>
          <a:solidFill>
            <a:schemeClr val="bg1"/>
          </a:solidFill>
          <a:ln w="9525" algn="ctr">
            <a:solidFill>
              <a:schemeClr val="tx1"/>
            </a:solidFill>
            <a:miter lim="800000"/>
            <a:headEnd/>
            <a:tailEnd/>
          </a:ln>
        </p:spPr>
        <p:txBody>
          <a:bodyPr anchor="ctr">
            <a:spAutoFit/>
          </a:bodyPr>
          <a:lstStyle/>
          <a:p>
            <a:endParaRPr lang="he-IL"/>
          </a:p>
        </p:txBody>
      </p:sp>
      <p:sp>
        <p:nvSpPr>
          <p:cNvPr id="38922" name="Text Box 29"/>
          <p:cNvSpPr txBox="1">
            <a:spLocks noChangeArrowheads="1"/>
          </p:cNvSpPr>
          <p:nvPr/>
        </p:nvSpPr>
        <p:spPr bwMode="auto">
          <a:xfrm>
            <a:off x="7162800" y="2667000"/>
            <a:ext cx="1600200" cy="3392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spcBef>
                <a:spcPct val="50000"/>
              </a:spcBef>
            </a:pPr>
            <a:r>
              <a:rPr lang="en-US" sz="1800"/>
              <a:t>Equals       ==</a:t>
            </a:r>
          </a:p>
          <a:p>
            <a:pPr eaLnBrk="1" hangingPunct="1">
              <a:spcBef>
                <a:spcPct val="50000"/>
              </a:spcBef>
            </a:pPr>
            <a:r>
              <a:rPr lang="en-US" sz="1800"/>
              <a:t>Not Equals !=</a:t>
            </a:r>
          </a:p>
          <a:p>
            <a:pPr eaLnBrk="1" hangingPunct="1">
              <a:spcBef>
                <a:spcPct val="50000"/>
              </a:spcBef>
            </a:pPr>
            <a:r>
              <a:rPr lang="en-US" sz="1800"/>
              <a:t>Greater       &gt; </a:t>
            </a:r>
          </a:p>
          <a:p>
            <a:pPr eaLnBrk="1" hangingPunct="1">
              <a:spcBef>
                <a:spcPct val="50000"/>
              </a:spcBef>
            </a:pPr>
            <a:r>
              <a:rPr lang="en-US" sz="1800"/>
              <a:t>Greater     &gt;= or Equal</a:t>
            </a:r>
          </a:p>
          <a:p>
            <a:pPr eaLnBrk="1" hangingPunct="1">
              <a:spcBef>
                <a:spcPct val="50000"/>
              </a:spcBef>
            </a:pPr>
            <a:r>
              <a:rPr lang="en-US" sz="1800"/>
              <a:t>Less            &lt;</a:t>
            </a:r>
          </a:p>
          <a:p>
            <a:pPr eaLnBrk="1" hangingPunct="1">
              <a:spcBef>
                <a:spcPct val="50000"/>
              </a:spcBef>
            </a:pPr>
            <a:r>
              <a:rPr lang="en-US" sz="1800"/>
              <a:t>Less          &lt;= or Equal</a:t>
            </a:r>
          </a:p>
          <a:p>
            <a:pPr eaLnBrk="1" hangingPunct="1">
              <a:spcBef>
                <a:spcPct val="50000"/>
              </a:spcBef>
            </a:pPr>
            <a:endParaRPr lang="en-US" sz="18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Copyright @ 2007 Real Time College</a:t>
            </a:r>
          </a:p>
        </p:txBody>
      </p:sp>
      <p:sp>
        <p:nvSpPr>
          <p:cNvPr id="399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4E57F8D-46D2-4B7A-AF2F-7EB6C2449167}" type="slidenum">
              <a:rPr lang="he-IL" sz="1200" smtClean="0">
                <a:solidFill>
                  <a:srgbClr val="898989"/>
                </a:solidFill>
                <a:cs typeface="Arial" pitchFamily="34" charset="0"/>
              </a:rPr>
              <a:pPr eaLnBrk="1" hangingPunct="1"/>
              <a:t>52</a:t>
            </a:fld>
            <a:endParaRPr lang="en-US" sz="1200" smtClean="0">
              <a:solidFill>
                <a:srgbClr val="898989"/>
              </a:solidFill>
            </a:endParaRPr>
          </a:p>
        </p:txBody>
      </p:sp>
      <p:sp>
        <p:nvSpPr>
          <p:cNvPr id="39940" name="Rectangle 5"/>
          <p:cNvSpPr>
            <a:spLocks noChangeArrowheads="1"/>
          </p:cNvSpPr>
          <p:nvPr/>
        </p:nvSpPr>
        <p:spPr bwMode="auto">
          <a:xfrm>
            <a:off x="457200" y="387350"/>
            <a:ext cx="5103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The if Statement</a:t>
            </a:r>
          </a:p>
        </p:txBody>
      </p:sp>
      <p:sp>
        <p:nvSpPr>
          <p:cNvPr id="39941" name="Rectangle 6"/>
          <p:cNvSpPr>
            <a:spLocks noChangeArrowheads="1"/>
          </p:cNvSpPr>
          <p:nvPr/>
        </p:nvSpPr>
        <p:spPr bwMode="auto">
          <a:xfrm>
            <a:off x="533400" y="1524000"/>
            <a:ext cx="81534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r>
              <a:rPr lang="en-US" sz="1800">
                <a:solidFill>
                  <a:schemeClr val="tx2"/>
                </a:solidFill>
                <a:latin typeface="Times New Roman" pitchFamily="18" charset="0"/>
              </a:rPr>
              <a:t>The </a:t>
            </a:r>
            <a:r>
              <a:rPr lang="en-US" sz="1800">
                <a:solidFill>
                  <a:schemeClr val="tx2"/>
                </a:solidFill>
                <a:latin typeface="Courier New" pitchFamily="49" charset="0"/>
              </a:rPr>
              <a:t>if </a:t>
            </a:r>
            <a:r>
              <a:rPr lang="en-US" sz="1800">
                <a:solidFill>
                  <a:schemeClr val="tx2"/>
                </a:solidFill>
                <a:latin typeface="Times New Roman" pitchFamily="18" charset="0"/>
              </a:rPr>
              <a:t>statement enables you to </a:t>
            </a:r>
            <a:r>
              <a:rPr lang="en-US" sz="1800">
                <a:solidFill>
                  <a:srgbClr val="FF0000"/>
                </a:solidFill>
                <a:latin typeface="Times New Roman" pitchFamily="18" charset="0"/>
              </a:rPr>
              <a:t>test for a condition                                                           </a:t>
            </a:r>
            <a:r>
              <a:rPr lang="en-US" sz="1800">
                <a:solidFill>
                  <a:schemeClr val="tx2"/>
                </a:solidFill>
                <a:latin typeface="Times New Roman" pitchFamily="18" charset="0"/>
              </a:rPr>
              <a:t> (such as whether two variables are equal) and branch to different parts of your code, depending on the result.</a:t>
            </a:r>
          </a:p>
          <a:p>
            <a:pPr marL="341313" rtl="0" eaLnBrk="0" hangingPunct="0">
              <a:spcBef>
                <a:spcPct val="50000"/>
              </a:spcBef>
            </a:pPr>
            <a:r>
              <a:rPr lang="en-US" sz="1800">
                <a:solidFill>
                  <a:srgbClr val="0066FF"/>
                </a:solidFill>
                <a:latin typeface="Courier New" pitchFamily="49" charset="0"/>
              </a:rPr>
              <a:t>if (expression)</a:t>
            </a:r>
          </a:p>
          <a:p>
            <a:pPr marL="341313" rtl="0" eaLnBrk="0" hangingPunct="0">
              <a:spcBef>
                <a:spcPct val="50000"/>
              </a:spcBef>
            </a:pPr>
            <a:r>
              <a:rPr lang="en-US" sz="1800">
                <a:solidFill>
                  <a:srgbClr val="0066FF"/>
                </a:solidFill>
                <a:latin typeface="Courier New" pitchFamily="49" charset="0"/>
              </a:rPr>
              <a:t>	statement;</a:t>
            </a:r>
            <a:endParaRPr lang="en-US" sz="1800">
              <a:solidFill>
                <a:srgbClr val="000000"/>
              </a:solidFill>
              <a:latin typeface="Courier New" pitchFamily="49" charset="0"/>
            </a:endParaRPr>
          </a:p>
          <a:p>
            <a:pPr marL="341313" rtl="0" eaLnBrk="0" hangingPunct="0">
              <a:spcBef>
                <a:spcPct val="50000"/>
              </a:spcBef>
            </a:pPr>
            <a:endParaRPr lang="en-US" sz="1800">
              <a:solidFill>
                <a:srgbClr val="0066FF"/>
              </a:solidFill>
              <a:latin typeface="Courier New" pitchFamily="49" charset="0"/>
            </a:endParaRPr>
          </a:p>
          <a:p>
            <a:pPr marL="341313" rtl="0" eaLnBrk="0" hangingPunct="0">
              <a:spcBef>
                <a:spcPct val="50000"/>
              </a:spcBef>
            </a:pPr>
            <a:r>
              <a:rPr lang="en-US" sz="1800">
                <a:solidFill>
                  <a:srgbClr val="0066FF"/>
                </a:solidFill>
                <a:latin typeface="Courier New" pitchFamily="49" charset="0"/>
              </a:rPr>
              <a:t>if (bigNumber &gt; smallNumber)                                {                                                    	statement1;                                                   	statement2;                                           	statement3;                                                 }</a:t>
            </a:r>
          </a:p>
          <a:p>
            <a:pPr marL="341313" rtl="0" eaLnBrk="0" hangingPunct="0">
              <a:spcBef>
                <a:spcPct val="50000"/>
              </a:spcBef>
            </a:pPr>
            <a:endParaRPr lang="en-US" sz="1800">
              <a:solidFill>
                <a:schemeClr val="tx2"/>
              </a:solidFill>
              <a:latin typeface="Times New Roman" pitchFamily="18" charset="0"/>
            </a:endParaRPr>
          </a:p>
        </p:txBody>
      </p:sp>
      <p:sp>
        <p:nvSpPr>
          <p:cNvPr id="39942" name="Rectangle 13"/>
          <p:cNvSpPr>
            <a:spLocks noChangeArrowheads="1"/>
          </p:cNvSpPr>
          <p:nvPr/>
        </p:nvSpPr>
        <p:spPr bwMode="auto">
          <a:xfrm>
            <a:off x="4114800" y="5791200"/>
            <a:ext cx="483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1800" b="1">
                <a:solidFill>
                  <a:srgbClr val="FF0000"/>
                </a:solidFill>
                <a:latin typeface="Times New Roman" pitchFamily="18" charset="0"/>
              </a:rPr>
              <a:t> **4.5. branching based on relational operators.</a:t>
            </a:r>
          </a:p>
        </p:txBody>
      </p:sp>
      <p:sp>
        <p:nvSpPr>
          <p:cNvPr id="39943" name="Text Box 15"/>
          <p:cNvSpPr txBox="1">
            <a:spLocks noChangeArrowheads="1"/>
          </p:cNvSpPr>
          <p:nvPr/>
        </p:nvSpPr>
        <p:spPr bwMode="auto">
          <a:xfrm>
            <a:off x="6019800" y="2667000"/>
            <a:ext cx="28956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400" b="1">
                <a:latin typeface="Lucida Console" pitchFamily="49" charset="0"/>
              </a:rPr>
              <a:t>== equal to</a:t>
            </a:r>
          </a:p>
          <a:p>
            <a:pPr rtl="0"/>
            <a:r>
              <a:rPr lang="en-US" sz="1400" b="1">
                <a:latin typeface="Lucida Console" pitchFamily="49" charset="0"/>
              </a:rPr>
              <a:t>&lt;  less than</a:t>
            </a:r>
          </a:p>
          <a:p>
            <a:pPr rtl="0"/>
            <a:r>
              <a:rPr lang="en-US" sz="1400" b="1">
                <a:latin typeface="Lucida Console" pitchFamily="49" charset="0"/>
              </a:rPr>
              <a:t>&lt;= less than or equal</a:t>
            </a:r>
          </a:p>
          <a:p>
            <a:pPr rtl="0"/>
            <a:r>
              <a:rPr lang="en-US" sz="1400" b="1">
                <a:latin typeface="Lucida Console" pitchFamily="49" charset="0"/>
              </a:rPr>
              <a:t>&gt;  greater than</a:t>
            </a:r>
          </a:p>
          <a:p>
            <a:pPr rtl="0"/>
            <a:r>
              <a:rPr lang="en-US" sz="1400" b="1">
                <a:latin typeface="Lucida Console" pitchFamily="49" charset="0"/>
              </a:rPr>
              <a:t>&gt;= greater than or equal</a:t>
            </a:r>
          </a:p>
          <a:p>
            <a:pPr rtl="0"/>
            <a:r>
              <a:rPr lang="en-US" sz="1400" b="1">
                <a:latin typeface="Lucida Console" pitchFamily="49" charset="0"/>
              </a:rPr>
              <a:t>!= not equal</a:t>
            </a:r>
          </a:p>
          <a:p>
            <a:pPr rtl="0"/>
            <a:r>
              <a:rPr lang="en-US" sz="1400" b="1">
                <a:latin typeface="Lucida Console" pitchFamily="49" charset="0"/>
              </a:rPr>
              <a:t>&amp;&amp; logical and</a:t>
            </a:r>
          </a:p>
          <a:p>
            <a:pPr rtl="0"/>
            <a:r>
              <a:rPr lang="en-US" sz="1400" b="1">
                <a:latin typeface="Lucida Console" pitchFamily="49" charset="0"/>
              </a:rPr>
              <a:t>|| logical or</a:t>
            </a:r>
          </a:p>
          <a:p>
            <a:pPr rtl="0"/>
            <a:r>
              <a:rPr lang="en-US" sz="1400" b="1">
                <a:latin typeface="Lucida Console" pitchFamily="49" charset="0"/>
              </a:rPr>
              <a:t>!  logical not</a:t>
            </a:r>
          </a:p>
        </p:txBody>
      </p:sp>
      <p:sp>
        <p:nvSpPr>
          <p:cNvPr id="39944" name="Rectangle 25"/>
          <p:cNvSpPr>
            <a:spLocks noChangeArrowheads="1"/>
          </p:cNvSpPr>
          <p:nvPr/>
        </p:nvSpPr>
        <p:spPr bwMode="auto">
          <a:xfrm>
            <a:off x="5867400" y="2590800"/>
            <a:ext cx="3048000" cy="2286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he-IL"/>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Copyright @ 2007 Real Time College</a:t>
            </a:r>
          </a:p>
        </p:txBody>
      </p:sp>
      <p:sp>
        <p:nvSpPr>
          <p:cNvPr id="409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C6CDAE4E-D70B-49D3-98CA-66C28E014741}" type="slidenum">
              <a:rPr lang="he-IL" sz="1200" smtClean="0">
                <a:solidFill>
                  <a:srgbClr val="898989"/>
                </a:solidFill>
                <a:cs typeface="Arial" pitchFamily="34" charset="0"/>
              </a:rPr>
              <a:pPr eaLnBrk="1" hangingPunct="1"/>
              <a:t>53</a:t>
            </a:fld>
            <a:endParaRPr lang="en-US" sz="1200" smtClean="0">
              <a:solidFill>
                <a:srgbClr val="898989"/>
              </a:solidFill>
            </a:endParaRPr>
          </a:p>
        </p:txBody>
      </p:sp>
      <p:sp>
        <p:nvSpPr>
          <p:cNvPr id="40964" name="Rectangle 3"/>
          <p:cNvSpPr>
            <a:spLocks noChangeArrowheads="1"/>
          </p:cNvSpPr>
          <p:nvPr/>
        </p:nvSpPr>
        <p:spPr bwMode="auto">
          <a:xfrm>
            <a:off x="500063" y="419100"/>
            <a:ext cx="510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The else keyword</a:t>
            </a:r>
          </a:p>
        </p:txBody>
      </p:sp>
      <p:sp>
        <p:nvSpPr>
          <p:cNvPr id="40965" name="Rectangle 4"/>
          <p:cNvSpPr>
            <a:spLocks noChangeArrowheads="1"/>
          </p:cNvSpPr>
          <p:nvPr/>
        </p:nvSpPr>
        <p:spPr bwMode="auto">
          <a:xfrm>
            <a:off x="533400" y="1524000"/>
            <a:ext cx="81534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r>
              <a:rPr lang="en-US" sz="1800">
                <a:solidFill>
                  <a:schemeClr val="tx2"/>
                </a:solidFill>
                <a:latin typeface="Times New Roman" pitchFamily="18" charset="0"/>
              </a:rPr>
              <a:t>Often your program will want to take one branch if your condition is true, another if it is false.</a:t>
            </a:r>
          </a:p>
          <a:p>
            <a:pPr marL="341313" rtl="0" eaLnBrk="0" hangingPunct="0">
              <a:spcBef>
                <a:spcPct val="50000"/>
              </a:spcBef>
            </a:pPr>
            <a:r>
              <a:rPr lang="en-US" sz="1800">
                <a:solidFill>
                  <a:srgbClr val="0066FF"/>
                </a:solidFill>
                <a:latin typeface="Courier New" pitchFamily="49" charset="0"/>
              </a:rPr>
              <a:t>if (expression)						           {						              	statements;                                                }</a:t>
            </a:r>
          </a:p>
          <a:p>
            <a:pPr marL="341313" rtl="0" eaLnBrk="0" hangingPunct="0">
              <a:spcBef>
                <a:spcPct val="50000"/>
              </a:spcBef>
            </a:pPr>
            <a:r>
              <a:rPr lang="en-US" sz="1800">
                <a:solidFill>
                  <a:srgbClr val="0066FF"/>
                </a:solidFill>
                <a:latin typeface="Courier New" pitchFamily="49" charset="0"/>
              </a:rPr>
              <a:t>else                                                       {						              	statements;                                                }</a:t>
            </a:r>
          </a:p>
          <a:p>
            <a:pPr marL="341313" rtl="0" eaLnBrk="0" hangingPunct="0">
              <a:spcBef>
                <a:spcPct val="50000"/>
              </a:spcBef>
            </a:pPr>
            <a:endParaRPr lang="en-US" sz="1800">
              <a:solidFill>
                <a:schemeClr val="tx2"/>
              </a:solidFill>
              <a:latin typeface="Times New Roman" pitchFamily="18" charset="0"/>
            </a:endParaRPr>
          </a:p>
          <a:p>
            <a:pPr marL="341313" rtl="0" eaLnBrk="0" hangingPunct="0">
              <a:spcBef>
                <a:spcPct val="50000"/>
              </a:spcBef>
            </a:pPr>
            <a:endParaRPr lang="en-US" sz="1800">
              <a:solidFill>
                <a:schemeClr val="tx2"/>
              </a:solidFill>
              <a:latin typeface="Times New Roman" pitchFamily="18" charset="0"/>
            </a:endParaRPr>
          </a:p>
        </p:txBody>
      </p:sp>
      <p:sp>
        <p:nvSpPr>
          <p:cNvPr id="40966" name="Rectangle 6"/>
          <p:cNvSpPr>
            <a:spLocks noChangeArrowheads="1"/>
          </p:cNvSpPr>
          <p:nvPr/>
        </p:nvSpPr>
        <p:spPr bwMode="auto">
          <a:xfrm>
            <a:off x="6400800" y="5791200"/>
            <a:ext cx="249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1800" b="1">
                <a:solidFill>
                  <a:srgbClr val="FF0000"/>
                </a:solidFill>
                <a:latin typeface="Times New Roman" pitchFamily="18" charset="0"/>
              </a:rPr>
              <a:t> **4.6 the else keyword.</a:t>
            </a:r>
          </a:p>
        </p:txBody>
      </p:sp>
      <p:sp>
        <p:nvSpPr>
          <p:cNvPr id="40967" name="Rectangle 10"/>
          <p:cNvSpPr>
            <a:spLocks noChangeArrowheads="1"/>
          </p:cNvSpPr>
          <p:nvPr/>
        </p:nvSpPr>
        <p:spPr bwMode="auto">
          <a:xfrm>
            <a:off x="4038600" y="2819400"/>
            <a:ext cx="4800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40968" name="Rectangle 12"/>
          <p:cNvSpPr>
            <a:spLocks noChangeArrowheads="1"/>
          </p:cNvSpPr>
          <p:nvPr/>
        </p:nvSpPr>
        <p:spPr bwMode="auto">
          <a:xfrm>
            <a:off x="4038600" y="2895600"/>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b="1" dirty="0">
                <a:solidFill>
                  <a:srgbClr val="000077"/>
                </a:solidFill>
                <a:latin typeface="Times New Roman" pitchFamily="18" charset="0"/>
              </a:rPr>
              <a:t>WARNING: </a:t>
            </a:r>
            <a:r>
              <a:rPr lang="en-US" sz="1800" dirty="0">
                <a:solidFill>
                  <a:srgbClr val="000000"/>
                </a:solidFill>
                <a:latin typeface="Times New Roman" pitchFamily="18" charset="0"/>
              </a:rPr>
              <a:t>Many </a:t>
            </a:r>
            <a:r>
              <a:rPr lang="en-US" sz="1800" dirty="0" smtClean="0">
                <a:solidFill>
                  <a:srgbClr val="000000"/>
                </a:solidFill>
                <a:latin typeface="Times New Roman" pitchFamily="18" charset="0"/>
              </a:rPr>
              <a:t>C/C</a:t>
            </a:r>
            <a:r>
              <a:rPr lang="en-US" sz="1800" dirty="0">
                <a:solidFill>
                  <a:srgbClr val="000000"/>
                </a:solidFill>
                <a:latin typeface="Times New Roman" pitchFamily="18" charset="0"/>
              </a:rPr>
              <a:t>++ programmers confuse the </a:t>
            </a:r>
            <a:r>
              <a:rPr lang="en-US" sz="1800" dirty="0">
                <a:solidFill>
                  <a:srgbClr val="FF0000"/>
                </a:solidFill>
                <a:latin typeface="Times New Roman" pitchFamily="18" charset="0"/>
              </a:rPr>
              <a:t>assignment operator (</a:t>
            </a:r>
            <a:r>
              <a:rPr lang="en-US" sz="1800" dirty="0">
                <a:solidFill>
                  <a:srgbClr val="FF0000"/>
                </a:solidFill>
                <a:latin typeface="Courier New" pitchFamily="49" charset="0"/>
              </a:rPr>
              <a:t>=</a:t>
            </a:r>
            <a:r>
              <a:rPr lang="en-US" sz="1800" dirty="0">
                <a:solidFill>
                  <a:srgbClr val="FF0000"/>
                </a:solidFill>
                <a:latin typeface="Times New Roman" pitchFamily="18" charset="0"/>
              </a:rPr>
              <a:t>)</a:t>
            </a:r>
            <a:r>
              <a:rPr lang="en-US" sz="1800" dirty="0">
                <a:solidFill>
                  <a:srgbClr val="000000"/>
                </a:solidFill>
                <a:latin typeface="Times New Roman" pitchFamily="18" charset="0"/>
              </a:rPr>
              <a:t> with the               </a:t>
            </a:r>
            <a:r>
              <a:rPr lang="en-US" sz="1800" dirty="0">
                <a:solidFill>
                  <a:srgbClr val="FF0000"/>
                </a:solidFill>
                <a:latin typeface="Times New Roman" pitchFamily="18" charset="0"/>
              </a:rPr>
              <a:t>equals operator (</a:t>
            </a:r>
            <a:r>
              <a:rPr lang="en-US" sz="1800" dirty="0">
                <a:solidFill>
                  <a:srgbClr val="FF0000"/>
                </a:solidFill>
                <a:latin typeface="Courier New" pitchFamily="49" charset="0"/>
              </a:rPr>
              <a:t>==</a:t>
            </a:r>
            <a:r>
              <a:rPr lang="en-US" sz="1800" dirty="0">
                <a:solidFill>
                  <a:srgbClr val="FF0000"/>
                </a:solidFill>
                <a:latin typeface="Times New Roman" pitchFamily="18" charset="0"/>
              </a:rPr>
              <a:t>).</a:t>
            </a:r>
            <a:r>
              <a:rPr lang="en-US" sz="1800" dirty="0">
                <a:solidFill>
                  <a:srgbClr val="000000"/>
                </a:solidFill>
                <a:latin typeface="Times New Roman" pitchFamily="18" charset="0"/>
              </a:rPr>
              <a:t> This can create a nasty bug in your program.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Copyright @ 2007 Real Time College</a:t>
            </a:r>
          </a:p>
        </p:txBody>
      </p:sp>
      <p:sp>
        <p:nvSpPr>
          <p:cNvPr id="419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A9AE489-67DB-4079-B958-BB9D78CBCF14}" type="slidenum">
              <a:rPr lang="he-IL" sz="1200" smtClean="0">
                <a:solidFill>
                  <a:srgbClr val="898989"/>
                </a:solidFill>
                <a:cs typeface="Arial" pitchFamily="34" charset="0"/>
              </a:rPr>
              <a:pPr eaLnBrk="1" hangingPunct="1"/>
              <a:t>54</a:t>
            </a:fld>
            <a:endParaRPr lang="en-US" sz="1200" smtClean="0">
              <a:solidFill>
                <a:srgbClr val="898989"/>
              </a:solidFill>
            </a:endParaRPr>
          </a:p>
        </p:txBody>
      </p:sp>
      <p:sp>
        <p:nvSpPr>
          <p:cNvPr id="41988" name="Rectangle 3"/>
          <p:cNvSpPr>
            <a:spLocks noChangeArrowheads="1"/>
          </p:cNvSpPr>
          <p:nvPr/>
        </p:nvSpPr>
        <p:spPr bwMode="auto">
          <a:xfrm>
            <a:off x="457200" y="441325"/>
            <a:ext cx="708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Advanced if Statements</a:t>
            </a:r>
          </a:p>
        </p:txBody>
      </p:sp>
      <p:sp>
        <p:nvSpPr>
          <p:cNvPr id="41989" name="Rectangle 4"/>
          <p:cNvSpPr>
            <a:spLocks noChangeArrowheads="1"/>
          </p:cNvSpPr>
          <p:nvPr/>
        </p:nvSpPr>
        <p:spPr bwMode="auto">
          <a:xfrm>
            <a:off x="228600" y="609600"/>
            <a:ext cx="8610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endParaRPr lang="en-US" sz="1800">
              <a:solidFill>
                <a:schemeClr val="tx2"/>
              </a:solidFill>
              <a:latin typeface="Times New Roman" pitchFamily="18" charset="0"/>
            </a:endParaRPr>
          </a:p>
          <a:p>
            <a:pPr marL="341313" rtl="0" eaLnBrk="0" hangingPunct="0">
              <a:spcBef>
                <a:spcPct val="50000"/>
              </a:spcBef>
            </a:pPr>
            <a:endParaRPr lang="en-US" sz="1800">
              <a:solidFill>
                <a:schemeClr val="tx2"/>
              </a:solidFill>
              <a:latin typeface="Times New Roman" pitchFamily="18" charset="0"/>
            </a:endParaRPr>
          </a:p>
        </p:txBody>
      </p:sp>
      <p:sp>
        <p:nvSpPr>
          <p:cNvPr id="41990" name="Rectangle 6"/>
          <p:cNvSpPr>
            <a:spLocks noChangeArrowheads="1"/>
          </p:cNvSpPr>
          <p:nvPr/>
        </p:nvSpPr>
        <p:spPr bwMode="auto">
          <a:xfrm>
            <a:off x="4267200" y="3810000"/>
            <a:ext cx="4648200"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7013" rtl="0" eaLnBrk="0" hangingPunct="0"/>
            <a:r>
              <a:rPr lang="en-US" sz="1800" b="1">
                <a:solidFill>
                  <a:srgbClr val="FF0000"/>
                </a:solidFill>
                <a:latin typeface="Times New Roman" pitchFamily="18" charset="0"/>
              </a:rPr>
              <a:t> **4.6. A complex, nested if statement.</a:t>
            </a:r>
          </a:p>
          <a:p>
            <a:pPr marL="227013" rtl="0" eaLnBrk="0" hangingPunct="0">
              <a:spcBef>
                <a:spcPct val="50000"/>
              </a:spcBef>
            </a:pPr>
            <a:r>
              <a:rPr lang="en-US" sz="1800" b="1">
                <a:solidFill>
                  <a:srgbClr val="FF0000"/>
                </a:solidFill>
                <a:latin typeface="Times New Roman" pitchFamily="18" charset="0"/>
              </a:rPr>
              <a:t> **4.7. how braces help clarify which else             	statement goes with which if          	 statement. </a:t>
            </a:r>
          </a:p>
          <a:p>
            <a:pPr marL="227013" rtl="0" eaLnBrk="0" hangingPunct="0">
              <a:spcBef>
                <a:spcPct val="50000"/>
              </a:spcBef>
            </a:pPr>
            <a:r>
              <a:rPr lang="en-US" sz="1800" b="1">
                <a:solidFill>
                  <a:srgbClr val="FF0000"/>
                </a:solidFill>
                <a:latin typeface="Times New Roman" pitchFamily="18" charset="0"/>
              </a:rPr>
              <a:t> **4.8. the proper use of braces with an if 	statement</a:t>
            </a:r>
          </a:p>
          <a:p>
            <a:pPr marL="227013" rtl="0" eaLnBrk="0" hangingPunct="0"/>
            <a:endParaRPr lang="en-US" sz="1800" b="1">
              <a:solidFill>
                <a:srgbClr val="FF0000"/>
              </a:solidFill>
              <a:latin typeface="Times New Roman" pitchFamily="18" charset="0"/>
            </a:endParaRPr>
          </a:p>
        </p:txBody>
      </p:sp>
      <p:sp>
        <p:nvSpPr>
          <p:cNvPr id="41991" name="Rectangle 10"/>
          <p:cNvSpPr>
            <a:spLocks noChangeArrowheads="1"/>
          </p:cNvSpPr>
          <p:nvPr/>
        </p:nvSpPr>
        <p:spPr bwMode="auto">
          <a:xfrm>
            <a:off x="685800" y="1422400"/>
            <a:ext cx="457200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spcBef>
                <a:spcPct val="50000"/>
              </a:spcBef>
            </a:pPr>
            <a:r>
              <a:rPr lang="en-US" sz="1800">
                <a:solidFill>
                  <a:srgbClr val="0066FF"/>
                </a:solidFill>
                <a:latin typeface="Courier New" pitchFamily="49" charset="0"/>
              </a:rPr>
              <a:t>if (expression1)		           {	                                     	if (expression2)		{				  statement1;</a:t>
            </a:r>
          </a:p>
          <a:p>
            <a:pPr rtl="0" eaLnBrk="0" hangingPunct="0">
              <a:spcBef>
                <a:spcPct val="50000"/>
              </a:spcBef>
            </a:pPr>
            <a:r>
              <a:rPr lang="en-US" sz="1800">
                <a:solidFill>
                  <a:srgbClr val="0066FF"/>
                </a:solidFill>
                <a:latin typeface="Courier New" pitchFamily="49" charset="0"/>
              </a:rPr>
              <a:t>	}                                	else                          	{				  statement2;</a:t>
            </a:r>
          </a:p>
          <a:p>
            <a:pPr rtl="0" eaLnBrk="0" hangingPunct="0">
              <a:spcBef>
                <a:spcPct val="50000"/>
              </a:spcBef>
            </a:pPr>
            <a:r>
              <a:rPr lang="en-US" sz="1800">
                <a:solidFill>
                  <a:srgbClr val="0066FF"/>
                </a:solidFill>
                <a:latin typeface="Courier New" pitchFamily="49" charset="0"/>
              </a:rPr>
              <a:t>	} </a:t>
            </a:r>
          </a:p>
          <a:p>
            <a:pPr rtl="0" eaLnBrk="0" hangingPunct="0">
              <a:spcBef>
                <a:spcPct val="50000"/>
              </a:spcBef>
            </a:pPr>
            <a:r>
              <a:rPr lang="en-US" sz="1800">
                <a:solidFill>
                  <a:srgbClr val="0066FF"/>
                </a:solidFill>
                <a:latin typeface="Courier New" pitchFamily="49" charset="0"/>
              </a:rPr>
              <a:t>}                                        else                                                       {						              	statements;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Copyright @ 2007 Real Time College</a:t>
            </a:r>
          </a:p>
        </p:txBody>
      </p:sp>
      <p:sp>
        <p:nvSpPr>
          <p:cNvPr id="430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D72EFF0-23C9-4010-8F4C-F0C1D9D7C436}" type="slidenum">
              <a:rPr lang="he-IL" sz="1200" smtClean="0">
                <a:solidFill>
                  <a:srgbClr val="898989"/>
                </a:solidFill>
                <a:cs typeface="Arial" pitchFamily="34" charset="0"/>
              </a:rPr>
              <a:pPr eaLnBrk="1" hangingPunct="1"/>
              <a:t>55</a:t>
            </a:fld>
            <a:endParaRPr lang="en-US" sz="1200" smtClean="0">
              <a:solidFill>
                <a:srgbClr val="898989"/>
              </a:solidFill>
            </a:endParaRPr>
          </a:p>
        </p:txBody>
      </p:sp>
      <p:sp>
        <p:nvSpPr>
          <p:cNvPr id="43012" name="Rectangle 3"/>
          <p:cNvSpPr>
            <a:spLocks noChangeArrowheads="1"/>
          </p:cNvSpPr>
          <p:nvPr/>
        </p:nvSpPr>
        <p:spPr bwMode="auto">
          <a:xfrm>
            <a:off x="381000" y="401638"/>
            <a:ext cx="708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else if Statements</a:t>
            </a:r>
          </a:p>
        </p:txBody>
      </p:sp>
      <p:sp>
        <p:nvSpPr>
          <p:cNvPr id="43013" name="Rectangle 4"/>
          <p:cNvSpPr>
            <a:spLocks noChangeArrowheads="1"/>
          </p:cNvSpPr>
          <p:nvPr/>
        </p:nvSpPr>
        <p:spPr bwMode="auto">
          <a:xfrm>
            <a:off x="228600" y="609600"/>
            <a:ext cx="8610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endParaRPr lang="en-US" sz="1800">
              <a:solidFill>
                <a:schemeClr val="tx2"/>
              </a:solidFill>
              <a:latin typeface="Times New Roman" pitchFamily="18" charset="0"/>
            </a:endParaRPr>
          </a:p>
          <a:p>
            <a:pPr marL="341313" rtl="0" eaLnBrk="0" hangingPunct="0">
              <a:spcBef>
                <a:spcPct val="50000"/>
              </a:spcBef>
            </a:pPr>
            <a:endParaRPr lang="en-US" sz="1800">
              <a:solidFill>
                <a:schemeClr val="tx2"/>
              </a:solidFill>
              <a:latin typeface="Times New Roman" pitchFamily="18" charset="0"/>
            </a:endParaRPr>
          </a:p>
        </p:txBody>
      </p:sp>
      <p:sp>
        <p:nvSpPr>
          <p:cNvPr id="43014" name="Rectangle 10"/>
          <p:cNvSpPr>
            <a:spLocks noChangeArrowheads="1"/>
          </p:cNvSpPr>
          <p:nvPr/>
        </p:nvSpPr>
        <p:spPr bwMode="auto">
          <a:xfrm>
            <a:off x="696913" y="1389063"/>
            <a:ext cx="45720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spcBef>
                <a:spcPct val="50000"/>
              </a:spcBef>
            </a:pPr>
            <a:r>
              <a:rPr lang="en-US" sz="1800">
                <a:solidFill>
                  <a:srgbClr val="0066FF"/>
                </a:solidFill>
                <a:latin typeface="Courier New" pitchFamily="49" charset="0"/>
              </a:rPr>
              <a:t>if (expression1)		           {	                                     </a:t>
            </a:r>
          </a:p>
          <a:p>
            <a:pPr rtl="0" eaLnBrk="0" hangingPunct="0">
              <a:spcBef>
                <a:spcPct val="50000"/>
              </a:spcBef>
            </a:pPr>
            <a:r>
              <a:rPr lang="en-US" sz="1800">
                <a:solidFill>
                  <a:srgbClr val="0066FF"/>
                </a:solidFill>
                <a:latin typeface="Courier New" pitchFamily="49" charset="0"/>
              </a:rPr>
              <a:t>	statement1;</a:t>
            </a:r>
          </a:p>
          <a:p>
            <a:pPr rtl="0" eaLnBrk="0" hangingPunct="0">
              <a:spcBef>
                <a:spcPct val="50000"/>
              </a:spcBef>
            </a:pPr>
            <a:r>
              <a:rPr lang="en-US" sz="1800">
                <a:solidFill>
                  <a:srgbClr val="0066FF"/>
                </a:solidFill>
                <a:latin typeface="Courier New" pitchFamily="49" charset="0"/>
              </a:rPr>
              <a:t>}                                else if (expression2)                          {				  	statement2;</a:t>
            </a:r>
          </a:p>
          <a:p>
            <a:pPr rtl="0" eaLnBrk="0" hangingPunct="0">
              <a:spcBef>
                <a:spcPct val="50000"/>
              </a:spcBef>
            </a:pPr>
            <a:r>
              <a:rPr lang="en-US" sz="1800">
                <a:solidFill>
                  <a:srgbClr val="0066FF"/>
                </a:solidFill>
                <a:latin typeface="Courier New" pitchFamily="49" charset="0"/>
              </a:rPr>
              <a:t>}                                        </a:t>
            </a:r>
          </a:p>
          <a:p>
            <a:pPr rtl="0" eaLnBrk="0" hangingPunct="0">
              <a:spcBef>
                <a:spcPct val="50000"/>
              </a:spcBef>
            </a:pPr>
            <a:r>
              <a:rPr lang="en-US" sz="1800">
                <a:solidFill>
                  <a:srgbClr val="0066FF"/>
                </a:solidFill>
                <a:latin typeface="Courier New" pitchFamily="49" charset="0"/>
              </a:rPr>
              <a:t>else if (expression3)</a:t>
            </a:r>
          </a:p>
          <a:p>
            <a:pPr rtl="0" eaLnBrk="0" hangingPunct="0">
              <a:spcBef>
                <a:spcPct val="50000"/>
              </a:spcBef>
            </a:pPr>
            <a:r>
              <a:rPr lang="en-US" sz="1800">
                <a:solidFill>
                  <a:srgbClr val="0066FF"/>
                </a:solidFill>
                <a:latin typeface="Courier New" pitchFamily="49" charset="0"/>
              </a:rPr>
              <a:t>...</a:t>
            </a:r>
          </a:p>
          <a:p>
            <a:pPr rtl="0" eaLnBrk="0" hangingPunct="0">
              <a:spcBef>
                <a:spcPct val="50000"/>
              </a:spcBef>
            </a:pPr>
            <a:r>
              <a:rPr lang="en-US" sz="1800">
                <a:solidFill>
                  <a:srgbClr val="0066FF"/>
                </a:solidFill>
                <a:latin typeface="Courier New" pitchFamily="49" charset="0"/>
              </a:rPr>
              <a:t>else                                                       {						              	statement;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Copyright @ 2007 Real Time College</a:t>
            </a:r>
          </a:p>
        </p:txBody>
      </p:sp>
      <p:sp>
        <p:nvSpPr>
          <p:cNvPr id="440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B2B93FB-A0B5-493E-B6C6-A48FEB3669EE}" type="slidenum">
              <a:rPr lang="he-IL" sz="1200" smtClean="0">
                <a:solidFill>
                  <a:srgbClr val="898989"/>
                </a:solidFill>
                <a:cs typeface="Arial" pitchFamily="34" charset="0"/>
              </a:rPr>
              <a:pPr eaLnBrk="1" hangingPunct="1"/>
              <a:t>56</a:t>
            </a:fld>
            <a:endParaRPr lang="en-US" sz="1200" smtClean="0">
              <a:solidFill>
                <a:srgbClr val="898989"/>
              </a:solidFill>
            </a:endParaRPr>
          </a:p>
        </p:txBody>
      </p:sp>
      <p:sp>
        <p:nvSpPr>
          <p:cNvPr id="44036" name="Rectangle 3"/>
          <p:cNvSpPr>
            <a:spLocks noChangeArrowheads="1"/>
          </p:cNvSpPr>
          <p:nvPr/>
        </p:nvSpPr>
        <p:spPr bwMode="auto">
          <a:xfrm>
            <a:off x="458788" y="447675"/>
            <a:ext cx="510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Logical Operators</a:t>
            </a:r>
          </a:p>
        </p:txBody>
      </p:sp>
      <p:sp>
        <p:nvSpPr>
          <p:cNvPr id="44037" name="Rectangle 4"/>
          <p:cNvSpPr>
            <a:spLocks noChangeArrowheads="1"/>
          </p:cNvSpPr>
          <p:nvPr/>
        </p:nvSpPr>
        <p:spPr bwMode="auto">
          <a:xfrm>
            <a:off x="228600" y="609600"/>
            <a:ext cx="8610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endParaRPr lang="en-US" sz="1800">
              <a:solidFill>
                <a:schemeClr val="tx2"/>
              </a:solidFill>
              <a:latin typeface="Times New Roman" pitchFamily="18" charset="0"/>
            </a:endParaRPr>
          </a:p>
          <a:p>
            <a:pPr marL="341313" rtl="0" eaLnBrk="0" hangingPunct="0">
              <a:spcBef>
                <a:spcPct val="50000"/>
              </a:spcBef>
            </a:pPr>
            <a:endParaRPr lang="en-US" sz="1800">
              <a:solidFill>
                <a:schemeClr val="tx2"/>
              </a:solidFill>
              <a:latin typeface="Times New Roman" pitchFamily="18" charset="0"/>
            </a:endParaRPr>
          </a:p>
        </p:txBody>
      </p:sp>
      <p:sp>
        <p:nvSpPr>
          <p:cNvPr id="44038" name="Rectangle 14"/>
          <p:cNvSpPr>
            <a:spLocks noChangeArrowheads="1"/>
          </p:cNvSpPr>
          <p:nvPr/>
        </p:nvSpPr>
        <p:spPr bwMode="auto">
          <a:xfrm>
            <a:off x="533400" y="1600200"/>
            <a:ext cx="86106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r>
              <a:rPr lang="en-US" sz="1800" dirty="0">
                <a:solidFill>
                  <a:schemeClr val="tx2"/>
                </a:solidFill>
                <a:latin typeface="Times New Roman" pitchFamily="18" charset="0"/>
              </a:rPr>
              <a:t>A program might need to determine that couple of conditions are true, or that some other condition is true, in order to take an action.</a:t>
            </a:r>
          </a:p>
          <a:p>
            <a:pPr marL="341313" rtl="0" eaLnBrk="0" hangingPunct="0">
              <a:spcBef>
                <a:spcPct val="50000"/>
              </a:spcBef>
            </a:pPr>
            <a:r>
              <a:rPr lang="en-US" sz="1800" dirty="0">
                <a:solidFill>
                  <a:schemeClr val="tx2"/>
                </a:solidFill>
                <a:latin typeface="Times New Roman" pitchFamily="18" charset="0"/>
              </a:rPr>
              <a:t>Imagine a sophisticated alarm system that has this logic: "If the door alarm sounds AND it is after six p.m. AND it is NOT a holiday, OR if it is a weekend, then call the police." </a:t>
            </a:r>
            <a:r>
              <a:rPr lang="en-US" sz="1800" dirty="0" smtClean="0">
                <a:solidFill>
                  <a:schemeClr val="tx2"/>
                </a:solidFill>
                <a:latin typeface="Times New Roman" pitchFamily="18" charset="0"/>
              </a:rPr>
              <a:t>C/C</a:t>
            </a:r>
            <a:r>
              <a:rPr lang="en-US" sz="1800" dirty="0">
                <a:solidFill>
                  <a:schemeClr val="tx2"/>
                </a:solidFill>
                <a:latin typeface="Times New Roman" pitchFamily="18" charset="0"/>
              </a:rPr>
              <a:t>++'s three logical operators are used to make this kind of evaluation.</a:t>
            </a:r>
          </a:p>
          <a:p>
            <a:pPr marL="341313" rtl="0" eaLnBrk="0" hangingPunct="0">
              <a:spcBef>
                <a:spcPct val="50000"/>
              </a:spcBef>
            </a:pPr>
            <a:endParaRPr lang="en-US" sz="1800" dirty="0">
              <a:solidFill>
                <a:schemeClr val="tx2"/>
              </a:solidFill>
              <a:latin typeface="Times New Roman" pitchFamily="18" charset="0"/>
            </a:endParaRPr>
          </a:p>
          <a:p>
            <a:pPr marL="341313" rtl="0" eaLnBrk="0" hangingPunct="0">
              <a:spcBef>
                <a:spcPct val="50000"/>
              </a:spcBef>
            </a:pPr>
            <a:endParaRPr lang="en-US" sz="1800" dirty="0">
              <a:solidFill>
                <a:schemeClr val="tx2"/>
              </a:solidFill>
              <a:latin typeface="Times New Roman" pitchFamily="18" charset="0"/>
            </a:endParaRPr>
          </a:p>
        </p:txBody>
      </p:sp>
      <p:sp>
        <p:nvSpPr>
          <p:cNvPr id="44039" name="Text Box 16"/>
          <p:cNvSpPr txBox="1">
            <a:spLocks noChangeArrowheads="1"/>
          </p:cNvSpPr>
          <p:nvPr/>
        </p:nvSpPr>
        <p:spPr bwMode="auto">
          <a:xfrm>
            <a:off x="5562600" y="3429000"/>
            <a:ext cx="2133600"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400" b="1" u="sng" dirty="0" smtClean="0">
                <a:solidFill>
                  <a:srgbClr val="FF0000"/>
                </a:solidFill>
                <a:latin typeface="Lucida Console" pitchFamily="49" charset="0"/>
              </a:rPr>
              <a:t>Bitwise operators:</a:t>
            </a:r>
            <a:endParaRPr lang="en-US" sz="1400" b="1" u="sng" dirty="0">
              <a:solidFill>
                <a:srgbClr val="FF0000"/>
              </a:solidFill>
              <a:latin typeface="Lucida Console" pitchFamily="49" charset="0"/>
            </a:endParaRPr>
          </a:p>
          <a:p>
            <a:pPr rtl="0"/>
            <a:endParaRPr lang="en-US" sz="1400" b="1" u="sng" dirty="0">
              <a:solidFill>
                <a:srgbClr val="FF0000"/>
              </a:solidFill>
              <a:latin typeface="Lucida Console" pitchFamily="49" charset="0"/>
            </a:endParaRPr>
          </a:p>
          <a:p>
            <a:pPr rtl="0"/>
            <a:r>
              <a:rPr lang="en-US" sz="1400" b="1" dirty="0">
                <a:latin typeface="Lucida Console" pitchFamily="49" charset="0"/>
              </a:rPr>
              <a:t>&amp;  - bitwise and</a:t>
            </a:r>
          </a:p>
          <a:p>
            <a:pPr rtl="0"/>
            <a:r>
              <a:rPr lang="en-US" sz="1400" b="1" dirty="0">
                <a:latin typeface="Lucida Console" pitchFamily="49" charset="0"/>
              </a:rPr>
              <a:t>|  - bitwise or</a:t>
            </a:r>
          </a:p>
          <a:p>
            <a:pPr rtl="0"/>
            <a:r>
              <a:rPr lang="en-US" sz="1400" b="1" dirty="0">
                <a:latin typeface="Lucida Console" pitchFamily="49" charset="0"/>
              </a:rPr>
              <a:t>^  - bitwise </a:t>
            </a:r>
            <a:r>
              <a:rPr lang="en-US" sz="1400" b="1" dirty="0" err="1">
                <a:latin typeface="Lucida Console" pitchFamily="49" charset="0"/>
              </a:rPr>
              <a:t>xor</a:t>
            </a:r>
            <a:endParaRPr lang="en-US" sz="1400" b="1" dirty="0">
              <a:latin typeface="Lucida Console" pitchFamily="49" charset="0"/>
            </a:endParaRPr>
          </a:p>
          <a:p>
            <a:pPr rtl="0"/>
            <a:r>
              <a:rPr lang="en-US" sz="1400" b="1" dirty="0">
                <a:latin typeface="Lucida Console" pitchFamily="49" charset="0"/>
              </a:rPr>
              <a:t>~  - bitwise not</a:t>
            </a:r>
          </a:p>
          <a:p>
            <a:pPr rtl="0"/>
            <a:r>
              <a:rPr lang="en-US" sz="1400" b="1" dirty="0">
                <a:latin typeface="Lucida Console" pitchFamily="49" charset="0"/>
              </a:rPr>
              <a:t>&lt;&lt; - shift left</a:t>
            </a:r>
          </a:p>
          <a:p>
            <a:pPr rtl="0"/>
            <a:r>
              <a:rPr lang="en-US" sz="1400" b="1" dirty="0">
                <a:latin typeface="Lucida Console" pitchFamily="49" charset="0"/>
              </a:rPr>
              <a:t>&gt;&gt; - shift right</a:t>
            </a:r>
          </a:p>
        </p:txBody>
      </p:sp>
      <p:sp>
        <p:nvSpPr>
          <p:cNvPr id="44040" name="Text Box 17"/>
          <p:cNvSpPr txBox="1">
            <a:spLocks noChangeArrowheads="1"/>
          </p:cNvSpPr>
          <p:nvPr/>
        </p:nvSpPr>
        <p:spPr bwMode="auto">
          <a:xfrm>
            <a:off x="990600" y="3429000"/>
            <a:ext cx="3276600" cy="11695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400" b="1" u="sng" dirty="0" smtClean="0">
                <a:solidFill>
                  <a:srgbClr val="FF0000"/>
                </a:solidFill>
                <a:latin typeface="Lucida Console" pitchFamily="49" charset="0"/>
              </a:rPr>
              <a:t>Conditions usage ..</a:t>
            </a:r>
            <a:endParaRPr lang="en-US" sz="1400" b="1" u="sng" dirty="0">
              <a:solidFill>
                <a:srgbClr val="FF0000"/>
              </a:solidFill>
              <a:latin typeface="Lucida Console" pitchFamily="49" charset="0"/>
            </a:endParaRPr>
          </a:p>
          <a:p>
            <a:pPr rtl="0"/>
            <a:endParaRPr lang="en-US" sz="1400" b="1" u="sng" dirty="0">
              <a:solidFill>
                <a:srgbClr val="FF0000"/>
              </a:solidFill>
              <a:latin typeface="Lucida Console" pitchFamily="49" charset="0"/>
            </a:endParaRPr>
          </a:p>
          <a:p>
            <a:pPr rtl="0"/>
            <a:r>
              <a:rPr lang="en-US" sz="1400" b="1" dirty="0">
                <a:latin typeface="Lucida Console" pitchFamily="49" charset="0"/>
              </a:rPr>
              <a:t>&amp;&amp; -  logical and</a:t>
            </a:r>
          </a:p>
          <a:p>
            <a:pPr rtl="0"/>
            <a:r>
              <a:rPr lang="en-US" sz="1400" b="1" dirty="0">
                <a:latin typeface="Lucida Console" pitchFamily="49" charset="0"/>
              </a:rPr>
              <a:t>|| -  logical or</a:t>
            </a:r>
          </a:p>
          <a:p>
            <a:pPr rtl="0"/>
            <a:r>
              <a:rPr lang="en-US" sz="1400" b="1" dirty="0">
                <a:latin typeface="Lucida Console" pitchFamily="49" charset="0"/>
              </a:rPr>
              <a:t>!  -  logical not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Copyright @ 2007 Real Time College</a:t>
            </a:r>
          </a:p>
        </p:txBody>
      </p:sp>
      <p:sp>
        <p:nvSpPr>
          <p:cNvPr id="450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FD3518F-91A3-41BD-9474-BA3B898F12CE}" type="slidenum">
              <a:rPr lang="he-IL" sz="1200" smtClean="0">
                <a:solidFill>
                  <a:srgbClr val="898989"/>
                </a:solidFill>
                <a:cs typeface="Arial" pitchFamily="34" charset="0"/>
              </a:rPr>
              <a:pPr eaLnBrk="1" hangingPunct="1"/>
              <a:t>57</a:t>
            </a:fld>
            <a:endParaRPr lang="en-US" sz="1200" smtClean="0">
              <a:solidFill>
                <a:srgbClr val="898989"/>
              </a:solidFill>
            </a:endParaRPr>
          </a:p>
        </p:txBody>
      </p:sp>
      <p:sp>
        <p:nvSpPr>
          <p:cNvPr id="45060" name="Rectangle 4"/>
          <p:cNvSpPr>
            <a:spLocks noChangeArrowheads="1"/>
          </p:cNvSpPr>
          <p:nvPr/>
        </p:nvSpPr>
        <p:spPr bwMode="auto">
          <a:xfrm>
            <a:off x="228600" y="609600"/>
            <a:ext cx="8610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endParaRPr lang="en-US" sz="1800">
              <a:solidFill>
                <a:schemeClr val="tx2"/>
              </a:solidFill>
              <a:latin typeface="Times New Roman" pitchFamily="18" charset="0"/>
            </a:endParaRPr>
          </a:p>
          <a:p>
            <a:pPr marL="341313" rtl="0" eaLnBrk="0" hangingPunct="0">
              <a:spcBef>
                <a:spcPct val="50000"/>
              </a:spcBef>
            </a:pPr>
            <a:endParaRPr lang="en-US" sz="1800">
              <a:solidFill>
                <a:schemeClr val="tx2"/>
              </a:solidFill>
              <a:latin typeface="Times New Roman" pitchFamily="18" charset="0"/>
            </a:endParaRPr>
          </a:p>
        </p:txBody>
      </p:sp>
      <p:sp>
        <p:nvSpPr>
          <p:cNvPr id="45061" name="Rectangle 5"/>
          <p:cNvSpPr>
            <a:spLocks noChangeArrowheads="1"/>
          </p:cNvSpPr>
          <p:nvPr/>
        </p:nvSpPr>
        <p:spPr bwMode="auto">
          <a:xfrm>
            <a:off x="228600" y="609600"/>
            <a:ext cx="8610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endParaRPr lang="en-US" sz="1800">
              <a:solidFill>
                <a:schemeClr val="tx2"/>
              </a:solidFill>
              <a:latin typeface="Times New Roman" pitchFamily="18" charset="0"/>
            </a:endParaRPr>
          </a:p>
          <a:p>
            <a:pPr marL="341313" rtl="0" eaLnBrk="0" hangingPunct="0">
              <a:spcBef>
                <a:spcPct val="50000"/>
              </a:spcBef>
            </a:pPr>
            <a:endParaRPr lang="en-US" sz="1800">
              <a:solidFill>
                <a:schemeClr val="tx2"/>
              </a:solidFill>
              <a:latin typeface="Times New Roman" pitchFamily="18" charset="0"/>
            </a:endParaRPr>
          </a:p>
        </p:txBody>
      </p:sp>
      <p:sp>
        <p:nvSpPr>
          <p:cNvPr id="45062" name="Rectangle 7"/>
          <p:cNvSpPr>
            <a:spLocks noChangeArrowheads="1"/>
          </p:cNvSpPr>
          <p:nvPr/>
        </p:nvSpPr>
        <p:spPr bwMode="auto">
          <a:xfrm>
            <a:off x="838200" y="1600200"/>
            <a:ext cx="7848600"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rPr>
              <a:t>A logical </a:t>
            </a:r>
            <a:r>
              <a:rPr lang="en-US" sz="1800" dirty="0">
                <a:solidFill>
                  <a:srgbClr val="000000"/>
                </a:solidFill>
                <a:latin typeface="Courier New" pitchFamily="49" charset="0"/>
              </a:rPr>
              <a:t>AND </a:t>
            </a:r>
            <a:r>
              <a:rPr lang="en-US" sz="1800" dirty="0">
                <a:solidFill>
                  <a:srgbClr val="000000"/>
                </a:solidFill>
                <a:latin typeface="Times New Roman" pitchFamily="18" charset="0"/>
              </a:rPr>
              <a:t>statement evaluates two expressions, and </a:t>
            </a:r>
            <a:r>
              <a:rPr lang="en-US" sz="1800" dirty="0">
                <a:solidFill>
                  <a:srgbClr val="FF0000"/>
                </a:solidFill>
                <a:latin typeface="Times New Roman" pitchFamily="18" charset="0"/>
              </a:rPr>
              <a:t>if both expressions are true, the logical </a:t>
            </a:r>
            <a:r>
              <a:rPr lang="en-US" sz="1800" dirty="0">
                <a:solidFill>
                  <a:srgbClr val="FF0000"/>
                </a:solidFill>
                <a:latin typeface="Courier New" pitchFamily="49" charset="0"/>
              </a:rPr>
              <a:t>AND </a:t>
            </a:r>
            <a:r>
              <a:rPr lang="en-US" sz="1800" dirty="0">
                <a:solidFill>
                  <a:srgbClr val="FF0000"/>
                </a:solidFill>
                <a:latin typeface="Times New Roman" pitchFamily="18" charset="0"/>
              </a:rPr>
              <a:t>statement is true</a:t>
            </a:r>
            <a:r>
              <a:rPr lang="en-US" sz="1800" dirty="0">
                <a:solidFill>
                  <a:srgbClr val="000000"/>
                </a:solidFill>
                <a:latin typeface="Times New Roman" pitchFamily="18" charset="0"/>
              </a:rPr>
              <a:t> .                                                                      </a:t>
            </a:r>
          </a:p>
          <a:p>
            <a:pPr rtl="0" eaLnBrk="0" hangingPunct="0">
              <a:spcBef>
                <a:spcPct val="50000"/>
              </a:spcBef>
            </a:pPr>
            <a:r>
              <a:rPr lang="en-US" sz="1800" dirty="0">
                <a:solidFill>
                  <a:srgbClr val="000000"/>
                </a:solidFill>
                <a:latin typeface="Times New Roman" pitchFamily="18" charset="0"/>
              </a:rPr>
              <a:t>If it is true that you are hungry, AND it is true that you have money, THEN it is true that you can buy lunch. Thus,</a:t>
            </a:r>
          </a:p>
          <a:p>
            <a:pPr rtl="0" eaLnBrk="0" hangingPunct="0">
              <a:spcBef>
                <a:spcPct val="50000"/>
              </a:spcBef>
            </a:pPr>
            <a:r>
              <a:rPr lang="en-US" sz="1800" dirty="0">
                <a:solidFill>
                  <a:srgbClr val="0066FF"/>
                </a:solidFill>
                <a:latin typeface="Courier New" pitchFamily="49" charset="0"/>
              </a:rPr>
              <a:t>if ( (x == 5) &amp;&amp; (y == 5) )</a:t>
            </a:r>
          </a:p>
          <a:p>
            <a:pPr rtl="0" eaLnBrk="0" hangingPunct="0">
              <a:spcBef>
                <a:spcPct val="50000"/>
              </a:spcBef>
            </a:pPr>
            <a:r>
              <a:rPr lang="en-US" sz="1800" dirty="0">
                <a:solidFill>
                  <a:srgbClr val="000000"/>
                </a:solidFill>
                <a:latin typeface="Times New Roman" pitchFamily="18" charset="0"/>
              </a:rPr>
              <a:t>would evaluate </a:t>
            </a:r>
            <a:r>
              <a:rPr lang="en-US" sz="1800" dirty="0">
                <a:solidFill>
                  <a:srgbClr val="000000"/>
                </a:solidFill>
                <a:latin typeface="Courier New" pitchFamily="49" charset="0"/>
              </a:rPr>
              <a:t>TRUE </a:t>
            </a:r>
            <a:r>
              <a:rPr lang="en-US" sz="1800" dirty="0">
                <a:solidFill>
                  <a:srgbClr val="000000"/>
                </a:solidFill>
                <a:latin typeface="Times New Roman" pitchFamily="18" charset="0"/>
              </a:rPr>
              <a:t>if  both </a:t>
            </a:r>
            <a:r>
              <a:rPr lang="en-US" sz="1800" dirty="0">
                <a:solidFill>
                  <a:srgbClr val="000000"/>
                </a:solidFill>
                <a:latin typeface="Courier New" pitchFamily="49" charset="0"/>
              </a:rPr>
              <a:t>x </a:t>
            </a:r>
            <a:r>
              <a:rPr lang="en-US" sz="1800" dirty="0">
                <a:solidFill>
                  <a:srgbClr val="000000"/>
                </a:solidFill>
                <a:latin typeface="Times New Roman" pitchFamily="18" charset="0"/>
              </a:rPr>
              <a:t>and  </a:t>
            </a:r>
            <a:r>
              <a:rPr lang="en-US" sz="1800" dirty="0">
                <a:solidFill>
                  <a:srgbClr val="000000"/>
                </a:solidFill>
                <a:latin typeface="Courier New" pitchFamily="49" charset="0"/>
              </a:rPr>
              <a:t>y </a:t>
            </a:r>
            <a:r>
              <a:rPr lang="en-US" sz="1800" dirty="0">
                <a:solidFill>
                  <a:srgbClr val="000000"/>
                </a:solidFill>
                <a:latin typeface="Times New Roman" pitchFamily="18" charset="0"/>
              </a:rPr>
              <a:t>are equal to 5, and it would evaluate </a:t>
            </a:r>
            <a:r>
              <a:rPr lang="en-US" sz="1800" dirty="0">
                <a:solidFill>
                  <a:srgbClr val="000000"/>
                </a:solidFill>
                <a:latin typeface="Courier New" pitchFamily="49" charset="0"/>
              </a:rPr>
              <a:t>FALSE </a:t>
            </a:r>
            <a:r>
              <a:rPr lang="en-US" sz="1800" dirty="0">
                <a:solidFill>
                  <a:srgbClr val="000000"/>
                </a:solidFill>
                <a:latin typeface="Times New Roman" pitchFamily="18" charset="0"/>
              </a:rPr>
              <a:t>if either one is not equal to 5.</a:t>
            </a:r>
          </a:p>
          <a:p>
            <a:pPr rtl="0" eaLnBrk="0" hangingPunct="0">
              <a:spcBef>
                <a:spcPct val="50000"/>
              </a:spcBef>
            </a:pPr>
            <a:r>
              <a:rPr lang="en-US" sz="1800" dirty="0" smtClean="0">
                <a:solidFill>
                  <a:srgbClr val="000000"/>
                </a:solidFill>
                <a:latin typeface="Times New Roman" pitchFamily="18" charset="0"/>
              </a:rPr>
              <a:t>Note </a:t>
            </a:r>
            <a:r>
              <a:rPr lang="en-US" sz="1800" dirty="0">
                <a:solidFill>
                  <a:srgbClr val="000000"/>
                </a:solidFill>
                <a:latin typeface="Times New Roman" pitchFamily="18" charset="0"/>
              </a:rPr>
              <a:t>that </a:t>
            </a:r>
            <a:r>
              <a:rPr lang="en-US" sz="1800" dirty="0">
                <a:solidFill>
                  <a:srgbClr val="FF0000"/>
                </a:solidFill>
                <a:latin typeface="Times New Roman" pitchFamily="18" charset="0"/>
              </a:rPr>
              <a:t>both sides must be true for the entire expression to be true</a:t>
            </a:r>
            <a:r>
              <a:rPr lang="en-US" sz="1800" dirty="0">
                <a:solidFill>
                  <a:srgbClr val="000000"/>
                </a:solidFill>
                <a:latin typeface="Times New Roman" pitchFamily="18" charset="0"/>
              </a:rPr>
              <a:t>.</a:t>
            </a:r>
          </a:p>
          <a:p>
            <a:pPr rtl="0" eaLnBrk="0" hangingPunct="0">
              <a:spcBef>
                <a:spcPct val="50000"/>
              </a:spcBef>
            </a:pPr>
            <a:r>
              <a:rPr lang="en-US" sz="1800" dirty="0">
                <a:solidFill>
                  <a:srgbClr val="000000"/>
                </a:solidFill>
                <a:latin typeface="Times New Roman" pitchFamily="18" charset="0"/>
              </a:rPr>
              <a:t>Note that the logical </a:t>
            </a:r>
            <a:r>
              <a:rPr lang="en-US" sz="1800" dirty="0">
                <a:solidFill>
                  <a:srgbClr val="000000"/>
                </a:solidFill>
                <a:latin typeface="Courier New" pitchFamily="49" charset="0"/>
              </a:rPr>
              <a:t>AND </a:t>
            </a:r>
            <a:r>
              <a:rPr lang="en-US" sz="1800" dirty="0">
                <a:solidFill>
                  <a:srgbClr val="000000"/>
                </a:solidFill>
                <a:latin typeface="Times New Roman" pitchFamily="18" charset="0"/>
              </a:rPr>
              <a:t>is two </a:t>
            </a:r>
            <a:r>
              <a:rPr lang="en-US" sz="1800" dirty="0">
                <a:solidFill>
                  <a:srgbClr val="000000"/>
                </a:solidFill>
                <a:latin typeface="Courier New" pitchFamily="49" charset="0"/>
              </a:rPr>
              <a:t>&amp;&amp; </a:t>
            </a:r>
            <a:r>
              <a:rPr lang="en-US" sz="1800" dirty="0">
                <a:solidFill>
                  <a:srgbClr val="000000"/>
                </a:solidFill>
                <a:latin typeface="Times New Roman" pitchFamily="18" charset="0"/>
              </a:rPr>
              <a:t>symbols, A single </a:t>
            </a:r>
            <a:r>
              <a:rPr lang="en-US" sz="1800" dirty="0">
                <a:solidFill>
                  <a:srgbClr val="000000"/>
                </a:solidFill>
                <a:latin typeface="Courier New" pitchFamily="49" charset="0"/>
              </a:rPr>
              <a:t>&amp; </a:t>
            </a:r>
            <a:r>
              <a:rPr lang="en-US" sz="1800" dirty="0">
                <a:solidFill>
                  <a:srgbClr val="000000"/>
                </a:solidFill>
                <a:latin typeface="Times New Roman" pitchFamily="18" charset="0"/>
              </a:rPr>
              <a:t>symbol is a different operator.</a:t>
            </a:r>
          </a:p>
          <a:p>
            <a:pPr rtl="0" eaLnBrk="0" hangingPunct="0">
              <a:spcBef>
                <a:spcPct val="50000"/>
              </a:spcBef>
            </a:pPr>
            <a:endParaRPr lang="en-US" sz="1800" dirty="0">
              <a:solidFill>
                <a:srgbClr val="000000"/>
              </a:solidFill>
              <a:latin typeface="Times New Roman" pitchFamily="18" charset="0"/>
            </a:endParaRPr>
          </a:p>
        </p:txBody>
      </p:sp>
      <p:sp>
        <p:nvSpPr>
          <p:cNvPr id="45063" name="Rectangle 8"/>
          <p:cNvSpPr>
            <a:spLocks noChangeArrowheads="1"/>
          </p:cNvSpPr>
          <p:nvPr/>
        </p:nvSpPr>
        <p:spPr bwMode="auto">
          <a:xfrm>
            <a:off x="2362200" y="5257800"/>
            <a:ext cx="4572000" cy="762000"/>
          </a:xfrm>
          <a:prstGeom prst="rect">
            <a:avLst/>
          </a:prstGeom>
          <a:solidFill>
            <a:schemeClr val="bg1"/>
          </a:solidFill>
          <a:ln w="28575" algn="ctr">
            <a:solidFill>
              <a:schemeClr val="tx1"/>
            </a:solidFill>
            <a:miter lim="800000"/>
            <a:headEnd/>
            <a:tailEnd/>
          </a:ln>
        </p:spPr>
        <p:txBody>
          <a:bodyPr anchor="ctr"/>
          <a:lstStyle/>
          <a:p>
            <a:pPr rtl="0" eaLnBrk="0" hangingPunct="0"/>
            <a:r>
              <a:rPr lang="en-US" sz="2000"/>
              <a:t>Don’t confuse &amp; and &amp;&amp;.. </a:t>
            </a:r>
          </a:p>
          <a:p>
            <a:pPr rtl="0" eaLnBrk="0" hangingPunct="0"/>
            <a:r>
              <a:rPr lang="en-US" sz="2000"/>
              <a:t>1 &amp; 2 </a:t>
            </a:r>
            <a:r>
              <a:rPr lang="en-US" sz="2000">
                <a:sym typeface="Wingdings" pitchFamily="2" charset="2"/>
              </a:rPr>
              <a:t> 0 </a:t>
            </a:r>
            <a:r>
              <a:rPr lang="en-US" sz="2000" i="1">
                <a:sym typeface="Wingdings" pitchFamily="2" charset="2"/>
              </a:rPr>
              <a:t>whereas</a:t>
            </a:r>
            <a:r>
              <a:rPr lang="en-US" sz="2000">
                <a:sym typeface="Wingdings" pitchFamily="2" charset="2"/>
              </a:rPr>
              <a:t> 1 &amp;&amp; 2  &lt;true&gt;</a:t>
            </a:r>
            <a:endParaRPr lang="en-US" sz="2000">
              <a:solidFill>
                <a:schemeClr val="tx2"/>
              </a:solidFill>
            </a:endParaRPr>
          </a:p>
        </p:txBody>
      </p:sp>
      <p:sp>
        <p:nvSpPr>
          <p:cNvPr id="45064" name="Rectangle 10"/>
          <p:cNvSpPr>
            <a:spLocks noChangeArrowheads="1"/>
          </p:cNvSpPr>
          <p:nvPr/>
        </p:nvSpPr>
        <p:spPr bwMode="auto">
          <a:xfrm>
            <a:off x="304800" y="366713"/>
            <a:ext cx="5103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Logical AND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Copyright @ 2007 Real Time College</a:t>
            </a:r>
          </a:p>
        </p:txBody>
      </p:sp>
      <p:sp>
        <p:nvSpPr>
          <p:cNvPr id="460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63A46AB-AA94-47FE-BB4D-1C59F7A20A6E}" type="slidenum">
              <a:rPr lang="he-IL" sz="1200" smtClean="0">
                <a:solidFill>
                  <a:srgbClr val="898989"/>
                </a:solidFill>
                <a:cs typeface="Arial" pitchFamily="34" charset="0"/>
              </a:rPr>
              <a:pPr eaLnBrk="1" hangingPunct="1"/>
              <a:t>58</a:t>
            </a:fld>
            <a:endParaRPr lang="en-US" sz="1200" smtClean="0">
              <a:solidFill>
                <a:srgbClr val="898989"/>
              </a:solidFill>
            </a:endParaRPr>
          </a:p>
        </p:txBody>
      </p:sp>
      <p:sp>
        <p:nvSpPr>
          <p:cNvPr id="46084" name="Rectangle 4"/>
          <p:cNvSpPr>
            <a:spLocks noChangeArrowheads="1"/>
          </p:cNvSpPr>
          <p:nvPr/>
        </p:nvSpPr>
        <p:spPr bwMode="auto">
          <a:xfrm>
            <a:off x="228600" y="609600"/>
            <a:ext cx="8610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endParaRPr lang="en-US" sz="1800">
              <a:solidFill>
                <a:schemeClr val="tx2"/>
              </a:solidFill>
              <a:latin typeface="Times New Roman" pitchFamily="18" charset="0"/>
            </a:endParaRPr>
          </a:p>
          <a:p>
            <a:pPr marL="341313" rtl="0" eaLnBrk="0" hangingPunct="0">
              <a:spcBef>
                <a:spcPct val="50000"/>
              </a:spcBef>
            </a:pPr>
            <a:endParaRPr lang="en-US" sz="1800">
              <a:solidFill>
                <a:schemeClr val="tx2"/>
              </a:solidFill>
              <a:latin typeface="Times New Roman" pitchFamily="18" charset="0"/>
            </a:endParaRPr>
          </a:p>
        </p:txBody>
      </p:sp>
      <p:sp>
        <p:nvSpPr>
          <p:cNvPr id="46085" name="Rectangle 5"/>
          <p:cNvSpPr>
            <a:spLocks noChangeArrowheads="1"/>
          </p:cNvSpPr>
          <p:nvPr/>
        </p:nvSpPr>
        <p:spPr bwMode="auto">
          <a:xfrm>
            <a:off x="228600" y="609600"/>
            <a:ext cx="8610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endParaRPr lang="en-US" sz="1800">
              <a:solidFill>
                <a:schemeClr val="tx2"/>
              </a:solidFill>
              <a:latin typeface="Times New Roman" pitchFamily="18" charset="0"/>
            </a:endParaRPr>
          </a:p>
          <a:p>
            <a:pPr marL="341313" rtl="0" eaLnBrk="0" hangingPunct="0">
              <a:spcBef>
                <a:spcPct val="50000"/>
              </a:spcBef>
            </a:pPr>
            <a:endParaRPr lang="en-US" sz="1800">
              <a:solidFill>
                <a:schemeClr val="tx2"/>
              </a:solidFill>
              <a:latin typeface="Times New Roman" pitchFamily="18" charset="0"/>
            </a:endParaRPr>
          </a:p>
        </p:txBody>
      </p:sp>
      <p:sp>
        <p:nvSpPr>
          <p:cNvPr id="46086" name="Rectangle 6"/>
          <p:cNvSpPr>
            <a:spLocks noChangeArrowheads="1"/>
          </p:cNvSpPr>
          <p:nvPr/>
        </p:nvSpPr>
        <p:spPr bwMode="auto">
          <a:xfrm>
            <a:off x="762000" y="1600200"/>
            <a:ext cx="80010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A logical </a:t>
            </a:r>
            <a:r>
              <a:rPr lang="en-US" sz="1800">
                <a:solidFill>
                  <a:srgbClr val="000000"/>
                </a:solidFill>
                <a:latin typeface="Courier New" pitchFamily="49" charset="0"/>
              </a:rPr>
              <a:t>OR </a:t>
            </a:r>
            <a:r>
              <a:rPr lang="en-US" sz="1800">
                <a:solidFill>
                  <a:srgbClr val="000000"/>
                </a:solidFill>
                <a:latin typeface="Times New Roman" pitchFamily="18" charset="0"/>
              </a:rPr>
              <a:t>statement evaluates two expressions. </a:t>
            </a:r>
            <a:r>
              <a:rPr lang="en-US" sz="1800">
                <a:solidFill>
                  <a:srgbClr val="FF0000"/>
                </a:solidFill>
                <a:latin typeface="Times New Roman" pitchFamily="18" charset="0"/>
              </a:rPr>
              <a:t>If either one is true, the expression is true</a:t>
            </a:r>
            <a:r>
              <a:rPr lang="en-US" sz="1800">
                <a:solidFill>
                  <a:srgbClr val="000000"/>
                </a:solidFill>
                <a:latin typeface="Times New Roman" pitchFamily="18" charset="0"/>
              </a:rPr>
              <a:t>.</a:t>
            </a:r>
          </a:p>
          <a:p>
            <a:pPr rtl="0" eaLnBrk="0" hangingPunct="0">
              <a:spcBef>
                <a:spcPct val="50000"/>
              </a:spcBef>
            </a:pPr>
            <a:r>
              <a:rPr lang="en-US" sz="1800">
                <a:solidFill>
                  <a:srgbClr val="000000"/>
                </a:solidFill>
                <a:latin typeface="Times New Roman" pitchFamily="18" charset="0"/>
              </a:rPr>
              <a:t> If you have money OR you have a credit card, you can pay the bill. You don't need both money and a credit card; you need only one, although having both would be fine as well. </a:t>
            </a:r>
          </a:p>
          <a:p>
            <a:pPr rtl="0" eaLnBrk="0" hangingPunct="0">
              <a:spcBef>
                <a:spcPct val="50000"/>
              </a:spcBef>
            </a:pPr>
            <a:r>
              <a:rPr lang="en-US" sz="1800">
                <a:solidFill>
                  <a:srgbClr val="000000"/>
                </a:solidFill>
                <a:latin typeface="Times New Roman" pitchFamily="18" charset="0"/>
              </a:rPr>
              <a:t>Thus,</a:t>
            </a:r>
          </a:p>
          <a:p>
            <a:pPr rtl="0" eaLnBrk="0" hangingPunct="0">
              <a:spcBef>
                <a:spcPct val="50000"/>
              </a:spcBef>
            </a:pPr>
            <a:r>
              <a:rPr lang="en-US" sz="1800">
                <a:solidFill>
                  <a:srgbClr val="0066FF"/>
                </a:solidFill>
                <a:latin typeface="Courier New" pitchFamily="49" charset="0"/>
              </a:rPr>
              <a:t>if ( (x == 5) || (y == 5) )</a:t>
            </a:r>
          </a:p>
          <a:p>
            <a:pPr rtl="0" eaLnBrk="0" hangingPunct="0">
              <a:spcBef>
                <a:spcPct val="50000"/>
              </a:spcBef>
            </a:pPr>
            <a:r>
              <a:rPr lang="en-US" sz="1800">
                <a:solidFill>
                  <a:srgbClr val="000000"/>
                </a:solidFill>
                <a:latin typeface="Times New Roman" pitchFamily="18" charset="0"/>
              </a:rPr>
              <a:t>evaluates </a:t>
            </a:r>
            <a:r>
              <a:rPr lang="en-US" sz="1800">
                <a:solidFill>
                  <a:srgbClr val="000000"/>
                </a:solidFill>
                <a:latin typeface="Courier New" pitchFamily="49" charset="0"/>
              </a:rPr>
              <a:t>TRUE </a:t>
            </a:r>
            <a:r>
              <a:rPr lang="en-US" sz="1800">
                <a:solidFill>
                  <a:srgbClr val="000000"/>
                </a:solidFill>
                <a:latin typeface="Times New Roman" pitchFamily="18" charset="0"/>
              </a:rPr>
              <a:t>if either </a:t>
            </a:r>
            <a:r>
              <a:rPr lang="en-US" sz="1800">
                <a:solidFill>
                  <a:srgbClr val="000000"/>
                </a:solidFill>
                <a:latin typeface="Courier New" pitchFamily="49" charset="0"/>
              </a:rPr>
              <a:t>x </a:t>
            </a:r>
            <a:r>
              <a:rPr lang="en-US" sz="1800">
                <a:solidFill>
                  <a:srgbClr val="000000"/>
                </a:solidFill>
                <a:latin typeface="Times New Roman" pitchFamily="18" charset="0"/>
              </a:rPr>
              <a:t>or </a:t>
            </a:r>
            <a:r>
              <a:rPr lang="en-US" sz="1800">
                <a:solidFill>
                  <a:srgbClr val="000000"/>
                </a:solidFill>
                <a:latin typeface="Courier New" pitchFamily="49" charset="0"/>
              </a:rPr>
              <a:t>y </a:t>
            </a:r>
            <a:r>
              <a:rPr lang="en-US" sz="1800">
                <a:solidFill>
                  <a:srgbClr val="000000"/>
                </a:solidFill>
                <a:latin typeface="Times New Roman" pitchFamily="18" charset="0"/>
              </a:rPr>
              <a:t>is equal to 5, or if both are.</a:t>
            </a:r>
          </a:p>
          <a:p>
            <a:pPr rtl="0" eaLnBrk="0" hangingPunct="0">
              <a:spcBef>
                <a:spcPct val="50000"/>
              </a:spcBef>
            </a:pPr>
            <a:r>
              <a:rPr lang="en-US" sz="1800">
                <a:latin typeface="Times New Roman" pitchFamily="18" charset="0"/>
              </a:rPr>
              <a:t>Note that the logical </a:t>
            </a:r>
            <a:r>
              <a:rPr lang="en-US" sz="1800">
                <a:latin typeface="Courier New" pitchFamily="49" charset="0"/>
              </a:rPr>
              <a:t>OR </a:t>
            </a:r>
            <a:r>
              <a:rPr lang="en-US" sz="1800">
                <a:latin typeface="Times New Roman" pitchFamily="18" charset="0"/>
              </a:rPr>
              <a:t>is two </a:t>
            </a:r>
            <a:r>
              <a:rPr lang="en-US" sz="1800">
                <a:latin typeface="Courier New" pitchFamily="49" charset="0"/>
              </a:rPr>
              <a:t>|| </a:t>
            </a:r>
            <a:r>
              <a:rPr lang="en-US" sz="1800">
                <a:latin typeface="Times New Roman" pitchFamily="18" charset="0"/>
              </a:rPr>
              <a:t>symbols. A single </a:t>
            </a:r>
            <a:r>
              <a:rPr lang="en-US" sz="1800">
                <a:latin typeface="Courier New" pitchFamily="49" charset="0"/>
              </a:rPr>
              <a:t>| </a:t>
            </a:r>
            <a:r>
              <a:rPr lang="en-US" sz="1800">
                <a:latin typeface="Times New Roman" pitchFamily="18" charset="0"/>
              </a:rPr>
              <a:t>symbol is a different operator</a:t>
            </a:r>
            <a:r>
              <a:rPr lang="en-US" sz="1800">
                <a:solidFill>
                  <a:schemeClr val="folHlink"/>
                </a:solidFill>
                <a:latin typeface="Times New Roman" pitchFamily="18" charset="0"/>
              </a:rPr>
              <a:t>,</a:t>
            </a:r>
          </a:p>
        </p:txBody>
      </p:sp>
      <p:sp>
        <p:nvSpPr>
          <p:cNvPr id="46087" name="Rectangle 7"/>
          <p:cNvSpPr>
            <a:spLocks noChangeArrowheads="1"/>
          </p:cNvSpPr>
          <p:nvPr/>
        </p:nvSpPr>
        <p:spPr bwMode="auto">
          <a:xfrm>
            <a:off x="3581400" y="5410200"/>
            <a:ext cx="4572000" cy="762000"/>
          </a:xfrm>
          <a:prstGeom prst="rect">
            <a:avLst/>
          </a:prstGeom>
          <a:solidFill>
            <a:schemeClr val="bg1"/>
          </a:solidFill>
          <a:ln w="28575" algn="ctr">
            <a:solidFill>
              <a:schemeClr val="tx1"/>
            </a:solidFill>
            <a:miter lim="800000"/>
            <a:headEnd/>
            <a:tailEnd/>
          </a:ln>
        </p:spPr>
        <p:txBody>
          <a:bodyPr anchor="ctr"/>
          <a:lstStyle/>
          <a:p>
            <a:pPr rtl="0" eaLnBrk="0" hangingPunct="0"/>
            <a:r>
              <a:rPr lang="en-US" sz="2000"/>
              <a:t>Don’t confuse | and ||.. </a:t>
            </a:r>
          </a:p>
          <a:p>
            <a:pPr rtl="0" eaLnBrk="0" hangingPunct="0"/>
            <a:r>
              <a:rPr lang="en-US" sz="2000"/>
              <a:t>1 | 2 </a:t>
            </a:r>
            <a:r>
              <a:rPr lang="en-US" sz="2000">
                <a:sym typeface="Wingdings" pitchFamily="2" charset="2"/>
              </a:rPr>
              <a:t> 3 </a:t>
            </a:r>
            <a:r>
              <a:rPr lang="en-US" sz="2000" i="1">
                <a:sym typeface="Wingdings" pitchFamily="2" charset="2"/>
              </a:rPr>
              <a:t>whereas</a:t>
            </a:r>
            <a:r>
              <a:rPr lang="en-US" sz="2000">
                <a:sym typeface="Wingdings" pitchFamily="2" charset="2"/>
              </a:rPr>
              <a:t> 1 || 2  &lt;true&gt;</a:t>
            </a:r>
            <a:endParaRPr lang="en-US" sz="2000">
              <a:solidFill>
                <a:schemeClr val="tx2"/>
              </a:solidFill>
            </a:endParaRPr>
          </a:p>
        </p:txBody>
      </p:sp>
      <p:sp>
        <p:nvSpPr>
          <p:cNvPr id="46088" name="Rectangle 9"/>
          <p:cNvSpPr>
            <a:spLocks noChangeArrowheads="1"/>
          </p:cNvSpPr>
          <p:nvPr/>
        </p:nvSpPr>
        <p:spPr bwMode="auto">
          <a:xfrm>
            <a:off x="457200" y="357188"/>
            <a:ext cx="5103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Logical OR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pPr>
              <a:defRPr/>
            </a:pPr>
            <a:r>
              <a:rPr lang="en-US"/>
              <a:t>Copyright @ 2007 Real Time College</a:t>
            </a:r>
          </a:p>
        </p:txBody>
      </p:sp>
      <p:sp>
        <p:nvSpPr>
          <p:cNvPr id="471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CA0A37E-744E-4939-B1B2-CAA47DAE841D}" type="slidenum">
              <a:rPr lang="he-IL" sz="1200" smtClean="0">
                <a:solidFill>
                  <a:srgbClr val="898989"/>
                </a:solidFill>
                <a:cs typeface="Arial" pitchFamily="34" charset="0"/>
              </a:rPr>
              <a:pPr eaLnBrk="1" hangingPunct="1"/>
              <a:t>59</a:t>
            </a:fld>
            <a:endParaRPr lang="en-US" sz="1200" smtClean="0">
              <a:solidFill>
                <a:srgbClr val="898989"/>
              </a:solidFill>
            </a:endParaRPr>
          </a:p>
        </p:txBody>
      </p:sp>
      <p:sp>
        <p:nvSpPr>
          <p:cNvPr id="47108" name="Rectangle 3"/>
          <p:cNvSpPr>
            <a:spLocks noChangeArrowheads="1"/>
          </p:cNvSpPr>
          <p:nvPr/>
        </p:nvSpPr>
        <p:spPr bwMode="auto">
          <a:xfrm>
            <a:off x="369888" y="517525"/>
            <a:ext cx="510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Logical NOT</a:t>
            </a:r>
          </a:p>
        </p:txBody>
      </p:sp>
      <p:sp>
        <p:nvSpPr>
          <p:cNvPr id="47109" name="Rectangle 4"/>
          <p:cNvSpPr>
            <a:spLocks noChangeArrowheads="1"/>
          </p:cNvSpPr>
          <p:nvPr/>
        </p:nvSpPr>
        <p:spPr bwMode="auto">
          <a:xfrm>
            <a:off x="228600" y="609600"/>
            <a:ext cx="8610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endParaRPr lang="en-US" sz="1800">
              <a:solidFill>
                <a:schemeClr val="tx2"/>
              </a:solidFill>
              <a:latin typeface="Times New Roman" pitchFamily="18" charset="0"/>
            </a:endParaRPr>
          </a:p>
          <a:p>
            <a:pPr marL="341313" rtl="0" eaLnBrk="0" hangingPunct="0">
              <a:spcBef>
                <a:spcPct val="50000"/>
              </a:spcBef>
            </a:pPr>
            <a:endParaRPr lang="en-US" sz="1800">
              <a:solidFill>
                <a:schemeClr val="tx2"/>
              </a:solidFill>
              <a:latin typeface="Times New Roman" pitchFamily="18" charset="0"/>
            </a:endParaRPr>
          </a:p>
        </p:txBody>
      </p:sp>
      <p:sp>
        <p:nvSpPr>
          <p:cNvPr id="47110" name="Rectangle 5"/>
          <p:cNvSpPr>
            <a:spLocks noChangeArrowheads="1"/>
          </p:cNvSpPr>
          <p:nvPr/>
        </p:nvSpPr>
        <p:spPr bwMode="auto">
          <a:xfrm>
            <a:off x="228600" y="609600"/>
            <a:ext cx="8610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endParaRPr lang="en-US" sz="1800">
              <a:solidFill>
                <a:schemeClr val="tx2"/>
              </a:solidFill>
              <a:latin typeface="Times New Roman" pitchFamily="18" charset="0"/>
            </a:endParaRPr>
          </a:p>
          <a:p>
            <a:pPr marL="341313" rtl="0" eaLnBrk="0" hangingPunct="0">
              <a:spcBef>
                <a:spcPct val="50000"/>
              </a:spcBef>
            </a:pPr>
            <a:endParaRPr lang="en-US" sz="1800">
              <a:solidFill>
                <a:schemeClr val="tx2"/>
              </a:solidFill>
              <a:latin typeface="Times New Roman" pitchFamily="18" charset="0"/>
            </a:endParaRPr>
          </a:p>
        </p:txBody>
      </p:sp>
      <p:sp>
        <p:nvSpPr>
          <p:cNvPr id="47111" name="Rectangle 6"/>
          <p:cNvSpPr>
            <a:spLocks noChangeArrowheads="1"/>
          </p:cNvSpPr>
          <p:nvPr/>
        </p:nvSpPr>
        <p:spPr bwMode="auto">
          <a:xfrm>
            <a:off x="685800" y="1676400"/>
            <a:ext cx="8001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A logical </a:t>
            </a:r>
            <a:r>
              <a:rPr lang="en-US" sz="1800">
                <a:solidFill>
                  <a:srgbClr val="000000"/>
                </a:solidFill>
                <a:latin typeface="Courier New" pitchFamily="49" charset="0"/>
              </a:rPr>
              <a:t>NOT </a:t>
            </a:r>
            <a:r>
              <a:rPr lang="en-US" sz="1800">
                <a:solidFill>
                  <a:srgbClr val="000000"/>
                </a:solidFill>
                <a:latin typeface="Times New Roman" pitchFamily="18" charset="0"/>
              </a:rPr>
              <a:t>statement evaluates </a:t>
            </a:r>
            <a:r>
              <a:rPr lang="en-US" sz="1800">
                <a:solidFill>
                  <a:srgbClr val="000000"/>
                </a:solidFill>
                <a:latin typeface="Courier New" pitchFamily="49" charset="0"/>
              </a:rPr>
              <a:t>true </a:t>
            </a:r>
            <a:r>
              <a:rPr lang="en-US" sz="1800">
                <a:solidFill>
                  <a:srgbClr val="000000"/>
                </a:solidFill>
                <a:latin typeface="Times New Roman" pitchFamily="18" charset="0"/>
              </a:rPr>
              <a:t>if  the expression being tested is false. Again, if the expression being tested is false, the value of the test is </a:t>
            </a:r>
            <a:r>
              <a:rPr lang="en-US" sz="1800">
                <a:solidFill>
                  <a:srgbClr val="000000"/>
                </a:solidFill>
                <a:latin typeface="Courier New" pitchFamily="49" charset="0"/>
              </a:rPr>
              <a:t>TRUE</a:t>
            </a:r>
            <a:r>
              <a:rPr lang="en-US" sz="1800">
                <a:solidFill>
                  <a:srgbClr val="000000"/>
                </a:solidFill>
                <a:latin typeface="Times New Roman" pitchFamily="18" charset="0"/>
              </a:rPr>
              <a:t>! Thus</a:t>
            </a:r>
          </a:p>
          <a:p>
            <a:pPr rtl="0" eaLnBrk="0" hangingPunct="0">
              <a:spcBef>
                <a:spcPct val="50000"/>
              </a:spcBef>
            </a:pPr>
            <a:r>
              <a:rPr lang="en-US" sz="1800">
                <a:solidFill>
                  <a:srgbClr val="0066FF"/>
                </a:solidFill>
                <a:latin typeface="Courier New" pitchFamily="49" charset="0"/>
              </a:rPr>
              <a:t>if ( !(x == 5) )</a:t>
            </a:r>
          </a:p>
          <a:p>
            <a:pPr rtl="0" eaLnBrk="0" hangingPunct="0">
              <a:spcBef>
                <a:spcPct val="50000"/>
              </a:spcBef>
            </a:pPr>
            <a:r>
              <a:rPr lang="en-US" sz="1800">
                <a:solidFill>
                  <a:srgbClr val="000000"/>
                </a:solidFill>
                <a:latin typeface="Times New Roman" pitchFamily="18" charset="0"/>
              </a:rPr>
              <a:t>is true only if </a:t>
            </a:r>
            <a:r>
              <a:rPr lang="en-US" sz="1800">
                <a:solidFill>
                  <a:srgbClr val="000000"/>
                </a:solidFill>
                <a:latin typeface="Courier New" pitchFamily="49" charset="0"/>
              </a:rPr>
              <a:t>x </a:t>
            </a:r>
            <a:r>
              <a:rPr lang="en-US" sz="1800">
                <a:solidFill>
                  <a:srgbClr val="000000"/>
                </a:solidFill>
                <a:latin typeface="Times New Roman" pitchFamily="18" charset="0"/>
              </a:rPr>
              <a:t>is not equal to 5. This is exactly the same as writing</a:t>
            </a:r>
          </a:p>
          <a:p>
            <a:pPr rtl="0" eaLnBrk="0" hangingPunct="0">
              <a:spcBef>
                <a:spcPct val="50000"/>
              </a:spcBef>
            </a:pPr>
            <a:r>
              <a:rPr lang="en-US" sz="1800">
                <a:solidFill>
                  <a:srgbClr val="0066FF"/>
                </a:solidFill>
                <a:latin typeface="Courier New" pitchFamily="49" charset="0"/>
              </a:rPr>
              <a:t>if (x != 5)</a:t>
            </a:r>
          </a:p>
        </p:txBody>
      </p:sp>
      <p:sp>
        <p:nvSpPr>
          <p:cNvPr id="47112" name="Rectangle 8"/>
          <p:cNvSpPr>
            <a:spLocks noChangeArrowheads="1"/>
          </p:cNvSpPr>
          <p:nvPr/>
        </p:nvSpPr>
        <p:spPr bwMode="auto">
          <a:xfrm>
            <a:off x="1066800" y="4724400"/>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spcBef>
                <a:spcPct val="50000"/>
              </a:spcBef>
            </a:pPr>
            <a:r>
              <a:rPr lang="en-US" sz="1800" b="1">
                <a:solidFill>
                  <a:srgbClr val="000077"/>
                </a:solidFill>
                <a:latin typeface="Times New Roman" pitchFamily="18" charset="0"/>
              </a:rPr>
              <a:t>NOTE: </a:t>
            </a:r>
            <a:r>
              <a:rPr lang="en-US" sz="1800">
                <a:solidFill>
                  <a:srgbClr val="000000"/>
                </a:solidFill>
                <a:latin typeface="Times New Roman" pitchFamily="18" charset="0"/>
              </a:rPr>
              <a:t>It is often a good idea to use extra parentheses to clarify what you want to group. Remember, the goal is to write programs that work and that are easy to read and understand.</a:t>
            </a:r>
          </a:p>
        </p:txBody>
      </p:sp>
      <p:sp>
        <p:nvSpPr>
          <p:cNvPr id="47113" name="Rectangle 9"/>
          <p:cNvSpPr>
            <a:spLocks noChangeArrowheads="1"/>
          </p:cNvSpPr>
          <p:nvPr/>
        </p:nvSpPr>
        <p:spPr bwMode="auto">
          <a:xfrm>
            <a:off x="1066800" y="4572000"/>
            <a:ext cx="4724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47114" name="Rectangle 10"/>
          <p:cNvSpPr>
            <a:spLocks noChangeArrowheads="1"/>
          </p:cNvSpPr>
          <p:nvPr/>
        </p:nvSpPr>
        <p:spPr bwMode="auto">
          <a:xfrm>
            <a:off x="914400" y="3962400"/>
            <a:ext cx="6477000" cy="457200"/>
          </a:xfrm>
          <a:prstGeom prst="rect">
            <a:avLst/>
          </a:prstGeom>
          <a:solidFill>
            <a:schemeClr val="bg1"/>
          </a:solidFill>
          <a:ln w="28575" algn="ctr">
            <a:solidFill>
              <a:schemeClr val="tx1"/>
            </a:solidFill>
            <a:miter lim="800000"/>
            <a:headEnd/>
            <a:tailEnd/>
          </a:ln>
        </p:spPr>
        <p:txBody>
          <a:bodyPr anchor="ctr"/>
          <a:lstStyle/>
          <a:p>
            <a:pPr rtl="0" eaLnBrk="0" hangingPunct="0"/>
            <a:r>
              <a:rPr lang="en-US" sz="2000"/>
              <a:t>Don’t confuse </a:t>
            </a:r>
            <a:r>
              <a:rPr lang="en-US" sz="2000">
                <a:solidFill>
                  <a:srgbClr val="0033CC"/>
                </a:solidFill>
              </a:rPr>
              <a:t>= </a:t>
            </a:r>
            <a:r>
              <a:rPr lang="en-US" sz="2000"/>
              <a:t>and </a:t>
            </a:r>
            <a:r>
              <a:rPr lang="en-US" sz="2000">
                <a:solidFill>
                  <a:srgbClr val="FF0000"/>
                </a:solidFill>
              </a:rPr>
              <a:t>== </a:t>
            </a:r>
            <a:r>
              <a:rPr lang="en-US" sz="2000"/>
              <a:t> The compiler might not warn.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04800" y="304800"/>
            <a:ext cx="6477000" cy="990600"/>
          </a:xfrm>
        </p:spPr>
        <p:txBody>
          <a:bodyPr>
            <a:normAutofit fontScale="90000"/>
          </a:bodyPr>
          <a:lstStyle/>
          <a:p>
            <a:pPr algn="l" rtl="0" eaLnBrk="1" hangingPunct="1">
              <a:defRPr/>
            </a:pPr>
            <a:r>
              <a:rPr lang="en-US" sz="3600" b="1" dirty="0" smtClean="0">
                <a:latin typeface="Times" pitchFamily="18" charset="0"/>
                <a:cs typeface="Times New Roman" pitchFamily="18" charset="0"/>
              </a:rPr>
              <a:t>Introduction - </a:t>
            </a:r>
            <a:br>
              <a:rPr lang="en-US" sz="3600" b="1" dirty="0" smtClean="0">
                <a:latin typeface="Times" pitchFamily="18" charset="0"/>
                <a:cs typeface="Times New Roman" pitchFamily="18" charset="0"/>
              </a:rPr>
            </a:br>
            <a:r>
              <a:rPr lang="en-US" sz="3600" b="1" dirty="0" smtClean="0">
                <a:latin typeface="Times" pitchFamily="18" charset="0"/>
                <a:cs typeface="Times New Roman" pitchFamily="18" charset="0"/>
              </a:rPr>
              <a:t>Concepts of Embedded </a:t>
            </a:r>
            <a:r>
              <a:rPr lang="en-US" sz="1600" b="1" dirty="0" smtClean="0">
                <a:latin typeface="Times" pitchFamily="18" charset="0"/>
                <a:cs typeface="Times New Roman" pitchFamily="18" charset="0"/>
              </a:rPr>
              <a:t>(Hardware)</a:t>
            </a:r>
            <a:endParaRPr lang="en-US" sz="3600" b="1" dirty="0" smtClean="0">
              <a:latin typeface="Times" pitchFamily="18" charset="0"/>
              <a:cs typeface="Times New Roman" pitchFamily="18"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8"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DF3FEEC-8031-464D-A30A-FCB7F230069C}" type="slidenum">
              <a:rPr lang="he-IL" sz="1200" smtClean="0">
                <a:solidFill>
                  <a:srgbClr val="898989"/>
                </a:solidFill>
                <a:cs typeface="Arial" pitchFamily="34" charset="0"/>
              </a:rPr>
              <a:pPr eaLnBrk="1" hangingPunct="1"/>
              <a:t>6</a:t>
            </a:fld>
            <a:endParaRPr lang="en-US" sz="1200" smtClean="0">
              <a:solidFill>
                <a:srgbClr val="898989"/>
              </a:solidFill>
            </a:endParaRPr>
          </a:p>
        </p:txBody>
      </p:sp>
      <p:sp>
        <p:nvSpPr>
          <p:cNvPr id="9" name="Rectangle 21"/>
          <p:cNvSpPr>
            <a:spLocks noChangeArrowheads="1"/>
          </p:cNvSpPr>
          <p:nvPr/>
        </p:nvSpPr>
        <p:spPr bwMode="auto">
          <a:xfrm>
            <a:off x="762000" y="1676400"/>
            <a:ext cx="800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rtl="0"/>
            <a:r>
              <a:rPr lang="en-US" sz="1800" dirty="0" smtClean="0">
                <a:latin typeface="Times New Roman" pitchFamily="18" charset="0"/>
                <a:cs typeface="Times New Roman" pitchFamily="18" charset="0"/>
              </a:rPr>
              <a:t>Let us look at the concepts of Embedded programming through the eyes of a hardware developer. What do we need in order to make an embedded system work ?</a:t>
            </a:r>
            <a:endParaRPr lang="en-US" sz="1800" dirty="0">
              <a:latin typeface="Times New Roman" pitchFamily="18" charset="0"/>
              <a:cs typeface="Arial" pitchFamily="34" charset="0"/>
            </a:endParaRPr>
          </a:p>
        </p:txBody>
      </p:sp>
      <p:sp>
        <p:nvSpPr>
          <p:cNvPr id="10" name="מלבן 9"/>
          <p:cNvSpPr/>
          <p:nvPr/>
        </p:nvSpPr>
        <p:spPr>
          <a:xfrm>
            <a:off x="838200" y="2514600"/>
            <a:ext cx="5334000" cy="3581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r>
              <a:rPr lang="en-US" sz="1800" dirty="0" smtClean="0">
                <a:solidFill>
                  <a:schemeClr val="tx1"/>
                </a:solidFill>
              </a:rPr>
              <a:t>Embedded System</a:t>
            </a:r>
            <a:endParaRPr lang="he-IL" sz="1800" dirty="0">
              <a:solidFill>
                <a:schemeClr val="tx1"/>
              </a:solidFill>
            </a:endParaRPr>
          </a:p>
        </p:txBody>
      </p:sp>
      <p:sp>
        <p:nvSpPr>
          <p:cNvPr id="11" name="מלבן מעוגל 10"/>
          <p:cNvSpPr/>
          <p:nvPr/>
        </p:nvSpPr>
        <p:spPr>
          <a:xfrm>
            <a:off x="1752600" y="3200400"/>
            <a:ext cx="1143000" cy="6858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smtClean="0">
                <a:solidFill>
                  <a:srgbClr val="FF0000"/>
                </a:solidFill>
              </a:rPr>
              <a:t>CPU</a:t>
            </a:r>
            <a:endParaRPr lang="he-IL" sz="2000" b="1" dirty="0">
              <a:solidFill>
                <a:srgbClr val="FF0000"/>
              </a:solidFill>
            </a:endParaRPr>
          </a:p>
        </p:txBody>
      </p:sp>
      <p:grpSp>
        <p:nvGrpSpPr>
          <p:cNvPr id="293889" name="קבוצה 293888"/>
          <p:cNvGrpSpPr/>
          <p:nvPr/>
        </p:nvGrpSpPr>
        <p:grpSpPr>
          <a:xfrm>
            <a:off x="4548892" y="2650790"/>
            <a:ext cx="1082349" cy="2797510"/>
            <a:chOff x="4548892" y="2650790"/>
            <a:chExt cx="1082349" cy="2797510"/>
          </a:xfrm>
        </p:grpSpPr>
        <p:cxnSp>
          <p:nvCxnSpPr>
            <p:cNvPr id="14" name="מחבר ישר 13"/>
            <p:cNvCxnSpPr/>
            <p:nvPr/>
          </p:nvCxnSpPr>
          <p:spPr>
            <a:xfrm>
              <a:off x="5402766" y="2971800"/>
              <a:ext cx="0" cy="213360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4756925" y="2971800"/>
              <a:ext cx="0" cy="213360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4760642" y="5029200"/>
              <a:ext cx="0" cy="41910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3" name="מחבר ישר 22"/>
            <p:cNvCxnSpPr/>
            <p:nvPr/>
          </p:nvCxnSpPr>
          <p:spPr>
            <a:xfrm>
              <a:off x="5402766" y="5029200"/>
              <a:ext cx="0" cy="41910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4756925" y="30480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7" name="מחבר ישר 26"/>
            <p:cNvCxnSpPr/>
            <p:nvPr/>
          </p:nvCxnSpPr>
          <p:spPr>
            <a:xfrm>
              <a:off x="4756925" y="32766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8" name="מחבר ישר 27"/>
            <p:cNvCxnSpPr/>
            <p:nvPr/>
          </p:nvCxnSpPr>
          <p:spPr>
            <a:xfrm>
              <a:off x="4756925" y="35052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9" name="מחבר ישר 28"/>
            <p:cNvCxnSpPr/>
            <p:nvPr/>
          </p:nvCxnSpPr>
          <p:spPr>
            <a:xfrm>
              <a:off x="4756925" y="37338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30" name="מחבר ישר 29"/>
            <p:cNvCxnSpPr/>
            <p:nvPr/>
          </p:nvCxnSpPr>
          <p:spPr>
            <a:xfrm>
              <a:off x="4749027" y="39624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31" name="מחבר ישר 30"/>
            <p:cNvCxnSpPr/>
            <p:nvPr/>
          </p:nvCxnSpPr>
          <p:spPr>
            <a:xfrm>
              <a:off x="4749027" y="41910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a:xfrm>
              <a:off x="4749027" y="44196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33" name="מחבר ישר 32"/>
            <p:cNvCxnSpPr/>
            <p:nvPr/>
          </p:nvCxnSpPr>
          <p:spPr>
            <a:xfrm>
              <a:off x="4769934" y="46482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a:xfrm>
              <a:off x="4769934" y="48768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39" name="מחבר ישר 38"/>
            <p:cNvCxnSpPr/>
            <p:nvPr/>
          </p:nvCxnSpPr>
          <p:spPr>
            <a:xfrm>
              <a:off x="4769934" y="51054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sp>
          <p:nvSpPr>
            <p:cNvPr id="293888" name="TextBox 293887"/>
            <p:cNvSpPr txBox="1"/>
            <p:nvPr/>
          </p:nvSpPr>
          <p:spPr>
            <a:xfrm>
              <a:off x="4548892" y="2650790"/>
              <a:ext cx="1082349" cy="369332"/>
            </a:xfrm>
            <a:prstGeom prst="rect">
              <a:avLst/>
            </a:prstGeom>
            <a:noFill/>
          </p:spPr>
          <p:txBody>
            <a:bodyPr wrap="none" rtlCol="1">
              <a:spAutoFit/>
            </a:bodyPr>
            <a:lstStyle/>
            <a:p>
              <a:pPr algn="r" rtl="0"/>
              <a:r>
                <a:rPr lang="en-US" sz="1800" b="1" dirty="0" smtClean="0">
                  <a:solidFill>
                    <a:srgbClr val="FF0000"/>
                  </a:solidFill>
                </a:rPr>
                <a:t>Memory</a:t>
              </a:r>
              <a:endParaRPr lang="he-IL" sz="1800" b="1" dirty="0">
                <a:solidFill>
                  <a:srgbClr val="FF0000"/>
                </a:solidFill>
              </a:endParaRPr>
            </a:p>
          </p:txBody>
        </p:sp>
      </p:grpSp>
      <p:grpSp>
        <p:nvGrpSpPr>
          <p:cNvPr id="293916" name="קבוצה 293915"/>
          <p:cNvGrpSpPr/>
          <p:nvPr/>
        </p:nvGrpSpPr>
        <p:grpSpPr>
          <a:xfrm>
            <a:off x="2743200" y="3429000"/>
            <a:ext cx="2026734" cy="2123378"/>
            <a:chOff x="2743200" y="3429000"/>
            <a:chExt cx="2026734" cy="2123378"/>
          </a:xfrm>
        </p:grpSpPr>
        <p:grpSp>
          <p:nvGrpSpPr>
            <p:cNvPr id="293896" name="קבוצה 293895"/>
            <p:cNvGrpSpPr/>
            <p:nvPr/>
          </p:nvGrpSpPr>
          <p:grpSpPr>
            <a:xfrm>
              <a:off x="2882591" y="3429000"/>
              <a:ext cx="1887343" cy="2123378"/>
              <a:chOff x="2882591" y="3429000"/>
              <a:chExt cx="1887343" cy="2123378"/>
            </a:xfrm>
          </p:grpSpPr>
          <p:cxnSp>
            <p:nvCxnSpPr>
              <p:cNvPr id="293892" name="מחבר ישר 293891"/>
              <p:cNvCxnSpPr/>
              <p:nvPr/>
            </p:nvCxnSpPr>
            <p:spPr>
              <a:xfrm>
                <a:off x="2895600" y="34290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מחבר ישר 45"/>
              <p:cNvCxnSpPr/>
              <p:nvPr/>
            </p:nvCxnSpPr>
            <p:spPr>
              <a:xfrm>
                <a:off x="2882591" y="36576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מחבר ישר 48"/>
              <p:cNvCxnSpPr/>
              <p:nvPr/>
            </p:nvCxnSpPr>
            <p:spPr>
              <a:xfrm>
                <a:off x="3962400" y="3647378"/>
                <a:ext cx="0" cy="1905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מחבר ישר 49"/>
              <p:cNvCxnSpPr/>
              <p:nvPr/>
            </p:nvCxnSpPr>
            <p:spPr>
              <a:xfrm>
                <a:off x="4191000" y="3429000"/>
                <a:ext cx="0" cy="212337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93897" name="TextBox 293896"/>
            <p:cNvSpPr txBox="1"/>
            <p:nvPr/>
          </p:nvSpPr>
          <p:spPr>
            <a:xfrm>
              <a:off x="2743200" y="4038600"/>
              <a:ext cx="1218603" cy="307777"/>
            </a:xfrm>
            <a:prstGeom prst="rect">
              <a:avLst/>
            </a:prstGeom>
            <a:noFill/>
          </p:spPr>
          <p:txBody>
            <a:bodyPr wrap="none" rtlCol="1">
              <a:spAutoFit/>
            </a:bodyPr>
            <a:lstStyle/>
            <a:p>
              <a:r>
                <a:rPr lang="en-US" sz="1400" b="1" dirty="0" smtClean="0">
                  <a:solidFill>
                    <a:srgbClr val="FF0000"/>
                  </a:solidFill>
                </a:rPr>
                <a:t>Internal Bus</a:t>
              </a:r>
              <a:endParaRPr lang="he-IL" sz="1400" dirty="0"/>
            </a:p>
          </p:txBody>
        </p:sp>
      </p:grpSp>
      <p:sp>
        <p:nvSpPr>
          <p:cNvPr id="293910" name="TextBox 293909"/>
          <p:cNvSpPr txBox="1"/>
          <p:nvPr/>
        </p:nvSpPr>
        <p:spPr>
          <a:xfrm>
            <a:off x="6477000" y="2514600"/>
            <a:ext cx="2286000" cy="2554545"/>
          </a:xfrm>
          <a:prstGeom prst="rect">
            <a:avLst/>
          </a:prstGeom>
          <a:noFill/>
        </p:spPr>
        <p:txBody>
          <a:bodyPr wrap="square" rtlCol="1">
            <a:spAutoFit/>
          </a:bodyPr>
          <a:lstStyle/>
          <a:p>
            <a:pPr marL="457200" indent="-457200" rtl="0">
              <a:buFont typeface="+mj-lt"/>
              <a:buAutoNum type="arabicPeriod"/>
            </a:pPr>
            <a:r>
              <a:rPr lang="en-US" sz="2000" dirty="0" smtClean="0"/>
              <a:t>CPU</a:t>
            </a:r>
          </a:p>
          <a:p>
            <a:pPr marL="457200" indent="-457200" rtl="0">
              <a:buFont typeface="+mj-lt"/>
              <a:buAutoNum type="arabicPeriod"/>
            </a:pPr>
            <a:r>
              <a:rPr lang="en-US" sz="2000" dirty="0" smtClean="0"/>
              <a:t>Memory</a:t>
            </a:r>
          </a:p>
          <a:p>
            <a:pPr marL="457200" indent="-457200" rtl="0">
              <a:buFont typeface="+mj-lt"/>
              <a:buAutoNum type="arabicPeriod"/>
            </a:pPr>
            <a:r>
              <a:rPr lang="en-US" sz="2000" dirty="0" smtClean="0"/>
              <a:t>Peripherals</a:t>
            </a:r>
          </a:p>
          <a:p>
            <a:pPr marL="457200" indent="-457200" rtl="0">
              <a:buFont typeface="+mj-lt"/>
              <a:buAutoNum type="arabicPeriod"/>
            </a:pPr>
            <a:r>
              <a:rPr lang="en-US" sz="2000" dirty="0" smtClean="0"/>
              <a:t>Internal Bus</a:t>
            </a:r>
          </a:p>
          <a:p>
            <a:pPr marL="457200" indent="-457200" rtl="0">
              <a:buFont typeface="+mj-lt"/>
              <a:buAutoNum type="arabicPeriod"/>
            </a:pPr>
            <a:r>
              <a:rPr lang="en-US" sz="2000" dirty="0" smtClean="0"/>
              <a:t>Power Supply</a:t>
            </a:r>
          </a:p>
          <a:p>
            <a:pPr marL="457200" indent="-457200" rtl="0">
              <a:buFont typeface="+mj-lt"/>
              <a:buAutoNum type="arabicPeriod"/>
            </a:pPr>
            <a:r>
              <a:rPr lang="en-US" sz="2000" dirty="0" smtClean="0"/>
              <a:t>Clocking Unit</a:t>
            </a:r>
          </a:p>
          <a:p>
            <a:pPr marL="457200" indent="-457200" rtl="0">
              <a:buFont typeface="+mj-lt"/>
              <a:buAutoNum type="arabicPeriod"/>
            </a:pPr>
            <a:r>
              <a:rPr lang="en-US" sz="2000" dirty="0" smtClean="0"/>
              <a:t>Storage Unit</a:t>
            </a:r>
          </a:p>
          <a:p>
            <a:pPr marL="457200" indent="-457200" rtl="0">
              <a:buFont typeface="+mj-lt"/>
              <a:buAutoNum type="arabicPeriod"/>
            </a:pPr>
            <a:r>
              <a:rPr lang="en-US" sz="2000" dirty="0" smtClean="0"/>
              <a:t>….</a:t>
            </a:r>
          </a:p>
        </p:txBody>
      </p:sp>
      <p:grpSp>
        <p:nvGrpSpPr>
          <p:cNvPr id="293915" name="קבוצה 293914"/>
          <p:cNvGrpSpPr/>
          <p:nvPr/>
        </p:nvGrpSpPr>
        <p:grpSpPr>
          <a:xfrm>
            <a:off x="952500" y="4613816"/>
            <a:ext cx="3543300" cy="2024760"/>
            <a:chOff x="952500" y="4613816"/>
            <a:chExt cx="3543300" cy="2024760"/>
          </a:xfrm>
          <a:solidFill>
            <a:schemeClr val="bg1"/>
          </a:solidFill>
        </p:grpSpPr>
        <p:grpSp>
          <p:nvGrpSpPr>
            <p:cNvPr id="293909" name="קבוצה 293908"/>
            <p:cNvGrpSpPr/>
            <p:nvPr/>
          </p:nvGrpSpPr>
          <p:grpSpPr>
            <a:xfrm>
              <a:off x="990600" y="5214589"/>
              <a:ext cx="3505200" cy="1219200"/>
              <a:chOff x="990600" y="5214589"/>
              <a:chExt cx="3505200" cy="1219200"/>
            </a:xfrm>
            <a:grpFill/>
          </p:grpSpPr>
          <p:sp>
            <p:nvSpPr>
              <p:cNvPr id="293895" name="מלבן 293894"/>
              <p:cNvSpPr/>
              <p:nvPr/>
            </p:nvSpPr>
            <p:spPr>
              <a:xfrm>
                <a:off x="990600" y="5552378"/>
                <a:ext cx="3505200" cy="54362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800" b="1" dirty="0" smtClean="0">
                    <a:solidFill>
                      <a:srgbClr val="FF0000"/>
                    </a:solidFill>
                    <a:latin typeface="Arial" pitchFamily="34" charset="0"/>
                    <a:cs typeface="Narkisim" pitchFamily="2" charset="-79"/>
                  </a:rPr>
                  <a:t>Peripherals</a:t>
                </a:r>
                <a:endParaRPr lang="he-IL" dirty="0"/>
              </a:p>
            </p:txBody>
          </p:sp>
          <p:cxnSp>
            <p:nvCxnSpPr>
              <p:cNvPr id="293901" name="מחבר ישר 293900"/>
              <p:cNvCxnSpPr/>
              <p:nvPr/>
            </p:nvCxnSpPr>
            <p:spPr>
              <a:xfrm>
                <a:off x="1143000" y="6096000"/>
                <a:ext cx="0" cy="31362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62" name="מחבר ישר 61"/>
              <p:cNvCxnSpPr/>
              <p:nvPr/>
            </p:nvCxnSpPr>
            <p:spPr>
              <a:xfrm>
                <a:off x="1702420" y="6096000"/>
                <a:ext cx="0" cy="337789"/>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0" name="מחבר ישר 69"/>
              <p:cNvCxnSpPr/>
              <p:nvPr/>
            </p:nvCxnSpPr>
            <p:spPr>
              <a:xfrm>
                <a:off x="2259980" y="6096000"/>
                <a:ext cx="0" cy="31362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1" name="מחבר ישר 70"/>
              <p:cNvCxnSpPr/>
              <p:nvPr/>
            </p:nvCxnSpPr>
            <p:spPr>
              <a:xfrm>
                <a:off x="2819400" y="6096000"/>
                <a:ext cx="0" cy="337789"/>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2" name="מחבר ישר 71"/>
              <p:cNvCxnSpPr/>
              <p:nvPr/>
            </p:nvCxnSpPr>
            <p:spPr>
              <a:xfrm>
                <a:off x="1148576" y="5238750"/>
                <a:ext cx="0" cy="31362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3" name="מחבר ישר 72"/>
              <p:cNvCxnSpPr/>
              <p:nvPr/>
            </p:nvCxnSpPr>
            <p:spPr>
              <a:xfrm>
                <a:off x="1707996" y="5214589"/>
                <a:ext cx="0" cy="337789"/>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4" name="מחבר ישר 73"/>
              <p:cNvCxnSpPr/>
              <p:nvPr/>
            </p:nvCxnSpPr>
            <p:spPr>
              <a:xfrm>
                <a:off x="2265556" y="5238750"/>
                <a:ext cx="0" cy="31362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5" name="מחבר ישר 74"/>
              <p:cNvCxnSpPr/>
              <p:nvPr/>
            </p:nvCxnSpPr>
            <p:spPr>
              <a:xfrm>
                <a:off x="2824976" y="5214589"/>
                <a:ext cx="0" cy="337789"/>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293911" name="מלבן 293910"/>
            <p:cNvSpPr/>
            <p:nvPr/>
          </p:nvSpPr>
          <p:spPr>
            <a:xfrm>
              <a:off x="1511920" y="4624968"/>
              <a:ext cx="381000" cy="585439"/>
            </a:xfrm>
            <a:prstGeom prst="rect">
              <a:avLst/>
            </a:prstGeom>
            <a:grp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79" name="מלבן 78"/>
            <p:cNvSpPr/>
            <p:nvPr/>
          </p:nvSpPr>
          <p:spPr>
            <a:xfrm>
              <a:off x="2075056" y="4613816"/>
              <a:ext cx="381000" cy="585439"/>
            </a:xfrm>
            <a:prstGeom prst="rect">
              <a:avLst/>
            </a:prstGeom>
            <a:grp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80" name="מלבן 79"/>
            <p:cNvSpPr/>
            <p:nvPr/>
          </p:nvSpPr>
          <p:spPr>
            <a:xfrm>
              <a:off x="958076" y="4625897"/>
              <a:ext cx="381000" cy="585439"/>
            </a:xfrm>
            <a:prstGeom prst="rect">
              <a:avLst/>
            </a:prstGeom>
            <a:grp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81" name="מלבן 80"/>
            <p:cNvSpPr/>
            <p:nvPr/>
          </p:nvSpPr>
          <p:spPr>
            <a:xfrm>
              <a:off x="952500" y="6418804"/>
              <a:ext cx="381000" cy="219772"/>
            </a:xfrm>
            <a:prstGeom prst="rect">
              <a:avLst/>
            </a:prstGeom>
            <a:grp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83" name="מלבן 82"/>
            <p:cNvSpPr/>
            <p:nvPr/>
          </p:nvSpPr>
          <p:spPr>
            <a:xfrm>
              <a:off x="1517496" y="6418804"/>
              <a:ext cx="381000" cy="219772"/>
            </a:xfrm>
            <a:prstGeom prst="rect">
              <a:avLst/>
            </a:prstGeom>
            <a:grp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84" name="מלבן 83"/>
            <p:cNvSpPr/>
            <p:nvPr/>
          </p:nvSpPr>
          <p:spPr>
            <a:xfrm>
              <a:off x="2076915" y="6418804"/>
              <a:ext cx="381000" cy="219772"/>
            </a:xfrm>
            <a:prstGeom prst="rect">
              <a:avLst/>
            </a:prstGeom>
            <a:grp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85" name="מלבן 84"/>
            <p:cNvSpPr/>
            <p:nvPr/>
          </p:nvSpPr>
          <p:spPr>
            <a:xfrm>
              <a:off x="2634476" y="6418804"/>
              <a:ext cx="381000" cy="219772"/>
            </a:xfrm>
            <a:prstGeom prst="rect">
              <a:avLst/>
            </a:prstGeom>
            <a:grp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pic>
          <p:nvPicPr>
            <p:cNvPr id="293914" name="Picture 6" descr="C:\Documents and Settings\Nataly\Local Settings\Temporary Internet Files\Content.IE5\0JLL9TW8\MC90030760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529" y="4664522"/>
              <a:ext cx="653122" cy="545885"/>
            </a:xfrm>
            <a:prstGeom prst="rect">
              <a:avLst/>
            </a:prstGeom>
            <a:grpFill/>
            <a:extLst/>
          </p:spPr>
        </p:pic>
      </p:grpSp>
    </p:spTree>
    <p:extLst>
      <p:ext uri="{BB962C8B-B14F-4D97-AF65-F5344CB8AC3E}">
        <p14:creationId xmlns:p14="http://schemas.microsoft.com/office/powerpoint/2010/main" val="58579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3889"/>
                                        </p:tgtEl>
                                        <p:attrNameLst>
                                          <p:attrName>style.visibility</p:attrName>
                                        </p:attrNameLst>
                                      </p:cBhvr>
                                      <p:to>
                                        <p:strVal val="visible"/>
                                      </p:to>
                                    </p:set>
                                    <p:animEffect transition="in" filter="fade">
                                      <p:cBhvr>
                                        <p:cTn id="12" dur="500"/>
                                        <p:tgtEl>
                                          <p:spTgt spid="2938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915"/>
                                        </p:tgtEl>
                                        <p:attrNameLst>
                                          <p:attrName>style.visibility</p:attrName>
                                        </p:attrNameLst>
                                      </p:cBhvr>
                                      <p:to>
                                        <p:strVal val="visible"/>
                                      </p:to>
                                    </p:set>
                                    <p:animEffect transition="in" filter="fade">
                                      <p:cBhvr>
                                        <p:cTn id="17" dur="500"/>
                                        <p:tgtEl>
                                          <p:spTgt spid="2939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3916"/>
                                        </p:tgtEl>
                                        <p:attrNameLst>
                                          <p:attrName>style.visibility</p:attrName>
                                        </p:attrNameLst>
                                      </p:cBhvr>
                                      <p:to>
                                        <p:strVal val="visible"/>
                                      </p:to>
                                    </p:set>
                                    <p:animEffect transition="in" filter="fade">
                                      <p:cBhvr>
                                        <p:cTn id="22" dur="500"/>
                                        <p:tgtEl>
                                          <p:spTgt spid="2939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3910"/>
                                        </p:tgtEl>
                                        <p:attrNameLst>
                                          <p:attrName>style.visibility</p:attrName>
                                        </p:attrNameLst>
                                      </p:cBhvr>
                                      <p:to>
                                        <p:strVal val="visible"/>
                                      </p:to>
                                    </p:set>
                                    <p:animEffect transition="in" filter="fade">
                                      <p:cBhvr>
                                        <p:cTn id="27" dur="500"/>
                                        <p:tgtEl>
                                          <p:spTgt spid="29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39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7"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4E57F8D-46D2-4B7A-AF2F-7EB6C2449167}" type="slidenum">
              <a:rPr lang="he-IL" sz="1200" smtClean="0">
                <a:solidFill>
                  <a:srgbClr val="898989"/>
                </a:solidFill>
                <a:cs typeface="Arial" pitchFamily="34" charset="0"/>
              </a:rPr>
              <a:pPr eaLnBrk="1" hangingPunct="1"/>
              <a:t>60</a:t>
            </a:fld>
            <a:endParaRPr lang="en-US" sz="1200" smtClean="0">
              <a:solidFill>
                <a:srgbClr val="898989"/>
              </a:solidFill>
            </a:endParaRPr>
          </a:p>
        </p:txBody>
      </p:sp>
      <p:sp>
        <p:nvSpPr>
          <p:cNvPr id="8" name="Rectangle 5"/>
          <p:cNvSpPr>
            <a:spLocks noChangeArrowheads="1"/>
          </p:cNvSpPr>
          <p:nvPr/>
        </p:nvSpPr>
        <p:spPr bwMode="auto">
          <a:xfrm>
            <a:off x="457200" y="387350"/>
            <a:ext cx="586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0" eaLnBrk="0" hangingPunct="0"/>
            <a:r>
              <a:rPr lang="en-US" sz="3600" b="1" dirty="0" smtClean="0">
                <a:latin typeface="Times New Roman" pitchFamily="18" charset="0"/>
              </a:rPr>
              <a:t>Ternary operator </a:t>
            </a:r>
            <a:r>
              <a:rPr lang="en-US" sz="1600" b="1" dirty="0" smtClean="0">
                <a:latin typeface="Times New Roman" pitchFamily="18" charset="0"/>
              </a:rPr>
              <a:t>(if statement shortcut)</a:t>
            </a:r>
            <a:endParaRPr lang="en-US" sz="1600" b="1" dirty="0">
              <a:latin typeface="Times New Roman" pitchFamily="18" charset="0"/>
            </a:endParaRPr>
          </a:p>
        </p:txBody>
      </p:sp>
      <p:sp>
        <p:nvSpPr>
          <p:cNvPr id="9" name="Rectangle 6"/>
          <p:cNvSpPr>
            <a:spLocks noChangeArrowheads="1"/>
          </p:cNvSpPr>
          <p:nvPr/>
        </p:nvSpPr>
        <p:spPr bwMode="auto">
          <a:xfrm>
            <a:off x="457200" y="1219200"/>
            <a:ext cx="8153400"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1313" rtl="0" eaLnBrk="0" hangingPunct="0">
              <a:spcBef>
                <a:spcPct val="50000"/>
              </a:spcBef>
            </a:pPr>
            <a:r>
              <a:rPr lang="en-US" sz="1800" dirty="0">
                <a:solidFill>
                  <a:schemeClr val="tx2"/>
                </a:solidFill>
                <a:latin typeface="Times New Roman" pitchFamily="18" charset="0"/>
              </a:rPr>
              <a:t>The </a:t>
            </a:r>
            <a:r>
              <a:rPr lang="en-US" sz="1800" dirty="0">
                <a:solidFill>
                  <a:schemeClr val="tx2"/>
                </a:solidFill>
                <a:latin typeface="Courier New" pitchFamily="49" charset="0"/>
              </a:rPr>
              <a:t>if </a:t>
            </a:r>
            <a:r>
              <a:rPr lang="en-US" sz="1800" dirty="0">
                <a:solidFill>
                  <a:schemeClr val="tx2"/>
                </a:solidFill>
                <a:latin typeface="Times New Roman" pitchFamily="18" charset="0"/>
              </a:rPr>
              <a:t>statement </a:t>
            </a:r>
            <a:r>
              <a:rPr lang="en-US" sz="1800" dirty="0" smtClean="0">
                <a:solidFill>
                  <a:schemeClr val="tx2"/>
                </a:solidFill>
                <a:latin typeface="Times New Roman" pitchFamily="18" charset="0"/>
              </a:rPr>
              <a:t>could be shortened to an if expression using the ternary operator – ‘?’. </a:t>
            </a:r>
            <a:r>
              <a:rPr lang="en-US" sz="1800" dirty="0" smtClean="0">
                <a:solidFill>
                  <a:srgbClr val="FF0000"/>
                </a:solidFill>
                <a:latin typeface="Times New Roman" pitchFamily="18" charset="0"/>
              </a:rPr>
              <a:t>Consider this as an if expression</a:t>
            </a:r>
            <a:r>
              <a:rPr lang="en-US" sz="1800" dirty="0" smtClean="0">
                <a:solidFill>
                  <a:schemeClr val="tx2"/>
                </a:solidFill>
                <a:latin typeface="Times New Roman" pitchFamily="18" charset="0"/>
              </a:rPr>
              <a:t>.</a:t>
            </a:r>
            <a:endParaRPr lang="en-US" sz="1800" dirty="0">
              <a:solidFill>
                <a:schemeClr val="tx2"/>
              </a:solidFill>
              <a:latin typeface="Times New Roman" pitchFamily="18" charset="0"/>
            </a:endParaRPr>
          </a:p>
          <a:p>
            <a:pPr marL="341313" rtl="0" eaLnBrk="0" hangingPunct="0">
              <a:spcBef>
                <a:spcPct val="50000"/>
              </a:spcBef>
            </a:pPr>
            <a:endParaRPr lang="en-US" sz="1800" dirty="0" smtClean="0">
              <a:solidFill>
                <a:srgbClr val="0066FF"/>
              </a:solidFill>
              <a:latin typeface="Courier New" pitchFamily="49" charset="0"/>
            </a:endParaRPr>
          </a:p>
          <a:p>
            <a:pPr marL="341313" rtl="0" eaLnBrk="0" hangingPunct="0">
              <a:spcBef>
                <a:spcPct val="50000"/>
              </a:spcBef>
            </a:pPr>
            <a:r>
              <a:rPr lang="en-US" sz="1800" dirty="0" smtClean="0">
                <a:solidFill>
                  <a:srgbClr val="0066FF"/>
                </a:solidFill>
                <a:latin typeface="Courier New" pitchFamily="49" charset="0"/>
              </a:rPr>
              <a:t>if </a:t>
            </a:r>
            <a:r>
              <a:rPr lang="en-US" sz="1800" dirty="0">
                <a:solidFill>
                  <a:srgbClr val="0066FF"/>
                </a:solidFill>
                <a:latin typeface="Courier New" pitchFamily="49" charset="0"/>
              </a:rPr>
              <a:t>(expression</a:t>
            </a:r>
            <a:r>
              <a:rPr lang="en-US" sz="1800" dirty="0" smtClean="0">
                <a:solidFill>
                  <a:srgbClr val="0066FF"/>
                </a:solidFill>
                <a:latin typeface="Courier New" pitchFamily="49" charset="0"/>
              </a:rPr>
              <a:t>) // condition</a:t>
            </a:r>
            <a:endParaRPr lang="en-US" sz="1800" dirty="0">
              <a:solidFill>
                <a:srgbClr val="0066FF"/>
              </a:solidFill>
              <a:latin typeface="Courier New" pitchFamily="49" charset="0"/>
            </a:endParaRPr>
          </a:p>
          <a:p>
            <a:pPr marL="341313" rtl="0" eaLnBrk="0" hangingPunct="0">
              <a:spcBef>
                <a:spcPct val="50000"/>
              </a:spcBef>
            </a:pPr>
            <a:r>
              <a:rPr lang="en-US" sz="1800" dirty="0">
                <a:solidFill>
                  <a:srgbClr val="0066FF"/>
                </a:solidFill>
                <a:latin typeface="Courier New" pitchFamily="49" charset="0"/>
              </a:rPr>
              <a:t>	</a:t>
            </a:r>
            <a:r>
              <a:rPr lang="en-US" sz="1800" dirty="0" smtClean="0">
                <a:solidFill>
                  <a:srgbClr val="0066FF"/>
                </a:solidFill>
                <a:latin typeface="Courier New" pitchFamily="49" charset="0"/>
              </a:rPr>
              <a:t>statement; // if true</a:t>
            </a:r>
          </a:p>
          <a:p>
            <a:pPr marL="341313" rtl="0" eaLnBrk="0" hangingPunct="0">
              <a:spcBef>
                <a:spcPct val="50000"/>
              </a:spcBef>
            </a:pPr>
            <a:r>
              <a:rPr lang="en-US" sz="1800" dirty="0" smtClean="0">
                <a:solidFill>
                  <a:srgbClr val="0066FF"/>
                </a:solidFill>
                <a:latin typeface="Courier New" pitchFamily="49" charset="0"/>
              </a:rPr>
              <a:t>else </a:t>
            </a:r>
          </a:p>
          <a:p>
            <a:pPr marL="341313" rtl="0" eaLnBrk="0" hangingPunct="0">
              <a:spcBef>
                <a:spcPct val="50000"/>
              </a:spcBef>
            </a:pPr>
            <a:r>
              <a:rPr lang="en-US" sz="1800" dirty="0">
                <a:solidFill>
                  <a:srgbClr val="0066FF"/>
                </a:solidFill>
                <a:latin typeface="Courier New" pitchFamily="49" charset="0"/>
              </a:rPr>
              <a:t>	</a:t>
            </a:r>
            <a:r>
              <a:rPr lang="en-US" sz="1800" dirty="0" smtClean="0">
                <a:solidFill>
                  <a:srgbClr val="0066FF"/>
                </a:solidFill>
                <a:latin typeface="Courier New" pitchFamily="49" charset="0"/>
              </a:rPr>
              <a:t>statement; // if false</a:t>
            </a:r>
            <a:endParaRPr lang="en-US" sz="1800" dirty="0">
              <a:solidFill>
                <a:srgbClr val="000000"/>
              </a:solidFill>
              <a:latin typeface="Courier New" pitchFamily="49" charset="0"/>
            </a:endParaRPr>
          </a:p>
          <a:p>
            <a:pPr marL="341313" rtl="0" eaLnBrk="0" hangingPunct="0">
              <a:spcBef>
                <a:spcPct val="50000"/>
              </a:spcBef>
            </a:pPr>
            <a:endParaRPr lang="en-US" sz="1800" dirty="0" smtClean="0">
              <a:solidFill>
                <a:schemeClr val="tx2"/>
              </a:solidFill>
              <a:latin typeface="Times New Roman" pitchFamily="18" charset="0"/>
            </a:endParaRPr>
          </a:p>
          <a:p>
            <a:pPr marL="341313" rtl="0" eaLnBrk="0" hangingPunct="0">
              <a:spcBef>
                <a:spcPct val="50000"/>
              </a:spcBef>
            </a:pPr>
            <a:r>
              <a:rPr lang="en-US" sz="1800" dirty="0" smtClean="0">
                <a:solidFill>
                  <a:schemeClr val="tx2"/>
                </a:solidFill>
                <a:latin typeface="Times New Roman" pitchFamily="18" charset="0"/>
              </a:rPr>
              <a:t>Syntax:  </a:t>
            </a:r>
          </a:p>
          <a:p>
            <a:pPr marL="341313" rtl="0" eaLnBrk="0" hangingPunct="0">
              <a:spcBef>
                <a:spcPct val="50000"/>
              </a:spcBef>
            </a:pPr>
            <a:r>
              <a:rPr lang="en-US" sz="1800" dirty="0">
                <a:solidFill>
                  <a:schemeClr val="tx2"/>
                </a:solidFill>
                <a:latin typeface="Times New Roman" pitchFamily="18" charset="0"/>
              </a:rPr>
              <a:t>	</a:t>
            </a:r>
            <a:r>
              <a:rPr lang="en-US" sz="1800" dirty="0" smtClean="0">
                <a:solidFill>
                  <a:schemeClr val="tx2"/>
                </a:solidFill>
                <a:latin typeface="Times New Roman" pitchFamily="18" charset="0"/>
              </a:rPr>
              <a:t>(expression-condition)?(statement-if-true):(statement-if-false)</a:t>
            </a:r>
          </a:p>
          <a:p>
            <a:pPr marL="341313" rtl="0" eaLnBrk="0" hangingPunct="0">
              <a:spcBef>
                <a:spcPct val="50000"/>
              </a:spcBef>
            </a:pPr>
            <a:r>
              <a:rPr lang="en-US" sz="1800" dirty="0" smtClean="0">
                <a:solidFill>
                  <a:schemeClr val="tx2"/>
                </a:solidFill>
                <a:latin typeface="Times New Roman" pitchFamily="18" charset="0"/>
              </a:rPr>
              <a:t>Example:</a:t>
            </a:r>
          </a:p>
          <a:p>
            <a:pPr marL="341313" rtl="0" eaLnBrk="0" hangingPunct="0">
              <a:spcBef>
                <a:spcPct val="50000"/>
              </a:spcBef>
            </a:pPr>
            <a:r>
              <a:rPr lang="en-US" sz="1800" dirty="0" smtClean="0">
                <a:solidFill>
                  <a:schemeClr val="tx2"/>
                </a:solidFill>
                <a:latin typeface="Times New Roman" pitchFamily="18" charset="0"/>
              </a:rPr>
              <a:t>	char a=‘a’, A=‘A’, bigger=0;        // a = ‘a’ (97), A = ‘A’ (65), bigger = 0</a:t>
            </a:r>
          </a:p>
          <a:p>
            <a:pPr marL="341313" rtl="0" eaLnBrk="0" hangingPunct="0">
              <a:spcBef>
                <a:spcPct val="50000"/>
              </a:spcBef>
            </a:pPr>
            <a:r>
              <a:rPr lang="en-US" sz="1800" dirty="0" smtClean="0">
                <a:solidFill>
                  <a:schemeClr val="tx2"/>
                </a:solidFill>
                <a:latin typeface="Times New Roman" pitchFamily="18" charset="0"/>
              </a:rPr>
              <a:t>	bigger = (a&gt;A)?(a):(A); 	      // bigger </a:t>
            </a:r>
            <a:r>
              <a:rPr lang="en-US" sz="1800" dirty="0" smtClean="0">
                <a:solidFill>
                  <a:schemeClr val="tx2"/>
                </a:solidFill>
                <a:latin typeface="Times New Roman" pitchFamily="18" charset="0"/>
                <a:sym typeface="Wingdings" pitchFamily="2" charset="2"/>
              </a:rPr>
              <a:t> ‘a’ (97)</a:t>
            </a:r>
            <a:endParaRPr lang="en-US" sz="1800" dirty="0">
              <a:solidFill>
                <a:schemeClr val="tx2"/>
              </a:solidFill>
              <a:latin typeface="Times New Roman" pitchFamily="18" charset="0"/>
            </a:endParaRPr>
          </a:p>
        </p:txBody>
      </p:sp>
      <p:cxnSp>
        <p:nvCxnSpPr>
          <p:cNvPr id="24" name="מחבר ישר 23"/>
          <p:cNvCxnSpPr/>
          <p:nvPr/>
        </p:nvCxnSpPr>
        <p:spPr>
          <a:xfrm>
            <a:off x="1752600" y="2667000"/>
            <a:ext cx="0" cy="21336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מחבר ישר 27"/>
          <p:cNvCxnSpPr/>
          <p:nvPr/>
        </p:nvCxnSpPr>
        <p:spPr>
          <a:xfrm>
            <a:off x="2286000" y="3048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מחבר ישר 29"/>
          <p:cNvCxnSpPr/>
          <p:nvPr/>
        </p:nvCxnSpPr>
        <p:spPr>
          <a:xfrm>
            <a:off x="2286000" y="3352800"/>
            <a:ext cx="2247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a:xfrm>
            <a:off x="4533900" y="3352800"/>
            <a:ext cx="0" cy="14478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מחבר ישר 33"/>
          <p:cNvCxnSpPr/>
          <p:nvPr/>
        </p:nvCxnSpPr>
        <p:spPr>
          <a:xfrm>
            <a:off x="2286000" y="3827606"/>
            <a:ext cx="0" cy="363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מחבר ישר 35"/>
          <p:cNvCxnSpPr/>
          <p:nvPr/>
        </p:nvCxnSpPr>
        <p:spPr>
          <a:xfrm>
            <a:off x="2286000" y="4191000"/>
            <a:ext cx="381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a:xfrm>
            <a:off x="6096000" y="4191000"/>
            <a:ext cx="0" cy="6096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9138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Copyright @ 2007 Real Time College</a:t>
            </a:r>
          </a:p>
        </p:txBody>
      </p:sp>
      <p:sp>
        <p:nvSpPr>
          <p:cNvPr id="481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5CB8F50-795C-47BA-8A50-171097616170}" type="slidenum">
              <a:rPr lang="he-IL" sz="1200" smtClean="0">
                <a:solidFill>
                  <a:srgbClr val="898989"/>
                </a:solidFill>
                <a:cs typeface="Arial" pitchFamily="34" charset="0"/>
              </a:rPr>
              <a:pPr eaLnBrk="1" hangingPunct="1"/>
              <a:t>61</a:t>
            </a:fld>
            <a:endParaRPr lang="en-US" sz="1200" smtClean="0">
              <a:solidFill>
                <a:srgbClr val="898989"/>
              </a:solidFill>
            </a:endParaRPr>
          </a:p>
        </p:txBody>
      </p:sp>
      <p:sp>
        <p:nvSpPr>
          <p:cNvPr id="48132" name="Rectangle 2"/>
          <p:cNvSpPr>
            <a:spLocks noChangeArrowheads="1"/>
          </p:cNvSpPr>
          <p:nvPr/>
        </p:nvSpPr>
        <p:spPr bwMode="auto">
          <a:xfrm>
            <a:off x="557213" y="304800"/>
            <a:ext cx="518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The switch Statement</a:t>
            </a:r>
          </a:p>
        </p:txBody>
      </p:sp>
      <p:sp>
        <p:nvSpPr>
          <p:cNvPr id="48133" name="Rectangle 3"/>
          <p:cNvSpPr>
            <a:spLocks noChangeArrowheads="1"/>
          </p:cNvSpPr>
          <p:nvPr/>
        </p:nvSpPr>
        <p:spPr bwMode="auto">
          <a:xfrm>
            <a:off x="609600" y="1447800"/>
            <a:ext cx="82296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you know how to write </a:t>
            </a:r>
            <a:r>
              <a:rPr lang="en-US" sz="1800" i="1">
                <a:solidFill>
                  <a:srgbClr val="0033CC"/>
                </a:solidFill>
                <a:latin typeface="Courier New" pitchFamily="49" charset="0"/>
              </a:rPr>
              <a:t>if</a:t>
            </a:r>
            <a:r>
              <a:rPr lang="en-US" sz="1800">
                <a:solidFill>
                  <a:srgbClr val="000000"/>
                </a:solidFill>
                <a:latin typeface="Courier New" pitchFamily="49" charset="0"/>
              </a:rPr>
              <a:t> </a:t>
            </a:r>
            <a:r>
              <a:rPr lang="en-US" sz="1800">
                <a:solidFill>
                  <a:srgbClr val="000000"/>
                </a:solidFill>
                <a:latin typeface="Times New Roman" pitchFamily="18" charset="0"/>
              </a:rPr>
              <a:t>and </a:t>
            </a:r>
            <a:r>
              <a:rPr lang="en-US" sz="1800" i="1">
                <a:solidFill>
                  <a:srgbClr val="0033CC"/>
                </a:solidFill>
                <a:latin typeface="Courier New" pitchFamily="49" charset="0"/>
              </a:rPr>
              <a:t>if/else</a:t>
            </a:r>
            <a:r>
              <a:rPr lang="en-US" sz="1800">
                <a:solidFill>
                  <a:srgbClr val="000000"/>
                </a:solidFill>
                <a:latin typeface="Courier New" pitchFamily="49" charset="0"/>
              </a:rPr>
              <a:t> </a:t>
            </a:r>
            <a:r>
              <a:rPr lang="en-US" sz="1800">
                <a:solidFill>
                  <a:srgbClr val="000000"/>
                </a:solidFill>
                <a:latin typeface="Times New Roman" pitchFamily="18" charset="0"/>
              </a:rPr>
              <a:t>statements. These can become quite confusing when nested too deeply, C offers an alternative. Unlike </a:t>
            </a:r>
            <a:r>
              <a:rPr lang="en-US" sz="1800">
                <a:solidFill>
                  <a:srgbClr val="000000"/>
                </a:solidFill>
                <a:latin typeface="Courier New" pitchFamily="49" charset="0"/>
              </a:rPr>
              <a:t>if</a:t>
            </a:r>
            <a:r>
              <a:rPr lang="en-US" sz="1800">
                <a:solidFill>
                  <a:srgbClr val="000000"/>
                </a:solidFill>
                <a:latin typeface="Times New Roman" pitchFamily="18" charset="0"/>
              </a:rPr>
              <a:t>, which evaluates one value, </a:t>
            </a:r>
            <a:r>
              <a:rPr lang="en-US" sz="1800" i="1">
                <a:solidFill>
                  <a:srgbClr val="0033CC"/>
                </a:solidFill>
                <a:latin typeface="Courier New" pitchFamily="49" charset="0"/>
              </a:rPr>
              <a:t>switch</a:t>
            </a:r>
            <a:r>
              <a:rPr lang="en-US" sz="1800">
                <a:solidFill>
                  <a:srgbClr val="000000"/>
                </a:solidFill>
                <a:latin typeface="Courier New" pitchFamily="49" charset="0"/>
              </a:rPr>
              <a:t> </a:t>
            </a:r>
            <a:r>
              <a:rPr lang="en-US" sz="1800">
                <a:solidFill>
                  <a:srgbClr val="000000"/>
                </a:solidFill>
                <a:latin typeface="Times New Roman" pitchFamily="18" charset="0"/>
              </a:rPr>
              <a:t>statements allow you to branch on any of a number of different values. </a:t>
            </a:r>
          </a:p>
          <a:p>
            <a:pPr rtl="0" eaLnBrk="0" hangingPunct="0">
              <a:spcBef>
                <a:spcPct val="50000"/>
              </a:spcBef>
            </a:pPr>
            <a:r>
              <a:rPr lang="en-US" sz="1800">
                <a:solidFill>
                  <a:srgbClr val="000000"/>
                </a:solidFill>
                <a:latin typeface="Times New Roman" pitchFamily="18" charset="0"/>
              </a:rPr>
              <a:t>The general form of the </a:t>
            </a:r>
            <a:r>
              <a:rPr lang="en-US" sz="1800">
                <a:solidFill>
                  <a:srgbClr val="000000"/>
                </a:solidFill>
                <a:latin typeface="Courier New" pitchFamily="49" charset="0"/>
              </a:rPr>
              <a:t>switch </a:t>
            </a:r>
            <a:r>
              <a:rPr lang="en-US" sz="1800">
                <a:solidFill>
                  <a:srgbClr val="000000"/>
                </a:solidFill>
                <a:latin typeface="Times New Roman" pitchFamily="18" charset="0"/>
              </a:rPr>
              <a:t>statement is:</a:t>
            </a:r>
          </a:p>
          <a:p>
            <a:pPr rtl="0" eaLnBrk="0" hangingPunct="0">
              <a:spcBef>
                <a:spcPct val="50000"/>
              </a:spcBef>
            </a:pPr>
            <a:r>
              <a:rPr lang="en-US" sz="1800">
                <a:solidFill>
                  <a:srgbClr val="0066FF"/>
                </a:solidFill>
                <a:latin typeface="Courier New" pitchFamily="49" charset="0"/>
              </a:rPr>
              <a:t>switch (expression)                                                  {                                                              	case valueOne: statement;                                     	break;</a:t>
            </a:r>
          </a:p>
          <a:p>
            <a:pPr rtl="0" eaLnBrk="0" hangingPunct="0">
              <a:spcBef>
                <a:spcPct val="50000"/>
              </a:spcBef>
            </a:pPr>
            <a:r>
              <a:rPr lang="en-US" sz="1800">
                <a:solidFill>
                  <a:srgbClr val="0066FF"/>
                </a:solidFill>
                <a:latin typeface="Courier New" pitchFamily="49" charset="0"/>
              </a:rPr>
              <a:t>	case valueTwo: statement;                                        	break;</a:t>
            </a:r>
          </a:p>
          <a:p>
            <a:pPr rtl="0" eaLnBrk="0" hangingPunct="0">
              <a:spcBef>
                <a:spcPct val="50000"/>
              </a:spcBef>
            </a:pPr>
            <a:r>
              <a:rPr lang="en-US" sz="1800">
                <a:solidFill>
                  <a:srgbClr val="0066FF"/>
                </a:solidFill>
                <a:latin typeface="Courier New" pitchFamily="49" charset="0"/>
              </a:rPr>
              <a:t>	....</a:t>
            </a:r>
          </a:p>
          <a:p>
            <a:pPr rtl="0" eaLnBrk="0" hangingPunct="0">
              <a:spcBef>
                <a:spcPct val="50000"/>
              </a:spcBef>
            </a:pPr>
            <a:r>
              <a:rPr lang="en-US" sz="1800">
                <a:solidFill>
                  <a:srgbClr val="0066FF"/>
                </a:solidFill>
                <a:latin typeface="Courier New" pitchFamily="49" charset="0"/>
              </a:rPr>
              <a:t>	case valueN: statement;                                     	break;</a:t>
            </a:r>
          </a:p>
          <a:p>
            <a:pPr rtl="0" eaLnBrk="0" hangingPunct="0">
              <a:spcBef>
                <a:spcPct val="50000"/>
              </a:spcBef>
            </a:pPr>
            <a:r>
              <a:rPr lang="en-US" sz="1800">
                <a:solidFill>
                  <a:srgbClr val="0066FF"/>
                </a:solidFill>
                <a:latin typeface="Courier New" pitchFamily="49" charset="0"/>
              </a:rPr>
              <a:t>	default: statement;                                     }</a:t>
            </a:r>
          </a:p>
        </p:txBody>
      </p:sp>
      <p:sp>
        <p:nvSpPr>
          <p:cNvPr id="48134" name="Rectangle 4"/>
          <p:cNvSpPr>
            <a:spLocks noChangeArrowheads="1"/>
          </p:cNvSpPr>
          <p:nvPr/>
        </p:nvSpPr>
        <p:spPr bwMode="auto">
          <a:xfrm>
            <a:off x="5738813" y="5105400"/>
            <a:ext cx="2760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1800" b="1">
                <a:solidFill>
                  <a:srgbClr val="FF0000"/>
                </a:solidFill>
                <a:latin typeface="Times New Roman" pitchFamily="18" charset="0"/>
              </a:rPr>
              <a:t> ** </a:t>
            </a:r>
            <a:r>
              <a:rPr lang="en-US" sz="1600" b="1">
                <a:solidFill>
                  <a:srgbClr val="FF0000"/>
                </a:solidFill>
                <a:latin typeface="Times New Roman" pitchFamily="18" charset="0"/>
              </a:rPr>
              <a:t>4.9.  the switch statement.</a:t>
            </a:r>
          </a:p>
        </p:txBody>
      </p:sp>
      <p:sp>
        <p:nvSpPr>
          <p:cNvPr id="48135" name="Rectangle 5"/>
          <p:cNvSpPr>
            <a:spLocks noChangeArrowheads="1"/>
          </p:cNvSpPr>
          <p:nvPr/>
        </p:nvSpPr>
        <p:spPr bwMode="auto">
          <a:xfrm>
            <a:off x="5029200" y="5410200"/>
            <a:ext cx="3705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spcBef>
                <a:spcPct val="50000"/>
              </a:spcBef>
            </a:pPr>
            <a:r>
              <a:rPr lang="en-US" sz="1800" b="1">
                <a:solidFill>
                  <a:srgbClr val="FF0000"/>
                </a:solidFill>
                <a:latin typeface="Times New Roman" pitchFamily="18" charset="0"/>
              </a:rPr>
              <a:t> **</a:t>
            </a:r>
            <a:r>
              <a:rPr lang="en-US" sz="1600" b="1">
                <a:solidFill>
                  <a:srgbClr val="FF0000"/>
                </a:solidFill>
                <a:latin typeface="Times New Roman" pitchFamily="18" charset="0"/>
              </a:rPr>
              <a:t>4.9. switch case in a forever loop.</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subTitle" idx="1"/>
          </p:nvPr>
        </p:nvSpPr>
        <p:spPr>
          <a:xfrm>
            <a:off x="1371600" y="3200400"/>
            <a:ext cx="6400800" cy="1752600"/>
          </a:xfrm>
        </p:spPr>
        <p:txBody>
          <a:bodyPr/>
          <a:lstStyle/>
          <a:p>
            <a:pPr eaLnBrk="1" hangingPunct="1"/>
            <a:r>
              <a:rPr lang="en-US" sz="5400" b="1" smtClean="0">
                <a:solidFill>
                  <a:srgbClr val="FF0000"/>
                </a:solidFill>
                <a:latin typeface="Times New Roman" pitchFamily="18" charset="0"/>
              </a:rPr>
              <a:t>Loops</a:t>
            </a:r>
            <a:r>
              <a:rPr lang="en-US" smtClean="0">
                <a:solidFill>
                  <a:srgbClr val="000000"/>
                </a:solidFill>
                <a:latin typeface="Times New Roman" pitchFamily="18" charset="0"/>
              </a:rPr>
              <a:t/>
            </a:r>
            <a:br>
              <a:rPr lang="en-US" smtClean="0">
                <a:solidFill>
                  <a:srgbClr val="000000"/>
                </a:solidFill>
                <a:latin typeface="Times New Roman" pitchFamily="18" charset="0"/>
              </a:rPr>
            </a:br>
            <a:endParaRPr lang="en-US" smtClean="0">
              <a:solidFill>
                <a:srgbClr val="000000"/>
              </a:solidFill>
              <a:latin typeface="Times New Roman" pitchFamily="18" charset="0"/>
            </a:endParaRP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49156"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1CCA553-48EE-44D8-8C90-E0AAB5C5F7D5}" type="slidenum">
              <a:rPr lang="he-IL" sz="1200" smtClean="0">
                <a:solidFill>
                  <a:srgbClr val="898989"/>
                </a:solidFill>
                <a:cs typeface="Arial" pitchFamily="34" charset="0"/>
              </a:rPr>
              <a:pPr eaLnBrk="1" hangingPunct="1"/>
              <a:t>62</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Copyright @ 2007 Real Time College</a:t>
            </a:r>
          </a:p>
        </p:txBody>
      </p:sp>
      <p:sp>
        <p:nvSpPr>
          <p:cNvPr id="501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41DC2BA-8522-4D2C-B8DA-98BCAEDDB5E4}" type="slidenum">
              <a:rPr lang="he-IL" sz="1200" smtClean="0">
                <a:solidFill>
                  <a:srgbClr val="898989"/>
                </a:solidFill>
                <a:cs typeface="Arial" pitchFamily="34" charset="0"/>
              </a:rPr>
              <a:pPr eaLnBrk="1" hangingPunct="1"/>
              <a:t>63</a:t>
            </a:fld>
            <a:endParaRPr lang="en-US" sz="1200" smtClean="0">
              <a:solidFill>
                <a:srgbClr val="898989"/>
              </a:solidFill>
            </a:endParaRPr>
          </a:p>
        </p:txBody>
      </p:sp>
      <p:sp>
        <p:nvSpPr>
          <p:cNvPr id="50180" name="Rectangle 3"/>
          <p:cNvSpPr>
            <a:spLocks noChangeArrowheads="1"/>
          </p:cNvSpPr>
          <p:nvPr/>
        </p:nvSpPr>
        <p:spPr bwMode="auto">
          <a:xfrm>
            <a:off x="381000" y="227013"/>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Looping</a:t>
            </a:r>
            <a:endParaRPr lang="en-US" sz="2400" b="1" u="sng">
              <a:solidFill>
                <a:srgbClr val="000077"/>
              </a:solidFill>
              <a:latin typeface="Times New Roman" pitchFamily="18" charset="0"/>
            </a:endParaRPr>
          </a:p>
        </p:txBody>
      </p:sp>
      <p:sp>
        <p:nvSpPr>
          <p:cNvPr id="50181" name="Rectangle 4"/>
          <p:cNvSpPr>
            <a:spLocks noChangeArrowheads="1"/>
          </p:cNvSpPr>
          <p:nvPr/>
        </p:nvSpPr>
        <p:spPr bwMode="auto">
          <a:xfrm>
            <a:off x="609600" y="1600200"/>
            <a:ext cx="815340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Some  programs need to repeatedly act on the same data. This is called iteration. Iteration means doing the same thing again and again. The principal method of iteration is the loop.</a:t>
            </a:r>
          </a:p>
          <a:p>
            <a:pPr rtl="0" eaLnBrk="0" hangingPunct="0">
              <a:spcBef>
                <a:spcPct val="50000"/>
              </a:spcBef>
            </a:pPr>
            <a:r>
              <a:rPr lang="en-US" sz="1800">
                <a:solidFill>
                  <a:srgbClr val="000000"/>
                </a:solidFill>
                <a:latin typeface="Times New Roman" pitchFamily="18" charset="0"/>
              </a:rPr>
              <a:t>The type of  loops used are:</a:t>
            </a:r>
          </a:p>
          <a:p>
            <a:pPr rtl="0" eaLnBrk="0" hangingPunct="0">
              <a:spcBef>
                <a:spcPct val="50000"/>
              </a:spcBef>
              <a:buFontTx/>
              <a:buChar char="•"/>
            </a:pPr>
            <a:r>
              <a:rPr lang="en-US" sz="2000">
                <a:solidFill>
                  <a:srgbClr val="000000"/>
                </a:solidFill>
                <a:latin typeface="Times New Roman" pitchFamily="18" charset="0"/>
              </a:rPr>
              <a:t>  While \ Do - While loops</a:t>
            </a:r>
          </a:p>
          <a:p>
            <a:pPr rtl="0" eaLnBrk="0" hangingPunct="0">
              <a:spcBef>
                <a:spcPct val="50000"/>
              </a:spcBef>
              <a:buFontTx/>
              <a:buChar char="•"/>
            </a:pPr>
            <a:r>
              <a:rPr lang="en-US" sz="2000">
                <a:solidFill>
                  <a:srgbClr val="000000"/>
                </a:solidFill>
                <a:latin typeface="Times New Roman" pitchFamily="18" charset="0"/>
              </a:rPr>
              <a:t>  For loops</a:t>
            </a:r>
          </a:p>
          <a:p>
            <a:pPr rtl="0" eaLnBrk="0" hangingPunct="0">
              <a:spcBef>
                <a:spcPct val="50000"/>
              </a:spcBef>
              <a:buFontTx/>
              <a:buChar char="•"/>
            </a:pPr>
            <a:r>
              <a:rPr lang="en-US" sz="2000">
                <a:solidFill>
                  <a:srgbClr val="000000"/>
                </a:solidFill>
                <a:latin typeface="Times New Roman" pitchFamily="18" charset="0"/>
              </a:rPr>
              <a:t>  Goto - </a:t>
            </a:r>
            <a:r>
              <a:rPr lang="en-US" sz="2000">
                <a:solidFill>
                  <a:srgbClr val="FF0000"/>
                </a:solidFill>
                <a:latin typeface="Times New Roman" pitchFamily="18" charset="0"/>
              </a:rPr>
              <a:t>obsolete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512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EA367A7-BE66-48AC-AB2B-ED5E6F0BEEA0}" type="slidenum">
              <a:rPr lang="he-IL" sz="1200" smtClean="0">
                <a:solidFill>
                  <a:srgbClr val="898989"/>
                </a:solidFill>
                <a:cs typeface="Arial" pitchFamily="34" charset="0"/>
              </a:rPr>
              <a:pPr eaLnBrk="1" hangingPunct="1"/>
              <a:t>64</a:t>
            </a:fld>
            <a:endParaRPr lang="en-US" sz="1200" smtClean="0">
              <a:solidFill>
                <a:srgbClr val="898989"/>
              </a:solidFill>
            </a:endParaRPr>
          </a:p>
        </p:txBody>
      </p:sp>
      <p:sp>
        <p:nvSpPr>
          <p:cNvPr id="51204" name="Rectangle 2"/>
          <p:cNvSpPr>
            <a:spLocks noChangeArrowheads="1"/>
          </p:cNvSpPr>
          <p:nvPr/>
        </p:nvSpPr>
        <p:spPr bwMode="auto">
          <a:xfrm>
            <a:off x="304800" y="30480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while Loops</a:t>
            </a:r>
          </a:p>
        </p:txBody>
      </p:sp>
      <p:sp>
        <p:nvSpPr>
          <p:cNvPr id="51205" name="Rectangle 3"/>
          <p:cNvSpPr>
            <a:spLocks noChangeArrowheads="1"/>
          </p:cNvSpPr>
          <p:nvPr/>
        </p:nvSpPr>
        <p:spPr bwMode="auto">
          <a:xfrm>
            <a:off x="609600" y="1584325"/>
            <a:ext cx="8077200"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A  </a:t>
            </a:r>
            <a:r>
              <a:rPr lang="en-US" sz="1800" i="1">
                <a:solidFill>
                  <a:schemeClr val="accent2"/>
                </a:solidFill>
                <a:latin typeface="Courier New" pitchFamily="49" charset="0"/>
              </a:rPr>
              <a:t>while</a:t>
            </a:r>
            <a:r>
              <a:rPr lang="en-US" sz="1800">
                <a:solidFill>
                  <a:srgbClr val="000000"/>
                </a:solidFill>
                <a:latin typeface="Courier New" pitchFamily="49" charset="0"/>
              </a:rPr>
              <a:t> </a:t>
            </a:r>
            <a:r>
              <a:rPr lang="en-US" sz="1800">
                <a:solidFill>
                  <a:srgbClr val="000000"/>
                </a:solidFill>
                <a:latin typeface="Times New Roman" pitchFamily="18" charset="0"/>
              </a:rPr>
              <a:t>loop causes your program to repeat a sequence of statements as long as the starting condition remains true.</a:t>
            </a:r>
          </a:p>
          <a:p>
            <a:pPr rtl="0" eaLnBrk="0" hangingPunct="0">
              <a:spcBef>
                <a:spcPct val="50000"/>
              </a:spcBef>
            </a:pPr>
            <a:r>
              <a:rPr lang="en-US" sz="1800">
                <a:solidFill>
                  <a:srgbClr val="000000"/>
                </a:solidFill>
                <a:latin typeface="Times New Roman" pitchFamily="18" charset="0"/>
              </a:rPr>
              <a:t>The syntax for the </a:t>
            </a:r>
            <a:r>
              <a:rPr lang="en-US" sz="1800">
                <a:solidFill>
                  <a:srgbClr val="000000"/>
                </a:solidFill>
                <a:latin typeface="Courier New" pitchFamily="49" charset="0"/>
              </a:rPr>
              <a:t>while </a:t>
            </a:r>
            <a:r>
              <a:rPr lang="en-US" sz="1800">
                <a:solidFill>
                  <a:srgbClr val="000000"/>
                </a:solidFill>
                <a:latin typeface="Times New Roman" pitchFamily="18" charset="0"/>
              </a:rPr>
              <a:t>statement is as follows:</a:t>
            </a:r>
          </a:p>
          <a:p>
            <a:pPr rtl="0" eaLnBrk="0" hangingPunct="0">
              <a:spcBef>
                <a:spcPct val="50000"/>
              </a:spcBef>
            </a:pPr>
            <a:r>
              <a:rPr lang="en-US" sz="1800" i="1">
                <a:solidFill>
                  <a:srgbClr val="0066FF"/>
                </a:solidFill>
                <a:latin typeface="Courier New" pitchFamily="49" charset="0"/>
              </a:rPr>
              <a:t>while ( condition )  </a:t>
            </a:r>
          </a:p>
          <a:p>
            <a:pPr rtl="0" eaLnBrk="0" hangingPunct="0">
              <a:spcBef>
                <a:spcPct val="50000"/>
              </a:spcBef>
            </a:pPr>
            <a:r>
              <a:rPr lang="en-US" sz="1800" i="1">
                <a:solidFill>
                  <a:srgbClr val="0066FF"/>
                </a:solidFill>
                <a:latin typeface="Courier New" pitchFamily="49" charset="0"/>
              </a:rPr>
              <a:t>{</a:t>
            </a:r>
          </a:p>
          <a:p>
            <a:pPr rtl="0" eaLnBrk="0" hangingPunct="0">
              <a:spcBef>
                <a:spcPct val="50000"/>
              </a:spcBef>
            </a:pPr>
            <a:r>
              <a:rPr lang="en-US" sz="1800" i="1">
                <a:solidFill>
                  <a:srgbClr val="0066FF"/>
                </a:solidFill>
                <a:latin typeface="Courier New" pitchFamily="49" charset="0"/>
              </a:rPr>
              <a:t> statement;                                       </a:t>
            </a:r>
          </a:p>
          <a:p>
            <a:pPr rtl="0" eaLnBrk="0" hangingPunct="0">
              <a:spcBef>
                <a:spcPct val="50000"/>
              </a:spcBef>
            </a:pPr>
            <a:r>
              <a:rPr lang="en-US" sz="1800" i="1">
                <a:solidFill>
                  <a:srgbClr val="0066FF"/>
                </a:solidFill>
                <a:latin typeface="Courier New" pitchFamily="49" charset="0"/>
              </a:rPr>
              <a:t> statement;                                                     }</a:t>
            </a:r>
          </a:p>
          <a:p>
            <a:pPr rtl="0" eaLnBrk="0" hangingPunct="0">
              <a:spcBef>
                <a:spcPct val="50000"/>
              </a:spcBef>
            </a:pPr>
            <a:r>
              <a:rPr lang="en-US" sz="1800">
                <a:solidFill>
                  <a:srgbClr val="000000"/>
                </a:solidFill>
                <a:latin typeface="Times New Roman" pitchFamily="18" charset="0"/>
              </a:rPr>
              <a:t>When condition evaluates to </a:t>
            </a:r>
            <a:r>
              <a:rPr lang="en-US" sz="1800">
                <a:solidFill>
                  <a:srgbClr val="000000"/>
                </a:solidFill>
                <a:latin typeface="Courier New" pitchFamily="49" charset="0"/>
              </a:rPr>
              <a:t>TRUE </a:t>
            </a:r>
            <a:r>
              <a:rPr lang="en-US" sz="1800">
                <a:solidFill>
                  <a:srgbClr val="000000"/>
                </a:solidFill>
                <a:latin typeface="Times New Roman" pitchFamily="18" charset="0"/>
              </a:rPr>
              <a:t>(</a:t>
            </a:r>
            <a:r>
              <a:rPr lang="en-US" sz="1800">
                <a:solidFill>
                  <a:srgbClr val="000000"/>
                </a:solidFill>
                <a:latin typeface="Courier New" pitchFamily="49" charset="0"/>
              </a:rPr>
              <a:t>1</a:t>
            </a:r>
            <a:r>
              <a:rPr lang="en-US" sz="1800">
                <a:solidFill>
                  <a:srgbClr val="000000"/>
                </a:solidFill>
                <a:latin typeface="Times New Roman" pitchFamily="18" charset="0"/>
              </a:rPr>
              <a:t>), statement is executed, and then condition is tested again. This continues until condition tests </a:t>
            </a:r>
            <a:r>
              <a:rPr lang="en-US" sz="1800">
                <a:solidFill>
                  <a:srgbClr val="000000"/>
                </a:solidFill>
                <a:latin typeface="Courier New" pitchFamily="49" charset="0"/>
              </a:rPr>
              <a:t>FALSE</a:t>
            </a:r>
            <a:r>
              <a:rPr lang="en-US" sz="1800">
                <a:solidFill>
                  <a:srgbClr val="000000"/>
                </a:solidFill>
                <a:latin typeface="Times New Roman" pitchFamily="18" charset="0"/>
              </a:rPr>
              <a:t>, at which time the </a:t>
            </a:r>
            <a:r>
              <a:rPr lang="en-US" sz="1800">
                <a:solidFill>
                  <a:srgbClr val="000000"/>
                </a:solidFill>
                <a:latin typeface="Courier New" pitchFamily="49" charset="0"/>
              </a:rPr>
              <a:t>while </a:t>
            </a:r>
            <a:r>
              <a:rPr lang="en-US" sz="1800">
                <a:solidFill>
                  <a:srgbClr val="000000"/>
                </a:solidFill>
                <a:latin typeface="Times New Roman" pitchFamily="18" charset="0"/>
              </a:rPr>
              <a:t>loop terminates and execution continues on the first line below statement.</a:t>
            </a:r>
          </a:p>
        </p:txBody>
      </p:sp>
      <p:sp>
        <p:nvSpPr>
          <p:cNvPr id="51206" name="Rectangle 4"/>
          <p:cNvSpPr>
            <a:spLocks noChangeArrowheads="1"/>
          </p:cNvSpPr>
          <p:nvPr/>
        </p:nvSpPr>
        <p:spPr bwMode="auto">
          <a:xfrm>
            <a:off x="6781800" y="5791200"/>
            <a:ext cx="176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1600" b="1">
                <a:solidFill>
                  <a:srgbClr val="FF0000"/>
                </a:solidFill>
                <a:latin typeface="Times New Roman" pitchFamily="18" charset="0"/>
              </a:rPr>
              <a:t>**6.2. while loops.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522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65D8E510-F5E0-4153-BCD8-A1C6F884AE5C}" type="slidenum">
              <a:rPr lang="he-IL" sz="1200" smtClean="0">
                <a:solidFill>
                  <a:srgbClr val="898989"/>
                </a:solidFill>
                <a:cs typeface="Arial" pitchFamily="34" charset="0"/>
              </a:rPr>
              <a:pPr eaLnBrk="1" hangingPunct="1"/>
              <a:t>65</a:t>
            </a:fld>
            <a:endParaRPr lang="en-US" sz="1200" smtClean="0">
              <a:solidFill>
                <a:srgbClr val="898989"/>
              </a:solidFill>
            </a:endParaRPr>
          </a:p>
        </p:txBody>
      </p:sp>
      <p:sp>
        <p:nvSpPr>
          <p:cNvPr id="52228" name="Rectangle 2"/>
          <p:cNvSpPr>
            <a:spLocks noChangeArrowheads="1"/>
          </p:cNvSpPr>
          <p:nvPr/>
        </p:nvSpPr>
        <p:spPr bwMode="auto">
          <a:xfrm>
            <a:off x="304800" y="304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Complicated while Statements</a:t>
            </a:r>
          </a:p>
        </p:txBody>
      </p:sp>
      <p:sp>
        <p:nvSpPr>
          <p:cNvPr id="52229" name="Rectangle 3"/>
          <p:cNvSpPr>
            <a:spLocks noChangeArrowheads="1"/>
          </p:cNvSpPr>
          <p:nvPr/>
        </p:nvSpPr>
        <p:spPr bwMode="auto">
          <a:xfrm>
            <a:off x="685800" y="1676400"/>
            <a:ext cx="80010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rPr>
              <a:t>The condition tested by a </a:t>
            </a:r>
            <a:r>
              <a:rPr lang="en-US" sz="1800" dirty="0">
                <a:solidFill>
                  <a:srgbClr val="000000"/>
                </a:solidFill>
                <a:latin typeface="Courier New" pitchFamily="49" charset="0"/>
              </a:rPr>
              <a:t>while </a:t>
            </a:r>
            <a:r>
              <a:rPr lang="en-US" sz="1800" dirty="0">
                <a:solidFill>
                  <a:srgbClr val="000000"/>
                </a:solidFill>
                <a:latin typeface="Times New Roman" pitchFamily="18" charset="0"/>
              </a:rPr>
              <a:t>loop can be as complex as any legal </a:t>
            </a:r>
            <a:r>
              <a:rPr lang="en-US" sz="1800" dirty="0" smtClean="0">
                <a:solidFill>
                  <a:srgbClr val="000000"/>
                </a:solidFill>
                <a:latin typeface="Times New Roman" pitchFamily="18" charset="0"/>
              </a:rPr>
              <a:t>C/C</a:t>
            </a:r>
            <a:r>
              <a:rPr lang="en-US" sz="1800" dirty="0">
                <a:solidFill>
                  <a:srgbClr val="000000"/>
                </a:solidFill>
                <a:latin typeface="Times New Roman" pitchFamily="18" charset="0"/>
              </a:rPr>
              <a:t>++ expression. This can include expressions produced using the logical </a:t>
            </a:r>
            <a:r>
              <a:rPr lang="en-US" sz="1800" dirty="0">
                <a:solidFill>
                  <a:srgbClr val="000000"/>
                </a:solidFill>
                <a:latin typeface="Courier New" pitchFamily="49" charset="0"/>
              </a:rPr>
              <a:t>&amp;&amp; </a:t>
            </a:r>
            <a:r>
              <a:rPr lang="en-US" sz="1800" dirty="0">
                <a:solidFill>
                  <a:srgbClr val="000000"/>
                </a:solidFill>
                <a:latin typeface="Times New Roman" pitchFamily="18" charset="0"/>
              </a:rPr>
              <a:t>(AND), </a:t>
            </a:r>
            <a:r>
              <a:rPr lang="en-US" sz="1800" dirty="0">
                <a:solidFill>
                  <a:srgbClr val="000000"/>
                </a:solidFill>
                <a:latin typeface="Courier New" pitchFamily="49" charset="0"/>
              </a:rPr>
              <a:t>|| </a:t>
            </a:r>
            <a:r>
              <a:rPr lang="en-US" sz="1800" dirty="0">
                <a:solidFill>
                  <a:srgbClr val="000000"/>
                </a:solidFill>
                <a:latin typeface="Times New Roman" pitchFamily="18" charset="0"/>
              </a:rPr>
              <a:t>(OR), and </a:t>
            </a:r>
            <a:r>
              <a:rPr lang="en-US" sz="1800" dirty="0">
                <a:solidFill>
                  <a:srgbClr val="000000"/>
                </a:solidFill>
                <a:latin typeface="Courier New" pitchFamily="49" charset="0"/>
              </a:rPr>
              <a:t>! </a:t>
            </a:r>
            <a:r>
              <a:rPr lang="en-US" sz="1800" dirty="0">
                <a:solidFill>
                  <a:srgbClr val="000000"/>
                </a:solidFill>
                <a:latin typeface="Times New Roman" pitchFamily="18" charset="0"/>
              </a:rPr>
              <a:t>(NOT) operators.</a:t>
            </a:r>
          </a:p>
          <a:p>
            <a:pPr rtl="0" eaLnBrk="0" hangingPunct="0">
              <a:spcBef>
                <a:spcPct val="50000"/>
              </a:spcBef>
            </a:pPr>
            <a:endParaRPr lang="en-US" sz="1800" dirty="0">
              <a:solidFill>
                <a:srgbClr val="000000"/>
              </a:solidFill>
              <a:latin typeface="Times New Roman" pitchFamily="18" charset="0"/>
            </a:endParaRPr>
          </a:p>
          <a:p>
            <a:pPr rtl="0" eaLnBrk="0" hangingPunct="0">
              <a:spcBef>
                <a:spcPct val="50000"/>
              </a:spcBef>
            </a:pPr>
            <a:endParaRPr lang="en-US" sz="1800" dirty="0">
              <a:solidFill>
                <a:srgbClr val="000000"/>
              </a:solidFill>
              <a:latin typeface="Times New Roman" pitchFamily="18" charset="0"/>
            </a:endParaRPr>
          </a:p>
        </p:txBody>
      </p:sp>
      <p:sp>
        <p:nvSpPr>
          <p:cNvPr id="52230" name="Rectangle 4"/>
          <p:cNvSpPr>
            <a:spLocks noChangeArrowheads="1"/>
          </p:cNvSpPr>
          <p:nvPr/>
        </p:nvSpPr>
        <p:spPr bwMode="auto">
          <a:xfrm>
            <a:off x="6324600" y="5791200"/>
            <a:ext cx="264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1800" b="1">
                <a:solidFill>
                  <a:srgbClr val="FF0000"/>
                </a:solidFill>
                <a:latin typeface="Times New Roman" pitchFamily="18" charset="0"/>
              </a:rPr>
              <a:t> </a:t>
            </a:r>
            <a:r>
              <a:rPr lang="en-US" sz="1600" b="1">
                <a:solidFill>
                  <a:srgbClr val="FF0000"/>
                </a:solidFill>
                <a:latin typeface="Times New Roman" pitchFamily="18" charset="0"/>
              </a:rPr>
              <a:t>**6.3. Complex while loops.</a:t>
            </a:r>
          </a:p>
        </p:txBody>
      </p:sp>
      <p:sp>
        <p:nvSpPr>
          <p:cNvPr id="52231" name="מלבן 2"/>
          <p:cNvSpPr>
            <a:spLocks noChangeArrowheads="1"/>
          </p:cNvSpPr>
          <p:nvPr/>
        </p:nvSpPr>
        <p:spPr bwMode="auto">
          <a:xfrm>
            <a:off x="685800" y="2895600"/>
            <a:ext cx="8077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600" i="1">
                <a:solidFill>
                  <a:srgbClr val="0066FF"/>
                </a:solidFill>
                <a:latin typeface="Courier New" pitchFamily="49" charset="0"/>
              </a:rPr>
              <a:t>while ( (i&lt;MAX &amp;&amp; strlen(s)&lt;=10) || !(kbhit == 1 &amp;&amp; key==ESC ) )  </a:t>
            </a:r>
          </a:p>
          <a:p>
            <a:pPr rtl="0" eaLnBrk="0" hangingPunct="0">
              <a:spcBef>
                <a:spcPct val="50000"/>
              </a:spcBef>
            </a:pPr>
            <a:r>
              <a:rPr lang="en-US" sz="1600" i="1">
                <a:solidFill>
                  <a:srgbClr val="0066FF"/>
                </a:solidFill>
                <a:latin typeface="Courier New" pitchFamily="49" charset="0"/>
              </a:rPr>
              <a:t>{</a:t>
            </a:r>
          </a:p>
          <a:p>
            <a:pPr rtl="0" eaLnBrk="0" hangingPunct="0">
              <a:spcBef>
                <a:spcPct val="50000"/>
              </a:spcBef>
            </a:pPr>
            <a:r>
              <a:rPr lang="en-US" sz="1600" i="1">
                <a:solidFill>
                  <a:srgbClr val="0066FF"/>
                </a:solidFill>
                <a:latin typeface="Courier New" pitchFamily="49" charset="0"/>
              </a:rPr>
              <a:t> .....</a:t>
            </a:r>
          </a:p>
          <a:p>
            <a:pPr rtl="0" eaLnBrk="0" hangingPunct="0">
              <a:spcBef>
                <a:spcPct val="50000"/>
              </a:spcBef>
            </a:pPr>
            <a:r>
              <a:rPr lang="en-US" sz="1600" i="1">
                <a:solidFill>
                  <a:srgbClr val="0066FF"/>
                </a:solidFill>
                <a:latin typeface="Courier New" pitchFamily="49" charset="0"/>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532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D1BE53F7-4F9A-4FA7-B61B-C25CEFF27091}" type="slidenum">
              <a:rPr lang="he-IL" sz="1200" smtClean="0">
                <a:solidFill>
                  <a:srgbClr val="898989"/>
                </a:solidFill>
                <a:cs typeface="Arial" pitchFamily="34" charset="0"/>
              </a:rPr>
              <a:pPr eaLnBrk="1" hangingPunct="1"/>
              <a:t>66</a:t>
            </a:fld>
            <a:endParaRPr lang="en-US" sz="1200" smtClean="0">
              <a:solidFill>
                <a:srgbClr val="898989"/>
              </a:solidFill>
            </a:endParaRPr>
          </a:p>
        </p:txBody>
      </p:sp>
      <p:sp>
        <p:nvSpPr>
          <p:cNvPr id="53252" name="Rectangle 1026"/>
          <p:cNvSpPr>
            <a:spLocks noChangeArrowheads="1"/>
          </p:cNvSpPr>
          <p:nvPr/>
        </p:nvSpPr>
        <p:spPr bwMode="auto">
          <a:xfrm>
            <a:off x="381000" y="304800"/>
            <a:ext cx="464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The break Statement</a:t>
            </a:r>
          </a:p>
        </p:txBody>
      </p:sp>
      <p:sp>
        <p:nvSpPr>
          <p:cNvPr id="53253" name="Rectangle 1027"/>
          <p:cNvSpPr>
            <a:spLocks noChangeArrowheads="1"/>
          </p:cNvSpPr>
          <p:nvPr/>
        </p:nvSpPr>
        <p:spPr bwMode="auto">
          <a:xfrm>
            <a:off x="609600" y="1524000"/>
            <a:ext cx="8077200"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i="1" dirty="0">
                <a:solidFill>
                  <a:srgbClr val="0033CC"/>
                </a:solidFill>
                <a:latin typeface="Courier New" pitchFamily="49" charset="0"/>
              </a:rPr>
              <a:t>break;</a:t>
            </a:r>
            <a:r>
              <a:rPr lang="en-US" sz="1800" dirty="0">
                <a:solidFill>
                  <a:srgbClr val="000000"/>
                </a:solidFill>
                <a:latin typeface="Courier New" pitchFamily="49" charset="0"/>
              </a:rPr>
              <a:t> </a:t>
            </a:r>
            <a:r>
              <a:rPr lang="en-US" sz="1800" dirty="0">
                <a:solidFill>
                  <a:srgbClr val="000000"/>
                </a:solidFill>
                <a:latin typeface="Times New Roman" pitchFamily="18" charset="0"/>
              </a:rPr>
              <a:t>causes the immediate end of a </a:t>
            </a:r>
            <a:r>
              <a:rPr lang="en-US" sz="1800" dirty="0">
                <a:solidFill>
                  <a:srgbClr val="000000"/>
                </a:solidFill>
                <a:latin typeface="Courier New" pitchFamily="49" charset="0"/>
              </a:rPr>
              <a:t>while </a:t>
            </a:r>
            <a:r>
              <a:rPr lang="en-US" sz="1800" dirty="0">
                <a:solidFill>
                  <a:srgbClr val="000000"/>
                </a:solidFill>
                <a:latin typeface="Times New Roman" pitchFamily="18" charset="0"/>
              </a:rPr>
              <a:t>or </a:t>
            </a:r>
            <a:r>
              <a:rPr lang="en-US" sz="1800" dirty="0">
                <a:solidFill>
                  <a:srgbClr val="000000"/>
                </a:solidFill>
                <a:latin typeface="Courier New" pitchFamily="49" charset="0"/>
              </a:rPr>
              <a:t>for </a:t>
            </a:r>
            <a:r>
              <a:rPr lang="en-US" sz="1800" dirty="0">
                <a:solidFill>
                  <a:srgbClr val="000000"/>
                </a:solidFill>
                <a:latin typeface="Times New Roman" pitchFamily="18" charset="0"/>
              </a:rPr>
              <a:t>loop.                                    Execution jumps to the closing brace.</a:t>
            </a:r>
          </a:p>
          <a:p>
            <a:pPr rtl="0" eaLnBrk="0" hangingPunct="0">
              <a:spcBef>
                <a:spcPct val="50000"/>
              </a:spcBef>
            </a:pPr>
            <a:r>
              <a:rPr lang="en-US" sz="1800" dirty="0">
                <a:solidFill>
                  <a:srgbClr val="000000"/>
                </a:solidFill>
                <a:latin typeface="Times New Roman" pitchFamily="18" charset="0"/>
              </a:rPr>
              <a:t>Example</a:t>
            </a:r>
          </a:p>
          <a:p>
            <a:pPr rtl="0" eaLnBrk="0" hangingPunct="0">
              <a:spcBef>
                <a:spcPct val="50000"/>
              </a:spcBef>
            </a:pPr>
            <a:r>
              <a:rPr lang="en-US" sz="1800" dirty="0">
                <a:solidFill>
                  <a:srgbClr val="0066FF"/>
                </a:solidFill>
                <a:latin typeface="Courier New" pitchFamily="49" charset="0"/>
              </a:rPr>
              <a:t>while (condition)</a:t>
            </a:r>
          </a:p>
          <a:p>
            <a:pPr rtl="0" eaLnBrk="0" hangingPunct="0">
              <a:spcBef>
                <a:spcPct val="50000"/>
              </a:spcBef>
            </a:pPr>
            <a:r>
              <a:rPr lang="en-US" sz="1800" dirty="0">
                <a:solidFill>
                  <a:srgbClr val="0066FF"/>
                </a:solidFill>
                <a:latin typeface="Courier New" pitchFamily="49" charset="0"/>
              </a:rPr>
              <a:t>{</a:t>
            </a:r>
          </a:p>
          <a:p>
            <a:pPr rtl="0" eaLnBrk="0" hangingPunct="0">
              <a:spcBef>
                <a:spcPct val="50000"/>
              </a:spcBef>
            </a:pPr>
            <a:r>
              <a:rPr lang="en-US" sz="1800" dirty="0">
                <a:solidFill>
                  <a:srgbClr val="0066FF"/>
                </a:solidFill>
                <a:latin typeface="Courier New" pitchFamily="49" charset="0"/>
              </a:rPr>
              <a:t>    if (condition2)</a:t>
            </a:r>
            <a:br>
              <a:rPr lang="en-US" sz="1800" dirty="0">
                <a:solidFill>
                  <a:srgbClr val="0066FF"/>
                </a:solidFill>
                <a:latin typeface="Courier New" pitchFamily="49" charset="0"/>
              </a:rPr>
            </a:br>
            <a:r>
              <a:rPr lang="en-US" sz="1800" dirty="0">
                <a:solidFill>
                  <a:srgbClr val="0066FF"/>
                </a:solidFill>
                <a:latin typeface="Courier New" pitchFamily="49" charset="0"/>
              </a:rPr>
              <a:t>    {</a:t>
            </a:r>
            <a:br>
              <a:rPr lang="en-US" sz="1800" dirty="0">
                <a:solidFill>
                  <a:srgbClr val="0066FF"/>
                </a:solidFill>
                <a:latin typeface="Courier New" pitchFamily="49" charset="0"/>
              </a:rPr>
            </a:br>
            <a:r>
              <a:rPr lang="en-US" sz="1800" dirty="0">
                <a:solidFill>
                  <a:srgbClr val="0066FF"/>
                </a:solidFill>
                <a:latin typeface="Courier New" pitchFamily="49" charset="0"/>
              </a:rPr>
              <a:t>      statements;</a:t>
            </a:r>
            <a:br>
              <a:rPr lang="en-US" sz="1800" dirty="0">
                <a:solidFill>
                  <a:srgbClr val="0066FF"/>
                </a:solidFill>
                <a:latin typeface="Courier New" pitchFamily="49" charset="0"/>
              </a:rPr>
            </a:br>
            <a:r>
              <a:rPr lang="en-US" sz="1800" dirty="0">
                <a:solidFill>
                  <a:srgbClr val="0066FF"/>
                </a:solidFill>
                <a:latin typeface="Courier New" pitchFamily="49" charset="0"/>
              </a:rPr>
              <a:t>      break;</a:t>
            </a:r>
            <a:br>
              <a:rPr lang="en-US" sz="1800" dirty="0">
                <a:solidFill>
                  <a:srgbClr val="0066FF"/>
                </a:solidFill>
                <a:latin typeface="Courier New" pitchFamily="49" charset="0"/>
              </a:rPr>
            </a:br>
            <a:r>
              <a:rPr lang="en-US" sz="1800" dirty="0">
                <a:solidFill>
                  <a:srgbClr val="0066FF"/>
                </a:solidFill>
                <a:latin typeface="Courier New" pitchFamily="49" charset="0"/>
              </a:rPr>
              <a:t>    }</a:t>
            </a:r>
          </a:p>
          <a:p>
            <a:pPr rtl="0" eaLnBrk="0" hangingPunct="0">
              <a:spcBef>
                <a:spcPct val="50000"/>
              </a:spcBef>
            </a:pPr>
            <a:r>
              <a:rPr lang="en-US" sz="1800" dirty="0">
                <a:solidFill>
                  <a:srgbClr val="0066FF"/>
                </a:solidFill>
                <a:latin typeface="Courier New" pitchFamily="49" charset="0"/>
              </a:rPr>
              <a:t>   statements; // will not be executed!!!</a:t>
            </a:r>
          </a:p>
          <a:p>
            <a:pPr rtl="0" eaLnBrk="0" hangingPunct="0">
              <a:spcBef>
                <a:spcPct val="50000"/>
              </a:spcBef>
            </a:pPr>
            <a:r>
              <a:rPr lang="en-US" sz="1800" dirty="0" smtClean="0">
                <a:solidFill>
                  <a:srgbClr val="0066FF"/>
                </a:solidFill>
                <a:latin typeface="Courier New" pitchFamily="49" charset="0"/>
              </a:rPr>
              <a:t>}</a:t>
            </a:r>
          </a:p>
          <a:p>
            <a:pPr rtl="0" eaLnBrk="0" hangingPunct="0">
              <a:spcBef>
                <a:spcPct val="50000"/>
              </a:spcBef>
            </a:pPr>
            <a:r>
              <a:rPr lang="en-US" sz="1800" dirty="0" smtClean="0">
                <a:solidFill>
                  <a:srgbClr val="0066FF"/>
                </a:solidFill>
                <a:latin typeface="Courier New" pitchFamily="49" charset="0"/>
              </a:rPr>
              <a:t>[statements];</a:t>
            </a:r>
            <a:endParaRPr lang="en-US" sz="1800" dirty="0">
              <a:solidFill>
                <a:srgbClr val="000000"/>
              </a:solidFill>
              <a:latin typeface="Times New Roman" pitchFamily="18" charset="0"/>
            </a:endParaRPr>
          </a:p>
        </p:txBody>
      </p:sp>
      <p:sp>
        <p:nvSpPr>
          <p:cNvPr id="53254" name="Rectangle 1028"/>
          <p:cNvSpPr>
            <a:spLocks noChangeArrowheads="1"/>
          </p:cNvSpPr>
          <p:nvPr/>
        </p:nvSpPr>
        <p:spPr bwMode="auto">
          <a:xfrm>
            <a:off x="6324600" y="5715000"/>
            <a:ext cx="254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2000" b="1">
                <a:solidFill>
                  <a:srgbClr val="FF0000"/>
                </a:solidFill>
                <a:latin typeface="Times New Roman" pitchFamily="18" charset="0"/>
              </a:rPr>
              <a:t> </a:t>
            </a:r>
            <a:r>
              <a:rPr lang="en-US" sz="1600" b="1">
                <a:solidFill>
                  <a:srgbClr val="FF0000"/>
                </a:solidFill>
                <a:latin typeface="Times New Roman" pitchFamily="18" charset="0"/>
              </a:rPr>
              <a:t>**6.4. break and continue.</a:t>
            </a:r>
          </a:p>
        </p:txBody>
      </p:sp>
      <p:sp>
        <p:nvSpPr>
          <p:cNvPr id="7" name="חץ ימינה 6"/>
          <p:cNvSpPr/>
          <p:nvPr/>
        </p:nvSpPr>
        <p:spPr>
          <a:xfrm>
            <a:off x="228600" y="5900737"/>
            <a:ext cx="381000" cy="195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8" name="חץ ימינה 7"/>
          <p:cNvSpPr/>
          <p:nvPr/>
        </p:nvSpPr>
        <p:spPr>
          <a:xfrm>
            <a:off x="228600" y="4343400"/>
            <a:ext cx="381000" cy="195263"/>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542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CA461A88-B2C3-4F23-B298-0B4D7E6BD16E}" type="slidenum">
              <a:rPr lang="he-IL" sz="1200" smtClean="0">
                <a:solidFill>
                  <a:srgbClr val="898989"/>
                </a:solidFill>
                <a:cs typeface="Arial" pitchFamily="34" charset="0"/>
              </a:rPr>
              <a:pPr eaLnBrk="1" hangingPunct="1"/>
              <a:t>67</a:t>
            </a:fld>
            <a:endParaRPr lang="en-US" sz="1200" smtClean="0">
              <a:solidFill>
                <a:srgbClr val="898989"/>
              </a:solidFill>
            </a:endParaRPr>
          </a:p>
        </p:txBody>
      </p:sp>
      <p:sp>
        <p:nvSpPr>
          <p:cNvPr id="54276" name="Rectangle 1026"/>
          <p:cNvSpPr>
            <a:spLocks noChangeArrowheads="1"/>
          </p:cNvSpPr>
          <p:nvPr/>
        </p:nvSpPr>
        <p:spPr bwMode="auto">
          <a:xfrm>
            <a:off x="381000" y="304800"/>
            <a:ext cx="541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The continue Statement</a:t>
            </a:r>
          </a:p>
        </p:txBody>
      </p:sp>
      <p:sp>
        <p:nvSpPr>
          <p:cNvPr id="54277" name="Rectangle 1027"/>
          <p:cNvSpPr>
            <a:spLocks noChangeArrowheads="1"/>
          </p:cNvSpPr>
          <p:nvPr/>
        </p:nvSpPr>
        <p:spPr bwMode="auto">
          <a:xfrm>
            <a:off x="609600" y="1524000"/>
            <a:ext cx="80772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1800" i="1">
                <a:solidFill>
                  <a:srgbClr val="0033CC"/>
                </a:solidFill>
                <a:latin typeface="Courier New" pitchFamily="49" charset="0"/>
              </a:rPr>
              <a:t>continue;</a:t>
            </a:r>
            <a:r>
              <a:rPr lang="en-US" sz="1800">
                <a:solidFill>
                  <a:srgbClr val="000000"/>
                </a:solidFill>
                <a:latin typeface="Courier New" pitchFamily="49" charset="0"/>
              </a:rPr>
              <a:t> </a:t>
            </a:r>
            <a:r>
              <a:rPr lang="en-US" sz="1800">
                <a:solidFill>
                  <a:srgbClr val="000000"/>
                </a:solidFill>
                <a:latin typeface="Times New Roman" pitchFamily="18" charset="0"/>
              </a:rPr>
              <a:t>causes end of a single iteration in </a:t>
            </a:r>
            <a:r>
              <a:rPr lang="en-US" sz="1800">
                <a:solidFill>
                  <a:srgbClr val="000000"/>
                </a:solidFill>
                <a:latin typeface="Courier New" pitchFamily="49" charset="0"/>
              </a:rPr>
              <a:t>while </a:t>
            </a:r>
            <a:r>
              <a:rPr lang="en-US" sz="1800">
                <a:solidFill>
                  <a:srgbClr val="000000"/>
                </a:solidFill>
                <a:latin typeface="Times New Roman" pitchFamily="18" charset="0"/>
              </a:rPr>
              <a:t>or </a:t>
            </a:r>
            <a:r>
              <a:rPr lang="en-US" sz="1800">
                <a:solidFill>
                  <a:srgbClr val="000000"/>
                </a:solidFill>
                <a:latin typeface="Courier New" pitchFamily="49" charset="0"/>
              </a:rPr>
              <a:t>for </a:t>
            </a:r>
            <a:r>
              <a:rPr lang="en-US" sz="1800">
                <a:solidFill>
                  <a:srgbClr val="000000"/>
                </a:solidFill>
                <a:latin typeface="Times New Roman" pitchFamily="18" charset="0"/>
              </a:rPr>
              <a:t>loop.</a:t>
            </a:r>
          </a:p>
          <a:p>
            <a:pPr rtl="0" eaLnBrk="0" hangingPunct="0"/>
            <a:r>
              <a:rPr lang="en-US" sz="1800">
                <a:solidFill>
                  <a:srgbClr val="000000"/>
                </a:solidFill>
                <a:latin typeface="Times New Roman" pitchFamily="18" charset="0"/>
              </a:rPr>
              <a:t>Execution jumps to the condition of the loop.</a:t>
            </a:r>
          </a:p>
          <a:p>
            <a:pPr rtl="0" eaLnBrk="0" hangingPunct="0">
              <a:spcBef>
                <a:spcPct val="50000"/>
              </a:spcBef>
            </a:pPr>
            <a:r>
              <a:rPr lang="en-US" sz="1800">
                <a:solidFill>
                  <a:srgbClr val="000000"/>
                </a:solidFill>
                <a:latin typeface="Times New Roman" pitchFamily="18" charset="0"/>
              </a:rPr>
              <a:t>Example</a:t>
            </a:r>
          </a:p>
          <a:p>
            <a:pPr rtl="0" eaLnBrk="0" hangingPunct="0">
              <a:spcBef>
                <a:spcPct val="50000"/>
              </a:spcBef>
            </a:pPr>
            <a:r>
              <a:rPr lang="en-US" sz="1800">
                <a:solidFill>
                  <a:srgbClr val="0066FF"/>
                </a:solidFill>
                <a:latin typeface="Courier New" pitchFamily="49" charset="0"/>
              </a:rPr>
              <a:t>while (condition)</a:t>
            </a:r>
          </a:p>
          <a:p>
            <a:pPr rtl="0" eaLnBrk="0" hangingPunct="0">
              <a:spcBef>
                <a:spcPct val="50000"/>
              </a:spcBef>
            </a:pPr>
            <a:r>
              <a:rPr lang="en-US" sz="1800">
                <a:solidFill>
                  <a:srgbClr val="0066FF"/>
                </a:solidFill>
                <a:latin typeface="Courier New" pitchFamily="49" charset="0"/>
              </a:rPr>
              <a:t>{</a:t>
            </a:r>
          </a:p>
          <a:p>
            <a:pPr rtl="0" eaLnBrk="0" hangingPunct="0">
              <a:spcBef>
                <a:spcPct val="50000"/>
              </a:spcBef>
            </a:pPr>
            <a:r>
              <a:rPr lang="en-US" sz="1800">
                <a:solidFill>
                  <a:srgbClr val="0066FF"/>
                </a:solidFill>
                <a:latin typeface="Courier New" pitchFamily="49" charset="0"/>
              </a:rPr>
              <a:t>    if (condition2)</a:t>
            </a:r>
            <a:br>
              <a:rPr lang="en-US" sz="1800">
                <a:solidFill>
                  <a:srgbClr val="0066FF"/>
                </a:solidFill>
                <a:latin typeface="Courier New" pitchFamily="49" charset="0"/>
              </a:rPr>
            </a:br>
            <a:r>
              <a:rPr lang="en-US" sz="1800">
                <a:solidFill>
                  <a:srgbClr val="0066FF"/>
                </a:solidFill>
                <a:latin typeface="Courier New" pitchFamily="49" charset="0"/>
              </a:rPr>
              <a:t>    {</a:t>
            </a:r>
            <a:br>
              <a:rPr lang="en-US" sz="1800">
                <a:solidFill>
                  <a:srgbClr val="0066FF"/>
                </a:solidFill>
                <a:latin typeface="Courier New" pitchFamily="49" charset="0"/>
              </a:rPr>
            </a:br>
            <a:r>
              <a:rPr lang="en-US" sz="1800">
                <a:solidFill>
                  <a:srgbClr val="0066FF"/>
                </a:solidFill>
                <a:latin typeface="Courier New" pitchFamily="49" charset="0"/>
              </a:rPr>
              <a:t>      statements;</a:t>
            </a:r>
            <a:br>
              <a:rPr lang="en-US" sz="1800">
                <a:solidFill>
                  <a:srgbClr val="0066FF"/>
                </a:solidFill>
                <a:latin typeface="Courier New" pitchFamily="49" charset="0"/>
              </a:rPr>
            </a:br>
            <a:r>
              <a:rPr lang="en-US" sz="1800">
                <a:solidFill>
                  <a:srgbClr val="0066FF"/>
                </a:solidFill>
                <a:latin typeface="Courier New" pitchFamily="49" charset="0"/>
              </a:rPr>
              <a:t>      continue;</a:t>
            </a:r>
            <a:br>
              <a:rPr lang="en-US" sz="1800">
                <a:solidFill>
                  <a:srgbClr val="0066FF"/>
                </a:solidFill>
                <a:latin typeface="Courier New" pitchFamily="49" charset="0"/>
              </a:rPr>
            </a:br>
            <a:r>
              <a:rPr lang="en-US" sz="1800">
                <a:solidFill>
                  <a:srgbClr val="0066FF"/>
                </a:solidFill>
                <a:latin typeface="Courier New" pitchFamily="49" charset="0"/>
              </a:rPr>
              <a:t>    }</a:t>
            </a:r>
          </a:p>
          <a:p>
            <a:pPr rtl="0" eaLnBrk="0" hangingPunct="0">
              <a:spcBef>
                <a:spcPct val="50000"/>
              </a:spcBef>
            </a:pPr>
            <a:r>
              <a:rPr lang="en-US" sz="1800">
                <a:solidFill>
                  <a:srgbClr val="0066FF"/>
                </a:solidFill>
                <a:latin typeface="Courier New" pitchFamily="49" charset="0"/>
              </a:rPr>
              <a:t>   statements; // will not be executed!!!</a:t>
            </a:r>
          </a:p>
          <a:p>
            <a:pPr rtl="0" eaLnBrk="0" hangingPunct="0">
              <a:spcBef>
                <a:spcPct val="50000"/>
              </a:spcBef>
            </a:pPr>
            <a:r>
              <a:rPr lang="en-US" sz="1800">
                <a:solidFill>
                  <a:srgbClr val="0066FF"/>
                </a:solidFill>
                <a:latin typeface="Courier New" pitchFamily="49" charset="0"/>
              </a:rPr>
              <a:t>}</a:t>
            </a:r>
            <a:endParaRPr lang="en-US" sz="1800">
              <a:solidFill>
                <a:srgbClr val="000000"/>
              </a:solidFill>
              <a:latin typeface="Times New Roman" pitchFamily="18" charset="0"/>
            </a:endParaRPr>
          </a:p>
        </p:txBody>
      </p:sp>
      <p:sp>
        <p:nvSpPr>
          <p:cNvPr id="54278" name="Rectangle 1028"/>
          <p:cNvSpPr>
            <a:spLocks noChangeArrowheads="1"/>
          </p:cNvSpPr>
          <p:nvPr/>
        </p:nvSpPr>
        <p:spPr bwMode="auto">
          <a:xfrm>
            <a:off x="6324600" y="5715000"/>
            <a:ext cx="254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2000" b="1">
                <a:solidFill>
                  <a:srgbClr val="FF0000"/>
                </a:solidFill>
                <a:latin typeface="Times New Roman" pitchFamily="18" charset="0"/>
              </a:rPr>
              <a:t> </a:t>
            </a:r>
            <a:r>
              <a:rPr lang="en-US" sz="1600" b="1">
                <a:solidFill>
                  <a:srgbClr val="FF0000"/>
                </a:solidFill>
                <a:latin typeface="Times New Roman" pitchFamily="18" charset="0"/>
              </a:rPr>
              <a:t>**6.4. break and continue.</a:t>
            </a:r>
          </a:p>
        </p:txBody>
      </p:sp>
      <p:sp>
        <p:nvSpPr>
          <p:cNvPr id="3" name="חץ ימינה 2"/>
          <p:cNvSpPr/>
          <p:nvPr/>
        </p:nvSpPr>
        <p:spPr>
          <a:xfrm>
            <a:off x="231775" y="2743200"/>
            <a:ext cx="381000" cy="195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חץ ימינה 8"/>
          <p:cNvSpPr/>
          <p:nvPr/>
        </p:nvSpPr>
        <p:spPr>
          <a:xfrm>
            <a:off x="228600" y="4343400"/>
            <a:ext cx="381000" cy="195263"/>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552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B8951CD-3D5E-487C-860C-66A028DF176D}" type="slidenum">
              <a:rPr lang="he-IL" sz="1200" smtClean="0">
                <a:solidFill>
                  <a:srgbClr val="898989"/>
                </a:solidFill>
                <a:cs typeface="Arial" pitchFamily="34" charset="0"/>
              </a:rPr>
              <a:pPr eaLnBrk="1" hangingPunct="1"/>
              <a:t>68</a:t>
            </a:fld>
            <a:endParaRPr lang="en-US" sz="1200" smtClean="0">
              <a:solidFill>
                <a:srgbClr val="898989"/>
              </a:solidFill>
            </a:endParaRPr>
          </a:p>
        </p:txBody>
      </p:sp>
      <p:sp>
        <p:nvSpPr>
          <p:cNvPr id="55300" name="Rectangle 2"/>
          <p:cNvSpPr>
            <a:spLocks noChangeArrowheads="1"/>
          </p:cNvSpPr>
          <p:nvPr/>
        </p:nvSpPr>
        <p:spPr bwMode="auto">
          <a:xfrm>
            <a:off x="457200" y="304800"/>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The do...while Statement</a:t>
            </a:r>
          </a:p>
        </p:txBody>
      </p:sp>
      <p:sp>
        <p:nvSpPr>
          <p:cNvPr id="55301" name="Rectangle 3"/>
          <p:cNvSpPr>
            <a:spLocks noChangeArrowheads="1"/>
          </p:cNvSpPr>
          <p:nvPr/>
        </p:nvSpPr>
        <p:spPr bwMode="auto">
          <a:xfrm>
            <a:off x="609600" y="1600200"/>
            <a:ext cx="80772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cs typeface="Times New Roman" pitchFamily="18" charset="0"/>
              </a:rPr>
              <a:t>The do...while loop executes the body of the loop before its </a:t>
            </a:r>
            <a:r>
              <a:rPr lang="en-US" sz="1800" dirty="0" smtClean="0">
                <a:solidFill>
                  <a:srgbClr val="000000"/>
                </a:solidFill>
                <a:latin typeface="Times New Roman" pitchFamily="18" charset="0"/>
                <a:cs typeface="Times New Roman" pitchFamily="18" charset="0"/>
              </a:rPr>
              <a:t>condition </a:t>
            </a:r>
            <a:r>
              <a:rPr lang="en-US" sz="1800" dirty="0">
                <a:solidFill>
                  <a:srgbClr val="000000"/>
                </a:solidFill>
                <a:latin typeface="Times New Roman" pitchFamily="18" charset="0"/>
                <a:cs typeface="Times New Roman" pitchFamily="18" charset="0"/>
              </a:rPr>
              <a:t>is tested and ensures that the body always executes at least one time.</a:t>
            </a:r>
          </a:p>
          <a:p>
            <a:pPr rtl="0" eaLnBrk="0" hangingPunct="0">
              <a:spcBef>
                <a:spcPct val="50000"/>
              </a:spcBef>
            </a:pPr>
            <a:r>
              <a:rPr lang="en-US" sz="1800" dirty="0">
                <a:solidFill>
                  <a:srgbClr val="000000"/>
                </a:solidFill>
                <a:latin typeface="Times New Roman" pitchFamily="18" charset="0"/>
                <a:cs typeface="Times New Roman" pitchFamily="18" charset="0"/>
              </a:rPr>
              <a:t>The syntax for the do...while statement is as follows:</a:t>
            </a:r>
          </a:p>
          <a:p>
            <a:pPr rtl="0" eaLnBrk="0" hangingPunct="0">
              <a:spcBef>
                <a:spcPct val="50000"/>
              </a:spcBef>
            </a:pPr>
            <a:r>
              <a:rPr lang="en-US" sz="1800" dirty="0">
                <a:solidFill>
                  <a:srgbClr val="0066FF"/>
                </a:solidFill>
                <a:latin typeface="Times New Roman" pitchFamily="18" charset="0"/>
                <a:cs typeface="Times New Roman" pitchFamily="18" charset="0"/>
              </a:rPr>
              <a:t>do {</a:t>
            </a:r>
          </a:p>
          <a:p>
            <a:pPr rtl="0" eaLnBrk="0" hangingPunct="0">
              <a:spcBef>
                <a:spcPct val="50000"/>
              </a:spcBef>
            </a:pPr>
            <a:r>
              <a:rPr lang="en-US" sz="1800" dirty="0">
                <a:solidFill>
                  <a:srgbClr val="0066FF"/>
                </a:solidFill>
                <a:latin typeface="Times New Roman" pitchFamily="18" charset="0"/>
                <a:cs typeface="Times New Roman" pitchFamily="18" charset="0"/>
              </a:rPr>
              <a:t>        Statements</a:t>
            </a:r>
          </a:p>
          <a:p>
            <a:pPr rtl="0" eaLnBrk="0" hangingPunct="0">
              <a:spcBef>
                <a:spcPct val="50000"/>
              </a:spcBef>
            </a:pPr>
            <a:r>
              <a:rPr lang="en-US" sz="1800" dirty="0">
                <a:solidFill>
                  <a:srgbClr val="0066FF"/>
                </a:solidFill>
                <a:latin typeface="Times New Roman" pitchFamily="18" charset="0"/>
                <a:cs typeface="Times New Roman" pitchFamily="18" charset="0"/>
              </a:rPr>
              <a:t>     }</a:t>
            </a:r>
            <a:br>
              <a:rPr lang="en-US" sz="1800" dirty="0">
                <a:solidFill>
                  <a:srgbClr val="0066FF"/>
                </a:solidFill>
                <a:latin typeface="Times New Roman" pitchFamily="18" charset="0"/>
                <a:cs typeface="Times New Roman" pitchFamily="18" charset="0"/>
              </a:rPr>
            </a:br>
            <a:r>
              <a:rPr lang="en-US" sz="1800" dirty="0">
                <a:solidFill>
                  <a:srgbClr val="0066FF"/>
                </a:solidFill>
                <a:latin typeface="Times New Roman" pitchFamily="18" charset="0"/>
                <a:cs typeface="Times New Roman" pitchFamily="18" charset="0"/>
              </a:rPr>
              <a:t>      while (condition);</a:t>
            </a:r>
          </a:p>
          <a:p>
            <a:pPr rtl="0" eaLnBrk="0" hangingPunct="0">
              <a:spcBef>
                <a:spcPct val="50000"/>
              </a:spcBef>
            </a:pPr>
            <a:endParaRPr lang="en-US" sz="1800" dirty="0">
              <a:solidFill>
                <a:srgbClr val="0066FF"/>
              </a:solidFill>
              <a:latin typeface="Times New Roman" pitchFamily="18" charset="0"/>
              <a:cs typeface="Times New Roman" pitchFamily="18" charset="0"/>
            </a:endParaRPr>
          </a:p>
          <a:p>
            <a:pPr rtl="0" eaLnBrk="0" hangingPunct="0">
              <a:spcBef>
                <a:spcPct val="50000"/>
              </a:spcBef>
            </a:pPr>
            <a:r>
              <a:rPr lang="en-US" sz="1800" dirty="0">
                <a:solidFill>
                  <a:srgbClr val="000000"/>
                </a:solidFill>
                <a:latin typeface="Times New Roman" pitchFamily="18" charset="0"/>
                <a:cs typeface="Times New Roman" pitchFamily="18" charset="0"/>
              </a:rPr>
              <a:t>statement is executed, and then condition is evaluated.                                                                            If condition is TRUE, the loop is repeated; otherwise, the loop ends. </a:t>
            </a:r>
          </a:p>
          <a:p>
            <a:pPr rtl="0" eaLnBrk="0" hangingPunct="0">
              <a:spcBef>
                <a:spcPct val="50000"/>
              </a:spcBef>
            </a:pPr>
            <a:r>
              <a:rPr lang="en-US" sz="1800" dirty="0">
                <a:solidFill>
                  <a:srgbClr val="000000"/>
                </a:solidFill>
                <a:latin typeface="Times New Roman" pitchFamily="18" charset="0"/>
                <a:cs typeface="Times New Roman" pitchFamily="18" charset="0"/>
              </a:rPr>
              <a:t>The statements and conditions are otherwise identical to the while loop.</a:t>
            </a:r>
          </a:p>
          <a:p>
            <a:pPr rtl="0" eaLnBrk="0" hangingPunct="0">
              <a:spcBef>
                <a:spcPct val="50000"/>
              </a:spcBef>
            </a:pPr>
            <a:endParaRPr lang="en-US" sz="1800" dirty="0">
              <a:solidFill>
                <a:srgbClr val="000000"/>
              </a:solidFill>
              <a:latin typeface="Times New Roman" pitchFamily="18" charset="0"/>
              <a:cs typeface="Times New Roman" pitchFamily="18" charset="0"/>
            </a:endParaRPr>
          </a:p>
          <a:p>
            <a:pPr rtl="0" eaLnBrk="0" hangingPunct="0">
              <a:spcBef>
                <a:spcPct val="50000"/>
              </a:spcBef>
            </a:pPr>
            <a:endParaRPr lang="en-US" sz="1800" dirty="0">
              <a:solidFill>
                <a:srgbClr val="000000"/>
              </a:solidFill>
              <a:latin typeface="Times New Roman" pitchFamily="18" charset="0"/>
              <a:cs typeface="Times New Roman" pitchFamily="18" charset="0"/>
            </a:endParaRPr>
          </a:p>
        </p:txBody>
      </p:sp>
      <p:sp>
        <p:nvSpPr>
          <p:cNvPr id="55302" name="Rectangle 4"/>
          <p:cNvSpPr>
            <a:spLocks noChangeArrowheads="1"/>
          </p:cNvSpPr>
          <p:nvPr/>
        </p:nvSpPr>
        <p:spPr bwMode="auto">
          <a:xfrm>
            <a:off x="5486400" y="5715000"/>
            <a:ext cx="3411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2000" b="1">
                <a:solidFill>
                  <a:srgbClr val="FF0000"/>
                </a:solidFill>
                <a:latin typeface="Times New Roman" pitchFamily="18" charset="0"/>
              </a:rPr>
              <a:t> **</a:t>
            </a:r>
            <a:r>
              <a:rPr lang="en-US" sz="1600" b="1">
                <a:solidFill>
                  <a:srgbClr val="FF0000"/>
                </a:solidFill>
                <a:latin typeface="Times New Roman" pitchFamily="18" charset="0"/>
              </a:rPr>
              <a:t>6.7. Demonstrates do...while loop.</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חץ מעגלי 3"/>
          <p:cNvSpPr/>
          <p:nvPr/>
        </p:nvSpPr>
        <p:spPr>
          <a:xfrm flipH="1">
            <a:off x="2819400" y="4246563"/>
            <a:ext cx="1265238" cy="1239837"/>
          </a:xfrm>
          <a:prstGeom prst="circularArrow">
            <a:avLst/>
          </a:prstGeom>
          <a:solidFill>
            <a:schemeClr val="accent1">
              <a:alpha val="25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solidFill>
                <a:schemeClr val="tx1"/>
              </a:solidFill>
            </a:endParaRPr>
          </a:p>
        </p:txBody>
      </p:sp>
      <p:sp>
        <p:nvSpPr>
          <p:cNvPr id="16" name="חץ מעגלי 15"/>
          <p:cNvSpPr/>
          <p:nvPr/>
        </p:nvSpPr>
        <p:spPr>
          <a:xfrm rot="10800000" flipH="1">
            <a:off x="2819400" y="4246563"/>
            <a:ext cx="1265238" cy="1239837"/>
          </a:xfrm>
          <a:prstGeom prst="circularArrow">
            <a:avLst/>
          </a:prstGeom>
          <a:solidFill>
            <a:schemeClr val="accent1">
              <a:alpha val="25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solidFill>
                <a:schemeClr val="tx1"/>
              </a:solidFill>
            </a:endParaRPr>
          </a:p>
        </p:txBody>
      </p:sp>
      <p:sp>
        <p:nvSpPr>
          <p:cNvPr id="5" name="Footer Placeholder 4"/>
          <p:cNvSpPr>
            <a:spLocks noGrp="1"/>
          </p:cNvSpPr>
          <p:nvPr>
            <p:ph type="ftr" sz="quarter" idx="11"/>
          </p:nvPr>
        </p:nvSpPr>
        <p:spPr/>
        <p:txBody>
          <a:bodyPr/>
          <a:lstStyle/>
          <a:p>
            <a:pPr>
              <a:defRPr/>
            </a:pPr>
            <a:r>
              <a:rPr lang="en-US"/>
              <a:t>Copyright @ 2007 Real Time College</a:t>
            </a:r>
          </a:p>
        </p:txBody>
      </p:sp>
      <p:sp>
        <p:nvSpPr>
          <p:cNvPr id="563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6A0C7AF-8C17-462F-B264-B4E15EA12B54}" type="slidenum">
              <a:rPr lang="he-IL" sz="1200" smtClean="0">
                <a:solidFill>
                  <a:srgbClr val="898989"/>
                </a:solidFill>
                <a:cs typeface="Arial" pitchFamily="34" charset="0"/>
              </a:rPr>
              <a:pPr eaLnBrk="1" hangingPunct="1"/>
              <a:t>69</a:t>
            </a:fld>
            <a:endParaRPr lang="en-US" sz="1200" smtClean="0">
              <a:solidFill>
                <a:srgbClr val="898989"/>
              </a:solidFill>
            </a:endParaRPr>
          </a:p>
        </p:txBody>
      </p:sp>
      <p:sp>
        <p:nvSpPr>
          <p:cNvPr id="56326" name="Rectangle 2"/>
          <p:cNvSpPr>
            <a:spLocks noChangeArrowheads="1"/>
          </p:cNvSpPr>
          <p:nvPr/>
        </p:nvSpPr>
        <p:spPr bwMode="auto">
          <a:xfrm>
            <a:off x="304800" y="441325"/>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the for loop</a:t>
            </a:r>
          </a:p>
        </p:txBody>
      </p:sp>
      <p:sp>
        <p:nvSpPr>
          <p:cNvPr id="56327" name="Rectangle 3"/>
          <p:cNvSpPr>
            <a:spLocks noChangeArrowheads="1"/>
          </p:cNvSpPr>
          <p:nvPr/>
        </p:nvSpPr>
        <p:spPr bwMode="auto">
          <a:xfrm>
            <a:off x="685800" y="1646238"/>
            <a:ext cx="82296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2000" i="1">
                <a:solidFill>
                  <a:srgbClr val="0033CC"/>
                </a:solidFill>
                <a:latin typeface="Courier New" pitchFamily="49" charset="0"/>
              </a:rPr>
              <a:t>for</a:t>
            </a:r>
            <a:r>
              <a:rPr lang="en-US" sz="2000">
                <a:solidFill>
                  <a:srgbClr val="000000"/>
                </a:solidFill>
                <a:latin typeface="Courier New" pitchFamily="49" charset="0"/>
              </a:rPr>
              <a:t> </a:t>
            </a:r>
            <a:r>
              <a:rPr lang="en-US" sz="1800">
                <a:solidFill>
                  <a:srgbClr val="000000"/>
                </a:solidFill>
                <a:latin typeface="Times New Roman" pitchFamily="18" charset="0"/>
              </a:rPr>
              <a:t>statements are powerful and flexible. includes three statements            (</a:t>
            </a:r>
            <a:r>
              <a:rPr lang="en-US" sz="1800" b="1">
                <a:solidFill>
                  <a:srgbClr val="FF0000"/>
                </a:solidFill>
                <a:latin typeface="Times New Roman" pitchFamily="18" charset="0"/>
              </a:rPr>
              <a:t>initialization</a:t>
            </a:r>
            <a:r>
              <a:rPr lang="en-US" sz="1800">
                <a:solidFill>
                  <a:srgbClr val="000000"/>
                </a:solidFill>
                <a:latin typeface="Times New Roman" pitchFamily="18" charset="0"/>
              </a:rPr>
              <a:t>, </a:t>
            </a:r>
            <a:r>
              <a:rPr lang="en-US" sz="1800" b="1">
                <a:solidFill>
                  <a:srgbClr val="FF0000"/>
                </a:solidFill>
                <a:latin typeface="Times New Roman" pitchFamily="18" charset="0"/>
              </a:rPr>
              <a:t>condition</a:t>
            </a:r>
            <a:r>
              <a:rPr lang="en-US" sz="1800">
                <a:solidFill>
                  <a:srgbClr val="000000"/>
                </a:solidFill>
                <a:latin typeface="Times New Roman" pitchFamily="18" charset="0"/>
              </a:rPr>
              <a:t>, and </a:t>
            </a:r>
            <a:r>
              <a:rPr lang="en-US" sz="1800" b="1">
                <a:solidFill>
                  <a:srgbClr val="FF0000"/>
                </a:solidFill>
                <a:latin typeface="Times New Roman" pitchFamily="18" charset="0"/>
              </a:rPr>
              <a:t>action</a:t>
            </a:r>
            <a:r>
              <a:rPr lang="en-US" sz="1800">
                <a:solidFill>
                  <a:srgbClr val="000000"/>
                </a:solidFill>
                <a:latin typeface="Times New Roman" pitchFamily="18" charset="0"/>
              </a:rPr>
              <a:t>).</a:t>
            </a:r>
          </a:p>
          <a:p>
            <a:pPr rtl="0" eaLnBrk="0" hangingPunct="0">
              <a:spcBef>
                <a:spcPct val="50000"/>
              </a:spcBef>
            </a:pPr>
            <a:r>
              <a:rPr lang="en-US" sz="1800">
                <a:solidFill>
                  <a:srgbClr val="000000"/>
                </a:solidFill>
                <a:latin typeface="Times New Roman" pitchFamily="18" charset="0"/>
              </a:rPr>
              <a:t>a </a:t>
            </a:r>
            <a:r>
              <a:rPr lang="en-US" sz="1800" i="1">
                <a:solidFill>
                  <a:srgbClr val="0033CC"/>
                </a:solidFill>
                <a:latin typeface="Courier New" pitchFamily="49" charset="0"/>
              </a:rPr>
              <a:t>for</a:t>
            </a:r>
            <a:r>
              <a:rPr lang="en-US" sz="1800">
                <a:solidFill>
                  <a:srgbClr val="000000"/>
                </a:solidFill>
                <a:latin typeface="Courier New" pitchFamily="49" charset="0"/>
              </a:rPr>
              <a:t> </a:t>
            </a:r>
            <a:r>
              <a:rPr lang="en-US" sz="1800">
                <a:solidFill>
                  <a:srgbClr val="000000"/>
                </a:solidFill>
                <a:latin typeface="Times New Roman" pitchFamily="18" charset="0"/>
              </a:rPr>
              <a:t>loop works in the following sequence:</a:t>
            </a:r>
          </a:p>
          <a:p>
            <a:pPr rtl="0" eaLnBrk="0" hangingPunct="0">
              <a:spcBef>
                <a:spcPct val="50000"/>
              </a:spcBef>
            </a:pPr>
            <a:r>
              <a:rPr lang="en-US" sz="1700" b="1">
                <a:solidFill>
                  <a:srgbClr val="000000"/>
                </a:solidFill>
                <a:latin typeface="Times New Roman" pitchFamily="18" charset="0"/>
              </a:rPr>
              <a:t>    1. </a:t>
            </a:r>
            <a:r>
              <a:rPr lang="en-US" sz="1700">
                <a:solidFill>
                  <a:srgbClr val="000000"/>
                </a:solidFill>
                <a:latin typeface="Times New Roman" pitchFamily="18" charset="0"/>
              </a:rPr>
              <a:t>Performs the operations in the initialization.</a:t>
            </a:r>
          </a:p>
          <a:p>
            <a:pPr rtl="0" eaLnBrk="0" hangingPunct="0">
              <a:spcBef>
                <a:spcPct val="50000"/>
              </a:spcBef>
            </a:pPr>
            <a:r>
              <a:rPr lang="en-US" sz="1700" b="1">
                <a:solidFill>
                  <a:srgbClr val="000000"/>
                </a:solidFill>
                <a:latin typeface="Times New Roman" pitchFamily="18" charset="0"/>
              </a:rPr>
              <a:t>    2. </a:t>
            </a:r>
            <a:r>
              <a:rPr lang="en-US" sz="1700">
                <a:solidFill>
                  <a:srgbClr val="000000"/>
                </a:solidFill>
                <a:latin typeface="Times New Roman" pitchFamily="18" charset="0"/>
              </a:rPr>
              <a:t>Evaluates the condition.</a:t>
            </a:r>
          </a:p>
          <a:p>
            <a:pPr rtl="0" eaLnBrk="0" hangingPunct="0">
              <a:spcBef>
                <a:spcPct val="50000"/>
              </a:spcBef>
            </a:pPr>
            <a:r>
              <a:rPr lang="en-US" sz="1700" b="1">
                <a:solidFill>
                  <a:srgbClr val="000000"/>
                </a:solidFill>
                <a:latin typeface="Times New Roman" pitchFamily="18" charset="0"/>
              </a:rPr>
              <a:t>    3. </a:t>
            </a:r>
            <a:r>
              <a:rPr lang="en-US" sz="1700">
                <a:solidFill>
                  <a:srgbClr val="000000"/>
                </a:solidFill>
                <a:latin typeface="Times New Roman" pitchFamily="18" charset="0"/>
              </a:rPr>
              <a:t>If the condition is </a:t>
            </a:r>
            <a:r>
              <a:rPr lang="en-US" sz="1700">
                <a:solidFill>
                  <a:srgbClr val="000000"/>
                </a:solidFill>
                <a:latin typeface="Courier New" pitchFamily="49" charset="0"/>
              </a:rPr>
              <a:t>TRUE</a:t>
            </a:r>
            <a:r>
              <a:rPr lang="en-US" sz="1700">
                <a:solidFill>
                  <a:srgbClr val="000000"/>
                </a:solidFill>
                <a:latin typeface="Times New Roman" pitchFamily="18" charset="0"/>
              </a:rPr>
              <a:t>, executes the statement(s) within the loop.</a:t>
            </a:r>
            <a:endParaRPr lang="en-US" sz="1700">
              <a:solidFill>
                <a:srgbClr val="000000"/>
              </a:solidFill>
              <a:latin typeface="Courier New" pitchFamily="49" charset="0"/>
            </a:endParaRPr>
          </a:p>
          <a:p>
            <a:pPr rtl="0" eaLnBrk="0" hangingPunct="0">
              <a:spcBef>
                <a:spcPct val="50000"/>
              </a:spcBef>
            </a:pPr>
            <a:r>
              <a:rPr lang="en-US" sz="1700" b="1">
                <a:solidFill>
                  <a:srgbClr val="000000"/>
                </a:solidFill>
                <a:latin typeface="Times New Roman" pitchFamily="18" charset="0"/>
              </a:rPr>
              <a:t>    4. </a:t>
            </a:r>
            <a:r>
              <a:rPr lang="en-US" sz="1700">
                <a:solidFill>
                  <a:srgbClr val="000000"/>
                </a:solidFill>
                <a:latin typeface="Times New Roman" pitchFamily="18" charset="0"/>
              </a:rPr>
              <a:t>Do the action, and go to operation number 2</a:t>
            </a:r>
          </a:p>
          <a:p>
            <a:pPr rtl="0" eaLnBrk="0" hangingPunct="0">
              <a:spcBef>
                <a:spcPct val="50000"/>
              </a:spcBef>
            </a:pPr>
            <a:endParaRPr lang="en-US" sz="1700">
              <a:solidFill>
                <a:srgbClr val="000000"/>
              </a:solidFill>
              <a:latin typeface="Courier New" pitchFamily="49" charset="0"/>
            </a:endParaRPr>
          </a:p>
          <a:p>
            <a:pPr rtl="0" eaLnBrk="0" hangingPunct="0">
              <a:spcBef>
                <a:spcPts val="600"/>
              </a:spcBef>
            </a:pPr>
            <a:r>
              <a:rPr lang="en-US" sz="1800">
                <a:solidFill>
                  <a:srgbClr val="0066FF"/>
                </a:solidFill>
                <a:latin typeface="Courier New" pitchFamily="49" charset="0"/>
              </a:rPr>
              <a:t>for (init; condition; action )</a:t>
            </a:r>
          </a:p>
          <a:p>
            <a:pPr rtl="0" eaLnBrk="0" hangingPunct="0">
              <a:spcBef>
                <a:spcPts val="600"/>
              </a:spcBef>
            </a:pPr>
            <a:r>
              <a:rPr lang="en-US" sz="1800">
                <a:solidFill>
                  <a:srgbClr val="0066FF"/>
                </a:solidFill>
                <a:latin typeface="Courier New" pitchFamily="49" charset="0"/>
              </a:rPr>
              <a:t>{</a:t>
            </a:r>
          </a:p>
          <a:p>
            <a:pPr rtl="0" eaLnBrk="0" hangingPunct="0">
              <a:spcBef>
                <a:spcPts val="600"/>
              </a:spcBef>
            </a:pPr>
            <a:r>
              <a:rPr lang="en-US" sz="1800">
                <a:solidFill>
                  <a:srgbClr val="0066FF"/>
                </a:solidFill>
                <a:latin typeface="Courier New" pitchFamily="49" charset="0"/>
              </a:rPr>
              <a:t>	statement;</a:t>
            </a:r>
          </a:p>
          <a:p>
            <a:pPr rtl="0" eaLnBrk="0" hangingPunct="0">
              <a:spcBef>
                <a:spcPts val="600"/>
              </a:spcBef>
            </a:pPr>
            <a:r>
              <a:rPr lang="en-US" sz="1800">
                <a:solidFill>
                  <a:srgbClr val="0066FF"/>
                </a:solidFill>
                <a:latin typeface="Courier New" pitchFamily="49" charset="0"/>
              </a:rPr>
              <a:t>	statement;</a:t>
            </a:r>
          </a:p>
          <a:p>
            <a:pPr rtl="0" eaLnBrk="0" hangingPunct="0">
              <a:spcBef>
                <a:spcPts val="600"/>
              </a:spcBef>
            </a:pPr>
            <a:r>
              <a:rPr lang="en-US" sz="1800">
                <a:solidFill>
                  <a:srgbClr val="0066FF"/>
                </a:solidFill>
                <a:latin typeface="Courier New" pitchFamily="49" charset="0"/>
              </a:rPr>
              <a:t>}</a:t>
            </a:r>
          </a:p>
        </p:txBody>
      </p:sp>
      <p:sp>
        <p:nvSpPr>
          <p:cNvPr id="56328" name="Rectangle 4"/>
          <p:cNvSpPr>
            <a:spLocks noChangeArrowheads="1"/>
          </p:cNvSpPr>
          <p:nvPr/>
        </p:nvSpPr>
        <p:spPr bwMode="auto">
          <a:xfrm>
            <a:off x="5638800" y="58674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spcBef>
                <a:spcPct val="50000"/>
              </a:spcBef>
            </a:pPr>
            <a:r>
              <a:rPr lang="en-US" sz="1600" b="1">
                <a:solidFill>
                  <a:srgbClr val="FF0000"/>
                </a:solidFill>
                <a:latin typeface="Times New Roman" pitchFamily="18" charset="0"/>
              </a:rPr>
              <a:t>**6.9. the for loop.</a:t>
            </a:r>
          </a:p>
        </p:txBody>
      </p:sp>
      <p:sp>
        <p:nvSpPr>
          <p:cNvPr id="3" name="אליפסה 2"/>
          <p:cNvSpPr/>
          <p:nvPr/>
        </p:nvSpPr>
        <p:spPr>
          <a:xfrm>
            <a:off x="1524000" y="4343400"/>
            <a:ext cx="381000" cy="3444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sz="1800" dirty="0">
                <a:solidFill>
                  <a:schemeClr val="tx1"/>
                </a:solidFill>
              </a:rPr>
              <a:t>1</a:t>
            </a:r>
            <a:endParaRPr lang="he-IL" sz="1800" dirty="0">
              <a:solidFill>
                <a:schemeClr val="tx1"/>
              </a:solidFill>
            </a:endParaRPr>
          </a:p>
        </p:txBody>
      </p:sp>
      <p:sp>
        <p:nvSpPr>
          <p:cNvPr id="12" name="אליפסה 11"/>
          <p:cNvSpPr/>
          <p:nvPr/>
        </p:nvSpPr>
        <p:spPr>
          <a:xfrm>
            <a:off x="2667000" y="4343400"/>
            <a:ext cx="381000" cy="3444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sz="1800" dirty="0">
                <a:solidFill>
                  <a:schemeClr val="tx1"/>
                </a:solidFill>
              </a:rPr>
              <a:t>2</a:t>
            </a:r>
            <a:endParaRPr lang="he-IL" sz="1800" dirty="0">
              <a:solidFill>
                <a:schemeClr val="tx1"/>
              </a:solidFill>
            </a:endParaRPr>
          </a:p>
        </p:txBody>
      </p:sp>
      <p:sp>
        <p:nvSpPr>
          <p:cNvPr id="13" name="אליפסה 12"/>
          <p:cNvSpPr/>
          <p:nvPr/>
        </p:nvSpPr>
        <p:spPr>
          <a:xfrm>
            <a:off x="3276600" y="5386388"/>
            <a:ext cx="381000" cy="344487"/>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sz="1800" dirty="0">
                <a:solidFill>
                  <a:schemeClr val="tx1"/>
                </a:solidFill>
              </a:rPr>
              <a:t>3</a:t>
            </a:r>
            <a:endParaRPr lang="he-IL" sz="1800" dirty="0">
              <a:solidFill>
                <a:schemeClr val="tx1"/>
              </a:solidFill>
            </a:endParaRPr>
          </a:p>
        </p:txBody>
      </p:sp>
      <p:sp>
        <p:nvSpPr>
          <p:cNvPr id="14" name="אליפסה 13"/>
          <p:cNvSpPr/>
          <p:nvPr/>
        </p:nvSpPr>
        <p:spPr>
          <a:xfrm>
            <a:off x="3962400" y="4343400"/>
            <a:ext cx="381000" cy="3444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en-US" sz="1800" dirty="0">
                <a:solidFill>
                  <a:schemeClr val="tx1"/>
                </a:solidFill>
              </a:rPr>
              <a:t>4</a:t>
            </a:r>
            <a:endParaRPr lang="he-IL" sz="18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04800" y="304800"/>
            <a:ext cx="6477000" cy="990600"/>
          </a:xfrm>
        </p:spPr>
        <p:txBody>
          <a:bodyPr>
            <a:normAutofit fontScale="90000"/>
          </a:bodyPr>
          <a:lstStyle/>
          <a:p>
            <a:pPr algn="l" rtl="0" eaLnBrk="1" hangingPunct="1">
              <a:defRPr/>
            </a:pPr>
            <a:r>
              <a:rPr lang="en-US" sz="3600" b="1" dirty="0" smtClean="0">
                <a:latin typeface="Times" pitchFamily="18" charset="0"/>
                <a:cs typeface="Times New Roman" pitchFamily="18" charset="0"/>
              </a:rPr>
              <a:t>Introduction - </a:t>
            </a:r>
            <a:br>
              <a:rPr lang="en-US" sz="3600" b="1" dirty="0" smtClean="0">
                <a:latin typeface="Times" pitchFamily="18" charset="0"/>
                <a:cs typeface="Times New Roman" pitchFamily="18" charset="0"/>
              </a:rPr>
            </a:br>
            <a:r>
              <a:rPr lang="en-US" sz="3600" b="1" dirty="0" smtClean="0">
                <a:latin typeface="Times" pitchFamily="18" charset="0"/>
                <a:cs typeface="Times New Roman" pitchFamily="18" charset="0"/>
              </a:rPr>
              <a:t>Concepts of Embedded </a:t>
            </a:r>
            <a:r>
              <a:rPr lang="en-US" sz="1600" b="1" dirty="0" smtClean="0">
                <a:solidFill>
                  <a:prstClr val="black"/>
                </a:solidFill>
                <a:latin typeface="Times" pitchFamily="18" charset="0"/>
                <a:cs typeface="Times New Roman" pitchFamily="18" charset="0"/>
              </a:rPr>
              <a:t>(Programming)</a:t>
            </a:r>
            <a:endParaRPr lang="en-US" sz="3600" b="1" dirty="0" smtClean="0">
              <a:latin typeface="Times" pitchFamily="18" charset="0"/>
              <a:cs typeface="Times New Roman" pitchFamily="18"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8"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DF3FEEC-8031-464D-A30A-FCB7F230069C}" type="slidenum">
              <a:rPr lang="he-IL" sz="1200" smtClean="0">
                <a:solidFill>
                  <a:srgbClr val="898989"/>
                </a:solidFill>
                <a:cs typeface="Arial" pitchFamily="34" charset="0"/>
              </a:rPr>
              <a:pPr eaLnBrk="1" hangingPunct="1"/>
              <a:t>7</a:t>
            </a:fld>
            <a:endParaRPr lang="en-US" sz="1200" smtClean="0">
              <a:solidFill>
                <a:srgbClr val="898989"/>
              </a:solidFill>
            </a:endParaRPr>
          </a:p>
        </p:txBody>
      </p:sp>
      <p:sp>
        <p:nvSpPr>
          <p:cNvPr id="9" name="Rectangle 21"/>
          <p:cNvSpPr>
            <a:spLocks noChangeArrowheads="1"/>
          </p:cNvSpPr>
          <p:nvPr/>
        </p:nvSpPr>
        <p:spPr bwMode="auto">
          <a:xfrm>
            <a:off x="762000" y="1676400"/>
            <a:ext cx="800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rtl="0"/>
            <a:r>
              <a:rPr lang="en-US" sz="1800" dirty="0" smtClean="0">
                <a:latin typeface="Times New Roman" pitchFamily="18" charset="0"/>
                <a:cs typeface="Times New Roman" pitchFamily="18" charset="0"/>
              </a:rPr>
              <a:t>Lets say I want to run a program in my embedded system.</a:t>
            </a:r>
          </a:p>
          <a:p>
            <a:pPr rtl="0"/>
            <a:r>
              <a:rPr lang="en-US" sz="1800" dirty="0" smtClean="0">
                <a:latin typeface="Times New Roman" pitchFamily="18" charset="0"/>
                <a:cs typeface="Times New Roman" pitchFamily="18" charset="0"/>
              </a:rPr>
              <a:t>Better yet, I created one, and I want to run it … where is the program located ?</a:t>
            </a:r>
            <a:endParaRPr lang="en-US" sz="1800" dirty="0">
              <a:latin typeface="Times New Roman" pitchFamily="18" charset="0"/>
              <a:cs typeface="Arial" pitchFamily="34" charset="0"/>
            </a:endParaRPr>
          </a:p>
        </p:txBody>
      </p:sp>
      <p:sp>
        <p:nvSpPr>
          <p:cNvPr id="10" name="מלבן 9"/>
          <p:cNvSpPr/>
          <p:nvPr/>
        </p:nvSpPr>
        <p:spPr>
          <a:xfrm>
            <a:off x="838200" y="2514600"/>
            <a:ext cx="5334000" cy="3581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r>
              <a:rPr lang="en-US" sz="1800" dirty="0" smtClean="0">
                <a:solidFill>
                  <a:schemeClr val="tx1"/>
                </a:solidFill>
              </a:rPr>
              <a:t>Embedded System</a:t>
            </a:r>
            <a:endParaRPr lang="he-IL" sz="1800" dirty="0">
              <a:solidFill>
                <a:schemeClr val="tx1"/>
              </a:solidFill>
            </a:endParaRPr>
          </a:p>
        </p:txBody>
      </p:sp>
      <p:sp>
        <p:nvSpPr>
          <p:cNvPr id="11" name="מלבן מעוגל 10"/>
          <p:cNvSpPr/>
          <p:nvPr/>
        </p:nvSpPr>
        <p:spPr>
          <a:xfrm>
            <a:off x="1752600" y="3200400"/>
            <a:ext cx="1143000" cy="6858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smtClean="0">
                <a:solidFill>
                  <a:srgbClr val="FF0000"/>
                </a:solidFill>
              </a:rPr>
              <a:t>CPU</a:t>
            </a:r>
            <a:endParaRPr lang="he-IL" sz="2000" b="1" dirty="0">
              <a:solidFill>
                <a:srgbClr val="FF0000"/>
              </a:solidFill>
            </a:endParaRPr>
          </a:p>
        </p:txBody>
      </p:sp>
      <p:grpSp>
        <p:nvGrpSpPr>
          <p:cNvPr id="12" name="קבוצה 11"/>
          <p:cNvGrpSpPr/>
          <p:nvPr/>
        </p:nvGrpSpPr>
        <p:grpSpPr>
          <a:xfrm>
            <a:off x="4548892" y="2650790"/>
            <a:ext cx="1082349" cy="2797510"/>
            <a:chOff x="4548892" y="2650790"/>
            <a:chExt cx="1082349" cy="2797510"/>
          </a:xfrm>
        </p:grpSpPr>
        <p:cxnSp>
          <p:nvCxnSpPr>
            <p:cNvPr id="13" name="מחבר ישר 12"/>
            <p:cNvCxnSpPr/>
            <p:nvPr/>
          </p:nvCxnSpPr>
          <p:spPr>
            <a:xfrm>
              <a:off x="5402766" y="2971800"/>
              <a:ext cx="0" cy="213360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4756925" y="2971800"/>
              <a:ext cx="0" cy="213360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a:xfrm>
              <a:off x="4760642" y="5029200"/>
              <a:ext cx="0" cy="41910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5402766" y="5029200"/>
              <a:ext cx="0" cy="41910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a:xfrm>
              <a:off x="4756925" y="30480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4756925" y="32766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a:xfrm>
              <a:off x="4756925" y="35052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4756925" y="37338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a:xfrm>
              <a:off x="4749027" y="39624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a:xfrm>
              <a:off x="4749027" y="41910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3" name="מחבר ישר 22"/>
            <p:cNvCxnSpPr/>
            <p:nvPr/>
          </p:nvCxnSpPr>
          <p:spPr>
            <a:xfrm>
              <a:off x="4749027" y="44196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4769934" y="46482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5" name="מחבר ישר 24"/>
            <p:cNvCxnSpPr/>
            <p:nvPr/>
          </p:nvCxnSpPr>
          <p:spPr>
            <a:xfrm>
              <a:off x="4769934" y="48768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6" name="מחבר ישר 25"/>
            <p:cNvCxnSpPr/>
            <p:nvPr/>
          </p:nvCxnSpPr>
          <p:spPr>
            <a:xfrm>
              <a:off x="4769934" y="51054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48892" y="2650790"/>
              <a:ext cx="1082349" cy="369332"/>
            </a:xfrm>
            <a:prstGeom prst="rect">
              <a:avLst/>
            </a:prstGeom>
            <a:noFill/>
          </p:spPr>
          <p:txBody>
            <a:bodyPr wrap="none" rtlCol="1">
              <a:spAutoFit/>
            </a:bodyPr>
            <a:lstStyle/>
            <a:p>
              <a:pPr algn="r" rtl="0"/>
              <a:r>
                <a:rPr lang="en-US" sz="1800" b="1" dirty="0" smtClean="0">
                  <a:solidFill>
                    <a:srgbClr val="FF0000"/>
                  </a:solidFill>
                </a:rPr>
                <a:t>Memory</a:t>
              </a:r>
              <a:endParaRPr lang="he-IL" sz="1800" b="1" dirty="0">
                <a:solidFill>
                  <a:srgbClr val="FF0000"/>
                </a:solidFill>
              </a:endParaRPr>
            </a:p>
          </p:txBody>
        </p:sp>
      </p:grpSp>
      <p:grpSp>
        <p:nvGrpSpPr>
          <p:cNvPr id="28" name="קבוצה 27"/>
          <p:cNvGrpSpPr/>
          <p:nvPr/>
        </p:nvGrpSpPr>
        <p:grpSpPr>
          <a:xfrm>
            <a:off x="2743200" y="3429000"/>
            <a:ext cx="2026734" cy="2123378"/>
            <a:chOff x="2743200" y="3429000"/>
            <a:chExt cx="2026734" cy="2123378"/>
          </a:xfrm>
        </p:grpSpPr>
        <p:grpSp>
          <p:nvGrpSpPr>
            <p:cNvPr id="29" name="קבוצה 28"/>
            <p:cNvGrpSpPr/>
            <p:nvPr/>
          </p:nvGrpSpPr>
          <p:grpSpPr>
            <a:xfrm>
              <a:off x="2882591" y="3429000"/>
              <a:ext cx="1887343" cy="2123378"/>
              <a:chOff x="2882591" y="3429000"/>
              <a:chExt cx="1887343" cy="2123378"/>
            </a:xfrm>
          </p:grpSpPr>
          <p:cxnSp>
            <p:nvCxnSpPr>
              <p:cNvPr id="31" name="מחבר ישר 30"/>
              <p:cNvCxnSpPr/>
              <p:nvPr/>
            </p:nvCxnSpPr>
            <p:spPr>
              <a:xfrm>
                <a:off x="2895600" y="34290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a:xfrm>
                <a:off x="2882591" y="36576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מחבר ישר 32"/>
              <p:cNvCxnSpPr/>
              <p:nvPr/>
            </p:nvCxnSpPr>
            <p:spPr>
              <a:xfrm>
                <a:off x="3962400" y="3647378"/>
                <a:ext cx="0" cy="1905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מחבר ישר 33"/>
              <p:cNvCxnSpPr/>
              <p:nvPr/>
            </p:nvCxnSpPr>
            <p:spPr>
              <a:xfrm>
                <a:off x="4191000" y="3429000"/>
                <a:ext cx="0" cy="212337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2743200" y="4038600"/>
              <a:ext cx="1218603" cy="307777"/>
            </a:xfrm>
            <a:prstGeom prst="rect">
              <a:avLst/>
            </a:prstGeom>
            <a:noFill/>
          </p:spPr>
          <p:txBody>
            <a:bodyPr wrap="none" rtlCol="1">
              <a:spAutoFit/>
            </a:bodyPr>
            <a:lstStyle/>
            <a:p>
              <a:r>
                <a:rPr lang="en-US" sz="1400" b="1" dirty="0" smtClean="0">
                  <a:solidFill>
                    <a:srgbClr val="FF0000"/>
                  </a:solidFill>
                </a:rPr>
                <a:t>Internal Bus</a:t>
              </a:r>
              <a:endParaRPr lang="he-IL" sz="1400" dirty="0"/>
            </a:p>
          </p:txBody>
        </p:sp>
      </p:grpSp>
      <p:sp>
        <p:nvSpPr>
          <p:cNvPr id="46" name="מלבן 45"/>
          <p:cNvSpPr/>
          <p:nvPr/>
        </p:nvSpPr>
        <p:spPr>
          <a:xfrm>
            <a:off x="990600" y="5552378"/>
            <a:ext cx="3505200" cy="543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800" b="1" dirty="0" smtClean="0">
                <a:solidFill>
                  <a:srgbClr val="FF0000"/>
                </a:solidFill>
                <a:latin typeface="Arial" pitchFamily="34" charset="0"/>
                <a:cs typeface="Narkisim" pitchFamily="2" charset="-79"/>
              </a:rPr>
              <a:t>Peripherals</a:t>
            </a:r>
            <a:endParaRPr lang="he-IL" dirty="0"/>
          </a:p>
        </p:txBody>
      </p:sp>
      <p:cxnSp>
        <p:nvCxnSpPr>
          <p:cNvPr id="47" name="מחבר ישר 46"/>
          <p:cNvCxnSpPr/>
          <p:nvPr/>
        </p:nvCxnSpPr>
        <p:spPr>
          <a:xfrm>
            <a:off x="1143000" y="6096000"/>
            <a:ext cx="0" cy="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מחבר ישר 47"/>
          <p:cNvCxnSpPr/>
          <p:nvPr/>
        </p:nvCxnSpPr>
        <p:spPr>
          <a:xfrm>
            <a:off x="1702420" y="6096000"/>
            <a:ext cx="0" cy="337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מחבר ישר 48"/>
          <p:cNvCxnSpPr/>
          <p:nvPr/>
        </p:nvCxnSpPr>
        <p:spPr>
          <a:xfrm>
            <a:off x="2259980" y="6096000"/>
            <a:ext cx="0" cy="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מחבר ישר 49"/>
          <p:cNvCxnSpPr/>
          <p:nvPr/>
        </p:nvCxnSpPr>
        <p:spPr>
          <a:xfrm>
            <a:off x="2819400" y="6096000"/>
            <a:ext cx="0" cy="337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מחבר ישר 53"/>
          <p:cNvCxnSpPr/>
          <p:nvPr/>
        </p:nvCxnSpPr>
        <p:spPr>
          <a:xfrm>
            <a:off x="2824976" y="5214589"/>
            <a:ext cx="0" cy="337789"/>
          </a:xfrm>
          <a:prstGeom prst="line">
            <a:avLst/>
          </a:prstGeom>
        </p:spPr>
        <p:style>
          <a:lnRef idx="1">
            <a:schemeClr val="accent1"/>
          </a:lnRef>
          <a:fillRef idx="0">
            <a:schemeClr val="accent1"/>
          </a:fillRef>
          <a:effectRef idx="0">
            <a:schemeClr val="accent1"/>
          </a:effectRef>
          <a:fontRef idx="minor">
            <a:schemeClr val="tx1"/>
          </a:fontRef>
        </p:style>
      </p:cxnSp>
      <p:sp>
        <p:nvSpPr>
          <p:cNvPr id="41" name="מלבן 40"/>
          <p:cNvSpPr/>
          <p:nvPr/>
        </p:nvSpPr>
        <p:spPr>
          <a:xfrm>
            <a:off x="952500"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2" name="מלבן 41"/>
          <p:cNvSpPr/>
          <p:nvPr/>
        </p:nvSpPr>
        <p:spPr>
          <a:xfrm>
            <a:off x="1517496"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3" name="מלבן 42"/>
          <p:cNvSpPr/>
          <p:nvPr/>
        </p:nvSpPr>
        <p:spPr>
          <a:xfrm>
            <a:off x="2076915"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4" name="מלבן 43"/>
          <p:cNvSpPr/>
          <p:nvPr/>
        </p:nvSpPr>
        <p:spPr>
          <a:xfrm>
            <a:off x="2634476"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pic>
        <p:nvPicPr>
          <p:cNvPr id="45" name="Picture 6" descr="C:\Documents and Settings\Nataly\Local Settings\Temporary Internet Files\Content.IE5\0JLL9TW8\MC90030760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529" y="4664522"/>
            <a:ext cx="653122" cy="5458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7" name="דיאגרמה 56"/>
          <p:cNvGraphicFramePr/>
          <p:nvPr>
            <p:extLst>
              <p:ext uri="{D42A27DB-BD31-4B8C-83A1-F6EECF244321}">
                <p14:modId xmlns:p14="http://schemas.microsoft.com/office/powerpoint/2010/main" val="1116596872"/>
              </p:ext>
            </p:extLst>
          </p:nvPr>
        </p:nvGraphicFramePr>
        <p:xfrm>
          <a:off x="5562600" y="2955306"/>
          <a:ext cx="3545160" cy="2759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9" name="הסבר מלבני מעוגל 58"/>
          <p:cNvSpPr/>
          <p:nvPr/>
        </p:nvSpPr>
        <p:spPr>
          <a:xfrm>
            <a:off x="952501" y="4192487"/>
            <a:ext cx="1371600" cy="1190995"/>
          </a:xfrm>
          <a:prstGeom prst="wedgeRoundRectCallout">
            <a:avLst>
              <a:gd name="adj1" fmla="val 61082"/>
              <a:gd name="adj2" fmla="val 10246"/>
              <a:gd name="adj3" fmla="val 16667"/>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1050" dirty="0" err="1" smtClean="0"/>
              <a:t>MyProg</a:t>
            </a:r>
            <a:r>
              <a:rPr lang="en-US" sz="1050" dirty="0"/>
              <a:t> </a:t>
            </a:r>
            <a:r>
              <a:rPr lang="en-US" sz="1050" dirty="0" smtClean="0"/>
              <a:t>Files</a:t>
            </a:r>
            <a:endParaRPr lang="he-IL" sz="1050" dirty="0"/>
          </a:p>
        </p:txBody>
      </p:sp>
    </p:spTree>
    <p:extLst>
      <p:ext uri="{BB962C8B-B14F-4D97-AF65-F5344CB8AC3E}">
        <p14:creationId xmlns:p14="http://schemas.microsoft.com/office/powerpoint/2010/main" val="1315107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Copyright @ 2007 Real Time College</a:t>
            </a:r>
          </a:p>
        </p:txBody>
      </p:sp>
      <p:sp>
        <p:nvSpPr>
          <p:cNvPr id="573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0D65E281-11A2-424A-8096-25BA84EEF0D1}" type="slidenum">
              <a:rPr lang="he-IL" sz="1200" smtClean="0">
                <a:solidFill>
                  <a:srgbClr val="898989"/>
                </a:solidFill>
                <a:cs typeface="Arial" pitchFamily="34" charset="0"/>
              </a:rPr>
              <a:pPr eaLnBrk="1" hangingPunct="1"/>
              <a:t>70</a:t>
            </a:fld>
            <a:endParaRPr lang="en-US" sz="1200" smtClean="0">
              <a:solidFill>
                <a:srgbClr val="898989"/>
              </a:solidFill>
            </a:endParaRPr>
          </a:p>
        </p:txBody>
      </p:sp>
      <p:sp>
        <p:nvSpPr>
          <p:cNvPr id="57348" name="Rectangle 2"/>
          <p:cNvSpPr>
            <a:spLocks noChangeArrowheads="1"/>
          </p:cNvSpPr>
          <p:nvPr/>
        </p:nvSpPr>
        <p:spPr bwMode="auto">
          <a:xfrm>
            <a:off x="457200" y="381000"/>
            <a:ext cx="533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Advanced for Loops</a:t>
            </a:r>
          </a:p>
        </p:txBody>
      </p:sp>
      <p:sp>
        <p:nvSpPr>
          <p:cNvPr id="57349" name="Rectangle 3"/>
          <p:cNvSpPr>
            <a:spLocks noChangeArrowheads="1"/>
          </p:cNvSpPr>
          <p:nvPr/>
        </p:nvSpPr>
        <p:spPr bwMode="auto">
          <a:xfrm>
            <a:off x="685800" y="1676400"/>
            <a:ext cx="83058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After each time through, the loop repeats steps 2 and 3 of the previous page.</a:t>
            </a:r>
          </a:p>
          <a:p>
            <a:pPr rtl="0" eaLnBrk="0" hangingPunct="0">
              <a:spcBef>
                <a:spcPct val="50000"/>
              </a:spcBef>
            </a:pPr>
            <a:r>
              <a:rPr lang="en-US" sz="1800">
                <a:solidFill>
                  <a:srgbClr val="000000"/>
                </a:solidFill>
                <a:latin typeface="Times New Roman" pitchFamily="18" charset="0"/>
              </a:rPr>
              <a:t> Multiple Initialization and Increments, It is not uncommon to initialize more than one variable, to test a compound logical expression, and to execute more than one statement.</a:t>
            </a:r>
          </a:p>
          <a:p>
            <a:pPr rtl="0" eaLnBrk="0" hangingPunct="0">
              <a:spcBef>
                <a:spcPct val="50000"/>
              </a:spcBef>
            </a:pPr>
            <a:r>
              <a:rPr lang="en-US" sz="1800">
                <a:solidFill>
                  <a:srgbClr val="000000"/>
                </a:solidFill>
                <a:latin typeface="Times New Roman" pitchFamily="18" charset="0"/>
              </a:rPr>
              <a:t> The initialization and the action may be replaced by multiple C statements, each separated by a comma.</a:t>
            </a:r>
          </a:p>
          <a:p>
            <a:pPr rtl="0" eaLnBrk="0" hangingPunct="0">
              <a:spcBef>
                <a:spcPct val="50000"/>
              </a:spcBef>
            </a:pPr>
            <a:endParaRPr lang="en-US" sz="1800">
              <a:solidFill>
                <a:srgbClr val="000000"/>
              </a:solidFill>
              <a:latin typeface="Times New Roman" pitchFamily="18" charset="0"/>
            </a:endParaRPr>
          </a:p>
        </p:txBody>
      </p:sp>
      <p:sp>
        <p:nvSpPr>
          <p:cNvPr id="57350" name="Rectangle 4"/>
          <p:cNvSpPr>
            <a:spLocks noChangeArrowheads="1"/>
          </p:cNvSpPr>
          <p:nvPr/>
        </p:nvSpPr>
        <p:spPr bwMode="auto">
          <a:xfrm>
            <a:off x="3733800" y="4953000"/>
            <a:ext cx="5710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spcBef>
                <a:spcPct val="50000"/>
              </a:spcBef>
            </a:pPr>
            <a:r>
              <a:rPr lang="en-US" sz="2000" b="1">
                <a:solidFill>
                  <a:srgbClr val="FF0000"/>
                </a:solidFill>
                <a:latin typeface="Times New Roman" pitchFamily="18" charset="0"/>
              </a:rPr>
              <a:t> **</a:t>
            </a:r>
            <a:r>
              <a:rPr lang="en-US" sz="1600" b="1">
                <a:solidFill>
                  <a:srgbClr val="FF0000"/>
                </a:solidFill>
                <a:latin typeface="Times New Roman" pitchFamily="18" charset="0"/>
              </a:rPr>
              <a:t>6.10. multiple statements in for loops.</a:t>
            </a:r>
          </a:p>
        </p:txBody>
      </p:sp>
      <p:sp>
        <p:nvSpPr>
          <p:cNvPr id="57351" name="Rectangle 6"/>
          <p:cNvSpPr>
            <a:spLocks noChangeArrowheads="1"/>
          </p:cNvSpPr>
          <p:nvPr/>
        </p:nvSpPr>
        <p:spPr bwMode="auto">
          <a:xfrm>
            <a:off x="4724400" y="5334000"/>
            <a:ext cx="3397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2000" b="1">
                <a:solidFill>
                  <a:srgbClr val="FF0000"/>
                </a:solidFill>
                <a:latin typeface="Times New Roman" pitchFamily="18" charset="0"/>
              </a:rPr>
              <a:t> **</a:t>
            </a:r>
            <a:r>
              <a:rPr lang="en-US" sz="1600" b="1">
                <a:solidFill>
                  <a:srgbClr val="FF0000"/>
                </a:solidFill>
                <a:latin typeface="Times New Roman" pitchFamily="18" charset="0"/>
              </a:rPr>
              <a:t>6.11. Null statements in for loops.</a:t>
            </a:r>
          </a:p>
        </p:txBody>
      </p:sp>
      <p:sp>
        <p:nvSpPr>
          <p:cNvPr id="57352" name="Rectangle 7"/>
          <p:cNvSpPr>
            <a:spLocks noChangeArrowheads="1"/>
          </p:cNvSpPr>
          <p:nvPr/>
        </p:nvSpPr>
        <p:spPr bwMode="auto">
          <a:xfrm>
            <a:off x="4114800" y="5715000"/>
            <a:ext cx="4452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r>
              <a:rPr lang="en-US" sz="2000" b="1">
                <a:solidFill>
                  <a:srgbClr val="FF0000"/>
                </a:solidFill>
                <a:latin typeface="Times New Roman" pitchFamily="18" charset="0"/>
              </a:rPr>
              <a:t> **</a:t>
            </a:r>
            <a:r>
              <a:rPr lang="en-US" sz="1600" b="1">
                <a:solidFill>
                  <a:srgbClr val="FF0000"/>
                </a:solidFill>
                <a:latin typeface="Times New Roman" pitchFamily="18" charset="0"/>
              </a:rPr>
              <a:t>6.12. empty for loop statement.</a:t>
            </a:r>
          </a:p>
        </p:txBody>
      </p:sp>
      <p:sp>
        <p:nvSpPr>
          <p:cNvPr id="57353" name="מלבן 2"/>
          <p:cNvSpPr>
            <a:spLocks noChangeArrowheads="1"/>
          </p:cNvSpPr>
          <p:nvPr/>
        </p:nvSpPr>
        <p:spPr bwMode="auto">
          <a:xfrm>
            <a:off x="914400" y="3946525"/>
            <a:ext cx="765333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ts val="600"/>
              </a:spcBef>
            </a:pPr>
            <a:r>
              <a:rPr lang="en-US" sz="1800">
                <a:solidFill>
                  <a:srgbClr val="0066FF"/>
                </a:solidFill>
                <a:latin typeface="Courier New" pitchFamily="49" charset="0"/>
              </a:rPr>
              <a:t>for (x=0, y=0; x&lt;MAX_X &amp;&amp; y&lt;MAX_Y; x++, y++)</a:t>
            </a:r>
          </a:p>
          <a:p>
            <a:pPr rtl="0" eaLnBrk="0" hangingPunct="0">
              <a:spcBef>
                <a:spcPts val="600"/>
              </a:spcBef>
            </a:pPr>
            <a:r>
              <a:rPr lang="en-US" sz="1800">
                <a:solidFill>
                  <a:srgbClr val="0066FF"/>
                </a:solidFill>
                <a:latin typeface="Courier New" pitchFamily="49" charset="0"/>
              </a:rPr>
              <a:t>{</a:t>
            </a:r>
          </a:p>
          <a:p>
            <a:pPr rtl="0" eaLnBrk="0" hangingPunct="0">
              <a:spcBef>
                <a:spcPts val="600"/>
              </a:spcBef>
            </a:pPr>
            <a:r>
              <a:rPr lang="en-US" sz="1800">
                <a:solidFill>
                  <a:srgbClr val="0066FF"/>
                </a:solidFill>
                <a:latin typeface="Courier New" pitchFamily="49" charset="0"/>
              </a:rPr>
              <a:t>	statement;</a:t>
            </a:r>
          </a:p>
          <a:p>
            <a:pPr rtl="0" eaLnBrk="0" hangingPunct="0">
              <a:spcBef>
                <a:spcPts val="600"/>
              </a:spcBef>
            </a:pPr>
            <a:r>
              <a:rPr lang="en-US" sz="1800">
                <a:solidFill>
                  <a:srgbClr val="0066FF"/>
                </a:solidFill>
                <a:latin typeface="Courier New" pitchFamily="49" charset="0"/>
              </a:rPr>
              <a:t>	statement;</a:t>
            </a:r>
          </a:p>
          <a:p>
            <a:pPr rtl="0" eaLnBrk="0" hangingPunct="0">
              <a:spcBef>
                <a:spcPts val="600"/>
              </a:spcBef>
            </a:pPr>
            <a:r>
              <a:rPr lang="en-US" sz="1800">
                <a:solidFill>
                  <a:srgbClr val="0066FF"/>
                </a:solidFill>
                <a:latin typeface="Courier New" pitchFamily="49" charset="0"/>
              </a:rPr>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pPr>
              <a:defRPr/>
            </a:pPr>
            <a:r>
              <a:rPr lang="en-US"/>
              <a:t>Copyright @ 2007 Real Time College</a:t>
            </a:r>
          </a:p>
        </p:txBody>
      </p:sp>
      <p:sp>
        <p:nvSpPr>
          <p:cNvPr id="583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D671293-4328-4FFA-B90D-C76F5CAACD22}" type="slidenum">
              <a:rPr lang="he-IL" sz="1200" smtClean="0">
                <a:solidFill>
                  <a:srgbClr val="898989"/>
                </a:solidFill>
                <a:cs typeface="Arial" pitchFamily="34" charset="0"/>
              </a:rPr>
              <a:pPr eaLnBrk="1" hangingPunct="1"/>
              <a:t>71</a:t>
            </a:fld>
            <a:endParaRPr lang="en-US" sz="1200" smtClean="0">
              <a:solidFill>
                <a:srgbClr val="898989"/>
              </a:solidFill>
            </a:endParaRPr>
          </a:p>
        </p:txBody>
      </p:sp>
      <p:sp>
        <p:nvSpPr>
          <p:cNvPr id="58372" name="Text Box 4"/>
          <p:cNvSpPr txBox="1">
            <a:spLocks noChangeArrowheads="1"/>
          </p:cNvSpPr>
          <p:nvPr/>
        </p:nvSpPr>
        <p:spPr bwMode="auto">
          <a:xfrm>
            <a:off x="4572000" y="1600200"/>
            <a:ext cx="4343400" cy="3560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a:latin typeface="Lucida Console" pitchFamily="49" charset="0"/>
              </a:rPr>
              <a:t>float pow(float x, uint exp)</a:t>
            </a:r>
          </a:p>
          <a:p>
            <a:pPr rtl="0"/>
            <a:r>
              <a:rPr lang="en-US" sz="1200" b="1">
                <a:latin typeface="Lucida Console" pitchFamily="49" charset="0"/>
              </a:rPr>
              <a:t>{</a:t>
            </a:r>
            <a:br>
              <a:rPr lang="en-US" sz="1200" b="1">
                <a:latin typeface="Lucida Console" pitchFamily="49" charset="0"/>
              </a:rPr>
            </a:br>
            <a:r>
              <a:rPr lang="en-US" sz="1200" b="1">
                <a:latin typeface="Lucida Console" pitchFamily="49" charset="0"/>
              </a:rPr>
              <a:t>  float result=1.0;</a:t>
            </a:r>
          </a:p>
          <a:p>
            <a:pPr rtl="0"/>
            <a:r>
              <a:rPr lang="en-US" sz="1200" b="1">
                <a:latin typeface="Lucida Console" pitchFamily="49" charset="0"/>
              </a:rPr>
              <a:t>  int i;</a:t>
            </a:r>
          </a:p>
          <a:p>
            <a:pPr rtl="0"/>
            <a:r>
              <a:rPr lang="en-US" sz="1200" b="1">
                <a:latin typeface="Lucida Console" pitchFamily="49" charset="0"/>
              </a:rPr>
              <a:t>  for (i=0; (i &lt; exp); i++) {</a:t>
            </a:r>
          </a:p>
          <a:p>
            <a:pPr rtl="0"/>
            <a:r>
              <a:rPr lang="en-US" sz="1200" b="1">
                <a:latin typeface="Lucida Console" pitchFamily="49" charset="0"/>
              </a:rPr>
              <a:t>    result = result * x;</a:t>
            </a:r>
          </a:p>
          <a:p>
            <a:pPr rtl="0"/>
            <a:r>
              <a:rPr lang="en-US" sz="1200" b="1">
                <a:latin typeface="Lucida Console" pitchFamily="49" charset="0"/>
              </a:rPr>
              <a:t>  }</a:t>
            </a:r>
          </a:p>
          <a:p>
            <a:pPr rtl="0"/>
            <a:r>
              <a:rPr lang="en-US" sz="1200" b="1">
                <a:latin typeface="Lucida Console" pitchFamily="49" charset="0"/>
              </a:rPr>
              <a:t>  return result;</a:t>
            </a:r>
          </a:p>
          <a:p>
            <a:pPr rtl="0"/>
            <a:r>
              <a:rPr lang="en-US" sz="1200" b="1">
                <a:latin typeface="Lucida Console" pitchFamily="49" charset="0"/>
              </a:rPr>
              <a:t>}</a:t>
            </a:r>
          </a:p>
          <a:p>
            <a:pPr rtl="0"/>
            <a:endParaRPr lang="en-US" sz="1200" b="1">
              <a:latin typeface="Lucida Console" pitchFamily="49" charset="0"/>
            </a:endParaRPr>
          </a:p>
          <a:p>
            <a:pPr rtl="0"/>
            <a:endParaRPr lang="en-US" sz="1200" b="1">
              <a:latin typeface="Lucida Console" pitchFamily="49" charset="0"/>
            </a:endParaRPr>
          </a:p>
          <a:p>
            <a:pPr rtl="0"/>
            <a:endParaRPr lang="en-US" sz="1200" b="1">
              <a:latin typeface="Lucida Console" pitchFamily="49" charset="0"/>
            </a:endParaRPr>
          </a:p>
          <a:p>
            <a:pPr rtl="0"/>
            <a:r>
              <a:rPr lang="en-US" sz="1200" b="1">
                <a:latin typeface="Lucida Console" pitchFamily="49" charset="0"/>
              </a:rPr>
              <a:t>int main(int argc, char **argv)</a:t>
            </a:r>
          </a:p>
          <a:p>
            <a:pPr rtl="0"/>
            <a:r>
              <a:rPr lang="en-US" sz="1200" b="1">
                <a:latin typeface="Lucida Console" pitchFamily="49" charset="0"/>
              </a:rPr>
              <a:t>{</a:t>
            </a:r>
          </a:p>
          <a:p>
            <a:pPr rtl="0"/>
            <a:r>
              <a:rPr lang="en-US" sz="1200" b="1">
                <a:latin typeface="Lucida Console" pitchFamily="49" charset="0"/>
              </a:rPr>
              <a:t>  float p;</a:t>
            </a:r>
          </a:p>
          <a:p>
            <a:pPr rtl="0"/>
            <a:r>
              <a:rPr lang="en-US" sz="1200" b="1">
                <a:latin typeface="Lucida Console" pitchFamily="49" charset="0"/>
              </a:rPr>
              <a:t>  p = pow(10.0, 5);</a:t>
            </a:r>
          </a:p>
          <a:p>
            <a:pPr rtl="0"/>
            <a:r>
              <a:rPr lang="en-US" sz="1200" b="1">
                <a:latin typeface="Lucida Console" pitchFamily="49" charset="0"/>
              </a:rPr>
              <a:t>  printf(“p = %f\n”, p);</a:t>
            </a:r>
          </a:p>
          <a:p>
            <a:pPr rtl="0"/>
            <a:r>
              <a:rPr lang="en-US" sz="1200" b="1">
                <a:latin typeface="Lucida Console" pitchFamily="49" charset="0"/>
              </a:rPr>
              <a:t>  return 0;</a:t>
            </a:r>
          </a:p>
          <a:p>
            <a:pPr rtl="0"/>
            <a:r>
              <a:rPr lang="en-US" sz="1200" b="1">
                <a:latin typeface="Lucida Console" pitchFamily="49" charset="0"/>
              </a:rPr>
              <a:t>}</a:t>
            </a:r>
          </a:p>
        </p:txBody>
      </p:sp>
      <p:sp>
        <p:nvSpPr>
          <p:cNvPr id="58373" name="Text Box 5"/>
          <p:cNvSpPr txBox="1">
            <a:spLocks noChangeArrowheads="1"/>
          </p:cNvSpPr>
          <p:nvPr/>
        </p:nvSpPr>
        <p:spPr bwMode="auto">
          <a:xfrm>
            <a:off x="681038" y="1576388"/>
            <a:ext cx="3886200" cy="3560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a:latin typeface="Lucida Console" pitchFamily="49" charset="0"/>
              </a:rPr>
              <a:t>float pow(float x, uint exp)</a:t>
            </a:r>
          </a:p>
          <a:p>
            <a:pPr rtl="0"/>
            <a:r>
              <a:rPr lang="en-US" sz="1200" b="1">
                <a:latin typeface="Lucida Console" pitchFamily="49" charset="0"/>
              </a:rPr>
              <a:t>{</a:t>
            </a:r>
            <a:br>
              <a:rPr lang="en-US" sz="1200" b="1">
                <a:latin typeface="Lucida Console" pitchFamily="49" charset="0"/>
              </a:rPr>
            </a:br>
            <a:r>
              <a:rPr lang="en-US" sz="1200" b="1">
                <a:latin typeface="Lucida Console" pitchFamily="49" charset="0"/>
              </a:rPr>
              <a:t>  float result=1.0;</a:t>
            </a:r>
          </a:p>
          <a:p>
            <a:pPr rtl="0"/>
            <a:r>
              <a:rPr lang="en-US" sz="1200" b="1">
                <a:latin typeface="Lucida Console" pitchFamily="49" charset="0"/>
              </a:rPr>
              <a:t>  int i;</a:t>
            </a:r>
          </a:p>
          <a:p>
            <a:pPr rtl="0"/>
            <a:r>
              <a:rPr lang="en-US" sz="1200" b="1">
                <a:latin typeface="Lucida Console" pitchFamily="49" charset="0"/>
              </a:rPr>
              <a:t>  i=0;</a:t>
            </a:r>
          </a:p>
          <a:p>
            <a:pPr rtl="0"/>
            <a:r>
              <a:rPr lang="en-US" sz="1200" b="1">
                <a:latin typeface="Lucida Console" pitchFamily="49" charset="0"/>
              </a:rPr>
              <a:t>  while (i &lt; exp) {</a:t>
            </a:r>
          </a:p>
          <a:p>
            <a:pPr rtl="0"/>
            <a:r>
              <a:rPr lang="en-US" sz="1200" b="1">
                <a:latin typeface="Lucida Console" pitchFamily="49" charset="0"/>
              </a:rPr>
              <a:t>    result = result * x;</a:t>
            </a:r>
          </a:p>
          <a:p>
            <a:pPr rtl="0"/>
            <a:r>
              <a:rPr lang="en-US" sz="1200" b="1">
                <a:latin typeface="Lucida Console" pitchFamily="49" charset="0"/>
              </a:rPr>
              <a:t>    i++;</a:t>
            </a:r>
          </a:p>
          <a:p>
            <a:pPr rtl="0"/>
            <a:r>
              <a:rPr lang="en-US" sz="1200" b="1">
                <a:latin typeface="Lucida Console" pitchFamily="49" charset="0"/>
              </a:rPr>
              <a:t>  }</a:t>
            </a:r>
          </a:p>
          <a:p>
            <a:pPr rtl="0"/>
            <a:r>
              <a:rPr lang="en-US" sz="1200" b="1">
                <a:latin typeface="Lucida Console" pitchFamily="49" charset="0"/>
              </a:rPr>
              <a:t>  return result;</a:t>
            </a:r>
          </a:p>
          <a:p>
            <a:pPr rtl="0"/>
            <a:r>
              <a:rPr lang="en-US" sz="1200" b="1">
                <a:latin typeface="Lucida Console" pitchFamily="49" charset="0"/>
              </a:rPr>
              <a:t>}</a:t>
            </a:r>
          </a:p>
          <a:p>
            <a:pPr rtl="0"/>
            <a:endParaRPr lang="en-US" sz="1200" b="1">
              <a:latin typeface="Lucida Console" pitchFamily="49" charset="0"/>
            </a:endParaRPr>
          </a:p>
          <a:p>
            <a:pPr rtl="0"/>
            <a:r>
              <a:rPr lang="en-US" sz="1200" b="1">
                <a:latin typeface="Lucida Console" pitchFamily="49" charset="0"/>
              </a:rPr>
              <a:t>int main(int argc, char **argv)</a:t>
            </a:r>
          </a:p>
          <a:p>
            <a:pPr rtl="0"/>
            <a:r>
              <a:rPr lang="en-US" sz="1200" b="1">
                <a:latin typeface="Lucida Console" pitchFamily="49" charset="0"/>
              </a:rPr>
              <a:t>{</a:t>
            </a:r>
          </a:p>
          <a:p>
            <a:pPr rtl="0"/>
            <a:r>
              <a:rPr lang="en-US" sz="1200" b="1">
                <a:latin typeface="Lucida Console" pitchFamily="49" charset="0"/>
              </a:rPr>
              <a:t>  float p;</a:t>
            </a:r>
          </a:p>
          <a:p>
            <a:pPr rtl="0"/>
            <a:r>
              <a:rPr lang="en-US" sz="1200" b="1">
                <a:latin typeface="Lucida Console" pitchFamily="49" charset="0"/>
              </a:rPr>
              <a:t>  p = pow(10.0, 5);</a:t>
            </a:r>
          </a:p>
          <a:p>
            <a:pPr rtl="0"/>
            <a:r>
              <a:rPr lang="en-US" sz="1200" b="1">
                <a:latin typeface="Lucida Console" pitchFamily="49" charset="0"/>
              </a:rPr>
              <a:t>  printf(“p = %f\n”, p);</a:t>
            </a:r>
          </a:p>
          <a:p>
            <a:pPr rtl="0"/>
            <a:r>
              <a:rPr lang="en-US" sz="1200" b="1">
                <a:latin typeface="Lucida Console" pitchFamily="49" charset="0"/>
              </a:rPr>
              <a:t>  return 0;</a:t>
            </a:r>
          </a:p>
          <a:p>
            <a:pPr rtl="0"/>
            <a:r>
              <a:rPr lang="en-US" sz="1200" b="1">
                <a:latin typeface="Lucida Console" pitchFamily="49" charset="0"/>
              </a:rPr>
              <a:t>}</a:t>
            </a:r>
          </a:p>
        </p:txBody>
      </p:sp>
      <p:sp>
        <p:nvSpPr>
          <p:cNvPr id="58374" name="Rectangle 6"/>
          <p:cNvSpPr>
            <a:spLocks noChangeArrowheads="1"/>
          </p:cNvSpPr>
          <p:nvPr/>
        </p:nvSpPr>
        <p:spPr bwMode="auto">
          <a:xfrm>
            <a:off x="914400" y="2309813"/>
            <a:ext cx="457200" cy="2286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58375" name="Rectangle 7"/>
          <p:cNvSpPr>
            <a:spLocks noChangeArrowheads="1"/>
          </p:cNvSpPr>
          <p:nvPr/>
        </p:nvSpPr>
        <p:spPr bwMode="auto">
          <a:xfrm>
            <a:off x="5257800" y="2362200"/>
            <a:ext cx="533400" cy="2286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58376" name="Rectangle 8"/>
          <p:cNvSpPr>
            <a:spLocks noChangeArrowheads="1"/>
          </p:cNvSpPr>
          <p:nvPr/>
        </p:nvSpPr>
        <p:spPr bwMode="auto">
          <a:xfrm>
            <a:off x="1447800" y="2514600"/>
            <a:ext cx="914400" cy="2286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58377" name="Rectangle 9"/>
          <p:cNvSpPr>
            <a:spLocks noChangeArrowheads="1"/>
          </p:cNvSpPr>
          <p:nvPr/>
        </p:nvSpPr>
        <p:spPr bwMode="auto">
          <a:xfrm>
            <a:off x="5791200" y="2362200"/>
            <a:ext cx="914400" cy="2286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58378" name="Rectangle 10"/>
          <p:cNvSpPr>
            <a:spLocks noChangeArrowheads="1"/>
          </p:cNvSpPr>
          <p:nvPr/>
        </p:nvSpPr>
        <p:spPr bwMode="auto">
          <a:xfrm>
            <a:off x="1066800" y="2895600"/>
            <a:ext cx="457200" cy="228600"/>
          </a:xfrm>
          <a:prstGeom prst="rect">
            <a:avLst/>
          </a:prstGeom>
          <a:noFill/>
          <a:ln w="2857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58379" name="Rectangle 11"/>
          <p:cNvSpPr>
            <a:spLocks noChangeArrowheads="1"/>
          </p:cNvSpPr>
          <p:nvPr/>
        </p:nvSpPr>
        <p:spPr bwMode="auto">
          <a:xfrm>
            <a:off x="6705600" y="2362200"/>
            <a:ext cx="457200" cy="228600"/>
          </a:xfrm>
          <a:prstGeom prst="rect">
            <a:avLst/>
          </a:prstGeom>
          <a:noFill/>
          <a:ln w="2857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58380" name="AutoShape 14"/>
          <p:cNvSpPr>
            <a:spLocks noChangeArrowheads="1"/>
          </p:cNvSpPr>
          <p:nvPr/>
        </p:nvSpPr>
        <p:spPr bwMode="auto">
          <a:xfrm>
            <a:off x="3810000" y="3048000"/>
            <a:ext cx="533400" cy="457200"/>
          </a:xfrm>
          <a:prstGeom prst="rightArrow">
            <a:avLst>
              <a:gd name="adj1" fmla="val 43750"/>
              <a:gd name="adj2" fmla="val 42362"/>
            </a:avLst>
          </a:prstGeom>
          <a:solidFill>
            <a:schemeClr val="bg1"/>
          </a:solidFill>
          <a:ln w="9525" algn="ctr">
            <a:solidFill>
              <a:schemeClr val="tx1"/>
            </a:solidFill>
            <a:miter lim="800000"/>
            <a:headEnd/>
            <a:tailEnd/>
          </a:ln>
        </p:spPr>
        <p:txBody>
          <a:bodyPr wrap="none" anchor="ctr"/>
          <a:lstStyle/>
          <a:p>
            <a:endParaRPr lang="he-IL"/>
          </a:p>
        </p:txBody>
      </p:sp>
      <p:sp>
        <p:nvSpPr>
          <p:cNvPr id="58381" name="Rectangle 16"/>
          <p:cNvSpPr>
            <a:spLocks noChangeArrowheads="1"/>
          </p:cNvSpPr>
          <p:nvPr/>
        </p:nvSpPr>
        <p:spPr bwMode="auto">
          <a:xfrm>
            <a:off x="533400" y="279400"/>
            <a:ext cx="6705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a:r>
              <a:rPr lang="en-US" sz="3600" b="1">
                <a:latin typeface="Times New Roman" pitchFamily="18" charset="0"/>
                <a:cs typeface="Times New Roman" pitchFamily="18" charset="0"/>
              </a:rPr>
              <a:t>The “for” and while”</a:t>
            </a:r>
          </a:p>
          <a:p>
            <a:pPr rtl="0"/>
            <a:r>
              <a:rPr lang="en-US" sz="3600" b="1">
                <a:latin typeface="Times New Roman" pitchFamily="18" charset="0"/>
                <a:cs typeface="Times New Roman" pitchFamily="18" charset="0"/>
              </a:rPr>
              <a:t> loops differences</a:t>
            </a:r>
            <a:r>
              <a:rPr lang="en-US" sz="3600" b="1"/>
              <a:t>.</a:t>
            </a:r>
          </a:p>
        </p:txBody>
      </p:sp>
      <p:sp>
        <p:nvSpPr>
          <p:cNvPr id="2" name="מלבן 1"/>
          <p:cNvSpPr/>
          <p:nvPr/>
        </p:nvSpPr>
        <p:spPr>
          <a:xfrm>
            <a:off x="533400" y="1495425"/>
            <a:ext cx="3124200" cy="3665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 name="מלבן 2"/>
          <p:cNvSpPr/>
          <p:nvPr/>
        </p:nvSpPr>
        <p:spPr>
          <a:xfrm>
            <a:off x="4567238" y="1576388"/>
            <a:ext cx="3052762" cy="3584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Copyright @ 2007 Real Time College</a:t>
            </a:r>
          </a:p>
        </p:txBody>
      </p:sp>
      <p:sp>
        <p:nvSpPr>
          <p:cNvPr id="593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0454C97-5468-4260-B3BD-B1E0F66E2C4F}" type="slidenum">
              <a:rPr lang="he-IL" sz="1200" smtClean="0">
                <a:solidFill>
                  <a:srgbClr val="898989"/>
                </a:solidFill>
                <a:cs typeface="Arial" pitchFamily="34" charset="0"/>
              </a:rPr>
              <a:pPr eaLnBrk="1" hangingPunct="1"/>
              <a:t>72</a:t>
            </a:fld>
            <a:endParaRPr lang="en-US" sz="1200" smtClean="0">
              <a:solidFill>
                <a:srgbClr val="898989"/>
              </a:solidFill>
            </a:endParaRPr>
          </a:p>
        </p:txBody>
      </p:sp>
      <p:sp>
        <p:nvSpPr>
          <p:cNvPr id="59396" name="Rectangle 2"/>
          <p:cNvSpPr>
            <a:spLocks noChangeArrowheads="1"/>
          </p:cNvSpPr>
          <p:nvPr/>
        </p:nvSpPr>
        <p:spPr bwMode="auto">
          <a:xfrm>
            <a:off x="304800" y="304800"/>
            <a:ext cx="327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Nested Loops</a:t>
            </a:r>
          </a:p>
        </p:txBody>
      </p:sp>
      <p:sp>
        <p:nvSpPr>
          <p:cNvPr id="59397" name="Rectangle 4"/>
          <p:cNvSpPr>
            <a:spLocks noChangeArrowheads="1"/>
          </p:cNvSpPr>
          <p:nvPr/>
        </p:nvSpPr>
        <p:spPr bwMode="auto">
          <a:xfrm>
            <a:off x="6029325" y="5715000"/>
            <a:ext cx="2378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spcBef>
                <a:spcPct val="50000"/>
              </a:spcBef>
            </a:pPr>
            <a:r>
              <a:rPr lang="en-US" sz="2000" b="1">
                <a:solidFill>
                  <a:srgbClr val="FF0000"/>
                </a:solidFill>
                <a:latin typeface="Times New Roman" pitchFamily="18" charset="0"/>
              </a:rPr>
              <a:t> **</a:t>
            </a:r>
            <a:r>
              <a:rPr lang="en-US" sz="1600" b="1">
                <a:solidFill>
                  <a:srgbClr val="FF0000"/>
                </a:solidFill>
                <a:latin typeface="Times New Roman" pitchFamily="18" charset="0"/>
              </a:rPr>
              <a:t>6.14. nested for loops.</a:t>
            </a:r>
          </a:p>
        </p:txBody>
      </p:sp>
      <p:sp>
        <p:nvSpPr>
          <p:cNvPr id="59398" name="Rectangle 7"/>
          <p:cNvSpPr>
            <a:spLocks noChangeArrowheads="1"/>
          </p:cNvSpPr>
          <p:nvPr/>
        </p:nvSpPr>
        <p:spPr bwMode="auto">
          <a:xfrm>
            <a:off x="685800" y="2568575"/>
            <a:ext cx="45720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b="1" u="sng">
                <a:solidFill>
                  <a:schemeClr val="tx2"/>
                </a:solidFill>
                <a:latin typeface="Times New Roman" pitchFamily="18" charset="0"/>
              </a:rPr>
              <a:t>Note</a:t>
            </a:r>
            <a:r>
              <a:rPr lang="en-US" sz="1800">
                <a:solidFill>
                  <a:schemeClr val="tx2"/>
                </a:solidFill>
                <a:latin typeface="Times New Roman" pitchFamily="18" charset="0"/>
              </a:rPr>
              <a:t>:</a:t>
            </a:r>
          </a:p>
          <a:p>
            <a:pPr algn="ctr" rtl="0" eaLnBrk="0" hangingPunct="0">
              <a:spcBef>
                <a:spcPct val="50000"/>
              </a:spcBef>
            </a:pPr>
            <a:r>
              <a:rPr lang="en-US" sz="1800">
                <a:solidFill>
                  <a:schemeClr val="tx2"/>
                </a:solidFill>
                <a:latin typeface="Times New Roman" pitchFamily="18" charset="0"/>
              </a:rPr>
              <a:t>many C\C++ programmers use the </a:t>
            </a:r>
          </a:p>
          <a:p>
            <a:pPr algn="ctr" rtl="0" eaLnBrk="0" hangingPunct="0">
              <a:spcBef>
                <a:spcPct val="50000"/>
              </a:spcBef>
            </a:pPr>
            <a:r>
              <a:rPr lang="en-US" sz="1800">
                <a:solidFill>
                  <a:schemeClr val="tx2"/>
                </a:solidFill>
                <a:latin typeface="Times New Roman" pitchFamily="18" charset="0"/>
              </a:rPr>
              <a:t>letters </a:t>
            </a:r>
            <a:r>
              <a:rPr lang="en-US" sz="1800">
                <a:solidFill>
                  <a:schemeClr val="tx2"/>
                </a:solidFill>
                <a:latin typeface="Courier New" pitchFamily="49" charset="0"/>
              </a:rPr>
              <a:t>i </a:t>
            </a:r>
            <a:r>
              <a:rPr lang="en-US" sz="1800">
                <a:solidFill>
                  <a:schemeClr val="tx2"/>
                </a:solidFill>
                <a:latin typeface="Times New Roman" pitchFamily="18" charset="0"/>
              </a:rPr>
              <a:t>and </a:t>
            </a:r>
            <a:r>
              <a:rPr lang="en-US" sz="1800">
                <a:solidFill>
                  <a:schemeClr val="tx2"/>
                </a:solidFill>
                <a:latin typeface="Courier New" pitchFamily="49" charset="0"/>
              </a:rPr>
              <a:t>j </a:t>
            </a:r>
            <a:r>
              <a:rPr lang="en-US" sz="1800">
                <a:solidFill>
                  <a:schemeClr val="tx2"/>
                </a:solidFill>
                <a:latin typeface="Times New Roman" pitchFamily="18" charset="0"/>
              </a:rPr>
              <a:t>as counting</a:t>
            </a:r>
          </a:p>
          <a:p>
            <a:pPr algn="ctr" rtl="0" eaLnBrk="0" hangingPunct="0">
              <a:spcBef>
                <a:spcPct val="50000"/>
              </a:spcBef>
            </a:pPr>
            <a:r>
              <a:rPr lang="en-US" sz="1800">
                <a:solidFill>
                  <a:schemeClr val="tx2"/>
                </a:solidFill>
                <a:latin typeface="Times New Roman" pitchFamily="18" charset="0"/>
              </a:rPr>
              <a:t>variables.</a:t>
            </a:r>
          </a:p>
        </p:txBody>
      </p:sp>
      <p:sp>
        <p:nvSpPr>
          <p:cNvPr id="59399" name="Rectangle 8"/>
          <p:cNvSpPr>
            <a:spLocks noChangeArrowheads="1"/>
          </p:cNvSpPr>
          <p:nvPr/>
        </p:nvSpPr>
        <p:spPr bwMode="auto">
          <a:xfrm>
            <a:off x="609600" y="1752600"/>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2000">
                <a:solidFill>
                  <a:srgbClr val="000000"/>
                </a:solidFill>
                <a:latin typeface="Times New Roman" pitchFamily="18" charset="0"/>
              </a:rPr>
              <a:t>Loops may be nested, with one loop sitting in the body of another.                           The inner loop will be executed in full for every execution of the outer loop.</a:t>
            </a:r>
          </a:p>
        </p:txBody>
      </p:sp>
      <p:sp>
        <p:nvSpPr>
          <p:cNvPr id="59400" name="מלבן 3"/>
          <p:cNvSpPr>
            <a:spLocks noChangeArrowheads="1"/>
          </p:cNvSpPr>
          <p:nvPr/>
        </p:nvSpPr>
        <p:spPr bwMode="auto">
          <a:xfrm>
            <a:off x="922338" y="4495800"/>
            <a:ext cx="45720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ts val="600"/>
              </a:spcBef>
            </a:pPr>
            <a:r>
              <a:rPr lang="en-US" sz="1800">
                <a:solidFill>
                  <a:srgbClr val="0066FF"/>
                </a:solidFill>
                <a:latin typeface="Courier New" pitchFamily="49" charset="0"/>
              </a:rPr>
              <a:t>for (i=0; i&lt;MAX_I; i++)</a:t>
            </a:r>
          </a:p>
          <a:p>
            <a:pPr lvl="1" rtl="0" eaLnBrk="0" hangingPunct="0">
              <a:spcBef>
                <a:spcPts val="600"/>
              </a:spcBef>
            </a:pPr>
            <a:r>
              <a:rPr lang="en-US" sz="1800">
                <a:solidFill>
                  <a:srgbClr val="0066FF"/>
                </a:solidFill>
                <a:latin typeface="Courier New" pitchFamily="49" charset="0"/>
              </a:rPr>
              <a:t>for (j=0; j&lt;MAX_J; j++)</a:t>
            </a:r>
          </a:p>
          <a:p>
            <a:pPr lvl="1" rtl="0" eaLnBrk="0" hangingPunct="0">
              <a:spcBef>
                <a:spcPts val="600"/>
              </a:spcBef>
            </a:pPr>
            <a:r>
              <a:rPr lang="en-US" sz="1800">
                <a:solidFill>
                  <a:srgbClr val="0066FF"/>
                </a:solidFill>
                <a:latin typeface="Courier New" pitchFamily="49" charset="0"/>
              </a:rPr>
              <a:t>{</a:t>
            </a:r>
          </a:p>
          <a:p>
            <a:pPr rtl="0" eaLnBrk="0" hangingPunct="0">
              <a:spcBef>
                <a:spcPts val="600"/>
              </a:spcBef>
            </a:pPr>
            <a:r>
              <a:rPr lang="en-US" sz="1800">
                <a:solidFill>
                  <a:srgbClr val="0066FF"/>
                </a:solidFill>
                <a:latin typeface="Courier New" pitchFamily="49" charset="0"/>
              </a:rPr>
              <a:t>	statement;</a:t>
            </a:r>
          </a:p>
          <a:p>
            <a:pPr rtl="0" eaLnBrk="0" hangingPunct="0">
              <a:spcBef>
                <a:spcPts val="600"/>
              </a:spcBef>
            </a:pPr>
            <a:r>
              <a:rPr lang="en-US" sz="1800">
                <a:solidFill>
                  <a:srgbClr val="0066FF"/>
                </a:solidFill>
                <a:latin typeface="Courier New" pitchFamily="49" charset="0"/>
              </a:rPr>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subTitle" idx="1"/>
          </p:nvPr>
        </p:nvSpPr>
        <p:spPr>
          <a:xfrm>
            <a:off x="1295400" y="2492896"/>
            <a:ext cx="6400800" cy="1752600"/>
          </a:xfrm>
        </p:spPr>
        <p:txBody>
          <a:bodyPr/>
          <a:lstStyle/>
          <a:p>
            <a:pPr eaLnBrk="1" hangingPunct="1"/>
            <a:r>
              <a:rPr lang="en-US" sz="5400" b="1" dirty="0" smtClean="0">
                <a:solidFill>
                  <a:srgbClr val="FF0000"/>
                </a:solidFill>
                <a:latin typeface="Times New Roman" pitchFamily="18" charset="0"/>
              </a:rPr>
              <a:t>Functions</a:t>
            </a:r>
          </a:p>
          <a:p>
            <a:pPr eaLnBrk="1" hangingPunct="1"/>
            <a:r>
              <a:rPr lang="en-US" sz="5400" b="1" dirty="0" smtClean="0">
                <a:solidFill>
                  <a:srgbClr val="FF0000"/>
                </a:solidFill>
                <a:latin typeface="Times New Roman" pitchFamily="18" charset="0"/>
              </a:rPr>
              <a:t>And</a:t>
            </a:r>
          </a:p>
          <a:p>
            <a:pPr eaLnBrk="1" hangingPunct="1"/>
            <a:r>
              <a:rPr lang="en-US" sz="5400" b="1" dirty="0" smtClean="0">
                <a:solidFill>
                  <a:srgbClr val="FF0000"/>
                </a:solidFill>
                <a:latin typeface="Times New Roman" pitchFamily="18" charset="0"/>
              </a:rPr>
              <a:t>Headers</a:t>
            </a:r>
            <a:endParaRPr lang="en-US" dirty="0">
              <a:solidFill>
                <a:srgbClr val="000000"/>
              </a:solidFill>
              <a:latin typeface="Times New Roman" pitchFamily="18" charset="0"/>
            </a:endParaRP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60420"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6C6FAAD-78EF-4793-95B2-C5146B782F99}" type="slidenum">
              <a:rPr lang="he-IL" sz="1200" smtClean="0">
                <a:solidFill>
                  <a:srgbClr val="898989"/>
                </a:solidFill>
                <a:cs typeface="Arial" pitchFamily="34" charset="0"/>
              </a:rPr>
              <a:pPr eaLnBrk="1" hangingPunct="1"/>
              <a:t>73</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ooter Placeholder 4"/>
          <p:cNvSpPr>
            <a:spLocks noGrp="1"/>
          </p:cNvSpPr>
          <p:nvPr>
            <p:ph type="ftr" sz="quarter" idx="11"/>
          </p:nvPr>
        </p:nvSpPr>
        <p:spPr/>
        <p:txBody>
          <a:bodyPr/>
          <a:lstStyle/>
          <a:p>
            <a:pPr>
              <a:defRPr/>
            </a:pPr>
            <a:r>
              <a:rPr lang="en-US"/>
              <a:t>Copyright @ 2007 Real Time College</a:t>
            </a:r>
          </a:p>
        </p:txBody>
      </p:sp>
      <p:sp>
        <p:nvSpPr>
          <p:cNvPr id="614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4737114-2258-4E66-AFF5-6D78850A6265}" type="slidenum">
              <a:rPr lang="he-IL" sz="1200" smtClean="0">
                <a:solidFill>
                  <a:srgbClr val="898989"/>
                </a:solidFill>
                <a:cs typeface="Arial" pitchFamily="34" charset="0"/>
              </a:rPr>
              <a:pPr eaLnBrk="1" hangingPunct="1"/>
              <a:t>74</a:t>
            </a:fld>
            <a:endParaRPr lang="en-US" sz="1200" smtClean="0">
              <a:solidFill>
                <a:srgbClr val="898989"/>
              </a:solidFill>
            </a:endParaRPr>
          </a:p>
        </p:txBody>
      </p:sp>
      <p:sp>
        <p:nvSpPr>
          <p:cNvPr id="61444" name="Rectangle 10"/>
          <p:cNvSpPr>
            <a:spLocks noChangeArrowheads="1"/>
          </p:cNvSpPr>
          <p:nvPr/>
        </p:nvSpPr>
        <p:spPr bwMode="auto">
          <a:xfrm>
            <a:off x="585788" y="1371600"/>
            <a:ext cx="50292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1800">
                <a:latin typeface="Times New Roman" pitchFamily="18" charset="0"/>
              </a:rPr>
              <a:t>A </a:t>
            </a:r>
            <a:r>
              <a:rPr lang="en-US" sz="1800">
                <a:solidFill>
                  <a:srgbClr val="FF0000"/>
                </a:solidFill>
                <a:latin typeface="Times New Roman" pitchFamily="18" charset="0"/>
              </a:rPr>
              <a:t>subprogram that acts on data and returns a value</a:t>
            </a:r>
            <a:r>
              <a:rPr lang="en-US" sz="1800">
                <a:latin typeface="Times New Roman" pitchFamily="18" charset="0"/>
              </a:rPr>
              <a:t>. </a:t>
            </a:r>
          </a:p>
          <a:p>
            <a:pPr rtl="0" eaLnBrk="0" hangingPunct="0"/>
            <a:r>
              <a:rPr lang="en-US" sz="1800">
                <a:latin typeface="Times New Roman" pitchFamily="18" charset="0"/>
              </a:rPr>
              <a:t>Every C\C++ program has at least one function, </a:t>
            </a:r>
            <a:r>
              <a:rPr lang="en-US" sz="1800" i="1">
                <a:solidFill>
                  <a:srgbClr val="0066FF"/>
                </a:solidFill>
                <a:latin typeface="Courier New" pitchFamily="49" charset="0"/>
              </a:rPr>
              <a:t>main</a:t>
            </a:r>
            <a:r>
              <a:rPr lang="en-US" sz="1800">
                <a:solidFill>
                  <a:srgbClr val="0066FF"/>
                </a:solidFill>
                <a:latin typeface="Courier New" pitchFamily="49" charset="0"/>
              </a:rPr>
              <a:t>()</a:t>
            </a:r>
            <a:r>
              <a:rPr lang="en-US" sz="1800">
                <a:latin typeface="Times New Roman" pitchFamily="18" charset="0"/>
              </a:rPr>
              <a:t>. When your program starts, </a:t>
            </a:r>
            <a:r>
              <a:rPr lang="en-US" sz="1800" i="1">
                <a:solidFill>
                  <a:srgbClr val="0066FF"/>
                </a:solidFill>
                <a:latin typeface="Courier New" pitchFamily="49" charset="0"/>
              </a:rPr>
              <a:t>main()</a:t>
            </a:r>
            <a:r>
              <a:rPr lang="en-US" sz="1800">
                <a:latin typeface="Courier New" pitchFamily="49" charset="0"/>
              </a:rPr>
              <a:t> </a:t>
            </a:r>
            <a:r>
              <a:rPr lang="en-US" sz="1800">
                <a:latin typeface="Times New Roman" pitchFamily="18" charset="0"/>
              </a:rPr>
              <a:t>is called automatically. </a:t>
            </a:r>
          </a:p>
          <a:p>
            <a:pPr rtl="0" eaLnBrk="0" hangingPunct="0"/>
            <a:endParaRPr lang="en-US" sz="1800">
              <a:latin typeface="Courier New" pitchFamily="49" charset="0"/>
            </a:endParaRPr>
          </a:p>
          <a:p>
            <a:pPr rtl="0" eaLnBrk="0" hangingPunct="0"/>
            <a:r>
              <a:rPr lang="en-US" sz="1800">
                <a:solidFill>
                  <a:srgbClr val="0066FF"/>
                </a:solidFill>
                <a:latin typeface="Courier New" pitchFamily="49" charset="0"/>
              </a:rPr>
              <a:t>main()</a:t>
            </a:r>
            <a:r>
              <a:rPr lang="en-US" sz="1800">
                <a:latin typeface="Times New Roman" pitchFamily="18" charset="0"/>
              </a:rPr>
              <a:t>might call other functions, some of which might call still others.</a:t>
            </a:r>
          </a:p>
          <a:p>
            <a:pPr rtl="0" eaLnBrk="0" hangingPunct="0"/>
            <a:endParaRPr lang="en-US" sz="1800">
              <a:latin typeface="Times New Roman" pitchFamily="18" charset="0"/>
            </a:endParaRPr>
          </a:p>
          <a:p>
            <a:pPr rtl="0" eaLnBrk="0" hangingPunct="0"/>
            <a:r>
              <a:rPr lang="en-US" sz="1800">
                <a:latin typeface="Times New Roman" pitchFamily="18" charset="0"/>
              </a:rPr>
              <a:t>Each function has its own name, and when that name is encountered, the </a:t>
            </a:r>
            <a:r>
              <a:rPr lang="en-US" sz="1800">
                <a:solidFill>
                  <a:srgbClr val="FF0000"/>
                </a:solidFill>
                <a:latin typeface="Times New Roman" pitchFamily="18" charset="0"/>
              </a:rPr>
              <a:t>execution of the program branches to the body of that function</a:t>
            </a:r>
            <a:r>
              <a:rPr lang="en-US" sz="1800">
                <a:latin typeface="Times New Roman" pitchFamily="18" charset="0"/>
              </a:rPr>
              <a:t>. </a:t>
            </a:r>
            <a:r>
              <a:rPr lang="en-US" sz="1800">
                <a:solidFill>
                  <a:srgbClr val="0000CC"/>
                </a:solidFill>
                <a:latin typeface="Times New Roman" pitchFamily="18" charset="0"/>
              </a:rPr>
              <a:t>When the function returns, execution resumes on the next line of the calling function.</a:t>
            </a:r>
          </a:p>
          <a:p>
            <a:pPr rtl="0" eaLnBrk="0" hangingPunct="0"/>
            <a:endParaRPr lang="en-US" sz="1800">
              <a:solidFill>
                <a:srgbClr val="0000CC"/>
              </a:solidFill>
              <a:latin typeface="Times New Roman" pitchFamily="18" charset="0"/>
            </a:endParaRPr>
          </a:p>
          <a:p>
            <a:pPr rtl="0" eaLnBrk="0" hangingPunct="0"/>
            <a:r>
              <a:rPr lang="en-US" sz="1800">
                <a:latin typeface="Times New Roman" pitchFamily="18" charset="0"/>
              </a:rPr>
              <a:t>Each function should carry out a single, easily understood task. If your functions start getting large,</a:t>
            </a:r>
          </a:p>
          <a:p>
            <a:pPr rtl="0" eaLnBrk="0" hangingPunct="0"/>
            <a:r>
              <a:rPr lang="en-US" sz="1800">
                <a:latin typeface="Times New Roman" pitchFamily="18" charset="0"/>
              </a:rPr>
              <a:t>look for places where you can divide them into component tasks.</a:t>
            </a:r>
            <a:endParaRPr lang="en-US" sz="1800" b="1">
              <a:latin typeface="Times New Roman" pitchFamily="18" charset="0"/>
            </a:endParaRPr>
          </a:p>
        </p:txBody>
      </p:sp>
      <p:graphicFrame>
        <p:nvGraphicFramePr>
          <p:cNvPr id="102491" name="Group 91"/>
          <p:cNvGraphicFramePr>
            <a:graphicFrameLocks noGrp="1"/>
          </p:cNvGraphicFramePr>
          <p:nvPr>
            <p:extLst>
              <p:ext uri="{D42A27DB-BD31-4B8C-83A1-F6EECF244321}">
                <p14:modId xmlns:p14="http://schemas.microsoft.com/office/powerpoint/2010/main" val="3441001081"/>
              </p:ext>
            </p:extLst>
          </p:nvPr>
        </p:nvGraphicFramePr>
        <p:xfrm>
          <a:off x="5943600" y="1524000"/>
          <a:ext cx="3200400" cy="4373748"/>
        </p:xfrm>
        <a:graphic>
          <a:graphicData uri="http://schemas.openxmlformats.org/drawingml/2006/table">
            <a:tbl>
              <a:tblPr/>
              <a:tblGrid>
                <a:gridCol w="1041400"/>
                <a:gridCol w="939800"/>
                <a:gridCol w="1219200"/>
              </a:tblGrid>
              <a:tr h="33525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Symbol</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1"/>
                          </a:solidFill>
                          <a:effectLst/>
                          <a:latin typeface="Arial" charset="0"/>
                          <a:cs typeface="Arial" charset="0"/>
                        </a:rPr>
                        <a:t>Addr</a:t>
                      </a:r>
                      <a:endParaRPr kumimoji="0" lang="en-US" sz="1600" b="0" i="0" u="none" strike="noStrike" cap="none" normalizeH="0" baseline="0" dirty="0" smtClean="0">
                        <a:ln>
                          <a:noFill/>
                        </a:ln>
                        <a:solidFill>
                          <a:schemeClr val="tx1"/>
                        </a:solidFill>
                        <a:effectLst/>
                        <a:latin typeface="Arial" charset="0"/>
                        <a:cs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Value</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Func_1</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push r0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cs typeface="Arial" charset="0"/>
                        </a:rPr>
                        <a:t>push r1</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200" b="0" i="0" u="none" strike="noStrike" cap="none" normalizeH="0" baseline="0" dirty="0" err="1" smtClean="0">
                          <a:ln>
                            <a:noFill/>
                          </a:ln>
                          <a:solidFill>
                            <a:schemeClr val="tx1"/>
                          </a:solidFill>
                          <a:effectLst/>
                          <a:latin typeface="Arial" charset="0"/>
                          <a:cs typeface="Arial" charset="0"/>
                        </a:rPr>
                        <a:t>mov</a:t>
                      </a:r>
                      <a:r>
                        <a:rPr kumimoji="0" lang="en-US" sz="1200" b="0" i="0" u="none" strike="noStrike" cap="none" normalizeH="0" baseline="0" dirty="0" smtClean="0">
                          <a:ln>
                            <a:noFill/>
                          </a:ln>
                          <a:solidFill>
                            <a:schemeClr val="tx1"/>
                          </a:solidFill>
                          <a:effectLst/>
                          <a:latin typeface="Arial" charset="0"/>
                          <a:cs typeface="Arial" charset="0"/>
                        </a:rPr>
                        <a:t> r2, r0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0xffb3</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200" b="0" i="0" u="none" strike="noStrike" cap="none" normalizeH="0" baseline="0" dirty="0" err="1" smtClean="0">
                          <a:ln>
                            <a:noFill/>
                          </a:ln>
                          <a:solidFill>
                            <a:schemeClr val="tx1"/>
                          </a:solidFill>
                          <a:effectLst/>
                          <a:latin typeface="Arial" charset="0"/>
                          <a:cs typeface="Arial" charset="0"/>
                        </a:rPr>
                        <a:t>inc</a:t>
                      </a:r>
                      <a:r>
                        <a:rPr kumimoji="0" lang="en-US" sz="1200" b="0" i="0" u="none" strike="noStrike" cap="none" normalizeH="0" baseline="0" dirty="0" smtClean="0">
                          <a:ln>
                            <a:noFill/>
                          </a:ln>
                          <a:solidFill>
                            <a:schemeClr val="tx1"/>
                          </a:solidFill>
                          <a:effectLst/>
                          <a:latin typeface="Arial" charset="0"/>
                          <a:cs typeface="Arial" charset="0"/>
                        </a:rPr>
                        <a:t> r1</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0xffb4</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cs typeface="Arial" charset="0"/>
                        </a:rPr>
                        <a:t>add r2, 4</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652">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0xffb5</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cs typeface="Arial" charset="0"/>
                        </a:rPr>
                        <a:t>call Func_2</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0xffb6</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pop r1</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0xffb7</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pop r0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0xffb8</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ret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Func_2</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0xffb9</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rgbClr val="800080"/>
                        </a:buClr>
                        <a:buSzPct val="90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Arial" charset="0"/>
                          <a:ea typeface="+mn-ea"/>
                          <a:cs typeface="Arial" charset="0"/>
                        </a:rPr>
                        <a:t>push r0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0xffba</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rgbClr val="800080"/>
                        </a:buClr>
                        <a:buSzPct val="90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Arial" charset="0"/>
                          <a:ea typeface="+mn-ea"/>
                          <a:cs typeface="Arial" charset="0"/>
                        </a:rPr>
                        <a:t>pop r0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6">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0xffbb</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ret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03" name="Rectangle 89"/>
          <p:cNvSpPr>
            <a:spLocks noChangeArrowheads="1"/>
          </p:cNvSpPr>
          <p:nvPr/>
        </p:nvSpPr>
        <p:spPr bwMode="auto">
          <a:xfrm>
            <a:off x="228600" y="441325"/>
            <a:ext cx="4184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r>
              <a:rPr lang="en-US" sz="3600" b="1">
                <a:latin typeface="Times New Roman" pitchFamily="18" charset="0"/>
                <a:cs typeface="Times New Roman" pitchFamily="18" charset="0"/>
              </a:rPr>
              <a:t>What Is a Function?</a:t>
            </a:r>
          </a:p>
        </p:txBody>
      </p:sp>
      <p:sp>
        <p:nvSpPr>
          <p:cNvPr id="3" name="חץ למטה 2"/>
          <p:cNvSpPr/>
          <p:nvPr/>
        </p:nvSpPr>
        <p:spPr>
          <a:xfrm>
            <a:off x="5998427" y="1905000"/>
            <a:ext cx="228600" cy="1905000"/>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rtl="0"/>
            <a:r>
              <a:rPr lang="he-IL" sz="1000" b="1" dirty="0" smtClean="0"/>
              <a:t>1</a:t>
            </a:r>
            <a:endParaRPr lang="he-IL" sz="1000" b="1" dirty="0"/>
          </a:p>
        </p:txBody>
      </p:sp>
      <p:sp>
        <p:nvSpPr>
          <p:cNvPr id="9" name="חץ למטה 8"/>
          <p:cNvSpPr/>
          <p:nvPr/>
        </p:nvSpPr>
        <p:spPr>
          <a:xfrm>
            <a:off x="5998427" y="4953000"/>
            <a:ext cx="228600" cy="838200"/>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000" b="1" dirty="0" smtClean="0"/>
              <a:t>2</a:t>
            </a:r>
            <a:endParaRPr lang="he-IL" sz="1000" b="1" dirty="0"/>
          </a:p>
        </p:txBody>
      </p:sp>
      <p:sp>
        <p:nvSpPr>
          <p:cNvPr id="10" name="חץ למטה 9"/>
          <p:cNvSpPr/>
          <p:nvPr/>
        </p:nvSpPr>
        <p:spPr>
          <a:xfrm>
            <a:off x="5998427" y="3962400"/>
            <a:ext cx="228600" cy="838200"/>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he-IL" sz="1000" b="1" dirty="0" smtClean="0"/>
              <a:t>3</a:t>
            </a:r>
            <a:endParaRPr lang="he-IL" sz="1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7"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AD1B2C3-681D-4BD4-B75E-2465E12E91F4}" type="slidenum">
              <a:rPr lang="he-IL" sz="1200" smtClean="0">
                <a:solidFill>
                  <a:srgbClr val="898989"/>
                </a:solidFill>
                <a:cs typeface="Arial" pitchFamily="34" charset="0"/>
              </a:rPr>
              <a:pPr eaLnBrk="1" hangingPunct="1"/>
              <a:t>75</a:t>
            </a:fld>
            <a:endParaRPr lang="en-US" sz="1200" dirty="0" smtClean="0">
              <a:solidFill>
                <a:srgbClr val="898989"/>
              </a:solidFill>
            </a:endParaRPr>
          </a:p>
        </p:txBody>
      </p:sp>
      <p:sp>
        <p:nvSpPr>
          <p:cNvPr id="8" name="Rectangle 3"/>
          <p:cNvSpPr>
            <a:spLocks noChangeArrowheads="1"/>
          </p:cNvSpPr>
          <p:nvPr/>
        </p:nvSpPr>
        <p:spPr bwMode="auto">
          <a:xfrm>
            <a:off x="685800" y="1371600"/>
            <a:ext cx="80010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r>
              <a:rPr lang="en-US" sz="1800" dirty="0" smtClean="0">
                <a:latin typeface="Times New Roman" pitchFamily="18" charset="0"/>
                <a:cs typeface="Times New Roman" pitchFamily="18" charset="0"/>
              </a:rPr>
              <a:t>A function can have any number of parameters, </a:t>
            </a:r>
            <a:r>
              <a:rPr lang="en-US" sz="1800" dirty="0">
                <a:latin typeface="Times New Roman" pitchFamily="18" charset="0"/>
                <a:cs typeface="Times New Roman" pitchFamily="18" charset="0"/>
              </a:rPr>
              <a:t>in any </a:t>
            </a:r>
            <a:r>
              <a:rPr lang="en-US" sz="1800" dirty="0" smtClean="0">
                <a:latin typeface="Times New Roman" pitchFamily="18" charset="0"/>
                <a:cs typeface="Times New Roman" pitchFamily="18" charset="0"/>
              </a:rPr>
              <a:t>type we choose, or none at all. </a:t>
            </a:r>
          </a:p>
          <a:p>
            <a:pPr marL="457200" indent="-457200" rtl="0" eaLnBrk="0" hangingPunct="0"/>
            <a:r>
              <a:rPr lang="en-US" sz="1800" dirty="0" smtClean="0">
                <a:latin typeface="Times New Roman" pitchFamily="18" charset="0"/>
                <a:cs typeface="Times New Roman" pitchFamily="18" charset="0"/>
              </a:rPr>
              <a:t>A function can have a return value (one only) of any type, or none (void).</a:t>
            </a:r>
          </a:p>
          <a:p>
            <a:pPr marL="457200" indent="-457200" rtl="0" eaLnBrk="0" hangingPunct="0"/>
            <a:endParaRPr lang="en-US" sz="1800" dirty="0">
              <a:latin typeface="Times New Roman" pitchFamily="18" charset="0"/>
              <a:cs typeface="Times New Roman" pitchFamily="18" charset="0"/>
            </a:endParaRPr>
          </a:p>
          <a:p>
            <a:pPr marL="457200" indent="-457200" rtl="0" eaLnBrk="0" hangingPunct="0"/>
            <a:r>
              <a:rPr lang="en-US" sz="1800" dirty="0" smtClean="0">
                <a:latin typeface="Times New Roman" pitchFamily="18" charset="0"/>
                <a:cs typeface="Times New Roman" pitchFamily="18" charset="0"/>
              </a:rPr>
              <a:t>We can view a function as a black box, in which we put our raw materials and get the final value (if there should be one) in return. For example:</a:t>
            </a:r>
          </a:p>
          <a:p>
            <a:pPr marL="457200" indent="-457200" rtl="0" eaLnBrk="0" hangingPunct="0"/>
            <a:endParaRPr lang="en-US" sz="1800" dirty="0" smtClean="0">
              <a:latin typeface="Times New Roman" pitchFamily="18" charset="0"/>
              <a:cs typeface="Times New Roman" pitchFamily="18" charset="0"/>
            </a:endParaRPr>
          </a:p>
          <a:p>
            <a:pPr marL="457200" indent="-457200" rtl="0" eaLnBrk="0" hangingPunct="0"/>
            <a:r>
              <a:rPr lang="en-US" sz="1800" dirty="0">
                <a:solidFill>
                  <a:srgbClr val="000000"/>
                </a:solidFill>
                <a:latin typeface="Times New Roman" pitchFamily="18" charset="0"/>
                <a:cs typeface="Times New Roman" pitchFamily="18" charset="0"/>
              </a:rPr>
              <a:t>	</a:t>
            </a:r>
            <a:r>
              <a:rPr lang="en-US" sz="1800" i="1" dirty="0" smtClean="0">
                <a:solidFill>
                  <a:srgbClr val="0066FF"/>
                </a:solidFill>
                <a:latin typeface="Times New Roman" pitchFamily="18" charset="0"/>
                <a:cs typeface="Times New Roman" pitchFamily="18" charset="0"/>
              </a:rPr>
              <a:t>void  </a:t>
            </a:r>
            <a:r>
              <a:rPr lang="en-US" sz="1800" i="1" dirty="0" err="1" smtClean="0">
                <a:solidFill>
                  <a:srgbClr val="0066FF"/>
                </a:solidFill>
                <a:latin typeface="Times New Roman" pitchFamily="18" charset="0"/>
                <a:cs typeface="Times New Roman" pitchFamily="18" charset="0"/>
              </a:rPr>
              <a:t>clear_screen</a:t>
            </a:r>
            <a:r>
              <a:rPr lang="en-US" sz="1800" i="1" dirty="0" smtClean="0">
                <a:solidFill>
                  <a:srgbClr val="0066FF"/>
                </a:solidFill>
                <a:latin typeface="Times New Roman" pitchFamily="18" charset="0"/>
                <a:cs typeface="Times New Roman" pitchFamily="18" charset="0"/>
              </a:rPr>
              <a:t>();</a:t>
            </a:r>
            <a:endParaRPr lang="en-US" sz="1800" i="1" dirty="0">
              <a:solidFill>
                <a:srgbClr val="0066FF"/>
              </a:solidFill>
              <a:latin typeface="Times New Roman" pitchFamily="18" charset="0"/>
              <a:cs typeface="Times New Roman" pitchFamily="18" charset="0"/>
            </a:endParaRPr>
          </a:p>
          <a:p>
            <a:pPr marL="457200" indent="-457200" rtl="0" eaLnBrk="0" hangingPunct="0"/>
            <a:r>
              <a:rPr lang="en-US" sz="1800" dirty="0" smtClean="0">
                <a:latin typeface="Times New Roman" pitchFamily="18" charset="0"/>
                <a:cs typeface="Times New Roman" pitchFamily="18" charset="0"/>
              </a:rPr>
              <a:t>	no parameters, no return value</a:t>
            </a:r>
          </a:p>
          <a:p>
            <a:pPr marL="457200" indent="-457200" rtl="0" eaLnBrk="0" hangingPunct="0"/>
            <a:endParaRPr lang="en-US" sz="1800" dirty="0">
              <a:latin typeface="Times New Roman" pitchFamily="18" charset="0"/>
              <a:cs typeface="Times New Roman" pitchFamily="18" charset="0"/>
            </a:endParaRPr>
          </a:p>
          <a:p>
            <a:pPr marL="457200" indent="-457200" rtl="0" eaLnBrk="0" hangingPunct="0"/>
            <a:r>
              <a:rPr lang="en-US" sz="1800" dirty="0">
                <a:solidFill>
                  <a:srgbClr val="000000"/>
                </a:solidFill>
                <a:latin typeface="Times New Roman" pitchFamily="18" charset="0"/>
                <a:cs typeface="Times New Roman" pitchFamily="18" charset="0"/>
              </a:rPr>
              <a:t>	</a:t>
            </a:r>
            <a:r>
              <a:rPr lang="en-US" sz="1800" i="1" dirty="0" smtClean="0">
                <a:solidFill>
                  <a:srgbClr val="0066FF"/>
                </a:solidFill>
                <a:latin typeface="Times New Roman" pitchFamily="18" charset="0"/>
                <a:cs typeface="Times New Roman" pitchFamily="18" charset="0"/>
              </a:rPr>
              <a:t>void  </a:t>
            </a:r>
            <a:r>
              <a:rPr lang="en-US" sz="1800" i="1" dirty="0" err="1" smtClean="0">
                <a:solidFill>
                  <a:srgbClr val="0066FF"/>
                </a:solidFill>
                <a:latin typeface="Times New Roman" pitchFamily="18" charset="0"/>
                <a:cs typeface="Times New Roman" pitchFamily="18" charset="0"/>
              </a:rPr>
              <a:t>set_background_color</a:t>
            </a:r>
            <a:r>
              <a:rPr lang="en-US" sz="1800" i="1" dirty="0" smtClean="0">
                <a:solidFill>
                  <a:srgbClr val="0066FF"/>
                </a:solidFill>
                <a:latin typeface="Times New Roman" pitchFamily="18" charset="0"/>
                <a:cs typeface="Times New Roman" pitchFamily="18" charset="0"/>
              </a:rPr>
              <a:t>(Color </a:t>
            </a:r>
            <a:r>
              <a:rPr lang="en-US" sz="1800" i="1" dirty="0" err="1" smtClean="0">
                <a:solidFill>
                  <a:srgbClr val="0066FF"/>
                </a:solidFill>
                <a:latin typeface="Times New Roman" pitchFamily="18" charset="0"/>
                <a:cs typeface="Times New Roman" pitchFamily="18" charset="0"/>
              </a:rPr>
              <a:t>rgb</a:t>
            </a:r>
            <a:r>
              <a:rPr lang="en-US" sz="1800" i="1" dirty="0" smtClean="0">
                <a:solidFill>
                  <a:srgbClr val="0066FF"/>
                </a:solidFill>
                <a:latin typeface="Times New Roman" pitchFamily="18" charset="0"/>
                <a:cs typeface="Times New Roman" pitchFamily="18" charset="0"/>
              </a:rPr>
              <a:t>);</a:t>
            </a:r>
            <a:endParaRPr lang="en-US" sz="1800" i="1" dirty="0">
              <a:solidFill>
                <a:srgbClr val="0066FF"/>
              </a:solidFill>
              <a:latin typeface="Times New Roman" pitchFamily="18" charset="0"/>
              <a:cs typeface="Times New Roman" pitchFamily="18" charset="0"/>
            </a:endParaRPr>
          </a:p>
          <a:p>
            <a:pPr marL="457200" indent="-457200" rtl="0" eaLnBrk="0" hangingPunct="0"/>
            <a:r>
              <a:rPr lang="en-US" sz="1800" dirty="0" smtClean="0">
                <a:latin typeface="Times New Roman" pitchFamily="18" charset="0"/>
                <a:cs typeface="Times New Roman" pitchFamily="18" charset="0"/>
              </a:rPr>
              <a:t>	parameter color, no return value</a:t>
            </a:r>
          </a:p>
          <a:p>
            <a:pPr marL="457200" indent="-457200" rtl="0" eaLnBrk="0" hangingPunct="0"/>
            <a:endParaRPr lang="en-US" sz="1800" dirty="0" smtClean="0">
              <a:latin typeface="Times New Roman" pitchFamily="18" charset="0"/>
              <a:cs typeface="Times New Roman" pitchFamily="18" charset="0"/>
            </a:endParaRPr>
          </a:p>
          <a:p>
            <a:pPr marL="457200" indent="-457200" rtl="0" eaLnBrk="0" hangingPunct="0"/>
            <a:r>
              <a:rPr lang="en-US" sz="1800" dirty="0">
                <a:solidFill>
                  <a:srgbClr val="000000"/>
                </a:solidFill>
                <a:latin typeface="Times New Roman" pitchFamily="18" charset="0"/>
                <a:cs typeface="Times New Roman" pitchFamily="18" charset="0"/>
              </a:rPr>
              <a:t>	</a:t>
            </a:r>
            <a:r>
              <a:rPr lang="en-US" sz="1800" i="1" dirty="0" smtClean="0">
                <a:solidFill>
                  <a:srgbClr val="0066FF"/>
                </a:solidFill>
                <a:latin typeface="Times New Roman" pitchFamily="18" charset="0"/>
                <a:cs typeface="Times New Roman" pitchFamily="18" charset="0"/>
              </a:rPr>
              <a:t>Color  </a:t>
            </a:r>
            <a:r>
              <a:rPr lang="en-US" sz="1800" i="1" dirty="0" err="1" smtClean="0">
                <a:solidFill>
                  <a:srgbClr val="0066FF"/>
                </a:solidFill>
                <a:latin typeface="Times New Roman" pitchFamily="18" charset="0"/>
                <a:cs typeface="Times New Roman" pitchFamily="18" charset="0"/>
              </a:rPr>
              <a:t>get_background_color</a:t>
            </a:r>
            <a:r>
              <a:rPr lang="en-US" sz="1800" i="1" dirty="0" smtClean="0">
                <a:solidFill>
                  <a:srgbClr val="0066FF"/>
                </a:solidFill>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457200" indent="-457200" rtl="0" eaLnBrk="0" hangingPunct="0"/>
            <a:r>
              <a:rPr lang="en-US" sz="1800" dirty="0" smtClean="0">
                <a:latin typeface="Times New Roman" pitchFamily="18" charset="0"/>
                <a:cs typeface="Times New Roman" pitchFamily="18" charset="0"/>
              </a:rPr>
              <a:t>	no parameters, returns the color</a:t>
            </a:r>
          </a:p>
          <a:p>
            <a:pPr marL="457200" indent="-457200" rtl="0" eaLnBrk="0" hangingPunct="0"/>
            <a:endParaRPr lang="en-US" sz="1800" dirty="0" smtClean="0">
              <a:latin typeface="Times New Roman" pitchFamily="18" charset="0"/>
              <a:cs typeface="Times New Roman" pitchFamily="18" charset="0"/>
            </a:endParaRPr>
          </a:p>
          <a:p>
            <a:pPr marL="457200" indent="-457200" rtl="0" eaLnBrk="0" hangingPunct="0"/>
            <a:r>
              <a:rPr lang="en-US" sz="1800" dirty="0">
                <a:solidFill>
                  <a:srgbClr val="000000"/>
                </a:solidFill>
                <a:latin typeface="Times New Roman" pitchFamily="18" charset="0"/>
                <a:cs typeface="Times New Roman" pitchFamily="18" charset="0"/>
              </a:rPr>
              <a:t>	</a:t>
            </a:r>
            <a:r>
              <a:rPr lang="en-US" sz="1800" i="1" dirty="0" smtClean="0">
                <a:solidFill>
                  <a:srgbClr val="0066FF"/>
                </a:solidFill>
                <a:latin typeface="Times New Roman" pitchFamily="18" charset="0"/>
                <a:cs typeface="Times New Roman" pitchFamily="18" charset="0"/>
              </a:rPr>
              <a:t>Color  </a:t>
            </a:r>
            <a:r>
              <a:rPr lang="en-US" sz="1800" i="1" dirty="0" err="1" smtClean="0">
                <a:solidFill>
                  <a:srgbClr val="0066FF"/>
                </a:solidFill>
                <a:latin typeface="Times New Roman" pitchFamily="18" charset="0"/>
                <a:cs typeface="Times New Roman" pitchFamily="18" charset="0"/>
              </a:rPr>
              <a:t>get_pixel_color</a:t>
            </a:r>
            <a:r>
              <a:rPr lang="en-US" sz="1800" i="1" dirty="0" smtClean="0">
                <a:solidFill>
                  <a:srgbClr val="0066FF"/>
                </a:solidFill>
                <a:latin typeface="Times New Roman" pitchFamily="18" charset="0"/>
                <a:cs typeface="Times New Roman" pitchFamily="18" charset="0"/>
              </a:rPr>
              <a:t>(</a:t>
            </a:r>
            <a:r>
              <a:rPr lang="en-US" sz="1800" i="1" dirty="0" err="1" smtClean="0">
                <a:solidFill>
                  <a:srgbClr val="0066FF"/>
                </a:solidFill>
                <a:latin typeface="Times New Roman" pitchFamily="18" charset="0"/>
                <a:cs typeface="Times New Roman" pitchFamily="18" charset="0"/>
              </a:rPr>
              <a:t>int</a:t>
            </a:r>
            <a:r>
              <a:rPr lang="en-US" sz="1800" i="1" dirty="0" smtClean="0">
                <a:solidFill>
                  <a:srgbClr val="0066FF"/>
                </a:solidFill>
                <a:latin typeface="Times New Roman" pitchFamily="18" charset="0"/>
                <a:cs typeface="Times New Roman" pitchFamily="18" charset="0"/>
              </a:rPr>
              <a:t> x, </a:t>
            </a:r>
            <a:r>
              <a:rPr lang="en-US" sz="1800" i="1" dirty="0" err="1" smtClean="0">
                <a:solidFill>
                  <a:srgbClr val="0066FF"/>
                </a:solidFill>
                <a:latin typeface="Times New Roman" pitchFamily="18" charset="0"/>
                <a:cs typeface="Times New Roman" pitchFamily="18" charset="0"/>
              </a:rPr>
              <a:t>int</a:t>
            </a:r>
            <a:r>
              <a:rPr lang="en-US" sz="1800" i="1" dirty="0" smtClean="0">
                <a:solidFill>
                  <a:srgbClr val="0066FF"/>
                </a:solidFill>
                <a:latin typeface="Times New Roman" pitchFamily="18" charset="0"/>
                <a:cs typeface="Times New Roman" pitchFamily="18" charset="0"/>
              </a:rPr>
              <a:t> y);</a:t>
            </a:r>
            <a:endParaRPr lang="en-US" sz="1800" i="1" dirty="0">
              <a:solidFill>
                <a:srgbClr val="0066FF"/>
              </a:solidFill>
              <a:latin typeface="Times New Roman" pitchFamily="18" charset="0"/>
              <a:cs typeface="Times New Roman" pitchFamily="18" charset="0"/>
            </a:endParaRPr>
          </a:p>
          <a:p>
            <a:pPr marL="457200" indent="-457200" rtl="0" eaLnBrk="0" hangingPunct="0"/>
            <a:r>
              <a:rPr lang="en-US" sz="1800" dirty="0" smtClean="0">
                <a:latin typeface="Times New Roman" pitchFamily="18" charset="0"/>
                <a:cs typeface="Times New Roman" pitchFamily="18" charset="0"/>
              </a:rPr>
              <a:t>	two parameters, returns the color</a:t>
            </a:r>
            <a:endParaRPr lang="en-US" sz="1800" dirty="0">
              <a:latin typeface="Times New Roman" pitchFamily="18" charset="0"/>
              <a:cs typeface="Times New Roman" pitchFamily="18" charset="0"/>
            </a:endParaRPr>
          </a:p>
        </p:txBody>
      </p:sp>
      <p:sp>
        <p:nvSpPr>
          <p:cNvPr id="10" name="Rectangle 68"/>
          <p:cNvSpPr>
            <a:spLocks noChangeArrowheads="1"/>
          </p:cNvSpPr>
          <p:nvPr/>
        </p:nvSpPr>
        <p:spPr bwMode="auto">
          <a:xfrm>
            <a:off x="304800" y="381000"/>
            <a:ext cx="59041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r>
              <a:rPr lang="en-US" sz="3600" b="1" dirty="0" smtClean="0">
                <a:latin typeface="Times New Roman" pitchFamily="18" charset="0"/>
                <a:cs typeface="Times New Roman" pitchFamily="18" charset="0"/>
              </a:rPr>
              <a:t>What Is a Function? (cont’d)</a:t>
            </a:r>
            <a:endParaRPr lang="en-US" sz="3600" b="1" dirty="0">
              <a:latin typeface="Times New Roman" pitchFamily="18" charset="0"/>
              <a:cs typeface="Times New Roman" pitchFamily="18" charset="0"/>
            </a:endParaRPr>
          </a:p>
        </p:txBody>
      </p:sp>
      <p:sp>
        <p:nvSpPr>
          <p:cNvPr id="27" name="Rounded Rectangle 26"/>
          <p:cNvSpPr/>
          <p:nvPr/>
        </p:nvSpPr>
        <p:spPr>
          <a:xfrm>
            <a:off x="5940152" y="2996952"/>
            <a:ext cx="1656184" cy="631289"/>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sz="1600" i="1" dirty="0" err="1" smtClean="0">
                <a:solidFill>
                  <a:schemeClr val="tx2"/>
                </a:solidFill>
              </a:rPr>
              <a:t>clear_screen</a:t>
            </a:r>
            <a:endParaRPr lang="he-IL" sz="1600" i="1" dirty="0">
              <a:solidFill>
                <a:schemeClr val="tx2"/>
              </a:solidFill>
            </a:endParaRPr>
          </a:p>
        </p:txBody>
      </p:sp>
      <p:sp>
        <p:nvSpPr>
          <p:cNvPr id="28" name="Rounded Rectangle 27"/>
          <p:cNvSpPr/>
          <p:nvPr/>
        </p:nvSpPr>
        <p:spPr>
          <a:xfrm>
            <a:off x="5940152" y="3933056"/>
            <a:ext cx="1656184" cy="631289"/>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sz="1600" i="1" dirty="0" err="1" smtClean="0">
                <a:solidFill>
                  <a:schemeClr val="tx2"/>
                </a:solidFill>
              </a:rPr>
              <a:t>set_background_color</a:t>
            </a:r>
            <a:endParaRPr lang="he-IL" sz="1600" i="1" dirty="0">
              <a:solidFill>
                <a:schemeClr val="tx2"/>
              </a:solidFill>
            </a:endParaRPr>
          </a:p>
        </p:txBody>
      </p:sp>
      <p:sp>
        <p:nvSpPr>
          <p:cNvPr id="29" name="Rounded Rectangle 28"/>
          <p:cNvSpPr/>
          <p:nvPr/>
        </p:nvSpPr>
        <p:spPr>
          <a:xfrm>
            <a:off x="5940152" y="4813935"/>
            <a:ext cx="1656184" cy="631289"/>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sz="1600" i="1" dirty="0" err="1" smtClean="0">
                <a:solidFill>
                  <a:schemeClr val="tx2"/>
                </a:solidFill>
              </a:rPr>
              <a:t>get_background_color</a:t>
            </a:r>
            <a:endParaRPr lang="he-IL" sz="1600" i="1" dirty="0">
              <a:solidFill>
                <a:schemeClr val="tx2"/>
              </a:solidFill>
            </a:endParaRPr>
          </a:p>
        </p:txBody>
      </p:sp>
      <p:sp>
        <p:nvSpPr>
          <p:cNvPr id="30" name="Rounded Rectangle 29"/>
          <p:cNvSpPr/>
          <p:nvPr/>
        </p:nvSpPr>
        <p:spPr>
          <a:xfrm>
            <a:off x="5940152" y="5678031"/>
            <a:ext cx="1656184" cy="631289"/>
          </a:xfrm>
          <a:prstGeom prst="round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sz="1600" i="1" dirty="0" err="1" smtClean="0">
                <a:solidFill>
                  <a:schemeClr val="tx2"/>
                </a:solidFill>
              </a:rPr>
              <a:t>get_pixel_color</a:t>
            </a:r>
            <a:endParaRPr lang="he-IL" sz="1600" i="1" dirty="0">
              <a:solidFill>
                <a:schemeClr val="tx2"/>
              </a:solidFill>
            </a:endParaRPr>
          </a:p>
        </p:txBody>
      </p:sp>
      <p:sp>
        <p:nvSpPr>
          <p:cNvPr id="33" name="Bent Arrow 32"/>
          <p:cNvSpPr/>
          <p:nvPr/>
        </p:nvSpPr>
        <p:spPr>
          <a:xfrm rot="10800000">
            <a:off x="7668344" y="6021287"/>
            <a:ext cx="720079" cy="432047"/>
          </a:xfrm>
          <a:prstGeom prst="bentArrow">
            <a:avLst>
              <a:gd name="adj1" fmla="val 38743"/>
              <a:gd name="adj2" fmla="val 45615"/>
              <a:gd name="adj3" fmla="val 25000"/>
              <a:gd name="adj4" fmla="val 43750"/>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sz="1600" dirty="0">
              <a:solidFill>
                <a:schemeClr val="tx1"/>
              </a:solidFill>
            </a:endParaRPr>
          </a:p>
        </p:txBody>
      </p:sp>
      <p:sp>
        <p:nvSpPr>
          <p:cNvPr id="35" name="Bent Arrow 34"/>
          <p:cNvSpPr/>
          <p:nvPr/>
        </p:nvSpPr>
        <p:spPr>
          <a:xfrm rot="10800000">
            <a:off x="7668344" y="5661248"/>
            <a:ext cx="720079" cy="432047"/>
          </a:xfrm>
          <a:prstGeom prst="bentArrow">
            <a:avLst>
              <a:gd name="adj1" fmla="val 38743"/>
              <a:gd name="adj2" fmla="val 45615"/>
              <a:gd name="adj3" fmla="val 25000"/>
              <a:gd name="adj4" fmla="val 43750"/>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sz="1600" dirty="0">
              <a:solidFill>
                <a:schemeClr val="tx1"/>
              </a:solidFill>
            </a:endParaRPr>
          </a:p>
        </p:txBody>
      </p:sp>
      <p:sp>
        <p:nvSpPr>
          <p:cNvPr id="36" name="Bent Arrow 35"/>
          <p:cNvSpPr/>
          <p:nvPr/>
        </p:nvSpPr>
        <p:spPr>
          <a:xfrm rot="10800000">
            <a:off x="7668344" y="4005064"/>
            <a:ext cx="720079" cy="432047"/>
          </a:xfrm>
          <a:prstGeom prst="bentArrow">
            <a:avLst>
              <a:gd name="adj1" fmla="val 38743"/>
              <a:gd name="adj2" fmla="val 45615"/>
              <a:gd name="adj3" fmla="val 25000"/>
              <a:gd name="adj4" fmla="val 43750"/>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solidFill>
                <a:schemeClr val="tx1"/>
              </a:solidFill>
            </a:endParaRPr>
          </a:p>
        </p:txBody>
      </p:sp>
      <p:sp>
        <p:nvSpPr>
          <p:cNvPr id="37" name="&quot;No&quot; Symbol 36"/>
          <p:cNvSpPr/>
          <p:nvPr/>
        </p:nvSpPr>
        <p:spPr>
          <a:xfrm>
            <a:off x="7812360" y="3140968"/>
            <a:ext cx="360040" cy="360040"/>
          </a:xfrm>
          <a:prstGeom prst="noSmoking">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solidFill>
                <a:schemeClr val="tx1"/>
              </a:solidFill>
            </a:endParaRPr>
          </a:p>
        </p:txBody>
      </p:sp>
      <p:sp>
        <p:nvSpPr>
          <p:cNvPr id="38" name="&quot;No&quot; Symbol 37"/>
          <p:cNvSpPr/>
          <p:nvPr/>
        </p:nvSpPr>
        <p:spPr>
          <a:xfrm>
            <a:off x="7812360" y="4941168"/>
            <a:ext cx="360040" cy="360040"/>
          </a:xfrm>
          <a:prstGeom prst="noSmoking">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solidFill>
                <a:schemeClr val="tx1"/>
              </a:solidFill>
            </a:endParaRPr>
          </a:p>
        </p:txBody>
      </p:sp>
      <p:sp>
        <p:nvSpPr>
          <p:cNvPr id="41" name="Left Arrow 40"/>
          <p:cNvSpPr/>
          <p:nvPr/>
        </p:nvSpPr>
        <p:spPr>
          <a:xfrm>
            <a:off x="5508104" y="3068960"/>
            <a:ext cx="432048" cy="459661"/>
          </a:xfrm>
          <a:prstGeom prst="left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42" name="Left Arrow 41"/>
          <p:cNvSpPr/>
          <p:nvPr/>
        </p:nvSpPr>
        <p:spPr>
          <a:xfrm>
            <a:off x="5508104" y="3977451"/>
            <a:ext cx="432048" cy="459661"/>
          </a:xfrm>
          <a:prstGeom prst="left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43" name="Left Arrow 42"/>
          <p:cNvSpPr/>
          <p:nvPr/>
        </p:nvSpPr>
        <p:spPr>
          <a:xfrm>
            <a:off x="5508104" y="4913555"/>
            <a:ext cx="432048" cy="459661"/>
          </a:xfrm>
          <a:prstGeom prst="left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44" name="Left Arrow 43"/>
          <p:cNvSpPr/>
          <p:nvPr/>
        </p:nvSpPr>
        <p:spPr>
          <a:xfrm>
            <a:off x="5508104" y="5733256"/>
            <a:ext cx="432048" cy="459661"/>
          </a:xfrm>
          <a:prstGeom prst="left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47" name="Rectangle 46"/>
          <p:cNvSpPr/>
          <p:nvPr/>
        </p:nvSpPr>
        <p:spPr>
          <a:xfrm>
            <a:off x="5436096" y="3068960"/>
            <a:ext cx="72008" cy="432048"/>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48" name="Rectangle 47"/>
          <p:cNvSpPr/>
          <p:nvPr/>
        </p:nvSpPr>
        <p:spPr>
          <a:xfrm>
            <a:off x="5436096" y="4005064"/>
            <a:ext cx="72008" cy="432048"/>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49" name="TextBox 48"/>
          <p:cNvSpPr txBox="1"/>
          <p:nvPr/>
        </p:nvSpPr>
        <p:spPr>
          <a:xfrm>
            <a:off x="7740351" y="3789040"/>
            <a:ext cx="576065" cy="338554"/>
          </a:xfrm>
          <a:prstGeom prst="rect">
            <a:avLst/>
          </a:prstGeom>
          <a:noFill/>
        </p:spPr>
        <p:txBody>
          <a:bodyPr wrap="square" rtlCol="1">
            <a:spAutoFit/>
          </a:bodyPr>
          <a:lstStyle/>
          <a:p>
            <a:r>
              <a:rPr lang="en-US" sz="1600" dirty="0" err="1" smtClean="0">
                <a:solidFill>
                  <a:schemeClr val="tx2"/>
                </a:solidFill>
              </a:rPr>
              <a:t>rgb</a:t>
            </a:r>
            <a:endParaRPr lang="he-IL" sz="1600" dirty="0">
              <a:solidFill>
                <a:schemeClr val="tx2"/>
              </a:solidFill>
            </a:endParaRPr>
          </a:p>
        </p:txBody>
      </p:sp>
      <p:sp>
        <p:nvSpPr>
          <p:cNvPr id="50" name="TextBox 49"/>
          <p:cNvSpPr txBox="1"/>
          <p:nvPr/>
        </p:nvSpPr>
        <p:spPr>
          <a:xfrm>
            <a:off x="7884367" y="5517232"/>
            <a:ext cx="576065" cy="338554"/>
          </a:xfrm>
          <a:prstGeom prst="rect">
            <a:avLst/>
          </a:prstGeom>
          <a:noFill/>
        </p:spPr>
        <p:txBody>
          <a:bodyPr wrap="square" rtlCol="1">
            <a:spAutoFit/>
          </a:bodyPr>
          <a:lstStyle/>
          <a:p>
            <a:r>
              <a:rPr lang="en-US" sz="1600" dirty="0" smtClean="0">
                <a:solidFill>
                  <a:schemeClr val="tx2"/>
                </a:solidFill>
              </a:rPr>
              <a:t>x</a:t>
            </a:r>
            <a:endParaRPr lang="he-IL" sz="1600" dirty="0">
              <a:solidFill>
                <a:schemeClr val="tx2"/>
              </a:solidFill>
            </a:endParaRPr>
          </a:p>
        </p:txBody>
      </p:sp>
      <p:sp>
        <p:nvSpPr>
          <p:cNvPr id="51" name="TextBox 50"/>
          <p:cNvSpPr txBox="1"/>
          <p:nvPr/>
        </p:nvSpPr>
        <p:spPr>
          <a:xfrm>
            <a:off x="7884367" y="5877272"/>
            <a:ext cx="576065" cy="338554"/>
          </a:xfrm>
          <a:prstGeom prst="rect">
            <a:avLst/>
          </a:prstGeom>
          <a:noFill/>
        </p:spPr>
        <p:txBody>
          <a:bodyPr wrap="square" rtlCol="1">
            <a:spAutoFit/>
          </a:bodyPr>
          <a:lstStyle/>
          <a:p>
            <a:r>
              <a:rPr lang="en-US" sz="1600" dirty="0" smtClean="0">
                <a:solidFill>
                  <a:schemeClr val="tx2"/>
                </a:solidFill>
              </a:rPr>
              <a:t>y</a:t>
            </a:r>
            <a:endParaRPr lang="he-IL" sz="1600" dirty="0">
              <a:solidFill>
                <a:schemeClr val="tx2"/>
              </a:solidFill>
            </a:endParaRPr>
          </a:p>
        </p:txBody>
      </p:sp>
    </p:spTree>
    <p:extLst>
      <p:ext uri="{BB962C8B-B14F-4D97-AF65-F5344CB8AC3E}">
        <p14:creationId xmlns:p14="http://schemas.microsoft.com/office/powerpoint/2010/main" val="28927272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624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AD1B2C3-681D-4BD4-B75E-2465E12E91F4}" type="slidenum">
              <a:rPr lang="he-IL" sz="1200" smtClean="0">
                <a:solidFill>
                  <a:srgbClr val="898989"/>
                </a:solidFill>
                <a:cs typeface="Arial" pitchFamily="34" charset="0"/>
              </a:rPr>
              <a:pPr eaLnBrk="1" hangingPunct="1"/>
              <a:t>76</a:t>
            </a:fld>
            <a:endParaRPr lang="en-US" sz="1200" smtClean="0">
              <a:solidFill>
                <a:srgbClr val="898989"/>
              </a:solidFill>
            </a:endParaRPr>
          </a:p>
        </p:txBody>
      </p:sp>
      <p:sp>
        <p:nvSpPr>
          <p:cNvPr id="62468" name="Rectangle 3"/>
          <p:cNvSpPr>
            <a:spLocks noChangeArrowheads="1"/>
          </p:cNvSpPr>
          <p:nvPr/>
        </p:nvSpPr>
        <p:spPr bwMode="auto">
          <a:xfrm>
            <a:off x="685800" y="1524000"/>
            <a:ext cx="80010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r>
              <a:rPr lang="en-US" sz="1800">
                <a:latin typeface="Times New Roman" pitchFamily="18" charset="0"/>
                <a:cs typeface="Times New Roman" pitchFamily="18" charset="0"/>
              </a:rPr>
              <a:t>Using functions in your program requires that you :</a:t>
            </a:r>
          </a:p>
          <a:p>
            <a:pPr marL="914400" lvl="1" indent="-457200" rtl="0" eaLnBrk="0" hangingPunct="0">
              <a:buFontTx/>
              <a:buAutoNum type="arabicPeriod"/>
            </a:pPr>
            <a:r>
              <a:rPr lang="en-US" sz="1800">
                <a:solidFill>
                  <a:srgbClr val="FF0000"/>
                </a:solidFill>
                <a:latin typeface="Times New Roman" pitchFamily="18" charset="0"/>
                <a:cs typeface="Times New Roman" pitchFamily="18" charset="0"/>
              </a:rPr>
              <a:t>declare</a:t>
            </a:r>
            <a:r>
              <a:rPr lang="en-US" sz="1800">
                <a:latin typeface="Times New Roman" pitchFamily="18" charset="0"/>
                <a:cs typeface="Times New Roman" pitchFamily="18" charset="0"/>
              </a:rPr>
              <a:t> the function first </a:t>
            </a:r>
          </a:p>
          <a:p>
            <a:pPr marL="914400" lvl="1" indent="-457200" rtl="0" eaLnBrk="0" hangingPunct="0">
              <a:buFontTx/>
              <a:buAutoNum type="arabicPeriod"/>
            </a:pPr>
            <a:r>
              <a:rPr lang="en-US" sz="1800">
                <a:solidFill>
                  <a:srgbClr val="FF0000"/>
                </a:solidFill>
                <a:latin typeface="Times New Roman" pitchFamily="18" charset="0"/>
                <a:cs typeface="Times New Roman" pitchFamily="18" charset="0"/>
              </a:rPr>
              <a:t>define</a:t>
            </a:r>
            <a:r>
              <a:rPr lang="en-US" sz="1800">
                <a:latin typeface="Times New Roman" pitchFamily="18" charset="0"/>
                <a:cs typeface="Times New Roman" pitchFamily="18" charset="0"/>
              </a:rPr>
              <a:t> the function later. </a:t>
            </a:r>
          </a:p>
          <a:p>
            <a:pPr marL="914400" lvl="1" indent="-457200" rtl="0" eaLnBrk="0" hangingPunct="0">
              <a:buFontTx/>
              <a:buAutoNum type="arabicPeriod"/>
            </a:pPr>
            <a:endParaRPr lang="en-US" sz="1800">
              <a:latin typeface="Times New Roman" pitchFamily="18" charset="0"/>
              <a:cs typeface="Times New Roman" pitchFamily="18" charset="0"/>
            </a:endParaRPr>
          </a:p>
          <a:p>
            <a:pPr marL="457200" indent="-457200" rtl="0" eaLnBrk="0" hangingPunct="0"/>
            <a:r>
              <a:rPr lang="en-US" sz="1800">
                <a:solidFill>
                  <a:srgbClr val="0000CC"/>
                </a:solidFill>
                <a:latin typeface="Times New Roman" pitchFamily="18" charset="0"/>
                <a:cs typeface="Times New Roman" pitchFamily="18" charset="0"/>
              </a:rPr>
              <a:t>The declaration tells the compiler the name, return type, and parameters of the function</a:t>
            </a:r>
            <a:r>
              <a:rPr lang="en-US" sz="1800">
                <a:latin typeface="Times New Roman" pitchFamily="18" charset="0"/>
                <a:cs typeface="Times New Roman" pitchFamily="18" charset="0"/>
              </a:rPr>
              <a:t>. The declaration of a function is called its prototype.</a:t>
            </a:r>
          </a:p>
          <a:p>
            <a:pPr marL="457200" indent="-457200" rtl="0" eaLnBrk="0" hangingPunct="0"/>
            <a:endParaRPr lang="en-US" sz="1800">
              <a:solidFill>
                <a:srgbClr val="FF0000"/>
              </a:solidFill>
              <a:latin typeface="Times New Roman" pitchFamily="18" charset="0"/>
              <a:cs typeface="Times New Roman" pitchFamily="18" charset="0"/>
            </a:endParaRPr>
          </a:p>
          <a:p>
            <a:pPr marL="457200" indent="-457200" rtl="0" eaLnBrk="0" hangingPunct="0"/>
            <a:r>
              <a:rPr lang="en-US" sz="1800">
                <a:solidFill>
                  <a:srgbClr val="FF0000"/>
                </a:solidFill>
                <a:latin typeface="Times New Roman" pitchFamily="18" charset="0"/>
                <a:cs typeface="Times New Roman" pitchFamily="18" charset="0"/>
              </a:rPr>
              <a:t>The definition tells the compiler how the function works (implementation)</a:t>
            </a:r>
            <a:r>
              <a:rPr lang="en-US" sz="1800">
                <a:latin typeface="Times New Roman" pitchFamily="18" charset="0"/>
                <a:cs typeface="Times New Roman" pitchFamily="18" charset="0"/>
              </a:rPr>
              <a:t>. </a:t>
            </a:r>
            <a:endParaRPr lang="en-US" sz="1800">
              <a:solidFill>
                <a:srgbClr val="000000"/>
              </a:solidFill>
              <a:latin typeface="Times New Roman" pitchFamily="18" charset="0"/>
              <a:cs typeface="Times New Roman" pitchFamily="18" charset="0"/>
            </a:endParaRPr>
          </a:p>
          <a:p>
            <a:pPr marL="457200" indent="-457200" rtl="0" eaLnBrk="0" hangingPunct="0"/>
            <a:endParaRPr lang="en-US" sz="1800">
              <a:solidFill>
                <a:srgbClr val="000000"/>
              </a:solidFill>
              <a:latin typeface="Times New Roman" pitchFamily="18" charset="0"/>
              <a:cs typeface="Times New Roman" pitchFamily="18" charset="0"/>
            </a:endParaRPr>
          </a:p>
          <a:p>
            <a:pPr marL="457200" indent="-457200" rtl="0" eaLnBrk="0" hangingPunct="0"/>
            <a:r>
              <a:rPr lang="en-US" sz="1800">
                <a:solidFill>
                  <a:srgbClr val="000000"/>
                </a:solidFill>
                <a:latin typeface="Times New Roman" pitchFamily="18" charset="0"/>
                <a:cs typeface="Times New Roman" pitchFamily="18" charset="0"/>
              </a:rPr>
              <a:t>Function Prototype Syntax:</a:t>
            </a:r>
          </a:p>
          <a:p>
            <a:pPr marL="457200" indent="-457200" rtl="0" eaLnBrk="0" hangingPunct="0"/>
            <a:r>
              <a:rPr lang="en-US" sz="1800">
                <a:solidFill>
                  <a:srgbClr val="0066FF"/>
                </a:solidFill>
                <a:latin typeface="Times New Roman" pitchFamily="18" charset="0"/>
                <a:cs typeface="Times New Roman" pitchFamily="18" charset="0"/>
              </a:rPr>
              <a:t>return_type function_name ( [type [parameterName]]...);</a:t>
            </a:r>
            <a:endParaRPr lang="en-US" sz="1800">
              <a:solidFill>
                <a:srgbClr val="000000"/>
              </a:solidFill>
              <a:latin typeface="Times New Roman" pitchFamily="18" charset="0"/>
              <a:cs typeface="Times New Roman" pitchFamily="18" charset="0"/>
            </a:endParaRPr>
          </a:p>
          <a:p>
            <a:pPr marL="457200" indent="-457200" rtl="0" eaLnBrk="0" hangingPunct="0"/>
            <a:endParaRPr lang="en-US" sz="1800">
              <a:solidFill>
                <a:srgbClr val="000000"/>
              </a:solidFill>
              <a:latin typeface="Times New Roman" pitchFamily="18" charset="0"/>
              <a:cs typeface="Times New Roman" pitchFamily="18" charset="0"/>
            </a:endParaRPr>
          </a:p>
          <a:p>
            <a:pPr marL="457200" indent="-457200" rtl="0" eaLnBrk="0" hangingPunct="0"/>
            <a:r>
              <a:rPr lang="en-US" sz="1800">
                <a:solidFill>
                  <a:srgbClr val="000000"/>
                </a:solidFill>
                <a:latin typeface="Times New Roman" pitchFamily="18" charset="0"/>
                <a:cs typeface="Times New Roman" pitchFamily="18" charset="0"/>
              </a:rPr>
              <a:t>Function Definition Syntax</a:t>
            </a:r>
          </a:p>
          <a:p>
            <a:pPr marL="457200" indent="-457200" rtl="0" eaLnBrk="0" hangingPunct="0"/>
            <a:r>
              <a:rPr lang="en-US" sz="1800">
                <a:solidFill>
                  <a:srgbClr val="0066FF"/>
                </a:solidFill>
                <a:latin typeface="Times New Roman" pitchFamily="18" charset="0"/>
                <a:cs typeface="Times New Roman" pitchFamily="18" charset="0"/>
              </a:rPr>
              <a:t>return_type function_name ( [type parameterName]...)</a:t>
            </a:r>
          </a:p>
          <a:p>
            <a:pPr marL="457200" indent="-457200" rtl="0" eaLnBrk="0" hangingPunct="0"/>
            <a:r>
              <a:rPr lang="en-US" sz="1800">
                <a:solidFill>
                  <a:srgbClr val="0066FF"/>
                </a:solidFill>
                <a:latin typeface="Times New Roman" pitchFamily="18" charset="0"/>
                <a:cs typeface="Times New Roman" pitchFamily="18" charset="0"/>
              </a:rPr>
              <a:t>{</a:t>
            </a:r>
          </a:p>
          <a:p>
            <a:pPr marL="457200" indent="-457200" rtl="0" eaLnBrk="0" hangingPunct="0"/>
            <a:r>
              <a:rPr lang="en-US" sz="1800">
                <a:solidFill>
                  <a:srgbClr val="0066FF"/>
                </a:solidFill>
                <a:latin typeface="Times New Roman" pitchFamily="18" charset="0"/>
                <a:cs typeface="Times New Roman" pitchFamily="18" charset="0"/>
              </a:rPr>
              <a:t>	statements;</a:t>
            </a:r>
          </a:p>
          <a:p>
            <a:pPr marL="457200" indent="-457200" rtl="0" eaLnBrk="0" hangingPunct="0"/>
            <a:r>
              <a:rPr lang="en-US" sz="1800">
                <a:solidFill>
                  <a:srgbClr val="0066FF"/>
                </a:solidFill>
                <a:latin typeface="Times New Roman" pitchFamily="18" charset="0"/>
                <a:cs typeface="Times New Roman" pitchFamily="18" charset="0"/>
              </a:rPr>
              <a:t>}</a:t>
            </a:r>
          </a:p>
          <a:p>
            <a:pPr marL="457200" indent="-457200" rtl="0" eaLnBrk="0" hangingPunct="0"/>
            <a:endParaRPr lang="en-US" sz="1800">
              <a:latin typeface="Times New Roman" pitchFamily="18" charset="0"/>
              <a:cs typeface="Times New Roman" pitchFamily="18" charset="0"/>
            </a:endParaRPr>
          </a:p>
        </p:txBody>
      </p:sp>
      <p:sp>
        <p:nvSpPr>
          <p:cNvPr id="62469" name="Rectangle 67"/>
          <p:cNvSpPr>
            <a:spLocks noChangeArrowheads="1"/>
          </p:cNvSpPr>
          <p:nvPr/>
        </p:nvSpPr>
        <p:spPr bwMode="auto">
          <a:xfrm>
            <a:off x="5410200" y="5638800"/>
            <a:ext cx="3581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b="1">
                <a:solidFill>
                  <a:srgbClr val="FF0000"/>
                </a:solidFill>
                <a:latin typeface="Times New Roman" pitchFamily="18" charset="0"/>
              </a:rPr>
              <a:t> **</a:t>
            </a:r>
            <a:r>
              <a:rPr lang="en-US" sz="1600" b="1">
                <a:solidFill>
                  <a:srgbClr val="FF0000"/>
                </a:solidFill>
                <a:latin typeface="Times New Roman" pitchFamily="18" charset="0"/>
              </a:rPr>
              <a:t>5.1. function declaration, definition and implementation.</a:t>
            </a:r>
          </a:p>
        </p:txBody>
      </p:sp>
      <p:sp>
        <p:nvSpPr>
          <p:cNvPr id="62470" name="Rectangle 68"/>
          <p:cNvSpPr>
            <a:spLocks noChangeArrowheads="1"/>
          </p:cNvSpPr>
          <p:nvPr/>
        </p:nvSpPr>
        <p:spPr bwMode="auto">
          <a:xfrm>
            <a:off x="304800" y="381000"/>
            <a:ext cx="6775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r>
              <a:rPr lang="en-US" sz="3600" b="1">
                <a:latin typeface="Times New Roman" pitchFamily="18" charset="0"/>
                <a:cs typeface="Times New Roman" pitchFamily="18" charset="0"/>
              </a:rPr>
              <a:t>Declaring and Defining Functions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228600"/>
            <a:ext cx="4114800" cy="914400"/>
          </a:xfrm>
        </p:spPr>
        <p:txBody>
          <a:bodyPr/>
          <a:lstStyle/>
          <a:p>
            <a:pPr eaLnBrk="1" hangingPunct="1"/>
            <a:r>
              <a:rPr lang="en-US" sz="3600" b="1" dirty="0" err="1" smtClean="0">
                <a:latin typeface="Times" pitchFamily="18" charset="0"/>
              </a:rPr>
              <a:t>Func’s</a:t>
            </a:r>
            <a:r>
              <a:rPr lang="en-US" sz="3600" b="1" dirty="0" smtClean="0">
                <a:latin typeface="Times" pitchFamily="18" charset="0"/>
              </a:rPr>
              <a:t> Example:</a:t>
            </a:r>
          </a:p>
        </p:txBody>
      </p:sp>
      <p:sp>
        <p:nvSpPr>
          <p:cNvPr id="26627" name="Rectangle 3"/>
          <p:cNvSpPr>
            <a:spLocks noGrp="1" noChangeArrowheads="1"/>
          </p:cNvSpPr>
          <p:nvPr>
            <p:ph idx="1"/>
          </p:nvPr>
        </p:nvSpPr>
        <p:spPr>
          <a:xfrm>
            <a:off x="251520" y="1340768"/>
            <a:ext cx="4458072" cy="4790157"/>
          </a:xfrm>
        </p:spPr>
        <p:txBody>
          <a:bodyPr/>
          <a:lstStyle/>
          <a:p>
            <a:pPr algn="l" rtl="0" eaLnBrk="1" hangingPunct="1">
              <a:lnSpc>
                <a:spcPct val="90000"/>
              </a:lnSpc>
              <a:spcBef>
                <a:spcPct val="0"/>
              </a:spcBef>
              <a:buFontTx/>
              <a:buNone/>
            </a:pPr>
            <a:r>
              <a:rPr lang="en-US" sz="1700" i="1" dirty="0" smtClean="0">
                <a:solidFill>
                  <a:srgbClr val="0070C0"/>
                </a:solidFill>
                <a:latin typeface="Times New Roman" pitchFamily="18" charset="0"/>
                <a:cs typeface="Times New Roman" pitchFamily="18" charset="0"/>
              </a:rPr>
              <a:t>#include </a:t>
            </a:r>
            <a:r>
              <a:rPr lang="en-US" sz="1700" i="1" dirty="0" smtClean="0">
                <a:solidFill>
                  <a:schemeClr val="accent6">
                    <a:lumMod val="50000"/>
                  </a:schemeClr>
                </a:solidFill>
                <a:latin typeface="Times New Roman" pitchFamily="18" charset="0"/>
                <a:cs typeface="Times New Roman" pitchFamily="18" charset="0"/>
              </a:rPr>
              <a:t>&lt;</a:t>
            </a:r>
            <a:r>
              <a:rPr lang="en-US" sz="1700" i="1" dirty="0" err="1" smtClean="0">
                <a:solidFill>
                  <a:schemeClr val="accent6">
                    <a:lumMod val="50000"/>
                  </a:schemeClr>
                </a:solidFill>
                <a:latin typeface="Times New Roman" pitchFamily="18" charset="0"/>
                <a:cs typeface="Times New Roman" pitchFamily="18" charset="0"/>
              </a:rPr>
              <a:t>stdio.h</a:t>
            </a:r>
            <a:r>
              <a:rPr lang="en-US" sz="1700" i="1" dirty="0" smtClean="0">
                <a:solidFill>
                  <a:schemeClr val="accent6">
                    <a:lumMod val="50000"/>
                  </a:schemeClr>
                </a:solidFill>
                <a:latin typeface="Times New Roman" pitchFamily="18" charset="0"/>
                <a:cs typeface="Times New Roman" pitchFamily="18" charset="0"/>
              </a:rPr>
              <a:t>&gt;</a:t>
            </a:r>
          </a:p>
          <a:p>
            <a:pPr algn="l" rtl="0" eaLnBrk="1" hangingPunct="1">
              <a:lnSpc>
                <a:spcPct val="90000"/>
              </a:lnSpc>
              <a:spcBef>
                <a:spcPct val="0"/>
              </a:spcBef>
              <a:buFontTx/>
              <a:buNone/>
            </a:pPr>
            <a:endParaRPr lang="en-US" sz="1700" i="1" dirty="0" smtClean="0">
              <a:latin typeface="Times New Roman" pitchFamily="18" charset="0"/>
              <a:cs typeface="Times New Roman" pitchFamily="18" charset="0"/>
            </a:endParaRPr>
          </a:p>
          <a:p>
            <a:pPr algn="l" rtl="0" eaLnBrk="1" hangingPunct="1">
              <a:lnSpc>
                <a:spcPct val="90000"/>
              </a:lnSpc>
              <a:spcBef>
                <a:spcPct val="0"/>
              </a:spcBef>
              <a:buFontTx/>
              <a:buNone/>
            </a:pPr>
            <a:r>
              <a:rPr lang="en-US" sz="1700" i="1" dirty="0" smtClean="0">
                <a:solidFill>
                  <a:srgbClr val="00B050"/>
                </a:solidFill>
                <a:latin typeface="Times New Roman" pitchFamily="18" charset="0"/>
                <a:cs typeface="Times New Roman" pitchFamily="18" charset="0"/>
              </a:rPr>
              <a:t>// declaration (aka interface / prototype)</a:t>
            </a:r>
            <a:endParaRPr lang="en-US" sz="1700" i="1" dirty="0">
              <a:solidFill>
                <a:srgbClr val="00B050"/>
              </a:solidFill>
              <a:latin typeface="Times New Roman" pitchFamily="18" charset="0"/>
              <a:cs typeface="Times New Roman" pitchFamily="18" charset="0"/>
            </a:endParaRPr>
          </a:p>
          <a:p>
            <a:pPr algn="l" rtl="0" eaLnBrk="1" hangingPunct="1">
              <a:lnSpc>
                <a:spcPct val="90000"/>
              </a:lnSpc>
              <a:spcBef>
                <a:spcPct val="0"/>
              </a:spcBef>
              <a:buFontTx/>
              <a:buNone/>
            </a:pPr>
            <a:r>
              <a:rPr lang="en-US" sz="1700" i="1" dirty="0" err="1" smtClean="0">
                <a:solidFill>
                  <a:srgbClr val="0070C0"/>
                </a:solidFill>
                <a:latin typeface="Times New Roman" pitchFamily="18" charset="0"/>
                <a:cs typeface="Times New Roman" pitchFamily="18" charset="0"/>
              </a:rPr>
              <a:t>int</a:t>
            </a:r>
            <a:r>
              <a:rPr lang="en-US" sz="1700" i="1" dirty="0" smtClean="0">
                <a:solidFill>
                  <a:srgbClr val="0070C0"/>
                </a:solidFill>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reverse_int</a:t>
            </a:r>
            <a:r>
              <a:rPr lang="en-US" sz="1700" i="1" dirty="0" smtClean="0">
                <a:latin typeface="Times New Roman" pitchFamily="18" charset="0"/>
                <a:cs typeface="Times New Roman" pitchFamily="18" charset="0"/>
              </a:rPr>
              <a:t>(</a:t>
            </a:r>
            <a:r>
              <a:rPr lang="en-US" sz="1700" i="1" dirty="0" err="1" smtClean="0">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num</a:t>
            </a:r>
            <a:r>
              <a:rPr lang="en-US" sz="1700" i="1" dirty="0" smtClean="0">
                <a:latin typeface="Times New Roman" pitchFamily="18" charset="0"/>
                <a:cs typeface="Times New Roman" pitchFamily="18" charset="0"/>
              </a:rPr>
              <a:t>);</a:t>
            </a:r>
          </a:p>
          <a:p>
            <a:pPr algn="l" rtl="0" eaLnBrk="1" hangingPunct="1">
              <a:lnSpc>
                <a:spcPct val="90000"/>
              </a:lnSpc>
              <a:spcBef>
                <a:spcPct val="0"/>
              </a:spcBef>
              <a:buNone/>
            </a:pPr>
            <a:r>
              <a:rPr lang="en-US" sz="1700" i="1" dirty="0" err="1" smtClean="0">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get_right_digit</a:t>
            </a:r>
            <a:r>
              <a:rPr lang="en-US" sz="1700" i="1" dirty="0" smtClean="0">
                <a:latin typeface="Times New Roman" pitchFamily="18" charset="0"/>
                <a:cs typeface="Times New Roman" pitchFamily="18" charset="0"/>
              </a:rPr>
              <a:t>(</a:t>
            </a:r>
            <a:r>
              <a:rPr lang="en-US" sz="1700" i="1" dirty="0" err="1" smtClean="0">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i="1" dirty="0" err="1">
                <a:latin typeface="Times New Roman" pitchFamily="18" charset="0"/>
                <a:cs typeface="Times New Roman" pitchFamily="18" charset="0"/>
              </a:rPr>
              <a:t>num</a:t>
            </a:r>
            <a:r>
              <a:rPr lang="en-US" sz="1700" i="1" dirty="0">
                <a:latin typeface="Times New Roman" pitchFamily="18" charset="0"/>
                <a:cs typeface="Times New Roman" pitchFamily="18" charset="0"/>
              </a:rPr>
              <a:t>, </a:t>
            </a:r>
            <a:r>
              <a:rPr lang="en-US" sz="1700" i="1" dirty="0" err="1">
                <a:solidFill>
                  <a:srgbClr val="0070C0"/>
                </a:solidFill>
                <a:latin typeface="Times New Roman" pitchFamily="18" charset="0"/>
                <a:cs typeface="Times New Roman" pitchFamily="18" charset="0"/>
              </a:rPr>
              <a:t>int</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pos</a:t>
            </a:r>
            <a:r>
              <a:rPr lang="en-US" sz="1700" i="1" dirty="0">
                <a:latin typeface="Times New Roman" pitchFamily="18" charset="0"/>
                <a:cs typeface="Times New Roman" pitchFamily="18" charset="0"/>
              </a:rPr>
              <a:t>);</a:t>
            </a:r>
          </a:p>
          <a:p>
            <a:pPr algn="l" rtl="0" eaLnBrk="1" hangingPunct="1">
              <a:lnSpc>
                <a:spcPct val="90000"/>
              </a:lnSpc>
              <a:spcBef>
                <a:spcPct val="0"/>
              </a:spcBef>
              <a:buNone/>
            </a:pPr>
            <a:r>
              <a:rPr lang="en-US" sz="1700" i="1" dirty="0" err="1">
                <a:solidFill>
                  <a:srgbClr val="0070C0"/>
                </a:solidFill>
                <a:latin typeface="Times New Roman" pitchFamily="18" charset="0"/>
                <a:cs typeface="Times New Roman" pitchFamily="18" charset="0"/>
              </a:rPr>
              <a:t>int</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get_left_digit</a:t>
            </a:r>
            <a:r>
              <a:rPr lang="en-US" sz="1700" i="1" dirty="0">
                <a:latin typeface="Times New Roman" pitchFamily="18" charset="0"/>
                <a:cs typeface="Times New Roman" pitchFamily="18" charset="0"/>
              </a:rPr>
              <a:t>(</a:t>
            </a:r>
            <a:r>
              <a:rPr lang="en-US" sz="1700" i="1" dirty="0" err="1">
                <a:solidFill>
                  <a:srgbClr val="0070C0"/>
                </a:solidFill>
                <a:latin typeface="Times New Roman" pitchFamily="18" charset="0"/>
                <a:cs typeface="Times New Roman" pitchFamily="18" charset="0"/>
              </a:rPr>
              <a:t>int</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num</a:t>
            </a:r>
            <a:r>
              <a:rPr lang="en-US" sz="1700" i="1" dirty="0">
                <a:latin typeface="Times New Roman" pitchFamily="18" charset="0"/>
                <a:cs typeface="Times New Roman" pitchFamily="18" charset="0"/>
              </a:rPr>
              <a:t>, </a:t>
            </a:r>
            <a:r>
              <a:rPr lang="en-US" sz="1700" i="1" dirty="0" err="1">
                <a:solidFill>
                  <a:srgbClr val="0070C0"/>
                </a:solidFill>
                <a:latin typeface="Times New Roman" pitchFamily="18" charset="0"/>
                <a:cs typeface="Times New Roman" pitchFamily="18" charset="0"/>
              </a:rPr>
              <a:t>int</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pos</a:t>
            </a:r>
            <a:r>
              <a:rPr lang="en-US" sz="1700" i="1" dirty="0">
                <a:latin typeface="Times New Roman" pitchFamily="18" charset="0"/>
                <a:cs typeface="Times New Roman" pitchFamily="18" charset="0"/>
              </a:rPr>
              <a:t>);</a:t>
            </a:r>
          </a:p>
          <a:p>
            <a:pPr algn="l" rtl="0" eaLnBrk="1" hangingPunct="1">
              <a:lnSpc>
                <a:spcPct val="90000"/>
              </a:lnSpc>
              <a:spcBef>
                <a:spcPct val="0"/>
              </a:spcBef>
              <a:buFontTx/>
              <a:buNone/>
            </a:pPr>
            <a:endParaRPr lang="en-US" sz="1700" i="1" dirty="0">
              <a:latin typeface="Times New Roman" pitchFamily="18" charset="0"/>
              <a:cs typeface="Times New Roman" pitchFamily="18" charset="0"/>
            </a:endParaRPr>
          </a:p>
          <a:p>
            <a:pPr algn="l" rtl="0" eaLnBrk="1" hangingPunct="1">
              <a:lnSpc>
                <a:spcPct val="90000"/>
              </a:lnSpc>
              <a:spcBef>
                <a:spcPct val="0"/>
              </a:spcBef>
              <a:buFontTx/>
              <a:buNone/>
            </a:pPr>
            <a:r>
              <a:rPr lang="en-US" sz="1700" i="1" dirty="0" err="1" smtClean="0">
                <a:solidFill>
                  <a:srgbClr val="0070C0"/>
                </a:solidFill>
                <a:latin typeface="Times New Roman" pitchFamily="18" charset="0"/>
                <a:cs typeface="Times New Roman" pitchFamily="18" charset="0"/>
              </a:rPr>
              <a:t>int</a:t>
            </a:r>
            <a:r>
              <a:rPr lang="en-US" sz="1700" i="1" dirty="0" smtClean="0">
                <a:solidFill>
                  <a:srgbClr val="0070C0"/>
                </a:solidFill>
                <a:latin typeface="Times New Roman" pitchFamily="18" charset="0"/>
                <a:cs typeface="Times New Roman" pitchFamily="18" charset="0"/>
              </a:rPr>
              <a:t> </a:t>
            </a:r>
            <a:r>
              <a:rPr lang="en-US" sz="1700" i="1" dirty="0" smtClean="0">
                <a:latin typeface="Times New Roman" pitchFamily="18" charset="0"/>
                <a:cs typeface="Times New Roman" pitchFamily="18" charset="0"/>
              </a:rPr>
              <a:t>main()</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a:latin typeface="Times New Roman" pitchFamily="18" charset="0"/>
                <a:cs typeface="Times New Roman" pitchFamily="18" charset="0"/>
              </a:rPr>
              <a:t>	</a:t>
            </a:r>
            <a:r>
              <a:rPr lang="en-US" sz="1700" i="1" dirty="0" err="1" smtClean="0">
                <a:solidFill>
                  <a:srgbClr val="0070C0"/>
                </a:solidFill>
                <a:latin typeface="Times New Roman" pitchFamily="18" charset="0"/>
                <a:cs typeface="Times New Roman" pitchFamily="18" charset="0"/>
              </a:rPr>
              <a:t>int</a:t>
            </a:r>
            <a:r>
              <a:rPr lang="en-US" sz="1700" i="1" dirty="0" smtClean="0">
                <a:solidFill>
                  <a:srgbClr val="0070C0"/>
                </a:solidFill>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num</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rev_num</a:t>
            </a: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a:latin typeface="Times New Roman" pitchFamily="18" charset="0"/>
                <a:cs typeface="Times New Roman" pitchFamily="18" charset="0"/>
              </a:rPr>
              <a:t>	</a:t>
            </a:r>
            <a:r>
              <a:rPr lang="en-US" sz="1700" i="1" dirty="0" err="1">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sec_right_digit</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sec_left_digit</a:t>
            </a: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endParaRPr lang="en-US" sz="1700" i="1" dirty="0" smtClean="0">
              <a:latin typeface="Times New Roman" pitchFamily="18" charset="0"/>
              <a:cs typeface="Times New Roman" pitchFamily="18" charset="0"/>
            </a:endParaRPr>
          </a:p>
          <a:p>
            <a:pPr algn="l" rtl="0" eaLnBrk="1" hangingPunct="1">
              <a:lnSpc>
                <a:spcPct val="90000"/>
              </a:lnSpc>
              <a:spcBef>
                <a:spcPct val="0"/>
              </a:spcBef>
              <a:buFontTx/>
              <a:buNone/>
            </a:pPr>
            <a:r>
              <a:rPr lang="en-US" sz="1700" i="1" dirty="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printf</a:t>
            </a:r>
            <a:r>
              <a:rPr lang="en-US" sz="1700" i="1" dirty="0" smtClean="0">
                <a:latin typeface="Times New Roman" pitchFamily="18" charset="0"/>
                <a:cs typeface="Times New Roman" pitchFamily="18" charset="0"/>
              </a:rPr>
              <a:t>(</a:t>
            </a:r>
            <a:r>
              <a:rPr lang="en-US" sz="1700" i="1" dirty="0" smtClean="0">
                <a:solidFill>
                  <a:schemeClr val="accent6">
                    <a:lumMod val="75000"/>
                  </a:schemeClr>
                </a:solidFill>
                <a:latin typeface="Times New Roman" pitchFamily="18" charset="0"/>
                <a:cs typeface="Times New Roman" pitchFamily="18" charset="0"/>
              </a:rPr>
              <a:t>“please enter a number: “</a:t>
            </a: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scanf</a:t>
            </a:r>
            <a:r>
              <a:rPr lang="en-US" sz="1700" i="1" dirty="0" smtClean="0">
                <a:latin typeface="Times New Roman" pitchFamily="18" charset="0"/>
                <a:cs typeface="Times New Roman" pitchFamily="18" charset="0"/>
              </a:rPr>
              <a:t>(</a:t>
            </a:r>
            <a:r>
              <a:rPr lang="en-US" sz="1700" i="1" dirty="0" smtClean="0">
                <a:solidFill>
                  <a:schemeClr val="accent6">
                    <a:lumMod val="75000"/>
                  </a:schemeClr>
                </a:solidFill>
                <a:latin typeface="Times New Roman" pitchFamily="18" charset="0"/>
                <a:cs typeface="Times New Roman" pitchFamily="18" charset="0"/>
              </a:rPr>
              <a:t>“%d”</a:t>
            </a:r>
            <a:r>
              <a:rPr lang="en-US" sz="1700" i="1" dirty="0" smtClean="0">
                <a:latin typeface="Times New Roman" pitchFamily="18" charset="0"/>
                <a:cs typeface="Times New Roman" pitchFamily="18" charset="0"/>
              </a:rPr>
              <a:t>, &amp;</a:t>
            </a:r>
            <a:r>
              <a:rPr lang="en-US" sz="1700" i="1" dirty="0" err="1" smtClean="0">
                <a:latin typeface="Times New Roman" pitchFamily="18" charset="0"/>
                <a:cs typeface="Times New Roman" pitchFamily="18" charset="0"/>
              </a:rPr>
              <a:t>num</a:t>
            </a: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endParaRPr lang="en-US" sz="1700" i="1" dirty="0" smtClean="0">
              <a:latin typeface="Times New Roman" pitchFamily="18" charset="0"/>
              <a:cs typeface="Times New Roman" pitchFamily="18" charset="0"/>
            </a:endParaRP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rev_num</a:t>
            </a:r>
            <a:r>
              <a:rPr lang="en-US" sz="1700" i="1" dirty="0" smtClean="0">
                <a:latin typeface="Times New Roman" pitchFamily="18" charset="0"/>
                <a:cs typeface="Times New Roman" pitchFamily="18" charset="0"/>
              </a:rPr>
              <a:t> = </a:t>
            </a:r>
            <a:r>
              <a:rPr lang="en-US" sz="1700" b="1" i="1" dirty="0" err="1" smtClean="0">
                <a:latin typeface="Times New Roman" pitchFamily="18" charset="0"/>
                <a:cs typeface="Times New Roman" pitchFamily="18" charset="0"/>
              </a:rPr>
              <a:t>reverse_int</a:t>
            </a:r>
            <a:r>
              <a:rPr lang="en-US" sz="1700" i="1" dirty="0" smtClean="0">
                <a:latin typeface="Times New Roman" pitchFamily="18" charset="0"/>
                <a:cs typeface="Times New Roman" pitchFamily="18" charset="0"/>
              </a:rPr>
              <a:t>(</a:t>
            </a:r>
            <a:r>
              <a:rPr lang="en-US" sz="1700" i="1" dirty="0" err="1" smtClean="0">
                <a:latin typeface="Times New Roman" pitchFamily="18" charset="0"/>
                <a:cs typeface="Times New Roman" pitchFamily="18" charset="0"/>
              </a:rPr>
              <a:t>num</a:t>
            </a: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sec_right_digit</a:t>
            </a:r>
            <a:r>
              <a:rPr lang="en-US" sz="1700" i="1" dirty="0" smtClean="0">
                <a:latin typeface="Times New Roman" pitchFamily="18" charset="0"/>
                <a:cs typeface="Times New Roman" pitchFamily="18" charset="0"/>
              </a:rPr>
              <a:t> = </a:t>
            </a:r>
            <a:r>
              <a:rPr lang="en-US" sz="1700" b="1" i="1" dirty="0" err="1" smtClean="0">
                <a:latin typeface="Times New Roman" pitchFamily="18" charset="0"/>
                <a:cs typeface="Times New Roman" pitchFamily="18" charset="0"/>
              </a:rPr>
              <a:t>get_right_digit</a:t>
            </a:r>
            <a:r>
              <a:rPr lang="en-US" sz="1700" i="1" dirty="0" smtClean="0">
                <a:latin typeface="Times New Roman" pitchFamily="18" charset="0"/>
                <a:cs typeface="Times New Roman" pitchFamily="18" charset="0"/>
              </a:rPr>
              <a:t>(</a:t>
            </a:r>
            <a:r>
              <a:rPr lang="en-US" sz="1700" i="1" dirty="0" err="1" smtClean="0">
                <a:latin typeface="Times New Roman" pitchFamily="18" charset="0"/>
                <a:cs typeface="Times New Roman" pitchFamily="18" charset="0"/>
              </a:rPr>
              <a:t>num</a:t>
            </a:r>
            <a:r>
              <a:rPr lang="en-US" sz="1700" i="1" dirty="0" smtClean="0">
                <a:latin typeface="Times New Roman" pitchFamily="18" charset="0"/>
                <a:cs typeface="Times New Roman" pitchFamily="18" charset="0"/>
              </a:rPr>
              <a:t>, 2);</a:t>
            </a:r>
          </a:p>
          <a:p>
            <a:pPr algn="l" rtl="0" eaLnBrk="1" hangingPunct="1">
              <a:lnSpc>
                <a:spcPct val="90000"/>
              </a:lnSpc>
              <a:spcBef>
                <a:spcPct val="0"/>
              </a:spcBef>
              <a:buNone/>
            </a:pP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sec_left_digit</a:t>
            </a:r>
            <a:r>
              <a:rPr lang="en-US" sz="1700" i="1" dirty="0">
                <a:latin typeface="Times New Roman" pitchFamily="18" charset="0"/>
                <a:cs typeface="Times New Roman" pitchFamily="18" charset="0"/>
              </a:rPr>
              <a:t> = </a:t>
            </a:r>
            <a:r>
              <a:rPr lang="en-US" sz="1700" b="1" i="1" dirty="0" err="1">
                <a:latin typeface="Times New Roman" pitchFamily="18" charset="0"/>
                <a:cs typeface="Times New Roman" pitchFamily="18" charset="0"/>
              </a:rPr>
              <a:t>get_left_digit</a:t>
            </a:r>
            <a:r>
              <a:rPr lang="en-US" sz="1700" i="1" dirty="0">
                <a:latin typeface="Times New Roman" pitchFamily="18" charset="0"/>
                <a:cs typeface="Times New Roman" pitchFamily="18" charset="0"/>
              </a:rPr>
              <a:t>(</a:t>
            </a:r>
            <a:r>
              <a:rPr lang="en-US" sz="1700" i="1" dirty="0" err="1">
                <a:latin typeface="Times New Roman" pitchFamily="18" charset="0"/>
                <a:cs typeface="Times New Roman" pitchFamily="18" charset="0"/>
              </a:rPr>
              <a:t>num</a:t>
            </a:r>
            <a:r>
              <a:rPr lang="en-US" sz="1700" i="1" dirty="0">
                <a:latin typeface="Times New Roman" pitchFamily="18" charset="0"/>
                <a:cs typeface="Times New Roman" pitchFamily="18" charset="0"/>
              </a:rPr>
              <a:t>, 2);</a:t>
            </a:r>
          </a:p>
          <a:p>
            <a:pPr algn="l" rtl="0" eaLnBrk="1" hangingPunct="1">
              <a:lnSpc>
                <a:spcPct val="90000"/>
              </a:lnSpc>
              <a:spcBef>
                <a:spcPct val="0"/>
              </a:spcBef>
              <a:buFontTx/>
              <a:buNone/>
            </a:pPr>
            <a:endParaRPr lang="en-US" sz="1700" i="1" dirty="0">
              <a:latin typeface="Times New Roman" pitchFamily="18" charset="0"/>
              <a:cs typeface="Times New Roman" pitchFamily="18" charset="0"/>
            </a:endParaRPr>
          </a:p>
          <a:p>
            <a:pPr algn="l" rtl="0" eaLnBrk="1" hangingPunct="1">
              <a:lnSpc>
                <a:spcPct val="90000"/>
              </a:lnSpc>
              <a:spcBef>
                <a:spcPct val="0"/>
              </a:spcBef>
              <a:buFontTx/>
              <a:buNone/>
            </a:pPr>
            <a:r>
              <a:rPr lang="en-US" sz="1700" i="1" dirty="0">
                <a:latin typeface="Times New Roman" pitchFamily="18" charset="0"/>
                <a:cs typeface="Times New Roman" pitchFamily="18" charset="0"/>
              </a:rPr>
              <a:t>	</a:t>
            </a:r>
            <a:r>
              <a:rPr lang="en-US" sz="1700" i="1" dirty="0">
                <a:solidFill>
                  <a:srgbClr val="0070C0"/>
                </a:solidFill>
                <a:latin typeface="Times New Roman" pitchFamily="18" charset="0"/>
                <a:cs typeface="Times New Roman" pitchFamily="18" charset="0"/>
              </a:rPr>
              <a:t>return</a:t>
            </a:r>
            <a:r>
              <a:rPr lang="en-US" sz="1700" i="1" dirty="0" smtClean="0">
                <a:latin typeface="Times New Roman" pitchFamily="18" charset="0"/>
                <a:cs typeface="Times New Roman" pitchFamily="18" charset="0"/>
              </a:rPr>
              <a:t> 0;</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a:t>
            </a:r>
          </a:p>
        </p:txBody>
      </p:sp>
      <p:sp>
        <p:nvSpPr>
          <p:cNvPr id="7" name="Footer Placeholder 4"/>
          <p:cNvSpPr>
            <a:spLocks noGrp="1"/>
          </p:cNvSpPr>
          <p:nvPr>
            <p:ph type="ftr" sz="quarter" idx="11"/>
          </p:nvPr>
        </p:nvSpPr>
        <p:spPr/>
        <p:txBody>
          <a:bodyPr/>
          <a:lstStyle/>
          <a:p>
            <a:pPr>
              <a:defRPr/>
            </a:pPr>
            <a:r>
              <a:rPr lang="en-US"/>
              <a:t>Copyright @ 2007 Real Time College</a:t>
            </a: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18EBC12-1F6D-4B39-BB64-5201E57BA9A1}" type="slidenum">
              <a:rPr lang="he-IL" sz="1200" smtClean="0">
                <a:solidFill>
                  <a:srgbClr val="898989"/>
                </a:solidFill>
                <a:cs typeface="Arial" pitchFamily="34" charset="0"/>
              </a:rPr>
              <a:pPr eaLnBrk="1" hangingPunct="1"/>
              <a:t>77</a:t>
            </a:fld>
            <a:endParaRPr lang="en-US" sz="1200" smtClean="0">
              <a:solidFill>
                <a:srgbClr val="898989"/>
              </a:solidFill>
            </a:endParaRPr>
          </a:p>
        </p:txBody>
      </p:sp>
      <p:sp>
        <p:nvSpPr>
          <p:cNvPr id="10" name="Rectangle 3"/>
          <p:cNvSpPr txBox="1">
            <a:spLocks noChangeArrowheads="1"/>
          </p:cNvSpPr>
          <p:nvPr/>
        </p:nvSpPr>
        <p:spPr bwMode="auto">
          <a:xfrm>
            <a:off x="4572000" y="1340768"/>
            <a:ext cx="4572000" cy="479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rtl="0" eaLnBrk="1" hangingPunct="1">
              <a:lnSpc>
                <a:spcPct val="90000"/>
              </a:lnSpc>
              <a:spcBef>
                <a:spcPct val="0"/>
              </a:spcBef>
              <a:buFontTx/>
              <a:buNone/>
            </a:pPr>
            <a:r>
              <a:rPr lang="en-US" sz="1700" i="1" dirty="0" smtClean="0">
                <a:solidFill>
                  <a:srgbClr val="00B050"/>
                </a:solidFill>
                <a:latin typeface="Times New Roman" pitchFamily="18" charset="0"/>
                <a:cs typeface="Times New Roman" pitchFamily="18" charset="0"/>
              </a:rPr>
              <a:t>// definition (aka implementation)</a:t>
            </a:r>
          </a:p>
          <a:p>
            <a:pPr algn="l" rtl="0" eaLnBrk="1" hangingPunct="1">
              <a:lnSpc>
                <a:spcPct val="90000"/>
              </a:lnSpc>
              <a:spcBef>
                <a:spcPct val="0"/>
              </a:spcBef>
              <a:buFontTx/>
              <a:buNone/>
            </a:pPr>
            <a:r>
              <a:rPr lang="en-US" sz="1700" i="1" dirty="0" err="1" smtClean="0">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reverse_int</a:t>
            </a:r>
            <a:r>
              <a:rPr lang="en-US" sz="1700" i="1" dirty="0" smtClean="0">
                <a:latin typeface="Times New Roman" pitchFamily="18" charset="0"/>
                <a:cs typeface="Times New Roman" pitchFamily="18" charset="0"/>
              </a:rPr>
              <a:t>(</a:t>
            </a:r>
            <a:r>
              <a:rPr lang="en-US" sz="1700" i="1" dirty="0" err="1">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num</a:t>
            </a: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a:latin typeface="Times New Roman" pitchFamily="18" charset="0"/>
                <a:cs typeface="Times New Roman" pitchFamily="18" charset="0"/>
              </a:rPr>
              <a:t>	</a:t>
            </a:r>
            <a:r>
              <a:rPr lang="en-US" sz="1700" i="1" dirty="0" err="1">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rev = 0;</a:t>
            </a:r>
          </a:p>
          <a:p>
            <a:pPr algn="l" rtl="0" eaLnBrk="1" hangingPunct="1">
              <a:lnSpc>
                <a:spcPct val="90000"/>
              </a:lnSpc>
              <a:spcBef>
                <a:spcPct val="0"/>
              </a:spcBef>
              <a:buFontTx/>
              <a:buNone/>
            </a:pPr>
            <a:endParaRPr lang="en-US" sz="1700" i="1" dirty="0">
              <a:latin typeface="Times New Roman" pitchFamily="18" charset="0"/>
              <a:cs typeface="Times New Roman" pitchFamily="18" charset="0"/>
            </a:endParaRP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	</a:t>
            </a:r>
            <a:r>
              <a:rPr lang="en-US" sz="1700" i="1" dirty="0">
                <a:solidFill>
                  <a:srgbClr val="0070C0"/>
                </a:solidFill>
                <a:latin typeface="Times New Roman" pitchFamily="18" charset="0"/>
                <a:cs typeface="Times New Roman" pitchFamily="18" charset="0"/>
              </a:rPr>
              <a:t>while</a:t>
            </a:r>
            <a:r>
              <a:rPr lang="en-US" sz="1700" i="1" dirty="0" smtClean="0">
                <a:latin typeface="Times New Roman" pitchFamily="18" charset="0"/>
                <a:cs typeface="Times New Roman" pitchFamily="18" charset="0"/>
              </a:rPr>
              <a:t> (rev)</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	……</a:t>
            </a:r>
            <a:endParaRPr lang="en-US" sz="1700" i="1" dirty="0">
              <a:latin typeface="Times New Roman" pitchFamily="18" charset="0"/>
              <a:cs typeface="Times New Roman" pitchFamily="18" charset="0"/>
            </a:endParaRP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	</a:t>
            </a:r>
            <a:r>
              <a:rPr lang="en-US" sz="1700" i="1" dirty="0">
                <a:solidFill>
                  <a:srgbClr val="0070C0"/>
                </a:solidFill>
                <a:latin typeface="Times New Roman" pitchFamily="18" charset="0"/>
                <a:cs typeface="Times New Roman" pitchFamily="18" charset="0"/>
              </a:rPr>
              <a:t>return</a:t>
            </a:r>
            <a:r>
              <a:rPr lang="en-US" sz="1700" i="1" dirty="0" smtClean="0">
                <a:latin typeface="Times New Roman" pitchFamily="18" charset="0"/>
                <a:cs typeface="Times New Roman" pitchFamily="18" charset="0"/>
              </a:rPr>
              <a:t> rev;</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err="1">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get_right_digit</a:t>
            </a:r>
            <a:r>
              <a:rPr lang="en-US" sz="1700" i="1" dirty="0" smtClean="0">
                <a:latin typeface="Times New Roman" pitchFamily="18" charset="0"/>
                <a:cs typeface="Times New Roman" pitchFamily="18" charset="0"/>
              </a:rPr>
              <a:t>(</a:t>
            </a:r>
            <a:r>
              <a:rPr lang="en-US" sz="1700" i="1" dirty="0" err="1">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num</a:t>
            </a:r>
            <a:r>
              <a:rPr lang="en-US" sz="1700" i="1" dirty="0" smtClean="0">
                <a:latin typeface="Times New Roman" pitchFamily="18" charset="0"/>
                <a:cs typeface="Times New Roman" pitchFamily="18" charset="0"/>
              </a:rPr>
              <a:t>, </a:t>
            </a:r>
            <a:r>
              <a:rPr lang="en-US" sz="1700" i="1" dirty="0" err="1">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pos</a:t>
            </a: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	</a:t>
            </a:r>
            <a:r>
              <a:rPr lang="en-US" sz="1700" i="1" dirty="0" err="1">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digit = 0;</a:t>
            </a:r>
          </a:p>
          <a:p>
            <a:pPr algn="l" rtl="0" eaLnBrk="1" hangingPunct="1">
              <a:lnSpc>
                <a:spcPct val="90000"/>
              </a:lnSpc>
              <a:spcBef>
                <a:spcPct val="0"/>
              </a:spcBef>
              <a:buFontTx/>
              <a:buNone/>
            </a:pPr>
            <a:endParaRPr lang="en-US" sz="1700" i="1" dirty="0">
              <a:latin typeface="Times New Roman" pitchFamily="18" charset="0"/>
              <a:cs typeface="Times New Roman" pitchFamily="18" charset="0"/>
            </a:endParaRP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	</a:t>
            </a:r>
            <a:r>
              <a:rPr lang="en-US" sz="1700" i="1" dirty="0">
                <a:solidFill>
                  <a:srgbClr val="0070C0"/>
                </a:solidFill>
                <a:latin typeface="Times New Roman" pitchFamily="18" charset="0"/>
                <a:cs typeface="Times New Roman" pitchFamily="18" charset="0"/>
              </a:rPr>
              <a:t>while</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pos</a:t>
            </a: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	……</a:t>
            </a:r>
          </a:p>
          <a:p>
            <a:pPr algn="l" rtl="0" eaLnBrk="1" hangingPunct="1">
              <a:lnSpc>
                <a:spcPct val="90000"/>
              </a:lnSpc>
              <a:spcBef>
                <a:spcPct val="0"/>
              </a:spcBef>
              <a:buFontTx/>
              <a:buNone/>
            </a:pPr>
            <a:r>
              <a:rPr lang="en-US" sz="1700" i="1" dirty="0">
                <a:latin typeface="Times New Roman" pitchFamily="18" charset="0"/>
                <a:cs typeface="Times New Roman" pitchFamily="18" charset="0"/>
              </a:rPr>
              <a:t>	</a:t>
            </a:r>
            <a:r>
              <a:rPr lang="en-US" sz="1700" i="1" dirty="0">
                <a:solidFill>
                  <a:srgbClr val="0070C0"/>
                </a:solidFill>
                <a:latin typeface="Times New Roman" pitchFamily="18" charset="0"/>
                <a:cs typeface="Times New Roman" pitchFamily="18" charset="0"/>
              </a:rPr>
              <a:t>return</a:t>
            </a:r>
            <a:r>
              <a:rPr lang="en-US" sz="1700" i="1" dirty="0" smtClean="0">
                <a:latin typeface="Times New Roman" pitchFamily="18" charset="0"/>
                <a:cs typeface="Times New Roman" pitchFamily="18" charset="0"/>
              </a:rPr>
              <a:t> digit;</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err="1">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get_left_digit</a:t>
            </a:r>
            <a:r>
              <a:rPr lang="en-US" sz="1700" i="1" dirty="0" smtClean="0">
                <a:latin typeface="Times New Roman" pitchFamily="18" charset="0"/>
                <a:cs typeface="Times New Roman" pitchFamily="18" charset="0"/>
              </a:rPr>
              <a:t>(</a:t>
            </a:r>
            <a:r>
              <a:rPr lang="en-US" sz="1700" i="1" dirty="0" err="1">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num</a:t>
            </a:r>
            <a:r>
              <a:rPr lang="en-US" sz="1700" i="1" dirty="0" smtClean="0">
                <a:latin typeface="Times New Roman" pitchFamily="18" charset="0"/>
                <a:cs typeface="Times New Roman" pitchFamily="18" charset="0"/>
              </a:rPr>
              <a:t>, </a:t>
            </a:r>
            <a:r>
              <a:rPr lang="en-US" sz="1700" i="1" dirty="0" err="1">
                <a:solidFill>
                  <a:srgbClr val="0070C0"/>
                </a:solidFill>
                <a:latin typeface="Times New Roman" pitchFamily="18" charset="0"/>
                <a:cs typeface="Times New Roman" pitchFamily="18" charset="0"/>
              </a:rPr>
              <a:t>int</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pos</a:t>
            </a: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a:latin typeface="Times New Roman" pitchFamily="18" charset="0"/>
                <a:cs typeface="Times New Roman" pitchFamily="18" charset="0"/>
              </a:rPr>
              <a:t>	</a:t>
            </a:r>
            <a:r>
              <a:rPr lang="en-US" sz="1700" i="1" dirty="0">
                <a:solidFill>
                  <a:srgbClr val="0070C0"/>
                </a:solidFill>
                <a:latin typeface="Times New Roman" pitchFamily="18" charset="0"/>
                <a:cs typeface="Times New Roman" pitchFamily="18" charset="0"/>
              </a:rPr>
              <a:t>return</a:t>
            </a:r>
            <a:r>
              <a:rPr lang="en-US" sz="1700"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get_right_digit</a:t>
            </a:r>
            <a:r>
              <a:rPr lang="en-US" sz="1700" i="1" dirty="0" smtClean="0">
                <a:latin typeface="Times New Roman" pitchFamily="18" charset="0"/>
                <a:cs typeface="Times New Roman" pitchFamily="18" charset="0"/>
              </a:rPr>
              <a:t>(</a:t>
            </a:r>
            <a:r>
              <a:rPr lang="en-US" sz="1700" b="1" i="1" dirty="0" err="1" smtClean="0">
                <a:latin typeface="Times New Roman" pitchFamily="18" charset="0"/>
                <a:cs typeface="Times New Roman" pitchFamily="18" charset="0"/>
              </a:rPr>
              <a:t>reverse_int</a:t>
            </a:r>
            <a:r>
              <a:rPr lang="en-US" sz="1700" i="1" dirty="0" smtClean="0">
                <a:latin typeface="Times New Roman" pitchFamily="18" charset="0"/>
                <a:cs typeface="Times New Roman" pitchFamily="18" charset="0"/>
              </a:rPr>
              <a:t>(</a:t>
            </a:r>
            <a:r>
              <a:rPr lang="en-US" sz="1700" i="1" dirty="0" err="1" smtClean="0">
                <a:latin typeface="Times New Roman" pitchFamily="18" charset="0"/>
                <a:cs typeface="Times New Roman" pitchFamily="18" charset="0"/>
              </a:rPr>
              <a:t>num</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pos</a:t>
            </a:r>
            <a:r>
              <a:rPr lang="en-US" sz="1700" i="1" dirty="0" smtClean="0">
                <a:latin typeface="Times New Roman" pitchFamily="18" charset="0"/>
                <a:cs typeface="Times New Roman" pitchFamily="18" charset="0"/>
              </a:rPr>
              <a:t>);</a:t>
            </a:r>
          </a:p>
          <a:p>
            <a:pPr algn="l" rtl="0" eaLnBrk="1" hangingPunct="1">
              <a:lnSpc>
                <a:spcPct val="90000"/>
              </a:lnSpc>
              <a:spcBef>
                <a:spcPct val="0"/>
              </a:spcBef>
              <a:buFontTx/>
              <a:buNone/>
            </a:pPr>
            <a:r>
              <a:rPr lang="en-US" sz="1700" i="1" dirty="0">
                <a:latin typeface="Times New Roman" pitchFamily="18" charset="0"/>
                <a:cs typeface="Times New Roman" pitchFamily="18" charset="0"/>
              </a:rPr>
              <a:t>}</a:t>
            </a:r>
            <a:endParaRPr lang="en-US" sz="1700" i="1" dirty="0" smtClean="0">
              <a:latin typeface="Times New Roman" pitchFamily="18" charset="0"/>
              <a:cs typeface="Times New Roman" pitchFamily="18" charset="0"/>
            </a:endParaRPr>
          </a:p>
        </p:txBody>
      </p:sp>
      <p:sp>
        <p:nvSpPr>
          <p:cNvPr id="5" name="Down Arrow 4"/>
          <p:cNvSpPr/>
          <p:nvPr/>
        </p:nvSpPr>
        <p:spPr>
          <a:xfrm>
            <a:off x="323528" y="3573016"/>
            <a:ext cx="288032" cy="1440160"/>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14" name="Down Arrow 13"/>
          <p:cNvSpPr/>
          <p:nvPr/>
        </p:nvSpPr>
        <p:spPr>
          <a:xfrm>
            <a:off x="323528" y="5013176"/>
            <a:ext cx="268688" cy="288032"/>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15" name="Down Arrow 14"/>
          <p:cNvSpPr/>
          <p:nvPr/>
        </p:nvSpPr>
        <p:spPr>
          <a:xfrm>
            <a:off x="323528" y="5301208"/>
            <a:ext cx="268688" cy="288032"/>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16" name="Down Arrow 15"/>
          <p:cNvSpPr/>
          <p:nvPr/>
        </p:nvSpPr>
        <p:spPr>
          <a:xfrm>
            <a:off x="4572000" y="2132856"/>
            <a:ext cx="288032" cy="1008112"/>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17" name="Down Arrow 16"/>
          <p:cNvSpPr/>
          <p:nvPr/>
        </p:nvSpPr>
        <p:spPr>
          <a:xfrm>
            <a:off x="4572000" y="4005064"/>
            <a:ext cx="288032" cy="1008112"/>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18" name="Down Arrow 17"/>
          <p:cNvSpPr/>
          <p:nvPr/>
        </p:nvSpPr>
        <p:spPr>
          <a:xfrm>
            <a:off x="4572000" y="5805264"/>
            <a:ext cx="288032" cy="288032"/>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19" name="Down Arrow 18"/>
          <p:cNvSpPr/>
          <p:nvPr/>
        </p:nvSpPr>
        <p:spPr>
          <a:xfrm>
            <a:off x="323528" y="5805264"/>
            <a:ext cx="268688" cy="288032"/>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283170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grpId="1" nodeType="clickEffect">
                                  <p:stCondLst>
                                    <p:cond delay="0"/>
                                  </p:stCondLst>
                                  <p:childTnLst>
                                    <p:animEffect transition="out" filter="fade">
                                      <p:cBhvr>
                                        <p:cTn id="46" dur="500" tmFilter="0, 0; .2, .5; .8, .5; 1, 0"/>
                                        <p:tgtEl>
                                          <p:spTgt spid="18"/>
                                        </p:tgtEl>
                                      </p:cBhvr>
                                    </p:animEffect>
                                    <p:animScale>
                                      <p:cBhvr>
                                        <p:cTn id="47" dur="250" autoRev="1" fill="hold"/>
                                        <p:tgtEl>
                                          <p:spTgt spid="18"/>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2"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3" nodeType="clickEffect">
                                  <p:stCondLst>
                                    <p:cond delay="0"/>
                                  </p:stCondLst>
                                  <p:childTnLst>
                                    <p:animEffect transition="out" filter="fad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2" nodeType="clickEffect">
                                  <p:stCondLst>
                                    <p:cond delay="0"/>
                                  </p:stCondLst>
                                  <p:childTnLst>
                                    <p:animEffect transition="out" filter="fade">
                                      <p:cBhvr>
                                        <p:cTn id="61" dur="500" tmFilter="0, 0; .2, .5; .8, .5; 1, 0"/>
                                        <p:tgtEl>
                                          <p:spTgt spid="18"/>
                                        </p:tgtEl>
                                      </p:cBhvr>
                                    </p:animEffect>
                                    <p:animScale>
                                      <p:cBhvr>
                                        <p:cTn id="62" dur="250" autoRev="1" fill="hold"/>
                                        <p:tgtEl>
                                          <p:spTgt spid="18"/>
                                        </p:tgtEl>
                                      </p:cBhvr>
                                      <p:by x="105000" y="105000"/>
                                    </p:animScale>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2"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3" nodeType="clickEffect">
                                  <p:stCondLst>
                                    <p:cond delay="0"/>
                                  </p:stCondLst>
                                  <p:childTnLst>
                                    <p:animEffect transition="out" filter="fade">
                                      <p:cBhvr>
                                        <p:cTn id="71" dur="500"/>
                                        <p:tgtEl>
                                          <p:spTgt spid="17"/>
                                        </p:tgtEl>
                                      </p:cBhvr>
                                    </p:animEffect>
                                    <p:set>
                                      <p:cBhvr>
                                        <p:cTn id="72" dur="1" fill="hold">
                                          <p:stCondLst>
                                            <p:cond delay="499"/>
                                          </p:stCondLst>
                                        </p:cTn>
                                        <p:tgtEl>
                                          <p:spTgt spid="1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3" nodeType="clickEffect">
                                  <p:stCondLst>
                                    <p:cond delay="0"/>
                                  </p:stCondLst>
                                  <p:childTnLst>
                                    <p:animEffect transition="out" filter="fade">
                                      <p:cBhvr>
                                        <p:cTn id="76" dur="500"/>
                                        <p:tgtEl>
                                          <p:spTgt spid="18"/>
                                        </p:tgtEl>
                                      </p:cBhvr>
                                    </p:animEffect>
                                    <p:set>
                                      <p:cBhvr>
                                        <p:cTn id="77" dur="1" fill="hold">
                                          <p:stCondLst>
                                            <p:cond delay="499"/>
                                          </p:stCondLst>
                                        </p:cTn>
                                        <p:tgtEl>
                                          <p:spTgt spid="1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6" grpId="1" animBg="1"/>
      <p:bldP spid="16" grpId="2" animBg="1"/>
      <p:bldP spid="16" grpId="3" animBg="1"/>
      <p:bldP spid="17" grpId="0" animBg="1"/>
      <p:bldP spid="17" grpId="1" animBg="1"/>
      <p:bldP spid="17" grpId="2" animBg="1"/>
      <p:bldP spid="17" grpId="3" animBg="1"/>
      <p:bldP spid="18" grpId="0" animBg="1"/>
      <p:bldP spid="18" grpId="1" animBg="1"/>
      <p:bldP spid="18" grpId="2" animBg="1"/>
      <p:bldP spid="18" grpId="3" animBg="1"/>
      <p:bldP spid="1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7"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AD1B2C3-681D-4BD4-B75E-2465E12E91F4}" type="slidenum">
              <a:rPr lang="he-IL" sz="1200" smtClean="0">
                <a:solidFill>
                  <a:srgbClr val="898989"/>
                </a:solidFill>
                <a:cs typeface="Arial" pitchFamily="34" charset="0"/>
              </a:rPr>
              <a:pPr eaLnBrk="1" hangingPunct="1"/>
              <a:t>78</a:t>
            </a:fld>
            <a:endParaRPr lang="en-US" sz="1200" dirty="0" smtClean="0">
              <a:solidFill>
                <a:srgbClr val="898989"/>
              </a:solidFill>
            </a:endParaRPr>
          </a:p>
        </p:txBody>
      </p:sp>
      <p:sp>
        <p:nvSpPr>
          <p:cNvPr id="8" name="Rectangle 3"/>
          <p:cNvSpPr>
            <a:spLocks noChangeArrowheads="1"/>
          </p:cNvSpPr>
          <p:nvPr/>
        </p:nvSpPr>
        <p:spPr bwMode="auto">
          <a:xfrm>
            <a:off x="685800" y="1371600"/>
            <a:ext cx="800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rtl="0" eaLnBrk="0" hangingPunct="0"/>
            <a:r>
              <a:rPr lang="en-US" sz="1800" dirty="0" smtClean="0">
                <a:latin typeface="Times New Roman" pitchFamily="18" charset="0"/>
                <a:cs typeface="Times New Roman" pitchFamily="18" charset="0"/>
              </a:rPr>
              <a:t>Usually when the code gets too long, it is recommended to divide it to multiple files.</a:t>
            </a:r>
          </a:p>
          <a:p>
            <a:pPr marL="457200" indent="-457200" rtl="0" eaLnBrk="0" hangingPunct="0"/>
            <a:endParaRPr lang="en-US" sz="1800" dirty="0" smtClean="0">
              <a:latin typeface="Times New Roman" pitchFamily="18" charset="0"/>
              <a:cs typeface="Times New Roman" pitchFamily="18" charset="0"/>
            </a:endParaRPr>
          </a:p>
          <a:p>
            <a:pPr marL="457200" indent="-457200" rtl="0" eaLnBrk="0" hangingPunct="0"/>
            <a:r>
              <a:rPr lang="en-US" sz="1800" dirty="0" smtClean="0">
                <a:latin typeface="Times New Roman" pitchFamily="18" charset="0"/>
                <a:cs typeface="Times New Roman" pitchFamily="18" charset="0"/>
              </a:rPr>
              <a:t>For example, we have created a chess program, the program includes:</a:t>
            </a:r>
          </a:p>
          <a:p>
            <a:pPr marL="457200" indent="-457200" rtl="0" eaLnBrk="0" hangingPunct="0">
              <a:buFont typeface="Arial" pitchFamily="34" charset="0"/>
              <a:buChar char="•"/>
            </a:pPr>
            <a:r>
              <a:rPr lang="en-US" sz="1800" dirty="0" smtClean="0">
                <a:latin typeface="Times New Roman" pitchFamily="18" charset="0"/>
                <a:cs typeface="Times New Roman" pitchFamily="18" charset="0"/>
              </a:rPr>
              <a:t>Set of objects and their rules, such as the board, the pieces, and their functions.</a:t>
            </a:r>
          </a:p>
          <a:p>
            <a:pPr marL="457200" indent="-457200" rtl="0" eaLnBrk="0" hangingPunct="0">
              <a:buFont typeface="Arial" pitchFamily="34" charset="0"/>
              <a:buChar char="•"/>
            </a:pPr>
            <a:r>
              <a:rPr lang="en-US" sz="1800" dirty="0" smtClean="0">
                <a:latin typeface="Times New Roman" pitchFamily="18" charset="0"/>
                <a:cs typeface="Times New Roman" pitchFamily="18" charset="0"/>
              </a:rPr>
              <a:t>Printing functions, IO and GUI modules (mouse and keyboard handlers, screen etc.</a:t>
            </a:r>
          </a:p>
          <a:p>
            <a:pPr marL="457200" indent="-457200" rtl="0" eaLnBrk="0" hangingPunct="0">
              <a:buFont typeface="Arial" pitchFamily="34" charset="0"/>
              <a:buChar char="•"/>
            </a:pPr>
            <a:r>
              <a:rPr lang="en-US" sz="1800" dirty="0" smtClean="0">
                <a:latin typeface="Times New Roman" pitchFamily="18" charset="0"/>
                <a:cs typeface="Times New Roman" pitchFamily="18" charset="0"/>
              </a:rPr>
              <a:t>A special object which contains a list of moves done by the players</a:t>
            </a:r>
          </a:p>
          <a:p>
            <a:pPr marL="457200" indent="-457200" rtl="0" eaLnBrk="0" hangingPunct="0">
              <a:buFont typeface="Arial" pitchFamily="34" charset="0"/>
              <a:buChar char="•"/>
            </a:pPr>
            <a:r>
              <a:rPr lang="en-US" sz="1800" dirty="0" smtClean="0">
                <a:latin typeface="Times New Roman" pitchFamily="18" charset="0"/>
                <a:cs typeface="Times New Roman" pitchFamily="18" charset="0"/>
              </a:rPr>
              <a:t>Computer side algorithms …</a:t>
            </a:r>
          </a:p>
          <a:p>
            <a:pPr marL="457200" indent="-457200" rtl="0" eaLnBrk="0" hangingPunct="0">
              <a:buFont typeface="Arial" pitchFamily="34" charset="0"/>
              <a:buChar char="•"/>
            </a:pPr>
            <a:endParaRPr lang="en-US" sz="1800" dirty="0" smtClean="0">
              <a:latin typeface="Times New Roman" pitchFamily="18" charset="0"/>
              <a:cs typeface="Times New Roman" pitchFamily="18" charset="0"/>
            </a:endParaRPr>
          </a:p>
          <a:p>
            <a:pPr marL="457200" indent="-457200" rtl="0" eaLnBrk="0" hangingPunct="0"/>
            <a:r>
              <a:rPr lang="en-US" sz="1800" dirty="0" smtClean="0">
                <a:latin typeface="Times New Roman" pitchFamily="18" charset="0"/>
                <a:cs typeface="Times New Roman" pitchFamily="18" charset="0"/>
              </a:rPr>
              <a:t>		and so on … it is recommended to set the modules in the following way:</a:t>
            </a:r>
            <a:endParaRPr lang="en-US" sz="1800" dirty="0">
              <a:latin typeface="Times New Roman" pitchFamily="18" charset="0"/>
              <a:cs typeface="Times New Roman" pitchFamily="18" charset="0"/>
            </a:endParaRPr>
          </a:p>
        </p:txBody>
      </p:sp>
      <p:sp>
        <p:nvSpPr>
          <p:cNvPr id="10" name="Rectangle 68"/>
          <p:cNvSpPr>
            <a:spLocks noChangeArrowheads="1"/>
          </p:cNvSpPr>
          <p:nvPr/>
        </p:nvSpPr>
        <p:spPr bwMode="auto">
          <a:xfrm>
            <a:off x="304800" y="381000"/>
            <a:ext cx="55752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r>
              <a:rPr lang="en-US" sz="3600" b="1" dirty="0" smtClean="0">
                <a:latin typeface="Times New Roman" pitchFamily="18" charset="0"/>
                <a:cs typeface="Times New Roman" pitchFamily="18" charset="0"/>
              </a:rPr>
              <a:t>Modular usage of functions</a:t>
            </a:r>
            <a:endParaRPr lang="en-US" sz="3600" b="1" dirty="0">
              <a:latin typeface="Times New Roman" pitchFamily="18" charset="0"/>
              <a:cs typeface="Times New Roman" pitchFamily="18" charset="0"/>
            </a:endParaRPr>
          </a:p>
        </p:txBody>
      </p:sp>
      <p:sp>
        <p:nvSpPr>
          <p:cNvPr id="11" name="מלבן עם פינות אלכסוניות מעוגלות 10"/>
          <p:cNvSpPr/>
          <p:nvPr/>
        </p:nvSpPr>
        <p:spPr>
          <a:xfrm>
            <a:off x="1066800" y="4572000"/>
            <a:ext cx="1219200" cy="1712641"/>
          </a:xfrm>
          <a:prstGeom prst="round2DiagRect">
            <a:avLst/>
          </a:prstGeom>
        </p:spPr>
        <p:style>
          <a:lnRef idx="2">
            <a:schemeClr val="accent1"/>
          </a:lnRef>
          <a:fillRef idx="1">
            <a:schemeClr val="lt1"/>
          </a:fillRef>
          <a:effectRef idx="0">
            <a:schemeClr val="accent1"/>
          </a:effectRef>
          <a:fontRef idx="minor">
            <a:schemeClr val="dk1"/>
          </a:fontRef>
        </p:style>
        <p:txBody>
          <a:bodyPr rtlCol="1" anchor="t"/>
          <a:lstStyle/>
          <a:p>
            <a:pPr rtl="0"/>
            <a:r>
              <a:rPr lang="en-US" sz="1000" b="1" dirty="0" smtClean="0"/>
              <a:t>#include “</a:t>
            </a:r>
            <a:r>
              <a:rPr lang="en-US" sz="1000" b="1" dirty="0" err="1" smtClean="0"/>
              <a:t>io.h</a:t>
            </a:r>
            <a:r>
              <a:rPr lang="en-US" sz="1000" b="1" dirty="0" smtClean="0"/>
              <a:t>”</a:t>
            </a:r>
          </a:p>
          <a:p>
            <a:pPr rtl="0"/>
            <a:r>
              <a:rPr lang="en-US" sz="1000" b="1" dirty="0" smtClean="0"/>
              <a:t>#include “</a:t>
            </a:r>
            <a:r>
              <a:rPr lang="en-US" sz="1000" b="1" dirty="0" err="1" smtClean="0"/>
              <a:t>gui.h</a:t>
            </a:r>
            <a:r>
              <a:rPr lang="en-US" sz="1000" b="1" dirty="0" smtClean="0"/>
              <a:t>”</a:t>
            </a:r>
          </a:p>
          <a:p>
            <a:pPr rtl="0"/>
            <a:r>
              <a:rPr lang="en-US" sz="1000" b="1" dirty="0" smtClean="0"/>
              <a:t>#include ….</a:t>
            </a:r>
          </a:p>
          <a:p>
            <a:pPr rtl="0"/>
            <a:endParaRPr lang="en-US" sz="1000" b="1" dirty="0"/>
          </a:p>
          <a:p>
            <a:pPr rtl="0"/>
            <a:r>
              <a:rPr lang="en-US" sz="1000" b="1" dirty="0" smtClean="0"/>
              <a:t>void func1();</a:t>
            </a:r>
          </a:p>
          <a:p>
            <a:pPr rtl="0"/>
            <a:r>
              <a:rPr lang="en-US" sz="1000" b="1" dirty="0" smtClean="0"/>
              <a:t>void func2(..);</a:t>
            </a:r>
          </a:p>
          <a:p>
            <a:pPr rtl="0"/>
            <a:endParaRPr lang="en-US" sz="1000" b="1" dirty="0"/>
          </a:p>
          <a:p>
            <a:pPr rtl="0"/>
            <a:r>
              <a:rPr lang="en-US" sz="1000" b="1" dirty="0" err="1" smtClean="0"/>
              <a:t>int</a:t>
            </a:r>
            <a:r>
              <a:rPr lang="en-US" sz="1000" b="1" dirty="0" smtClean="0"/>
              <a:t> main()</a:t>
            </a:r>
          </a:p>
          <a:p>
            <a:pPr rtl="0"/>
            <a:r>
              <a:rPr lang="en-US" sz="1000" b="1" dirty="0" smtClean="0"/>
              <a:t>{</a:t>
            </a:r>
          </a:p>
          <a:p>
            <a:pPr rtl="0"/>
            <a:r>
              <a:rPr lang="en-US" sz="1000" b="1" dirty="0"/>
              <a:t> </a:t>
            </a:r>
            <a:r>
              <a:rPr lang="en-US" sz="1000" b="1" dirty="0" smtClean="0"/>
              <a:t>   …</a:t>
            </a:r>
            <a:endParaRPr lang="he-IL" sz="1000" b="1" dirty="0"/>
          </a:p>
        </p:txBody>
      </p:sp>
      <p:sp>
        <p:nvSpPr>
          <p:cNvPr id="12" name="מלבן עם פינות אלכסוניות מעוגלות 11"/>
          <p:cNvSpPr/>
          <p:nvPr/>
        </p:nvSpPr>
        <p:spPr>
          <a:xfrm>
            <a:off x="2457450" y="4572000"/>
            <a:ext cx="1219200" cy="1712641"/>
          </a:xfrm>
          <a:prstGeom prst="round2DiagRect">
            <a:avLst/>
          </a:prstGeom>
        </p:spPr>
        <p:style>
          <a:lnRef idx="2">
            <a:schemeClr val="accent1"/>
          </a:lnRef>
          <a:fillRef idx="1">
            <a:schemeClr val="lt1"/>
          </a:fillRef>
          <a:effectRef idx="0">
            <a:schemeClr val="accent1"/>
          </a:effectRef>
          <a:fontRef idx="minor">
            <a:schemeClr val="dk1"/>
          </a:fontRef>
        </p:style>
        <p:txBody>
          <a:bodyPr rtlCol="1" anchor="t"/>
          <a:lstStyle/>
          <a:p>
            <a:pPr rtl="0"/>
            <a:r>
              <a:rPr lang="en-US" sz="1000" b="1" dirty="0" smtClean="0"/>
              <a:t>// </a:t>
            </a:r>
            <a:r>
              <a:rPr lang="en-US" sz="1000" b="1" dirty="0" err="1" smtClean="0"/>
              <a:t>declerations</a:t>
            </a:r>
            <a:endParaRPr lang="en-US" sz="1000" b="1" dirty="0" smtClean="0"/>
          </a:p>
          <a:p>
            <a:pPr rtl="0"/>
            <a:endParaRPr lang="en-US" sz="1000" b="1" dirty="0" smtClean="0"/>
          </a:p>
          <a:p>
            <a:pPr rtl="0"/>
            <a:endParaRPr lang="en-US" sz="1000" b="1" dirty="0"/>
          </a:p>
          <a:p>
            <a:pPr rtl="0"/>
            <a:r>
              <a:rPr lang="en-US" sz="1000" b="1" dirty="0" err="1" smtClean="0"/>
              <a:t>int</a:t>
            </a:r>
            <a:r>
              <a:rPr lang="en-US" sz="1000" b="1" dirty="0" smtClean="0"/>
              <a:t> </a:t>
            </a:r>
            <a:r>
              <a:rPr lang="en-US" sz="1000" b="1" dirty="0" err="1" smtClean="0"/>
              <a:t>keypress</a:t>
            </a:r>
            <a:r>
              <a:rPr lang="en-US" sz="1000" b="1" dirty="0" smtClean="0"/>
              <a:t>(..);</a:t>
            </a:r>
          </a:p>
          <a:p>
            <a:pPr rtl="0"/>
            <a:r>
              <a:rPr lang="en-US" sz="1000" b="1" dirty="0" err="1" smtClean="0"/>
              <a:t>int</a:t>
            </a:r>
            <a:r>
              <a:rPr lang="en-US" sz="1000" b="1" dirty="0" smtClean="0"/>
              <a:t> </a:t>
            </a:r>
            <a:r>
              <a:rPr lang="en-US" sz="1000" b="1" dirty="0" err="1" smtClean="0"/>
              <a:t>mousein</a:t>
            </a:r>
            <a:r>
              <a:rPr lang="en-US" sz="1000" b="1" dirty="0" smtClean="0"/>
              <a:t>(..);</a:t>
            </a:r>
          </a:p>
          <a:p>
            <a:pPr rtl="0"/>
            <a:r>
              <a:rPr lang="en-US" sz="1000" b="1" dirty="0" smtClean="0"/>
              <a:t>..</a:t>
            </a:r>
          </a:p>
          <a:p>
            <a:pPr rtl="0"/>
            <a:endParaRPr lang="en-US" sz="1000" b="1" dirty="0"/>
          </a:p>
          <a:p>
            <a:pPr rtl="0"/>
            <a:endParaRPr lang="he-IL" sz="1000" b="1" dirty="0"/>
          </a:p>
        </p:txBody>
      </p:sp>
      <p:sp>
        <p:nvSpPr>
          <p:cNvPr id="13" name="מלבן עם פינות אלכסוניות מעוגלות 12"/>
          <p:cNvSpPr/>
          <p:nvPr/>
        </p:nvSpPr>
        <p:spPr>
          <a:xfrm>
            <a:off x="3848100" y="4572000"/>
            <a:ext cx="1219200" cy="1712641"/>
          </a:xfrm>
          <a:prstGeom prst="round2DiagRect">
            <a:avLst/>
          </a:prstGeom>
        </p:spPr>
        <p:style>
          <a:lnRef idx="2">
            <a:schemeClr val="accent1"/>
          </a:lnRef>
          <a:fillRef idx="1">
            <a:schemeClr val="lt1"/>
          </a:fillRef>
          <a:effectRef idx="0">
            <a:schemeClr val="accent1"/>
          </a:effectRef>
          <a:fontRef idx="minor">
            <a:schemeClr val="dk1"/>
          </a:fontRef>
        </p:style>
        <p:txBody>
          <a:bodyPr rtlCol="1" anchor="t"/>
          <a:lstStyle/>
          <a:p>
            <a:pPr rtl="0"/>
            <a:r>
              <a:rPr lang="en-US" sz="1000" b="1" dirty="0" smtClean="0"/>
              <a:t>// </a:t>
            </a:r>
            <a:r>
              <a:rPr lang="en-US" b="1" dirty="0" smtClean="0"/>
              <a:t>implementations</a:t>
            </a:r>
            <a:endParaRPr lang="en-US" sz="1000" b="1" dirty="0" smtClean="0"/>
          </a:p>
          <a:p>
            <a:pPr rtl="0"/>
            <a:r>
              <a:rPr lang="en-US" sz="1000" b="1" dirty="0" smtClean="0"/>
              <a:t>#include “</a:t>
            </a:r>
            <a:r>
              <a:rPr lang="en-US" sz="1000" b="1" dirty="0" err="1" smtClean="0"/>
              <a:t>io.h</a:t>
            </a:r>
            <a:r>
              <a:rPr lang="en-US" sz="1000" b="1" dirty="0" smtClean="0"/>
              <a:t>”</a:t>
            </a:r>
            <a:endParaRPr lang="en-US" sz="1000" b="1" dirty="0"/>
          </a:p>
          <a:p>
            <a:pPr rtl="0"/>
            <a:endParaRPr lang="en-US" sz="1000" b="1" dirty="0" smtClean="0"/>
          </a:p>
          <a:p>
            <a:pPr rtl="0"/>
            <a:r>
              <a:rPr lang="en-US" sz="1000" b="1" dirty="0" err="1" smtClean="0"/>
              <a:t>int</a:t>
            </a:r>
            <a:r>
              <a:rPr lang="en-US" sz="1000" b="1" dirty="0" smtClean="0"/>
              <a:t> </a:t>
            </a:r>
            <a:r>
              <a:rPr lang="en-US" sz="1000" b="1" dirty="0" err="1" smtClean="0"/>
              <a:t>keyperss</a:t>
            </a:r>
            <a:r>
              <a:rPr lang="en-US" sz="1000" b="1" dirty="0" smtClean="0"/>
              <a:t>(..)</a:t>
            </a:r>
          </a:p>
          <a:p>
            <a:pPr rtl="0"/>
            <a:r>
              <a:rPr lang="en-US" sz="1000" b="1" dirty="0" smtClean="0"/>
              <a:t>{</a:t>
            </a:r>
          </a:p>
          <a:p>
            <a:pPr rtl="0"/>
            <a:r>
              <a:rPr lang="en-US" sz="1000" b="1" dirty="0" smtClean="0"/>
              <a:t>    …</a:t>
            </a:r>
          </a:p>
          <a:p>
            <a:pPr rtl="0"/>
            <a:r>
              <a:rPr lang="en-US" sz="1000" b="1" dirty="0" smtClean="0"/>
              <a:t>}</a:t>
            </a:r>
          </a:p>
          <a:p>
            <a:pPr rtl="0"/>
            <a:r>
              <a:rPr lang="en-US" sz="1000" b="1" dirty="0" err="1" smtClean="0"/>
              <a:t>int</a:t>
            </a:r>
            <a:r>
              <a:rPr lang="en-US" sz="1000" b="1" dirty="0" smtClean="0"/>
              <a:t> </a:t>
            </a:r>
            <a:r>
              <a:rPr lang="en-US" sz="1000" b="1" dirty="0" err="1" smtClean="0"/>
              <a:t>mousein</a:t>
            </a:r>
            <a:r>
              <a:rPr lang="en-US" sz="1000" b="1" dirty="0" smtClean="0"/>
              <a:t>(..)</a:t>
            </a:r>
          </a:p>
          <a:p>
            <a:pPr rtl="0"/>
            <a:r>
              <a:rPr lang="en-US" sz="1000" b="1" dirty="0" smtClean="0"/>
              <a:t>{</a:t>
            </a:r>
          </a:p>
          <a:p>
            <a:pPr rtl="0"/>
            <a:r>
              <a:rPr lang="en-US" sz="1000" b="1" dirty="0"/>
              <a:t> </a:t>
            </a:r>
            <a:r>
              <a:rPr lang="en-US" sz="1000" b="1" dirty="0" smtClean="0"/>
              <a:t>   …</a:t>
            </a:r>
          </a:p>
        </p:txBody>
      </p:sp>
      <p:sp>
        <p:nvSpPr>
          <p:cNvPr id="15" name="TextBox 14"/>
          <p:cNvSpPr txBox="1"/>
          <p:nvPr/>
        </p:nvSpPr>
        <p:spPr>
          <a:xfrm>
            <a:off x="1066800" y="4310390"/>
            <a:ext cx="914400" cy="261610"/>
          </a:xfrm>
          <a:prstGeom prst="rect">
            <a:avLst/>
          </a:prstGeom>
          <a:noFill/>
        </p:spPr>
        <p:txBody>
          <a:bodyPr wrap="square" rtlCol="1">
            <a:spAutoFit/>
          </a:bodyPr>
          <a:lstStyle/>
          <a:p>
            <a:r>
              <a:rPr lang="en-US" sz="1100" b="1" dirty="0" err="1" smtClean="0"/>
              <a:t>Main.c</a:t>
            </a:r>
            <a:endParaRPr lang="he-IL" sz="1100" b="1" dirty="0"/>
          </a:p>
        </p:txBody>
      </p:sp>
      <p:sp>
        <p:nvSpPr>
          <p:cNvPr id="16" name="TextBox 15"/>
          <p:cNvSpPr txBox="1"/>
          <p:nvPr/>
        </p:nvSpPr>
        <p:spPr>
          <a:xfrm>
            <a:off x="2482822" y="4310390"/>
            <a:ext cx="914400" cy="261610"/>
          </a:xfrm>
          <a:prstGeom prst="rect">
            <a:avLst/>
          </a:prstGeom>
          <a:noFill/>
        </p:spPr>
        <p:txBody>
          <a:bodyPr wrap="square" rtlCol="1">
            <a:spAutoFit/>
          </a:bodyPr>
          <a:lstStyle/>
          <a:p>
            <a:r>
              <a:rPr lang="en-US" sz="1100" b="1" dirty="0" err="1" smtClean="0"/>
              <a:t>io.h</a:t>
            </a:r>
            <a:endParaRPr lang="he-IL" sz="1100" b="1" dirty="0"/>
          </a:p>
        </p:txBody>
      </p:sp>
      <p:sp>
        <p:nvSpPr>
          <p:cNvPr id="17" name="מלבן עם פינות אלכסוניות מעוגלות 16"/>
          <p:cNvSpPr/>
          <p:nvPr/>
        </p:nvSpPr>
        <p:spPr>
          <a:xfrm>
            <a:off x="5238750" y="4572000"/>
            <a:ext cx="1219200" cy="1712641"/>
          </a:xfrm>
          <a:prstGeom prst="round2DiagRect">
            <a:avLst/>
          </a:prstGeom>
        </p:spPr>
        <p:style>
          <a:lnRef idx="2">
            <a:schemeClr val="accent1"/>
          </a:lnRef>
          <a:fillRef idx="1">
            <a:schemeClr val="lt1"/>
          </a:fillRef>
          <a:effectRef idx="0">
            <a:schemeClr val="accent1"/>
          </a:effectRef>
          <a:fontRef idx="minor">
            <a:schemeClr val="dk1"/>
          </a:fontRef>
        </p:style>
        <p:txBody>
          <a:bodyPr rtlCol="1" anchor="t"/>
          <a:lstStyle/>
          <a:p>
            <a:pPr rtl="0"/>
            <a:r>
              <a:rPr lang="en-US" sz="1000" b="1" dirty="0" smtClean="0"/>
              <a:t>// </a:t>
            </a:r>
            <a:r>
              <a:rPr lang="en-US" sz="1000" b="1" dirty="0" err="1" smtClean="0"/>
              <a:t>declerations</a:t>
            </a:r>
            <a:endParaRPr lang="en-US" sz="1000" b="1" dirty="0" smtClean="0"/>
          </a:p>
          <a:p>
            <a:pPr rtl="0"/>
            <a:endParaRPr lang="en-US" sz="1000" b="1" dirty="0" smtClean="0"/>
          </a:p>
          <a:p>
            <a:pPr rtl="0"/>
            <a:endParaRPr lang="en-US" sz="1000" b="1" dirty="0"/>
          </a:p>
          <a:p>
            <a:pPr rtl="0"/>
            <a:r>
              <a:rPr lang="en-US" sz="1000" b="1" dirty="0" err="1" smtClean="0"/>
              <a:t>int</a:t>
            </a:r>
            <a:r>
              <a:rPr lang="en-US" sz="1000" b="1" dirty="0" smtClean="0"/>
              <a:t> print(..);</a:t>
            </a:r>
          </a:p>
          <a:p>
            <a:pPr rtl="0"/>
            <a:r>
              <a:rPr lang="en-US" sz="1000" b="1" dirty="0" err="1" smtClean="0"/>
              <a:t>int</a:t>
            </a:r>
            <a:r>
              <a:rPr lang="en-US" sz="1000" b="1" dirty="0" smtClean="0"/>
              <a:t> clear(..);</a:t>
            </a:r>
          </a:p>
          <a:p>
            <a:pPr rtl="0"/>
            <a:r>
              <a:rPr lang="en-US" sz="1000" b="1" dirty="0" smtClean="0"/>
              <a:t>..</a:t>
            </a:r>
          </a:p>
          <a:p>
            <a:pPr rtl="0"/>
            <a:endParaRPr lang="en-US" sz="1000" b="1" dirty="0"/>
          </a:p>
          <a:p>
            <a:pPr rtl="0"/>
            <a:endParaRPr lang="he-IL" sz="1000" b="1" dirty="0"/>
          </a:p>
        </p:txBody>
      </p:sp>
      <p:sp>
        <p:nvSpPr>
          <p:cNvPr id="18" name="מלבן עם פינות אלכסוניות מעוגלות 17"/>
          <p:cNvSpPr/>
          <p:nvPr/>
        </p:nvSpPr>
        <p:spPr>
          <a:xfrm>
            <a:off x="6629400" y="4572000"/>
            <a:ext cx="1219200" cy="1712641"/>
          </a:xfrm>
          <a:prstGeom prst="round2DiagRect">
            <a:avLst/>
          </a:prstGeom>
        </p:spPr>
        <p:style>
          <a:lnRef idx="2">
            <a:schemeClr val="accent1"/>
          </a:lnRef>
          <a:fillRef idx="1">
            <a:schemeClr val="lt1"/>
          </a:fillRef>
          <a:effectRef idx="0">
            <a:schemeClr val="accent1"/>
          </a:effectRef>
          <a:fontRef idx="minor">
            <a:schemeClr val="dk1"/>
          </a:fontRef>
        </p:style>
        <p:txBody>
          <a:bodyPr rtlCol="1" anchor="t"/>
          <a:lstStyle/>
          <a:p>
            <a:pPr rtl="0"/>
            <a:r>
              <a:rPr lang="en-US" sz="1000" b="1" dirty="0" smtClean="0"/>
              <a:t>// </a:t>
            </a:r>
            <a:r>
              <a:rPr lang="en-US" b="1" dirty="0" smtClean="0"/>
              <a:t>implementations</a:t>
            </a:r>
            <a:endParaRPr lang="en-US" sz="1000" b="1" dirty="0" smtClean="0"/>
          </a:p>
          <a:p>
            <a:pPr rtl="0"/>
            <a:r>
              <a:rPr lang="en-US" sz="1000" b="1" dirty="0" smtClean="0"/>
              <a:t>#include “</a:t>
            </a:r>
            <a:r>
              <a:rPr lang="en-US" sz="1000" b="1" dirty="0" err="1" smtClean="0"/>
              <a:t>gui.h</a:t>
            </a:r>
            <a:r>
              <a:rPr lang="en-US" sz="1000" b="1" dirty="0" smtClean="0"/>
              <a:t>”</a:t>
            </a:r>
          </a:p>
          <a:p>
            <a:pPr rtl="0"/>
            <a:endParaRPr lang="en-US" sz="1000" b="1" dirty="0"/>
          </a:p>
          <a:p>
            <a:pPr rtl="0"/>
            <a:r>
              <a:rPr lang="en-US" sz="1000" b="1" dirty="0" err="1" smtClean="0"/>
              <a:t>int</a:t>
            </a:r>
            <a:r>
              <a:rPr lang="en-US" sz="1000" b="1" dirty="0" smtClean="0"/>
              <a:t> print(..)</a:t>
            </a:r>
          </a:p>
          <a:p>
            <a:pPr rtl="0"/>
            <a:r>
              <a:rPr lang="en-US" sz="1000" b="1" dirty="0" smtClean="0"/>
              <a:t>{</a:t>
            </a:r>
          </a:p>
          <a:p>
            <a:pPr rtl="0"/>
            <a:r>
              <a:rPr lang="en-US" sz="1000" b="1" dirty="0" smtClean="0"/>
              <a:t>    …</a:t>
            </a:r>
          </a:p>
          <a:p>
            <a:pPr rtl="0"/>
            <a:r>
              <a:rPr lang="en-US" sz="1000" b="1" dirty="0" smtClean="0"/>
              <a:t>}</a:t>
            </a:r>
          </a:p>
          <a:p>
            <a:pPr rtl="0"/>
            <a:r>
              <a:rPr lang="en-US" sz="1000" b="1" dirty="0" err="1" smtClean="0"/>
              <a:t>int</a:t>
            </a:r>
            <a:r>
              <a:rPr lang="en-US" sz="1000" b="1" dirty="0" smtClean="0"/>
              <a:t> clear(..)</a:t>
            </a:r>
          </a:p>
          <a:p>
            <a:pPr rtl="0"/>
            <a:r>
              <a:rPr lang="en-US" sz="1000" b="1" dirty="0" smtClean="0"/>
              <a:t>{</a:t>
            </a:r>
          </a:p>
          <a:p>
            <a:pPr rtl="0"/>
            <a:r>
              <a:rPr lang="en-US" sz="1000" b="1" dirty="0" smtClean="0"/>
              <a:t>    …</a:t>
            </a:r>
            <a:endParaRPr lang="he-IL" sz="1000" b="1" dirty="0"/>
          </a:p>
        </p:txBody>
      </p:sp>
      <p:sp>
        <p:nvSpPr>
          <p:cNvPr id="19" name="TextBox 18"/>
          <p:cNvSpPr txBox="1"/>
          <p:nvPr/>
        </p:nvSpPr>
        <p:spPr>
          <a:xfrm>
            <a:off x="3962400" y="4293488"/>
            <a:ext cx="914400" cy="261610"/>
          </a:xfrm>
          <a:prstGeom prst="rect">
            <a:avLst/>
          </a:prstGeom>
          <a:noFill/>
        </p:spPr>
        <p:txBody>
          <a:bodyPr wrap="square" rtlCol="1">
            <a:spAutoFit/>
          </a:bodyPr>
          <a:lstStyle/>
          <a:p>
            <a:r>
              <a:rPr lang="en-US" sz="1100" b="1" dirty="0" err="1" smtClean="0"/>
              <a:t>io.c</a:t>
            </a:r>
            <a:endParaRPr lang="he-IL" sz="1100" b="1" dirty="0"/>
          </a:p>
        </p:txBody>
      </p:sp>
      <p:sp>
        <p:nvSpPr>
          <p:cNvPr id="20" name="TextBox 19"/>
          <p:cNvSpPr txBox="1"/>
          <p:nvPr/>
        </p:nvSpPr>
        <p:spPr>
          <a:xfrm>
            <a:off x="5334000" y="4293488"/>
            <a:ext cx="914400" cy="261610"/>
          </a:xfrm>
          <a:prstGeom prst="rect">
            <a:avLst/>
          </a:prstGeom>
          <a:noFill/>
        </p:spPr>
        <p:txBody>
          <a:bodyPr wrap="square" rtlCol="1">
            <a:spAutoFit/>
          </a:bodyPr>
          <a:lstStyle/>
          <a:p>
            <a:r>
              <a:rPr lang="en-US" sz="1100" b="1" dirty="0" err="1" smtClean="0"/>
              <a:t>gui.h</a:t>
            </a:r>
            <a:endParaRPr lang="he-IL" sz="1100" b="1" dirty="0"/>
          </a:p>
        </p:txBody>
      </p:sp>
      <p:sp>
        <p:nvSpPr>
          <p:cNvPr id="21" name="TextBox 20"/>
          <p:cNvSpPr txBox="1"/>
          <p:nvPr/>
        </p:nvSpPr>
        <p:spPr>
          <a:xfrm>
            <a:off x="6705600" y="4293488"/>
            <a:ext cx="914400" cy="261610"/>
          </a:xfrm>
          <a:prstGeom prst="rect">
            <a:avLst/>
          </a:prstGeom>
          <a:noFill/>
        </p:spPr>
        <p:txBody>
          <a:bodyPr wrap="square" rtlCol="1">
            <a:spAutoFit/>
          </a:bodyPr>
          <a:lstStyle/>
          <a:p>
            <a:r>
              <a:rPr lang="en-US" sz="1100" b="1" dirty="0" err="1" smtClean="0"/>
              <a:t>gui.c</a:t>
            </a:r>
            <a:endParaRPr lang="he-IL" sz="1100" b="1" dirty="0"/>
          </a:p>
        </p:txBody>
      </p:sp>
    </p:spTree>
    <p:extLst>
      <p:ext uri="{BB962C8B-B14F-4D97-AF65-F5344CB8AC3E}">
        <p14:creationId xmlns:p14="http://schemas.microsoft.com/office/powerpoint/2010/main" val="12942645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t>Copyright @ 2007 Real Time College</a:t>
            </a:r>
          </a:p>
        </p:txBody>
      </p:sp>
      <p:sp>
        <p:nvSpPr>
          <p:cNvPr id="1730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357A6014-8EE4-49CA-B213-6A9557B6B145}" type="slidenum">
              <a:rPr lang="he-IL" sz="1200" smtClean="0">
                <a:solidFill>
                  <a:srgbClr val="898989"/>
                </a:solidFill>
                <a:cs typeface="Arial" pitchFamily="34" charset="0"/>
              </a:rPr>
              <a:pPr eaLnBrk="1" hangingPunct="1"/>
              <a:t>79</a:t>
            </a:fld>
            <a:endParaRPr lang="en-US" sz="1200" smtClean="0">
              <a:solidFill>
                <a:srgbClr val="898989"/>
              </a:solidFill>
            </a:endParaRPr>
          </a:p>
        </p:txBody>
      </p:sp>
      <p:sp>
        <p:nvSpPr>
          <p:cNvPr id="173060" name="Rectangle 2"/>
          <p:cNvSpPr>
            <a:spLocks noChangeArrowheads="1"/>
          </p:cNvSpPr>
          <p:nvPr/>
        </p:nvSpPr>
        <p:spPr bwMode="auto">
          <a:xfrm>
            <a:off x="280988" y="3810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r>
              <a:rPr lang="en-US" sz="3600" b="1">
                <a:latin typeface="Times New Roman" pitchFamily="18" charset="0"/>
              </a:rPr>
              <a:t>Interface Versus Implementation</a:t>
            </a:r>
          </a:p>
        </p:txBody>
      </p:sp>
      <p:sp>
        <p:nvSpPr>
          <p:cNvPr id="173061" name="Rectangle 3"/>
          <p:cNvSpPr>
            <a:spLocks noChangeArrowheads="1"/>
          </p:cNvSpPr>
          <p:nvPr/>
        </p:nvSpPr>
        <p:spPr bwMode="auto">
          <a:xfrm>
            <a:off x="609600" y="1524000"/>
            <a:ext cx="8077200"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a:spcBef>
                <a:spcPct val="50000"/>
              </a:spcBef>
            </a:pPr>
            <a:r>
              <a:rPr lang="en-US" sz="1800" dirty="0">
                <a:solidFill>
                  <a:srgbClr val="000000"/>
                </a:solidFill>
                <a:latin typeface="Times New Roman" pitchFamily="18" charset="0"/>
                <a:cs typeface="Times New Roman" pitchFamily="18" charset="0"/>
              </a:rPr>
              <a:t>Each function that you declare must have an implementation.</a:t>
            </a:r>
            <a:endParaRPr lang="en-US" sz="1800" dirty="0" smtClean="0">
              <a:solidFill>
                <a:srgbClr val="000000"/>
              </a:solidFill>
              <a:latin typeface="Times New Roman" pitchFamily="18" charset="0"/>
            </a:endParaRPr>
          </a:p>
          <a:p>
            <a:pPr rtl="0">
              <a:spcBef>
                <a:spcPct val="50000"/>
              </a:spcBef>
            </a:pPr>
            <a:r>
              <a:rPr lang="en-US" sz="1800" dirty="0" smtClean="0">
                <a:solidFill>
                  <a:srgbClr val="000000"/>
                </a:solidFill>
                <a:latin typeface="Times New Roman" pitchFamily="18" charset="0"/>
              </a:rPr>
              <a:t>Usually </a:t>
            </a:r>
            <a:r>
              <a:rPr lang="en-US" sz="1800" dirty="0">
                <a:solidFill>
                  <a:srgbClr val="000000"/>
                </a:solidFill>
                <a:latin typeface="Times New Roman" pitchFamily="18" charset="0"/>
              </a:rPr>
              <a:t>the decelerations are </a:t>
            </a:r>
            <a:r>
              <a:rPr lang="en-US" sz="1800" dirty="0" smtClean="0">
                <a:solidFill>
                  <a:srgbClr val="000000"/>
                </a:solidFill>
                <a:latin typeface="Times New Roman" pitchFamily="18" charset="0"/>
              </a:rPr>
              <a:t>stored in </a:t>
            </a:r>
            <a:r>
              <a:rPr lang="en-US" sz="1800" dirty="0">
                <a:solidFill>
                  <a:srgbClr val="000000"/>
                </a:solidFill>
                <a:latin typeface="Times New Roman" pitchFamily="18" charset="0"/>
              </a:rPr>
              <a:t>a header file - *.h </a:t>
            </a:r>
            <a:r>
              <a:rPr lang="en-US" sz="1800" dirty="0" smtClean="0">
                <a:solidFill>
                  <a:srgbClr val="000000"/>
                </a:solidFill>
                <a:latin typeface="Times New Roman" pitchFamily="18" charset="0"/>
              </a:rPr>
              <a:t>(</a:t>
            </a:r>
            <a:r>
              <a:rPr lang="en-US" sz="1800" dirty="0" err="1" smtClean="0">
                <a:solidFill>
                  <a:srgbClr val="000000"/>
                </a:solidFill>
                <a:latin typeface="Times New Roman" pitchFamily="18" charset="0"/>
              </a:rPr>
              <a:t>c++</a:t>
            </a:r>
            <a:r>
              <a:rPr lang="en-US" sz="1800" dirty="0" smtClean="0">
                <a:solidFill>
                  <a:srgbClr val="000000"/>
                </a:solidFill>
                <a:latin typeface="Times New Roman" pitchFamily="18" charset="0"/>
              </a:rPr>
              <a:t> uses *.</a:t>
            </a:r>
            <a:r>
              <a:rPr lang="en-US" sz="1800" dirty="0" err="1" smtClean="0">
                <a:solidFill>
                  <a:srgbClr val="000000"/>
                </a:solidFill>
                <a:latin typeface="Times New Roman" pitchFamily="18" charset="0"/>
              </a:rPr>
              <a:t>hpp</a:t>
            </a:r>
            <a:r>
              <a:rPr lang="en-US" sz="1800" dirty="0" smtClean="0">
                <a:solidFill>
                  <a:srgbClr val="000000"/>
                </a:solidFill>
                <a:latin typeface="Times New Roman" pitchFamily="18" charset="0"/>
              </a:rPr>
              <a:t>)</a:t>
            </a:r>
            <a:endParaRPr lang="en-US" sz="1800" dirty="0">
              <a:solidFill>
                <a:srgbClr val="000000"/>
              </a:solidFill>
              <a:latin typeface="Times New Roman" pitchFamily="18" charset="0"/>
            </a:endParaRPr>
          </a:p>
          <a:p>
            <a:pPr rtl="0">
              <a:spcBef>
                <a:spcPct val="50000"/>
              </a:spcBef>
            </a:pPr>
            <a:r>
              <a:rPr lang="en-US" sz="1800" dirty="0">
                <a:solidFill>
                  <a:srgbClr val="000000"/>
                </a:solidFill>
                <a:latin typeface="Times New Roman" pitchFamily="18" charset="0"/>
              </a:rPr>
              <a:t>              the implementations are in stored in a source file - *.c </a:t>
            </a:r>
            <a:r>
              <a:rPr lang="en-US" sz="1800" dirty="0" smtClean="0">
                <a:solidFill>
                  <a:srgbClr val="000000"/>
                </a:solidFill>
                <a:latin typeface="Times New Roman" pitchFamily="18" charset="0"/>
              </a:rPr>
              <a:t>(</a:t>
            </a:r>
            <a:r>
              <a:rPr lang="en-US" sz="1800" dirty="0" err="1" smtClean="0">
                <a:solidFill>
                  <a:srgbClr val="000000"/>
                </a:solidFill>
                <a:latin typeface="Times New Roman" pitchFamily="18" charset="0"/>
              </a:rPr>
              <a:t>c++</a:t>
            </a:r>
            <a:r>
              <a:rPr lang="en-US" sz="1800" dirty="0" smtClean="0">
                <a:solidFill>
                  <a:srgbClr val="000000"/>
                </a:solidFill>
                <a:latin typeface="Times New Roman" pitchFamily="18" charset="0"/>
              </a:rPr>
              <a:t> uses *.</a:t>
            </a:r>
            <a:r>
              <a:rPr lang="en-US" sz="1800" dirty="0" err="1" smtClean="0">
                <a:solidFill>
                  <a:srgbClr val="000000"/>
                </a:solidFill>
                <a:latin typeface="Times New Roman" pitchFamily="18" charset="0"/>
              </a:rPr>
              <a:t>cpp</a:t>
            </a:r>
            <a:r>
              <a:rPr lang="en-US" sz="1800" dirty="0" smtClean="0">
                <a:solidFill>
                  <a:srgbClr val="000000"/>
                </a:solidFill>
                <a:latin typeface="Times New Roman" pitchFamily="18" charset="0"/>
              </a:rPr>
              <a:t>)</a:t>
            </a:r>
            <a:endParaRPr lang="en-US" sz="1800" dirty="0">
              <a:solidFill>
                <a:srgbClr val="000000"/>
              </a:solidFill>
              <a:latin typeface="Times New Roman" pitchFamily="18" charset="0"/>
            </a:endParaRPr>
          </a:p>
          <a:p>
            <a:pPr rtl="0">
              <a:spcBef>
                <a:spcPct val="50000"/>
              </a:spcBef>
            </a:pPr>
            <a:r>
              <a:rPr lang="en-US" sz="1800" dirty="0">
                <a:solidFill>
                  <a:srgbClr val="000000"/>
                </a:solidFill>
                <a:latin typeface="Times New Roman" pitchFamily="18" charset="0"/>
              </a:rPr>
              <a:t>You can think of the declarations as an interface to your functions -  </a:t>
            </a:r>
            <a:r>
              <a:rPr lang="en-US" sz="1800" dirty="0" smtClean="0">
                <a:solidFill>
                  <a:srgbClr val="000000"/>
                </a:solidFill>
                <a:latin typeface="Times New Roman" pitchFamily="18" charset="0"/>
              </a:rPr>
              <a:t>like a manual of how to use your code (more specifically - your functions, macros and data types). </a:t>
            </a:r>
            <a:endParaRPr lang="en-US" sz="1800" dirty="0">
              <a:solidFill>
                <a:srgbClr val="000000"/>
              </a:solidFill>
              <a:latin typeface="Times New Roman" pitchFamily="18" charset="0"/>
            </a:endParaRPr>
          </a:p>
          <a:p>
            <a:pPr rtl="0">
              <a:spcBef>
                <a:spcPct val="50000"/>
              </a:spcBef>
            </a:pPr>
            <a:r>
              <a:rPr lang="en-US" sz="1800" dirty="0">
                <a:solidFill>
                  <a:srgbClr val="000000"/>
                </a:solidFill>
                <a:latin typeface="Times New Roman" pitchFamily="18" charset="0"/>
              </a:rPr>
              <a:t>The header file  tells what data your function uses, what is its </a:t>
            </a:r>
            <a:r>
              <a:rPr lang="en-US" sz="1800" dirty="0" smtClean="0">
                <a:solidFill>
                  <a:srgbClr val="000000"/>
                </a:solidFill>
                <a:latin typeface="Times New Roman" pitchFamily="18" charset="0"/>
              </a:rPr>
              <a:t>signature (</a:t>
            </a:r>
            <a:r>
              <a:rPr lang="en-US" sz="1800" dirty="0" err="1" smtClean="0">
                <a:solidFill>
                  <a:srgbClr val="000000"/>
                </a:solidFill>
                <a:latin typeface="Times New Roman" pitchFamily="18" charset="0"/>
              </a:rPr>
              <a:t>param’s</a:t>
            </a:r>
            <a:r>
              <a:rPr lang="en-US" sz="1800" dirty="0" smtClean="0">
                <a:solidFill>
                  <a:srgbClr val="000000"/>
                </a:solidFill>
                <a:latin typeface="Times New Roman" pitchFamily="18" charset="0"/>
              </a:rPr>
              <a:t> and name) </a:t>
            </a:r>
            <a:r>
              <a:rPr lang="en-US" sz="1800" dirty="0">
                <a:solidFill>
                  <a:srgbClr val="000000"/>
                </a:solidFill>
                <a:latin typeface="Times New Roman" pitchFamily="18" charset="0"/>
              </a:rPr>
              <a:t>and how </a:t>
            </a:r>
            <a:r>
              <a:rPr lang="en-US" sz="1800" dirty="0" smtClean="0">
                <a:solidFill>
                  <a:srgbClr val="000000"/>
                </a:solidFill>
                <a:latin typeface="Times New Roman" pitchFamily="18" charset="0"/>
              </a:rPr>
              <a:t>will they </a:t>
            </a:r>
            <a:r>
              <a:rPr lang="en-US" sz="1800" dirty="0">
                <a:solidFill>
                  <a:srgbClr val="000000"/>
                </a:solidFill>
                <a:latin typeface="Times New Roman" pitchFamily="18" charset="0"/>
              </a:rPr>
              <a:t>behave. </a:t>
            </a:r>
            <a:r>
              <a:rPr lang="en-US" sz="1800" dirty="0">
                <a:solidFill>
                  <a:srgbClr val="000000"/>
                </a:solidFill>
                <a:latin typeface="Times New Roman" pitchFamily="18" charset="0"/>
                <a:cs typeface="Times New Roman" pitchFamily="18" charset="0"/>
              </a:rPr>
              <a:t>For example, a header file includes the declaration:</a:t>
            </a:r>
          </a:p>
          <a:p>
            <a:pPr rtl="0">
              <a:spcBef>
                <a:spcPct val="50000"/>
              </a:spcBef>
            </a:pPr>
            <a:r>
              <a:rPr lang="en-US" sz="1800" dirty="0">
                <a:solidFill>
                  <a:srgbClr val="000000"/>
                </a:solidFill>
                <a:latin typeface="Times New Roman" pitchFamily="18" charset="0"/>
                <a:cs typeface="Times New Roman" pitchFamily="18" charset="0"/>
              </a:rPr>
              <a:t>	 </a:t>
            </a:r>
            <a:r>
              <a:rPr lang="en-US" sz="1800" i="1" dirty="0">
                <a:solidFill>
                  <a:srgbClr val="0066FF"/>
                </a:solidFill>
                <a:latin typeface="Times New Roman" pitchFamily="18" charset="0"/>
                <a:cs typeface="Times New Roman" pitchFamily="18" charset="0"/>
              </a:rPr>
              <a:t>uint8 RS232_Read(uint32 </a:t>
            </a:r>
            <a:r>
              <a:rPr lang="en-US" sz="1800" i="1" dirty="0" err="1">
                <a:solidFill>
                  <a:srgbClr val="0066FF"/>
                </a:solidFill>
                <a:latin typeface="Times New Roman" pitchFamily="18" charset="0"/>
                <a:cs typeface="Times New Roman" pitchFamily="18" charset="0"/>
              </a:rPr>
              <a:t>uart_address</a:t>
            </a:r>
            <a:r>
              <a:rPr lang="en-US" sz="1800" i="1" dirty="0">
                <a:solidFill>
                  <a:srgbClr val="0066FF"/>
                </a:solidFill>
                <a:latin typeface="Times New Roman" pitchFamily="18" charset="0"/>
                <a:cs typeface="Times New Roman" pitchFamily="18" charset="0"/>
              </a:rPr>
              <a:t>);</a:t>
            </a:r>
          </a:p>
          <a:p>
            <a:pPr rtl="0">
              <a:spcBef>
                <a:spcPct val="50000"/>
              </a:spcBef>
            </a:pPr>
            <a:r>
              <a:rPr lang="en-US" sz="1800" dirty="0">
                <a:solidFill>
                  <a:srgbClr val="000000"/>
                </a:solidFill>
                <a:latin typeface="Times New Roman" pitchFamily="18" charset="0"/>
              </a:rPr>
              <a:t>This means that every time </a:t>
            </a:r>
            <a:r>
              <a:rPr lang="en-US" sz="1800" dirty="0" smtClean="0">
                <a:solidFill>
                  <a:srgbClr val="000000"/>
                </a:solidFill>
                <a:latin typeface="Times New Roman" pitchFamily="18" charset="0"/>
              </a:rPr>
              <a:t>we’ll use </a:t>
            </a:r>
            <a:r>
              <a:rPr lang="en-US" sz="1800" i="1" dirty="0" smtClean="0">
                <a:solidFill>
                  <a:srgbClr val="0066FF"/>
                </a:solidFill>
                <a:latin typeface="Times New Roman" pitchFamily="18" charset="0"/>
                <a:cs typeface="Times New Roman" pitchFamily="18" charset="0"/>
              </a:rPr>
              <a:t>RS232_Read</a:t>
            </a:r>
            <a:r>
              <a:rPr lang="en-US" sz="1800" i="1" dirty="0">
                <a:solidFill>
                  <a:srgbClr val="0066FF"/>
                </a:solidFill>
                <a:latin typeface="Times New Roman" pitchFamily="18" charset="0"/>
                <a:cs typeface="Times New Roman" pitchFamily="18" charset="0"/>
              </a:rPr>
              <a:t>() </a:t>
            </a:r>
            <a:r>
              <a:rPr lang="en-US" sz="1800" dirty="0">
                <a:solidFill>
                  <a:srgbClr val="000000"/>
                </a:solidFill>
                <a:latin typeface="Times New Roman" pitchFamily="18" charset="0"/>
              </a:rPr>
              <a:t> </a:t>
            </a:r>
            <a:r>
              <a:rPr lang="en-US" sz="1800" dirty="0" smtClean="0">
                <a:solidFill>
                  <a:srgbClr val="000000"/>
                </a:solidFill>
                <a:latin typeface="Times New Roman" pitchFamily="18" charset="0"/>
              </a:rPr>
              <a:t>we have </a:t>
            </a:r>
            <a:r>
              <a:rPr lang="en-US" sz="1800" dirty="0">
                <a:solidFill>
                  <a:srgbClr val="000000"/>
                </a:solidFill>
                <a:latin typeface="Times New Roman" pitchFamily="18" charset="0"/>
              </a:rPr>
              <a:t>to put in the UART’s address as a parameter, and the function will return an </a:t>
            </a:r>
            <a:r>
              <a:rPr lang="en-US" sz="1800" i="1" dirty="0">
                <a:solidFill>
                  <a:srgbClr val="0066FF"/>
                </a:solidFill>
                <a:latin typeface="Times New Roman" pitchFamily="18" charset="0"/>
                <a:cs typeface="Times New Roman" pitchFamily="18" charset="0"/>
              </a:rPr>
              <a:t>uint8 value</a:t>
            </a:r>
            <a:endParaRPr lang="en-US" sz="1800" dirty="0">
              <a:solidFill>
                <a:srgbClr val="000000"/>
              </a:solidFill>
              <a:latin typeface="Times New Roman" pitchFamily="18" charset="0"/>
            </a:endParaRPr>
          </a:p>
          <a:p>
            <a:pPr rtl="0">
              <a:spcBef>
                <a:spcPct val="50000"/>
              </a:spcBef>
            </a:pPr>
            <a:r>
              <a:rPr lang="en-US" sz="1800" dirty="0" smtClean="0">
                <a:solidFill>
                  <a:srgbClr val="000000"/>
                </a:solidFill>
                <a:latin typeface="Times New Roman" pitchFamily="18" charset="0"/>
              </a:rPr>
              <a:t>Whoever is using </a:t>
            </a:r>
            <a:r>
              <a:rPr lang="en-US" sz="1800" dirty="0">
                <a:solidFill>
                  <a:srgbClr val="000000"/>
                </a:solidFill>
                <a:latin typeface="Times New Roman" pitchFamily="18" charset="0"/>
              </a:rPr>
              <a:t>this function doesn’t really care how it works (implementation).</a:t>
            </a:r>
          </a:p>
        </p:txBody>
      </p:sp>
      <p:sp>
        <p:nvSpPr>
          <p:cNvPr id="173062" name="Rectangle 5"/>
          <p:cNvSpPr>
            <a:spLocks noChangeArrowheads="1"/>
          </p:cNvSpPr>
          <p:nvPr/>
        </p:nvSpPr>
        <p:spPr bwMode="auto">
          <a:xfrm>
            <a:off x="2971800" y="5791200"/>
            <a:ext cx="5803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solidFill>
                  <a:srgbClr val="000077"/>
                </a:solidFill>
                <a:latin typeface="Times New Roman" pitchFamily="18" charset="0"/>
              </a:rPr>
              <a:t>Listing 6.5. A demonstration of violations of the interface.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04800" y="304800"/>
            <a:ext cx="6477000" cy="990600"/>
          </a:xfrm>
        </p:spPr>
        <p:txBody>
          <a:bodyPr>
            <a:normAutofit fontScale="90000"/>
          </a:bodyPr>
          <a:lstStyle/>
          <a:p>
            <a:pPr algn="l" rtl="0" eaLnBrk="1" hangingPunct="1">
              <a:defRPr/>
            </a:pPr>
            <a:r>
              <a:rPr lang="en-US" sz="3600" b="1" dirty="0" smtClean="0">
                <a:latin typeface="Times" pitchFamily="18" charset="0"/>
                <a:cs typeface="Times New Roman" pitchFamily="18" charset="0"/>
              </a:rPr>
              <a:t>Introduction - </a:t>
            </a:r>
            <a:br>
              <a:rPr lang="en-US" sz="3600" b="1" dirty="0" smtClean="0">
                <a:latin typeface="Times" pitchFamily="18" charset="0"/>
                <a:cs typeface="Times New Roman" pitchFamily="18" charset="0"/>
              </a:rPr>
            </a:br>
            <a:r>
              <a:rPr lang="en-US" sz="3600" b="1" dirty="0" smtClean="0">
                <a:latin typeface="Times" pitchFamily="18" charset="0"/>
                <a:cs typeface="Times New Roman" pitchFamily="18" charset="0"/>
              </a:rPr>
              <a:t>Concepts of Embedded </a:t>
            </a:r>
            <a:r>
              <a:rPr lang="en-US" sz="1600" b="1" dirty="0" smtClean="0">
                <a:solidFill>
                  <a:prstClr val="black"/>
                </a:solidFill>
                <a:latin typeface="Times" pitchFamily="18" charset="0"/>
                <a:cs typeface="Times New Roman" pitchFamily="18" charset="0"/>
              </a:rPr>
              <a:t>(Program In </a:t>
            </a:r>
            <a:r>
              <a:rPr lang="en-US" sz="1600" b="1" dirty="0" err="1" smtClean="0">
                <a:solidFill>
                  <a:prstClr val="black"/>
                </a:solidFill>
                <a:latin typeface="Times" pitchFamily="18" charset="0"/>
                <a:cs typeface="Times New Roman" pitchFamily="18" charset="0"/>
              </a:rPr>
              <a:t>Mem</a:t>
            </a:r>
            <a:r>
              <a:rPr lang="en-US" sz="1600" b="1" dirty="0" smtClean="0">
                <a:solidFill>
                  <a:prstClr val="black"/>
                </a:solidFill>
                <a:latin typeface="Times" pitchFamily="18" charset="0"/>
                <a:cs typeface="Times New Roman" pitchFamily="18" charset="0"/>
              </a:rPr>
              <a:t>)</a:t>
            </a:r>
            <a:endParaRPr lang="en-US" sz="3600" b="1" dirty="0" smtClean="0">
              <a:latin typeface="Times" pitchFamily="18" charset="0"/>
              <a:cs typeface="Times New Roman" pitchFamily="18"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8"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DF3FEEC-8031-464D-A30A-FCB7F230069C}" type="slidenum">
              <a:rPr lang="he-IL" sz="1200" smtClean="0">
                <a:solidFill>
                  <a:srgbClr val="898989"/>
                </a:solidFill>
                <a:cs typeface="Arial" pitchFamily="34" charset="0"/>
              </a:rPr>
              <a:pPr eaLnBrk="1" hangingPunct="1"/>
              <a:t>8</a:t>
            </a:fld>
            <a:endParaRPr lang="en-US" sz="1200" smtClean="0">
              <a:solidFill>
                <a:srgbClr val="898989"/>
              </a:solidFill>
            </a:endParaRPr>
          </a:p>
        </p:txBody>
      </p:sp>
      <p:sp>
        <p:nvSpPr>
          <p:cNvPr id="9" name="Rectangle 21"/>
          <p:cNvSpPr>
            <a:spLocks noChangeArrowheads="1"/>
          </p:cNvSpPr>
          <p:nvPr/>
        </p:nvSpPr>
        <p:spPr bwMode="auto">
          <a:xfrm>
            <a:off x="762000" y="1676400"/>
            <a:ext cx="800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rtl="0"/>
            <a:r>
              <a:rPr lang="en-US" sz="1800" dirty="0" smtClean="0">
                <a:latin typeface="Times New Roman" pitchFamily="18" charset="0"/>
                <a:cs typeface="Times New Roman" pitchFamily="18" charset="0"/>
              </a:rPr>
              <a:t>Files will be located in the storage unit (HD, USB, Flash, CD/DVD etc..).</a:t>
            </a:r>
          </a:p>
          <a:p>
            <a:pPr rtl="0"/>
            <a:r>
              <a:rPr lang="en-US" sz="1800" dirty="0" smtClean="0">
                <a:latin typeface="Times New Roman" pitchFamily="18" charset="0"/>
                <a:cs typeface="Arial" pitchFamily="34" charset="0"/>
              </a:rPr>
              <a:t>But a running program </a:t>
            </a:r>
            <a:r>
              <a:rPr lang="en-US" sz="1800" b="1" dirty="0" smtClean="0">
                <a:latin typeface="Times New Roman" pitchFamily="18" charset="0"/>
                <a:cs typeface="Arial" pitchFamily="34" charset="0"/>
              </a:rPr>
              <a:t>must</a:t>
            </a:r>
            <a:r>
              <a:rPr lang="en-US" sz="1800" dirty="0" smtClean="0">
                <a:latin typeface="Times New Roman" pitchFamily="18" charset="0"/>
                <a:cs typeface="Arial" pitchFamily="34" charset="0"/>
              </a:rPr>
              <a:t> run from memory !  Let’s look closer at the process.</a:t>
            </a:r>
            <a:endParaRPr lang="en-US" sz="1800" dirty="0">
              <a:latin typeface="Times New Roman" pitchFamily="18" charset="0"/>
              <a:cs typeface="Arial" pitchFamily="34" charset="0"/>
            </a:endParaRPr>
          </a:p>
        </p:txBody>
      </p:sp>
      <p:sp>
        <p:nvSpPr>
          <p:cNvPr id="10" name="מלבן 9"/>
          <p:cNvSpPr/>
          <p:nvPr/>
        </p:nvSpPr>
        <p:spPr>
          <a:xfrm>
            <a:off x="838200" y="2514600"/>
            <a:ext cx="5334000" cy="3581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r>
              <a:rPr lang="en-US" sz="1800" dirty="0" smtClean="0">
                <a:solidFill>
                  <a:schemeClr val="tx1"/>
                </a:solidFill>
              </a:rPr>
              <a:t>Embedded System</a:t>
            </a:r>
            <a:endParaRPr lang="he-IL" sz="1800" dirty="0">
              <a:solidFill>
                <a:schemeClr val="tx1"/>
              </a:solidFill>
            </a:endParaRPr>
          </a:p>
        </p:txBody>
      </p:sp>
      <p:sp>
        <p:nvSpPr>
          <p:cNvPr id="11" name="מלבן מעוגל 10"/>
          <p:cNvSpPr/>
          <p:nvPr/>
        </p:nvSpPr>
        <p:spPr>
          <a:xfrm>
            <a:off x="1752600" y="3200400"/>
            <a:ext cx="1143000" cy="6858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smtClean="0">
                <a:solidFill>
                  <a:srgbClr val="FF0000"/>
                </a:solidFill>
              </a:rPr>
              <a:t>CPU</a:t>
            </a:r>
            <a:endParaRPr lang="he-IL" sz="2000" b="1" dirty="0">
              <a:solidFill>
                <a:srgbClr val="FF0000"/>
              </a:solidFill>
            </a:endParaRPr>
          </a:p>
        </p:txBody>
      </p:sp>
      <p:grpSp>
        <p:nvGrpSpPr>
          <p:cNvPr id="12" name="קבוצה 11"/>
          <p:cNvGrpSpPr/>
          <p:nvPr/>
        </p:nvGrpSpPr>
        <p:grpSpPr>
          <a:xfrm>
            <a:off x="4548892" y="2650790"/>
            <a:ext cx="1082349" cy="2797510"/>
            <a:chOff x="4548892" y="2650790"/>
            <a:chExt cx="1082349" cy="2797510"/>
          </a:xfrm>
        </p:grpSpPr>
        <p:cxnSp>
          <p:nvCxnSpPr>
            <p:cNvPr id="13" name="מחבר ישר 12"/>
            <p:cNvCxnSpPr/>
            <p:nvPr/>
          </p:nvCxnSpPr>
          <p:spPr>
            <a:xfrm>
              <a:off x="5402766" y="2971800"/>
              <a:ext cx="0" cy="213360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4756925" y="2971800"/>
              <a:ext cx="0" cy="213360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a:xfrm>
              <a:off x="4760642" y="5029200"/>
              <a:ext cx="0" cy="41910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5402766" y="5029200"/>
              <a:ext cx="0" cy="41910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a:xfrm>
              <a:off x="4756925" y="30480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4756925" y="32766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a:xfrm>
              <a:off x="4756925" y="35052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4756925" y="37338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a:xfrm>
              <a:off x="4749027" y="39624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a:xfrm>
              <a:off x="4749027" y="41910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3" name="מחבר ישר 22"/>
            <p:cNvCxnSpPr/>
            <p:nvPr/>
          </p:nvCxnSpPr>
          <p:spPr>
            <a:xfrm>
              <a:off x="4749027" y="44196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4769934" y="46482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5" name="מחבר ישר 24"/>
            <p:cNvCxnSpPr/>
            <p:nvPr/>
          </p:nvCxnSpPr>
          <p:spPr>
            <a:xfrm>
              <a:off x="4769934" y="48768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6" name="מחבר ישר 25"/>
            <p:cNvCxnSpPr/>
            <p:nvPr/>
          </p:nvCxnSpPr>
          <p:spPr>
            <a:xfrm>
              <a:off x="4769934" y="51054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48892" y="2650790"/>
              <a:ext cx="1082349" cy="369332"/>
            </a:xfrm>
            <a:prstGeom prst="rect">
              <a:avLst/>
            </a:prstGeom>
            <a:noFill/>
          </p:spPr>
          <p:txBody>
            <a:bodyPr wrap="none" rtlCol="1">
              <a:spAutoFit/>
            </a:bodyPr>
            <a:lstStyle/>
            <a:p>
              <a:pPr algn="r" rtl="0"/>
              <a:r>
                <a:rPr lang="en-US" sz="1800" b="1" dirty="0" smtClean="0">
                  <a:solidFill>
                    <a:srgbClr val="FF0000"/>
                  </a:solidFill>
                </a:rPr>
                <a:t>Memory</a:t>
              </a:r>
              <a:endParaRPr lang="he-IL" sz="1800" b="1" dirty="0">
                <a:solidFill>
                  <a:srgbClr val="FF0000"/>
                </a:solidFill>
              </a:endParaRPr>
            </a:p>
          </p:txBody>
        </p:sp>
      </p:grpSp>
      <p:grpSp>
        <p:nvGrpSpPr>
          <p:cNvPr id="28" name="קבוצה 27"/>
          <p:cNvGrpSpPr/>
          <p:nvPr/>
        </p:nvGrpSpPr>
        <p:grpSpPr>
          <a:xfrm>
            <a:off x="2743200" y="3429000"/>
            <a:ext cx="2026734" cy="2123378"/>
            <a:chOff x="2743200" y="3429000"/>
            <a:chExt cx="2026734" cy="2123378"/>
          </a:xfrm>
        </p:grpSpPr>
        <p:grpSp>
          <p:nvGrpSpPr>
            <p:cNvPr id="29" name="קבוצה 28"/>
            <p:cNvGrpSpPr/>
            <p:nvPr/>
          </p:nvGrpSpPr>
          <p:grpSpPr>
            <a:xfrm>
              <a:off x="2882591" y="3429000"/>
              <a:ext cx="1887343" cy="2123378"/>
              <a:chOff x="2882591" y="3429000"/>
              <a:chExt cx="1887343" cy="2123378"/>
            </a:xfrm>
          </p:grpSpPr>
          <p:cxnSp>
            <p:nvCxnSpPr>
              <p:cNvPr id="31" name="מחבר ישר 30"/>
              <p:cNvCxnSpPr/>
              <p:nvPr/>
            </p:nvCxnSpPr>
            <p:spPr>
              <a:xfrm>
                <a:off x="2895600" y="34290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a:xfrm>
                <a:off x="2882591" y="36576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מחבר ישר 32"/>
              <p:cNvCxnSpPr/>
              <p:nvPr/>
            </p:nvCxnSpPr>
            <p:spPr>
              <a:xfrm>
                <a:off x="3962400" y="3647378"/>
                <a:ext cx="0" cy="1905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מחבר ישר 33"/>
              <p:cNvCxnSpPr/>
              <p:nvPr/>
            </p:nvCxnSpPr>
            <p:spPr>
              <a:xfrm>
                <a:off x="4191000" y="3429000"/>
                <a:ext cx="0" cy="212337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2743200" y="4038600"/>
              <a:ext cx="1218603" cy="307777"/>
            </a:xfrm>
            <a:prstGeom prst="rect">
              <a:avLst/>
            </a:prstGeom>
            <a:noFill/>
          </p:spPr>
          <p:txBody>
            <a:bodyPr wrap="none" rtlCol="1">
              <a:spAutoFit/>
            </a:bodyPr>
            <a:lstStyle/>
            <a:p>
              <a:r>
                <a:rPr lang="en-US" sz="1400" b="1" dirty="0" smtClean="0">
                  <a:solidFill>
                    <a:srgbClr val="FF0000"/>
                  </a:solidFill>
                </a:rPr>
                <a:t>Internal Bus</a:t>
              </a:r>
              <a:endParaRPr lang="he-IL" sz="1400" dirty="0"/>
            </a:p>
          </p:txBody>
        </p:sp>
      </p:grpSp>
      <p:sp>
        <p:nvSpPr>
          <p:cNvPr id="35" name="מלבן 34"/>
          <p:cNvSpPr/>
          <p:nvPr/>
        </p:nvSpPr>
        <p:spPr>
          <a:xfrm>
            <a:off x="990600" y="5552378"/>
            <a:ext cx="3505200" cy="543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800" b="1" dirty="0" smtClean="0">
                <a:solidFill>
                  <a:srgbClr val="FF0000"/>
                </a:solidFill>
                <a:latin typeface="Arial" pitchFamily="34" charset="0"/>
                <a:cs typeface="Narkisim" pitchFamily="2" charset="-79"/>
              </a:rPr>
              <a:t>Peripherals</a:t>
            </a:r>
            <a:endParaRPr lang="he-IL" dirty="0"/>
          </a:p>
        </p:txBody>
      </p:sp>
      <p:cxnSp>
        <p:nvCxnSpPr>
          <p:cNvPr id="36" name="מחבר ישר 35"/>
          <p:cNvCxnSpPr/>
          <p:nvPr/>
        </p:nvCxnSpPr>
        <p:spPr>
          <a:xfrm>
            <a:off x="1143000" y="6096000"/>
            <a:ext cx="0" cy="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מחבר ישר 36"/>
          <p:cNvCxnSpPr/>
          <p:nvPr/>
        </p:nvCxnSpPr>
        <p:spPr>
          <a:xfrm>
            <a:off x="1702420" y="6096000"/>
            <a:ext cx="0" cy="337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a:xfrm>
            <a:off x="2259980" y="6096000"/>
            <a:ext cx="0" cy="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מחבר ישר 38"/>
          <p:cNvCxnSpPr/>
          <p:nvPr/>
        </p:nvCxnSpPr>
        <p:spPr>
          <a:xfrm>
            <a:off x="2819400" y="6096000"/>
            <a:ext cx="0" cy="337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a:xfrm>
            <a:off x="2824976" y="5214589"/>
            <a:ext cx="0" cy="337789"/>
          </a:xfrm>
          <a:prstGeom prst="line">
            <a:avLst/>
          </a:prstGeom>
        </p:spPr>
        <p:style>
          <a:lnRef idx="1">
            <a:schemeClr val="accent1"/>
          </a:lnRef>
          <a:fillRef idx="0">
            <a:schemeClr val="accent1"/>
          </a:fillRef>
          <a:effectRef idx="0">
            <a:schemeClr val="accent1"/>
          </a:effectRef>
          <a:fontRef idx="minor">
            <a:schemeClr val="tx1"/>
          </a:fontRef>
        </p:style>
      </p:cxnSp>
      <p:sp>
        <p:nvSpPr>
          <p:cNvPr id="41" name="מלבן 40"/>
          <p:cNvSpPr/>
          <p:nvPr/>
        </p:nvSpPr>
        <p:spPr>
          <a:xfrm>
            <a:off x="952500"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2" name="מלבן 41"/>
          <p:cNvSpPr/>
          <p:nvPr/>
        </p:nvSpPr>
        <p:spPr>
          <a:xfrm>
            <a:off x="1517496"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3" name="מלבן 42"/>
          <p:cNvSpPr/>
          <p:nvPr/>
        </p:nvSpPr>
        <p:spPr>
          <a:xfrm>
            <a:off x="2076915"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4" name="מלבן 43"/>
          <p:cNvSpPr/>
          <p:nvPr/>
        </p:nvSpPr>
        <p:spPr>
          <a:xfrm>
            <a:off x="2634476"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pic>
        <p:nvPicPr>
          <p:cNvPr id="45" name="Picture 6" descr="C:\Documents and Settings\Nataly\Local Settings\Temporary Internet Files\Content.IE5\0JLL9TW8\MC90030760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529" y="4664522"/>
            <a:ext cx="653122" cy="545885"/>
          </a:xfrm>
          <a:prstGeom prst="rect">
            <a:avLst/>
          </a:prstGeom>
          <a:noFill/>
          <a:extLst>
            <a:ext uri="{909E8E84-426E-40DD-AFC4-6F175D3DCCD1}">
              <a14:hiddenFill xmlns:a14="http://schemas.microsoft.com/office/drawing/2010/main">
                <a:solidFill>
                  <a:srgbClr val="FFFFFF"/>
                </a:solidFill>
              </a14:hiddenFill>
            </a:ext>
          </a:extLst>
        </p:spPr>
      </p:pic>
      <p:sp>
        <p:nvSpPr>
          <p:cNvPr id="47" name="הסבר מלבני מעוגל 46"/>
          <p:cNvSpPr/>
          <p:nvPr/>
        </p:nvSpPr>
        <p:spPr>
          <a:xfrm>
            <a:off x="952501" y="4192487"/>
            <a:ext cx="1371600" cy="1190995"/>
          </a:xfrm>
          <a:prstGeom prst="wedgeRoundRectCallout">
            <a:avLst>
              <a:gd name="adj1" fmla="val 61082"/>
              <a:gd name="adj2" fmla="val 10246"/>
              <a:gd name="adj3" fmla="val 16667"/>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1050" dirty="0" err="1" smtClean="0"/>
              <a:t>MyProg.C</a:t>
            </a:r>
            <a:endParaRPr lang="he-IL" sz="1050" dirty="0" smtClean="0"/>
          </a:p>
          <a:p>
            <a:pPr algn="ctr"/>
            <a:r>
              <a:rPr lang="en-US" sz="1050" dirty="0" smtClean="0"/>
              <a:t>MyProg.obj</a:t>
            </a:r>
          </a:p>
          <a:p>
            <a:pPr algn="ctr"/>
            <a:r>
              <a:rPr lang="en-US" sz="1050" dirty="0" smtClean="0"/>
              <a:t>MyProg.exe</a:t>
            </a:r>
            <a:endParaRPr lang="he-IL" sz="1050" dirty="0"/>
          </a:p>
        </p:txBody>
      </p:sp>
      <p:sp>
        <p:nvSpPr>
          <p:cNvPr id="48" name="סוגר מסולסל שמאלי 47"/>
          <p:cNvSpPr/>
          <p:nvPr/>
        </p:nvSpPr>
        <p:spPr>
          <a:xfrm rot="10800000">
            <a:off x="5486398" y="4009793"/>
            <a:ext cx="463580" cy="1171806"/>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9" name="מלבן מעוגל 48"/>
          <p:cNvSpPr/>
          <p:nvPr/>
        </p:nvSpPr>
        <p:spPr>
          <a:xfrm>
            <a:off x="4769934" y="3962399"/>
            <a:ext cx="640266" cy="1248007"/>
          </a:xfrm>
          <a:prstGeom prst="roundRect">
            <a:avLst/>
          </a:prstGeom>
        </p:spPr>
        <p:style>
          <a:lnRef idx="2">
            <a:schemeClr val="accent5"/>
          </a:lnRef>
          <a:fillRef idx="1">
            <a:schemeClr val="lt1"/>
          </a:fillRef>
          <a:effectRef idx="0">
            <a:schemeClr val="accent5"/>
          </a:effectRef>
          <a:fontRef idx="minor">
            <a:schemeClr val="dk1"/>
          </a:fontRef>
        </p:style>
        <p:txBody>
          <a:bodyPr vert="wordArtVert" rtlCol="1" anchor="ctr"/>
          <a:lstStyle/>
          <a:p>
            <a:pPr algn="ctr"/>
            <a:r>
              <a:rPr lang="en-US" sz="1050" b="1" dirty="0" err="1" smtClean="0">
                <a:latin typeface="Berlin Sans FB" pitchFamily="34" charset="0"/>
                <a:cs typeface="Aharoni Bold Mangle" pitchFamily="2" charset="-79"/>
              </a:rPr>
              <a:t>MyProg</a:t>
            </a:r>
            <a:endParaRPr lang="en-US" sz="1050" b="1" dirty="0" smtClean="0">
              <a:latin typeface="Berlin Sans FB" pitchFamily="34" charset="0"/>
              <a:cs typeface="Aharoni Bold Mangle" pitchFamily="2" charset="-79"/>
            </a:endParaRPr>
          </a:p>
        </p:txBody>
      </p:sp>
      <p:sp>
        <p:nvSpPr>
          <p:cNvPr id="50" name="חץ למטה 49"/>
          <p:cNvSpPr/>
          <p:nvPr/>
        </p:nvSpPr>
        <p:spPr>
          <a:xfrm rot="16200000">
            <a:off x="6087353" y="4749004"/>
            <a:ext cx="212643" cy="65254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1" name="מלבן מעוגל 50"/>
          <p:cNvSpPr/>
          <p:nvPr/>
        </p:nvSpPr>
        <p:spPr>
          <a:xfrm>
            <a:off x="6629400" y="2514600"/>
            <a:ext cx="1828800" cy="3581400"/>
          </a:xfrm>
          <a:prstGeom prst="roundRect">
            <a:avLst/>
          </a:prstGeom>
        </p:spPr>
        <p:style>
          <a:lnRef idx="2">
            <a:schemeClr val="accent5"/>
          </a:lnRef>
          <a:fillRef idx="1">
            <a:schemeClr val="lt1"/>
          </a:fillRef>
          <a:effectRef idx="0">
            <a:schemeClr val="accent5"/>
          </a:effectRef>
          <a:fontRef idx="minor">
            <a:schemeClr val="dk1"/>
          </a:fontRef>
        </p:style>
        <p:txBody>
          <a:bodyPr rtlCol="1" anchor="t"/>
          <a:lstStyle/>
          <a:p>
            <a:pPr algn="ctr"/>
            <a:r>
              <a:rPr lang="en-US" sz="1400" b="1" dirty="0" err="1" smtClean="0"/>
              <a:t>MyProg</a:t>
            </a:r>
            <a:r>
              <a:rPr lang="en-US" sz="1400" b="1" dirty="0" smtClean="0"/>
              <a:t> Process</a:t>
            </a:r>
            <a:endParaRPr lang="he-IL" sz="1400" b="1" dirty="0"/>
          </a:p>
        </p:txBody>
      </p:sp>
    </p:spTree>
    <p:extLst>
      <p:ext uri="{BB962C8B-B14F-4D97-AF65-F5344CB8AC3E}">
        <p14:creationId xmlns:p14="http://schemas.microsoft.com/office/powerpoint/2010/main" val="11632647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pPr>
              <a:defRPr/>
            </a:pPr>
            <a:r>
              <a:rPr lang="en-US" smtClean="0"/>
              <a:t>Copyright @ 2007 Real Time College</a:t>
            </a:r>
            <a:endParaRPr lang="en-US"/>
          </a:p>
        </p:txBody>
      </p:sp>
      <p:sp>
        <p:nvSpPr>
          <p:cNvPr id="3" name="מציין מיקום של מספר שקופית 2"/>
          <p:cNvSpPr>
            <a:spLocks noGrp="1"/>
          </p:cNvSpPr>
          <p:nvPr>
            <p:ph type="sldNum" sz="quarter" idx="12"/>
          </p:nvPr>
        </p:nvSpPr>
        <p:spPr/>
        <p:txBody>
          <a:bodyPr/>
          <a:lstStyle/>
          <a:p>
            <a:pPr>
              <a:defRPr/>
            </a:pPr>
            <a:fld id="{8D4F2712-06E0-4143-9714-962ACE3D59A3}" type="slidenum">
              <a:rPr lang="ar-SA" smtClean="0"/>
              <a:pPr>
                <a:defRPr/>
              </a:pPr>
              <a:t>80</a:t>
            </a:fld>
            <a:endParaRPr lang="en-US">
              <a:cs typeface="Narkisim" pitchFamily="34" charset="-79"/>
            </a:endParaRPr>
          </a:p>
        </p:txBody>
      </p:sp>
      <p:sp>
        <p:nvSpPr>
          <p:cNvPr id="4" name="מלבן עם פינות אלכסוניות מעוגלות 3"/>
          <p:cNvSpPr/>
          <p:nvPr/>
        </p:nvSpPr>
        <p:spPr>
          <a:xfrm>
            <a:off x="914400" y="1371600"/>
            <a:ext cx="3124200" cy="4724400"/>
          </a:xfrm>
          <a:prstGeom prst="round2DiagRect">
            <a:avLst/>
          </a:prstGeom>
        </p:spPr>
        <p:style>
          <a:lnRef idx="2">
            <a:schemeClr val="accent1"/>
          </a:lnRef>
          <a:fillRef idx="1">
            <a:schemeClr val="lt1"/>
          </a:fillRef>
          <a:effectRef idx="0">
            <a:schemeClr val="accent1"/>
          </a:effectRef>
          <a:fontRef idx="minor">
            <a:schemeClr val="dk1"/>
          </a:fontRef>
        </p:style>
        <p:txBody>
          <a:bodyPr rtlCol="1" anchor="t"/>
          <a:lstStyle/>
          <a:p>
            <a:pPr rtl="0"/>
            <a:r>
              <a:rPr lang="en-US" sz="1000" b="1" dirty="0" smtClean="0">
                <a:solidFill>
                  <a:srgbClr val="FF0000"/>
                </a:solidFill>
              </a:rPr>
              <a:t>#include “</a:t>
            </a:r>
            <a:r>
              <a:rPr lang="en-US" sz="1000" b="1" dirty="0" err="1" smtClean="0">
                <a:solidFill>
                  <a:srgbClr val="FF0000"/>
                </a:solidFill>
              </a:rPr>
              <a:t>io.h</a:t>
            </a:r>
            <a:r>
              <a:rPr lang="en-US" sz="1000" b="1" dirty="0" smtClean="0">
                <a:solidFill>
                  <a:srgbClr val="FF0000"/>
                </a:solidFill>
              </a:rPr>
              <a:t>”</a:t>
            </a:r>
          </a:p>
          <a:p>
            <a:pPr rtl="0"/>
            <a:r>
              <a:rPr lang="en-US" sz="1000" b="1" dirty="0" smtClean="0"/>
              <a:t>#include “</a:t>
            </a:r>
            <a:r>
              <a:rPr lang="en-US" sz="1000" b="1" dirty="0" err="1" smtClean="0"/>
              <a:t>gui.h</a:t>
            </a:r>
            <a:r>
              <a:rPr lang="en-US" sz="1000" b="1" dirty="0" smtClean="0"/>
              <a:t>”</a:t>
            </a:r>
          </a:p>
          <a:p>
            <a:pPr rtl="0"/>
            <a:r>
              <a:rPr lang="en-US" sz="1000" b="1" dirty="0" smtClean="0"/>
              <a:t>#include ….</a:t>
            </a:r>
          </a:p>
          <a:p>
            <a:pPr rtl="0"/>
            <a:endParaRPr lang="en-US" sz="1000" b="1" dirty="0"/>
          </a:p>
          <a:p>
            <a:pPr rtl="0"/>
            <a:r>
              <a:rPr lang="en-US" sz="1000" b="1" dirty="0" smtClean="0"/>
              <a:t>void </a:t>
            </a:r>
            <a:r>
              <a:rPr lang="en-US" sz="1000" b="1" dirty="0" err="1" smtClean="0"/>
              <a:t>init</a:t>
            </a:r>
            <a:r>
              <a:rPr lang="en-US" sz="1000" b="1" dirty="0" smtClean="0"/>
              <a:t> ();</a:t>
            </a:r>
          </a:p>
          <a:p>
            <a:pPr rtl="0"/>
            <a:r>
              <a:rPr lang="en-US" sz="1000" b="1" dirty="0" smtClean="0"/>
              <a:t>void </a:t>
            </a:r>
            <a:r>
              <a:rPr lang="en-US" sz="1000" b="1" dirty="0" err="1" smtClean="0"/>
              <a:t>showMenu</a:t>
            </a:r>
            <a:r>
              <a:rPr lang="en-US" sz="1000" b="1" dirty="0" smtClean="0"/>
              <a:t>();</a:t>
            </a:r>
          </a:p>
          <a:p>
            <a:pPr rtl="0"/>
            <a:endParaRPr lang="en-US" sz="1000" b="1" dirty="0"/>
          </a:p>
          <a:p>
            <a:pPr rtl="0"/>
            <a:r>
              <a:rPr lang="en-US" sz="1000" b="1" dirty="0" err="1" smtClean="0"/>
              <a:t>int</a:t>
            </a:r>
            <a:r>
              <a:rPr lang="en-US" sz="1000" b="1" dirty="0" smtClean="0"/>
              <a:t> main()</a:t>
            </a:r>
          </a:p>
          <a:p>
            <a:pPr rtl="0"/>
            <a:r>
              <a:rPr lang="en-US" sz="1000" b="1" dirty="0" smtClean="0"/>
              <a:t>{</a:t>
            </a:r>
          </a:p>
          <a:p>
            <a:pPr rtl="0"/>
            <a:r>
              <a:rPr lang="en-US" sz="1000" b="1" dirty="0"/>
              <a:t> </a:t>
            </a:r>
            <a:r>
              <a:rPr lang="en-US" sz="1000" b="1" dirty="0" smtClean="0"/>
              <a:t>   char buffer[120], key; </a:t>
            </a:r>
            <a:endParaRPr lang="en-US" sz="1000" b="1" dirty="0"/>
          </a:p>
          <a:p>
            <a:pPr rtl="0"/>
            <a:r>
              <a:rPr lang="en-US" sz="1000" b="1" dirty="0"/>
              <a:t> </a:t>
            </a:r>
            <a:r>
              <a:rPr lang="en-US" sz="1000" b="1" dirty="0" smtClean="0"/>
              <a:t>   ..</a:t>
            </a:r>
          </a:p>
          <a:p>
            <a:pPr rtl="0"/>
            <a:r>
              <a:rPr lang="en-US" sz="1000" b="1" dirty="0"/>
              <a:t> </a:t>
            </a:r>
            <a:r>
              <a:rPr lang="en-US" sz="1000" b="1" dirty="0" smtClean="0"/>
              <a:t>   </a:t>
            </a:r>
          </a:p>
          <a:p>
            <a:pPr rtl="0"/>
            <a:r>
              <a:rPr lang="en-US" sz="1000" b="1" dirty="0"/>
              <a:t> </a:t>
            </a:r>
            <a:r>
              <a:rPr lang="en-US" sz="1000" b="1" dirty="0" smtClean="0"/>
              <a:t>   </a:t>
            </a:r>
            <a:r>
              <a:rPr lang="en-US" sz="1000" b="1" dirty="0" err="1" smtClean="0"/>
              <a:t>init</a:t>
            </a:r>
            <a:r>
              <a:rPr lang="en-US" sz="1000" b="1" dirty="0" smtClean="0"/>
              <a:t> ();</a:t>
            </a:r>
          </a:p>
          <a:p>
            <a:pPr rtl="0"/>
            <a:r>
              <a:rPr lang="en-US" sz="1000" b="1" dirty="0"/>
              <a:t> </a:t>
            </a:r>
            <a:r>
              <a:rPr lang="en-US" sz="1000" b="1" dirty="0" smtClean="0"/>
              <a:t>   </a:t>
            </a:r>
            <a:r>
              <a:rPr lang="en-US" sz="1000" b="1" dirty="0" err="1" smtClean="0"/>
              <a:t>memset</a:t>
            </a:r>
            <a:r>
              <a:rPr lang="en-US" sz="1000" b="1" dirty="0" smtClean="0"/>
              <a:t> (buffer, 0, </a:t>
            </a:r>
            <a:r>
              <a:rPr lang="en-US" sz="1000" b="1" dirty="0" err="1" smtClean="0"/>
              <a:t>sizeof</a:t>
            </a:r>
            <a:r>
              <a:rPr lang="en-US" sz="1000" b="1" dirty="0" smtClean="0"/>
              <a:t> (buffer) );</a:t>
            </a:r>
          </a:p>
          <a:p>
            <a:pPr rtl="0"/>
            <a:r>
              <a:rPr lang="en-US" sz="1000" b="1" dirty="0"/>
              <a:t> </a:t>
            </a:r>
            <a:r>
              <a:rPr lang="en-US" sz="1000" b="1" dirty="0" smtClean="0"/>
              <a:t>   ..</a:t>
            </a:r>
          </a:p>
          <a:p>
            <a:pPr rtl="0"/>
            <a:r>
              <a:rPr lang="en-US" sz="1000" b="1" dirty="0"/>
              <a:t> </a:t>
            </a:r>
            <a:r>
              <a:rPr lang="en-US" sz="1000" b="1" dirty="0" smtClean="0"/>
              <a:t>   </a:t>
            </a:r>
          </a:p>
          <a:p>
            <a:pPr rtl="0"/>
            <a:r>
              <a:rPr lang="en-US" sz="1000" b="1" dirty="0"/>
              <a:t> </a:t>
            </a:r>
            <a:r>
              <a:rPr lang="en-US" sz="1000" b="1" dirty="0" smtClean="0"/>
              <a:t>   do {</a:t>
            </a:r>
          </a:p>
          <a:p>
            <a:pPr rtl="0"/>
            <a:r>
              <a:rPr lang="en-US" sz="1000" b="1" dirty="0"/>
              <a:t> </a:t>
            </a:r>
            <a:r>
              <a:rPr lang="en-US" sz="1000" b="1" dirty="0" smtClean="0"/>
              <a:t>        </a:t>
            </a:r>
            <a:r>
              <a:rPr lang="en-US" sz="1000" b="1" dirty="0" err="1" smtClean="0"/>
              <a:t>showMenu</a:t>
            </a:r>
            <a:r>
              <a:rPr lang="en-US" sz="1000" b="1" dirty="0" smtClean="0"/>
              <a:t>() ;</a:t>
            </a:r>
          </a:p>
          <a:p>
            <a:pPr rtl="0"/>
            <a:r>
              <a:rPr lang="en-US" sz="1000" b="1" dirty="0"/>
              <a:t> </a:t>
            </a:r>
            <a:r>
              <a:rPr lang="en-US" sz="1000" b="1" dirty="0" smtClean="0"/>
              <a:t>        key = </a:t>
            </a:r>
            <a:r>
              <a:rPr lang="en-US" sz="1000" b="1" dirty="0" err="1" smtClean="0">
                <a:solidFill>
                  <a:srgbClr val="0033CC"/>
                </a:solidFill>
              </a:rPr>
              <a:t>keypress</a:t>
            </a:r>
            <a:r>
              <a:rPr lang="en-US" sz="1000" b="1" dirty="0" smtClean="0">
                <a:solidFill>
                  <a:srgbClr val="0033CC"/>
                </a:solidFill>
              </a:rPr>
              <a:t>();</a:t>
            </a:r>
          </a:p>
          <a:p>
            <a:pPr rtl="0"/>
            <a:r>
              <a:rPr lang="en-US" sz="1000" b="1" dirty="0"/>
              <a:t> </a:t>
            </a:r>
            <a:r>
              <a:rPr lang="en-US" sz="1000" b="1" dirty="0" smtClean="0"/>
              <a:t>        ..</a:t>
            </a:r>
          </a:p>
          <a:p>
            <a:pPr rtl="0"/>
            <a:r>
              <a:rPr lang="en-US" sz="1000" b="1" dirty="0"/>
              <a:t> </a:t>
            </a:r>
            <a:r>
              <a:rPr lang="en-US" sz="1000" b="1" dirty="0" smtClean="0"/>
              <a:t>   }while (stat != EXIT || </a:t>
            </a:r>
            <a:r>
              <a:rPr lang="en-US" sz="1000" b="1" dirty="0" err="1" smtClean="0">
                <a:solidFill>
                  <a:srgbClr val="0033CC"/>
                </a:solidFill>
              </a:rPr>
              <a:t>keypress</a:t>
            </a:r>
            <a:r>
              <a:rPr lang="en-US" sz="1000" b="1" dirty="0" smtClean="0">
                <a:solidFill>
                  <a:srgbClr val="0033CC"/>
                </a:solidFill>
              </a:rPr>
              <a:t>() </a:t>
            </a:r>
            <a:r>
              <a:rPr lang="en-US" sz="1000" b="1" dirty="0" smtClean="0"/>
              <a:t>!= </a:t>
            </a:r>
            <a:r>
              <a:rPr lang="en-US" sz="1000" b="1" dirty="0" smtClean="0">
                <a:solidFill>
                  <a:srgbClr val="0033CC"/>
                </a:solidFill>
              </a:rPr>
              <a:t>ESC</a:t>
            </a:r>
            <a:r>
              <a:rPr lang="en-US" sz="1000" b="1" dirty="0" smtClean="0"/>
              <a:t>);</a:t>
            </a:r>
          </a:p>
          <a:p>
            <a:pPr rtl="0"/>
            <a:r>
              <a:rPr lang="en-US" sz="1000" b="1" dirty="0"/>
              <a:t> </a:t>
            </a:r>
            <a:r>
              <a:rPr lang="en-US" sz="1000" b="1" dirty="0" smtClean="0"/>
              <a:t>   </a:t>
            </a:r>
          </a:p>
          <a:p>
            <a:pPr rtl="0"/>
            <a:r>
              <a:rPr lang="en-US" sz="1000" b="1" dirty="0"/>
              <a:t> </a:t>
            </a:r>
            <a:r>
              <a:rPr lang="en-US" sz="1000" b="1" dirty="0" smtClean="0"/>
              <a:t>   return 0;</a:t>
            </a:r>
            <a:endParaRPr lang="en-US" sz="1000" b="1" dirty="0"/>
          </a:p>
          <a:p>
            <a:pPr rtl="0"/>
            <a:r>
              <a:rPr lang="en-US" sz="1000" b="1" dirty="0" smtClean="0"/>
              <a:t>}</a:t>
            </a:r>
          </a:p>
          <a:p>
            <a:pPr rtl="0"/>
            <a:endParaRPr lang="en-US" sz="1000" b="1" dirty="0"/>
          </a:p>
          <a:p>
            <a:pPr rtl="0"/>
            <a:r>
              <a:rPr lang="en-US" sz="1000" b="1" dirty="0" smtClean="0"/>
              <a:t>void </a:t>
            </a:r>
            <a:r>
              <a:rPr lang="en-US" sz="1000" b="1" dirty="0" err="1" smtClean="0"/>
              <a:t>init</a:t>
            </a:r>
            <a:r>
              <a:rPr lang="en-US" sz="1000" b="1" dirty="0" smtClean="0"/>
              <a:t> ()</a:t>
            </a:r>
          </a:p>
          <a:p>
            <a:pPr rtl="0"/>
            <a:r>
              <a:rPr lang="en-US" sz="1000" b="1" dirty="0" smtClean="0"/>
              <a:t>{</a:t>
            </a:r>
          </a:p>
          <a:p>
            <a:pPr rtl="0"/>
            <a:r>
              <a:rPr lang="en-US" sz="1000" b="1" dirty="0"/>
              <a:t> </a:t>
            </a:r>
            <a:r>
              <a:rPr lang="en-US" sz="1000" b="1" dirty="0" smtClean="0"/>
              <a:t>   ..</a:t>
            </a:r>
          </a:p>
        </p:txBody>
      </p:sp>
      <p:sp>
        <p:nvSpPr>
          <p:cNvPr id="5" name="מלבן עם פינות אלכסוניות מעוגלות 4"/>
          <p:cNvSpPr/>
          <p:nvPr/>
        </p:nvSpPr>
        <p:spPr>
          <a:xfrm>
            <a:off x="4368772" y="1371600"/>
            <a:ext cx="4089428" cy="2176790"/>
          </a:xfrm>
          <a:prstGeom prst="round2DiagRect">
            <a:avLst/>
          </a:prstGeom>
        </p:spPr>
        <p:style>
          <a:lnRef idx="2">
            <a:schemeClr val="accent1"/>
          </a:lnRef>
          <a:fillRef idx="1">
            <a:schemeClr val="lt1"/>
          </a:fillRef>
          <a:effectRef idx="0">
            <a:schemeClr val="accent1"/>
          </a:effectRef>
          <a:fontRef idx="minor">
            <a:schemeClr val="dk1"/>
          </a:fontRef>
        </p:style>
        <p:txBody>
          <a:bodyPr rtlCol="1" anchor="t"/>
          <a:lstStyle/>
          <a:p>
            <a:pPr rtl="0"/>
            <a:r>
              <a:rPr lang="en-US" sz="1000" b="1" dirty="0" smtClean="0"/>
              <a:t>// </a:t>
            </a:r>
            <a:r>
              <a:rPr lang="en-US" sz="1000" b="1" dirty="0" err="1" smtClean="0"/>
              <a:t>declerations</a:t>
            </a:r>
            <a:endParaRPr lang="en-US" sz="1000" b="1" dirty="0" smtClean="0"/>
          </a:p>
          <a:p>
            <a:pPr rtl="0"/>
            <a:endParaRPr lang="en-US" sz="1000" b="1" dirty="0" smtClean="0"/>
          </a:p>
          <a:p>
            <a:pPr rtl="0"/>
            <a:r>
              <a:rPr lang="en-US" sz="1000" b="1" dirty="0" smtClean="0"/>
              <a:t>#</a:t>
            </a:r>
            <a:r>
              <a:rPr lang="en-US" sz="1000" b="1" dirty="0" err="1" smtClean="0"/>
              <a:t>ifndef</a:t>
            </a:r>
            <a:r>
              <a:rPr lang="en-US" sz="1000" b="1" dirty="0" smtClean="0"/>
              <a:t> IO_H</a:t>
            </a:r>
          </a:p>
          <a:p>
            <a:pPr rtl="0"/>
            <a:r>
              <a:rPr lang="en-US" sz="1000" b="1" dirty="0" smtClean="0"/>
              <a:t>#define IO_H</a:t>
            </a:r>
          </a:p>
          <a:p>
            <a:pPr rtl="0"/>
            <a:endParaRPr lang="en-US" sz="1000" b="1" dirty="0" smtClean="0"/>
          </a:p>
          <a:p>
            <a:pPr rtl="0"/>
            <a:r>
              <a:rPr lang="en-US" sz="1000" b="1" dirty="0">
                <a:solidFill>
                  <a:srgbClr val="0033CC"/>
                </a:solidFill>
              </a:rPr>
              <a:t>#define ESC 27</a:t>
            </a:r>
          </a:p>
          <a:p>
            <a:pPr rtl="0"/>
            <a:endParaRPr lang="en-US" sz="1000" b="1" dirty="0"/>
          </a:p>
          <a:p>
            <a:pPr rtl="0"/>
            <a:r>
              <a:rPr lang="en-US" sz="1000" b="1" dirty="0" err="1" smtClean="0"/>
              <a:t>int</a:t>
            </a:r>
            <a:r>
              <a:rPr lang="en-US" sz="1000" b="1" dirty="0" smtClean="0"/>
              <a:t> </a:t>
            </a:r>
            <a:r>
              <a:rPr lang="en-US" sz="1000" b="1" dirty="0" err="1" smtClean="0">
                <a:solidFill>
                  <a:srgbClr val="0033CC"/>
                </a:solidFill>
              </a:rPr>
              <a:t>keypress</a:t>
            </a:r>
            <a:r>
              <a:rPr lang="en-US" sz="1000" b="1" dirty="0" smtClean="0">
                <a:solidFill>
                  <a:srgbClr val="0033CC"/>
                </a:solidFill>
              </a:rPr>
              <a:t>();</a:t>
            </a:r>
          </a:p>
          <a:p>
            <a:pPr rtl="0"/>
            <a:r>
              <a:rPr lang="en-US" sz="1000" b="1" dirty="0" err="1" smtClean="0"/>
              <a:t>int</a:t>
            </a:r>
            <a:r>
              <a:rPr lang="en-US" sz="1000" b="1" dirty="0" smtClean="0"/>
              <a:t> </a:t>
            </a:r>
            <a:r>
              <a:rPr lang="en-US" sz="1000" b="1" dirty="0" err="1" smtClean="0">
                <a:solidFill>
                  <a:srgbClr val="0033CC"/>
                </a:solidFill>
              </a:rPr>
              <a:t>mousein</a:t>
            </a:r>
            <a:r>
              <a:rPr lang="en-US" sz="1000" b="1" dirty="0" smtClean="0">
                <a:solidFill>
                  <a:srgbClr val="0033CC"/>
                </a:solidFill>
              </a:rPr>
              <a:t>(..);</a:t>
            </a:r>
          </a:p>
          <a:p>
            <a:pPr rtl="0"/>
            <a:r>
              <a:rPr lang="en-US" sz="1000" b="1" dirty="0" smtClean="0"/>
              <a:t>..</a:t>
            </a:r>
          </a:p>
          <a:p>
            <a:pPr rtl="0"/>
            <a:endParaRPr lang="en-US" sz="1000" b="1" dirty="0"/>
          </a:p>
          <a:p>
            <a:pPr rtl="0"/>
            <a:r>
              <a:rPr lang="en-US" sz="1000" b="1" dirty="0" smtClean="0"/>
              <a:t>#</a:t>
            </a:r>
            <a:r>
              <a:rPr lang="en-US" sz="1000" b="1" dirty="0" err="1" smtClean="0"/>
              <a:t>endif</a:t>
            </a:r>
            <a:endParaRPr lang="he-IL" sz="1000" b="1" dirty="0"/>
          </a:p>
        </p:txBody>
      </p:sp>
      <p:sp>
        <p:nvSpPr>
          <p:cNvPr id="6" name="מלבן עם פינות אלכסוניות מעוגלות 5"/>
          <p:cNvSpPr/>
          <p:nvPr/>
        </p:nvSpPr>
        <p:spPr>
          <a:xfrm>
            <a:off x="4419600" y="3886200"/>
            <a:ext cx="4089428" cy="2209800"/>
          </a:xfrm>
          <a:prstGeom prst="round2DiagRect">
            <a:avLst/>
          </a:prstGeom>
        </p:spPr>
        <p:style>
          <a:lnRef idx="2">
            <a:schemeClr val="accent1"/>
          </a:lnRef>
          <a:fillRef idx="1">
            <a:schemeClr val="lt1"/>
          </a:fillRef>
          <a:effectRef idx="0">
            <a:schemeClr val="accent1"/>
          </a:effectRef>
          <a:fontRef idx="minor">
            <a:schemeClr val="dk1"/>
          </a:fontRef>
        </p:style>
        <p:txBody>
          <a:bodyPr rtlCol="1" anchor="t"/>
          <a:lstStyle/>
          <a:p>
            <a:pPr rtl="0"/>
            <a:r>
              <a:rPr lang="en-US" sz="1000" b="1" dirty="0" smtClean="0"/>
              <a:t>// </a:t>
            </a:r>
            <a:r>
              <a:rPr lang="en-US" b="1" dirty="0" smtClean="0"/>
              <a:t>implementations</a:t>
            </a:r>
            <a:endParaRPr lang="en-US" sz="1000" b="1" dirty="0" smtClean="0"/>
          </a:p>
          <a:p>
            <a:pPr rtl="0"/>
            <a:r>
              <a:rPr lang="en-US" sz="1000" b="1" dirty="0" smtClean="0">
                <a:solidFill>
                  <a:srgbClr val="FF0000"/>
                </a:solidFill>
              </a:rPr>
              <a:t>#include “</a:t>
            </a:r>
            <a:r>
              <a:rPr lang="en-US" sz="1000" b="1" dirty="0" err="1" smtClean="0">
                <a:solidFill>
                  <a:srgbClr val="FF0000"/>
                </a:solidFill>
              </a:rPr>
              <a:t>io.h</a:t>
            </a:r>
            <a:r>
              <a:rPr lang="en-US" sz="1000" b="1" dirty="0" smtClean="0">
                <a:solidFill>
                  <a:srgbClr val="FF0000"/>
                </a:solidFill>
              </a:rPr>
              <a:t>”</a:t>
            </a:r>
            <a:endParaRPr lang="en-US" sz="1000" b="1" dirty="0">
              <a:solidFill>
                <a:srgbClr val="FF0000"/>
              </a:solidFill>
            </a:endParaRPr>
          </a:p>
          <a:p>
            <a:pPr rtl="0"/>
            <a:endParaRPr lang="en-US" sz="1000" b="1" dirty="0" smtClean="0"/>
          </a:p>
          <a:p>
            <a:pPr rtl="0"/>
            <a:r>
              <a:rPr lang="en-US" sz="1000" b="1" dirty="0" smtClean="0"/>
              <a:t>// </a:t>
            </a:r>
            <a:r>
              <a:rPr lang="en-US" sz="1000" b="1" dirty="0"/>
              <a:t>inputs a key press from the keyboard, 0 for no input</a:t>
            </a:r>
          </a:p>
          <a:p>
            <a:pPr rtl="0"/>
            <a:r>
              <a:rPr lang="en-US" sz="1000" b="1" dirty="0" smtClean="0"/>
              <a:t>char </a:t>
            </a:r>
            <a:r>
              <a:rPr lang="en-US" sz="1000" b="1" dirty="0" err="1" smtClean="0">
                <a:solidFill>
                  <a:srgbClr val="0033CC"/>
                </a:solidFill>
              </a:rPr>
              <a:t>keyperss</a:t>
            </a:r>
            <a:r>
              <a:rPr lang="en-US" sz="1000" b="1" dirty="0" smtClean="0">
                <a:solidFill>
                  <a:srgbClr val="0033CC"/>
                </a:solidFill>
              </a:rPr>
              <a:t>() </a:t>
            </a:r>
          </a:p>
          <a:p>
            <a:pPr rtl="0"/>
            <a:r>
              <a:rPr lang="en-US" sz="1000" b="1" dirty="0" smtClean="0"/>
              <a:t>{</a:t>
            </a:r>
          </a:p>
          <a:p>
            <a:pPr rtl="0"/>
            <a:r>
              <a:rPr lang="en-US" sz="1000" b="1" dirty="0" smtClean="0"/>
              <a:t>    …</a:t>
            </a:r>
          </a:p>
          <a:p>
            <a:pPr rtl="0"/>
            <a:r>
              <a:rPr lang="en-US" sz="1000" b="1" dirty="0" smtClean="0"/>
              <a:t>}</a:t>
            </a:r>
          </a:p>
          <a:p>
            <a:pPr rtl="0"/>
            <a:endParaRPr lang="en-US" sz="1000" b="1" dirty="0" smtClean="0"/>
          </a:p>
          <a:p>
            <a:pPr rtl="0"/>
            <a:r>
              <a:rPr lang="en-US" sz="1000" b="1" dirty="0" smtClean="0"/>
              <a:t>// </a:t>
            </a:r>
            <a:r>
              <a:rPr lang="en-US" sz="1000" b="1" dirty="0" err="1" smtClean="0"/>
              <a:t>imputs</a:t>
            </a:r>
            <a:r>
              <a:rPr lang="en-US" sz="1000" b="1" dirty="0" smtClean="0"/>
              <a:t> mouse’s status ….</a:t>
            </a:r>
          </a:p>
          <a:p>
            <a:pPr rtl="0"/>
            <a:r>
              <a:rPr lang="en-US" sz="1000" b="1" dirty="0" err="1" smtClean="0"/>
              <a:t>int</a:t>
            </a:r>
            <a:r>
              <a:rPr lang="en-US" sz="1000" b="1" dirty="0" smtClean="0"/>
              <a:t> </a:t>
            </a:r>
            <a:r>
              <a:rPr lang="en-US" sz="1000" b="1" dirty="0" err="1" smtClean="0">
                <a:solidFill>
                  <a:srgbClr val="0033CC"/>
                </a:solidFill>
              </a:rPr>
              <a:t>mousein</a:t>
            </a:r>
            <a:r>
              <a:rPr lang="en-US" sz="1000" b="1" dirty="0" smtClean="0">
                <a:solidFill>
                  <a:srgbClr val="0033CC"/>
                </a:solidFill>
              </a:rPr>
              <a:t>(..)</a:t>
            </a:r>
          </a:p>
          <a:p>
            <a:pPr rtl="0"/>
            <a:r>
              <a:rPr lang="en-US" sz="1000" b="1" dirty="0" smtClean="0"/>
              <a:t>{</a:t>
            </a:r>
          </a:p>
          <a:p>
            <a:pPr rtl="0"/>
            <a:r>
              <a:rPr lang="en-US" sz="1000" b="1" dirty="0"/>
              <a:t> </a:t>
            </a:r>
            <a:r>
              <a:rPr lang="en-US" sz="1000" b="1" dirty="0" smtClean="0"/>
              <a:t>   …</a:t>
            </a:r>
          </a:p>
        </p:txBody>
      </p:sp>
      <p:sp>
        <p:nvSpPr>
          <p:cNvPr id="7" name="TextBox 6"/>
          <p:cNvSpPr txBox="1"/>
          <p:nvPr/>
        </p:nvSpPr>
        <p:spPr>
          <a:xfrm>
            <a:off x="914400" y="1109990"/>
            <a:ext cx="914400" cy="261610"/>
          </a:xfrm>
          <a:prstGeom prst="rect">
            <a:avLst/>
          </a:prstGeom>
          <a:noFill/>
        </p:spPr>
        <p:txBody>
          <a:bodyPr wrap="square" rtlCol="1">
            <a:spAutoFit/>
          </a:bodyPr>
          <a:lstStyle/>
          <a:p>
            <a:r>
              <a:rPr lang="en-US" sz="1100" b="1" dirty="0" err="1" smtClean="0">
                <a:cs typeface="David" pitchFamily="2" charset="-79"/>
              </a:rPr>
              <a:t>main.c</a:t>
            </a:r>
            <a:endParaRPr lang="he-IL" sz="1100" b="1" dirty="0">
              <a:cs typeface="David" pitchFamily="2" charset="-79"/>
            </a:endParaRPr>
          </a:p>
        </p:txBody>
      </p:sp>
      <p:sp>
        <p:nvSpPr>
          <p:cNvPr id="8" name="TextBox 7"/>
          <p:cNvSpPr txBox="1"/>
          <p:nvPr/>
        </p:nvSpPr>
        <p:spPr>
          <a:xfrm>
            <a:off x="4419600" y="1109990"/>
            <a:ext cx="914400" cy="261610"/>
          </a:xfrm>
          <a:prstGeom prst="rect">
            <a:avLst/>
          </a:prstGeom>
          <a:noFill/>
        </p:spPr>
        <p:txBody>
          <a:bodyPr wrap="square" rtlCol="1">
            <a:spAutoFit/>
          </a:bodyPr>
          <a:lstStyle/>
          <a:p>
            <a:r>
              <a:rPr lang="en-US" sz="1100" b="1" dirty="0" err="1" smtClean="0"/>
              <a:t>io.h</a:t>
            </a:r>
            <a:endParaRPr lang="he-IL" sz="1100" b="1" dirty="0"/>
          </a:p>
        </p:txBody>
      </p:sp>
      <p:sp>
        <p:nvSpPr>
          <p:cNvPr id="9" name="TextBox 8"/>
          <p:cNvSpPr txBox="1"/>
          <p:nvPr/>
        </p:nvSpPr>
        <p:spPr>
          <a:xfrm>
            <a:off x="4470428" y="3624590"/>
            <a:ext cx="914400" cy="261610"/>
          </a:xfrm>
          <a:prstGeom prst="rect">
            <a:avLst/>
          </a:prstGeom>
          <a:noFill/>
        </p:spPr>
        <p:txBody>
          <a:bodyPr wrap="square" rtlCol="1">
            <a:spAutoFit/>
          </a:bodyPr>
          <a:lstStyle/>
          <a:p>
            <a:r>
              <a:rPr lang="en-US" sz="1100" b="1" dirty="0" err="1" smtClean="0"/>
              <a:t>io.c</a:t>
            </a:r>
            <a:endParaRPr lang="he-IL" sz="1100" b="1" dirty="0"/>
          </a:p>
        </p:txBody>
      </p:sp>
      <p:sp>
        <p:nvSpPr>
          <p:cNvPr id="10" name="Rectangle 2"/>
          <p:cNvSpPr>
            <a:spLocks noChangeArrowheads="1"/>
          </p:cNvSpPr>
          <p:nvPr/>
        </p:nvSpPr>
        <p:spPr bwMode="auto">
          <a:xfrm>
            <a:off x="304800" y="381000"/>
            <a:ext cx="8839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600" b="1" dirty="0" smtClean="0">
                <a:latin typeface="Times New Roman" pitchFamily="18" charset="0"/>
              </a:rPr>
              <a:t>Declarations </a:t>
            </a:r>
            <a:r>
              <a:rPr lang="en-US" sz="3600" b="1" dirty="0">
                <a:latin typeface="Times New Roman" pitchFamily="18" charset="0"/>
              </a:rPr>
              <a:t>and </a:t>
            </a:r>
            <a:r>
              <a:rPr lang="en-US" sz="3600" b="1" dirty="0" smtClean="0">
                <a:latin typeface="Times New Roman" pitchFamily="18" charset="0"/>
              </a:rPr>
              <a:t>Definitions </a:t>
            </a:r>
            <a:r>
              <a:rPr lang="en-US" sz="1400" b="1" dirty="0" smtClean="0">
                <a:latin typeface="Times New Roman" pitchFamily="18" charset="0"/>
              </a:rPr>
              <a:t>(example)</a:t>
            </a:r>
            <a:endParaRPr lang="en-US" sz="1400" b="1" dirty="0">
              <a:latin typeface="Times New Roman" pitchFamily="18" charset="0"/>
            </a:endParaRPr>
          </a:p>
        </p:txBody>
      </p:sp>
      <p:sp>
        <p:nvSpPr>
          <p:cNvPr id="12" name="מלבן 11"/>
          <p:cNvSpPr/>
          <p:nvPr/>
        </p:nvSpPr>
        <p:spPr>
          <a:xfrm>
            <a:off x="5977991" y="1600200"/>
            <a:ext cx="2362200" cy="111872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rtl="0"/>
            <a:r>
              <a:rPr lang="en-US" sz="1000" b="1" u="sng" dirty="0" smtClean="0"/>
              <a:t>#</a:t>
            </a:r>
            <a:r>
              <a:rPr lang="en-US" sz="1000" b="1" u="sng" dirty="0" err="1" smtClean="0"/>
              <a:t>ifdef</a:t>
            </a:r>
            <a:r>
              <a:rPr lang="en-US" sz="1000" b="1" u="sng" dirty="0" smtClean="0"/>
              <a:t> / #</a:t>
            </a:r>
            <a:r>
              <a:rPr lang="en-US" sz="1000" b="1" u="sng" dirty="0" err="1" smtClean="0"/>
              <a:t>ifndef</a:t>
            </a:r>
            <a:r>
              <a:rPr lang="en-US" sz="1000" b="1" u="sng" dirty="0" smtClean="0"/>
              <a:t> / #</a:t>
            </a:r>
            <a:r>
              <a:rPr lang="en-US" sz="1000" b="1" u="sng" dirty="0" err="1" smtClean="0"/>
              <a:t>endif</a:t>
            </a:r>
            <a:r>
              <a:rPr lang="en-US" sz="1000" b="1" u="sng" dirty="0" smtClean="0"/>
              <a:t> directives:</a:t>
            </a:r>
            <a:endParaRPr lang="he-IL" sz="1000" b="1" u="sng" dirty="0" smtClean="0"/>
          </a:p>
          <a:p>
            <a:pPr algn="ctr" rtl="0"/>
            <a:endParaRPr lang="he-IL" sz="1000" dirty="0" smtClean="0"/>
          </a:p>
          <a:p>
            <a:pPr algn="ctr" rtl="0"/>
            <a:r>
              <a:rPr lang="en-US" sz="1000" dirty="0" smtClean="0"/>
              <a:t>Done to prevent re-declaration of types, functions variables and constants.</a:t>
            </a:r>
          </a:p>
          <a:p>
            <a:pPr algn="ctr" rtl="0"/>
            <a:endParaRPr lang="en-US" sz="1000" dirty="0"/>
          </a:p>
          <a:p>
            <a:pPr algn="ctr" rtl="0"/>
            <a:r>
              <a:rPr lang="en-US" sz="1000" dirty="0" smtClean="0"/>
              <a:t>Also useful for adding debugging information and multi-arch support.</a:t>
            </a:r>
            <a:endParaRPr lang="he-IL" sz="1000" dirty="0"/>
          </a:p>
        </p:txBody>
      </p:sp>
      <p:cxnSp>
        <p:nvCxnSpPr>
          <p:cNvPr id="14" name="מחבר חץ ישר 13"/>
          <p:cNvCxnSpPr/>
          <p:nvPr/>
        </p:nvCxnSpPr>
        <p:spPr>
          <a:xfrm flipH="1">
            <a:off x="5334000" y="1905000"/>
            <a:ext cx="64399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6629400" y="2718924"/>
            <a:ext cx="0" cy="5576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flipH="1">
            <a:off x="5334000" y="3276600"/>
            <a:ext cx="12954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264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228600"/>
            <a:ext cx="4114800" cy="914400"/>
          </a:xfrm>
        </p:spPr>
        <p:txBody>
          <a:bodyPr/>
          <a:lstStyle/>
          <a:p>
            <a:pPr eaLnBrk="1" hangingPunct="1"/>
            <a:r>
              <a:rPr lang="en-US" sz="3600" b="1" smtClean="0">
                <a:latin typeface="Times" pitchFamily="18" charset="0"/>
              </a:rPr>
              <a:t>Variables Scope</a:t>
            </a:r>
          </a:p>
        </p:txBody>
      </p:sp>
      <p:sp>
        <p:nvSpPr>
          <p:cNvPr id="26627" name="Rectangle 3"/>
          <p:cNvSpPr>
            <a:spLocks noGrp="1" noChangeArrowheads="1"/>
          </p:cNvSpPr>
          <p:nvPr>
            <p:ph idx="1"/>
          </p:nvPr>
        </p:nvSpPr>
        <p:spPr>
          <a:xfrm>
            <a:off x="762000" y="1600200"/>
            <a:ext cx="4648200" cy="4530725"/>
          </a:xfrm>
        </p:spPr>
        <p:txBody>
          <a:bodyPr/>
          <a:lstStyle/>
          <a:p>
            <a:pPr algn="l" rtl="0" eaLnBrk="1" hangingPunct="1">
              <a:lnSpc>
                <a:spcPct val="90000"/>
              </a:lnSpc>
              <a:spcBef>
                <a:spcPct val="0"/>
              </a:spcBef>
              <a:buFontTx/>
              <a:buNone/>
            </a:pPr>
            <a:r>
              <a:rPr lang="en-US" sz="1800" dirty="0" smtClean="0">
                <a:latin typeface="Times New Roman" pitchFamily="18" charset="0"/>
                <a:cs typeface="Times New Roman" pitchFamily="18" charset="0"/>
              </a:rPr>
              <a:t>Every </a:t>
            </a:r>
            <a:r>
              <a:rPr lang="en-US" sz="1800" dirty="0" smtClean="0">
                <a:solidFill>
                  <a:srgbClr val="FF0000"/>
                </a:solidFill>
                <a:latin typeface="Times New Roman" pitchFamily="18" charset="0"/>
                <a:cs typeface="Times New Roman" pitchFamily="18" charset="0"/>
              </a:rPr>
              <a:t>Variable</a:t>
            </a:r>
            <a:r>
              <a:rPr lang="en-US" sz="1800" dirty="0" smtClean="0">
                <a:latin typeface="Times New Roman" pitchFamily="18" charset="0"/>
                <a:cs typeface="Times New Roman" pitchFamily="18" charset="0"/>
              </a:rPr>
              <a:t> is </a:t>
            </a:r>
            <a:r>
              <a:rPr lang="en-US" sz="1800" dirty="0" smtClean="0">
                <a:solidFill>
                  <a:srgbClr val="FF0000"/>
                </a:solidFill>
                <a:latin typeface="Times New Roman" pitchFamily="18" charset="0"/>
                <a:cs typeface="Times New Roman" pitchFamily="18" charset="0"/>
              </a:rPr>
              <a:t>Defined</a:t>
            </a:r>
            <a:r>
              <a:rPr lang="en-US" sz="1800" dirty="0" smtClean="0">
                <a:latin typeface="Times New Roman" pitchFamily="18" charset="0"/>
                <a:cs typeface="Times New Roman" pitchFamily="18" charset="0"/>
              </a:rPr>
              <a:t> within some</a:t>
            </a:r>
            <a:r>
              <a:rPr lang="en-US" sz="1800" dirty="0" smtClean="0">
                <a:solidFill>
                  <a:srgbClr val="0033CC"/>
                </a:solidFill>
                <a:latin typeface="Times New Roman" pitchFamily="18" charset="0"/>
                <a:cs typeface="Times New Roman" pitchFamily="18" charset="0"/>
              </a:rPr>
              <a:t> scope</a:t>
            </a:r>
            <a:r>
              <a:rPr lang="en-US" sz="1800" dirty="0" smtClean="0">
                <a:latin typeface="Times New Roman" pitchFamily="18" charset="0"/>
                <a:cs typeface="Times New Roman" pitchFamily="18" charset="0"/>
              </a:rPr>
              <a:t>.  </a:t>
            </a:r>
          </a:p>
          <a:p>
            <a:pPr algn="l" rtl="0" eaLnBrk="1" hangingPunct="1">
              <a:lnSpc>
                <a:spcPct val="90000"/>
              </a:lnSpc>
              <a:spcBef>
                <a:spcPct val="0"/>
              </a:spcBef>
              <a:buFontTx/>
              <a:buNone/>
            </a:pPr>
            <a:endParaRPr lang="en-US" sz="1800" dirty="0" smtClean="0">
              <a:latin typeface="Times New Roman" pitchFamily="18" charset="0"/>
              <a:cs typeface="Times New Roman" pitchFamily="18" charset="0"/>
            </a:endParaRPr>
          </a:p>
          <a:p>
            <a:pPr algn="l" rtl="0" eaLnBrk="1" hangingPunct="1">
              <a:lnSpc>
                <a:spcPct val="90000"/>
              </a:lnSpc>
              <a:spcBef>
                <a:spcPct val="0"/>
              </a:spcBef>
              <a:buFontTx/>
              <a:buNone/>
            </a:pPr>
            <a:r>
              <a:rPr lang="en-US" sz="1800" dirty="0" smtClean="0">
                <a:latin typeface="Times New Roman" pitchFamily="18" charset="0"/>
                <a:cs typeface="Times New Roman" pitchFamily="18" charset="0"/>
              </a:rPr>
              <a:t>A Variable’s name and a function’s name are also called </a:t>
            </a:r>
            <a:r>
              <a:rPr lang="en-US" sz="1800" dirty="0" smtClean="0">
                <a:solidFill>
                  <a:srgbClr val="FF0000"/>
                </a:solidFill>
                <a:latin typeface="Times New Roman" pitchFamily="18" charset="0"/>
                <a:cs typeface="Times New Roman" pitchFamily="18" charset="0"/>
              </a:rPr>
              <a:t>symbols</a:t>
            </a:r>
          </a:p>
          <a:p>
            <a:pPr algn="l" rtl="0" eaLnBrk="1" hangingPunct="1">
              <a:lnSpc>
                <a:spcPct val="90000"/>
              </a:lnSpc>
              <a:spcBef>
                <a:spcPct val="0"/>
              </a:spcBef>
              <a:buFontTx/>
              <a:buNone/>
            </a:pPr>
            <a:endParaRPr lang="en-US" sz="1800" dirty="0">
              <a:solidFill>
                <a:srgbClr val="FF0000"/>
              </a:solidFill>
              <a:latin typeface="Times New Roman" pitchFamily="18" charset="0"/>
              <a:cs typeface="Times New Roman" pitchFamily="18" charset="0"/>
            </a:endParaRPr>
          </a:p>
          <a:p>
            <a:pPr algn="l" rtl="0" eaLnBrk="1" hangingPunct="1">
              <a:lnSpc>
                <a:spcPct val="90000"/>
              </a:lnSpc>
              <a:spcBef>
                <a:spcPct val="0"/>
              </a:spcBef>
              <a:buFontTx/>
              <a:buNone/>
            </a:pPr>
            <a:r>
              <a:rPr lang="en-US" sz="1800" dirty="0">
                <a:latin typeface="Times New Roman" pitchFamily="18" charset="0"/>
                <a:cs typeface="Times New Roman" pitchFamily="18" charset="0"/>
              </a:rPr>
              <a:t>Lexical</a:t>
            </a:r>
            <a:r>
              <a:rPr lang="en-US" sz="1800" dirty="0" smtClean="0">
                <a:latin typeface="Times New Roman" pitchFamily="18" charset="0"/>
                <a:cs typeface="Times New Roman" pitchFamily="18" charset="0"/>
              </a:rPr>
              <a:t> scopes are defined with curly braces { }. And defines a local area.</a:t>
            </a:r>
          </a:p>
          <a:p>
            <a:pPr algn="l" rtl="0" eaLnBrk="1" hangingPunct="1">
              <a:lnSpc>
                <a:spcPct val="90000"/>
              </a:lnSpc>
              <a:spcBef>
                <a:spcPct val="0"/>
              </a:spcBef>
              <a:buFontTx/>
              <a:buNone/>
            </a:pPr>
            <a:endParaRPr lang="en-US" sz="1800" dirty="0" smtClean="0">
              <a:latin typeface="Times New Roman" pitchFamily="18" charset="0"/>
              <a:cs typeface="Times New Roman" pitchFamily="18" charset="0"/>
            </a:endParaRPr>
          </a:p>
          <a:p>
            <a:pPr algn="l" rtl="0" eaLnBrk="1" hangingPunct="1">
              <a:lnSpc>
                <a:spcPct val="90000"/>
              </a:lnSpc>
              <a:spcBef>
                <a:spcPct val="0"/>
              </a:spcBef>
              <a:buFontTx/>
              <a:buNone/>
            </a:pPr>
            <a:r>
              <a:rPr lang="en-US" sz="1800" dirty="0" smtClean="0">
                <a:latin typeface="Times New Roman" pitchFamily="18" charset="0"/>
                <a:cs typeface="Times New Roman" pitchFamily="18" charset="0"/>
              </a:rPr>
              <a:t>The scope written after a Function is the complete body of the function.</a:t>
            </a:r>
          </a:p>
          <a:p>
            <a:pPr algn="l" rtl="0" eaLnBrk="1" hangingPunct="1">
              <a:lnSpc>
                <a:spcPct val="90000"/>
              </a:lnSpc>
              <a:spcBef>
                <a:spcPct val="0"/>
              </a:spcBef>
              <a:buFontTx/>
              <a:buNone/>
            </a:pPr>
            <a:endParaRPr lang="en-US" sz="1800" dirty="0">
              <a:latin typeface="Times New Roman" pitchFamily="18" charset="0"/>
              <a:cs typeface="Times New Roman" pitchFamily="18" charset="0"/>
            </a:endParaRPr>
          </a:p>
          <a:p>
            <a:pPr algn="l" rtl="0" eaLnBrk="1" hangingPunct="1">
              <a:lnSpc>
                <a:spcPct val="90000"/>
              </a:lnSpc>
              <a:spcBef>
                <a:spcPct val="0"/>
              </a:spcBef>
              <a:buFontTx/>
              <a:buNone/>
            </a:pPr>
            <a:r>
              <a:rPr lang="en-US" sz="1800" dirty="0" smtClean="0">
                <a:latin typeface="Times New Roman" pitchFamily="18" charset="0"/>
                <a:cs typeface="Times New Roman" pitchFamily="18" charset="0"/>
              </a:rPr>
              <a:t>Variables defined inside the body of the function are “</a:t>
            </a:r>
            <a:r>
              <a:rPr lang="en-US" sz="1800" dirty="0" smtClean="0">
                <a:solidFill>
                  <a:srgbClr val="FF0000"/>
                </a:solidFill>
                <a:latin typeface="Times New Roman" pitchFamily="18" charset="0"/>
                <a:cs typeface="Times New Roman" pitchFamily="18" charset="0"/>
              </a:rPr>
              <a:t>Local</a:t>
            </a:r>
            <a:r>
              <a:rPr lang="en-US" sz="1800" dirty="0" smtClean="0">
                <a:latin typeface="Times New Roman" pitchFamily="18" charset="0"/>
                <a:cs typeface="Times New Roman" pitchFamily="18" charset="0"/>
              </a:rPr>
              <a:t>” and only from within that scope they can be accessed.</a:t>
            </a:r>
          </a:p>
          <a:p>
            <a:pPr algn="l" rtl="0" eaLnBrk="1" hangingPunct="1">
              <a:lnSpc>
                <a:spcPct val="90000"/>
              </a:lnSpc>
              <a:spcBef>
                <a:spcPct val="0"/>
              </a:spcBef>
              <a:buFontTx/>
              <a:buNone/>
            </a:pPr>
            <a:endParaRPr lang="en-US" sz="1800" dirty="0" smtClean="0">
              <a:latin typeface="Times New Roman" pitchFamily="18" charset="0"/>
              <a:cs typeface="Times New Roman" pitchFamily="18" charset="0"/>
            </a:endParaRPr>
          </a:p>
          <a:p>
            <a:pPr algn="l" rtl="0" eaLnBrk="1" hangingPunct="1">
              <a:lnSpc>
                <a:spcPct val="90000"/>
              </a:lnSpc>
              <a:spcBef>
                <a:spcPct val="0"/>
              </a:spcBef>
              <a:buFontTx/>
              <a:buNone/>
            </a:pPr>
            <a:r>
              <a:rPr lang="en-US" sz="1800" dirty="0" smtClean="0">
                <a:latin typeface="Times New Roman" pitchFamily="18" charset="0"/>
                <a:cs typeface="Times New Roman" pitchFamily="18" charset="0"/>
              </a:rPr>
              <a:t>Variables defined outside the function are Called “</a:t>
            </a:r>
            <a:r>
              <a:rPr lang="en-US" sz="1800" dirty="0" smtClean="0">
                <a:solidFill>
                  <a:srgbClr val="FF0000"/>
                </a:solidFill>
                <a:latin typeface="Times New Roman" pitchFamily="18" charset="0"/>
                <a:cs typeface="Times New Roman" pitchFamily="18" charset="0"/>
              </a:rPr>
              <a:t>Global</a:t>
            </a:r>
            <a:r>
              <a:rPr lang="en-US" sz="1800" dirty="0" smtClean="0">
                <a:latin typeface="Times New Roman" pitchFamily="18" charset="0"/>
                <a:cs typeface="Times New Roman" pitchFamily="18" charset="0"/>
              </a:rPr>
              <a:t>” and their scope is the hole program </a:t>
            </a:r>
            <a:r>
              <a:rPr lang="en-US" sz="1800" dirty="0" smtClean="0">
                <a:solidFill>
                  <a:schemeClr val="tx2"/>
                </a:solidFill>
                <a:latin typeface="Times New Roman" pitchFamily="18" charset="0"/>
                <a:cs typeface="Times New Roman" pitchFamily="18" charset="0"/>
              </a:rPr>
              <a:t>.</a:t>
            </a:r>
          </a:p>
          <a:p>
            <a:pPr algn="l" rtl="0" eaLnBrk="1" hangingPunct="1">
              <a:lnSpc>
                <a:spcPct val="90000"/>
              </a:lnSpc>
              <a:spcBef>
                <a:spcPct val="0"/>
              </a:spcBef>
              <a:buFontTx/>
              <a:buNone/>
            </a:pPr>
            <a:endParaRPr lang="en-US" sz="1800" dirty="0" smtClean="0">
              <a:solidFill>
                <a:schemeClr val="tx2"/>
              </a:solidFill>
              <a:latin typeface="Times New Roman" pitchFamily="18" charset="0"/>
              <a:cs typeface="Times New Roman" pitchFamily="18" charset="0"/>
            </a:endParaRPr>
          </a:p>
          <a:p>
            <a:pPr algn="l" rtl="0" eaLnBrk="1" hangingPunct="1">
              <a:lnSpc>
                <a:spcPct val="90000"/>
              </a:lnSpc>
              <a:spcBef>
                <a:spcPct val="0"/>
              </a:spcBef>
              <a:buFontTx/>
              <a:buNone/>
            </a:pPr>
            <a:endParaRPr lang="en-US" sz="1800" dirty="0" smtClean="0">
              <a:latin typeface="Times New Roman" pitchFamily="18" charset="0"/>
              <a:cs typeface="Times New Roman" pitchFamily="18" charset="0"/>
            </a:endParaRPr>
          </a:p>
        </p:txBody>
      </p:sp>
      <p:sp>
        <p:nvSpPr>
          <p:cNvPr id="7" name="Footer Placeholder 4"/>
          <p:cNvSpPr>
            <a:spLocks noGrp="1"/>
          </p:cNvSpPr>
          <p:nvPr>
            <p:ph type="ftr" sz="quarter" idx="11"/>
          </p:nvPr>
        </p:nvSpPr>
        <p:spPr/>
        <p:txBody>
          <a:bodyPr/>
          <a:lstStyle/>
          <a:p>
            <a:pPr>
              <a:defRPr/>
            </a:pPr>
            <a:r>
              <a:rPr lang="en-US">
                <a:solidFill>
                  <a:prstClr val="black">
                    <a:tint val="75000"/>
                  </a:prstClr>
                </a:solidFill>
              </a:rPr>
              <a:t>Copyright @ 2007 Real Time College</a:t>
            </a: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18EBC12-1F6D-4B39-BB64-5201E57BA9A1}" type="slidenum">
              <a:rPr lang="he-IL" sz="1200" smtClean="0">
                <a:solidFill>
                  <a:srgbClr val="898989"/>
                </a:solidFill>
                <a:cs typeface="Arial" pitchFamily="34" charset="0"/>
              </a:rPr>
              <a:pPr eaLnBrk="1" hangingPunct="1"/>
              <a:t>81</a:t>
            </a:fld>
            <a:endParaRPr lang="en-US" sz="1200" smtClean="0">
              <a:solidFill>
                <a:srgbClr val="898989"/>
              </a:solidFill>
            </a:endParaRPr>
          </a:p>
        </p:txBody>
      </p:sp>
      <p:sp>
        <p:nvSpPr>
          <p:cNvPr id="26630" name="Text Box 6"/>
          <p:cNvSpPr txBox="1">
            <a:spLocks noChangeArrowheads="1"/>
          </p:cNvSpPr>
          <p:nvPr/>
        </p:nvSpPr>
        <p:spPr bwMode="auto">
          <a:xfrm>
            <a:off x="5562600" y="1447800"/>
            <a:ext cx="2971800" cy="5021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a:solidFill>
                  <a:prstClr val="black"/>
                </a:solidFill>
                <a:latin typeface="Lucida Console" pitchFamily="49" charset="0"/>
              </a:rPr>
              <a:t>void p(char x)</a:t>
            </a:r>
            <a:br>
              <a:rPr lang="en-US" sz="1200" b="1">
                <a:solidFill>
                  <a:prstClr val="black"/>
                </a:solidFill>
                <a:latin typeface="Lucida Console" pitchFamily="49" charset="0"/>
              </a:rPr>
            </a:br>
            <a:r>
              <a:rPr lang="en-US" sz="1200" b="1">
                <a:solidFill>
                  <a:prstClr val="black"/>
                </a:solidFill>
                <a:latin typeface="Lucida Console" pitchFamily="49" charset="0"/>
              </a:rPr>
              <a:t>{</a:t>
            </a:r>
          </a:p>
          <a:p>
            <a:pPr rtl="0"/>
            <a:r>
              <a:rPr lang="en-US" sz="1200" b="1">
                <a:solidFill>
                  <a:prstClr val="black"/>
                </a:solidFill>
                <a:latin typeface="Lucida Console" pitchFamily="49" charset="0"/>
              </a:rPr>
              <a:t>            /* </a:t>
            </a:r>
            <a:r>
              <a:rPr lang="en-US" sz="1200" b="1">
                <a:solidFill>
                  <a:srgbClr val="FF0000"/>
                </a:solidFill>
                <a:latin typeface="Lucida Console" pitchFamily="49" charset="0"/>
              </a:rPr>
              <a:t>p,x</a:t>
            </a:r>
            <a:r>
              <a:rPr lang="en-US" sz="1200" b="1">
                <a:solidFill>
                  <a:prstClr val="black"/>
                </a:solidFill>
                <a:latin typeface="Lucida Console" pitchFamily="49" charset="0"/>
              </a:rPr>
              <a:t> */</a:t>
            </a:r>
            <a:br>
              <a:rPr lang="en-US" sz="1200" b="1">
                <a:solidFill>
                  <a:prstClr val="black"/>
                </a:solidFill>
                <a:latin typeface="Lucida Console" pitchFamily="49" charset="0"/>
              </a:rPr>
            </a:br>
            <a:r>
              <a:rPr lang="en-US" sz="1200" b="1">
                <a:solidFill>
                  <a:prstClr val="black"/>
                </a:solidFill>
                <a:latin typeface="Lucida Console" pitchFamily="49" charset="0"/>
              </a:rPr>
              <a:t>  char y;</a:t>
            </a:r>
          </a:p>
          <a:p>
            <a:pPr rtl="0"/>
            <a:r>
              <a:rPr lang="en-US" sz="1200" b="1">
                <a:solidFill>
                  <a:prstClr val="black"/>
                </a:solidFill>
                <a:latin typeface="Lucida Console" pitchFamily="49" charset="0"/>
              </a:rPr>
              <a:t>            /* </a:t>
            </a:r>
            <a:r>
              <a:rPr lang="en-US" sz="1200" b="1">
                <a:solidFill>
                  <a:srgbClr val="FF0000"/>
                </a:solidFill>
                <a:latin typeface="Lucida Console" pitchFamily="49" charset="0"/>
              </a:rPr>
              <a:t>p,x,y</a:t>
            </a:r>
            <a:r>
              <a:rPr lang="en-US" sz="1200" b="1">
                <a:solidFill>
                  <a:prstClr val="black"/>
                </a:solidFill>
                <a:latin typeface="Lucida Console" pitchFamily="49" charset="0"/>
              </a:rPr>
              <a:t> */</a:t>
            </a:r>
          </a:p>
          <a:p>
            <a:pPr rtl="0"/>
            <a:r>
              <a:rPr lang="en-US" sz="1200" b="1">
                <a:solidFill>
                  <a:prstClr val="black"/>
                </a:solidFill>
                <a:latin typeface="Lucida Console" pitchFamily="49" charset="0"/>
              </a:rPr>
              <a:t>  char z;</a:t>
            </a:r>
          </a:p>
          <a:p>
            <a:pPr rtl="0"/>
            <a:r>
              <a:rPr lang="en-US" sz="1200" b="1">
                <a:solidFill>
                  <a:prstClr val="black"/>
                </a:solidFill>
                <a:latin typeface="Lucida Console" pitchFamily="49" charset="0"/>
              </a:rPr>
              <a:t>            /* </a:t>
            </a:r>
            <a:r>
              <a:rPr lang="en-US" sz="1200" b="1">
                <a:solidFill>
                  <a:srgbClr val="FF0000"/>
                </a:solidFill>
                <a:latin typeface="Lucida Console" pitchFamily="49" charset="0"/>
              </a:rPr>
              <a:t>p,x,y,z</a:t>
            </a:r>
            <a:r>
              <a:rPr lang="en-US" sz="1200" b="1">
                <a:solidFill>
                  <a:prstClr val="black"/>
                </a:solidFill>
                <a:latin typeface="Lucida Console" pitchFamily="49" charset="0"/>
              </a:rPr>
              <a:t> */</a:t>
            </a:r>
          </a:p>
          <a:p>
            <a:pPr rtl="0"/>
            <a:r>
              <a:rPr lang="en-US" sz="1200" b="1">
                <a:solidFill>
                  <a:prstClr val="black"/>
                </a:solidFill>
                <a:latin typeface="Lucida Console" pitchFamily="49" charset="0"/>
              </a:rPr>
              <a:t>}</a:t>
            </a:r>
          </a:p>
          <a:p>
            <a:pPr rtl="0"/>
            <a:r>
              <a:rPr lang="en-US" sz="1200" b="1">
                <a:solidFill>
                  <a:prstClr val="black"/>
                </a:solidFill>
                <a:latin typeface="Lucida Console" pitchFamily="49" charset="0"/>
              </a:rPr>
              <a:t>            /* </a:t>
            </a:r>
            <a:r>
              <a:rPr lang="en-US" sz="1200" b="1">
                <a:solidFill>
                  <a:srgbClr val="FF0000"/>
                </a:solidFill>
                <a:latin typeface="Lucida Console" pitchFamily="49" charset="0"/>
              </a:rPr>
              <a:t>p</a:t>
            </a:r>
            <a:r>
              <a:rPr lang="en-US" sz="1200" b="1">
                <a:solidFill>
                  <a:prstClr val="black"/>
                </a:solidFill>
                <a:latin typeface="Lucida Console" pitchFamily="49" charset="0"/>
              </a:rPr>
              <a:t> */</a:t>
            </a:r>
          </a:p>
          <a:p>
            <a:pPr rtl="0"/>
            <a:r>
              <a:rPr lang="en-US" sz="1200" b="1">
                <a:solidFill>
                  <a:prstClr val="black"/>
                </a:solidFill>
                <a:latin typeface="Lucida Console" pitchFamily="49" charset="0"/>
              </a:rPr>
              <a:t>char z;</a:t>
            </a:r>
          </a:p>
          <a:p>
            <a:pPr rtl="0"/>
            <a:r>
              <a:rPr lang="en-US" sz="1200" b="1">
                <a:solidFill>
                  <a:prstClr val="black"/>
                </a:solidFill>
                <a:latin typeface="Lucida Console" pitchFamily="49" charset="0"/>
              </a:rPr>
              <a:t>            /* </a:t>
            </a:r>
            <a:r>
              <a:rPr lang="en-US" sz="1200" b="1">
                <a:solidFill>
                  <a:srgbClr val="FF0000"/>
                </a:solidFill>
                <a:latin typeface="Lucida Console" pitchFamily="49" charset="0"/>
              </a:rPr>
              <a:t>p,z</a:t>
            </a:r>
            <a:r>
              <a:rPr lang="en-US" sz="1200" b="1">
                <a:solidFill>
                  <a:prstClr val="black"/>
                </a:solidFill>
                <a:latin typeface="Lucida Console" pitchFamily="49" charset="0"/>
              </a:rPr>
              <a:t> */</a:t>
            </a:r>
          </a:p>
          <a:p>
            <a:pPr rtl="0"/>
            <a:endParaRPr lang="en-US" sz="1200" b="1">
              <a:solidFill>
                <a:prstClr val="black"/>
              </a:solidFill>
              <a:latin typeface="Lucida Console" pitchFamily="49" charset="0"/>
            </a:endParaRPr>
          </a:p>
          <a:p>
            <a:pPr rtl="0"/>
            <a:r>
              <a:rPr lang="en-US" sz="1200" b="1">
                <a:solidFill>
                  <a:prstClr val="black"/>
                </a:solidFill>
                <a:latin typeface="Lucida Console" pitchFamily="49" charset="0"/>
              </a:rPr>
              <a:t>void q(char a)</a:t>
            </a:r>
            <a:br>
              <a:rPr lang="en-US" sz="1200" b="1">
                <a:solidFill>
                  <a:prstClr val="black"/>
                </a:solidFill>
                <a:latin typeface="Lucida Console" pitchFamily="49" charset="0"/>
              </a:rPr>
            </a:br>
            <a:r>
              <a:rPr lang="en-US" sz="1200" b="1">
                <a:solidFill>
                  <a:prstClr val="black"/>
                </a:solidFill>
                <a:latin typeface="Lucida Console" pitchFamily="49" charset="0"/>
              </a:rPr>
              <a:t>{</a:t>
            </a:r>
            <a:br>
              <a:rPr lang="en-US" sz="1200" b="1">
                <a:solidFill>
                  <a:prstClr val="black"/>
                </a:solidFill>
                <a:latin typeface="Lucida Console" pitchFamily="49" charset="0"/>
              </a:rPr>
            </a:br>
            <a:r>
              <a:rPr lang="en-US" sz="1200" b="1">
                <a:solidFill>
                  <a:prstClr val="black"/>
                </a:solidFill>
                <a:latin typeface="Lucida Console" pitchFamily="49" charset="0"/>
              </a:rPr>
              <a:t>  char b;</a:t>
            </a:r>
          </a:p>
          <a:p>
            <a:pPr rtl="0"/>
            <a:r>
              <a:rPr lang="en-US" sz="1200" b="1">
                <a:solidFill>
                  <a:prstClr val="black"/>
                </a:solidFill>
                <a:latin typeface="Lucida Console" pitchFamily="49" charset="0"/>
              </a:rPr>
              <a:t>            /* </a:t>
            </a:r>
            <a:r>
              <a:rPr lang="en-US" sz="1200" b="1">
                <a:solidFill>
                  <a:srgbClr val="FF0000"/>
                </a:solidFill>
                <a:latin typeface="Lucida Console" pitchFamily="49" charset="0"/>
              </a:rPr>
              <a:t>p,z,q,a,b</a:t>
            </a:r>
            <a:r>
              <a:rPr lang="en-US" sz="1200" b="1">
                <a:solidFill>
                  <a:prstClr val="black"/>
                </a:solidFill>
                <a:latin typeface="Lucida Console" pitchFamily="49" charset="0"/>
              </a:rPr>
              <a:t> */</a:t>
            </a:r>
          </a:p>
          <a:p>
            <a:pPr rtl="0"/>
            <a:endParaRPr lang="en-US" sz="1200" b="1">
              <a:solidFill>
                <a:prstClr val="black"/>
              </a:solidFill>
              <a:latin typeface="Lucida Console" pitchFamily="49" charset="0"/>
            </a:endParaRPr>
          </a:p>
          <a:p>
            <a:pPr rtl="0"/>
            <a:r>
              <a:rPr lang="en-US" sz="1200" b="1">
                <a:solidFill>
                  <a:prstClr val="black"/>
                </a:solidFill>
                <a:latin typeface="Lucida Console" pitchFamily="49" charset="0"/>
              </a:rPr>
              <a:t>  {</a:t>
            </a:r>
          </a:p>
          <a:p>
            <a:pPr rtl="0"/>
            <a:r>
              <a:rPr lang="en-US" sz="1200" b="1">
                <a:solidFill>
                  <a:prstClr val="black"/>
                </a:solidFill>
                <a:latin typeface="Lucida Console" pitchFamily="49" charset="0"/>
              </a:rPr>
              <a:t>    char c;</a:t>
            </a:r>
          </a:p>
          <a:p>
            <a:pPr rtl="0"/>
            <a:r>
              <a:rPr lang="en-US" sz="1200" b="1">
                <a:solidFill>
                  <a:prstClr val="black"/>
                </a:solidFill>
                <a:latin typeface="Lucida Console" pitchFamily="49" charset="0"/>
              </a:rPr>
              <a:t>            /* </a:t>
            </a:r>
            <a:r>
              <a:rPr lang="en-US" sz="1200" b="1">
                <a:solidFill>
                  <a:srgbClr val="FF0000"/>
                </a:solidFill>
                <a:latin typeface="Lucida Console" pitchFamily="49" charset="0"/>
              </a:rPr>
              <a:t>p,z,q,a,b,c</a:t>
            </a:r>
            <a:r>
              <a:rPr lang="en-US" sz="1200" b="1">
                <a:solidFill>
                  <a:prstClr val="black"/>
                </a:solidFill>
                <a:latin typeface="Lucida Console" pitchFamily="49" charset="0"/>
              </a:rPr>
              <a:t> */</a:t>
            </a:r>
          </a:p>
          <a:p>
            <a:pPr rtl="0"/>
            <a:r>
              <a:rPr lang="en-US" sz="1200" b="1">
                <a:solidFill>
                  <a:prstClr val="black"/>
                </a:solidFill>
                <a:latin typeface="Lucida Console" pitchFamily="49" charset="0"/>
              </a:rPr>
              <a:t>  }</a:t>
            </a:r>
          </a:p>
          <a:p>
            <a:pPr rtl="0"/>
            <a:endParaRPr lang="en-US" sz="1200" b="1">
              <a:solidFill>
                <a:prstClr val="black"/>
              </a:solidFill>
              <a:latin typeface="Lucida Console" pitchFamily="49" charset="0"/>
            </a:endParaRPr>
          </a:p>
          <a:p>
            <a:pPr rtl="0"/>
            <a:r>
              <a:rPr lang="en-US" sz="1200" b="1">
                <a:solidFill>
                  <a:prstClr val="black"/>
                </a:solidFill>
                <a:latin typeface="Lucida Console" pitchFamily="49" charset="0"/>
              </a:rPr>
              <a:t>  char d;</a:t>
            </a:r>
          </a:p>
          <a:p>
            <a:pPr rtl="0"/>
            <a:r>
              <a:rPr lang="en-US" sz="1200" b="1">
                <a:solidFill>
                  <a:prstClr val="black"/>
                </a:solidFill>
                <a:latin typeface="Lucida Console" pitchFamily="49" charset="0"/>
              </a:rPr>
              <a:t>  /* </a:t>
            </a:r>
            <a:r>
              <a:rPr lang="en-US" sz="1200" b="1">
                <a:solidFill>
                  <a:srgbClr val="FF0000"/>
                </a:solidFill>
                <a:latin typeface="Lucida Console" pitchFamily="49" charset="0"/>
              </a:rPr>
              <a:t>p,z,q,a,b,d</a:t>
            </a:r>
            <a:r>
              <a:rPr lang="en-US" sz="1200" b="1">
                <a:solidFill>
                  <a:prstClr val="black"/>
                </a:solidFill>
                <a:latin typeface="Lucida Console" pitchFamily="49" charset="0"/>
              </a:rPr>
              <a:t> </a:t>
            </a:r>
            <a:r>
              <a:rPr lang="en-US" sz="1200" b="1" u="sng">
                <a:solidFill>
                  <a:srgbClr val="FF0000"/>
                </a:solidFill>
                <a:latin typeface="Lucida Console" pitchFamily="49" charset="0"/>
              </a:rPr>
              <a:t>(not c)</a:t>
            </a:r>
            <a:r>
              <a:rPr lang="en-US" sz="1200" b="1">
                <a:solidFill>
                  <a:prstClr val="black"/>
                </a:solidFill>
                <a:latin typeface="Lucida Console" pitchFamily="49" charset="0"/>
              </a:rPr>
              <a:t> */</a:t>
            </a:r>
          </a:p>
          <a:p>
            <a:pPr rtl="0"/>
            <a:r>
              <a:rPr lang="en-US" sz="1200" b="1">
                <a:solidFill>
                  <a:prstClr val="black"/>
                </a:solidFill>
                <a:latin typeface="Lucida Console" pitchFamily="49" charset="0"/>
              </a:rPr>
              <a:t>}</a:t>
            </a:r>
          </a:p>
          <a:p>
            <a:pPr rtl="0"/>
            <a:endParaRPr lang="en-US" sz="1200" b="1">
              <a:solidFill>
                <a:prstClr val="black"/>
              </a:solidFill>
              <a:latin typeface="Lucida Console" pitchFamily="49" charset="0"/>
            </a:endParaRPr>
          </a:p>
          <a:p>
            <a:pPr rtl="0"/>
            <a:r>
              <a:rPr lang="en-US" sz="1200" b="1">
                <a:solidFill>
                  <a:prstClr val="black"/>
                </a:solidFill>
                <a:latin typeface="Lucida Console" pitchFamily="49" charset="0"/>
              </a:rPr>
              <a:t>/* </a:t>
            </a:r>
            <a:r>
              <a:rPr lang="en-US" sz="1200" b="1">
                <a:solidFill>
                  <a:srgbClr val="FF0000"/>
                </a:solidFill>
                <a:latin typeface="Lucida Console" pitchFamily="49" charset="0"/>
              </a:rPr>
              <a:t>p,z,q</a:t>
            </a:r>
            <a:r>
              <a:rPr lang="en-US" sz="1200" b="1">
                <a:solidFill>
                  <a:prstClr val="black"/>
                </a:solidFill>
                <a:latin typeface="Lucida Console" pitchFamily="49" charset="0"/>
              </a:rPr>
              <a:t> */</a:t>
            </a:r>
          </a:p>
        </p:txBody>
      </p:sp>
      <p:sp>
        <p:nvSpPr>
          <p:cNvPr id="26631" name="Rectangle 8"/>
          <p:cNvSpPr>
            <a:spLocks noChangeArrowheads="1"/>
          </p:cNvSpPr>
          <p:nvPr/>
        </p:nvSpPr>
        <p:spPr bwMode="auto">
          <a:xfrm>
            <a:off x="6030913" y="685800"/>
            <a:ext cx="1600200" cy="304800"/>
          </a:xfrm>
          <a:prstGeom prst="rect">
            <a:avLst/>
          </a:prstGeom>
          <a:solidFill>
            <a:schemeClr val="bg1"/>
          </a:solidFill>
          <a:ln w="28575" algn="ctr">
            <a:solidFill>
              <a:schemeClr val="tx1"/>
            </a:solidFill>
            <a:miter lim="800000"/>
            <a:headEnd/>
            <a:tailEnd/>
          </a:ln>
        </p:spPr>
        <p:txBody>
          <a:bodyPr anchor="ctr"/>
          <a:lstStyle/>
          <a:p>
            <a:pPr rtl="0" eaLnBrk="0" hangingPunct="0"/>
            <a:r>
              <a:rPr lang="en-US" sz="1400">
                <a:solidFill>
                  <a:srgbClr val="1F497D"/>
                </a:solidFill>
              </a:rPr>
              <a:t>(Returns nothing)</a:t>
            </a:r>
          </a:p>
        </p:txBody>
      </p:sp>
      <p:sp>
        <p:nvSpPr>
          <p:cNvPr id="26632" name="Line 9"/>
          <p:cNvSpPr>
            <a:spLocks noChangeShapeType="1"/>
          </p:cNvSpPr>
          <p:nvPr/>
        </p:nvSpPr>
        <p:spPr bwMode="auto">
          <a:xfrm flipH="1">
            <a:off x="5715000" y="990600"/>
            <a:ext cx="4572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solidFill>
                <a:prstClr val="black"/>
              </a:solidFill>
            </a:endParaRPr>
          </a:p>
        </p:txBody>
      </p:sp>
      <p:cxnSp>
        <p:nvCxnSpPr>
          <p:cNvPr id="3" name="מחבר ישר 2"/>
          <p:cNvCxnSpPr/>
          <p:nvPr/>
        </p:nvCxnSpPr>
        <p:spPr>
          <a:xfrm>
            <a:off x="5410200" y="809625"/>
            <a:ext cx="0" cy="5562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7084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Copyright @ 2007 Real Time College</a:t>
            </a:r>
          </a:p>
        </p:txBody>
      </p:sp>
      <p:sp>
        <p:nvSpPr>
          <p:cNvPr id="634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26030716-59AF-4D8B-9D89-AE12F300FCB8}" type="slidenum">
              <a:rPr lang="he-IL" sz="1200" smtClean="0">
                <a:solidFill>
                  <a:srgbClr val="898989"/>
                </a:solidFill>
                <a:cs typeface="Arial" pitchFamily="34" charset="0"/>
              </a:rPr>
              <a:pPr eaLnBrk="1" hangingPunct="1"/>
              <a:t>82</a:t>
            </a:fld>
            <a:endParaRPr lang="en-US" sz="1200" smtClean="0">
              <a:solidFill>
                <a:srgbClr val="898989"/>
              </a:solidFill>
            </a:endParaRPr>
          </a:p>
        </p:txBody>
      </p:sp>
      <p:sp>
        <p:nvSpPr>
          <p:cNvPr id="63492" name="Rectangle 3"/>
          <p:cNvSpPr>
            <a:spLocks noChangeArrowheads="1"/>
          </p:cNvSpPr>
          <p:nvPr/>
        </p:nvSpPr>
        <p:spPr bwMode="auto">
          <a:xfrm>
            <a:off x="685800" y="1600200"/>
            <a:ext cx="8001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1800">
                <a:latin typeface="Times New Roman" pitchFamily="18" charset="0"/>
              </a:rPr>
              <a:t>you can declare </a:t>
            </a:r>
            <a:r>
              <a:rPr lang="en-US" sz="1800" b="1">
                <a:solidFill>
                  <a:srgbClr val="0000CC"/>
                </a:solidFill>
                <a:latin typeface="Times New Roman" pitchFamily="18" charset="0"/>
              </a:rPr>
              <a:t>variables within the body of the function</a:t>
            </a:r>
            <a:r>
              <a:rPr lang="en-US" sz="1800">
                <a:latin typeface="Times New Roman" pitchFamily="18" charset="0"/>
              </a:rPr>
              <a:t>. These variables are called </a:t>
            </a:r>
            <a:r>
              <a:rPr lang="en-US" sz="1800">
                <a:solidFill>
                  <a:srgbClr val="FF0000"/>
                </a:solidFill>
                <a:latin typeface="Times New Roman" pitchFamily="18" charset="0"/>
              </a:rPr>
              <a:t>local variables</a:t>
            </a:r>
            <a:r>
              <a:rPr lang="en-US" sz="1800">
                <a:latin typeface="Times New Roman" pitchFamily="18" charset="0"/>
              </a:rPr>
              <a:t>,  because they exist only locally within the function itself. When the function returns, the local variables are no longer available                           </a:t>
            </a:r>
            <a:r>
              <a:rPr lang="en-US" sz="1800" b="1">
                <a:solidFill>
                  <a:srgbClr val="FF0000"/>
                </a:solidFill>
                <a:latin typeface="Times New Roman" pitchFamily="18" charset="0"/>
              </a:rPr>
              <a:t>(only on the Stack) </a:t>
            </a:r>
            <a:r>
              <a:rPr lang="en-US" sz="1800" b="1">
                <a:latin typeface="Times New Roman" pitchFamily="18" charset="0"/>
              </a:rPr>
              <a:t>.</a:t>
            </a:r>
          </a:p>
          <a:p>
            <a:pPr rtl="0" eaLnBrk="0" hangingPunct="0"/>
            <a:endParaRPr lang="en-US" sz="1800" b="1">
              <a:solidFill>
                <a:srgbClr val="FF0000"/>
              </a:solidFill>
              <a:latin typeface="Times New Roman" pitchFamily="18" charset="0"/>
            </a:endParaRPr>
          </a:p>
        </p:txBody>
      </p:sp>
      <p:sp>
        <p:nvSpPr>
          <p:cNvPr id="63493" name="Rectangle 4"/>
          <p:cNvSpPr>
            <a:spLocks noChangeArrowheads="1"/>
          </p:cNvSpPr>
          <p:nvPr/>
        </p:nvSpPr>
        <p:spPr bwMode="auto">
          <a:xfrm>
            <a:off x="5410200" y="5791200"/>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b="1">
                <a:solidFill>
                  <a:srgbClr val="FF0000"/>
                </a:solidFill>
                <a:latin typeface="Times New Roman" pitchFamily="18" charset="0"/>
              </a:rPr>
              <a:t> </a:t>
            </a:r>
            <a:r>
              <a:rPr lang="en-US" sz="1600" b="1">
                <a:solidFill>
                  <a:srgbClr val="FF0000"/>
                </a:solidFill>
                <a:latin typeface="Times New Roman" pitchFamily="18" charset="0"/>
              </a:rPr>
              <a:t>**5.2. local variables and  parameters.</a:t>
            </a:r>
          </a:p>
        </p:txBody>
      </p:sp>
      <p:sp>
        <p:nvSpPr>
          <p:cNvPr id="63494" name="Rectangle 6"/>
          <p:cNvSpPr>
            <a:spLocks noChangeArrowheads="1"/>
          </p:cNvSpPr>
          <p:nvPr/>
        </p:nvSpPr>
        <p:spPr bwMode="auto">
          <a:xfrm>
            <a:off x="762000" y="2819400"/>
            <a:ext cx="74676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1800">
                <a:latin typeface="Times New Roman" pitchFamily="18" charset="0"/>
              </a:rPr>
              <a:t>Local Variables are </a:t>
            </a:r>
            <a:r>
              <a:rPr lang="en-US" sz="1800">
                <a:solidFill>
                  <a:srgbClr val="FF0000"/>
                </a:solidFill>
                <a:latin typeface="Times New Roman" pitchFamily="18" charset="0"/>
              </a:rPr>
              <a:t>visible and usable only within the function in which they are defined</a:t>
            </a:r>
            <a:r>
              <a:rPr lang="en-US" sz="1800">
                <a:latin typeface="Times New Roman" pitchFamily="18" charset="0"/>
              </a:rPr>
              <a:t>.</a:t>
            </a:r>
          </a:p>
          <a:p>
            <a:pPr rtl="0" eaLnBrk="0" hangingPunct="0"/>
            <a:endParaRPr lang="en-US" sz="1800">
              <a:latin typeface="Times New Roman" pitchFamily="18" charset="0"/>
            </a:endParaRPr>
          </a:p>
          <a:p>
            <a:pPr rtl="0" eaLnBrk="0" hangingPunct="0"/>
            <a:r>
              <a:rPr lang="en-US" sz="1800">
                <a:latin typeface="Times New Roman" pitchFamily="18" charset="0"/>
              </a:rPr>
              <a:t> In C you should define variables only at the beginning of the function. In </a:t>
            </a:r>
          </a:p>
          <a:p>
            <a:pPr rtl="0" eaLnBrk="0" hangingPunct="0"/>
            <a:r>
              <a:rPr lang="en-US" sz="1800">
                <a:latin typeface="Times New Roman" pitchFamily="18" charset="0"/>
              </a:rPr>
              <a:t>C++ you can define variables anywhere within the function, not just at its top. </a:t>
            </a:r>
          </a:p>
          <a:p>
            <a:pPr rtl="0" eaLnBrk="0" hangingPunct="0"/>
            <a:endParaRPr lang="en-US" sz="1800">
              <a:latin typeface="Times New Roman" pitchFamily="18" charset="0"/>
            </a:endParaRPr>
          </a:p>
          <a:p>
            <a:pPr rtl="0" eaLnBrk="0" hangingPunct="0"/>
            <a:r>
              <a:rPr lang="en-US" sz="1800">
                <a:latin typeface="Times New Roman" pitchFamily="18" charset="0"/>
              </a:rPr>
              <a:t>The scope of the variable is the block in which it is defined.</a:t>
            </a:r>
          </a:p>
          <a:p>
            <a:pPr rtl="0" eaLnBrk="0" hangingPunct="0"/>
            <a:endParaRPr lang="en-US" sz="1800" b="1">
              <a:latin typeface="Times New Roman" pitchFamily="18" charset="0"/>
            </a:endParaRPr>
          </a:p>
          <a:p>
            <a:pPr rtl="0" eaLnBrk="0" hangingPunct="0"/>
            <a:r>
              <a:rPr lang="en-US" sz="1800">
                <a:latin typeface="Times New Roman" pitchFamily="18" charset="0"/>
              </a:rPr>
              <a:t>The parameters passed in to the function are also considered local variables</a:t>
            </a:r>
          </a:p>
        </p:txBody>
      </p:sp>
      <p:sp>
        <p:nvSpPr>
          <p:cNvPr id="63495" name="Rectangle 51"/>
          <p:cNvSpPr>
            <a:spLocks noChangeArrowheads="1"/>
          </p:cNvSpPr>
          <p:nvPr/>
        </p:nvSpPr>
        <p:spPr bwMode="auto">
          <a:xfrm>
            <a:off x="381000" y="381000"/>
            <a:ext cx="3270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r>
              <a:rPr lang="en-US" sz="3600" b="1">
                <a:latin typeface="Times New Roman" pitchFamily="18" charset="0"/>
                <a:cs typeface="Times New Roman" pitchFamily="18" charset="0"/>
              </a:rPr>
              <a:t>Local Variables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pPr>
              <a:defRPr/>
            </a:pPr>
            <a:r>
              <a:rPr lang="en-US"/>
              <a:t>Copyright @ 2007 Real Time College</a:t>
            </a:r>
          </a:p>
        </p:txBody>
      </p:sp>
      <p:sp>
        <p:nvSpPr>
          <p:cNvPr id="645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AD4FCA87-E30D-49B2-B75B-E718B41BAA99}" type="slidenum">
              <a:rPr lang="he-IL" sz="1200" smtClean="0">
                <a:solidFill>
                  <a:srgbClr val="898989"/>
                </a:solidFill>
                <a:cs typeface="Arial" pitchFamily="34" charset="0"/>
              </a:rPr>
              <a:pPr eaLnBrk="1" hangingPunct="1"/>
              <a:t>83</a:t>
            </a:fld>
            <a:endParaRPr lang="en-US" sz="1200" smtClean="0">
              <a:solidFill>
                <a:srgbClr val="898989"/>
              </a:solidFill>
            </a:endParaRPr>
          </a:p>
        </p:txBody>
      </p:sp>
      <p:sp>
        <p:nvSpPr>
          <p:cNvPr id="64516" name="Rectangle 3"/>
          <p:cNvSpPr>
            <a:spLocks noChangeArrowheads="1"/>
          </p:cNvSpPr>
          <p:nvPr/>
        </p:nvSpPr>
        <p:spPr bwMode="auto">
          <a:xfrm>
            <a:off x="611560" y="5867980"/>
            <a:ext cx="4730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0" eaLnBrk="0" hangingPunct="0">
              <a:spcBef>
                <a:spcPct val="50000"/>
              </a:spcBef>
            </a:pPr>
            <a:r>
              <a:rPr lang="en-US" sz="1800" b="1" dirty="0">
                <a:solidFill>
                  <a:srgbClr val="FF0000"/>
                </a:solidFill>
                <a:latin typeface="Times New Roman" pitchFamily="18" charset="0"/>
              </a:rPr>
              <a:t> </a:t>
            </a:r>
            <a:r>
              <a:rPr lang="en-US" sz="1600" b="1" dirty="0">
                <a:solidFill>
                  <a:srgbClr val="FF0000"/>
                </a:solidFill>
                <a:latin typeface="Times New Roman" pitchFamily="18" charset="0"/>
              </a:rPr>
              <a:t>**5.2. The use of local variables and  </a:t>
            </a:r>
            <a:r>
              <a:rPr lang="en-US" sz="1600" b="1" dirty="0" smtClean="0">
                <a:solidFill>
                  <a:srgbClr val="FF0000"/>
                </a:solidFill>
                <a:latin typeface="Times New Roman" pitchFamily="18" charset="0"/>
              </a:rPr>
              <a:t>parameters</a:t>
            </a:r>
            <a:r>
              <a:rPr lang="en-US" sz="1600" b="1" dirty="0">
                <a:solidFill>
                  <a:srgbClr val="FF0000"/>
                </a:solidFill>
                <a:latin typeface="Times New Roman" pitchFamily="18" charset="0"/>
              </a:rPr>
              <a:t>.</a:t>
            </a:r>
          </a:p>
        </p:txBody>
      </p:sp>
      <p:sp>
        <p:nvSpPr>
          <p:cNvPr id="64517" name="Text Box 4"/>
          <p:cNvSpPr txBox="1">
            <a:spLocks noChangeArrowheads="1"/>
          </p:cNvSpPr>
          <p:nvPr/>
        </p:nvSpPr>
        <p:spPr bwMode="auto">
          <a:xfrm>
            <a:off x="685800" y="1524000"/>
            <a:ext cx="30480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800">
                <a:solidFill>
                  <a:srgbClr val="0099FF"/>
                </a:solidFill>
                <a:latin typeface="Times New Roman" pitchFamily="18" charset="0"/>
                <a:cs typeface="Times New Roman" pitchFamily="18" charset="0"/>
              </a:rPr>
              <a:t>#include &lt;stdio.h&gt;</a:t>
            </a:r>
          </a:p>
          <a:p>
            <a:pPr rtl="0"/>
            <a:r>
              <a:rPr lang="en-US" sz="1800">
                <a:solidFill>
                  <a:srgbClr val="0099FF"/>
                </a:solidFill>
                <a:latin typeface="Times New Roman" pitchFamily="18" charset="0"/>
                <a:cs typeface="Times New Roman" pitchFamily="18" charset="0"/>
              </a:rPr>
              <a:t>#include &lt;inttypes.h&gt;</a:t>
            </a:r>
          </a:p>
          <a:p>
            <a:pPr rtl="0"/>
            <a:endParaRPr lang="en-US" sz="1800">
              <a:solidFill>
                <a:srgbClr val="0099FF"/>
              </a:solidFill>
              <a:latin typeface="Times New Roman" pitchFamily="18" charset="0"/>
              <a:cs typeface="Times New Roman" pitchFamily="18" charset="0"/>
            </a:endParaRPr>
          </a:p>
          <a:p>
            <a:pPr rtl="0"/>
            <a:r>
              <a:rPr lang="en-US" sz="1800">
                <a:solidFill>
                  <a:srgbClr val="0099FF"/>
                </a:solidFill>
                <a:latin typeface="Times New Roman" pitchFamily="18" charset="0"/>
                <a:cs typeface="Times New Roman" pitchFamily="18" charset="0"/>
              </a:rPr>
              <a:t>int add()</a:t>
            </a:r>
          </a:p>
          <a:p>
            <a:pPr rtl="0"/>
            <a:r>
              <a:rPr lang="en-US" sz="1800">
                <a:solidFill>
                  <a:srgbClr val="0099FF"/>
                </a:solidFill>
                <a:latin typeface="Times New Roman" pitchFamily="18" charset="0"/>
                <a:cs typeface="Times New Roman" pitchFamily="18" charset="0"/>
              </a:rPr>
              <a:t>{</a:t>
            </a:r>
            <a:br>
              <a:rPr lang="en-US" sz="1800">
                <a:solidFill>
                  <a:srgbClr val="0099FF"/>
                </a:solidFill>
                <a:latin typeface="Times New Roman" pitchFamily="18" charset="0"/>
                <a:cs typeface="Times New Roman" pitchFamily="18" charset="0"/>
              </a:rPr>
            </a:br>
            <a:r>
              <a:rPr lang="en-US" sz="1800">
                <a:solidFill>
                  <a:srgbClr val="0099FF"/>
                </a:solidFill>
                <a:latin typeface="Times New Roman" pitchFamily="18" charset="0"/>
                <a:cs typeface="Times New Roman" pitchFamily="18" charset="0"/>
              </a:rPr>
              <a:t>  int a=5;</a:t>
            </a:r>
          </a:p>
          <a:p>
            <a:pPr rtl="0"/>
            <a:r>
              <a:rPr lang="en-US" sz="1800">
                <a:solidFill>
                  <a:srgbClr val="0099FF"/>
                </a:solidFill>
                <a:latin typeface="Times New Roman" pitchFamily="18" charset="0"/>
                <a:cs typeface="Times New Roman" pitchFamily="18" charset="0"/>
              </a:rPr>
              <a:t>  int b=6;</a:t>
            </a:r>
          </a:p>
          <a:p>
            <a:pPr rtl="0"/>
            <a:r>
              <a:rPr lang="en-US" sz="1800">
                <a:solidFill>
                  <a:srgbClr val="0099FF"/>
                </a:solidFill>
                <a:latin typeface="Times New Roman" pitchFamily="18" charset="0"/>
                <a:cs typeface="Times New Roman" pitchFamily="18" charset="0"/>
              </a:rPr>
              <a:t>  int sum;</a:t>
            </a:r>
          </a:p>
          <a:p>
            <a:pPr rtl="0"/>
            <a:r>
              <a:rPr lang="en-US" sz="1800">
                <a:solidFill>
                  <a:srgbClr val="0099FF"/>
                </a:solidFill>
                <a:latin typeface="Times New Roman" pitchFamily="18" charset="0"/>
                <a:cs typeface="Times New Roman" pitchFamily="18" charset="0"/>
              </a:rPr>
              <a:t>  Int mul;</a:t>
            </a:r>
          </a:p>
          <a:p>
            <a:pPr rtl="0"/>
            <a:r>
              <a:rPr lang="en-US" sz="1800">
                <a:solidFill>
                  <a:srgbClr val="0099FF"/>
                </a:solidFill>
                <a:latin typeface="Times New Roman" pitchFamily="18" charset="0"/>
                <a:cs typeface="Times New Roman" pitchFamily="18" charset="0"/>
              </a:rPr>
              <a:t>  </a:t>
            </a:r>
          </a:p>
          <a:p>
            <a:pPr rtl="0"/>
            <a:r>
              <a:rPr lang="en-US" sz="1800">
                <a:solidFill>
                  <a:srgbClr val="0099FF"/>
                </a:solidFill>
                <a:latin typeface="Times New Roman" pitchFamily="18" charset="0"/>
                <a:cs typeface="Times New Roman" pitchFamily="18" charset="0"/>
              </a:rPr>
              <a:t>  Sum=a+b; </a:t>
            </a:r>
          </a:p>
          <a:p>
            <a:pPr rtl="0"/>
            <a:r>
              <a:rPr lang="en-US" sz="1800">
                <a:solidFill>
                  <a:srgbClr val="0099FF"/>
                </a:solidFill>
                <a:latin typeface="Times New Roman" pitchFamily="18" charset="0"/>
                <a:cs typeface="Times New Roman" pitchFamily="18" charset="0"/>
              </a:rPr>
              <a:t>  Mul=a*b</a:t>
            </a:r>
          </a:p>
          <a:p>
            <a:pPr rtl="0"/>
            <a:r>
              <a:rPr lang="en-US" sz="1800">
                <a:solidFill>
                  <a:srgbClr val="0099FF"/>
                </a:solidFill>
                <a:latin typeface="Times New Roman" pitchFamily="18" charset="0"/>
                <a:cs typeface="Times New Roman" pitchFamily="18" charset="0"/>
              </a:rPr>
              <a:t>  return sum + mul;</a:t>
            </a:r>
          </a:p>
          <a:p>
            <a:pPr rtl="0"/>
            <a:r>
              <a:rPr lang="en-US" sz="1800">
                <a:solidFill>
                  <a:srgbClr val="0099FF"/>
                </a:solidFill>
                <a:latin typeface="Times New Roman" pitchFamily="18" charset="0"/>
                <a:cs typeface="Times New Roman" pitchFamily="18" charset="0"/>
              </a:rPr>
              <a:t>}</a:t>
            </a:r>
          </a:p>
        </p:txBody>
      </p:sp>
      <p:graphicFrame>
        <p:nvGraphicFramePr>
          <p:cNvPr id="796678" name="Group 6"/>
          <p:cNvGraphicFramePr>
            <a:graphicFrameLocks noGrp="1"/>
          </p:cNvGraphicFramePr>
          <p:nvPr>
            <p:extLst>
              <p:ext uri="{D42A27DB-BD31-4B8C-83A1-F6EECF244321}">
                <p14:modId xmlns:p14="http://schemas.microsoft.com/office/powerpoint/2010/main" val="1939366836"/>
              </p:ext>
            </p:extLst>
          </p:nvPr>
        </p:nvGraphicFramePr>
        <p:xfrm>
          <a:off x="6019800" y="3498076"/>
          <a:ext cx="2819400" cy="2811780"/>
        </p:xfrm>
        <a:graphic>
          <a:graphicData uri="http://schemas.openxmlformats.org/drawingml/2006/table">
            <a:tbl>
              <a:tblPr/>
              <a:tblGrid>
                <a:gridCol w="2024185"/>
                <a:gridCol w="795215"/>
              </a:tblGrid>
              <a:tr h="36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Lucida Console" pitchFamily="49" charset="0"/>
                          <a:cs typeface="Arial" charset="0"/>
                        </a:rPr>
                        <a:t>int</a:t>
                      </a:r>
                      <a:r>
                        <a:rPr kumimoji="0" lang="en-US" sz="1800" b="0" i="0" u="none" strike="noStrike" cap="none" normalizeH="0" baseline="0" dirty="0" smtClean="0">
                          <a:ln>
                            <a:noFill/>
                          </a:ln>
                          <a:solidFill>
                            <a:schemeClr val="tx1"/>
                          </a:solidFill>
                          <a:effectLst/>
                          <a:latin typeface="Lucida Console" pitchFamily="49" charset="0"/>
                          <a:cs typeface="Arial" charset="0"/>
                        </a:rPr>
                        <a:t> ret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Lucida Console" pitchFamily="49"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Lucida Console" pitchFamily="49" charset="0"/>
                          <a:cs typeface="Arial" charset="0"/>
                        </a:rPr>
                        <a:t>int</a:t>
                      </a:r>
                      <a:r>
                        <a:rPr kumimoji="0" lang="en-US" sz="1800" b="0" i="0" u="none" strike="noStrike" cap="none" normalizeH="0" baseline="0" dirty="0" smtClean="0">
                          <a:ln>
                            <a:noFill/>
                          </a:ln>
                          <a:solidFill>
                            <a:schemeClr val="tx1"/>
                          </a:solidFill>
                          <a:effectLst/>
                          <a:latin typeface="Lucida Console" pitchFamily="49" charset="0"/>
                          <a:cs typeface="Arial" charset="0"/>
                        </a:rPr>
                        <a:t> </a:t>
                      </a:r>
                      <a:r>
                        <a:rPr kumimoji="0" lang="en-US" sz="1800" b="0" i="0" u="none" strike="noStrike" cap="none" normalizeH="0" baseline="0" dirty="0" err="1" smtClean="0">
                          <a:ln>
                            <a:noFill/>
                          </a:ln>
                          <a:solidFill>
                            <a:schemeClr val="tx1"/>
                          </a:solidFill>
                          <a:effectLst/>
                          <a:latin typeface="Lucida Console" pitchFamily="49" charset="0"/>
                          <a:cs typeface="Arial" charset="0"/>
                        </a:rPr>
                        <a:t>argc</a:t>
                      </a:r>
                      <a:endParaRPr kumimoji="0" lang="en-US" sz="1800" b="0" i="0" u="none" strike="noStrike" cap="none" normalizeH="0" baseline="0" dirty="0" smtClean="0">
                        <a:ln>
                          <a:noFill/>
                        </a:ln>
                        <a:solidFill>
                          <a:schemeClr val="tx1"/>
                        </a:solidFill>
                        <a:effectLst/>
                        <a:latin typeface="Lucida Console" pitchFamily="49"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800" b="0" i="0" u="none" strike="noStrike" cap="none" normalizeH="0" baseline="0" dirty="0" smtClean="0">
                        <a:ln>
                          <a:noFill/>
                        </a:ln>
                        <a:solidFill>
                          <a:schemeClr val="tx1"/>
                        </a:solidFill>
                        <a:effectLst/>
                        <a:latin typeface="Lucida Console" pitchFamily="49"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Lucida Console" pitchFamily="49" charset="0"/>
                          <a:cs typeface="Arial" charset="0"/>
                        </a:rPr>
                        <a:t>int</a:t>
                      </a:r>
                      <a:r>
                        <a:rPr kumimoji="0" lang="en-US" sz="1800" b="0" i="0" u="none" strike="noStrike" cap="none" normalizeH="0" baseline="0" dirty="0" smtClean="0">
                          <a:ln>
                            <a:noFill/>
                          </a:ln>
                          <a:solidFill>
                            <a:schemeClr val="tx1"/>
                          </a:solidFill>
                          <a:effectLst/>
                          <a:latin typeface="Lucida Console" pitchFamily="49" charset="0"/>
                          <a:cs typeface="Arial" charset="0"/>
                        </a:rPr>
                        <a:t> **</a:t>
                      </a:r>
                      <a:r>
                        <a:rPr kumimoji="0" lang="en-US" sz="1800" b="0" i="0" u="none" strike="noStrike" cap="none" normalizeH="0" baseline="0" dirty="0" err="1" smtClean="0">
                          <a:ln>
                            <a:noFill/>
                          </a:ln>
                          <a:solidFill>
                            <a:schemeClr val="tx1"/>
                          </a:solidFill>
                          <a:effectLst/>
                          <a:latin typeface="Lucida Console" pitchFamily="49" charset="0"/>
                          <a:cs typeface="Arial" charset="0"/>
                        </a:rPr>
                        <a:t>argv</a:t>
                      </a:r>
                      <a:endParaRPr kumimoji="0" lang="en-US" sz="1800" b="0" i="0" u="none" strike="noStrike" cap="none" normalizeH="0" baseline="0" dirty="0" smtClean="0">
                        <a:ln>
                          <a:noFill/>
                        </a:ln>
                        <a:solidFill>
                          <a:schemeClr val="tx1"/>
                        </a:solidFill>
                        <a:effectLst/>
                        <a:latin typeface="Lucida Console" pitchFamily="49"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Lucida Console" pitchFamily="49"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0179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50" b="0" i="0" u="none" strike="noStrike" cap="none" normalizeH="0" baseline="0" dirty="0" smtClean="0">
                        <a:ln>
                          <a:noFill/>
                        </a:ln>
                        <a:solidFill>
                          <a:schemeClr val="tx1"/>
                        </a:solidFill>
                        <a:effectLst/>
                        <a:latin typeface="Lucida Console" pitchFamily="49"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50" b="0" i="0" u="none" strike="noStrike" cap="none" normalizeH="0" baseline="0" dirty="0" smtClean="0">
                        <a:ln>
                          <a:noFill/>
                        </a:ln>
                        <a:solidFill>
                          <a:schemeClr val="tx1"/>
                        </a:solidFill>
                        <a:effectLst/>
                        <a:latin typeface="Lucida Console" pitchFamily="49" charset="0"/>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65000"/>
                      </a:schemeClr>
                    </a:solidFill>
                  </a:tcPr>
                </a:tc>
              </a:tr>
              <a:tr h="36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Lucida Console" pitchFamily="49" charset="0"/>
                          <a:cs typeface="Arial" charset="0"/>
                        </a:rPr>
                        <a:t>int</a:t>
                      </a:r>
                      <a:r>
                        <a:rPr kumimoji="0" lang="en-US" sz="1800" b="0" i="0" u="none" strike="noStrike" cap="none" normalizeH="0" baseline="0" dirty="0" smtClean="0">
                          <a:ln>
                            <a:noFill/>
                          </a:ln>
                          <a:solidFill>
                            <a:schemeClr val="tx1"/>
                          </a:solidFill>
                          <a:effectLst/>
                          <a:latin typeface="Lucida Console" pitchFamily="49" charset="0"/>
                          <a:cs typeface="Arial" charset="0"/>
                        </a:rPr>
                        <a:t>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Lucida Console" pitchFamily="49"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Lucida Console" pitchFamily="49" charset="0"/>
                          <a:cs typeface="Arial" charset="0"/>
                        </a:rPr>
                        <a:t>int</a:t>
                      </a:r>
                      <a:r>
                        <a:rPr kumimoji="0" lang="en-US" sz="1800" b="0" i="0" u="none" strike="noStrike" cap="none" normalizeH="0" baseline="0" dirty="0" smtClean="0">
                          <a:ln>
                            <a:noFill/>
                          </a:ln>
                          <a:solidFill>
                            <a:schemeClr val="tx1"/>
                          </a:solidFill>
                          <a:effectLst/>
                          <a:latin typeface="Lucida Console" pitchFamily="49" charset="0"/>
                          <a:cs typeface="Arial" charset="0"/>
                        </a:rPr>
                        <a: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Lucida Console" pitchFamily="49"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Lucida Console" pitchFamily="49" charset="0"/>
                          <a:cs typeface="Arial" charset="0"/>
                        </a:rPr>
                        <a:t>int</a:t>
                      </a:r>
                      <a:r>
                        <a:rPr kumimoji="0" lang="en-US" sz="1800" b="0" i="0" u="none" strike="noStrike" cap="none" normalizeH="0" baseline="0" dirty="0" smtClean="0">
                          <a:ln>
                            <a:noFill/>
                          </a:ln>
                          <a:solidFill>
                            <a:schemeClr val="tx1"/>
                          </a:solidFill>
                          <a:effectLst/>
                          <a:latin typeface="Lucida Console" pitchFamily="49" charset="0"/>
                          <a:cs typeface="Arial" charset="0"/>
                        </a:rPr>
                        <a:t> sum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Lucida Console" pitchFamily="49"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4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Lucida Console" pitchFamily="49" charset="0"/>
                          <a:cs typeface="Arial" charset="0"/>
                        </a:rPr>
                        <a:t>int</a:t>
                      </a:r>
                      <a:r>
                        <a:rPr kumimoji="0" lang="en-US" sz="1800" b="0" i="0" u="none" strike="noStrike" cap="none" normalizeH="0" baseline="0" dirty="0" smtClean="0">
                          <a:ln>
                            <a:noFill/>
                          </a:ln>
                          <a:solidFill>
                            <a:schemeClr val="tx1"/>
                          </a:solidFill>
                          <a:effectLst/>
                          <a:latin typeface="Lucida Console" pitchFamily="49" charset="0"/>
                          <a:cs typeface="Arial" charset="0"/>
                        </a:rPr>
                        <a:t> </a:t>
                      </a:r>
                      <a:r>
                        <a:rPr kumimoji="0" lang="en-US" sz="1800" b="0" i="0" u="none" strike="noStrike" cap="none" normalizeH="0" baseline="0" dirty="0" err="1" smtClean="0">
                          <a:ln>
                            <a:noFill/>
                          </a:ln>
                          <a:solidFill>
                            <a:schemeClr val="tx1"/>
                          </a:solidFill>
                          <a:effectLst/>
                          <a:latin typeface="Lucida Console" pitchFamily="49" charset="0"/>
                          <a:cs typeface="Arial" charset="0"/>
                        </a:rPr>
                        <a:t>mul</a:t>
                      </a:r>
                      <a:endParaRPr kumimoji="0" lang="en-US" sz="1800" b="0" i="0" u="none" strike="noStrike" cap="none" normalizeH="0" baseline="0" dirty="0" smtClean="0">
                        <a:ln>
                          <a:noFill/>
                        </a:ln>
                        <a:solidFill>
                          <a:schemeClr val="tx1"/>
                        </a:solidFill>
                        <a:effectLst/>
                        <a:latin typeface="Lucida Console" pitchFamily="49"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Lucida Console" pitchFamily="49"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38" name="Rectangle 23"/>
          <p:cNvSpPr>
            <a:spLocks noChangeArrowheads="1"/>
          </p:cNvSpPr>
          <p:nvPr/>
        </p:nvSpPr>
        <p:spPr bwMode="auto">
          <a:xfrm>
            <a:off x="5943600" y="1524000"/>
            <a:ext cx="2255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1800" b="1" dirty="0">
                <a:solidFill>
                  <a:srgbClr val="FF0000"/>
                </a:solidFill>
                <a:latin typeface="Times New Roman" pitchFamily="18" charset="0"/>
              </a:rPr>
              <a:t>The Stack in main(..)</a:t>
            </a:r>
          </a:p>
        </p:txBody>
      </p:sp>
      <p:sp>
        <p:nvSpPr>
          <p:cNvPr id="64539" name="Rectangle 24"/>
          <p:cNvSpPr>
            <a:spLocks noChangeArrowheads="1"/>
          </p:cNvSpPr>
          <p:nvPr/>
        </p:nvSpPr>
        <p:spPr bwMode="auto">
          <a:xfrm>
            <a:off x="304800" y="461963"/>
            <a:ext cx="3270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r>
              <a:rPr lang="en-US" sz="3600" b="1">
                <a:latin typeface="Times New Roman" pitchFamily="18" charset="0"/>
                <a:cs typeface="Times New Roman" pitchFamily="18" charset="0"/>
              </a:rPr>
              <a:t>Local Variables</a:t>
            </a:r>
          </a:p>
        </p:txBody>
      </p:sp>
      <p:sp>
        <p:nvSpPr>
          <p:cNvPr id="64540" name="Rectangle 26"/>
          <p:cNvSpPr>
            <a:spLocks noChangeArrowheads="1"/>
          </p:cNvSpPr>
          <p:nvPr/>
        </p:nvSpPr>
        <p:spPr bwMode="auto">
          <a:xfrm>
            <a:off x="2819400" y="2362200"/>
            <a:ext cx="3124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r>
              <a:rPr lang="en-US" sz="1800">
                <a:solidFill>
                  <a:srgbClr val="0099FF"/>
                </a:solidFill>
                <a:latin typeface="Times New Roman" pitchFamily="18" charset="0"/>
                <a:cs typeface="Times New Roman" pitchFamily="18" charset="0"/>
              </a:rPr>
              <a:t>int main(int argc, char **argv)</a:t>
            </a:r>
          </a:p>
          <a:p>
            <a:pPr rtl="0" eaLnBrk="0" hangingPunct="0"/>
            <a:r>
              <a:rPr lang="en-US" sz="1800">
                <a:solidFill>
                  <a:srgbClr val="0099FF"/>
                </a:solidFill>
                <a:latin typeface="Times New Roman" pitchFamily="18" charset="0"/>
                <a:cs typeface="Times New Roman" pitchFamily="18" charset="0"/>
              </a:rPr>
              <a:t>{</a:t>
            </a:r>
          </a:p>
          <a:p>
            <a:pPr rtl="0" eaLnBrk="0" hangingPunct="0"/>
            <a:r>
              <a:rPr lang="en-US" sz="1800">
                <a:solidFill>
                  <a:srgbClr val="0099FF"/>
                </a:solidFill>
                <a:latin typeface="Times New Roman" pitchFamily="18" charset="0"/>
                <a:cs typeface="Times New Roman" pitchFamily="18" charset="0"/>
              </a:rPr>
              <a:t>  int ret = 0;</a:t>
            </a:r>
          </a:p>
          <a:p>
            <a:pPr rtl="0" eaLnBrk="0" hangingPunct="0"/>
            <a:r>
              <a:rPr lang="en-US" sz="1800">
                <a:solidFill>
                  <a:srgbClr val="0099FF"/>
                </a:solidFill>
                <a:latin typeface="Times New Roman" pitchFamily="18" charset="0"/>
                <a:cs typeface="Times New Roman" pitchFamily="18" charset="0"/>
              </a:rPr>
              <a:t>  add();</a:t>
            </a:r>
          </a:p>
          <a:p>
            <a:pPr rtl="0" eaLnBrk="0" hangingPunct="0"/>
            <a:r>
              <a:rPr lang="en-US" sz="1800">
                <a:solidFill>
                  <a:srgbClr val="0099FF"/>
                </a:solidFill>
                <a:latin typeface="Times New Roman" pitchFamily="18" charset="0"/>
                <a:cs typeface="Times New Roman" pitchFamily="18" charset="0"/>
              </a:rPr>
              <a:t>  return ret;</a:t>
            </a:r>
          </a:p>
          <a:p>
            <a:pPr rtl="0" eaLnBrk="0" hangingPunct="0"/>
            <a:r>
              <a:rPr lang="en-US" sz="1800">
                <a:solidFill>
                  <a:srgbClr val="0099FF"/>
                </a:solidFill>
                <a:latin typeface="Times New Roman" pitchFamily="18" charset="0"/>
                <a:cs typeface="Times New Roman" pitchFamily="18" charset="0"/>
              </a:rPr>
              <a:t>}</a:t>
            </a:r>
          </a:p>
        </p:txBody>
      </p:sp>
      <p:sp>
        <p:nvSpPr>
          <p:cNvPr id="64541" name="Line 27"/>
          <p:cNvSpPr>
            <a:spLocks noChangeShapeType="1"/>
          </p:cNvSpPr>
          <p:nvPr/>
        </p:nvSpPr>
        <p:spPr bwMode="auto">
          <a:xfrm>
            <a:off x="5791200" y="2438400"/>
            <a:ext cx="0" cy="304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64542" name="Line 28"/>
          <p:cNvSpPr>
            <a:spLocks noChangeShapeType="1"/>
          </p:cNvSpPr>
          <p:nvPr/>
        </p:nvSpPr>
        <p:spPr bwMode="auto">
          <a:xfrm>
            <a:off x="2819400" y="2438400"/>
            <a:ext cx="0" cy="304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he-IL"/>
          </a:p>
        </p:txBody>
      </p:sp>
      <p:sp>
        <p:nvSpPr>
          <p:cNvPr id="64543" name="Rectangle 23"/>
          <p:cNvSpPr>
            <a:spLocks noChangeArrowheads="1"/>
          </p:cNvSpPr>
          <p:nvPr/>
        </p:nvSpPr>
        <p:spPr bwMode="auto">
          <a:xfrm>
            <a:off x="5943600" y="3128188"/>
            <a:ext cx="2011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1800" b="1" dirty="0">
                <a:solidFill>
                  <a:srgbClr val="FF0000"/>
                </a:solidFill>
                <a:latin typeface="Times New Roman" pitchFamily="18" charset="0"/>
              </a:rPr>
              <a:t>The Stack in add()</a:t>
            </a:r>
          </a:p>
        </p:txBody>
      </p:sp>
      <p:graphicFrame>
        <p:nvGraphicFramePr>
          <p:cNvPr id="13" name="Group 6"/>
          <p:cNvGraphicFramePr>
            <a:graphicFrameLocks noGrp="1"/>
          </p:cNvGraphicFramePr>
          <p:nvPr>
            <p:extLst>
              <p:ext uri="{D42A27DB-BD31-4B8C-83A1-F6EECF244321}">
                <p14:modId xmlns:p14="http://schemas.microsoft.com/office/powerpoint/2010/main" val="2371757987"/>
              </p:ext>
            </p:extLst>
          </p:nvPr>
        </p:nvGraphicFramePr>
        <p:xfrm>
          <a:off x="6019800" y="1893888"/>
          <a:ext cx="2819400" cy="1100139"/>
        </p:xfrm>
        <a:graphic>
          <a:graphicData uri="http://schemas.openxmlformats.org/drawingml/2006/table">
            <a:tbl>
              <a:tblPr/>
              <a:tblGrid>
                <a:gridCol w="1981200"/>
                <a:gridCol w="838200"/>
              </a:tblGrid>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Lucida Console" pitchFamily="49" charset="0"/>
                          <a:cs typeface="Arial" charset="0"/>
                        </a:rPr>
                        <a:t>int</a:t>
                      </a:r>
                      <a:r>
                        <a:rPr kumimoji="0" lang="en-US" sz="1800" b="0" i="0" u="none" strike="noStrike" cap="none" normalizeH="0" baseline="0" dirty="0" smtClean="0">
                          <a:ln>
                            <a:noFill/>
                          </a:ln>
                          <a:solidFill>
                            <a:schemeClr val="tx1"/>
                          </a:solidFill>
                          <a:effectLst/>
                          <a:latin typeface="Lucida Console" pitchFamily="49" charset="0"/>
                          <a:cs typeface="Arial" charset="0"/>
                        </a:rPr>
                        <a:t> ret</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Lucida Console" pitchFamily="49" charset="0"/>
                          <a:cs typeface="Arial" charset="0"/>
                        </a:rPr>
                        <a:t>0</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Lucida Console" pitchFamily="49" charset="0"/>
                          <a:cs typeface="Arial" charset="0"/>
                        </a:rPr>
                        <a:t>int</a:t>
                      </a:r>
                      <a:r>
                        <a:rPr kumimoji="0" lang="en-US" sz="1800" b="0" i="0" u="none" strike="noStrike" cap="none" normalizeH="0" baseline="0" dirty="0" smtClean="0">
                          <a:ln>
                            <a:noFill/>
                          </a:ln>
                          <a:solidFill>
                            <a:schemeClr val="tx1"/>
                          </a:solidFill>
                          <a:effectLst/>
                          <a:latin typeface="Lucida Console" pitchFamily="49" charset="0"/>
                          <a:cs typeface="Arial" charset="0"/>
                        </a:rPr>
                        <a:t> </a:t>
                      </a:r>
                      <a:r>
                        <a:rPr kumimoji="0" lang="en-US" sz="1800" b="0" i="0" u="none" strike="noStrike" cap="none" normalizeH="0" baseline="0" dirty="0" err="1" smtClean="0">
                          <a:ln>
                            <a:noFill/>
                          </a:ln>
                          <a:solidFill>
                            <a:schemeClr val="tx1"/>
                          </a:solidFill>
                          <a:effectLst/>
                          <a:latin typeface="Lucida Console" pitchFamily="49" charset="0"/>
                          <a:cs typeface="Arial" charset="0"/>
                        </a:rPr>
                        <a:t>argc</a:t>
                      </a:r>
                      <a:endParaRPr kumimoji="0" lang="en-US" sz="1800" b="0" i="0" u="none" strike="noStrike" cap="none" normalizeH="0" baseline="0" dirty="0" smtClean="0">
                        <a:ln>
                          <a:noFill/>
                        </a:ln>
                        <a:solidFill>
                          <a:schemeClr val="tx1"/>
                        </a:solidFill>
                        <a:effectLst/>
                        <a:latin typeface="Lucida Console" pitchFamily="49" charset="0"/>
                        <a:cs typeface="Arial" charset="0"/>
                      </a:endParaRP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Lucida Console" pitchFamily="49" charset="0"/>
                          <a:cs typeface="Arial" charset="0"/>
                        </a:rPr>
                        <a:t>?</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smtClean="0">
                          <a:ln>
                            <a:noFill/>
                          </a:ln>
                          <a:solidFill>
                            <a:schemeClr val="tx1"/>
                          </a:solidFill>
                          <a:effectLst/>
                          <a:latin typeface="Lucida Console" pitchFamily="49" charset="0"/>
                          <a:cs typeface="Arial" charset="0"/>
                        </a:rPr>
                        <a:t>char </a:t>
                      </a:r>
                      <a:r>
                        <a:rPr kumimoji="0" lang="en-US" sz="1800" b="0" i="0" u="none" strike="noStrike" cap="none" normalizeH="0" baseline="0" dirty="0" smtClean="0">
                          <a:ln>
                            <a:noFill/>
                          </a:ln>
                          <a:solidFill>
                            <a:schemeClr val="tx1"/>
                          </a:solidFill>
                          <a:effectLst/>
                          <a:latin typeface="Lucida Console" pitchFamily="49" charset="0"/>
                          <a:cs typeface="Arial" charset="0"/>
                        </a:rPr>
                        <a:t>**</a:t>
                      </a:r>
                      <a:r>
                        <a:rPr kumimoji="0" lang="en-US" sz="1800" b="0" i="0" u="none" strike="noStrike" cap="none" normalizeH="0" baseline="0" dirty="0" err="1" smtClean="0">
                          <a:ln>
                            <a:noFill/>
                          </a:ln>
                          <a:solidFill>
                            <a:schemeClr val="tx1"/>
                          </a:solidFill>
                          <a:effectLst/>
                          <a:latin typeface="Lucida Console" pitchFamily="49" charset="0"/>
                          <a:cs typeface="Arial" charset="0"/>
                        </a:rPr>
                        <a:t>argv</a:t>
                      </a:r>
                      <a:endParaRPr kumimoji="0" lang="en-US" sz="1800" b="0" i="0" u="none" strike="noStrike" cap="none" normalizeH="0" baseline="0" dirty="0" smtClean="0">
                        <a:ln>
                          <a:noFill/>
                        </a:ln>
                        <a:solidFill>
                          <a:schemeClr val="tx1"/>
                        </a:solidFill>
                        <a:effectLst/>
                        <a:latin typeface="Lucida Console" pitchFamily="49" charset="0"/>
                        <a:cs typeface="Arial" charset="0"/>
                      </a:endParaRP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Lucida Console" pitchFamily="49" charset="0"/>
                          <a:cs typeface="Arial" charset="0"/>
                        </a:rPr>
                        <a:t>?</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66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8" grpId="0"/>
      <p:bldP spid="6454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pPr>
              <a:defRPr/>
            </a:pPr>
            <a:r>
              <a:rPr lang="en-US"/>
              <a:t>Copyright @ 2007 Real Time College</a:t>
            </a:r>
          </a:p>
        </p:txBody>
      </p:sp>
      <p:sp>
        <p:nvSpPr>
          <p:cNvPr id="655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CE61EEB3-1766-4F1E-ADC0-CEAE897BDBFC}" type="slidenum">
              <a:rPr lang="he-IL" sz="1200" smtClean="0">
                <a:solidFill>
                  <a:srgbClr val="898989"/>
                </a:solidFill>
                <a:cs typeface="Arial" pitchFamily="34" charset="0"/>
              </a:rPr>
              <a:pPr eaLnBrk="1" hangingPunct="1"/>
              <a:t>84</a:t>
            </a:fld>
            <a:endParaRPr lang="en-US" sz="1200" smtClean="0">
              <a:solidFill>
                <a:srgbClr val="898989"/>
              </a:solidFill>
            </a:endParaRPr>
          </a:p>
        </p:txBody>
      </p:sp>
      <p:sp>
        <p:nvSpPr>
          <p:cNvPr id="65540" name="Rectangle 3"/>
          <p:cNvSpPr>
            <a:spLocks noChangeArrowheads="1"/>
          </p:cNvSpPr>
          <p:nvPr/>
        </p:nvSpPr>
        <p:spPr bwMode="auto">
          <a:xfrm>
            <a:off x="685800" y="1524000"/>
            <a:ext cx="800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1800">
                <a:latin typeface="Times New Roman" pitchFamily="18" charset="0"/>
              </a:rPr>
              <a:t>Variables defined </a:t>
            </a:r>
            <a:r>
              <a:rPr lang="en-US" sz="1800" b="1">
                <a:solidFill>
                  <a:srgbClr val="0000CC"/>
                </a:solidFill>
                <a:latin typeface="Times New Roman" pitchFamily="18" charset="0"/>
              </a:rPr>
              <a:t>outside of any function have global scope and are available from any function in the program</a:t>
            </a:r>
            <a:r>
              <a:rPr lang="en-US" sz="1800">
                <a:latin typeface="Times New Roman" pitchFamily="18" charset="0"/>
              </a:rPr>
              <a:t>, including </a:t>
            </a:r>
            <a:r>
              <a:rPr lang="en-US" sz="1800">
                <a:latin typeface="Courier New" pitchFamily="49" charset="0"/>
              </a:rPr>
              <a:t>main()</a:t>
            </a:r>
            <a:r>
              <a:rPr lang="en-US" sz="1800">
                <a:latin typeface="Times New Roman" pitchFamily="18" charset="0"/>
              </a:rPr>
              <a:t>.</a:t>
            </a:r>
          </a:p>
        </p:txBody>
      </p:sp>
      <p:sp>
        <p:nvSpPr>
          <p:cNvPr id="65541" name="Rectangle 4"/>
          <p:cNvSpPr>
            <a:spLocks noChangeArrowheads="1"/>
          </p:cNvSpPr>
          <p:nvPr/>
        </p:nvSpPr>
        <p:spPr bwMode="auto">
          <a:xfrm>
            <a:off x="5562600" y="6019800"/>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b="1" dirty="0">
                <a:solidFill>
                  <a:srgbClr val="FF0000"/>
                </a:solidFill>
                <a:latin typeface="Times New Roman" pitchFamily="18" charset="0"/>
              </a:rPr>
              <a:t> </a:t>
            </a:r>
            <a:r>
              <a:rPr lang="en-US" sz="1600" b="1" dirty="0">
                <a:solidFill>
                  <a:srgbClr val="FF0000"/>
                </a:solidFill>
                <a:latin typeface="Times New Roman" pitchFamily="18" charset="0"/>
              </a:rPr>
              <a:t>**5.3. global and local variables.</a:t>
            </a:r>
          </a:p>
        </p:txBody>
      </p:sp>
      <p:sp>
        <p:nvSpPr>
          <p:cNvPr id="63494" name="Text Box 5"/>
          <p:cNvSpPr txBox="1">
            <a:spLocks noChangeArrowheads="1"/>
          </p:cNvSpPr>
          <p:nvPr/>
        </p:nvSpPr>
        <p:spPr bwMode="auto">
          <a:xfrm>
            <a:off x="5715000" y="2286000"/>
            <a:ext cx="3200400" cy="3600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34" charset="-79"/>
              </a:defRPr>
            </a:lvl1pPr>
            <a:lvl2pPr marL="742950" indent="-285750" eaLnBrk="0" hangingPunct="0">
              <a:defRPr sz="800">
                <a:solidFill>
                  <a:schemeClr val="tx1"/>
                </a:solidFill>
                <a:latin typeface="Arial" pitchFamily="34" charset="0"/>
                <a:cs typeface="Narkisim" pitchFamily="34" charset="-79"/>
              </a:defRPr>
            </a:lvl2pPr>
            <a:lvl3pPr marL="1143000" indent="-228600" eaLnBrk="0" hangingPunct="0">
              <a:defRPr sz="800">
                <a:solidFill>
                  <a:schemeClr val="tx1"/>
                </a:solidFill>
                <a:latin typeface="Arial" pitchFamily="34" charset="0"/>
                <a:cs typeface="Narkisim" pitchFamily="34" charset="-79"/>
              </a:defRPr>
            </a:lvl3pPr>
            <a:lvl4pPr marL="1600200" indent="-228600" eaLnBrk="0" hangingPunct="0">
              <a:defRPr sz="800">
                <a:solidFill>
                  <a:schemeClr val="tx1"/>
                </a:solidFill>
                <a:latin typeface="Arial" pitchFamily="34" charset="0"/>
                <a:cs typeface="Narkisim" pitchFamily="34" charset="-79"/>
              </a:defRPr>
            </a:lvl4pPr>
            <a:lvl5pPr marL="2057400" indent="-228600" eaLnBrk="0" hangingPunct="0">
              <a:defRPr sz="800">
                <a:solidFill>
                  <a:schemeClr val="tx1"/>
                </a:solidFill>
                <a:latin typeface="Arial" pitchFamily="34" charset="0"/>
                <a:cs typeface="Narkisim" pitchFamily="34"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34"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34"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34"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34" charset="-79"/>
              </a:defRPr>
            </a:lvl9pPr>
          </a:lstStyle>
          <a:p>
            <a:pPr rtl="0">
              <a:defRPr/>
            </a:pPr>
            <a:r>
              <a:rPr lang="en-US" sz="1200" b="1" dirty="0" smtClean="0">
                <a:latin typeface="Lucida Console" pitchFamily="49" charset="0"/>
              </a:rPr>
              <a:t>#include &lt;</a:t>
            </a:r>
            <a:r>
              <a:rPr lang="en-US" sz="1200" b="1" dirty="0" err="1" smtClean="0">
                <a:latin typeface="Lucida Console" pitchFamily="49" charset="0"/>
              </a:rPr>
              <a:t>stdio.h</a:t>
            </a:r>
            <a:r>
              <a:rPr lang="en-US" sz="1200" b="1" dirty="0" smtClean="0">
                <a:latin typeface="Lucida Console" pitchFamily="49" charset="0"/>
              </a:rPr>
              <a:t>&gt;</a:t>
            </a:r>
          </a:p>
          <a:p>
            <a:pPr rtl="0">
              <a:defRPr/>
            </a:pPr>
            <a:r>
              <a:rPr lang="en-US" sz="1200" b="1" dirty="0" smtClean="0">
                <a:latin typeface="Lucida Console" pitchFamily="49" charset="0"/>
              </a:rPr>
              <a:t>#include &lt;</a:t>
            </a:r>
            <a:r>
              <a:rPr lang="en-US" sz="1200" b="1" dirty="0" err="1" smtClean="0">
                <a:latin typeface="Lucida Console" pitchFamily="49" charset="0"/>
              </a:rPr>
              <a:t>inttypes.h</a:t>
            </a:r>
            <a:r>
              <a:rPr lang="en-US" sz="1200" b="1" dirty="0" smtClean="0">
                <a:latin typeface="Lucida Console" pitchFamily="49" charset="0"/>
              </a:rPr>
              <a:t>&gt;</a:t>
            </a:r>
          </a:p>
          <a:p>
            <a:pPr rtl="0">
              <a:defRPr/>
            </a:pPr>
            <a:endParaRPr lang="en-US" sz="1200" b="1" dirty="0" smtClean="0">
              <a:latin typeface="Lucida Console" pitchFamily="49" charset="0"/>
            </a:endParaRPr>
          </a:p>
          <a:p>
            <a:pPr rtl="0">
              <a:defRPr/>
            </a:pPr>
            <a:r>
              <a:rPr lang="en-US" sz="1200" b="1" dirty="0" err="1" smtClean="0">
                <a:latin typeface="Lucida Console" pitchFamily="49" charset="0"/>
              </a:rPr>
              <a:t>int</a:t>
            </a:r>
            <a:r>
              <a:rPr lang="en-US" sz="1200" b="1" dirty="0" smtClean="0">
                <a:latin typeface="Lucida Console" pitchFamily="49" charset="0"/>
              </a:rPr>
              <a:t> </a:t>
            </a:r>
            <a:r>
              <a:rPr lang="en-US" sz="1200" b="1" dirty="0" smtClean="0">
                <a:solidFill>
                  <a:schemeClr val="accent2">
                    <a:lumMod val="50000"/>
                  </a:schemeClr>
                </a:solidFill>
                <a:latin typeface="Lucida Console" pitchFamily="49" charset="0"/>
              </a:rPr>
              <a:t>sum=0</a:t>
            </a:r>
            <a:r>
              <a:rPr lang="en-US" sz="1200" b="1" dirty="0" smtClean="0">
                <a:latin typeface="Lucida Console" pitchFamily="49" charset="0"/>
              </a:rPr>
              <a:t>;</a:t>
            </a:r>
          </a:p>
          <a:p>
            <a:pPr rtl="0">
              <a:defRPr/>
            </a:pPr>
            <a:r>
              <a:rPr lang="en-US" sz="1200" b="1" dirty="0" err="1" smtClean="0">
                <a:latin typeface="Lucida Console" pitchFamily="49" charset="0"/>
              </a:rPr>
              <a:t>int</a:t>
            </a:r>
            <a:r>
              <a:rPr lang="en-US" sz="1200" b="1" dirty="0" smtClean="0">
                <a:latin typeface="Lucida Console" pitchFamily="49" charset="0"/>
              </a:rPr>
              <a:t> </a:t>
            </a:r>
            <a:r>
              <a:rPr lang="en-US" sz="1200" b="1" dirty="0" err="1" smtClean="0">
                <a:latin typeface="Lucida Console" pitchFamily="49" charset="0"/>
              </a:rPr>
              <a:t>add_m</a:t>
            </a:r>
            <a:r>
              <a:rPr lang="en-US" sz="1200" b="1" dirty="0" smtClean="0">
                <a:latin typeface="Lucida Console" pitchFamily="49" charset="0"/>
              </a:rPr>
              <a:t>(</a:t>
            </a:r>
            <a:r>
              <a:rPr lang="en-US" sz="1200" b="1" dirty="0" err="1" smtClean="0">
                <a:latin typeface="Lucida Console" pitchFamily="49" charset="0"/>
              </a:rPr>
              <a:t>int</a:t>
            </a:r>
            <a:r>
              <a:rPr lang="en-US" sz="1200" b="1" dirty="0" smtClean="0">
                <a:latin typeface="Lucida Console" pitchFamily="49" charset="0"/>
              </a:rPr>
              <a:t> sum1)</a:t>
            </a:r>
          </a:p>
          <a:p>
            <a:pPr rtl="0">
              <a:defRPr/>
            </a:pPr>
            <a:r>
              <a:rPr lang="en-US" sz="1200" b="1" dirty="0" smtClean="0">
                <a:latin typeface="Lucida Console" pitchFamily="49" charset="0"/>
              </a:rPr>
              <a:t>{</a:t>
            </a:r>
            <a:br>
              <a:rPr lang="en-US" sz="1200" b="1" dirty="0" smtClean="0">
                <a:latin typeface="Lucida Console" pitchFamily="49" charset="0"/>
              </a:rPr>
            </a:br>
            <a:r>
              <a:rPr lang="en-US" sz="1200" b="1" dirty="0" smtClean="0">
                <a:latin typeface="Lucida Console" pitchFamily="49" charset="0"/>
              </a:rPr>
              <a:t>  </a:t>
            </a:r>
            <a:r>
              <a:rPr lang="en-US" sz="1200" b="1" dirty="0" err="1" smtClean="0">
                <a:latin typeface="Lucida Console" pitchFamily="49" charset="0"/>
              </a:rPr>
              <a:t>int</a:t>
            </a:r>
            <a:r>
              <a:rPr lang="en-US" sz="1200" b="1" dirty="0" smtClean="0">
                <a:latin typeface="Lucida Console" pitchFamily="49" charset="0"/>
              </a:rPr>
              <a:t> a=1;</a:t>
            </a:r>
          </a:p>
          <a:p>
            <a:pPr rtl="0">
              <a:defRPr/>
            </a:pPr>
            <a:r>
              <a:rPr lang="en-US" sz="1200" b="1" dirty="0" smtClean="0">
                <a:latin typeface="Lucida Console" pitchFamily="49" charset="0"/>
              </a:rPr>
              <a:t>  </a:t>
            </a:r>
            <a:r>
              <a:rPr lang="en-US" sz="1200" b="1" dirty="0" err="1" smtClean="0">
                <a:latin typeface="Lucida Console" pitchFamily="49" charset="0"/>
              </a:rPr>
              <a:t>int</a:t>
            </a:r>
            <a:r>
              <a:rPr lang="en-US" sz="1200" b="1" dirty="0" smtClean="0">
                <a:latin typeface="Lucida Console" pitchFamily="49" charset="0"/>
              </a:rPr>
              <a:t> b=2;</a:t>
            </a:r>
          </a:p>
          <a:p>
            <a:pPr rtl="0">
              <a:defRPr/>
            </a:pPr>
            <a:r>
              <a:rPr lang="en-US" sz="1200" b="1" dirty="0" smtClean="0">
                <a:latin typeface="Lucida Console" pitchFamily="49" charset="0"/>
              </a:rPr>
              <a:t>  </a:t>
            </a:r>
            <a:r>
              <a:rPr lang="en-US" sz="1200" b="1" dirty="0" err="1" smtClean="0">
                <a:latin typeface="Lucida Console" pitchFamily="49" charset="0"/>
              </a:rPr>
              <a:t>int</a:t>
            </a:r>
            <a:r>
              <a:rPr lang="en-US" sz="1200" b="1" dirty="0" smtClean="0">
                <a:latin typeface="Lucida Console" pitchFamily="49" charset="0"/>
              </a:rPr>
              <a:t> </a:t>
            </a:r>
            <a:r>
              <a:rPr lang="en-US" sz="1200" b="1" dirty="0" err="1" smtClean="0">
                <a:latin typeface="Lucida Console" pitchFamily="49" charset="0"/>
              </a:rPr>
              <a:t>mul</a:t>
            </a:r>
            <a:r>
              <a:rPr lang="en-US" sz="1200" b="1" dirty="0" smtClean="0">
                <a:latin typeface="Lucida Console" pitchFamily="49" charset="0"/>
              </a:rPr>
              <a:t>;</a:t>
            </a:r>
          </a:p>
          <a:p>
            <a:pPr rtl="0">
              <a:defRPr/>
            </a:pPr>
            <a:r>
              <a:rPr lang="en-US" sz="1200" b="1" dirty="0" smtClean="0">
                <a:latin typeface="Lucida Console" pitchFamily="49" charset="0"/>
              </a:rPr>
              <a:t>  </a:t>
            </a:r>
            <a:r>
              <a:rPr lang="en-US" sz="1200" b="1" dirty="0" err="1" smtClean="0">
                <a:latin typeface="Lucida Console" pitchFamily="49" charset="0"/>
              </a:rPr>
              <a:t>mul</a:t>
            </a:r>
            <a:r>
              <a:rPr lang="en-US" sz="1200" b="1" dirty="0" smtClean="0">
                <a:latin typeface="Lucida Console" pitchFamily="49" charset="0"/>
              </a:rPr>
              <a:t>=a*b;</a:t>
            </a:r>
          </a:p>
          <a:p>
            <a:pPr rtl="0">
              <a:defRPr/>
            </a:pPr>
            <a:r>
              <a:rPr lang="en-US" sz="1200" b="1" dirty="0" smtClean="0">
                <a:latin typeface="Lucida Console" pitchFamily="49" charset="0"/>
              </a:rPr>
              <a:t>  </a:t>
            </a:r>
            <a:r>
              <a:rPr lang="en-US" sz="1200" b="1" dirty="0" smtClean="0">
                <a:solidFill>
                  <a:schemeClr val="accent2">
                    <a:lumMod val="50000"/>
                  </a:schemeClr>
                </a:solidFill>
                <a:latin typeface="Lucida Console" pitchFamily="49" charset="0"/>
              </a:rPr>
              <a:t>sum</a:t>
            </a:r>
            <a:r>
              <a:rPr lang="en-US" sz="1200" b="1" dirty="0" smtClean="0">
                <a:latin typeface="Lucida Console" pitchFamily="49" charset="0"/>
              </a:rPr>
              <a:t> =sum1+Mul</a:t>
            </a:r>
          </a:p>
          <a:p>
            <a:pPr rtl="0">
              <a:defRPr/>
            </a:pPr>
            <a:r>
              <a:rPr lang="en-US" sz="1200" b="1" dirty="0" smtClean="0">
                <a:latin typeface="Lucida Console" pitchFamily="49" charset="0"/>
              </a:rPr>
              <a:t>  return sum;</a:t>
            </a:r>
          </a:p>
          <a:p>
            <a:pPr rtl="0">
              <a:defRPr/>
            </a:pPr>
            <a:r>
              <a:rPr lang="en-US" sz="1200" b="1" dirty="0" smtClean="0">
                <a:latin typeface="Lucida Console" pitchFamily="49" charset="0"/>
              </a:rPr>
              <a:t>}</a:t>
            </a:r>
          </a:p>
          <a:p>
            <a:pPr rtl="0">
              <a:defRPr/>
            </a:pPr>
            <a:endParaRPr lang="en-US" sz="1200" b="1" dirty="0" smtClean="0">
              <a:latin typeface="Lucida Console" pitchFamily="49" charset="0"/>
            </a:endParaRPr>
          </a:p>
          <a:p>
            <a:pPr rtl="0">
              <a:defRPr/>
            </a:pPr>
            <a:r>
              <a:rPr lang="en-US" sz="1200" b="1" dirty="0" err="1" smtClean="0">
                <a:latin typeface="Lucida Console" pitchFamily="49" charset="0"/>
              </a:rPr>
              <a:t>int</a:t>
            </a:r>
            <a:r>
              <a:rPr lang="en-US" sz="1200" b="1" dirty="0" smtClean="0">
                <a:latin typeface="Lucida Console" pitchFamily="49" charset="0"/>
              </a:rPr>
              <a:t> main(</a:t>
            </a:r>
            <a:r>
              <a:rPr lang="en-US" sz="1200" b="1" dirty="0" err="1" smtClean="0">
                <a:latin typeface="Lucida Console" pitchFamily="49" charset="0"/>
              </a:rPr>
              <a:t>int</a:t>
            </a:r>
            <a:r>
              <a:rPr lang="en-US" sz="1200" b="1" dirty="0" smtClean="0">
                <a:latin typeface="Lucida Console" pitchFamily="49" charset="0"/>
              </a:rPr>
              <a:t> </a:t>
            </a:r>
            <a:r>
              <a:rPr lang="en-US" sz="1200" b="1" dirty="0" err="1" smtClean="0">
                <a:latin typeface="Lucida Console" pitchFamily="49" charset="0"/>
              </a:rPr>
              <a:t>argc</a:t>
            </a:r>
            <a:r>
              <a:rPr lang="en-US" sz="1200" b="1" dirty="0" smtClean="0">
                <a:latin typeface="Lucida Console" pitchFamily="49" charset="0"/>
              </a:rPr>
              <a:t>, char **</a:t>
            </a:r>
            <a:r>
              <a:rPr lang="en-US" sz="1200" b="1" dirty="0" err="1" smtClean="0">
                <a:latin typeface="Lucida Console" pitchFamily="49" charset="0"/>
              </a:rPr>
              <a:t>argv</a:t>
            </a:r>
            <a:r>
              <a:rPr lang="en-US" sz="1200" b="1" dirty="0" smtClean="0">
                <a:latin typeface="Lucida Console" pitchFamily="49" charset="0"/>
              </a:rPr>
              <a:t>)</a:t>
            </a:r>
          </a:p>
          <a:p>
            <a:pPr rtl="0">
              <a:defRPr/>
            </a:pPr>
            <a:r>
              <a:rPr lang="en-US" sz="1200" b="1" dirty="0" smtClean="0">
                <a:latin typeface="Lucida Console" pitchFamily="49" charset="0"/>
              </a:rPr>
              <a:t>{</a:t>
            </a:r>
          </a:p>
          <a:p>
            <a:pPr rtl="0">
              <a:defRPr/>
            </a:pPr>
            <a:r>
              <a:rPr lang="en-US" sz="1200" b="1" dirty="0" smtClean="0">
                <a:latin typeface="Lucida Console" pitchFamily="49" charset="0"/>
              </a:rPr>
              <a:t>  </a:t>
            </a:r>
            <a:r>
              <a:rPr lang="en-US" sz="1200" b="1" dirty="0" err="1" smtClean="0">
                <a:latin typeface="Lucida Console" pitchFamily="49" charset="0"/>
              </a:rPr>
              <a:t>add_m</a:t>
            </a:r>
            <a:r>
              <a:rPr lang="en-US" sz="1200" b="1" dirty="0" smtClean="0">
                <a:latin typeface="Lucida Console" pitchFamily="49" charset="0"/>
              </a:rPr>
              <a:t>(</a:t>
            </a:r>
            <a:r>
              <a:rPr lang="en-US" sz="1200" b="1" dirty="0" smtClean="0">
                <a:solidFill>
                  <a:schemeClr val="accent2">
                    <a:lumMod val="50000"/>
                  </a:schemeClr>
                </a:solidFill>
                <a:latin typeface="Lucida Console" pitchFamily="49" charset="0"/>
              </a:rPr>
              <a:t>sum</a:t>
            </a:r>
            <a:r>
              <a:rPr lang="en-US" sz="1200" b="1" dirty="0" smtClean="0">
                <a:latin typeface="Lucida Console" pitchFamily="49" charset="0"/>
              </a:rPr>
              <a:t>);</a:t>
            </a:r>
          </a:p>
          <a:p>
            <a:pPr rtl="0">
              <a:defRPr/>
            </a:pPr>
            <a:r>
              <a:rPr lang="en-US" sz="1200" b="1" dirty="0" smtClean="0">
                <a:latin typeface="Lucida Console" pitchFamily="49" charset="0"/>
              </a:rPr>
              <a:t>  return 0;</a:t>
            </a:r>
          </a:p>
          <a:p>
            <a:pPr rtl="0">
              <a:defRPr/>
            </a:pPr>
            <a:r>
              <a:rPr lang="en-US" sz="1200" b="1" dirty="0" smtClean="0">
                <a:latin typeface="Lucida Console" pitchFamily="49" charset="0"/>
              </a:rPr>
              <a:t>}</a:t>
            </a:r>
          </a:p>
        </p:txBody>
      </p:sp>
      <p:graphicFrame>
        <p:nvGraphicFramePr>
          <p:cNvPr id="259100" name="Group 28"/>
          <p:cNvGraphicFramePr>
            <a:graphicFrameLocks noGrp="1"/>
          </p:cNvGraphicFramePr>
          <p:nvPr>
            <p:extLst>
              <p:ext uri="{D42A27DB-BD31-4B8C-83A1-F6EECF244321}">
                <p14:modId xmlns:p14="http://schemas.microsoft.com/office/powerpoint/2010/main" val="4117318244"/>
              </p:ext>
            </p:extLst>
          </p:nvPr>
        </p:nvGraphicFramePr>
        <p:xfrm>
          <a:off x="1143000" y="4572000"/>
          <a:ext cx="2438400" cy="670640"/>
        </p:xfrm>
        <a:graphic>
          <a:graphicData uri="http://schemas.openxmlformats.org/drawingml/2006/table">
            <a:tbl>
              <a:tblPr/>
              <a:tblGrid>
                <a:gridCol w="1813170"/>
                <a:gridCol w="625230"/>
              </a:tblGrid>
              <a:tr h="167482">
                <a:tc>
                  <a:txBody>
                    <a:bodyPr/>
                    <a:lstStyle/>
                    <a:p>
                      <a:pPr marL="0" marR="0" lvl="0" indent="0" algn="l"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1"/>
                          </a:solidFill>
                          <a:effectLst/>
                          <a:latin typeface="Lucida Console" pitchFamily="49" charset="0"/>
                          <a:cs typeface="Arial" charset="0"/>
                        </a:rPr>
                        <a:t>int</a:t>
                      </a:r>
                      <a:r>
                        <a:rPr kumimoji="0" lang="en-US" sz="1600" b="0" i="0" u="none" strike="noStrike" cap="none" normalizeH="0" baseline="0" dirty="0" smtClean="0">
                          <a:ln>
                            <a:noFill/>
                          </a:ln>
                          <a:solidFill>
                            <a:schemeClr val="tx1"/>
                          </a:solidFill>
                          <a:effectLst/>
                          <a:latin typeface="Lucida Console" pitchFamily="49" charset="0"/>
                          <a:cs typeface="Arial" charset="0"/>
                        </a:rPr>
                        <a:t> </a:t>
                      </a:r>
                      <a:r>
                        <a:rPr kumimoji="0" lang="en-US" sz="1600" b="0" i="0" u="none" strike="noStrike" cap="none" normalizeH="0" baseline="0" dirty="0" err="1" smtClean="0">
                          <a:ln>
                            <a:noFill/>
                          </a:ln>
                          <a:solidFill>
                            <a:schemeClr val="tx1"/>
                          </a:solidFill>
                          <a:effectLst/>
                          <a:latin typeface="Lucida Console" pitchFamily="49" charset="0"/>
                          <a:cs typeface="Arial" charset="0"/>
                        </a:rPr>
                        <a:t>argc</a:t>
                      </a:r>
                      <a:endParaRPr kumimoji="0" lang="en-US" sz="1600" b="0" i="0" u="none" strike="noStrike" cap="none" normalizeH="0" baseline="0" dirty="0" smtClean="0">
                        <a:ln>
                          <a:noFill/>
                        </a:ln>
                        <a:solidFill>
                          <a:schemeClr val="tx1"/>
                        </a:solidFill>
                        <a:effectLst/>
                        <a:latin typeface="Lucida Console" pitchFamily="49" charset="0"/>
                        <a:cs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Lucida Console" pitchFamily="49" charset="0"/>
                          <a:cs typeface="Arial" charset="0"/>
                        </a:rPr>
                        <a: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162">
                <a:tc>
                  <a:txBody>
                    <a:bodyPr/>
                    <a:lstStyle/>
                    <a:p>
                      <a:pPr marL="0" marR="0" lvl="0" indent="0" algn="l"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Lucida Console" pitchFamily="49" charset="0"/>
                          <a:cs typeface="Arial" charset="0"/>
                        </a:rPr>
                        <a:t>char **</a:t>
                      </a:r>
                      <a:r>
                        <a:rPr kumimoji="0" lang="en-US" sz="1600" b="0" i="0" u="none" strike="noStrike" cap="none" normalizeH="0" baseline="0" dirty="0" err="1" smtClean="0">
                          <a:ln>
                            <a:noFill/>
                          </a:ln>
                          <a:solidFill>
                            <a:schemeClr val="tx1"/>
                          </a:solidFill>
                          <a:effectLst/>
                          <a:latin typeface="Lucida Console" pitchFamily="49" charset="0"/>
                          <a:cs typeface="Arial" charset="0"/>
                        </a:rPr>
                        <a:t>argv</a:t>
                      </a:r>
                      <a:endParaRPr kumimoji="0" lang="en-US" sz="1600" b="0" i="0" u="none" strike="noStrike" cap="none" normalizeH="0" baseline="0" dirty="0" smtClean="0">
                        <a:ln>
                          <a:noFill/>
                        </a:ln>
                        <a:solidFill>
                          <a:schemeClr val="tx1"/>
                        </a:solidFill>
                        <a:effectLst/>
                        <a:latin typeface="Lucida Console" pitchFamily="49" charset="0"/>
                        <a:cs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Lucida Console" pitchFamily="49" charset="0"/>
                          <a:cs typeface="Arial" charset="0"/>
                        </a:rPr>
                        <a: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560" name="Rectangle 25"/>
          <p:cNvSpPr>
            <a:spLocks noChangeArrowheads="1"/>
          </p:cNvSpPr>
          <p:nvPr/>
        </p:nvSpPr>
        <p:spPr bwMode="auto">
          <a:xfrm>
            <a:off x="762000" y="2286000"/>
            <a:ext cx="45720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chemeClr val="tx2"/>
                </a:solidFill>
                <a:latin typeface="Times New Roman" pitchFamily="18" charset="0"/>
              </a:rPr>
              <a:t>Local variables with the same name as global variables do not change the global variables, </a:t>
            </a:r>
            <a:r>
              <a:rPr lang="en-US" sz="1800">
                <a:solidFill>
                  <a:srgbClr val="FF0000"/>
                </a:solidFill>
                <a:latin typeface="Times New Roman" pitchFamily="18" charset="0"/>
              </a:rPr>
              <a:t>the Local variable hides the global variable</a:t>
            </a:r>
            <a:r>
              <a:rPr lang="en-US" sz="1800">
                <a:solidFill>
                  <a:schemeClr val="tx2"/>
                </a:solidFill>
                <a:latin typeface="Times New Roman" pitchFamily="18" charset="0"/>
              </a:rPr>
              <a:t>.</a:t>
            </a:r>
          </a:p>
          <a:p>
            <a:pPr rtl="0" eaLnBrk="0" hangingPunct="0">
              <a:spcBef>
                <a:spcPct val="50000"/>
              </a:spcBef>
            </a:pPr>
            <a:r>
              <a:rPr lang="en-US" sz="1800">
                <a:solidFill>
                  <a:schemeClr val="tx2"/>
                </a:solidFill>
                <a:latin typeface="Times New Roman" pitchFamily="18" charset="0"/>
              </a:rPr>
              <a:t>Reference  to the same variable name within the function will lead to the local variable--not the global one.</a:t>
            </a:r>
          </a:p>
        </p:txBody>
      </p:sp>
      <p:sp>
        <p:nvSpPr>
          <p:cNvPr id="65561" name="Rectangle 29"/>
          <p:cNvSpPr>
            <a:spLocks noChangeArrowheads="1"/>
          </p:cNvSpPr>
          <p:nvPr/>
        </p:nvSpPr>
        <p:spPr bwMode="auto">
          <a:xfrm>
            <a:off x="304800" y="381000"/>
            <a:ext cx="349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r>
              <a:rPr lang="en-US" sz="3600" b="1">
                <a:latin typeface="Times New Roman" pitchFamily="18" charset="0"/>
                <a:cs typeface="Times New Roman" pitchFamily="18" charset="0"/>
              </a:rPr>
              <a:t>Global Variables</a:t>
            </a:r>
          </a:p>
        </p:txBody>
      </p:sp>
      <p:sp>
        <p:nvSpPr>
          <p:cNvPr id="2" name="מלבן 1"/>
          <p:cNvSpPr/>
          <p:nvPr/>
        </p:nvSpPr>
        <p:spPr>
          <a:xfrm>
            <a:off x="5715000" y="2286000"/>
            <a:ext cx="3048000"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graphicFrame>
        <p:nvGraphicFramePr>
          <p:cNvPr id="11" name="Group 28"/>
          <p:cNvGraphicFramePr>
            <a:graphicFrameLocks noGrp="1"/>
          </p:cNvGraphicFramePr>
          <p:nvPr>
            <p:extLst>
              <p:ext uri="{D42A27DB-BD31-4B8C-83A1-F6EECF244321}">
                <p14:modId xmlns:p14="http://schemas.microsoft.com/office/powerpoint/2010/main" val="1075992235"/>
              </p:ext>
            </p:extLst>
          </p:nvPr>
        </p:nvGraphicFramePr>
        <p:xfrm>
          <a:off x="3803650" y="4572000"/>
          <a:ext cx="1828800" cy="365919"/>
        </p:xfrm>
        <a:graphic>
          <a:graphicData uri="http://schemas.openxmlformats.org/drawingml/2006/table">
            <a:tbl>
              <a:tblPr/>
              <a:tblGrid>
                <a:gridCol w="1358537"/>
                <a:gridCol w="470263"/>
              </a:tblGrid>
              <a:tr h="365919">
                <a:tc>
                  <a:txBody>
                    <a:bodyPr/>
                    <a:lstStyle/>
                    <a:p>
                      <a:pPr marL="0" marR="0" lvl="0" indent="0" algn="l"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err="1" smtClean="0">
                          <a:ln>
                            <a:noFill/>
                          </a:ln>
                          <a:solidFill>
                            <a:schemeClr val="tx1"/>
                          </a:solidFill>
                          <a:effectLst/>
                          <a:latin typeface="Lucida Console" pitchFamily="49" charset="0"/>
                          <a:cs typeface="Arial" charset="0"/>
                        </a:rPr>
                        <a:t>int</a:t>
                      </a:r>
                      <a:r>
                        <a:rPr kumimoji="0" lang="en-US" sz="1800" b="0" i="0" u="none" strike="noStrike" cap="none" normalizeH="0" baseline="0" dirty="0" smtClean="0">
                          <a:ln>
                            <a:noFill/>
                          </a:ln>
                          <a:solidFill>
                            <a:schemeClr val="tx1"/>
                          </a:solidFill>
                          <a:effectLst/>
                          <a:latin typeface="Lucida Console" pitchFamily="49" charset="0"/>
                          <a:cs typeface="Arial" charset="0"/>
                        </a:rPr>
                        <a:t> sum</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Lucida Console" pitchFamily="49" charset="0"/>
                          <a:cs typeface="Arial" charset="0"/>
                        </a:rPr>
                        <a:t>0</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extBox 2"/>
          <p:cNvSpPr txBox="1"/>
          <p:nvPr/>
        </p:nvSpPr>
        <p:spPr>
          <a:xfrm>
            <a:off x="990600" y="4164013"/>
            <a:ext cx="1576072" cy="338554"/>
          </a:xfrm>
          <a:prstGeom prst="rect">
            <a:avLst/>
          </a:prstGeom>
          <a:noFill/>
        </p:spPr>
        <p:txBody>
          <a:bodyPr wrap="none" rtlCol="1">
            <a:spAutoFit/>
          </a:bodyPr>
          <a:lstStyle/>
          <a:p>
            <a:r>
              <a:rPr lang="en-US" sz="1600" dirty="0" smtClean="0"/>
              <a:t>Stack Segment</a:t>
            </a:r>
            <a:endParaRPr lang="he-IL" sz="1600" dirty="0"/>
          </a:p>
        </p:txBody>
      </p:sp>
      <p:sp>
        <p:nvSpPr>
          <p:cNvPr id="13" name="TextBox 12"/>
          <p:cNvSpPr txBox="1"/>
          <p:nvPr/>
        </p:nvSpPr>
        <p:spPr>
          <a:xfrm>
            <a:off x="3733800" y="4143569"/>
            <a:ext cx="1495922" cy="338554"/>
          </a:xfrm>
          <a:prstGeom prst="rect">
            <a:avLst/>
          </a:prstGeom>
          <a:noFill/>
        </p:spPr>
        <p:txBody>
          <a:bodyPr wrap="none" rtlCol="1">
            <a:spAutoFit/>
          </a:bodyPr>
          <a:lstStyle/>
          <a:p>
            <a:r>
              <a:rPr lang="en-US" sz="1600" dirty="0" smtClean="0"/>
              <a:t>Data Segment</a:t>
            </a:r>
            <a:endParaRPr lang="he-IL" sz="1600" dirty="0"/>
          </a:p>
        </p:txBody>
      </p:sp>
      <p:graphicFrame>
        <p:nvGraphicFramePr>
          <p:cNvPr id="14" name="Group 28"/>
          <p:cNvGraphicFramePr>
            <a:graphicFrameLocks noGrp="1"/>
          </p:cNvGraphicFramePr>
          <p:nvPr>
            <p:extLst>
              <p:ext uri="{D42A27DB-BD31-4B8C-83A1-F6EECF244321}">
                <p14:modId xmlns:p14="http://schemas.microsoft.com/office/powerpoint/2010/main" val="4162551932"/>
              </p:ext>
            </p:extLst>
          </p:nvPr>
        </p:nvGraphicFramePr>
        <p:xfrm>
          <a:off x="1143000" y="5410200"/>
          <a:ext cx="2438400" cy="1005960"/>
        </p:xfrm>
        <a:graphic>
          <a:graphicData uri="http://schemas.openxmlformats.org/drawingml/2006/table">
            <a:tbl>
              <a:tblPr/>
              <a:tblGrid>
                <a:gridCol w="1813170"/>
                <a:gridCol w="625230"/>
              </a:tblGrid>
              <a:tr h="243245">
                <a:tc>
                  <a:txBody>
                    <a:bodyPr/>
                    <a:lstStyle/>
                    <a:p>
                      <a:pPr marL="0" marR="0" lvl="0" indent="0" algn="l"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1"/>
                          </a:solidFill>
                          <a:effectLst/>
                          <a:latin typeface="Lucida Console" pitchFamily="49" charset="0"/>
                          <a:cs typeface="Arial" charset="0"/>
                        </a:rPr>
                        <a:t>int</a:t>
                      </a:r>
                      <a:r>
                        <a:rPr kumimoji="0" lang="en-US" sz="1600" b="0" i="0" u="none" strike="noStrike" cap="none" normalizeH="0" baseline="0" dirty="0" smtClean="0">
                          <a:ln>
                            <a:noFill/>
                          </a:ln>
                          <a:solidFill>
                            <a:schemeClr val="tx1"/>
                          </a:solidFill>
                          <a:effectLst/>
                          <a:latin typeface="Lucida Console" pitchFamily="49" charset="0"/>
                          <a:cs typeface="Arial" charset="0"/>
                        </a:rPr>
                        <a:t> sum1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Lucida Console" pitchFamily="49" charset="0"/>
                          <a:cs typeface="Arial" charset="0"/>
                        </a:rPr>
                        <a:t>0</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1"/>
                          </a:solidFill>
                          <a:effectLst/>
                          <a:latin typeface="Lucida Console" pitchFamily="49" charset="0"/>
                          <a:cs typeface="Arial" charset="0"/>
                        </a:rPr>
                        <a:t>int</a:t>
                      </a:r>
                      <a:r>
                        <a:rPr kumimoji="0" lang="en-US" sz="1600" b="0" i="0" u="none" strike="noStrike" cap="none" normalizeH="0" baseline="0" dirty="0" smtClean="0">
                          <a:ln>
                            <a:noFill/>
                          </a:ln>
                          <a:solidFill>
                            <a:schemeClr val="tx1"/>
                          </a:solidFill>
                          <a:effectLst/>
                          <a:latin typeface="Lucida Console" pitchFamily="49" charset="0"/>
                          <a:cs typeface="Arial" charset="0"/>
                        </a:rPr>
                        <a:t> a</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Lucida Console" pitchFamily="49" charset="0"/>
                          <a:cs typeface="Arial" charset="0"/>
                        </a:rPr>
                        <a:t>1</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205">
                <a:tc>
                  <a:txBody>
                    <a:bodyPr/>
                    <a:lstStyle/>
                    <a:p>
                      <a:pPr marL="0" marR="0" lvl="0" indent="0" algn="l"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Lucida Console" pitchFamily="49" charset="0"/>
                          <a:cs typeface="Arial" charset="0"/>
                        </a:rPr>
                        <a:t>And so on..</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dirty="0" smtClean="0">
                        <a:ln>
                          <a:noFill/>
                        </a:ln>
                        <a:solidFill>
                          <a:schemeClr val="tx1"/>
                        </a:solidFill>
                        <a:effectLst/>
                        <a:latin typeface="Lucida Console" pitchFamily="49" charset="0"/>
                        <a:cs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421328" y="4569023"/>
            <a:ext cx="721672" cy="307777"/>
          </a:xfrm>
          <a:prstGeom prst="rect">
            <a:avLst/>
          </a:prstGeom>
          <a:noFill/>
        </p:spPr>
        <p:txBody>
          <a:bodyPr wrap="none" rtlCol="1">
            <a:spAutoFit/>
          </a:bodyPr>
          <a:lstStyle/>
          <a:p>
            <a:pPr algn="r" rtl="0"/>
            <a:r>
              <a:rPr lang="en-US" sz="1400" b="1" dirty="0" smtClean="0"/>
              <a:t>main()</a:t>
            </a:r>
            <a:endParaRPr lang="he-IL" sz="1400" b="1" dirty="0"/>
          </a:p>
        </p:txBody>
      </p:sp>
      <p:sp>
        <p:nvSpPr>
          <p:cNvPr id="16" name="TextBox 15"/>
          <p:cNvSpPr txBox="1"/>
          <p:nvPr/>
        </p:nvSpPr>
        <p:spPr>
          <a:xfrm>
            <a:off x="232173" y="5410200"/>
            <a:ext cx="910827" cy="307777"/>
          </a:xfrm>
          <a:prstGeom prst="rect">
            <a:avLst/>
          </a:prstGeom>
          <a:noFill/>
        </p:spPr>
        <p:txBody>
          <a:bodyPr wrap="none" rtlCol="1">
            <a:spAutoFit/>
          </a:bodyPr>
          <a:lstStyle/>
          <a:p>
            <a:pPr algn="r" rtl="0"/>
            <a:r>
              <a:rPr lang="en-US" sz="1400" b="1" dirty="0" err="1" smtClean="0"/>
              <a:t>add_m</a:t>
            </a:r>
            <a:r>
              <a:rPr lang="en-US" sz="1400" b="1" dirty="0" smtClean="0"/>
              <a:t>()</a:t>
            </a:r>
            <a:endParaRPr lang="he-IL"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1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665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9C7F357-237C-4863-9018-614129FF2D92}" type="slidenum">
              <a:rPr lang="he-IL" sz="1200" smtClean="0">
                <a:solidFill>
                  <a:srgbClr val="898989"/>
                </a:solidFill>
                <a:cs typeface="Arial" pitchFamily="34" charset="0"/>
              </a:rPr>
              <a:pPr eaLnBrk="1" hangingPunct="1"/>
              <a:t>85</a:t>
            </a:fld>
            <a:endParaRPr lang="en-US" sz="1200" smtClean="0">
              <a:solidFill>
                <a:srgbClr val="898989"/>
              </a:solidFill>
            </a:endParaRPr>
          </a:p>
        </p:txBody>
      </p:sp>
      <p:sp>
        <p:nvSpPr>
          <p:cNvPr id="66564" name="Rectangle 84"/>
          <p:cNvSpPr>
            <a:spLocks noChangeArrowheads="1"/>
          </p:cNvSpPr>
          <p:nvPr/>
        </p:nvSpPr>
        <p:spPr bwMode="auto">
          <a:xfrm>
            <a:off x="609600" y="1600200"/>
            <a:ext cx="7772400"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In C\C++, global variables are legal, </a:t>
            </a:r>
            <a:r>
              <a:rPr lang="en-US" sz="1800">
                <a:solidFill>
                  <a:srgbClr val="FF0000"/>
                </a:solidFill>
                <a:latin typeface="Times New Roman" pitchFamily="18" charset="0"/>
              </a:rPr>
              <a:t>but they are almost never used</a:t>
            </a:r>
            <a:r>
              <a:rPr lang="en-US" sz="1800">
                <a:solidFill>
                  <a:srgbClr val="000000"/>
                </a:solidFill>
                <a:latin typeface="Times New Roman" pitchFamily="18" charset="0"/>
              </a:rPr>
              <a:t>. </a:t>
            </a:r>
          </a:p>
          <a:p>
            <a:pPr rtl="0" eaLnBrk="0" hangingPunct="0">
              <a:spcBef>
                <a:spcPct val="50000"/>
              </a:spcBef>
            </a:pPr>
            <a:r>
              <a:rPr lang="en-US" sz="1800">
                <a:solidFill>
                  <a:srgbClr val="000000"/>
                </a:solidFill>
                <a:latin typeface="Times New Roman" pitchFamily="18" charset="0"/>
              </a:rPr>
              <a:t>Global variables are a dangerous but necessary tool. They are necessary because there are times when the programmer needs to make data available to many functions and he does not want to pass that data as a parameter from function to function.</a:t>
            </a:r>
          </a:p>
          <a:p>
            <a:pPr rtl="0" eaLnBrk="0" hangingPunct="0">
              <a:spcBef>
                <a:spcPct val="50000"/>
              </a:spcBef>
            </a:pPr>
            <a:r>
              <a:rPr lang="en-US" sz="1800">
                <a:solidFill>
                  <a:srgbClr val="0000CC"/>
                </a:solidFill>
                <a:latin typeface="Times New Roman" pitchFamily="18" charset="0"/>
              </a:rPr>
              <a:t>Global’s are dangerous because they are shared data, and one function can change a global variable in a way that is invisible to another function</a:t>
            </a:r>
            <a:r>
              <a:rPr lang="en-US" sz="1800">
                <a:solidFill>
                  <a:srgbClr val="000000"/>
                </a:solidFill>
                <a:latin typeface="Times New Roman" pitchFamily="18" charset="0"/>
              </a:rPr>
              <a:t>. This can and does create bugs that are very difficult to find</a:t>
            </a:r>
            <a:r>
              <a:rPr lang="en-US" sz="2000">
                <a:solidFill>
                  <a:srgbClr val="000000"/>
                </a:solidFill>
                <a:latin typeface="Times New Roman" pitchFamily="18" charset="0"/>
              </a:rPr>
              <a:t>.</a:t>
            </a:r>
          </a:p>
        </p:txBody>
      </p:sp>
      <p:sp>
        <p:nvSpPr>
          <p:cNvPr id="66565" name="Rectangle 85"/>
          <p:cNvSpPr>
            <a:spLocks noChangeArrowheads="1"/>
          </p:cNvSpPr>
          <p:nvPr/>
        </p:nvSpPr>
        <p:spPr bwMode="auto">
          <a:xfrm>
            <a:off x="4876800" y="5791200"/>
            <a:ext cx="502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b="1">
                <a:solidFill>
                  <a:srgbClr val="FF0000"/>
                </a:solidFill>
                <a:latin typeface="Times New Roman" pitchFamily="18" charset="0"/>
                <a:cs typeface="Times New Roman" pitchFamily="18" charset="0"/>
              </a:rPr>
              <a:t> </a:t>
            </a:r>
            <a:r>
              <a:rPr lang="en-US" sz="1600" b="1">
                <a:solidFill>
                  <a:srgbClr val="FF0000"/>
                </a:solidFill>
                <a:latin typeface="Times New Roman" pitchFamily="18" charset="0"/>
                <a:cs typeface="Times New Roman" pitchFamily="18" charset="0"/>
              </a:rPr>
              <a:t>**5.4 – variables scoped within a block</a:t>
            </a:r>
          </a:p>
        </p:txBody>
      </p:sp>
      <p:sp>
        <p:nvSpPr>
          <p:cNvPr id="66566" name="Rectangle 87"/>
          <p:cNvSpPr>
            <a:spLocks noChangeArrowheads="1"/>
          </p:cNvSpPr>
          <p:nvPr/>
        </p:nvSpPr>
        <p:spPr bwMode="auto">
          <a:xfrm>
            <a:off x="304800" y="304800"/>
            <a:ext cx="467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r>
              <a:rPr lang="en-US" sz="3600" b="1">
                <a:latin typeface="Times New Roman" pitchFamily="18" charset="0"/>
                <a:cs typeface="Times New Roman" pitchFamily="18" charset="0"/>
              </a:rPr>
              <a:t>Global Variable scopes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7"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B9C7F357-237C-4863-9018-614129FF2D92}" type="slidenum">
              <a:rPr lang="he-IL" sz="1200" smtClean="0">
                <a:solidFill>
                  <a:srgbClr val="898989"/>
                </a:solidFill>
                <a:cs typeface="Arial" pitchFamily="34" charset="0"/>
              </a:rPr>
              <a:pPr eaLnBrk="1" hangingPunct="1"/>
              <a:t>86</a:t>
            </a:fld>
            <a:endParaRPr lang="en-US" sz="1200" smtClean="0">
              <a:solidFill>
                <a:srgbClr val="898989"/>
              </a:solidFill>
            </a:endParaRPr>
          </a:p>
        </p:txBody>
      </p:sp>
      <p:sp>
        <p:nvSpPr>
          <p:cNvPr id="8" name="Rectangle 84"/>
          <p:cNvSpPr>
            <a:spLocks noChangeArrowheads="1"/>
          </p:cNvSpPr>
          <p:nvPr/>
        </p:nvSpPr>
        <p:spPr bwMode="auto">
          <a:xfrm>
            <a:off x="457200" y="1447800"/>
            <a:ext cx="82296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0" eaLnBrk="0" hangingPunct="0">
              <a:spcBef>
                <a:spcPct val="50000"/>
              </a:spcBef>
            </a:pPr>
            <a:r>
              <a:rPr lang="en-US" sz="1800" dirty="0" smtClean="0">
                <a:solidFill>
                  <a:srgbClr val="000000"/>
                </a:solidFill>
                <a:latin typeface="Times New Roman" pitchFamily="18" charset="0"/>
              </a:rPr>
              <a:t>In most programming language, functions’ parameters are able to be configured in two ways.</a:t>
            </a:r>
          </a:p>
          <a:p>
            <a:pPr rtl="0" eaLnBrk="0" hangingPunct="0">
              <a:spcBef>
                <a:spcPct val="50000"/>
              </a:spcBef>
            </a:pPr>
            <a:r>
              <a:rPr lang="en-US" sz="1800" dirty="0" smtClean="0">
                <a:solidFill>
                  <a:srgbClr val="0033CC"/>
                </a:solidFill>
                <a:latin typeface="Times New Roman" pitchFamily="18" charset="0"/>
              </a:rPr>
              <a:t>By Value </a:t>
            </a:r>
            <a:r>
              <a:rPr lang="en-US" sz="1800" dirty="0" smtClean="0">
                <a:solidFill>
                  <a:srgbClr val="000000"/>
                </a:solidFill>
                <a:latin typeface="Times New Roman" pitchFamily="18" charset="0"/>
              </a:rPr>
              <a:t>– copies the value to the parameter (which duplicate its value to the parameter of the function). </a:t>
            </a:r>
            <a:r>
              <a:rPr lang="en-US" sz="1800" dirty="0" smtClean="0">
                <a:solidFill>
                  <a:srgbClr val="FF0000"/>
                </a:solidFill>
                <a:latin typeface="Times New Roman" pitchFamily="18" charset="0"/>
              </a:rPr>
              <a:t>Changes to this parameter </a:t>
            </a:r>
            <a:r>
              <a:rPr lang="en-US" sz="1800" b="1" dirty="0" smtClean="0">
                <a:solidFill>
                  <a:srgbClr val="FF0000"/>
                </a:solidFill>
                <a:latin typeface="Times New Roman" pitchFamily="18" charset="0"/>
              </a:rPr>
              <a:t>will not </a:t>
            </a:r>
            <a:r>
              <a:rPr lang="en-US" sz="1800" dirty="0" smtClean="0">
                <a:solidFill>
                  <a:srgbClr val="FF0000"/>
                </a:solidFill>
                <a:latin typeface="Times New Roman" pitchFamily="18" charset="0"/>
              </a:rPr>
              <a:t>affect the original variable.</a:t>
            </a:r>
          </a:p>
          <a:p>
            <a:pPr rtl="0" eaLnBrk="0" hangingPunct="0">
              <a:spcBef>
                <a:spcPct val="50000"/>
              </a:spcBef>
            </a:pPr>
            <a:r>
              <a:rPr lang="en-US" sz="1800" dirty="0" smtClean="0">
                <a:solidFill>
                  <a:srgbClr val="0033CC"/>
                </a:solidFill>
                <a:latin typeface="Times New Roman" pitchFamily="18" charset="0"/>
              </a:rPr>
              <a:t>By Reference </a:t>
            </a:r>
            <a:r>
              <a:rPr lang="en-US" sz="1800" dirty="0" smtClean="0">
                <a:solidFill>
                  <a:srgbClr val="000000"/>
                </a:solidFill>
                <a:latin typeface="Times New Roman" pitchFamily="18" charset="0"/>
              </a:rPr>
              <a:t>– works on the original variable itself (which copies the address of the variable to the parameter of the function). </a:t>
            </a:r>
            <a:r>
              <a:rPr lang="en-US" sz="1800" dirty="0" smtClean="0">
                <a:solidFill>
                  <a:srgbClr val="FF0000"/>
                </a:solidFill>
                <a:latin typeface="Times New Roman" pitchFamily="18" charset="0"/>
              </a:rPr>
              <a:t>Changes </a:t>
            </a:r>
            <a:r>
              <a:rPr lang="en-US" sz="1800" b="1" dirty="0" smtClean="0">
                <a:solidFill>
                  <a:srgbClr val="FF0000"/>
                </a:solidFill>
                <a:latin typeface="Times New Roman" pitchFamily="18" charset="0"/>
              </a:rPr>
              <a:t>will</a:t>
            </a:r>
            <a:r>
              <a:rPr lang="en-US" sz="1800" dirty="0" smtClean="0">
                <a:solidFill>
                  <a:srgbClr val="FF0000"/>
                </a:solidFill>
                <a:latin typeface="Times New Roman" pitchFamily="18" charset="0"/>
              </a:rPr>
              <a:t> affect the given variable.</a:t>
            </a:r>
          </a:p>
          <a:p>
            <a:pPr rtl="0" eaLnBrk="0" hangingPunct="0">
              <a:spcBef>
                <a:spcPct val="50000"/>
              </a:spcBef>
            </a:pPr>
            <a:r>
              <a:rPr lang="en-US" sz="2000" dirty="0">
                <a:solidFill>
                  <a:srgbClr val="000000"/>
                </a:solidFill>
                <a:latin typeface="Times New Roman" pitchFamily="18" charset="0"/>
              </a:rPr>
              <a:t>In </a:t>
            </a:r>
            <a:r>
              <a:rPr lang="en-US" sz="2000" dirty="0" smtClean="0">
                <a:solidFill>
                  <a:srgbClr val="000000"/>
                </a:solidFill>
                <a:latin typeface="Times New Roman" pitchFamily="18" charset="0"/>
              </a:rPr>
              <a:t>C Programming, passing By-Ref parameters is not supported. It is done in another way. The only way is to send the address’s value (form of by-</a:t>
            </a:r>
            <a:r>
              <a:rPr lang="en-US" sz="2000" dirty="0" err="1" smtClean="0">
                <a:solidFill>
                  <a:srgbClr val="000000"/>
                </a:solidFill>
                <a:latin typeface="Times New Roman" pitchFamily="18" charset="0"/>
              </a:rPr>
              <a:t>val</a:t>
            </a:r>
            <a:r>
              <a:rPr lang="en-US" sz="2000" dirty="0" smtClean="0">
                <a:solidFill>
                  <a:srgbClr val="000000"/>
                </a:solidFill>
                <a:latin typeface="Times New Roman" pitchFamily="18" charset="0"/>
              </a:rPr>
              <a:t>):</a:t>
            </a:r>
            <a:endParaRPr lang="en-US" sz="2000" dirty="0">
              <a:solidFill>
                <a:srgbClr val="000000"/>
              </a:solidFill>
              <a:latin typeface="Times New Roman" pitchFamily="18" charset="0"/>
            </a:endParaRPr>
          </a:p>
        </p:txBody>
      </p:sp>
      <p:sp>
        <p:nvSpPr>
          <p:cNvPr id="10" name="Rectangle 87"/>
          <p:cNvSpPr>
            <a:spLocks noChangeArrowheads="1"/>
          </p:cNvSpPr>
          <p:nvPr/>
        </p:nvSpPr>
        <p:spPr bwMode="auto">
          <a:xfrm>
            <a:off x="304800" y="304800"/>
            <a:ext cx="36343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rtl="0" eaLnBrk="0" hangingPunct="0"/>
            <a:r>
              <a:rPr lang="en-US" sz="3600" b="1" dirty="0" smtClean="0">
                <a:latin typeface="Times New Roman" pitchFamily="18" charset="0"/>
                <a:cs typeface="Times New Roman" pitchFamily="18" charset="0"/>
              </a:rPr>
              <a:t>By-Ref Functions</a:t>
            </a:r>
            <a:endParaRPr lang="en-US" sz="3600" b="1" dirty="0">
              <a:latin typeface="Times New Roman" pitchFamily="18" charset="0"/>
              <a:cs typeface="Times New Roman" pitchFamily="18" charset="0"/>
            </a:endParaRPr>
          </a:p>
        </p:txBody>
      </p:sp>
      <p:sp>
        <p:nvSpPr>
          <p:cNvPr id="12" name="מלבן 11"/>
          <p:cNvSpPr/>
          <p:nvPr/>
        </p:nvSpPr>
        <p:spPr>
          <a:xfrm>
            <a:off x="609600" y="4343400"/>
            <a:ext cx="2057400" cy="2031325"/>
          </a:xfrm>
          <a:prstGeom prst="rect">
            <a:avLst/>
          </a:prstGeom>
        </p:spPr>
        <p:txBody>
          <a:bodyPr wrap="square">
            <a:spAutoFit/>
          </a:bodyPr>
          <a:lstStyle/>
          <a:p>
            <a:pPr lvl="0" rtl="0" eaLnBrk="0" hangingPunct="0">
              <a:spcBef>
                <a:spcPct val="50000"/>
              </a:spcBef>
            </a:pPr>
            <a:r>
              <a:rPr lang="en-US" sz="1800" dirty="0" err="1" smtClean="0">
                <a:solidFill>
                  <a:srgbClr val="0066FF"/>
                </a:solidFill>
                <a:latin typeface="Times New Roman" pitchFamily="18" charset="0"/>
                <a:cs typeface="Times New Roman" pitchFamily="18" charset="0"/>
              </a:rPr>
              <a:t>int</a:t>
            </a:r>
            <a:r>
              <a:rPr lang="en-US" sz="1800" dirty="0" smtClean="0">
                <a:solidFill>
                  <a:srgbClr val="0066FF"/>
                </a:solidFill>
                <a:latin typeface="Times New Roman" pitchFamily="18" charset="0"/>
                <a:cs typeface="Times New Roman" pitchFamily="18" charset="0"/>
              </a:rPr>
              <a:t> main()</a:t>
            </a:r>
          </a:p>
          <a:p>
            <a:pPr lvl="0" rtl="0" eaLnBrk="0" hangingPunct="0">
              <a:spcBef>
                <a:spcPct val="50000"/>
              </a:spcBef>
            </a:pPr>
            <a:r>
              <a:rPr lang="en-US" sz="1800" dirty="0" smtClean="0">
                <a:solidFill>
                  <a:srgbClr val="0066FF"/>
                </a:solidFill>
                <a:latin typeface="Times New Roman" pitchFamily="18" charset="0"/>
                <a:cs typeface="Times New Roman" pitchFamily="18" charset="0"/>
              </a:rPr>
              <a:t>{</a:t>
            </a:r>
          </a:p>
          <a:p>
            <a:pPr lvl="0"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int</a:t>
            </a:r>
            <a:r>
              <a:rPr lang="en-US" sz="1800" dirty="0" smtClean="0">
                <a:solidFill>
                  <a:srgbClr val="0066FF"/>
                </a:solidFill>
                <a:latin typeface="Times New Roman" pitchFamily="18" charset="0"/>
                <a:cs typeface="Times New Roman" pitchFamily="18" charset="0"/>
              </a:rPr>
              <a:t> a=5;</a:t>
            </a:r>
          </a:p>
          <a:p>
            <a:pPr lvl="0"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smtClean="0">
                <a:solidFill>
                  <a:srgbClr val="0066FF"/>
                </a:solidFill>
                <a:latin typeface="Times New Roman" pitchFamily="18" charset="0"/>
                <a:cs typeface="Times New Roman" pitchFamily="18" charset="0"/>
              </a:rPr>
              <a:t>    </a:t>
            </a:r>
            <a:r>
              <a:rPr lang="en-US" sz="1800" dirty="0" err="1" smtClean="0">
                <a:solidFill>
                  <a:srgbClr val="0066FF"/>
                </a:solidFill>
                <a:latin typeface="Times New Roman" pitchFamily="18" charset="0"/>
                <a:cs typeface="Times New Roman" pitchFamily="18" charset="0"/>
              </a:rPr>
              <a:t>inc</a:t>
            </a:r>
            <a:r>
              <a:rPr lang="en-US" sz="1800" dirty="0" smtClean="0">
                <a:solidFill>
                  <a:srgbClr val="0066FF"/>
                </a:solidFill>
                <a:latin typeface="Times New Roman" pitchFamily="18" charset="0"/>
                <a:cs typeface="Times New Roman" pitchFamily="18" charset="0"/>
              </a:rPr>
              <a:t>(&amp;a);</a:t>
            </a:r>
          </a:p>
          <a:p>
            <a:pPr lvl="0" rtl="0" eaLnBrk="0" hangingPunct="0">
              <a:spcBef>
                <a:spcPct val="50000"/>
              </a:spcBef>
            </a:pPr>
            <a:r>
              <a:rPr lang="en-US" sz="1800" dirty="0">
                <a:solidFill>
                  <a:srgbClr val="0066FF"/>
                </a:solidFill>
                <a:latin typeface="Times New Roman" pitchFamily="18" charset="0"/>
                <a:cs typeface="Times New Roman" pitchFamily="18" charset="0"/>
              </a:rPr>
              <a:t>}</a:t>
            </a:r>
            <a:endParaRPr lang="en-US" sz="1800" dirty="0">
              <a:solidFill>
                <a:srgbClr val="000000"/>
              </a:solidFill>
              <a:latin typeface="Times New Roman" pitchFamily="18" charset="0"/>
              <a:cs typeface="Times New Roman" pitchFamily="18" charset="0"/>
            </a:endParaRPr>
          </a:p>
        </p:txBody>
      </p:sp>
      <p:sp>
        <p:nvSpPr>
          <p:cNvPr id="13" name="מלבן 12"/>
          <p:cNvSpPr/>
          <p:nvPr/>
        </p:nvSpPr>
        <p:spPr>
          <a:xfrm>
            <a:off x="4267200" y="4378304"/>
            <a:ext cx="2057400" cy="1615827"/>
          </a:xfrm>
          <a:prstGeom prst="rect">
            <a:avLst/>
          </a:prstGeom>
        </p:spPr>
        <p:txBody>
          <a:bodyPr wrap="square">
            <a:spAutoFit/>
          </a:bodyPr>
          <a:lstStyle/>
          <a:p>
            <a:pPr lvl="0" rtl="0" eaLnBrk="0" hangingPunct="0">
              <a:spcBef>
                <a:spcPct val="50000"/>
              </a:spcBef>
            </a:pPr>
            <a:r>
              <a:rPr lang="en-US" sz="1800" dirty="0" smtClean="0">
                <a:solidFill>
                  <a:srgbClr val="0066FF"/>
                </a:solidFill>
                <a:latin typeface="Times New Roman" pitchFamily="18" charset="0"/>
                <a:cs typeface="Times New Roman" pitchFamily="18" charset="0"/>
              </a:rPr>
              <a:t>void </a:t>
            </a:r>
            <a:r>
              <a:rPr lang="en-US" sz="1800" dirty="0" err="1" smtClean="0">
                <a:solidFill>
                  <a:srgbClr val="0066FF"/>
                </a:solidFill>
                <a:latin typeface="Times New Roman" pitchFamily="18" charset="0"/>
                <a:cs typeface="Times New Roman" pitchFamily="18" charset="0"/>
              </a:rPr>
              <a:t>inc</a:t>
            </a:r>
            <a:r>
              <a:rPr lang="en-US" sz="1800" dirty="0" smtClean="0">
                <a:solidFill>
                  <a:srgbClr val="0066FF"/>
                </a:solidFill>
                <a:latin typeface="Times New Roman" pitchFamily="18" charset="0"/>
                <a:cs typeface="Times New Roman" pitchFamily="18" charset="0"/>
              </a:rPr>
              <a:t>(</a:t>
            </a:r>
            <a:r>
              <a:rPr lang="en-US" sz="1800" dirty="0" err="1" smtClean="0">
                <a:solidFill>
                  <a:srgbClr val="0066FF"/>
                </a:solidFill>
                <a:latin typeface="Times New Roman" pitchFamily="18" charset="0"/>
                <a:cs typeface="Times New Roman" pitchFamily="18" charset="0"/>
              </a:rPr>
              <a:t>int</a:t>
            </a:r>
            <a:r>
              <a:rPr lang="en-US" sz="1800" dirty="0" smtClean="0">
                <a:solidFill>
                  <a:srgbClr val="0066FF"/>
                </a:solidFill>
                <a:latin typeface="Times New Roman" pitchFamily="18" charset="0"/>
                <a:cs typeface="Times New Roman" pitchFamily="18" charset="0"/>
              </a:rPr>
              <a:t> *x)</a:t>
            </a:r>
          </a:p>
          <a:p>
            <a:pPr lvl="0" rtl="0" eaLnBrk="0" hangingPunct="0">
              <a:spcBef>
                <a:spcPct val="50000"/>
              </a:spcBef>
            </a:pPr>
            <a:r>
              <a:rPr lang="en-US" sz="1800" dirty="0" smtClean="0">
                <a:solidFill>
                  <a:srgbClr val="0066FF"/>
                </a:solidFill>
                <a:latin typeface="Times New Roman" pitchFamily="18" charset="0"/>
                <a:cs typeface="Times New Roman" pitchFamily="18" charset="0"/>
              </a:rPr>
              <a:t>{</a:t>
            </a:r>
          </a:p>
          <a:p>
            <a:pPr lvl="0" rtl="0" eaLnBrk="0" hangingPunct="0">
              <a:spcBef>
                <a:spcPct val="50000"/>
              </a:spcBef>
            </a:pPr>
            <a:r>
              <a:rPr lang="en-US" sz="1800" dirty="0" smtClean="0">
                <a:solidFill>
                  <a:srgbClr val="0066FF"/>
                </a:solidFill>
                <a:latin typeface="Times New Roman" pitchFamily="18" charset="0"/>
                <a:cs typeface="Times New Roman" pitchFamily="18" charset="0"/>
              </a:rPr>
              <a:t>    (*x)=(*x) + 1;</a:t>
            </a:r>
          </a:p>
          <a:p>
            <a:pPr lvl="0" rtl="0" eaLnBrk="0" hangingPunct="0">
              <a:spcBef>
                <a:spcPct val="50000"/>
              </a:spcBef>
            </a:pPr>
            <a:r>
              <a:rPr lang="en-US" sz="1800" dirty="0">
                <a:solidFill>
                  <a:srgbClr val="0066FF"/>
                </a:solidFill>
                <a:latin typeface="Times New Roman" pitchFamily="18" charset="0"/>
                <a:cs typeface="Times New Roman" pitchFamily="18" charset="0"/>
              </a:rPr>
              <a:t>}</a:t>
            </a:r>
            <a:endParaRPr lang="en-US" sz="1800" dirty="0">
              <a:solidFill>
                <a:srgbClr val="000000"/>
              </a:solidFill>
              <a:latin typeface="Times New Roman" pitchFamily="18" charset="0"/>
              <a:cs typeface="Times New Roman" pitchFamily="18" charset="0"/>
            </a:endParaRPr>
          </a:p>
        </p:txBody>
      </p:sp>
      <p:graphicFrame>
        <p:nvGraphicFramePr>
          <p:cNvPr id="14" name="דיאגרמה 13"/>
          <p:cNvGraphicFramePr/>
          <p:nvPr>
            <p:extLst>
              <p:ext uri="{D42A27DB-BD31-4B8C-83A1-F6EECF244321}">
                <p14:modId xmlns:p14="http://schemas.microsoft.com/office/powerpoint/2010/main" val="4121800687"/>
              </p:ext>
            </p:extLst>
          </p:nvPr>
        </p:nvGraphicFramePr>
        <p:xfrm>
          <a:off x="6248400" y="4841962"/>
          <a:ext cx="1752600" cy="103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דיאגרמה 14"/>
          <p:cNvGraphicFramePr/>
          <p:nvPr>
            <p:extLst>
              <p:ext uri="{D42A27DB-BD31-4B8C-83A1-F6EECF244321}">
                <p14:modId xmlns:p14="http://schemas.microsoft.com/office/powerpoint/2010/main" val="593374141"/>
              </p:ext>
            </p:extLst>
          </p:nvPr>
        </p:nvGraphicFramePr>
        <p:xfrm>
          <a:off x="1981200" y="5354937"/>
          <a:ext cx="1371600" cy="4485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7018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15">
                                            <p:graphicEl>
                                              <a:dgm id="{F6A0A161-B62A-43F1-8923-85741D07AADB}"/>
                                            </p:graphicEl>
                                          </p:spTgt>
                                        </p:tgtEl>
                                        <p:attrNameLst>
                                          <p:attrName>style.color</p:attrName>
                                        </p:attrNameLst>
                                      </p:cBhvr>
                                      <p:by>
                                        <p:hsl h="0" s="12549" l="25098"/>
                                      </p:by>
                                    </p:animClr>
                                    <p:animClr clrSpc="hsl" dir="cw">
                                      <p:cBhvr>
                                        <p:cTn id="7" dur="500" fill="hold"/>
                                        <p:tgtEl>
                                          <p:spTgt spid="15">
                                            <p:graphicEl>
                                              <a:dgm id="{F6A0A161-B62A-43F1-8923-85741D07AADB}"/>
                                            </p:graphicEl>
                                          </p:spTgt>
                                        </p:tgtEl>
                                        <p:attrNameLst>
                                          <p:attrName>fillcolor</p:attrName>
                                        </p:attrNameLst>
                                      </p:cBhvr>
                                      <p:by>
                                        <p:hsl h="0" s="12549" l="25098"/>
                                      </p:by>
                                    </p:animClr>
                                    <p:animClr clrSpc="hsl" dir="cw">
                                      <p:cBhvr>
                                        <p:cTn id="8" dur="500" fill="hold"/>
                                        <p:tgtEl>
                                          <p:spTgt spid="15">
                                            <p:graphicEl>
                                              <a:dgm id="{F6A0A161-B62A-43F1-8923-85741D07AADB}"/>
                                            </p:graphicEl>
                                          </p:spTgt>
                                        </p:tgtEl>
                                        <p:attrNameLst>
                                          <p:attrName>stroke.color</p:attrName>
                                        </p:attrNameLst>
                                      </p:cBhvr>
                                      <p:by>
                                        <p:hsl h="0" s="12549" l="25098"/>
                                      </p:by>
                                    </p:animClr>
                                    <p:set>
                                      <p:cBhvr>
                                        <p:cTn id="9" dur="500" fill="hold"/>
                                        <p:tgtEl>
                                          <p:spTgt spid="15">
                                            <p:graphicEl>
                                              <a:dgm id="{F6A0A161-B62A-43F1-8923-85741D07AADB}"/>
                                            </p:graphicEl>
                                          </p:spTgt>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500" fill="hold"/>
                                        <p:tgtEl>
                                          <p:spTgt spid="15">
                                            <p:graphicEl>
                                              <a:dgm id="{20DB8FD7-4E5C-406E-96B9-913349B641E8}"/>
                                            </p:graphicEl>
                                          </p:spTgt>
                                        </p:tgtEl>
                                        <p:attrNameLst>
                                          <p:attrName>style.color</p:attrName>
                                        </p:attrNameLst>
                                      </p:cBhvr>
                                      <p:by>
                                        <p:hsl h="0" s="12549" l="25098"/>
                                      </p:by>
                                    </p:animClr>
                                    <p:animClr clrSpc="hsl" dir="cw">
                                      <p:cBhvr>
                                        <p:cTn id="12" dur="500" fill="hold"/>
                                        <p:tgtEl>
                                          <p:spTgt spid="15">
                                            <p:graphicEl>
                                              <a:dgm id="{20DB8FD7-4E5C-406E-96B9-913349B641E8}"/>
                                            </p:graphicEl>
                                          </p:spTgt>
                                        </p:tgtEl>
                                        <p:attrNameLst>
                                          <p:attrName>fillcolor</p:attrName>
                                        </p:attrNameLst>
                                      </p:cBhvr>
                                      <p:by>
                                        <p:hsl h="0" s="12549" l="25098"/>
                                      </p:by>
                                    </p:animClr>
                                    <p:animClr clrSpc="hsl" dir="cw">
                                      <p:cBhvr>
                                        <p:cTn id="13" dur="500" fill="hold"/>
                                        <p:tgtEl>
                                          <p:spTgt spid="15">
                                            <p:graphicEl>
                                              <a:dgm id="{20DB8FD7-4E5C-406E-96B9-913349B641E8}"/>
                                            </p:graphicEl>
                                          </p:spTgt>
                                        </p:tgtEl>
                                        <p:attrNameLst>
                                          <p:attrName>stroke.color</p:attrName>
                                        </p:attrNameLst>
                                      </p:cBhvr>
                                      <p:by>
                                        <p:hsl h="0" s="12549" l="25098"/>
                                      </p:by>
                                    </p:animClr>
                                    <p:set>
                                      <p:cBhvr>
                                        <p:cTn id="14" dur="500" fill="hold"/>
                                        <p:tgtEl>
                                          <p:spTgt spid="15">
                                            <p:graphicEl>
                                              <a:dgm id="{20DB8FD7-4E5C-406E-96B9-913349B641E8}"/>
                                            </p:graphicEl>
                                          </p:spTgt>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500" fill="hold"/>
                                        <p:tgtEl>
                                          <p:spTgt spid="15">
                                            <p:graphicEl>
                                              <a:dgm id="{C7DDA07C-1D52-4EE4-A6F8-5EF78D9BD754}"/>
                                            </p:graphicEl>
                                          </p:spTgt>
                                        </p:tgtEl>
                                        <p:attrNameLst>
                                          <p:attrName>style.color</p:attrName>
                                        </p:attrNameLst>
                                      </p:cBhvr>
                                      <p:by>
                                        <p:hsl h="0" s="12549" l="25098"/>
                                      </p:by>
                                    </p:animClr>
                                    <p:animClr clrSpc="hsl" dir="cw">
                                      <p:cBhvr>
                                        <p:cTn id="17" dur="500" fill="hold"/>
                                        <p:tgtEl>
                                          <p:spTgt spid="15">
                                            <p:graphicEl>
                                              <a:dgm id="{C7DDA07C-1D52-4EE4-A6F8-5EF78D9BD754}"/>
                                            </p:graphicEl>
                                          </p:spTgt>
                                        </p:tgtEl>
                                        <p:attrNameLst>
                                          <p:attrName>fillcolor</p:attrName>
                                        </p:attrNameLst>
                                      </p:cBhvr>
                                      <p:by>
                                        <p:hsl h="0" s="12549" l="25098"/>
                                      </p:by>
                                    </p:animClr>
                                    <p:animClr clrSpc="hsl" dir="cw">
                                      <p:cBhvr>
                                        <p:cTn id="18" dur="500" fill="hold"/>
                                        <p:tgtEl>
                                          <p:spTgt spid="15">
                                            <p:graphicEl>
                                              <a:dgm id="{C7DDA07C-1D52-4EE4-A6F8-5EF78D9BD754}"/>
                                            </p:graphicEl>
                                          </p:spTgt>
                                        </p:tgtEl>
                                        <p:attrNameLst>
                                          <p:attrName>stroke.color</p:attrName>
                                        </p:attrNameLst>
                                      </p:cBhvr>
                                      <p:by>
                                        <p:hsl h="0" s="12549" l="25098"/>
                                      </p:by>
                                    </p:animClr>
                                    <p:set>
                                      <p:cBhvr>
                                        <p:cTn id="19" dur="500" fill="hold"/>
                                        <p:tgtEl>
                                          <p:spTgt spid="15">
                                            <p:graphicEl>
                                              <a:dgm id="{C7DDA07C-1D52-4EE4-A6F8-5EF78D9BD754}"/>
                                            </p:graphicEl>
                                          </p:spTgt>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500" fill="hold"/>
                                        <p:tgtEl>
                                          <p:spTgt spid="14">
                                            <p:graphicEl>
                                              <a:dgm id="{451A89F2-EF69-41E7-A3F6-A4AB1B9B8D26}"/>
                                            </p:graphicEl>
                                          </p:spTgt>
                                        </p:tgtEl>
                                        <p:attrNameLst>
                                          <p:attrName>style.color</p:attrName>
                                        </p:attrNameLst>
                                      </p:cBhvr>
                                      <p:by>
                                        <p:hsl h="0" s="12549" l="25098"/>
                                      </p:by>
                                    </p:animClr>
                                    <p:animClr clrSpc="hsl" dir="cw">
                                      <p:cBhvr>
                                        <p:cTn id="22" dur="500" fill="hold"/>
                                        <p:tgtEl>
                                          <p:spTgt spid="14">
                                            <p:graphicEl>
                                              <a:dgm id="{451A89F2-EF69-41E7-A3F6-A4AB1B9B8D26}"/>
                                            </p:graphicEl>
                                          </p:spTgt>
                                        </p:tgtEl>
                                        <p:attrNameLst>
                                          <p:attrName>fillcolor</p:attrName>
                                        </p:attrNameLst>
                                      </p:cBhvr>
                                      <p:by>
                                        <p:hsl h="0" s="12549" l="25098"/>
                                      </p:by>
                                    </p:animClr>
                                    <p:animClr clrSpc="hsl" dir="cw">
                                      <p:cBhvr>
                                        <p:cTn id="23" dur="500" fill="hold"/>
                                        <p:tgtEl>
                                          <p:spTgt spid="14">
                                            <p:graphicEl>
                                              <a:dgm id="{451A89F2-EF69-41E7-A3F6-A4AB1B9B8D26}"/>
                                            </p:graphicEl>
                                          </p:spTgt>
                                        </p:tgtEl>
                                        <p:attrNameLst>
                                          <p:attrName>stroke.color</p:attrName>
                                        </p:attrNameLst>
                                      </p:cBhvr>
                                      <p:by>
                                        <p:hsl h="0" s="12549" l="25098"/>
                                      </p:by>
                                    </p:animClr>
                                    <p:set>
                                      <p:cBhvr>
                                        <p:cTn id="24" dur="500" fill="hold"/>
                                        <p:tgtEl>
                                          <p:spTgt spid="14">
                                            <p:graphicEl>
                                              <a:dgm id="{451A89F2-EF69-41E7-A3F6-A4AB1B9B8D26}"/>
                                            </p:graphicEl>
                                          </p:spTgt>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500" fill="hold"/>
                                        <p:tgtEl>
                                          <p:spTgt spid="14">
                                            <p:graphicEl>
                                              <a:dgm id="{C8FC2488-357D-4F26-8AF3-3391C1E3836D}"/>
                                            </p:graphicEl>
                                          </p:spTgt>
                                        </p:tgtEl>
                                        <p:attrNameLst>
                                          <p:attrName>style.color</p:attrName>
                                        </p:attrNameLst>
                                      </p:cBhvr>
                                      <p:by>
                                        <p:hsl h="0" s="12549" l="25098"/>
                                      </p:by>
                                    </p:animClr>
                                    <p:animClr clrSpc="hsl" dir="cw">
                                      <p:cBhvr>
                                        <p:cTn id="27" dur="500" fill="hold"/>
                                        <p:tgtEl>
                                          <p:spTgt spid="14">
                                            <p:graphicEl>
                                              <a:dgm id="{C8FC2488-357D-4F26-8AF3-3391C1E3836D}"/>
                                            </p:graphicEl>
                                          </p:spTgt>
                                        </p:tgtEl>
                                        <p:attrNameLst>
                                          <p:attrName>fillcolor</p:attrName>
                                        </p:attrNameLst>
                                      </p:cBhvr>
                                      <p:by>
                                        <p:hsl h="0" s="12549" l="25098"/>
                                      </p:by>
                                    </p:animClr>
                                    <p:animClr clrSpc="hsl" dir="cw">
                                      <p:cBhvr>
                                        <p:cTn id="28" dur="500" fill="hold"/>
                                        <p:tgtEl>
                                          <p:spTgt spid="14">
                                            <p:graphicEl>
                                              <a:dgm id="{C8FC2488-357D-4F26-8AF3-3391C1E3836D}"/>
                                            </p:graphicEl>
                                          </p:spTgt>
                                        </p:tgtEl>
                                        <p:attrNameLst>
                                          <p:attrName>stroke.color</p:attrName>
                                        </p:attrNameLst>
                                      </p:cBhvr>
                                      <p:by>
                                        <p:hsl h="0" s="12549" l="25098"/>
                                      </p:by>
                                    </p:animClr>
                                    <p:set>
                                      <p:cBhvr>
                                        <p:cTn id="29" dur="500" fill="hold"/>
                                        <p:tgtEl>
                                          <p:spTgt spid="14">
                                            <p:graphicEl>
                                              <a:dgm id="{C8FC2488-357D-4F26-8AF3-3391C1E3836D}"/>
                                            </p:graphicEl>
                                          </p:spTgt>
                                        </p:tgtEl>
                                        <p:attrNameLst>
                                          <p:attrName>fill.type</p:attrName>
                                        </p:attrNameLst>
                                      </p:cBhvr>
                                      <p:to>
                                        <p:strVal val="solid"/>
                                      </p:to>
                                    </p:set>
                                  </p:childTnLst>
                                </p:cTn>
                              </p:par>
                              <p:par>
                                <p:cTn id="30" presetID="30" presetClass="emph" presetSubtype="0" fill="hold" grpId="0" nodeType="withEffect">
                                  <p:stCondLst>
                                    <p:cond delay="0"/>
                                  </p:stCondLst>
                                  <p:childTnLst>
                                    <p:animClr clrSpc="hsl" dir="cw">
                                      <p:cBhvr override="childStyle">
                                        <p:cTn id="31" dur="500" fill="hold"/>
                                        <p:tgtEl>
                                          <p:spTgt spid="14">
                                            <p:graphicEl>
                                              <a:dgm id="{A8F0753C-F042-4ADB-A02D-61C530ABEA4A}"/>
                                            </p:graphicEl>
                                          </p:spTgt>
                                        </p:tgtEl>
                                        <p:attrNameLst>
                                          <p:attrName>style.color</p:attrName>
                                        </p:attrNameLst>
                                      </p:cBhvr>
                                      <p:by>
                                        <p:hsl h="0" s="12549" l="25098"/>
                                      </p:by>
                                    </p:animClr>
                                    <p:animClr clrSpc="hsl" dir="cw">
                                      <p:cBhvr>
                                        <p:cTn id="32" dur="500" fill="hold"/>
                                        <p:tgtEl>
                                          <p:spTgt spid="14">
                                            <p:graphicEl>
                                              <a:dgm id="{A8F0753C-F042-4ADB-A02D-61C530ABEA4A}"/>
                                            </p:graphicEl>
                                          </p:spTgt>
                                        </p:tgtEl>
                                        <p:attrNameLst>
                                          <p:attrName>fillcolor</p:attrName>
                                        </p:attrNameLst>
                                      </p:cBhvr>
                                      <p:by>
                                        <p:hsl h="0" s="12549" l="25098"/>
                                      </p:by>
                                    </p:animClr>
                                    <p:animClr clrSpc="hsl" dir="cw">
                                      <p:cBhvr>
                                        <p:cTn id="33" dur="500" fill="hold"/>
                                        <p:tgtEl>
                                          <p:spTgt spid="14">
                                            <p:graphicEl>
                                              <a:dgm id="{A8F0753C-F042-4ADB-A02D-61C530ABEA4A}"/>
                                            </p:graphicEl>
                                          </p:spTgt>
                                        </p:tgtEl>
                                        <p:attrNameLst>
                                          <p:attrName>stroke.color</p:attrName>
                                        </p:attrNameLst>
                                      </p:cBhvr>
                                      <p:by>
                                        <p:hsl h="0" s="12549" l="25098"/>
                                      </p:by>
                                    </p:animClr>
                                    <p:set>
                                      <p:cBhvr>
                                        <p:cTn id="34" dur="500" fill="hold"/>
                                        <p:tgtEl>
                                          <p:spTgt spid="14">
                                            <p:graphicEl>
                                              <a:dgm id="{A8F0753C-F042-4ADB-A02D-61C530ABEA4A}"/>
                                            </p:graphicEl>
                                          </p:spTgt>
                                        </p:tgtEl>
                                        <p:attrNameLst>
                                          <p:attrName>fill.type</p:attrName>
                                        </p:attrNameLst>
                                      </p:cBhvr>
                                      <p:to>
                                        <p:strVal val="solid"/>
                                      </p:to>
                                    </p:set>
                                  </p:childTnLst>
                                </p:cTn>
                              </p:par>
                              <p:par>
                                <p:cTn id="35" presetID="30" presetClass="emph" presetSubtype="0" fill="hold" grpId="0" nodeType="withEffect">
                                  <p:stCondLst>
                                    <p:cond delay="0"/>
                                  </p:stCondLst>
                                  <p:childTnLst>
                                    <p:animClr clrSpc="hsl" dir="cw">
                                      <p:cBhvr override="childStyle">
                                        <p:cTn id="36" dur="500" fill="hold"/>
                                        <p:tgtEl>
                                          <p:spTgt spid="14">
                                            <p:graphicEl>
                                              <a:dgm id="{F6A0A161-B62A-43F1-8923-85741D07AADB}"/>
                                            </p:graphicEl>
                                          </p:spTgt>
                                        </p:tgtEl>
                                        <p:attrNameLst>
                                          <p:attrName>style.color</p:attrName>
                                        </p:attrNameLst>
                                      </p:cBhvr>
                                      <p:by>
                                        <p:hsl h="0" s="12549" l="25098"/>
                                      </p:by>
                                    </p:animClr>
                                    <p:animClr clrSpc="hsl" dir="cw">
                                      <p:cBhvr>
                                        <p:cTn id="37" dur="500" fill="hold"/>
                                        <p:tgtEl>
                                          <p:spTgt spid="14">
                                            <p:graphicEl>
                                              <a:dgm id="{F6A0A161-B62A-43F1-8923-85741D07AADB}"/>
                                            </p:graphicEl>
                                          </p:spTgt>
                                        </p:tgtEl>
                                        <p:attrNameLst>
                                          <p:attrName>fillcolor</p:attrName>
                                        </p:attrNameLst>
                                      </p:cBhvr>
                                      <p:by>
                                        <p:hsl h="0" s="12549" l="25098"/>
                                      </p:by>
                                    </p:animClr>
                                    <p:animClr clrSpc="hsl" dir="cw">
                                      <p:cBhvr>
                                        <p:cTn id="38" dur="500" fill="hold"/>
                                        <p:tgtEl>
                                          <p:spTgt spid="14">
                                            <p:graphicEl>
                                              <a:dgm id="{F6A0A161-B62A-43F1-8923-85741D07AADB}"/>
                                            </p:graphicEl>
                                          </p:spTgt>
                                        </p:tgtEl>
                                        <p:attrNameLst>
                                          <p:attrName>stroke.color</p:attrName>
                                        </p:attrNameLst>
                                      </p:cBhvr>
                                      <p:by>
                                        <p:hsl h="0" s="12549" l="25098"/>
                                      </p:by>
                                    </p:animClr>
                                    <p:set>
                                      <p:cBhvr>
                                        <p:cTn id="39" dur="500" fill="hold"/>
                                        <p:tgtEl>
                                          <p:spTgt spid="14">
                                            <p:graphicEl>
                                              <a:dgm id="{F6A0A161-B62A-43F1-8923-85741D07AADB}"/>
                                            </p:graphicEl>
                                          </p:spTgt>
                                        </p:tgtEl>
                                        <p:attrNameLst>
                                          <p:attrName>fill.type</p:attrName>
                                        </p:attrNameLst>
                                      </p:cBhvr>
                                      <p:to>
                                        <p:strVal val="solid"/>
                                      </p:to>
                                    </p:set>
                                  </p:childTnLst>
                                </p:cTn>
                              </p:par>
                              <p:par>
                                <p:cTn id="40" presetID="30" presetClass="emph" presetSubtype="0" fill="hold" grpId="0" nodeType="withEffect">
                                  <p:stCondLst>
                                    <p:cond delay="0"/>
                                  </p:stCondLst>
                                  <p:childTnLst>
                                    <p:animClr clrSpc="hsl" dir="cw">
                                      <p:cBhvr override="childStyle">
                                        <p:cTn id="41" dur="500" fill="hold"/>
                                        <p:tgtEl>
                                          <p:spTgt spid="14">
                                            <p:graphicEl>
                                              <a:dgm id="{20DB8FD7-4E5C-406E-96B9-913349B641E8}"/>
                                            </p:graphicEl>
                                          </p:spTgt>
                                        </p:tgtEl>
                                        <p:attrNameLst>
                                          <p:attrName>style.color</p:attrName>
                                        </p:attrNameLst>
                                      </p:cBhvr>
                                      <p:by>
                                        <p:hsl h="0" s="12549" l="25098"/>
                                      </p:by>
                                    </p:animClr>
                                    <p:animClr clrSpc="hsl" dir="cw">
                                      <p:cBhvr>
                                        <p:cTn id="42" dur="500" fill="hold"/>
                                        <p:tgtEl>
                                          <p:spTgt spid="14">
                                            <p:graphicEl>
                                              <a:dgm id="{20DB8FD7-4E5C-406E-96B9-913349B641E8}"/>
                                            </p:graphicEl>
                                          </p:spTgt>
                                        </p:tgtEl>
                                        <p:attrNameLst>
                                          <p:attrName>fillcolor</p:attrName>
                                        </p:attrNameLst>
                                      </p:cBhvr>
                                      <p:by>
                                        <p:hsl h="0" s="12549" l="25098"/>
                                      </p:by>
                                    </p:animClr>
                                    <p:animClr clrSpc="hsl" dir="cw">
                                      <p:cBhvr>
                                        <p:cTn id="43" dur="500" fill="hold"/>
                                        <p:tgtEl>
                                          <p:spTgt spid="14">
                                            <p:graphicEl>
                                              <a:dgm id="{20DB8FD7-4E5C-406E-96B9-913349B641E8}"/>
                                            </p:graphicEl>
                                          </p:spTgt>
                                        </p:tgtEl>
                                        <p:attrNameLst>
                                          <p:attrName>stroke.color</p:attrName>
                                        </p:attrNameLst>
                                      </p:cBhvr>
                                      <p:by>
                                        <p:hsl h="0" s="12549" l="25098"/>
                                      </p:by>
                                    </p:animClr>
                                    <p:set>
                                      <p:cBhvr>
                                        <p:cTn id="44" dur="500" fill="hold"/>
                                        <p:tgtEl>
                                          <p:spTgt spid="14">
                                            <p:graphicEl>
                                              <a:dgm id="{20DB8FD7-4E5C-406E-96B9-913349B641E8}"/>
                                            </p:graphicEl>
                                          </p:spTgt>
                                        </p:tgtEl>
                                        <p:attrNameLst>
                                          <p:attrName>fill.type</p:attrName>
                                        </p:attrNameLst>
                                      </p:cBhvr>
                                      <p:to>
                                        <p:strVal val="solid"/>
                                      </p:to>
                                    </p:set>
                                  </p:childTnLst>
                                </p:cTn>
                              </p:par>
                              <p:par>
                                <p:cTn id="45" presetID="30" presetClass="emph" presetSubtype="0" fill="hold" grpId="0" nodeType="withEffect">
                                  <p:stCondLst>
                                    <p:cond delay="0"/>
                                  </p:stCondLst>
                                  <p:childTnLst>
                                    <p:animClr clrSpc="hsl" dir="cw">
                                      <p:cBhvr override="childStyle">
                                        <p:cTn id="46" dur="500" fill="hold"/>
                                        <p:tgtEl>
                                          <p:spTgt spid="14">
                                            <p:graphicEl>
                                              <a:dgm id="{C7DDA07C-1D52-4EE4-A6F8-5EF78D9BD754}"/>
                                            </p:graphicEl>
                                          </p:spTgt>
                                        </p:tgtEl>
                                        <p:attrNameLst>
                                          <p:attrName>style.color</p:attrName>
                                        </p:attrNameLst>
                                      </p:cBhvr>
                                      <p:by>
                                        <p:hsl h="0" s="12549" l="25098"/>
                                      </p:by>
                                    </p:animClr>
                                    <p:animClr clrSpc="hsl" dir="cw">
                                      <p:cBhvr>
                                        <p:cTn id="47" dur="500" fill="hold"/>
                                        <p:tgtEl>
                                          <p:spTgt spid="14">
                                            <p:graphicEl>
                                              <a:dgm id="{C7DDA07C-1D52-4EE4-A6F8-5EF78D9BD754}"/>
                                            </p:graphicEl>
                                          </p:spTgt>
                                        </p:tgtEl>
                                        <p:attrNameLst>
                                          <p:attrName>fillcolor</p:attrName>
                                        </p:attrNameLst>
                                      </p:cBhvr>
                                      <p:by>
                                        <p:hsl h="0" s="12549" l="25098"/>
                                      </p:by>
                                    </p:animClr>
                                    <p:animClr clrSpc="hsl" dir="cw">
                                      <p:cBhvr>
                                        <p:cTn id="48" dur="500" fill="hold"/>
                                        <p:tgtEl>
                                          <p:spTgt spid="14">
                                            <p:graphicEl>
                                              <a:dgm id="{C7DDA07C-1D52-4EE4-A6F8-5EF78D9BD754}"/>
                                            </p:graphicEl>
                                          </p:spTgt>
                                        </p:tgtEl>
                                        <p:attrNameLst>
                                          <p:attrName>stroke.color</p:attrName>
                                        </p:attrNameLst>
                                      </p:cBhvr>
                                      <p:by>
                                        <p:hsl h="0" s="12549" l="25098"/>
                                      </p:by>
                                    </p:animClr>
                                    <p:set>
                                      <p:cBhvr>
                                        <p:cTn id="49" dur="500" fill="hold"/>
                                        <p:tgtEl>
                                          <p:spTgt spid="14">
                                            <p:graphicEl>
                                              <a:dgm id="{C7DDA07C-1D52-4EE4-A6F8-5EF78D9BD754}"/>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p:bldSub>
      </p:bldGraphic>
      <p:bldGraphic spid="15" grpId="0">
        <p:bldSub>
          <a:bldDgm/>
        </p:bldSub>
      </p:bldGraphic>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7"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C81640A-4FC5-461B-8D9E-A89212809033}" type="slidenum">
              <a:rPr lang="he-IL" sz="1200" smtClean="0">
                <a:solidFill>
                  <a:srgbClr val="898989"/>
                </a:solidFill>
                <a:cs typeface="Arial" pitchFamily="34" charset="0"/>
              </a:rPr>
              <a:pPr eaLnBrk="1" hangingPunct="1"/>
              <a:t>87</a:t>
            </a:fld>
            <a:endParaRPr lang="en-US" sz="1200" smtClean="0">
              <a:solidFill>
                <a:srgbClr val="898989"/>
              </a:solidFill>
            </a:endParaRPr>
          </a:p>
        </p:txBody>
      </p:sp>
      <p:sp>
        <p:nvSpPr>
          <p:cNvPr id="8" name="Rectangle 3"/>
          <p:cNvSpPr>
            <a:spLocks noChangeArrowheads="1"/>
          </p:cNvSpPr>
          <p:nvPr/>
        </p:nvSpPr>
        <p:spPr bwMode="auto">
          <a:xfrm>
            <a:off x="304800" y="381000"/>
            <a:ext cx="579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dirty="0" err="1" smtClean="0">
                <a:latin typeface="Times New Roman" pitchFamily="18" charset="0"/>
              </a:rPr>
              <a:t>byRef</a:t>
            </a:r>
            <a:r>
              <a:rPr lang="en-US" sz="3600" b="1" dirty="0">
                <a:latin typeface="Times New Roman" pitchFamily="18" charset="0"/>
              </a:rPr>
              <a:t> Functions (</a:t>
            </a:r>
            <a:r>
              <a:rPr lang="en-US" sz="3600" b="1" dirty="0" err="1">
                <a:latin typeface="Times New Roman" pitchFamily="18" charset="0"/>
              </a:rPr>
              <a:t>c++</a:t>
            </a:r>
            <a:r>
              <a:rPr lang="en-US" sz="3600" b="1" dirty="0">
                <a:latin typeface="Times New Roman" pitchFamily="18" charset="0"/>
              </a:rPr>
              <a:t> only)</a:t>
            </a:r>
          </a:p>
        </p:txBody>
      </p:sp>
      <p:sp>
        <p:nvSpPr>
          <p:cNvPr id="9" name="Rectangle 4"/>
          <p:cNvSpPr>
            <a:spLocks noChangeArrowheads="1"/>
          </p:cNvSpPr>
          <p:nvPr/>
        </p:nvSpPr>
        <p:spPr bwMode="auto">
          <a:xfrm>
            <a:off x="685800" y="1219200"/>
            <a:ext cx="8001000"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cs typeface="Times New Roman" pitchFamily="18" charset="0"/>
              </a:rPr>
              <a:t>C++ enables you to </a:t>
            </a:r>
            <a:r>
              <a:rPr lang="en-US" sz="1800" dirty="0" smtClean="0">
                <a:solidFill>
                  <a:srgbClr val="000000"/>
                </a:solidFill>
                <a:latin typeface="Times New Roman" pitchFamily="18" charset="0"/>
                <a:cs typeface="Times New Roman" pitchFamily="18" charset="0"/>
              </a:rPr>
              <a:t>send a reference parameter in functions.</a:t>
            </a:r>
          </a:p>
          <a:p>
            <a:pPr rtl="0" eaLnBrk="0" hangingPunct="0">
              <a:spcBef>
                <a:spcPct val="50000"/>
              </a:spcBef>
            </a:pPr>
            <a:r>
              <a:rPr lang="en-US" sz="1800" dirty="0" smtClean="0">
                <a:solidFill>
                  <a:srgbClr val="000000"/>
                </a:solidFill>
                <a:latin typeface="Times New Roman" pitchFamily="18" charset="0"/>
                <a:cs typeface="Times New Roman" pitchFamily="18" charset="0"/>
              </a:rPr>
              <a:t>The reference copies the address of the symbol when the function is called. Then uses it from within the function (as if the name of the variable is simply changed) .</a:t>
            </a:r>
            <a:endParaRPr lang="en-US" sz="1800" dirty="0">
              <a:solidFill>
                <a:srgbClr val="000000"/>
              </a:solidFill>
              <a:latin typeface="Times New Roman" pitchFamily="18" charset="0"/>
              <a:cs typeface="Times New Roman" pitchFamily="18" charset="0"/>
            </a:endParaRPr>
          </a:p>
          <a:p>
            <a:pPr rtl="0" eaLnBrk="0" hangingPunct="0">
              <a:spcBef>
                <a:spcPct val="50000"/>
              </a:spcBef>
            </a:pPr>
            <a:r>
              <a:rPr lang="en-US" sz="1600" dirty="0" smtClean="0">
                <a:solidFill>
                  <a:srgbClr val="0066FF"/>
                </a:solidFill>
                <a:latin typeface="Times New Roman" pitchFamily="18" charset="0"/>
                <a:cs typeface="Times New Roman" pitchFamily="18" charset="0"/>
              </a:rPr>
              <a:t>    void </a:t>
            </a:r>
            <a:r>
              <a:rPr lang="en-US" sz="1600" dirty="0" err="1" smtClean="0">
                <a:solidFill>
                  <a:srgbClr val="0066FF"/>
                </a:solidFill>
                <a:latin typeface="Times New Roman" pitchFamily="18" charset="0"/>
                <a:cs typeface="Times New Roman" pitchFamily="18" charset="0"/>
              </a:rPr>
              <a:t>myFunction</a:t>
            </a:r>
            <a:r>
              <a:rPr lang="en-US" sz="1600" dirty="0" smtClean="0">
                <a:solidFill>
                  <a:srgbClr val="0066FF"/>
                </a:solidFill>
                <a:latin typeface="Times New Roman" pitchFamily="18" charset="0"/>
                <a:cs typeface="Times New Roman" pitchFamily="18" charset="0"/>
              </a:rPr>
              <a:t> (</a:t>
            </a:r>
            <a:r>
              <a:rPr lang="en-US" sz="1600" dirty="0" err="1" smtClean="0">
                <a:solidFill>
                  <a:srgbClr val="0066FF"/>
                </a:solidFill>
                <a:latin typeface="Times New Roman" pitchFamily="18" charset="0"/>
                <a:cs typeface="Times New Roman" pitchFamily="18" charset="0"/>
              </a:rPr>
              <a:t>int</a:t>
            </a:r>
            <a:r>
              <a:rPr lang="en-US" sz="1600" dirty="0" smtClean="0">
                <a:solidFill>
                  <a:srgbClr val="0066FF"/>
                </a:solidFill>
                <a:latin typeface="Times New Roman" pitchFamily="18" charset="0"/>
                <a:cs typeface="Times New Roman" pitchFamily="18" charset="0"/>
              </a:rPr>
              <a:t> &amp;);</a:t>
            </a:r>
            <a:endParaRPr lang="en-US" sz="1600" dirty="0">
              <a:solidFill>
                <a:srgbClr val="0066FF"/>
              </a:solidFill>
              <a:latin typeface="Times New Roman" pitchFamily="18" charset="0"/>
              <a:cs typeface="Times New Roman" pitchFamily="18" charset="0"/>
            </a:endParaRPr>
          </a:p>
          <a:p>
            <a:pPr rtl="0" eaLnBrk="0" hangingPunct="0">
              <a:spcBef>
                <a:spcPct val="50000"/>
              </a:spcBef>
            </a:pPr>
            <a:r>
              <a:rPr lang="en-US" sz="1600" dirty="0">
                <a:solidFill>
                  <a:srgbClr val="0066FF"/>
                </a:solidFill>
                <a:latin typeface="Times New Roman" pitchFamily="18" charset="0"/>
                <a:cs typeface="Times New Roman" pitchFamily="18" charset="0"/>
              </a:rPr>
              <a:t> </a:t>
            </a:r>
            <a:r>
              <a:rPr lang="en-US" sz="1600" dirty="0" smtClean="0">
                <a:solidFill>
                  <a:srgbClr val="0066FF"/>
                </a:solidFill>
                <a:latin typeface="Times New Roman" pitchFamily="18" charset="0"/>
                <a:cs typeface="Times New Roman" pitchFamily="18" charset="0"/>
              </a:rPr>
              <a:t>   </a:t>
            </a:r>
            <a:r>
              <a:rPr lang="en-US" sz="1600" dirty="0" err="1" smtClean="0">
                <a:solidFill>
                  <a:srgbClr val="0066FF"/>
                </a:solidFill>
                <a:latin typeface="Times New Roman" pitchFamily="18" charset="0"/>
                <a:cs typeface="Times New Roman" pitchFamily="18" charset="0"/>
              </a:rPr>
              <a:t>int</a:t>
            </a:r>
            <a:r>
              <a:rPr lang="en-US" sz="1600" dirty="0" smtClean="0">
                <a:solidFill>
                  <a:srgbClr val="0066FF"/>
                </a:solidFill>
                <a:latin typeface="Times New Roman" pitchFamily="18" charset="0"/>
                <a:cs typeface="Times New Roman" pitchFamily="18" charset="0"/>
              </a:rPr>
              <a:t> main()</a:t>
            </a:r>
          </a:p>
          <a:p>
            <a:pPr rtl="0" eaLnBrk="0" hangingPunct="0">
              <a:spcBef>
                <a:spcPct val="50000"/>
              </a:spcBef>
            </a:pPr>
            <a:r>
              <a:rPr lang="en-US" sz="1600" dirty="0" smtClean="0">
                <a:solidFill>
                  <a:srgbClr val="0066FF"/>
                </a:solidFill>
                <a:latin typeface="Times New Roman" pitchFamily="18" charset="0"/>
                <a:cs typeface="Times New Roman" pitchFamily="18" charset="0"/>
              </a:rPr>
              <a:t>    {</a:t>
            </a:r>
          </a:p>
          <a:p>
            <a:pPr rtl="0" eaLnBrk="0" hangingPunct="0">
              <a:spcBef>
                <a:spcPct val="50000"/>
              </a:spcBef>
            </a:pPr>
            <a:r>
              <a:rPr lang="en-US" sz="1600" dirty="0" smtClean="0">
                <a:solidFill>
                  <a:srgbClr val="0066FF"/>
                </a:solidFill>
                <a:latin typeface="Times New Roman" pitchFamily="18" charset="0"/>
                <a:cs typeface="Times New Roman" pitchFamily="18" charset="0"/>
              </a:rPr>
              <a:t>         </a:t>
            </a:r>
            <a:r>
              <a:rPr lang="en-US" sz="1600" dirty="0" err="1" smtClean="0">
                <a:solidFill>
                  <a:srgbClr val="0066FF"/>
                </a:solidFill>
                <a:latin typeface="Times New Roman" pitchFamily="18" charset="0"/>
                <a:cs typeface="Times New Roman" pitchFamily="18" charset="0"/>
              </a:rPr>
              <a:t>int</a:t>
            </a:r>
            <a:r>
              <a:rPr lang="en-US" sz="1600" dirty="0" smtClean="0">
                <a:solidFill>
                  <a:srgbClr val="0066FF"/>
                </a:solidFill>
                <a:latin typeface="Times New Roman" pitchFamily="18" charset="0"/>
                <a:cs typeface="Times New Roman" pitchFamily="18" charset="0"/>
              </a:rPr>
              <a:t> c=10;</a:t>
            </a:r>
          </a:p>
          <a:p>
            <a:pPr rtl="0" eaLnBrk="0" hangingPunct="0">
              <a:spcBef>
                <a:spcPct val="50000"/>
              </a:spcBef>
            </a:pPr>
            <a:r>
              <a:rPr lang="en-US" sz="1600" dirty="0" smtClean="0">
                <a:solidFill>
                  <a:srgbClr val="0066FF"/>
                </a:solidFill>
                <a:latin typeface="Times New Roman" pitchFamily="18" charset="0"/>
                <a:cs typeface="Times New Roman" pitchFamily="18" charset="0"/>
              </a:rPr>
              <a:t>         </a:t>
            </a:r>
            <a:r>
              <a:rPr lang="en-US" sz="1600" dirty="0" err="1" smtClean="0">
                <a:solidFill>
                  <a:srgbClr val="0066FF"/>
                </a:solidFill>
                <a:latin typeface="Times New Roman" pitchFamily="18" charset="0"/>
                <a:cs typeface="Times New Roman" pitchFamily="18" charset="0"/>
              </a:rPr>
              <a:t>printf</a:t>
            </a:r>
            <a:r>
              <a:rPr lang="en-US" sz="1600" dirty="0" smtClean="0">
                <a:solidFill>
                  <a:srgbClr val="0066FF"/>
                </a:solidFill>
                <a:latin typeface="Times New Roman" pitchFamily="18" charset="0"/>
                <a:cs typeface="Times New Roman" pitchFamily="18" charset="0"/>
              </a:rPr>
              <a:t>(“c=%d\n”, c); //output: c=10</a:t>
            </a:r>
          </a:p>
          <a:p>
            <a:pPr rtl="0" eaLnBrk="0" hangingPunct="0">
              <a:spcBef>
                <a:spcPct val="50000"/>
              </a:spcBef>
            </a:pPr>
            <a:r>
              <a:rPr lang="en-US" sz="1600" dirty="0" smtClean="0">
                <a:solidFill>
                  <a:srgbClr val="0066FF"/>
                </a:solidFill>
                <a:latin typeface="Times New Roman" pitchFamily="18" charset="0"/>
                <a:cs typeface="Times New Roman" pitchFamily="18" charset="0"/>
              </a:rPr>
              <a:t>         </a:t>
            </a:r>
            <a:r>
              <a:rPr lang="en-US" sz="1600" dirty="0" err="1" smtClean="0">
                <a:solidFill>
                  <a:srgbClr val="0066FF"/>
                </a:solidFill>
                <a:latin typeface="Times New Roman" pitchFamily="18" charset="0"/>
                <a:cs typeface="Times New Roman" pitchFamily="18" charset="0"/>
              </a:rPr>
              <a:t>myFunction</a:t>
            </a:r>
            <a:r>
              <a:rPr lang="en-US" sz="1600" dirty="0" smtClean="0">
                <a:solidFill>
                  <a:srgbClr val="0066FF"/>
                </a:solidFill>
                <a:latin typeface="Times New Roman" pitchFamily="18" charset="0"/>
                <a:cs typeface="Times New Roman" pitchFamily="18" charset="0"/>
              </a:rPr>
              <a:t>(c);</a:t>
            </a:r>
          </a:p>
          <a:p>
            <a:pPr rtl="0" eaLnBrk="0" hangingPunct="0">
              <a:spcBef>
                <a:spcPct val="50000"/>
              </a:spcBef>
            </a:pPr>
            <a:r>
              <a:rPr lang="en-US" sz="1600" dirty="0" smtClean="0">
                <a:solidFill>
                  <a:srgbClr val="0066FF"/>
                </a:solidFill>
                <a:latin typeface="Times New Roman" pitchFamily="18" charset="0"/>
                <a:cs typeface="Times New Roman" pitchFamily="18" charset="0"/>
              </a:rPr>
              <a:t>         </a:t>
            </a:r>
            <a:r>
              <a:rPr lang="en-US" sz="1600" dirty="0" err="1">
                <a:solidFill>
                  <a:srgbClr val="0066FF"/>
                </a:solidFill>
                <a:latin typeface="Times New Roman" pitchFamily="18" charset="0"/>
                <a:cs typeface="Times New Roman" pitchFamily="18" charset="0"/>
              </a:rPr>
              <a:t>printf</a:t>
            </a:r>
            <a:r>
              <a:rPr lang="en-US" sz="1600" dirty="0">
                <a:solidFill>
                  <a:srgbClr val="0066FF"/>
                </a:solidFill>
                <a:latin typeface="Times New Roman" pitchFamily="18" charset="0"/>
                <a:cs typeface="Times New Roman" pitchFamily="18" charset="0"/>
              </a:rPr>
              <a:t>(“</a:t>
            </a:r>
            <a:r>
              <a:rPr lang="en-US" sz="1600" dirty="0" err="1" smtClean="0">
                <a:solidFill>
                  <a:srgbClr val="0066FF"/>
                </a:solidFill>
                <a:latin typeface="Times New Roman" pitchFamily="18" charset="0"/>
                <a:cs typeface="Times New Roman" pitchFamily="18" charset="0"/>
              </a:rPr>
              <a:t>c++</a:t>
            </a:r>
            <a:r>
              <a:rPr lang="en-US" sz="1600" dirty="0" smtClean="0">
                <a:solidFill>
                  <a:srgbClr val="0066FF"/>
                </a:solidFill>
                <a:latin typeface="Times New Roman" pitchFamily="18" charset="0"/>
                <a:cs typeface="Times New Roman" pitchFamily="18" charset="0"/>
              </a:rPr>
              <a:t>=%d\n</a:t>
            </a:r>
            <a:r>
              <a:rPr lang="en-US" sz="1600" dirty="0">
                <a:solidFill>
                  <a:srgbClr val="0066FF"/>
                </a:solidFill>
                <a:latin typeface="Times New Roman" pitchFamily="18" charset="0"/>
                <a:cs typeface="Times New Roman" pitchFamily="18" charset="0"/>
              </a:rPr>
              <a:t>”, c</a:t>
            </a:r>
            <a:r>
              <a:rPr lang="en-US" sz="1600" dirty="0" smtClean="0">
                <a:solidFill>
                  <a:srgbClr val="0066FF"/>
                </a:solidFill>
                <a:latin typeface="Times New Roman" pitchFamily="18" charset="0"/>
                <a:cs typeface="Times New Roman" pitchFamily="18" charset="0"/>
              </a:rPr>
              <a:t>); // output: </a:t>
            </a:r>
            <a:r>
              <a:rPr lang="en-US" sz="1600" dirty="0" err="1" smtClean="0">
                <a:solidFill>
                  <a:srgbClr val="0066FF"/>
                </a:solidFill>
                <a:latin typeface="Times New Roman" pitchFamily="18" charset="0"/>
                <a:cs typeface="Times New Roman" pitchFamily="18" charset="0"/>
              </a:rPr>
              <a:t>c++</a:t>
            </a:r>
            <a:r>
              <a:rPr lang="en-US" sz="1600" dirty="0" smtClean="0">
                <a:solidFill>
                  <a:srgbClr val="0066FF"/>
                </a:solidFill>
                <a:latin typeface="Times New Roman" pitchFamily="18" charset="0"/>
                <a:cs typeface="Times New Roman" pitchFamily="18" charset="0"/>
              </a:rPr>
              <a:t>=11</a:t>
            </a:r>
          </a:p>
          <a:p>
            <a:pPr rtl="0" eaLnBrk="0" hangingPunct="0">
              <a:spcBef>
                <a:spcPct val="50000"/>
              </a:spcBef>
            </a:pPr>
            <a:r>
              <a:rPr lang="en-US" sz="1600" dirty="0" smtClean="0">
                <a:solidFill>
                  <a:srgbClr val="0066FF"/>
                </a:solidFill>
                <a:latin typeface="Times New Roman" pitchFamily="18" charset="0"/>
                <a:cs typeface="Times New Roman" pitchFamily="18" charset="0"/>
              </a:rPr>
              <a:t>    }</a:t>
            </a:r>
          </a:p>
          <a:p>
            <a:pPr rtl="0" eaLnBrk="0" hangingPunct="0">
              <a:spcBef>
                <a:spcPct val="50000"/>
              </a:spcBef>
            </a:pPr>
            <a:r>
              <a:rPr lang="en-US" sz="1600" dirty="0" smtClean="0">
                <a:solidFill>
                  <a:srgbClr val="0066FF"/>
                </a:solidFill>
                <a:latin typeface="Times New Roman" pitchFamily="18" charset="0"/>
                <a:cs typeface="Times New Roman" pitchFamily="18" charset="0"/>
              </a:rPr>
              <a:t>    void </a:t>
            </a:r>
            <a:r>
              <a:rPr lang="en-US" sz="1600" dirty="0" err="1" smtClean="0">
                <a:solidFill>
                  <a:srgbClr val="0066FF"/>
                </a:solidFill>
                <a:latin typeface="Times New Roman" pitchFamily="18" charset="0"/>
                <a:cs typeface="Times New Roman" pitchFamily="18" charset="0"/>
              </a:rPr>
              <a:t>myFunction</a:t>
            </a:r>
            <a:r>
              <a:rPr lang="en-US" sz="1600" dirty="0" smtClean="0">
                <a:solidFill>
                  <a:srgbClr val="0066FF"/>
                </a:solidFill>
                <a:latin typeface="Times New Roman" pitchFamily="18" charset="0"/>
                <a:cs typeface="Times New Roman" pitchFamily="18" charset="0"/>
              </a:rPr>
              <a:t> (</a:t>
            </a:r>
            <a:r>
              <a:rPr lang="en-US" sz="1600" dirty="0" err="1" smtClean="0">
                <a:solidFill>
                  <a:srgbClr val="0066FF"/>
                </a:solidFill>
                <a:latin typeface="Times New Roman" pitchFamily="18" charset="0"/>
                <a:cs typeface="Times New Roman" pitchFamily="18" charset="0"/>
              </a:rPr>
              <a:t>int</a:t>
            </a:r>
            <a:r>
              <a:rPr lang="en-US" sz="1600" dirty="0" smtClean="0">
                <a:solidFill>
                  <a:srgbClr val="0066FF"/>
                </a:solidFill>
                <a:latin typeface="Times New Roman" pitchFamily="18" charset="0"/>
                <a:cs typeface="Times New Roman" pitchFamily="18" charset="0"/>
              </a:rPr>
              <a:t> &amp;ref)</a:t>
            </a:r>
          </a:p>
          <a:p>
            <a:pPr rtl="0" eaLnBrk="0" hangingPunct="0">
              <a:spcBef>
                <a:spcPct val="50000"/>
              </a:spcBef>
            </a:pPr>
            <a:r>
              <a:rPr lang="en-US" sz="1600" dirty="0" smtClean="0">
                <a:solidFill>
                  <a:srgbClr val="0066FF"/>
                </a:solidFill>
                <a:latin typeface="Times New Roman" pitchFamily="18" charset="0"/>
                <a:cs typeface="Times New Roman" pitchFamily="18" charset="0"/>
              </a:rPr>
              <a:t>    { </a:t>
            </a:r>
          </a:p>
          <a:p>
            <a:pPr rtl="0" eaLnBrk="0" hangingPunct="0">
              <a:spcBef>
                <a:spcPct val="50000"/>
              </a:spcBef>
            </a:pPr>
            <a:r>
              <a:rPr lang="en-US" sz="1600" dirty="0" smtClean="0">
                <a:solidFill>
                  <a:srgbClr val="0066FF"/>
                </a:solidFill>
                <a:latin typeface="Times New Roman" pitchFamily="18" charset="0"/>
                <a:cs typeface="Times New Roman" pitchFamily="18" charset="0"/>
              </a:rPr>
              <a:t>         ref++;</a:t>
            </a:r>
          </a:p>
          <a:p>
            <a:pPr rtl="0" eaLnBrk="0" hangingPunct="0">
              <a:spcBef>
                <a:spcPct val="50000"/>
              </a:spcBef>
            </a:pPr>
            <a:r>
              <a:rPr lang="en-US" sz="1600" dirty="0" smtClean="0">
                <a:solidFill>
                  <a:srgbClr val="0066FF"/>
                </a:solidFill>
                <a:latin typeface="Times New Roman" pitchFamily="18" charset="0"/>
                <a:cs typeface="Times New Roman" pitchFamily="18" charset="0"/>
              </a:rPr>
              <a:t>    }</a:t>
            </a:r>
            <a:endParaRPr lang="en-US" sz="1600" dirty="0">
              <a:solidFill>
                <a:srgbClr val="0066FF"/>
              </a:solidFill>
              <a:latin typeface="Times New Roman" pitchFamily="18" charset="0"/>
              <a:cs typeface="Times New Roman" pitchFamily="18" charset="0"/>
            </a:endParaRPr>
          </a:p>
        </p:txBody>
      </p:sp>
      <p:graphicFrame>
        <p:nvGraphicFramePr>
          <p:cNvPr id="11" name="טבלה 10"/>
          <p:cNvGraphicFramePr>
            <a:graphicFrameLocks noGrp="1"/>
          </p:cNvGraphicFramePr>
          <p:nvPr>
            <p:extLst>
              <p:ext uri="{D42A27DB-BD31-4B8C-83A1-F6EECF244321}">
                <p14:modId xmlns:p14="http://schemas.microsoft.com/office/powerpoint/2010/main" val="732123757"/>
              </p:ext>
            </p:extLst>
          </p:nvPr>
        </p:nvGraphicFramePr>
        <p:xfrm>
          <a:off x="4800600" y="2286000"/>
          <a:ext cx="4038600" cy="4114800"/>
        </p:xfrm>
        <a:graphic>
          <a:graphicData uri="http://schemas.openxmlformats.org/drawingml/2006/table">
            <a:tbl>
              <a:tblPr firstRow="1" bandRow="1"/>
              <a:tblGrid>
                <a:gridCol w="2019300"/>
                <a:gridCol w="2019300"/>
              </a:tblGrid>
              <a:tr h="370840">
                <a:tc>
                  <a:txBody>
                    <a:bodyPr/>
                    <a:lstStyle/>
                    <a:p>
                      <a:pPr algn="l" rtl="1"/>
                      <a:r>
                        <a:rPr lang="en-US" sz="1200" dirty="0" smtClean="0"/>
                        <a:t>//</a:t>
                      </a:r>
                      <a:r>
                        <a:rPr lang="en-US" sz="1200" baseline="0" dirty="0" smtClean="0"/>
                        <a:t> swap in C</a:t>
                      </a:r>
                      <a:endParaRPr lang="he-IL" sz="1200" dirty="0" smtClean="0"/>
                    </a:p>
                    <a:p>
                      <a:pPr algn="l" rtl="1"/>
                      <a:endParaRPr lang="he-IL" sz="1200" dirty="0" smtClean="0"/>
                    </a:p>
                    <a:p>
                      <a:pPr algn="l" rtl="1"/>
                      <a:r>
                        <a:rPr lang="en-US" sz="1200" dirty="0" smtClean="0"/>
                        <a:t>void swap(</a:t>
                      </a:r>
                      <a:r>
                        <a:rPr lang="en-US" sz="1200" dirty="0" err="1" smtClean="0"/>
                        <a:t>int</a:t>
                      </a:r>
                      <a:r>
                        <a:rPr lang="en-US" sz="1200" baseline="0" dirty="0" smtClean="0"/>
                        <a:t> </a:t>
                      </a:r>
                      <a:r>
                        <a:rPr lang="en-US" sz="1200" baseline="0" dirty="0" smtClean="0">
                          <a:solidFill>
                            <a:schemeClr val="accent2"/>
                          </a:solidFill>
                        </a:rPr>
                        <a:t>*</a:t>
                      </a:r>
                      <a:r>
                        <a:rPr lang="en-US" sz="1200" baseline="0" dirty="0" smtClean="0"/>
                        <a:t>a1, </a:t>
                      </a:r>
                      <a:r>
                        <a:rPr lang="en-US" sz="1200" baseline="0" dirty="0" err="1" smtClean="0"/>
                        <a:t>int</a:t>
                      </a:r>
                      <a:r>
                        <a:rPr lang="en-US" sz="1200" baseline="0" dirty="0" smtClean="0"/>
                        <a:t> </a:t>
                      </a:r>
                      <a:r>
                        <a:rPr lang="en-US" sz="1200" baseline="0" dirty="0" smtClean="0">
                          <a:solidFill>
                            <a:schemeClr val="accent2"/>
                          </a:solidFill>
                        </a:rPr>
                        <a:t>*</a:t>
                      </a:r>
                      <a:r>
                        <a:rPr lang="en-US" sz="1200" baseline="0" dirty="0" smtClean="0"/>
                        <a:t>a2);</a:t>
                      </a:r>
                    </a:p>
                    <a:p>
                      <a:pPr algn="l" rtl="1"/>
                      <a:endParaRPr lang="en-US" sz="1200" baseline="0" dirty="0" smtClean="0"/>
                    </a:p>
                    <a:p>
                      <a:pPr algn="l" rtl="1"/>
                      <a:r>
                        <a:rPr lang="en-US" sz="1200" baseline="0" dirty="0" err="1" smtClean="0"/>
                        <a:t>int</a:t>
                      </a:r>
                      <a:r>
                        <a:rPr lang="en-US" sz="1200" baseline="0" dirty="0" smtClean="0"/>
                        <a:t> main()</a:t>
                      </a:r>
                    </a:p>
                    <a:p>
                      <a:pPr algn="l" rtl="1"/>
                      <a:r>
                        <a:rPr lang="en-US" sz="1200" baseline="0" dirty="0" smtClean="0"/>
                        <a:t>{</a:t>
                      </a:r>
                    </a:p>
                    <a:p>
                      <a:pPr algn="l" rtl="1"/>
                      <a:endParaRPr lang="he-IL" sz="1200" baseline="0" dirty="0" smtClean="0"/>
                    </a:p>
                    <a:p>
                      <a:pPr algn="l" rtl="1"/>
                      <a:r>
                        <a:rPr lang="en-US" sz="1200" baseline="0" dirty="0" smtClean="0"/>
                        <a:t>    </a:t>
                      </a:r>
                      <a:r>
                        <a:rPr lang="en-US" sz="1200" baseline="0" dirty="0" err="1" smtClean="0"/>
                        <a:t>int</a:t>
                      </a:r>
                      <a:r>
                        <a:rPr lang="en-US" sz="1200" baseline="0" dirty="0" smtClean="0"/>
                        <a:t> x=7, y=11;</a:t>
                      </a:r>
                      <a:endParaRPr lang="he-IL" sz="1200" baseline="0" dirty="0" smtClean="0"/>
                    </a:p>
                    <a:p>
                      <a:pPr algn="l" rtl="1"/>
                      <a:r>
                        <a:rPr lang="en-US" sz="1200" baseline="0" dirty="0" smtClean="0"/>
                        <a:t>    swap(</a:t>
                      </a:r>
                      <a:r>
                        <a:rPr lang="en-US" sz="1200" baseline="0" dirty="0" smtClean="0">
                          <a:solidFill>
                            <a:schemeClr val="accent2"/>
                          </a:solidFill>
                        </a:rPr>
                        <a:t>&amp;</a:t>
                      </a:r>
                      <a:r>
                        <a:rPr lang="en-US" sz="1200" baseline="0" dirty="0" smtClean="0"/>
                        <a:t>x, </a:t>
                      </a:r>
                      <a:r>
                        <a:rPr lang="en-US" sz="1200" baseline="0" dirty="0" smtClean="0">
                          <a:solidFill>
                            <a:schemeClr val="accent2"/>
                          </a:solidFill>
                        </a:rPr>
                        <a:t>&amp;</a:t>
                      </a:r>
                      <a:r>
                        <a:rPr lang="en-US" sz="1200" baseline="0" dirty="0" smtClean="0"/>
                        <a:t>y);</a:t>
                      </a:r>
                    </a:p>
                    <a:p>
                      <a:pPr algn="l" rtl="1"/>
                      <a:r>
                        <a:rPr lang="en-US" sz="1200" baseline="0" dirty="0" smtClean="0"/>
                        <a:t>    </a:t>
                      </a:r>
                      <a:r>
                        <a:rPr lang="en-US" sz="1200" baseline="0" dirty="0" err="1" smtClean="0"/>
                        <a:t>printf</a:t>
                      </a:r>
                      <a:r>
                        <a:rPr lang="en-US" sz="1200" baseline="0" dirty="0" smtClean="0"/>
                        <a:t>(“x=%d, y=%d, x, y);</a:t>
                      </a:r>
                    </a:p>
                    <a:p>
                      <a:pPr algn="l" rtl="1"/>
                      <a:endParaRPr lang="en-US" sz="1200" baseline="0" dirty="0" smtClean="0"/>
                    </a:p>
                    <a:p>
                      <a:pPr algn="l" rtl="1"/>
                      <a:r>
                        <a:rPr lang="en-US" sz="1200" baseline="0" dirty="0" smtClean="0"/>
                        <a:t>    return 0;</a:t>
                      </a:r>
                    </a:p>
                    <a:p>
                      <a:pPr algn="l" rtl="1"/>
                      <a:r>
                        <a:rPr lang="en-US" sz="1200" baseline="0" dirty="0" smtClean="0"/>
                        <a:t>}</a:t>
                      </a:r>
                    </a:p>
                    <a:p>
                      <a:pPr algn="l" rtl="1"/>
                      <a:endParaRPr lang="en-US" sz="1200" baseline="0" dirty="0" smtClean="0"/>
                    </a:p>
                    <a:p>
                      <a:pPr algn="l" rtl="1"/>
                      <a:r>
                        <a:rPr lang="en-US" sz="1200" baseline="0" dirty="0" smtClean="0"/>
                        <a:t>void swap(</a:t>
                      </a:r>
                      <a:r>
                        <a:rPr lang="en-US" sz="1200" baseline="0" dirty="0" err="1" smtClean="0"/>
                        <a:t>int</a:t>
                      </a:r>
                      <a:r>
                        <a:rPr lang="en-US" sz="1200" baseline="0" dirty="0" smtClean="0"/>
                        <a:t> </a:t>
                      </a:r>
                      <a:r>
                        <a:rPr lang="en-US" sz="1200" baseline="0" dirty="0" smtClean="0">
                          <a:solidFill>
                            <a:schemeClr val="accent2"/>
                          </a:solidFill>
                        </a:rPr>
                        <a:t>*</a:t>
                      </a:r>
                      <a:r>
                        <a:rPr lang="en-US" sz="1200" baseline="0" dirty="0" smtClean="0"/>
                        <a:t>a1, </a:t>
                      </a:r>
                      <a:r>
                        <a:rPr lang="en-US" sz="1200" baseline="0" dirty="0" err="1" smtClean="0"/>
                        <a:t>int</a:t>
                      </a:r>
                      <a:r>
                        <a:rPr lang="en-US" sz="1200" baseline="0" dirty="0" smtClean="0"/>
                        <a:t> </a:t>
                      </a:r>
                      <a:r>
                        <a:rPr lang="en-US" sz="1200" baseline="0" dirty="0" smtClean="0">
                          <a:solidFill>
                            <a:schemeClr val="accent2"/>
                          </a:solidFill>
                        </a:rPr>
                        <a:t>*</a:t>
                      </a:r>
                      <a:r>
                        <a:rPr lang="en-US" sz="1200" baseline="0" dirty="0" smtClean="0"/>
                        <a:t>a2);</a:t>
                      </a:r>
                    </a:p>
                    <a:p>
                      <a:pPr algn="l" rtl="1"/>
                      <a:r>
                        <a:rPr lang="en-US" sz="1200" baseline="0" dirty="0" smtClean="0"/>
                        <a:t>{</a:t>
                      </a:r>
                    </a:p>
                    <a:p>
                      <a:pPr algn="l" rtl="1"/>
                      <a:r>
                        <a:rPr lang="en-US" sz="1200" baseline="0" dirty="0" smtClean="0"/>
                        <a:t>    </a:t>
                      </a:r>
                      <a:r>
                        <a:rPr lang="en-US" sz="1200" baseline="0" dirty="0" err="1" smtClean="0"/>
                        <a:t>int</a:t>
                      </a:r>
                      <a:r>
                        <a:rPr lang="en-US" sz="1200" baseline="0" dirty="0" smtClean="0"/>
                        <a:t> temp;</a:t>
                      </a:r>
                    </a:p>
                    <a:p>
                      <a:pPr algn="l" rtl="1"/>
                      <a:endParaRPr lang="en-US" sz="1200" baseline="0" dirty="0" smtClean="0"/>
                    </a:p>
                    <a:p>
                      <a:pPr algn="l" rtl="1"/>
                      <a:r>
                        <a:rPr lang="en-US" sz="1200" baseline="0" dirty="0" smtClean="0"/>
                        <a:t>    temp=</a:t>
                      </a:r>
                      <a:r>
                        <a:rPr lang="en-US" sz="1200" baseline="0" dirty="0" smtClean="0">
                          <a:solidFill>
                            <a:schemeClr val="accent2"/>
                          </a:solidFill>
                        </a:rPr>
                        <a:t>*</a:t>
                      </a:r>
                      <a:r>
                        <a:rPr lang="en-US" sz="1200" baseline="0" dirty="0" smtClean="0"/>
                        <a:t>a1;</a:t>
                      </a:r>
                    </a:p>
                    <a:p>
                      <a:pPr algn="l" rtl="1"/>
                      <a:r>
                        <a:rPr lang="en-US" sz="1200" baseline="0" dirty="0" smtClean="0"/>
                        <a:t>    </a:t>
                      </a:r>
                      <a:r>
                        <a:rPr lang="en-US" sz="1200" baseline="0" dirty="0" smtClean="0">
                          <a:solidFill>
                            <a:schemeClr val="accent2"/>
                          </a:solidFill>
                        </a:rPr>
                        <a:t>*</a:t>
                      </a:r>
                      <a:r>
                        <a:rPr lang="en-US" sz="1200" baseline="0" dirty="0" smtClean="0"/>
                        <a:t>a1=</a:t>
                      </a:r>
                      <a:r>
                        <a:rPr lang="en-US" sz="1200" baseline="0" dirty="0" smtClean="0">
                          <a:solidFill>
                            <a:schemeClr val="accent2"/>
                          </a:solidFill>
                        </a:rPr>
                        <a:t>*</a:t>
                      </a:r>
                      <a:r>
                        <a:rPr lang="en-US" sz="1200" baseline="0" dirty="0" smtClean="0"/>
                        <a:t>a2;</a:t>
                      </a:r>
                    </a:p>
                    <a:p>
                      <a:pPr algn="l" rtl="1"/>
                      <a:r>
                        <a:rPr lang="en-US" sz="1200" baseline="0" dirty="0" smtClean="0"/>
                        <a:t>    </a:t>
                      </a:r>
                      <a:r>
                        <a:rPr lang="en-US" sz="1200" baseline="0" dirty="0" smtClean="0">
                          <a:solidFill>
                            <a:schemeClr val="accent2"/>
                          </a:solidFill>
                        </a:rPr>
                        <a:t>*</a:t>
                      </a:r>
                      <a:r>
                        <a:rPr lang="en-US" sz="1200" baseline="0" dirty="0" smtClean="0"/>
                        <a:t>a2=temp;</a:t>
                      </a:r>
                    </a:p>
                    <a:p>
                      <a:pPr algn="l" rtl="1"/>
                      <a:r>
                        <a:rPr lang="en-US" sz="1200" baseline="0" dirty="0" smtClean="0"/>
                        <a:t>}    </a:t>
                      </a:r>
                      <a:endParaRPr lang="he-IL" sz="1200" dirty="0"/>
                    </a:p>
                  </a:txBody>
                  <a:tcPr/>
                </a:tc>
                <a:tc>
                  <a:txBody>
                    <a:bodyPr/>
                    <a:lstStyle/>
                    <a:p>
                      <a:pPr algn="l" rtl="1"/>
                      <a:r>
                        <a:rPr lang="en-US" sz="1200" dirty="0" smtClean="0"/>
                        <a:t>// swap in C++</a:t>
                      </a:r>
                      <a:endParaRPr lang="he-IL" sz="1200" dirty="0" smtClean="0"/>
                    </a:p>
                    <a:p>
                      <a:pPr algn="l" rtl="1"/>
                      <a:endParaRPr lang="he-IL" sz="1200" dirty="0" smtClean="0"/>
                    </a:p>
                    <a:p>
                      <a:pPr algn="l" rtl="1"/>
                      <a:r>
                        <a:rPr lang="en-US" sz="1200" dirty="0" smtClean="0"/>
                        <a:t>void swap(</a:t>
                      </a:r>
                      <a:r>
                        <a:rPr lang="en-US" sz="1200" dirty="0" err="1" smtClean="0"/>
                        <a:t>int</a:t>
                      </a:r>
                      <a:r>
                        <a:rPr lang="en-US" sz="1200" baseline="0" dirty="0" smtClean="0"/>
                        <a:t> </a:t>
                      </a:r>
                      <a:r>
                        <a:rPr lang="en-US" sz="1200" baseline="0" dirty="0" smtClean="0">
                          <a:solidFill>
                            <a:schemeClr val="accent2"/>
                          </a:solidFill>
                        </a:rPr>
                        <a:t>&amp;</a:t>
                      </a:r>
                      <a:r>
                        <a:rPr lang="en-US" sz="1200" baseline="0" dirty="0" smtClean="0"/>
                        <a:t>a1, </a:t>
                      </a:r>
                      <a:r>
                        <a:rPr lang="en-US" sz="1200" baseline="0" dirty="0" err="1" smtClean="0"/>
                        <a:t>int</a:t>
                      </a:r>
                      <a:r>
                        <a:rPr lang="en-US" sz="1200" baseline="0" dirty="0" smtClean="0"/>
                        <a:t> </a:t>
                      </a:r>
                      <a:r>
                        <a:rPr lang="en-US" sz="1200" baseline="0" dirty="0" smtClean="0">
                          <a:solidFill>
                            <a:schemeClr val="accent2"/>
                          </a:solidFill>
                        </a:rPr>
                        <a:t>&amp;</a:t>
                      </a:r>
                      <a:r>
                        <a:rPr lang="en-US" sz="1200" baseline="0" dirty="0" smtClean="0"/>
                        <a:t>a2);</a:t>
                      </a:r>
                    </a:p>
                    <a:p>
                      <a:pPr algn="l" rtl="1"/>
                      <a:endParaRPr lang="en-US" sz="1200" baseline="0" dirty="0" smtClean="0"/>
                    </a:p>
                    <a:p>
                      <a:pPr algn="l" rtl="1"/>
                      <a:r>
                        <a:rPr lang="en-US" sz="1200" baseline="0" dirty="0" err="1" smtClean="0"/>
                        <a:t>int</a:t>
                      </a:r>
                      <a:r>
                        <a:rPr lang="en-US" sz="1200" baseline="0" dirty="0" smtClean="0"/>
                        <a:t> main()</a:t>
                      </a:r>
                    </a:p>
                    <a:p>
                      <a:pPr algn="l" rtl="1"/>
                      <a:r>
                        <a:rPr lang="en-US" sz="1200" baseline="0" dirty="0" smtClean="0"/>
                        <a:t>{</a:t>
                      </a:r>
                    </a:p>
                    <a:p>
                      <a:pPr algn="l" rtl="1"/>
                      <a:endParaRPr lang="he-IL" sz="1200" baseline="0" dirty="0" smtClean="0"/>
                    </a:p>
                    <a:p>
                      <a:pPr algn="l" rtl="1"/>
                      <a:r>
                        <a:rPr lang="en-US" sz="1200" baseline="0" dirty="0" smtClean="0"/>
                        <a:t>    </a:t>
                      </a:r>
                      <a:r>
                        <a:rPr lang="en-US" sz="1200" baseline="0" dirty="0" err="1" smtClean="0"/>
                        <a:t>int</a:t>
                      </a:r>
                      <a:r>
                        <a:rPr lang="en-US" sz="1200" baseline="0" dirty="0" smtClean="0"/>
                        <a:t> x=7, y=11;</a:t>
                      </a:r>
                      <a:endParaRPr lang="he-IL" sz="1200" baseline="0" dirty="0" smtClean="0"/>
                    </a:p>
                    <a:p>
                      <a:pPr algn="l" rtl="1"/>
                      <a:r>
                        <a:rPr lang="en-US" sz="1200" baseline="0" dirty="0" smtClean="0"/>
                        <a:t>    swap(x, y);</a:t>
                      </a:r>
                    </a:p>
                    <a:p>
                      <a:pPr algn="l" rtl="1"/>
                      <a:r>
                        <a:rPr lang="en-US" sz="1200" baseline="0" dirty="0" smtClean="0"/>
                        <a:t>    </a:t>
                      </a:r>
                      <a:r>
                        <a:rPr lang="en-US" sz="1200" baseline="0" dirty="0" err="1" smtClean="0"/>
                        <a:t>printf</a:t>
                      </a:r>
                      <a:r>
                        <a:rPr lang="en-US" sz="1200" baseline="0" dirty="0" smtClean="0"/>
                        <a:t>(“x=%d, y=%d, x, y);</a:t>
                      </a:r>
                    </a:p>
                    <a:p>
                      <a:pPr algn="l" rtl="1"/>
                      <a:endParaRPr lang="en-US" sz="1200" baseline="0" dirty="0" smtClean="0"/>
                    </a:p>
                    <a:p>
                      <a:pPr algn="l" rtl="1"/>
                      <a:r>
                        <a:rPr lang="en-US" sz="1200" baseline="0" dirty="0" smtClean="0"/>
                        <a:t>    return 0;</a:t>
                      </a:r>
                    </a:p>
                    <a:p>
                      <a:pPr algn="l" rtl="1"/>
                      <a:r>
                        <a:rPr lang="en-US" sz="1200" baseline="0" dirty="0" smtClean="0"/>
                        <a:t>}</a:t>
                      </a:r>
                    </a:p>
                    <a:p>
                      <a:pPr algn="l" rtl="1"/>
                      <a:endParaRPr lang="en-US" sz="1200" baseline="0" dirty="0" smtClean="0"/>
                    </a:p>
                    <a:p>
                      <a:pPr algn="l" rtl="1"/>
                      <a:r>
                        <a:rPr lang="en-US" sz="1200" baseline="0" dirty="0" smtClean="0"/>
                        <a:t>void swap(</a:t>
                      </a:r>
                      <a:r>
                        <a:rPr lang="en-US" sz="1200" baseline="0" dirty="0" err="1" smtClean="0"/>
                        <a:t>int</a:t>
                      </a:r>
                      <a:r>
                        <a:rPr lang="en-US" sz="1200" baseline="0" dirty="0" smtClean="0"/>
                        <a:t> </a:t>
                      </a:r>
                      <a:r>
                        <a:rPr lang="en-US" sz="1200" baseline="0" dirty="0" smtClean="0">
                          <a:solidFill>
                            <a:schemeClr val="accent2"/>
                          </a:solidFill>
                        </a:rPr>
                        <a:t>&amp;</a:t>
                      </a:r>
                      <a:r>
                        <a:rPr lang="en-US" sz="1200" baseline="0" dirty="0" smtClean="0"/>
                        <a:t>a1, </a:t>
                      </a:r>
                      <a:r>
                        <a:rPr lang="en-US" sz="1200" baseline="0" dirty="0" err="1" smtClean="0"/>
                        <a:t>int</a:t>
                      </a:r>
                      <a:r>
                        <a:rPr lang="en-US" sz="1200" baseline="0" dirty="0" smtClean="0"/>
                        <a:t> </a:t>
                      </a:r>
                      <a:r>
                        <a:rPr lang="en-US" sz="1200" baseline="0" dirty="0" smtClean="0">
                          <a:solidFill>
                            <a:schemeClr val="accent2"/>
                          </a:solidFill>
                        </a:rPr>
                        <a:t>&amp;</a:t>
                      </a:r>
                      <a:r>
                        <a:rPr lang="en-US" sz="1200" baseline="0" dirty="0" smtClean="0"/>
                        <a:t>a2);</a:t>
                      </a:r>
                    </a:p>
                    <a:p>
                      <a:pPr algn="l" rtl="1"/>
                      <a:r>
                        <a:rPr lang="en-US" sz="1200" baseline="0" dirty="0" smtClean="0"/>
                        <a:t>{</a:t>
                      </a:r>
                    </a:p>
                    <a:p>
                      <a:pPr algn="l" rtl="1"/>
                      <a:r>
                        <a:rPr lang="en-US" sz="1200" baseline="0" dirty="0" smtClean="0"/>
                        <a:t>    </a:t>
                      </a:r>
                      <a:r>
                        <a:rPr lang="en-US" sz="1200" baseline="0" dirty="0" err="1" smtClean="0"/>
                        <a:t>int</a:t>
                      </a:r>
                      <a:r>
                        <a:rPr lang="en-US" sz="1200" baseline="0" dirty="0" smtClean="0"/>
                        <a:t> temp;</a:t>
                      </a:r>
                    </a:p>
                    <a:p>
                      <a:pPr algn="l" rtl="1"/>
                      <a:endParaRPr lang="en-US" sz="1200" baseline="0" dirty="0" smtClean="0"/>
                    </a:p>
                    <a:p>
                      <a:pPr algn="l" rtl="1"/>
                      <a:r>
                        <a:rPr lang="en-US" sz="1200" baseline="0" dirty="0" smtClean="0"/>
                        <a:t>    temp=a1;</a:t>
                      </a:r>
                    </a:p>
                    <a:p>
                      <a:pPr algn="l" rtl="1"/>
                      <a:r>
                        <a:rPr lang="en-US" sz="1200" baseline="0" dirty="0" smtClean="0"/>
                        <a:t>    a1=a2;</a:t>
                      </a:r>
                    </a:p>
                    <a:p>
                      <a:pPr algn="l" rtl="1"/>
                      <a:r>
                        <a:rPr lang="en-US" sz="1200" baseline="0" dirty="0" smtClean="0"/>
                        <a:t>    a2=temp;</a:t>
                      </a:r>
                    </a:p>
                    <a:p>
                      <a:pPr algn="l" rtl="1"/>
                      <a:r>
                        <a:rPr lang="en-US" sz="1200" baseline="0" dirty="0" smtClean="0"/>
                        <a:t>}    </a:t>
                      </a:r>
                      <a:endParaRPr lang="he-IL" sz="1200" dirty="0" smtClean="0"/>
                    </a:p>
                  </a:txBody>
                  <a:tcPr/>
                </a:tc>
              </a:tr>
            </a:tbl>
          </a:graphicData>
        </a:graphic>
      </p:graphicFrame>
      <p:sp>
        <p:nvSpPr>
          <p:cNvPr id="12" name="מלבן 11"/>
          <p:cNvSpPr/>
          <p:nvPr/>
        </p:nvSpPr>
        <p:spPr>
          <a:xfrm>
            <a:off x="6172200" y="6400800"/>
            <a:ext cx="1322798" cy="215444"/>
          </a:xfrm>
          <a:prstGeom prst="rect">
            <a:avLst/>
          </a:prstGeom>
        </p:spPr>
        <p:txBody>
          <a:bodyPr wrap="none">
            <a:spAutoFit/>
          </a:bodyPr>
          <a:lstStyle/>
          <a:p>
            <a:r>
              <a:rPr lang="en-US" dirty="0" smtClean="0"/>
              <a:t>//both outputs: </a:t>
            </a:r>
            <a:r>
              <a:rPr lang="en-US" dirty="0"/>
              <a:t>x=11, y=7</a:t>
            </a:r>
            <a:endParaRPr lang="he-IL" dirty="0"/>
          </a:p>
        </p:txBody>
      </p:sp>
    </p:spTree>
    <p:extLst>
      <p:ext uri="{BB962C8B-B14F-4D97-AF65-F5344CB8AC3E}">
        <p14:creationId xmlns:p14="http://schemas.microsoft.com/office/powerpoint/2010/main" val="33583283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675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C386FAC6-06B8-46AB-A8AE-A839F9ECAA12}" type="slidenum">
              <a:rPr lang="he-IL" sz="1200" smtClean="0">
                <a:solidFill>
                  <a:srgbClr val="898989"/>
                </a:solidFill>
                <a:cs typeface="Arial" pitchFamily="34" charset="0"/>
              </a:rPr>
              <a:pPr eaLnBrk="1" hangingPunct="1"/>
              <a:t>88</a:t>
            </a:fld>
            <a:endParaRPr lang="en-US" sz="1200" smtClean="0">
              <a:solidFill>
                <a:srgbClr val="898989"/>
              </a:solidFill>
            </a:endParaRPr>
          </a:p>
        </p:txBody>
      </p:sp>
      <p:sp>
        <p:nvSpPr>
          <p:cNvPr id="67588" name="Rectangle 3"/>
          <p:cNvSpPr>
            <a:spLocks noChangeArrowheads="1"/>
          </p:cNvSpPr>
          <p:nvPr/>
        </p:nvSpPr>
        <p:spPr bwMode="auto">
          <a:xfrm>
            <a:off x="304800" y="304800"/>
            <a:ext cx="701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dirty="0">
                <a:latin typeface="Times New Roman" pitchFamily="18" charset="0"/>
              </a:rPr>
              <a:t>Default Parameters (</a:t>
            </a:r>
            <a:r>
              <a:rPr lang="en-US" sz="3600" b="1" dirty="0" err="1">
                <a:latin typeface="Times New Roman" pitchFamily="18" charset="0"/>
              </a:rPr>
              <a:t>c++</a:t>
            </a:r>
            <a:r>
              <a:rPr lang="en-US" sz="3600" b="1" dirty="0">
                <a:latin typeface="Times New Roman" pitchFamily="18" charset="0"/>
              </a:rPr>
              <a:t> only)</a:t>
            </a:r>
          </a:p>
        </p:txBody>
      </p:sp>
      <p:sp>
        <p:nvSpPr>
          <p:cNvPr id="67589" name="Rectangle 4"/>
          <p:cNvSpPr>
            <a:spLocks noChangeArrowheads="1"/>
          </p:cNvSpPr>
          <p:nvPr/>
        </p:nvSpPr>
        <p:spPr bwMode="auto">
          <a:xfrm>
            <a:off x="609600" y="1524000"/>
            <a:ext cx="8077200"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cs typeface="Times New Roman" pitchFamily="18" charset="0"/>
              </a:rPr>
              <a:t>For every parameter you declare in a function prototype and definition, the calling function must pass in a value. The value passed in must be of the declared type. Thus, if you have a function declared as</a:t>
            </a:r>
          </a:p>
          <a:p>
            <a:pPr rtl="0" eaLnBrk="0" hangingPunct="0">
              <a:spcBef>
                <a:spcPct val="50000"/>
              </a:spcBef>
            </a:pPr>
            <a:r>
              <a:rPr lang="en-US" sz="1800">
                <a:solidFill>
                  <a:srgbClr val="0066FF"/>
                </a:solidFill>
                <a:latin typeface="Times New Roman" pitchFamily="18" charset="0"/>
                <a:cs typeface="Times New Roman" pitchFamily="18" charset="0"/>
              </a:rPr>
              <a:t>long myFunction(int);</a:t>
            </a:r>
          </a:p>
          <a:p>
            <a:pPr rtl="0" eaLnBrk="0" hangingPunct="0">
              <a:spcBef>
                <a:spcPct val="50000"/>
              </a:spcBef>
            </a:pPr>
            <a:r>
              <a:rPr lang="en-US" sz="1800">
                <a:solidFill>
                  <a:srgbClr val="000000"/>
                </a:solidFill>
                <a:latin typeface="Times New Roman" pitchFamily="18" charset="0"/>
                <a:cs typeface="Times New Roman" pitchFamily="18" charset="0"/>
              </a:rPr>
              <a:t>If the function definition differs, or if you fail to pass in an integer, you will get a compiler error. The one exception to this rule is if the function prototype declares a default value for the parameter. </a:t>
            </a:r>
          </a:p>
          <a:p>
            <a:pPr rtl="0" eaLnBrk="0" hangingPunct="0">
              <a:spcBef>
                <a:spcPct val="50000"/>
              </a:spcBef>
            </a:pPr>
            <a:r>
              <a:rPr lang="en-US" sz="1800">
                <a:solidFill>
                  <a:srgbClr val="FF0000"/>
                </a:solidFill>
                <a:latin typeface="Times New Roman" pitchFamily="18" charset="0"/>
                <a:cs typeface="Times New Roman" pitchFamily="18" charset="0"/>
              </a:rPr>
              <a:t>default value is a value to use if none is supplied.</a:t>
            </a:r>
            <a:r>
              <a:rPr lang="en-US" sz="1800">
                <a:solidFill>
                  <a:srgbClr val="000000"/>
                </a:solidFill>
                <a:latin typeface="Times New Roman" pitchFamily="18" charset="0"/>
                <a:cs typeface="Times New Roman" pitchFamily="18" charset="0"/>
              </a:rPr>
              <a:t>                                                                            The preceding declaration could be rewritten as</a:t>
            </a:r>
          </a:p>
          <a:p>
            <a:pPr rtl="0" eaLnBrk="0" hangingPunct="0">
              <a:spcBef>
                <a:spcPct val="50000"/>
              </a:spcBef>
            </a:pPr>
            <a:r>
              <a:rPr lang="en-US" sz="1800">
                <a:solidFill>
                  <a:srgbClr val="0066FF"/>
                </a:solidFill>
                <a:latin typeface="Times New Roman" pitchFamily="18" charset="0"/>
                <a:cs typeface="Times New Roman" pitchFamily="18" charset="0"/>
              </a:rPr>
              <a:t>long myFunction (int x = 50);</a:t>
            </a:r>
            <a:endParaRPr lang="en-US" sz="1800">
              <a:solidFill>
                <a:srgbClr val="000000"/>
              </a:solidFill>
              <a:latin typeface="Times New Roman" pitchFamily="18" charset="0"/>
              <a:cs typeface="Times New Roman" pitchFamily="18" charset="0"/>
            </a:endParaRPr>
          </a:p>
          <a:p>
            <a:pPr rtl="0" eaLnBrk="0" hangingPunct="0">
              <a:spcBef>
                <a:spcPct val="50000"/>
              </a:spcBef>
            </a:pPr>
            <a:endParaRPr lang="en-US" sz="1800">
              <a:solidFill>
                <a:srgbClr val="000000"/>
              </a:solidFill>
              <a:latin typeface="Times New Roman" pitchFamily="18" charset="0"/>
              <a:cs typeface="Times New Roman" pitchFamily="18" charset="0"/>
            </a:endParaRPr>
          </a:p>
        </p:txBody>
      </p:sp>
      <p:sp>
        <p:nvSpPr>
          <p:cNvPr id="67590" name="Rectangle 5"/>
          <p:cNvSpPr>
            <a:spLocks noChangeArrowheads="1"/>
          </p:cNvSpPr>
          <p:nvPr/>
        </p:nvSpPr>
        <p:spPr bwMode="auto">
          <a:xfrm>
            <a:off x="5105400" y="58674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b="1">
                <a:solidFill>
                  <a:srgbClr val="FF0000"/>
                </a:solidFill>
                <a:latin typeface="Times New Roman" pitchFamily="18" charset="0"/>
                <a:cs typeface="Times New Roman" pitchFamily="18" charset="0"/>
              </a:rPr>
              <a:t> </a:t>
            </a:r>
            <a:r>
              <a:rPr lang="en-US" sz="1600" b="1">
                <a:solidFill>
                  <a:srgbClr val="FF0000"/>
                </a:solidFill>
                <a:latin typeface="Times New Roman" pitchFamily="18" charset="0"/>
                <a:cs typeface="Times New Roman" pitchFamily="18" charset="0"/>
              </a:rPr>
              <a:t>**5.7 – use of default parameter values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686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8C81640A-4FC5-461B-8D9E-A89212809033}" type="slidenum">
              <a:rPr lang="he-IL" sz="1200" smtClean="0">
                <a:solidFill>
                  <a:srgbClr val="898989"/>
                </a:solidFill>
                <a:cs typeface="Arial" pitchFamily="34" charset="0"/>
              </a:rPr>
              <a:pPr eaLnBrk="1" hangingPunct="1"/>
              <a:t>89</a:t>
            </a:fld>
            <a:endParaRPr lang="en-US" sz="1200" smtClean="0">
              <a:solidFill>
                <a:srgbClr val="898989"/>
              </a:solidFill>
            </a:endParaRPr>
          </a:p>
        </p:txBody>
      </p:sp>
      <p:sp>
        <p:nvSpPr>
          <p:cNvPr id="68612" name="Rectangle 3"/>
          <p:cNvSpPr>
            <a:spLocks noChangeArrowheads="1"/>
          </p:cNvSpPr>
          <p:nvPr/>
        </p:nvSpPr>
        <p:spPr bwMode="auto">
          <a:xfrm>
            <a:off x="304800" y="381000"/>
            <a:ext cx="678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0" eaLnBrk="0" hangingPunct="0"/>
            <a:r>
              <a:rPr lang="en-US" sz="3600" b="1" dirty="0">
                <a:latin typeface="Times New Roman" pitchFamily="18" charset="0"/>
              </a:rPr>
              <a:t>Overloading Functions (</a:t>
            </a:r>
            <a:r>
              <a:rPr lang="en-US" sz="3600" b="1" dirty="0" err="1">
                <a:latin typeface="Times New Roman" pitchFamily="18" charset="0"/>
              </a:rPr>
              <a:t>c++</a:t>
            </a:r>
            <a:r>
              <a:rPr lang="en-US" sz="3600" b="1" dirty="0">
                <a:latin typeface="Times New Roman" pitchFamily="18" charset="0"/>
              </a:rPr>
              <a:t> only)</a:t>
            </a:r>
          </a:p>
        </p:txBody>
      </p:sp>
      <p:sp>
        <p:nvSpPr>
          <p:cNvPr id="68613" name="Rectangle 4"/>
          <p:cNvSpPr>
            <a:spLocks noChangeArrowheads="1"/>
          </p:cNvSpPr>
          <p:nvPr/>
        </p:nvSpPr>
        <p:spPr bwMode="auto">
          <a:xfrm>
            <a:off x="685800" y="1600200"/>
            <a:ext cx="80010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cs typeface="Times New Roman" pitchFamily="18" charset="0"/>
              </a:rPr>
              <a:t>C++ enables you to create </a:t>
            </a:r>
            <a:r>
              <a:rPr lang="en-US" sz="1800" dirty="0">
                <a:solidFill>
                  <a:srgbClr val="FF0000"/>
                </a:solidFill>
                <a:latin typeface="Times New Roman" pitchFamily="18" charset="0"/>
                <a:cs typeface="Times New Roman" pitchFamily="18" charset="0"/>
              </a:rPr>
              <a:t>more than one function with the same name</a:t>
            </a:r>
            <a:r>
              <a:rPr lang="en-US" sz="1800" dirty="0">
                <a:solidFill>
                  <a:srgbClr val="000000"/>
                </a:solidFill>
                <a:latin typeface="Times New Roman" pitchFamily="18" charset="0"/>
                <a:cs typeface="Times New Roman" pitchFamily="18" charset="0"/>
              </a:rPr>
              <a:t>.                              This is called </a:t>
            </a:r>
            <a:r>
              <a:rPr lang="en-US" sz="1800" b="1" dirty="0">
                <a:solidFill>
                  <a:srgbClr val="000000"/>
                </a:solidFill>
                <a:latin typeface="Times New Roman" pitchFamily="18" charset="0"/>
                <a:cs typeface="Times New Roman" pitchFamily="18" charset="0"/>
              </a:rPr>
              <a:t>function overloading</a:t>
            </a:r>
            <a:r>
              <a:rPr lang="en-US" sz="1800" dirty="0">
                <a:solidFill>
                  <a:srgbClr val="000000"/>
                </a:solidFill>
                <a:latin typeface="Times New Roman" pitchFamily="18" charset="0"/>
                <a:cs typeface="Times New Roman" pitchFamily="18" charset="0"/>
              </a:rPr>
              <a:t> (function </a:t>
            </a:r>
            <a:r>
              <a:rPr lang="en-US" sz="1800" i="1" dirty="0">
                <a:solidFill>
                  <a:srgbClr val="000000"/>
                </a:solidFill>
                <a:latin typeface="Times New Roman" pitchFamily="18" charset="0"/>
                <a:cs typeface="Times New Roman" pitchFamily="18" charset="0"/>
              </a:rPr>
              <a:t>polymorphism</a:t>
            </a:r>
            <a:r>
              <a:rPr lang="en-US" sz="1800" dirty="0">
                <a:solidFill>
                  <a:srgbClr val="000000"/>
                </a:solidFill>
                <a:latin typeface="Times New Roman" pitchFamily="18" charset="0"/>
                <a:cs typeface="Times New Roman" pitchFamily="18" charset="0"/>
              </a:rPr>
              <a:t>).</a:t>
            </a:r>
          </a:p>
          <a:p>
            <a:pPr rtl="0" eaLnBrk="0" hangingPunct="0">
              <a:spcBef>
                <a:spcPct val="50000"/>
              </a:spcBef>
            </a:pPr>
            <a:r>
              <a:rPr lang="en-US" sz="1800" dirty="0">
                <a:solidFill>
                  <a:srgbClr val="000000"/>
                </a:solidFill>
                <a:latin typeface="Times New Roman" pitchFamily="18" charset="0"/>
                <a:cs typeface="Times New Roman" pitchFamily="18" charset="0"/>
              </a:rPr>
              <a:t> The </a:t>
            </a:r>
            <a:r>
              <a:rPr lang="en-US" sz="1800" dirty="0">
                <a:solidFill>
                  <a:srgbClr val="0000CC"/>
                </a:solidFill>
                <a:latin typeface="Times New Roman" pitchFamily="18" charset="0"/>
                <a:cs typeface="Times New Roman" pitchFamily="18" charset="0"/>
              </a:rPr>
              <a:t>functions must differ in their parameter list, with a different type of parameter,  a different number of parameters, or both</a:t>
            </a:r>
            <a:r>
              <a:rPr lang="en-US" sz="1800" dirty="0">
                <a:solidFill>
                  <a:srgbClr val="000000"/>
                </a:solidFill>
                <a:latin typeface="Times New Roman" pitchFamily="18" charset="0"/>
                <a:cs typeface="Times New Roman" pitchFamily="18" charset="0"/>
              </a:rPr>
              <a:t>. </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a:solidFill>
                  <a:srgbClr val="0066FF"/>
                </a:solidFill>
                <a:latin typeface="Times New Roman" pitchFamily="18" charset="0"/>
                <a:cs typeface="Times New Roman" pitchFamily="18" charset="0"/>
              </a:rPr>
              <a:t>int</a:t>
            </a:r>
            <a:r>
              <a:rPr lang="en-US" sz="1800" dirty="0">
                <a:solidFill>
                  <a:srgbClr val="0066FF"/>
                </a:solidFill>
                <a:latin typeface="Times New Roman" pitchFamily="18" charset="0"/>
                <a:cs typeface="Times New Roman" pitchFamily="18" charset="0"/>
              </a:rPr>
              <a:t> </a:t>
            </a:r>
            <a:r>
              <a:rPr lang="en-US" sz="1800" dirty="0" err="1">
                <a:solidFill>
                  <a:srgbClr val="0066FF"/>
                </a:solidFill>
                <a:latin typeface="Times New Roman" pitchFamily="18" charset="0"/>
                <a:cs typeface="Times New Roman" pitchFamily="18" charset="0"/>
              </a:rPr>
              <a:t>myFunction</a:t>
            </a:r>
            <a:r>
              <a:rPr lang="en-US" sz="1800" dirty="0">
                <a:solidFill>
                  <a:srgbClr val="0066FF"/>
                </a:solidFill>
                <a:latin typeface="Times New Roman" pitchFamily="18" charset="0"/>
                <a:cs typeface="Times New Roman" pitchFamily="18" charset="0"/>
              </a:rPr>
              <a:t> (</a:t>
            </a:r>
            <a:r>
              <a:rPr lang="en-US" sz="1800" dirty="0" err="1">
                <a:solidFill>
                  <a:srgbClr val="0066FF"/>
                </a:solidFill>
                <a:latin typeface="Times New Roman" pitchFamily="18" charset="0"/>
                <a:cs typeface="Times New Roman" pitchFamily="18" charset="0"/>
              </a:rPr>
              <a:t>int</a:t>
            </a:r>
            <a:r>
              <a:rPr lang="en-US" sz="1800" dirty="0">
                <a:solidFill>
                  <a:srgbClr val="0066FF"/>
                </a:solidFill>
                <a:latin typeface="Times New Roman" pitchFamily="18" charset="0"/>
                <a:cs typeface="Times New Roman" pitchFamily="18" charset="0"/>
              </a:rPr>
              <a:t>, </a:t>
            </a:r>
            <a:r>
              <a:rPr lang="en-US" sz="1800" dirty="0" err="1">
                <a:solidFill>
                  <a:srgbClr val="0066FF"/>
                </a:solidFill>
                <a:latin typeface="Times New Roman" pitchFamily="18" charset="0"/>
                <a:cs typeface="Times New Roman" pitchFamily="18" charset="0"/>
              </a:rPr>
              <a:t>int</a:t>
            </a:r>
            <a:r>
              <a:rPr lang="en-US" sz="1800" dirty="0">
                <a:solidFill>
                  <a:srgbClr val="0066FF"/>
                </a:solidFill>
                <a:latin typeface="Times New Roman" pitchFamily="18" charset="0"/>
                <a:cs typeface="Times New Roman" pitchFamily="18" charset="0"/>
              </a:rPr>
              <a:t>);</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a:solidFill>
                  <a:srgbClr val="0066FF"/>
                </a:solidFill>
                <a:latin typeface="Times New Roman" pitchFamily="18" charset="0"/>
                <a:cs typeface="Times New Roman" pitchFamily="18" charset="0"/>
              </a:rPr>
              <a:t>int</a:t>
            </a:r>
            <a:r>
              <a:rPr lang="en-US" sz="1800" dirty="0">
                <a:solidFill>
                  <a:srgbClr val="0066FF"/>
                </a:solidFill>
                <a:latin typeface="Times New Roman" pitchFamily="18" charset="0"/>
                <a:cs typeface="Times New Roman" pitchFamily="18" charset="0"/>
              </a:rPr>
              <a:t> </a:t>
            </a:r>
            <a:r>
              <a:rPr lang="en-US" sz="1800" dirty="0" err="1">
                <a:solidFill>
                  <a:srgbClr val="0066FF"/>
                </a:solidFill>
                <a:latin typeface="Times New Roman" pitchFamily="18" charset="0"/>
                <a:cs typeface="Times New Roman" pitchFamily="18" charset="0"/>
              </a:rPr>
              <a:t>myFunction</a:t>
            </a:r>
            <a:r>
              <a:rPr lang="en-US" sz="1800" dirty="0">
                <a:solidFill>
                  <a:srgbClr val="0066FF"/>
                </a:solidFill>
                <a:latin typeface="Times New Roman" pitchFamily="18" charset="0"/>
                <a:cs typeface="Times New Roman" pitchFamily="18" charset="0"/>
              </a:rPr>
              <a:t> (long, long);</a:t>
            </a:r>
          </a:p>
          <a:p>
            <a:pPr rtl="0" eaLnBrk="0" hangingPunct="0">
              <a:spcBef>
                <a:spcPct val="50000"/>
              </a:spcBef>
            </a:pPr>
            <a:r>
              <a:rPr lang="en-US" sz="1800" dirty="0">
                <a:solidFill>
                  <a:srgbClr val="0066FF"/>
                </a:solidFill>
                <a:latin typeface="Times New Roman" pitchFamily="18" charset="0"/>
                <a:cs typeface="Times New Roman" pitchFamily="18" charset="0"/>
              </a:rPr>
              <a:t>	</a:t>
            </a:r>
            <a:r>
              <a:rPr lang="en-US" sz="1800" dirty="0" err="1">
                <a:solidFill>
                  <a:srgbClr val="0066FF"/>
                </a:solidFill>
                <a:latin typeface="Times New Roman" pitchFamily="18" charset="0"/>
                <a:cs typeface="Times New Roman" pitchFamily="18" charset="0"/>
              </a:rPr>
              <a:t>int</a:t>
            </a:r>
            <a:r>
              <a:rPr lang="en-US" sz="1800" dirty="0">
                <a:solidFill>
                  <a:srgbClr val="0066FF"/>
                </a:solidFill>
                <a:latin typeface="Times New Roman" pitchFamily="18" charset="0"/>
                <a:cs typeface="Times New Roman" pitchFamily="18" charset="0"/>
              </a:rPr>
              <a:t> </a:t>
            </a:r>
            <a:r>
              <a:rPr lang="en-US" sz="1800" dirty="0" err="1">
                <a:solidFill>
                  <a:srgbClr val="0066FF"/>
                </a:solidFill>
                <a:latin typeface="Times New Roman" pitchFamily="18" charset="0"/>
                <a:cs typeface="Times New Roman" pitchFamily="18" charset="0"/>
              </a:rPr>
              <a:t>myFunction</a:t>
            </a:r>
            <a:r>
              <a:rPr lang="en-US" sz="1800" dirty="0">
                <a:solidFill>
                  <a:srgbClr val="0066FF"/>
                </a:solidFill>
                <a:latin typeface="Times New Roman" pitchFamily="18" charset="0"/>
                <a:cs typeface="Times New Roman" pitchFamily="18" charset="0"/>
              </a:rPr>
              <a:t> (long);</a:t>
            </a:r>
            <a:endParaRPr lang="en-US" sz="1800" dirty="0">
              <a:solidFill>
                <a:srgbClr val="000000"/>
              </a:solidFill>
              <a:latin typeface="Times New Roman" pitchFamily="18" charset="0"/>
              <a:cs typeface="Times New Roman" pitchFamily="18" charset="0"/>
            </a:endParaRPr>
          </a:p>
          <a:p>
            <a:pPr rtl="0" eaLnBrk="0" hangingPunct="0">
              <a:spcBef>
                <a:spcPct val="50000"/>
              </a:spcBef>
            </a:pPr>
            <a:r>
              <a:rPr lang="en-US" sz="1800" dirty="0">
                <a:solidFill>
                  <a:srgbClr val="000000"/>
                </a:solidFill>
                <a:latin typeface="Times New Roman" pitchFamily="18" charset="0"/>
                <a:cs typeface="Times New Roman" pitchFamily="18" charset="0"/>
              </a:rPr>
              <a:t>The return types can be the same or different on overloaded functions.</a:t>
            </a:r>
          </a:p>
          <a:p>
            <a:pPr rtl="0" eaLnBrk="0" hangingPunct="0">
              <a:spcBef>
                <a:spcPct val="50000"/>
              </a:spcBef>
            </a:pPr>
            <a:endParaRPr lang="en-US" sz="1800" dirty="0">
              <a:solidFill>
                <a:srgbClr val="000000"/>
              </a:solidFill>
              <a:latin typeface="Times New Roman" pitchFamily="18" charset="0"/>
              <a:cs typeface="Times New Roman" pitchFamily="18" charset="0"/>
            </a:endParaRPr>
          </a:p>
        </p:txBody>
      </p:sp>
      <p:sp>
        <p:nvSpPr>
          <p:cNvPr id="68614" name="Rectangle 5"/>
          <p:cNvSpPr>
            <a:spLocks noChangeArrowheads="1"/>
          </p:cNvSpPr>
          <p:nvPr/>
        </p:nvSpPr>
        <p:spPr bwMode="auto">
          <a:xfrm>
            <a:off x="4267200" y="5791200"/>
            <a:ext cx="472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b="1">
                <a:solidFill>
                  <a:srgbClr val="FF0000"/>
                </a:solidFill>
                <a:latin typeface="Times New Roman" pitchFamily="18" charset="0"/>
              </a:rPr>
              <a:t> </a:t>
            </a:r>
            <a:r>
              <a:rPr lang="en-US" sz="1600" b="1">
                <a:solidFill>
                  <a:srgbClr val="FF0000"/>
                </a:solidFill>
                <a:latin typeface="Times New Roman" pitchFamily="18" charset="0"/>
              </a:rPr>
              <a:t>**5.8. A demonstration of function polymorphism.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04800" y="304800"/>
            <a:ext cx="6477000" cy="990600"/>
          </a:xfrm>
        </p:spPr>
        <p:txBody>
          <a:bodyPr>
            <a:normAutofit fontScale="90000"/>
          </a:bodyPr>
          <a:lstStyle/>
          <a:p>
            <a:pPr algn="l" rtl="0" eaLnBrk="1" hangingPunct="1">
              <a:defRPr/>
            </a:pPr>
            <a:r>
              <a:rPr lang="en-US" sz="3600" b="1" dirty="0" smtClean="0">
                <a:latin typeface="Times" pitchFamily="18" charset="0"/>
                <a:cs typeface="Times New Roman" pitchFamily="18" charset="0"/>
              </a:rPr>
              <a:t>Introduction - </a:t>
            </a:r>
            <a:br>
              <a:rPr lang="en-US" sz="3600" b="1" dirty="0" smtClean="0">
                <a:latin typeface="Times" pitchFamily="18" charset="0"/>
                <a:cs typeface="Times New Roman" pitchFamily="18" charset="0"/>
              </a:rPr>
            </a:br>
            <a:r>
              <a:rPr lang="en-US" sz="3600" b="1" dirty="0" smtClean="0">
                <a:latin typeface="Times" pitchFamily="18" charset="0"/>
                <a:cs typeface="Times New Roman" pitchFamily="18" charset="0"/>
              </a:rPr>
              <a:t>Concepts of Embedded </a:t>
            </a:r>
            <a:r>
              <a:rPr lang="en-US" sz="1600" b="1" dirty="0" smtClean="0">
                <a:solidFill>
                  <a:prstClr val="black"/>
                </a:solidFill>
                <a:latin typeface="Times" pitchFamily="18" charset="0"/>
                <a:cs typeface="Times New Roman" pitchFamily="18" charset="0"/>
              </a:rPr>
              <a:t>(Program In </a:t>
            </a:r>
            <a:r>
              <a:rPr lang="en-US" sz="1600" b="1" dirty="0" err="1" smtClean="0">
                <a:solidFill>
                  <a:prstClr val="black"/>
                </a:solidFill>
                <a:latin typeface="Times" pitchFamily="18" charset="0"/>
                <a:cs typeface="Times New Roman" pitchFamily="18" charset="0"/>
              </a:rPr>
              <a:t>Mem</a:t>
            </a:r>
            <a:r>
              <a:rPr lang="en-US" sz="1600" b="1" dirty="0" smtClean="0">
                <a:solidFill>
                  <a:prstClr val="black"/>
                </a:solidFill>
                <a:latin typeface="Times" pitchFamily="18" charset="0"/>
                <a:cs typeface="Times New Roman" pitchFamily="18" charset="0"/>
              </a:rPr>
              <a:t>)</a:t>
            </a:r>
            <a:endParaRPr lang="en-US" sz="3600" b="1" dirty="0" smtClean="0">
              <a:latin typeface="Times" pitchFamily="18" charset="0"/>
              <a:cs typeface="Times New Roman" pitchFamily="18"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8" name="Slide Number Placeholder 5"/>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FDF3FEEC-8031-464D-A30A-FCB7F230069C}" type="slidenum">
              <a:rPr lang="he-IL" sz="1200" smtClean="0">
                <a:solidFill>
                  <a:srgbClr val="898989"/>
                </a:solidFill>
                <a:cs typeface="Arial" pitchFamily="34" charset="0"/>
              </a:rPr>
              <a:pPr eaLnBrk="1" hangingPunct="1"/>
              <a:t>9</a:t>
            </a:fld>
            <a:endParaRPr lang="en-US" sz="1200" smtClean="0">
              <a:solidFill>
                <a:srgbClr val="898989"/>
              </a:solidFill>
            </a:endParaRPr>
          </a:p>
        </p:txBody>
      </p:sp>
      <p:sp>
        <p:nvSpPr>
          <p:cNvPr id="9" name="Rectangle 21"/>
          <p:cNvSpPr>
            <a:spLocks noChangeArrowheads="1"/>
          </p:cNvSpPr>
          <p:nvPr/>
        </p:nvSpPr>
        <p:spPr bwMode="auto">
          <a:xfrm>
            <a:off x="762000" y="1676400"/>
            <a:ext cx="800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rtl="0"/>
            <a:r>
              <a:rPr lang="en-US" sz="1800" dirty="0" smtClean="0">
                <a:latin typeface="Times New Roman" pitchFamily="18" charset="0"/>
                <a:cs typeface="Times New Roman" pitchFamily="18" charset="0"/>
              </a:rPr>
              <a:t>Files will be located in the storage unit (HD, USB, Flash, CD/DVD etc..).</a:t>
            </a:r>
          </a:p>
          <a:p>
            <a:pPr rtl="0"/>
            <a:r>
              <a:rPr lang="en-US" sz="1800" dirty="0" smtClean="0">
                <a:latin typeface="Times New Roman" pitchFamily="18" charset="0"/>
                <a:cs typeface="Arial" pitchFamily="34" charset="0"/>
              </a:rPr>
              <a:t>But a running program </a:t>
            </a:r>
            <a:r>
              <a:rPr lang="en-US" sz="1800" b="1" dirty="0" smtClean="0">
                <a:latin typeface="Times New Roman" pitchFamily="18" charset="0"/>
                <a:cs typeface="Arial" pitchFamily="34" charset="0"/>
              </a:rPr>
              <a:t>must</a:t>
            </a:r>
            <a:r>
              <a:rPr lang="en-US" sz="1800" dirty="0" smtClean="0">
                <a:latin typeface="Times New Roman" pitchFamily="18" charset="0"/>
                <a:cs typeface="Arial" pitchFamily="34" charset="0"/>
              </a:rPr>
              <a:t> run from memory !  Let’s look closer at the process.</a:t>
            </a:r>
            <a:endParaRPr lang="en-US" sz="1800" dirty="0">
              <a:latin typeface="Times New Roman" pitchFamily="18" charset="0"/>
              <a:cs typeface="Arial" pitchFamily="34" charset="0"/>
            </a:endParaRPr>
          </a:p>
        </p:txBody>
      </p:sp>
      <p:sp>
        <p:nvSpPr>
          <p:cNvPr id="10" name="מלבן 9"/>
          <p:cNvSpPr/>
          <p:nvPr/>
        </p:nvSpPr>
        <p:spPr>
          <a:xfrm>
            <a:off x="838200" y="2514600"/>
            <a:ext cx="5334000" cy="3581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r>
              <a:rPr lang="en-US" sz="1800" dirty="0" smtClean="0">
                <a:solidFill>
                  <a:schemeClr val="tx1"/>
                </a:solidFill>
              </a:rPr>
              <a:t>Embedded System</a:t>
            </a:r>
            <a:endParaRPr lang="he-IL" sz="1800" dirty="0">
              <a:solidFill>
                <a:schemeClr val="tx1"/>
              </a:solidFill>
            </a:endParaRPr>
          </a:p>
        </p:txBody>
      </p:sp>
      <p:sp>
        <p:nvSpPr>
          <p:cNvPr id="11" name="מלבן מעוגל 10"/>
          <p:cNvSpPr/>
          <p:nvPr/>
        </p:nvSpPr>
        <p:spPr>
          <a:xfrm>
            <a:off x="1752600" y="3200400"/>
            <a:ext cx="1143000" cy="6858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smtClean="0">
                <a:solidFill>
                  <a:srgbClr val="FF0000"/>
                </a:solidFill>
              </a:rPr>
              <a:t>CPU</a:t>
            </a:r>
            <a:endParaRPr lang="he-IL" sz="2000" b="1" dirty="0">
              <a:solidFill>
                <a:srgbClr val="FF0000"/>
              </a:solidFill>
            </a:endParaRPr>
          </a:p>
        </p:txBody>
      </p:sp>
      <p:grpSp>
        <p:nvGrpSpPr>
          <p:cNvPr id="12" name="קבוצה 11"/>
          <p:cNvGrpSpPr/>
          <p:nvPr/>
        </p:nvGrpSpPr>
        <p:grpSpPr>
          <a:xfrm>
            <a:off x="4548892" y="2650790"/>
            <a:ext cx="1082349" cy="2797510"/>
            <a:chOff x="4548894" y="2650790"/>
            <a:chExt cx="1082349" cy="2797510"/>
          </a:xfrm>
        </p:grpSpPr>
        <p:cxnSp>
          <p:nvCxnSpPr>
            <p:cNvPr id="13" name="מחבר ישר 12"/>
            <p:cNvCxnSpPr/>
            <p:nvPr/>
          </p:nvCxnSpPr>
          <p:spPr>
            <a:xfrm>
              <a:off x="5402766" y="2971800"/>
              <a:ext cx="0" cy="213360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4756925" y="2971800"/>
              <a:ext cx="0" cy="213360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a:xfrm>
              <a:off x="4760642" y="5029200"/>
              <a:ext cx="0" cy="41910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5402766" y="5029200"/>
              <a:ext cx="0" cy="41910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a:xfrm>
              <a:off x="4756925" y="30480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4756925" y="32766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a:xfrm>
              <a:off x="4756925" y="35052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4756925" y="37338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a:xfrm>
              <a:off x="4749027" y="39624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a:xfrm>
              <a:off x="4749027" y="41910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3" name="מחבר ישר 22"/>
            <p:cNvCxnSpPr/>
            <p:nvPr/>
          </p:nvCxnSpPr>
          <p:spPr>
            <a:xfrm>
              <a:off x="4749027" y="44196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4769934" y="46482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5" name="מחבר ישר 24"/>
            <p:cNvCxnSpPr/>
            <p:nvPr/>
          </p:nvCxnSpPr>
          <p:spPr>
            <a:xfrm>
              <a:off x="4769934" y="48768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cxnSp>
          <p:nvCxnSpPr>
            <p:cNvPr id="26" name="מחבר ישר 25"/>
            <p:cNvCxnSpPr/>
            <p:nvPr/>
          </p:nvCxnSpPr>
          <p:spPr>
            <a:xfrm>
              <a:off x="4769934" y="5105400"/>
              <a:ext cx="640266" cy="0"/>
            </a:xfrm>
            <a:prstGeom prst="line">
              <a:avLst/>
            </a:prstGeom>
            <a:ln>
              <a:prstDash val="sysDash"/>
            </a:ln>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48894" y="2650790"/>
              <a:ext cx="1082349" cy="369332"/>
            </a:xfrm>
            <a:prstGeom prst="rect">
              <a:avLst/>
            </a:prstGeom>
            <a:noFill/>
          </p:spPr>
          <p:txBody>
            <a:bodyPr wrap="none" rtlCol="1">
              <a:spAutoFit/>
            </a:bodyPr>
            <a:lstStyle/>
            <a:p>
              <a:pPr algn="r" rtl="0"/>
              <a:r>
                <a:rPr lang="en-US" sz="1800" b="1" dirty="0" smtClean="0">
                  <a:solidFill>
                    <a:srgbClr val="FF0000"/>
                  </a:solidFill>
                </a:rPr>
                <a:t>Memory</a:t>
              </a:r>
              <a:endParaRPr lang="he-IL" sz="1800" b="1" dirty="0">
                <a:solidFill>
                  <a:srgbClr val="FF0000"/>
                </a:solidFill>
              </a:endParaRPr>
            </a:p>
          </p:txBody>
        </p:sp>
      </p:grpSp>
      <p:grpSp>
        <p:nvGrpSpPr>
          <p:cNvPr id="28" name="קבוצה 27"/>
          <p:cNvGrpSpPr/>
          <p:nvPr/>
        </p:nvGrpSpPr>
        <p:grpSpPr>
          <a:xfrm>
            <a:off x="2743200" y="3429000"/>
            <a:ext cx="2026734" cy="2123378"/>
            <a:chOff x="2743200" y="3429000"/>
            <a:chExt cx="2026734" cy="2123378"/>
          </a:xfrm>
        </p:grpSpPr>
        <p:grpSp>
          <p:nvGrpSpPr>
            <p:cNvPr id="29" name="קבוצה 28"/>
            <p:cNvGrpSpPr/>
            <p:nvPr/>
          </p:nvGrpSpPr>
          <p:grpSpPr>
            <a:xfrm>
              <a:off x="2882591" y="3429000"/>
              <a:ext cx="1887343" cy="2123378"/>
              <a:chOff x="2882591" y="3429000"/>
              <a:chExt cx="1887343" cy="2123378"/>
            </a:xfrm>
          </p:grpSpPr>
          <p:cxnSp>
            <p:nvCxnSpPr>
              <p:cNvPr id="31" name="מחבר ישר 30"/>
              <p:cNvCxnSpPr/>
              <p:nvPr/>
            </p:nvCxnSpPr>
            <p:spPr>
              <a:xfrm>
                <a:off x="2895600" y="34290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a:xfrm>
                <a:off x="2882591" y="3657600"/>
                <a:ext cx="187433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מחבר ישר 32"/>
              <p:cNvCxnSpPr/>
              <p:nvPr/>
            </p:nvCxnSpPr>
            <p:spPr>
              <a:xfrm>
                <a:off x="3962400" y="3647378"/>
                <a:ext cx="0" cy="1905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מחבר ישר 33"/>
              <p:cNvCxnSpPr/>
              <p:nvPr/>
            </p:nvCxnSpPr>
            <p:spPr>
              <a:xfrm>
                <a:off x="4191000" y="3429000"/>
                <a:ext cx="0" cy="212337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2743200" y="4038600"/>
              <a:ext cx="1218603" cy="307777"/>
            </a:xfrm>
            <a:prstGeom prst="rect">
              <a:avLst/>
            </a:prstGeom>
            <a:noFill/>
          </p:spPr>
          <p:txBody>
            <a:bodyPr wrap="none" rtlCol="1">
              <a:spAutoFit/>
            </a:bodyPr>
            <a:lstStyle/>
            <a:p>
              <a:r>
                <a:rPr lang="en-US" sz="1400" b="1" dirty="0" smtClean="0">
                  <a:solidFill>
                    <a:srgbClr val="FF0000"/>
                  </a:solidFill>
                </a:rPr>
                <a:t>Internal Bus</a:t>
              </a:r>
              <a:endParaRPr lang="he-IL" sz="1400" dirty="0"/>
            </a:p>
          </p:txBody>
        </p:sp>
      </p:grpSp>
      <p:sp>
        <p:nvSpPr>
          <p:cNvPr id="35" name="מלבן 34"/>
          <p:cNvSpPr/>
          <p:nvPr/>
        </p:nvSpPr>
        <p:spPr>
          <a:xfrm>
            <a:off x="990600" y="5552378"/>
            <a:ext cx="3505200" cy="543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800" b="1" dirty="0" smtClean="0">
                <a:solidFill>
                  <a:srgbClr val="FF0000"/>
                </a:solidFill>
                <a:latin typeface="Arial" pitchFamily="34" charset="0"/>
                <a:cs typeface="Narkisim" pitchFamily="2" charset="-79"/>
              </a:rPr>
              <a:t>Peripherals</a:t>
            </a:r>
            <a:endParaRPr lang="he-IL" dirty="0"/>
          </a:p>
        </p:txBody>
      </p:sp>
      <p:cxnSp>
        <p:nvCxnSpPr>
          <p:cNvPr id="36" name="מחבר ישר 35"/>
          <p:cNvCxnSpPr/>
          <p:nvPr/>
        </p:nvCxnSpPr>
        <p:spPr>
          <a:xfrm>
            <a:off x="1143000" y="6096000"/>
            <a:ext cx="0" cy="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מחבר ישר 36"/>
          <p:cNvCxnSpPr/>
          <p:nvPr/>
        </p:nvCxnSpPr>
        <p:spPr>
          <a:xfrm>
            <a:off x="1702420" y="6096000"/>
            <a:ext cx="0" cy="337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a:xfrm>
            <a:off x="2259980" y="6096000"/>
            <a:ext cx="0" cy="313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מחבר ישר 38"/>
          <p:cNvCxnSpPr/>
          <p:nvPr/>
        </p:nvCxnSpPr>
        <p:spPr>
          <a:xfrm>
            <a:off x="2819400" y="6096000"/>
            <a:ext cx="0" cy="337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a:xfrm>
            <a:off x="2824976" y="5214589"/>
            <a:ext cx="0" cy="337789"/>
          </a:xfrm>
          <a:prstGeom prst="line">
            <a:avLst/>
          </a:prstGeom>
        </p:spPr>
        <p:style>
          <a:lnRef idx="1">
            <a:schemeClr val="accent1"/>
          </a:lnRef>
          <a:fillRef idx="0">
            <a:schemeClr val="accent1"/>
          </a:fillRef>
          <a:effectRef idx="0">
            <a:schemeClr val="accent1"/>
          </a:effectRef>
          <a:fontRef idx="minor">
            <a:schemeClr val="tx1"/>
          </a:fontRef>
        </p:style>
      </p:cxnSp>
      <p:sp>
        <p:nvSpPr>
          <p:cNvPr id="41" name="מלבן 40"/>
          <p:cNvSpPr/>
          <p:nvPr/>
        </p:nvSpPr>
        <p:spPr>
          <a:xfrm>
            <a:off x="952500"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2" name="מלבן 41"/>
          <p:cNvSpPr/>
          <p:nvPr/>
        </p:nvSpPr>
        <p:spPr>
          <a:xfrm>
            <a:off x="1517496"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3" name="מלבן 42"/>
          <p:cNvSpPr/>
          <p:nvPr/>
        </p:nvSpPr>
        <p:spPr>
          <a:xfrm>
            <a:off x="2076915"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sp>
        <p:nvSpPr>
          <p:cNvPr id="44" name="מלבן 43"/>
          <p:cNvSpPr/>
          <p:nvPr/>
        </p:nvSpPr>
        <p:spPr>
          <a:xfrm>
            <a:off x="2634476" y="6418804"/>
            <a:ext cx="381000" cy="219772"/>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a:endParaRPr lang="he-IL"/>
          </a:p>
        </p:txBody>
      </p:sp>
      <p:pic>
        <p:nvPicPr>
          <p:cNvPr id="45" name="Picture 6" descr="C:\Documents and Settings\Nataly\Local Settings\Temporary Internet Files\Content.IE5\0JLL9TW8\MC90030760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529" y="4664522"/>
            <a:ext cx="653122" cy="545885"/>
          </a:xfrm>
          <a:prstGeom prst="rect">
            <a:avLst/>
          </a:prstGeom>
          <a:noFill/>
          <a:extLst>
            <a:ext uri="{909E8E84-426E-40DD-AFC4-6F175D3DCCD1}">
              <a14:hiddenFill xmlns:a14="http://schemas.microsoft.com/office/drawing/2010/main">
                <a:solidFill>
                  <a:srgbClr val="FFFFFF"/>
                </a:solidFill>
              </a14:hiddenFill>
            </a:ext>
          </a:extLst>
        </p:spPr>
      </p:pic>
      <p:sp>
        <p:nvSpPr>
          <p:cNvPr id="46" name="הסבר מלבני מעוגל 45"/>
          <p:cNvSpPr/>
          <p:nvPr/>
        </p:nvSpPr>
        <p:spPr>
          <a:xfrm>
            <a:off x="952501" y="3962401"/>
            <a:ext cx="1371600" cy="1421082"/>
          </a:xfrm>
          <a:prstGeom prst="wedgeRoundRectCallout">
            <a:avLst>
              <a:gd name="adj1" fmla="val 61082"/>
              <a:gd name="adj2" fmla="val 10246"/>
              <a:gd name="adj3" fmla="val 16667"/>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1" anchor="ctr"/>
          <a:lstStyle/>
          <a:p>
            <a:pPr algn="ctr" rtl="0"/>
            <a:r>
              <a:rPr lang="en-US" sz="1050" u="sng" dirty="0" err="1" smtClean="0"/>
              <a:t>MyProg.C</a:t>
            </a:r>
            <a:r>
              <a:rPr lang="en-US" sz="1050" dirty="0" smtClean="0"/>
              <a:t>:</a:t>
            </a:r>
          </a:p>
          <a:p>
            <a:pPr algn="ctr" rtl="0"/>
            <a:r>
              <a:rPr lang="en-US" sz="1050" dirty="0" smtClean="0"/>
              <a:t>a text file, coded in ASCII or UNICODE</a:t>
            </a:r>
          </a:p>
          <a:p>
            <a:pPr algn="ctr" rtl="0"/>
            <a:endParaRPr lang="he-IL" sz="1050" dirty="0" smtClean="0"/>
          </a:p>
          <a:p>
            <a:pPr algn="ctr" rtl="0"/>
            <a:r>
              <a:rPr lang="en-US" sz="1050" u="sng" dirty="0" smtClean="0"/>
              <a:t>MyProg.obj</a:t>
            </a:r>
          </a:p>
          <a:p>
            <a:pPr algn="ctr" rtl="0"/>
            <a:r>
              <a:rPr lang="en-US" sz="1050" u="sng" dirty="0" smtClean="0"/>
              <a:t>MyProg.exe</a:t>
            </a:r>
            <a:r>
              <a:rPr lang="en-US" sz="1050" dirty="0" smtClean="0"/>
              <a:t>:</a:t>
            </a:r>
          </a:p>
          <a:p>
            <a:pPr algn="ctr" rtl="0"/>
            <a:r>
              <a:rPr lang="en-US" sz="1050" dirty="0" smtClean="0"/>
              <a:t>Both are binary files, coded to work with the CPU</a:t>
            </a:r>
            <a:endParaRPr lang="he-IL" sz="1050" dirty="0"/>
          </a:p>
        </p:txBody>
      </p:sp>
      <p:sp>
        <p:nvSpPr>
          <p:cNvPr id="47" name="סוגר מסולסל שמאלי 46"/>
          <p:cNvSpPr/>
          <p:nvPr/>
        </p:nvSpPr>
        <p:spPr>
          <a:xfrm rot="10800000">
            <a:off x="5486398" y="4009793"/>
            <a:ext cx="463580" cy="1171806"/>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8" name="מלבן מעוגל 47"/>
          <p:cNvSpPr/>
          <p:nvPr/>
        </p:nvSpPr>
        <p:spPr>
          <a:xfrm>
            <a:off x="4769934" y="3962399"/>
            <a:ext cx="640266" cy="1248007"/>
          </a:xfrm>
          <a:prstGeom prst="roundRect">
            <a:avLst/>
          </a:prstGeom>
        </p:spPr>
        <p:style>
          <a:lnRef idx="2">
            <a:schemeClr val="accent5"/>
          </a:lnRef>
          <a:fillRef idx="1">
            <a:schemeClr val="lt1"/>
          </a:fillRef>
          <a:effectRef idx="0">
            <a:schemeClr val="accent5"/>
          </a:effectRef>
          <a:fontRef idx="minor">
            <a:schemeClr val="dk1"/>
          </a:fontRef>
        </p:style>
        <p:txBody>
          <a:bodyPr vert="wordArtVert" rtlCol="1" anchor="ctr"/>
          <a:lstStyle/>
          <a:p>
            <a:pPr algn="ctr"/>
            <a:r>
              <a:rPr lang="en-US" sz="1050" b="1" dirty="0" err="1" smtClean="0">
                <a:latin typeface="Berlin Sans FB" pitchFamily="34" charset="0"/>
                <a:cs typeface="Aharoni Bold Mangle" pitchFamily="2" charset="-79"/>
              </a:rPr>
              <a:t>MyProg</a:t>
            </a:r>
            <a:endParaRPr lang="en-US" sz="1050" b="1" dirty="0" smtClean="0">
              <a:latin typeface="Berlin Sans FB" pitchFamily="34" charset="0"/>
              <a:cs typeface="Aharoni Bold Mangle" pitchFamily="2" charset="-79"/>
            </a:endParaRPr>
          </a:p>
        </p:txBody>
      </p:sp>
      <p:sp>
        <p:nvSpPr>
          <p:cNvPr id="49" name="חץ למטה 48"/>
          <p:cNvSpPr/>
          <p:nvPr/>
        </p:nvSpPr>
        <p:spPr>
          <a:xfrm rot="16200000">
            <a:off x="6087353" y="4749004"/>
            <a:ext cx="212643" cy="65254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0" name="מלבן מעוגל 49"/>
          <p:cNvSpPr/>
          <p:nvPr/>
        </p:nvSpPr>
        <p:spPr>
          <a:xfrm>
            <a:off x="6629400" y="2514600"/>
            <a:ext cx="1828800" cy="3581400"/>
          </a:xfrm>
          <a:prstGeom prst="roundRect">
            <a:avLst/>
          </a:prstGeom>
        </p:spPr>
        <p:style>
          <a:lnRef idx="2">
            <a:schemeClr val="accent5"/>
          </a:lnRef>
          <a:fillRef idx="1">
            <a:schemeClr val="lt1"/>
          </a:fillRef>
          <a:effectRef idx="0">
            <a:schemeClr val="accent5"/>
          </a:effectRef>
          <a:fontRef idx="minor">
            <a:schemeClr val="dk1"/>
          </a:fontRef>
        </p:style>
        <p:txBody>
          <a:bodyPr rtlCol="1" anchor="t"/>
          <a:lstStyle/>
          <a:p>
            <a:pPr algn="ctr"/>
            <a:r>
              <a:rPr lang="en-US" sz="1400" b="1" dirty="0" err="1" smtClean="0"/>
              <a:t>MyProg</a:t>
            </a:r>
            <a:r>
              <a:rPr lang="en-US" sz="1400" b="1" dirty="0" smtClean="0"/>
              <a:t> Process</a:t>
            </a:r>
            <a:endParaRPr lang="he-IL" sz="1400" b="1" dirty="0"/>
          </a:p>
        </p:txBody>
      </p:sp>
      <p:cxnSp>
        <p:nvCxnSpPr>
          <p:cNvPr id="51" name="מחבר ישר 50"/>
          <p:cNvCxnSpPr/>
          <p:nvPr/>
        </p:nvCxnSpPr>
        <p:spPr>
          <a:xfrm>
            <a:off x="6634976" y="5029200"/>
            <a:ext cx="18288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81800" y="2895600"/>
            <a:ext cx="1524000" cy="2123658"/>
          </a:xfrm>
          <a:prstGeom prst="rect">
            <a:avLst/>
          </a:prstGeom>
          <a:noFill/>
        </p:spPr>
        <p:txBody>
          <a:bodyPr wrap="square" rtlCol="1">
            <a:spAutoFit/>
          </a:bodyPr>
          <a:lstStyle/>
          <a:p>
            <a:pPr rtl="0"/>
            <a:r>
              <a:rPr lang="en-US" sz="1200" u="sng" dirty="0" smtClean="0"/>
              <a:t>Data (Variables)</a:t>
            </a:r>
          </a:p>
          <a:p>
            <a:pPr rtl="0"/>
            <a:endParaRPr lang="en-US" sz="1200" dirty="0" smtClean="0"/>
          </a:p>
          <a:p>
            <a:pPr rtl="0"/>
            <a:r>
              <a:rPr lang="en-US" sz="1200" dirty="0" smtClean="0"/>
              <a:t>The Program has to remember data, </a:t>
            </a:r>
          </a:p>
          <a:p>
            <a:pPr rtl="0"/>
            <a:endParaRPr lang="en-US" sz="1200" dirty="0"/>
          </a:p>
          <a:p>
            <a:pPr rtl="0"/>
            <a:r>
              <a:rPr lang="en-US" sz="1200" dirty="0" smtClean="0"/>
              <a:t>For example, Counters, Strings, Addresses, Objects</a:t>
            </a:r>
          </a:p>
          <a:p>
            <a:pPr rtl="0"/>
            <a:endParaRPr lang="en-US" sz="1200" dirty="0"/>
          </a:p>
          <a:p>
            <a:pPr rtl="0"/>
            <a:r>
              <a:rPr lang="en-US" sz="1200" dirty="0" smtClean="0"/>
              <a:t>aka. Data / Stack / heap segments</a:t>
            </a:r>
            <a:endParaRPr lang="he-IL" sz="1200" dirty="0"/>
          </a:p>
        </p:txBody>
      </p:sp>
      <p:sp>
        <p:nvSpPr>
          <p:cNvPr id="53" name="TextBox 52"/>
          <p:cNvSpPr txBox="1"/>
          <p:nvPr/>
        </p:nvSpPr>
        <p:spPr>
          <a:xfrm>
            <a:off x="6787376" y="5034776"/>
            <a:ext cx="1524000" cy="1015663"/>
          </a:xfrm>
          <a:prstGeom prst="rect">
            <a:avLst/>
          </a:prstGeom>
          <a:noFill/>
        </p:spPr>
        <p:txBody>
          <a:bodyPr wrap="square" rtlCol="1">
            <a:spAutoFit/>
          </a:bodyPr>
          <a:lstStyle/>
          <a:p>
            <a:pPr rtl="0"/>
            <a:r>
              <a:rPr lang="en-US" sz="1200" u="sng" dirty="0" smtClean="0"/>
              <a:t>Code (CPU Orders)</a:t>
            </a:r>
          </a:p>
          <a:p>
            <a:pPr rtl="0"/>
            <a:endParaRPr lang="en-US" sz="1200" dirty="0"/>
          </a:p>
          <a:p>
            <a:pPr rtl="0"/>
            <a:r>
              <a:rPr lang="en-US" sz="1200" dirty="0" smtClean="0"/>
              <a:t>The binary orders that the </a:t>
            </a:r>
            <a:r>
              <a:rPr lang="en-US" sz="1200" dirty="0" err="1" smtClean="0"/>
              <a:t>cpu</a:t>
            </a:r>
            <a:r>
              <a:rPr lang="en-US" sz="1200" dirty="0" smtClean="0"/>
              <a:t> reads,</a:t>
            </a:r>
          </a:p>
          <a:p>
            <a:pPr rtl="0"/>
            <a:r>
              <a:rPr lang="en-US" sz="1200" dirty="0" smtClean="0"/>
              <a:t>aka. Op-Codes.</a:t>
            </a:r>
            <a:endParaRPr lang="he-IL" sz="1200" dirty="0"/>
          </a:p>
        </p:txBody>
      </p:sp>
    </p:spTree>
    <p:extLst>
      <p:ext uri="{BB962C8B-B14F-4D97-AF65-F5344CB8AC3E}">
        <p14:creationId xmlns:p14="http://schemas.microsoft.com/office/powerpoint/2010/main" val="28168192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DF07E24-91E6-46B2-9A06-8E365A8E83B1}" type="slidenum">
              <a:rPr lang="he-IL" sz="1200" smtClean="0">
                <a:solidFill>
                  <a:srgbClr val="898989"/>
                </a:solidFill>
                <a:cs typeface="Arial" pitchFamily="34" charset="0"/>
              </a:rPr>
              <a:pPr eaLnBrk="1" hangingPunct="1"/>
              <a:t>90</a:t>
            </a:fld>
            <a:endParaRPr lang="en-US" sz="1200" smtClean="0">
              <a:solidFill>
                <a:srgbClr val="898989"/>
              </a:solidFill>
            </a:endParaRPr>
          </a:p>
        </p:txBody>
      </p:sp>
      <p:sp>
        <p:nvSpPr>
          <p:cNvPr id="69636" name="Rectangle 3"/>
          <p:cNvSpPr>
            <a:spLocks noChangeArrowheads="1"/>
          </p:cNvSpPr>
          <p:nvPr/>
        </p:nvSpPr>
        <p:spPr bwMode="auto">
          <a:xfrm>
            <a:off x="533400" y="1219200"/>
            <a:ext cx="5257800" cy="1371600"/>
          </a:xfrm>
          <a:prstGeom prst="rect">
            <a:avLst/>
          </a:prstGeom>
          <a:solidFill>
            <a:schemeClr val="bg1"/>
          </a:solidFill>
          <a:ln w="28575" algn="ctr">
            <a:solidFill>
              <a:schemeClr val="tx1"/>
            </a:solidFill>
            <a:miter lim="800000"/>
            <a:headEnd/>
            <a:tailEnd/>
          </a:ln>
        </p:spPr>
        <p:txBody>
          <a:bodyPr anchor="ctr"/>
          <a:lstStyle/>
          <a:p>
            <a:pPr rtl="0" eaLnBrk="0" hangingPunct="0"/>
            <a:r>
              <a:rPr lang="en-US" sz="1800">
                <a:solidFill>
                  <a:schemeClr val="tx2"/>
                </a:solidFill>
                <a:latin typeface="Times New Roman" pitchFamily="18" charset="0"/>
                <a:cs typeface="Times New Roman" pitchFamily="18" charset="0"/>
              </a:rPr>
              <a:t>If a variable is valid “within the scope of a function”, what happens when you call that function recursively? Is there more than one “exp”?</a:t>
            </a:r>
          </a:p>
        </p:txBody>
      </p:sp>
      <p:sp>
        <p:nvSpPr>
          <p:cNvPr id="69637" name="Text Box 4"/>
          <p:cNvSpPr txBox="1">
            <a:spLocks noChangeArrowheads="1"/>
          </p:cNvSpPr>
          <p:nvPr/>
        </p:nvSpPr>
        <p:spPr bwMode="auto">
          <a:xfrm>
            <a:off x="5943600" y="1524000"/>
            <a:ext cx="3200400" cy="3970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dirty="0">
                <a:latin typeface="Lucida Console" pitchFamily="49" charset="0"/>
              </a:rPr>
              <a:t>#include &lt;</a:t>
            </a:r>
            <a:r>
              <a:rPr lang="en-US" sz="1200" b="1" dirty="0" err="1">
                <a:latin typeface="Lucida Console" pitchFamily="49" charset="0"/>
              </a:rPr>
              <a:t>stdio.h</a:t>
            </a:r>
            <a:r>
              <a:rPr lang="en-US" sz="1200" b="1" dirty="0">
                <a:latin typeface="Lucida Console" pitchFamily="49" charset="0"/>
              </a:rPr>
              <a:t>&gt;</a:t>
            </a:r>
          </a:p>
          <a:p>
            <a:pPr rtl="0"/>
            <a:r>
              <a:rPr lang="en-US" sz="1200" b="1" dirty="0">
                <a:latin typeface="Lucida Console" pitchFamily="49" charset="0"/>
              </a:rPr>
              <a:t>#include &lt;</a:t>
            </a:r>
            <a:r>
              <a:rPr lang="en-US" sz="1200" b="1" dirty="0" err="1">
                <a:latin typeface="Lucida Console" pitchFamily="49" charset="0"/>
              </a:rPr>
              <a:t>inttypes.h</a:t>
            </a:r>
            <a:r>
              <a:rPr lang="en-US" sz="1200" b="1" dirty="0">
                <a:latin typeface="Lucida Console" pitchFamily="49" charset="0"/>
              </a:rPr>
              <a:t>&gt;</a:t>
            </a:r>
          </a:p>
          <a:p>
            <a:pPr rtl="0"/>
            <a:endParaRPr lang="en-US" sz="1200" b="1" dirty="0">
              <a:latin typeface="Lucida Console" pitchFamily="49" charset="0"/>
            </a:endParaRPr>
          </a:p>
          <a:p>
            <a:pPr rtl="0"/>
            <a:r>
              <a:rPr lang="en-US" sz="1200" b="1" dirty="0">
                <a:latin typeface="Lucida Console" pitchFamily="49" charset="0"/>
              </a:rPr>
              <a:t>float </a:t>
            </a:r>
            <a:r>
              <a:rPr lang="en-US" sz="1200" b="1" dirty="0" err="1">
                <a:latin typeface="Lucida Console" pitchFamily="49" charset="0"/>
              </a:rPr>
              <a:t>pow</a:t>
            </a:r>
            <a:r>
              <a:rPr lang="en-US" sz="1200" b="1" dirty="0">
                <a:latin typeface="Lucida Console" pitchFamily="49" charset="0"/>
              </a:rPr>
              <a:t>(float x, uint32_t </a:t>
            </a:r>
            <a:r>
              <a:rPr lang="en-US" sz="1200" b="1" dirty="0" err="1">
                <a:latin typeface="Lucida Console" pitchFamily="49" charset="0"/>
              </a:rPr>
              <a:t>exp</a:t>
            </a:r>
            <a:r>
              <a:rPr lang="en-US" sz="1200" b="1" dirty="0">
                <a:latin typeface="Lucida Console" pitchFamily="49" charset="0"/>
              </a:rPr>
              <a:t>)</a:t>
            </a:r>
          </a:p>
          <a:p>
            <a:pPr rtl="0"/>
            <a:r>
              <a:rPr lang="en-US" sz="1200" b="1" dirty="0">
                <a:latin typeface="Lucida Console" pitchFamily="49" charset="0"/>
              </a:rPr>
              <a:t>{</a:t>
            </a:r>
            <a:br>
              <a:rPr lang="en-US" sz="1200" b="1" dirty="0">
                <a:latin typeface="Lucida Console" pitchFamily="49" charset="0"/>
              </a:rPr>
            </a:br>
            <a:r>
              <a:rPr lang="en-US" sz="1200" b="1" dirty="0">
                <a:latin typeface="Lucida Console" pitchFamily="49" charset="0"/>
              </a:rPr>
              <a:t>  /* base case */</a:t>
            </a:r>
          </a:p>
          <a:p>
            <a:pPr rtl="0"/>
            <a:r>
              <a:rPr lang="en-US" sz="1200" b="1" dirty="0">
                <a:latin typeface="Lucida Console" pitchFamily="49" charset="0"/>
              </a:rPr>
              <a:t>  if (</a:t>
            </a:r>
            <a:r>
              <a:rPr lang="en-US" sz="1200" b="1" dirty="0" err="1">
                <a:latin typeface="Lucida Console" pitchFamily="49" charset="0"/>
              </a:rPr>
              <a:t>exp</a:t>
            </a:r>
            <a:r>
              <a:rPr lang="en-US" sz="1200" b="1" dirty="0">
                <a:latin typeface="Lucida Console" pitchFamily="49" charset="0"/>
              </a:rPr>
              <a:t> == 0) {</a:t>
            </a:r>
          </a:p>
          <a:p>
            <a:pPr rtl="0"/>
            <a:r>
              <a:rPr lang="en-US" sz="1200" b="1" dirty="0">
                <a:latin typeface="Lucida Console" pitchFamily="49" charset="0"/>
              </a:rPr>
              <a:t>    return 1.0;</a:t>
            </a:r>
          </a:p>
          <a:p>
            <a:pPr rtl="0"/>
            <a:r>
              <a:rPr lang="en-US" sz="1200" b="1" dirty="0">
                <a:latin typeface="Lucida Console" pitchFamily="49" charset="0"/>
              </a:rPr>
              <a:t>  }</a:t>
            </a:r>
          </a:p>
          <a:p>
            <a:pPr rtl="0"/>
            <a:endParaRPr lang="en-US" sz="1200" b="1" dirty="0">
              <a:latin typeface="Lucida Console" pitchFamily="49" charset="0"/>
            </a:endParaRPr>
          </a:p>
          <a:p>
            <a:pPr rtl="0"/>
            <a:r>
              <a:rPr lang="en-US" sz="1200" b="1" dirty="0">
                <a:latin typeface="Lucida Console" pitchFamily="49" charset="0"/>
              </a:rPr>
              <a:t>  /* “recursive” case */</a:t>
            </a:r>
          </a:p>
          <a:p>
            <a:pPr rtl="0"/>
            <a:r>
              <a:rPr lang="en-US" sz="1200" b="1" dirty="0">
                <a:latin typeface="Lucida Console" pitchFamily="49" charset="0"/>
              </a:rPr>
              <a:t>  return x*</a:t>
            </a:r>
            <a:r>
              <a:rPr lang="en-US" sz="1200" b="1" dirty="0" err="1">
                <a:latin typeface="Lucida Console" pitchFamily="49" charset="0"/>
              </a:rPr>
              <a:t>pow</a:t>
            </a:r>
            <a:r>
              <a:rPr lang="en-US" sz="1200" b="1" dirty="0">
                <a:latin typeface="Lucida Console" pitchFamily="49" charset="0"/>
              </a:rPr>
              <a:t>(x, </a:t>
            </a:r>
            <a:r>
              <a:rPr lang="en-US" sz="1200" b="1" dirty="0" err="1">
                <a:latin typeface="Lucida Console" pitchFamily="49" charset="0"/>
              </a:rPr>
              <a:t>exp</a:t>
            </a:r>
            <a:r>
              <a:rPr lang="en-US" sz="1200" b="1" dirty="0">
                <a:latin typeface="Lucida Console" pitchFamily="49" charset="0"/>
              </a:rPr>
              <a:t> – 1);</a:t>
            </a:r>
          </a:p>
          <a:p>
            <a:pPr rtl="0"/>
            <a:r>
              <a:rPr lang="en-US" sz="1200" b="1" dirty="0">
                <a:latin typeface="Lucida Console" pitchFamily="49" charset="0"/>
              </a:rPr>
              <a:t>}</a:t>
            </a:r>
          </a:p>
          <a:p>
            <a:pPr rtl="0"/>
            <a:endParaRPr lang="en-US" sz="1200" b="1" dirty="0">
              <a:latin typeface="Lucida Console" pitchFamily="49" charset="0"/>
            </a:endParaRPr>
          </a:p>
          <a:p>
            <a:pPr rtl="0"/>
            <a:r>
              <a:rPr lang="en-US" sz="1200" b="1" dirty="0" err="1">
                <a:latin typeface="Lucida Console" pitchFamily="49" charset="0"/>
              </a:rPr>
              <a:t>int</a:t>
            </a:r>
            <a:r>
              <a:rPr lang="en-US" sz="1200" b="1" dirty="0">
                <a:latin typeface="Lucida Console" pitchFamily="49" charset="0"/>
              </a:rPr>
              <a:t> main(</a:t>
            </a:r>
            <a:r>
              <a:rPr lang="en-US" sz="1200" b="1" dirty="0" err="1">
                <a:latin typeface="Lucida Console" pitchFamily="49" charset="0"/>
              </a:rPr>
              <a:t>int</a:t>
            </a:r>
            <a:r>
              <a:rPr lang="en-US" sz="1200" b="1" dirty="0">
                <a:latin typeface="Lucida Console" pitchFamily="49" charset="0"/>
              </a:rPr>
              <a:t> </a:t>
            </a:r>
            <a:r>
              <a:rPr lang="en-US" sz="1200" b="1" dirty="0" err="1">
                <a:latin typeface="Lucida Console" pitchFamily="49" charset="0"/>
              </a:rPr>
              <a:t>argc</a:t>
            </a:r>
            <a:r>
              <a:rPr lang="en-US" sz="1200" b="1" dirty="0">
                <a:latin typeface="Lucida Console" pitchFamily="49" charset="0"/>
              </a:rPr>
              <a:t>, char **</a:t>
            </a:r>
            <a:r>
              <a:rPr lang="en-US" sz="1200" b="1" dirty="0" err="1">
                <a:latin typeface="Lucida Console" pitchFamily="49" charset="0"/>
              </a:rPr>
              <a:t>argv</a:t>
            </a:r>
            <a:r>
              <a:rPr lang="en-US" sz="1200" b="1" dirty="0">
                <a:latin typeface="Lucida Console" pitchFamily="49" charset="0"/>
              </a:rPr>
              <a:t>)</a:t>
            </a:r>
          </a:p>
          <a:p>
            <a:pPr rtl="0"/>
            <a:r>
              <a:rPr lang="en-US" sz="1200" b="1" dirty="0">
                <a:latin typeface="Lucida Console" pitchFamily="49" charset="0"/>
              </a:rPr>
              <a:t>{</a:t>
            </a:r>
          </a:p>
          <a:p>
            <a:pPr rtl="0"/>
            <a:r>
              <a:rPr lang="en-US" sz="1200" b="1" dirty="0">
                <a:latin typeface="Lucida Console" pitchFamily="49" charset="0"/>
              </a:rPr>
              <a:t>  float p;</a:t>
            </a:r>
          </a:p>
          <a:p>
            <a:pPr rtl="0"/>
            <a:r>
              <a:rPr lang="en-US" sz="1200" b="1" dirty="0">
                <a:latin typeface="Lucida Console" pitchFamily="49" charset="0"/>
              </a:rPr>
              <a:t>  p = </a:t>
            </a:r>
            <a:r>
              <a:rPr lang="en-US" sz="1200" b="1" dirty="0" err="1">
                <a:latin typeface="Lucida Console" pitchFamily="49" charset="0"/>
              </a:rPr>
              <a:t>pow</a:t>
            </a:r>
            <a:r>
              <a:rPr lang="en-US" sz="1200" b="1" dirty="0">
                <a:latin typeface="Lucida Console" pitchFamily="49" charset="0"/>
              </a:rPr>
              <a:t>(5.0, </a:t>
            </a:r>
            <a:r>
              <a:rPr lang="en-US" sz="1200" b="1" dirty="0" smtClean="0">
                <a:latin typeface="Lucida Console" pitchFamily="49" charset="0"/>
              </a:rPr>
              <a:t>2);</a:t>
            </a:r>
            <a:endParaRPr lang="en-US" sz="1200" b="1" dirty="0">
              <a:latin typeface="Lucida Console" pitchFamily="49" charset="0"/>
            </a:endParaRPr>
          </a:p>
          <a:p>
            <a:pPr rtl="0"/>
            <a:r>
              <a:rPr lang="en-US" sz="1200" b="1" dirty="0">
                <a:latin typeface="Lucida Console" pitchFamily="49" charset="0"/>
              </a:rPr>
              <a:t>  </a:t>
            </a:r>
            <a:r>
              <a:rPr lang="en-US" sz="1200" b="1" dirty="0" err="1">
                <a:latin typeface="Lucida Console" pitchFamily="49" charset="0"/>
              </a:rPr>
              <a:t>printf</a:t>
            </a:r>
            <a:r>
              <a:rPr lang="en-US" sz="1200" b="1" dirty="0">
                <a:latin typeface="Lucida Console" pitchFamily="49" charset="0"/>
              </a:rPr>
              <a:t>(“p = %f\n”, p);</a:t>
            </a:r>
          </a:p>
          <a:p>
            <a:pPr rtl="0"/>
            <a:r>
              <a:rPr lang="en-US" sz="1200" b="1" dirty="0">
                <a:latin typeface="Lucida Console" pitchFamily="49" charset="0"/>
              </a:rPr>
              <a:t>  return 0;</a:t>
            </a:r>
          </a:p>
          <a:p>
            <a:pPr rtl="0"/>
            <a:r>
              <a:rPr lang="en-US" sz="1200" b="1" dirty="0">
                <a:latin typeface="Lucida Console" pitchFamily="49" charset="0"/>
              </a:rPr>
              <a:t>}</a:t>
            </a:r>
          </a:p>
        </p:txBody>
      </p:sp>
      <p:sp>
        <p:nvSpPr>
          <p:cNvPr id="112649" name="Rectangle 9"/>
          <p:cNvSpPr>
            <a:spLocks noChangeArrowheads="1"/>
          </p:cNvSpPr>
          <p:nvPr/>
        </p:nvSpPr>
        <p:spPr bwMode="auto">
          <a:xfrm>
            <a:off x="533400" y="2751138"/>
            <a:ext cx="5257800" cy="1066800"/>
          </a:xfrm>
          <a:prstGeom prst="rect">
            <a:avLst/>
          </a:prstGeom>
          <a:solidFill>
            <a:schemeClr val="bg1"/>
          </a:solidFill>
          <a:ln w="28575" algn="ctr">
            <a:solidFill>
              <a:schemeClr val="tx1"/>
            </a:solidFill>
            <a:miter lim="800000"/>
            <a:headEnd/>
            <a:tailEnd/>
          </a:ln>
        </p:spPr>
        <p:txBody>
          <a:bodyPr anchor="ctr"/>
          <a:lstStyle/>
          <a:p>
            <a:pPr rtl="0" eaLnBrk="0" hangingPunct="0"/>
            <a:r>
              <a:rPr lang="en-US" sz="1800">
                <a:solidFill>
                  <a:schemeClr val="tx2"/>
                </a:solidFill>
                <a:latin typeface="Times New Roman" pitchFamily="18" charset="0"/>
                <a:cs typeface="Times New Roman" pitchFamily="18" charset="0"/>
              </a:rPr>
              <a:t>Yes. Each function call allocates a “stack frame” where Variables within that function’s scope will reside.</a:t>
            </a:r>
          </a:p>
        </p:txBody>
      </p:sp>
      <p:sp>
        <p:nvSpPr>
          <p:cNvPr id="112797" name="Line 157"/>
          <p:cNvSpPr>
            <a:spLocks noChangeShapeType="1"/>
          </p:cNvSpPr>
          <p:nvPr/>
        </p:nvSpPr>
        <p:spPr bwMode="auto">
          <a:xfrm>
            <a:off x="5791200" y="4800600"/>
            <a:ext cx="3698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69681" name="Line 162"/>
          <p:cNvSpPr>
            <a:spLocks noChangeShapeType="1"/>
          </p:cNvSpPr>
          <p:nvPr/>
        </p:nvSpPr>
        <p:spPr bwMode="auto">
          <a:xfrm>
            <a:off x="5691187" y="2209800"/>
            <a:ext cx="2809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69682" name="Rectangle 163"/>
          <p:cNvSpPr>
            <a:spLocks noChangeArrowheads="1"/>
          </p:cNvSpPr>
          <p:nvPr/>
        </p:nvSpPr>
        <p:spPr bwMode="auto">
          <a:xfrm>
            <a:off x="6172200" y="3581400"/>
            <a:ext cx="2297113" cy="20955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e-IL"/>
          </a:p>
        </p:txBody>
      </p:sp>
      <p:sp>
        <p:nvSpPr>
          <p:cNvPr id="69683" name="Rectangle 169"/>
          <p:cNvSpPr>
            <a:spLocks noChangeArrowheads="1"/>
          </p:cNvSpPr>
          <p:nvPr/>
        </p:nvSpPr>
        <p:spPr bwMode="auto">
          <a:xfrm>
            <a:off x="685800" y="457200"/>
            <a:ext cx="216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3600" b="1">
                <a:latin typeface="Times New Roman" pitchFamily="18" charset="0"/>
              </a:rPr>
              <a:t>Recursion</a:t>
            </a:r>
            <a:endParaRPr lang="en-US" sz="3600" b="1"/>
          </a:p>
        </p:txBody>
      </p:sp>
      <p:sp>
        <p:nvSpPr>
          <p:cNvPr id="16" name="Text Box 4"/>
          <p:cNvSpPr txBox="1">
            <a:spLocks noChangeArrowheads="1"/>
          </p:cNvSpPr>
          <p:nvPr/>
        </p:nvSpPr>
        <p:spPr bwMode="auto">
          <a:xfrm>
            <a:off x="2819400" y="5465802"/>
            <a:ext cx="32004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dirty="0" smtClean="0">
                <a:latin typeface="Lucida Console" pitchFamily="49" charset="0"/>
              </a:rPr>
              <a:t>return 5 * </a:t>
            </a:r>
            <a:r>
              <a:rPr lang="en-US" sz="1200" b="1" dirty="0" err="1" smtClean="0">
                <a:latin typeface="Lucida Console" pitchFamily="49" charset="0"/>
              </a:rPr>
              <a:t>pow</a:t>
            </a:r>
            <a:r>
              <a:rPr lang="en-US" sz="1200" b="1" dirty="0" smtClean="0">
                <a:latin typeface="Lucida Console" pitchFamily="49" charset="0"/>
              </a:rPr>
              <a:t>(5.0</a:t>
            </a:r>
            <a:r>
              <a:rPr lang="en-US" sz="1200" b="1" dirty="0">
                <a:latin typeface="Lucida Console" pitchFamily="49" charset="0"/>
              </a:rPr>
              <a:t>, </a:t>
            </a:r>
            <a:r>
              <a:rPr lang="en-US" sz="1200" b="1" dirty="0" smtClean="0">
                <a:latin typeface="Lucida Console" pitchFamily="49" charset="0"/>
              </a:rPr>
              <a:t>0);</a:t>
            </a:r>
          </a:p>
        </p:txBody>
      </p:sp>
      <p:sp>
        <p:nvSpPr>
          <p:cNvPr id="2" name="חץ למטה 1"/>
          <p:cNvSpPr/>
          <p:nvPr/>
        </p:nvSpPr>
        <p:spPr>
          <a:xfrm>
            <a:off x="2895600" y="4509700"/>
            <a:ext cx="152400" cy="318701"/>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18" name="Text Box 4"/>
          <p:cNvSpPr txBox="1">
            <a:spLocks noChangeArrowheads="1"/>
          </p:cNvSpPr>
          <p:nvPr/>
        </p:nvSpPr>
        <p:spPr bwMode="auto">
          <a:xfrm>
            <a:off x="2057400" y="4195791"/>
            <a:ext cx="32004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dirty="0" smtClean="0">
                <a:latin typeface="Lucida Console" pitchFamily="49" charset="0"/>
              </a:rPr>
              <a:t>p </a:t>
            </a:r>
            <a:r>
              <a:rPr lang="en-US" sz="1200" b="1" dirty="0">
                <a:latin typeface="Lucida Console" pitchFamily="49" charset="0"/>
              </a:rPr>
              <a:t>= </a:t>
            </a:r>
            <a:r>
              <a:rPr lang="en-US" sz="1200" b="1" dirty="0" err="1">
                <a:latin typeface="Lucida Console" pitchFamily="49" charset="0"/>
              </a:rPr>
              <a:t>pow</a:t>
            </a:r>
            <a:r>
              <a:rPr lang="en-US" sz="1200" b="1" dirty="0">
                <a:latin typeface="Lucida Console" pitchFamily="49" charset="0"/>
              </a:rPr>
              <a:t>(5.0, </a:t>
            </a:r>
            <a:r>
              <a:rPr lang="en-US" sz="1200" b="1" dirty="0" smtClean="0">
                <a:latin typeface="Lucida Console" pitchFamily="49" charset="0"/>
              </a:rPr>
              <a:t>2);</a:t>
            </a:r>
          </a:p>
        </p:txBody>
      </p:sp>
      <p:sp>
        <p:nvSpPr>
          <p:cNvPr id="19" name="Text Box 4"/>
          <p:cNvSpPr txBox="1">
            <a:spLocks noChangeArrowheads="1"/>
          </p:cNvSpPr>
          <p:nvPr/>
        </p:nvSpPr>
        <p:spPr bwMode="auto">
          <a:xfrm>
            <a:off x="2057400" y="4856202"/>
            <a:ext cx="32004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dirty="0" smtClean="0">
                <a:latin typeface="Lucida Console" pitchFamily="49" charset="0"/>
              </a:rPr>
              <a:t>return 5 * </a:t>
            </a:r>
            <a:r>
              <a:rPr lang="en-US" sz="1200" b="1" dirty="0" err="1" smtClean="0">
                <a:latin typeface="Lucida Console" pitchFamily="49" charset="0"/>
              </a:rPr>
              <a:t>pow</a:t>
            </a:r>
            <a:r>
              <a:rPr lang="en-US" sz="1200" b="1" dirty="0" smtClean="0">
                <a:latin typeface="Lucida Console" pitchFamily="49" charset="0"/>
              </a:rPr>
              <a:t>(5.0</a:t>
            </a:r>
            <a:r>
              <a:rPr lang="en-US" sz="1200" b="1" dirty="0">
                <a:latin typeface="Lucida Console" pitchFamily="49" charset="0"/>
              </a:rPr>
              <a:t>, </a:t>
            </a:r>
            <a:r>
              <a:rPr lang="en-US" sz="1200" b="1" dirty="0" smtClean="0">
                <a:latin typeface="Lucida Console" pitchFamily="49" charset="0"/>
              </a:rPr>
              <a:t>1);</a:t>
            </a:r>
          </a:p>
        </p:txBody>
      </p:sp>
      <p:sp>
        <p:nvSpPr>
          <p:cNvPr id="20" name="Text Box 4"/>
          <p:cNvSpPr txBox="1">
            <a:spLocks noChangeArrowheads="1"/>
          </p:cNvSpPr>
          <p:nvPr/>
        </p:nvSpPr>
        <p:spPr bwMode="auto">
          <a:xfrm>
            <a:off x="3886200" y="6047601"/>
            <a:ext cx="32004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dirty="0" smtClean="0">
                <a:latin typeface="Lucida Console" pitchFamily="49" charset="0"/>
              </a:rPr>
              <a:t>return 1.0</a:t>
            </a:r>
          </a:p>
        </p:txBody>
      </p:sp>
      <p:sp>
        <p:nvSpPr>
          <p:cNvPr id="21" name="חץ למטה 20"/>
          <p:cNvSpPr/>
          <p:nvPr/>
        </p:nvSpPr>
        <p:spPr>
          <a:xfrm>
            <a:off x="3657600" y="5106441"/>
            <a:ext cx="152400" cy="331560"/>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23" name="חץ למטה 22"/>
          <p:cNvSpPr/>
          <p:nvPr/>
        </p:nvSpPr>
        <p:spPr>
          <a:xfrm>
            <a:off x="4381500" y="5742801"/>
            <a:ext cx="152400" cy="331560"/>
          </a:xfrm>
          <a:prstGeom prst="downArrow">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he-IL"/>
          </a:p>
        </p:txBody>
      </p:sp>
      <p:sp>
        <p:nvSpPr>
          <p:cNvPr id="3" name="סוגר מסולסל שמאלי 2"/>
          <p:cNvSpPr/>
          <p:nvPr/>
        </p:nvSpPr>
        <p:spPr>
          <a:xfrm rot="5400000">
            <a:off x="4301155" y="4897651"/>
            <a:ext cx="228600" cy="107375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5" name="סוגר מסולסל שמאלי 24"/>
          <p:cNvSpPr/>
          <p:nvPr/>
        </p:nvSpPr>
        <p:spPr>
          <a:xfrm rot="5400000">
            <a:off x="3543299" y="4291526"/>
            <a:ext cx="228600" cy="107375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6" name="סוגר מסולסל שמאלי 25"/>
          <p:cNvSpPr/>
          <p:nvPr/>
        </p:nvSpPr>
        <p:spPr>
          <a:xfrm rot="5400000">
            <a:off x="2873374" y="3658916"/>
            <a:ext cx="228600" cy="107375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 name="TextBox 3"/>
          <p:cNvSpPr txBox="1"/>
          <p:nvPr/>
        </p:nvSpPr>
        <p:spPr>
          <a:xfrm>
            <a:off x="4287993" y="5106441"/>
            <a:ext cx="263214" cy="261610"/>
          </a:xfrm>
          <a:prstGeom prst="rect">
            <a:avLst/>
          </a:prstGeom>
          <a:noFill/>
        </p:spPr>
        <p:txBody>
          <a:bodyPr wrap="none" rtlCol="1">
            <a:spAutoFit/>
          </a:bodyPr>
          <a:lstStyle/>
          <a:p>
            <a:r>
              <a:rPr lang="en-US" sz="1100" b="1" dirty="0"/>
              <a:t>1</a:t>
            </a:r>
            <a:endParaRPr lang="he-IL" sz="1100" b="1" dirty="0"/>
          </a:p>
        </p:txBody>
      </p:sp>
      <p:sp>
        <p:nvSpPr>
          <p:cNvPr id="28" name="TextBox 27"/>
          <p:cNvSpPr txBox="1"/>
          <p:nvPr/>
        </p:nvSpPr>
        <p:spPr>
          <a:xfrm>
            <a:off x="3525993" y="4505681"/>
            <a:ext cx="263214" cy="261610"/>
          </a:xfrm>
          <a:prstGeom prst="rect">
            <a:avLst/>
          </a:prstGeom>
          <a:noFill/>
        </p:spPr>
        <p:txBody>
          <a:bodyPr wrap="none" rtlCol="1">
            <a:spAutoFit/>
          </a:bodyPr>
          <a:lstStyle/>
          <a:p>
            <a:r>
              <a:rPr lang="en-US" sz="1100" b="1" dirty="0" smtClean="0"/>
              <a:t>5</a:t>
            </a:r>
            <a:endParaRPr lang="he-IL" sz="1100" b="1" dirty="0"/>
          </a:p>
        </p:txBody>
      </p:sp>
      <p:sp>
        <p:nvSpPr>
          <p:cNvPr id="29" name="TextBox 28"/>
          <p:cNvSpPr txBox="1"/>
          <p:nvPr/>
        </p:nvSpPr>
        <p:spPr>
          <a:xfrm>
            <a:off x="2819400" y="3819881"/>
            <a:ext cx="341760" cy="261610"/>
          </a:xfrm>
          <a:prstGeom prst="rect">
            <a:avLst/>
          </a:prstGeom>
          <a:noFill/>
        </p:spPr>
        <p:txBody>
          <a:bodyPr wrap="none" rtlCol="1">
            <a:spAutoFit/>
          </a:bodyPr>
          <a:lstStyle/>
          <a:p>
            <a:r>
              <a:rPr lang="en-US" sz="1100" b="1" dirty="0" smtClean="0"/>
              <a:t>25</a:t>
            </a:r>
            <a:endParaRPr lang="he-IL" sz="1100" b="1" dirty="0"/>
          </a:p>
        </p:txBody>
      </p:sp>
      <p:sp>
        <p:nvSpPr>
          <p:cNvPr id="30" name="Footer Placeholder 4"/>
          <p:cNvSpPr>
            <a:spLocks noGrp="1"/>
          </p:cNvSpPr>
          <p:nvPr>
            <p:ph type="ftr" sz="quarter" idx="11"/>
          </p:nvPr>
        </p:nvSpPr>
        <p:spPr>
          <a:xfrm>
            <a:off x="3124200" y="6356350"/>
            <a:ext cx="2895600" cy="365125"/>
          </a:xfrm>
        </p:spPr>
        <p:txBody>
          <a:bodyPr/>
          <a:lstStyle/>
          <a:p>
            <a:pPr>
              <a:defRPr/>
            </a:pPr>
            <a:r>
              <a:rPr lang="en-US"/>
              <a:t>Copyright @ 2007 Real Time College</a:t>
            </a:r>
          </a:p>
        </p:txBody>
      </p:sp>
      <p:sp>
        <p:nvSpPr>
          <p:cNvPr id="6" name="מלבן 5"/>
          <p:cNvSpPr/>
          <p:nvPr/>
        </p:nvSpPr>
        <p:spPr>
          <a:xfrm>
            <a:off x="593725" y="4114800"/>
            <a:ext cx="1387475" cy="487679"/>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rtl="0"/>
            <a:r>
              <a:rPr lang="en-US" sz="1050" dirty="0" smtClean="0"/>
              <a:t>main:</a:t>
            </a:r>
          </a:p>
          <a:p>
            <a:pPr rtl="0"/>
            <a:r>
              <a:rPr lang="en-US" sz="1050" dirty="0" err="1" smtClean="0"/>
              <a:t>argc</a:t>
            </a:r>
            <a:r>
              <a:rPr lang="en-US" sz="1050" dirty="0" smtClean="0"/>
              <a:t>, </a:t>
            </a:r>
            <a:r>
              <a:rPr lang="en-US" sz="1050" dirty="0" err="1" smtClean="0"/>
              <a:t>argv</a:t>
            </a:r>
            <a:r>
              <a:rPr lang="en-US" sz="1050" dirty="0" smtClean="0"/>
              <a:t>	??</a:t>
            </a:r>
          </a:p>
          <a:p>
            <a:pPr rtl="0"/>
            <a:r>
              <a:rPr lang="en-US" sz="1050" dirty="0" smtClean="0"/>
              <a:t>P	??</a:t>
            </a:r>
            <a:endParaRPr lang="he-IL" sz="1050" dirty="0"/>
          </a:p>
        </p:txBody>
      </p:sp>
      <p:sp>
        <p:nvSpPr>
          <p:cNvPr id="33" name="מלבן 32"/>
          <p:cNvSpPr/>
          <p:nvPr/>
        </p:nvSpPr>
        <p:spPr>
          <a:xfrm>
            <a:off x="593724" y="4699000"/>
            <a:ext cx="1387475" cy="487679"/>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rtl="0"/>
            <a:r>
              <a:rPr lang="en-US" sz="1050" dirty="0" err="1" smtClean="0"/>
              <a:t>pow</a:t>
            </a:r>
            <a:r>
              <a:rPr lang="en-US" sz="1050" dirty="0" smtClean="0"/>
              <a:t>:</a:t>
            </a:r>
          </a:p>
          <a:p>
            <a:pPr rtl="0"/>
            <a:r>
              <a:rPr lang="en-US" sz="1050" dirty="0" smtClean="0"/>
              <a:t>x	5</a:t>
            </a:r>
          </a:p>
          <a:p>
            <a:pPr rtl="0"/>
            <a:r>
              <a:rPr lang="en-US" sz="1050" dirty="0" err="1" smtClean="0"/>
              <a:t>exp</a:t>
            </a:r>
            <a:r>
              <a:rPr lang="en-US" sz="1050" dirty="0" smtClean="0"/>
              <a:t>	2</a:t>
            </a:r>
            <a:endParaRPr lang="he-IL" sz="1050" dirty="0"/>
          </a:p>
        </p:txBody>
      </p:sp>
      <p:sp>
        <p:nvSpPr>
          <p:cNvPr id="34" name="מלבן 33"/>
          <p:cNvSpPr/>
          <p:nvPr/>
        </p:nvSpPr>
        <p:spPr>
          <a:xfrm>
            <a:off x="593723" y="5283200"/>
            <a:ext cx="1387475" cy="487679"/>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rtl="0"/>
            <a:r>
              <a:rPr lang="en-US" sz="1050" dirty="0" err="1" smtClean="0"/>
              <a:t>pow</a:t>
            </a:r>
            <a:r>
              <a:rPr lang="en-US" sz="1050" dirty="0" smtClean="0"/>
              <a:t>:</a:t>
            </a:r>
          </a:p>
          <a:p>
            <a:pPr rtl="0"/>
            <a:r>
              <a:rPr lang="en-US" sz="1050" dirty="0" smtClean="0"/>
              <a:t>x	5</a:t>
            </a:r>
          </a:p>
          <a:p>
            <a:pPr rtl="0"/>
            <a:r>
              <a:rPr lang="en-US" sz="1050" dirty="0" err="1" smtClean="0"/>
              <a:t>exp</a:t>
            </a:r>
            <a:r>
              <a:rPr lang="en-US" sz="1050" dirty="0" smtClean="0"/>
              <a:t>	1</a:t>
            </a:r>
            <a:endParaRPr lang="he-IL" sz="1050" dirty="0"/>
          </a:p>
        </p:txBody>
      </p:sp>
      <p:sp>
        <p:nvSpPr>
          <p:cNvPr id="35" name="מלבן 34"/>
          <p:cNvSpPr/>
          <p:nvPr/>
        </p:nvSpPr>
        <p:spPr>
          <a:xfrm>
            <a:off x="593722" y="5867400"/>
            <a:ext cx="1387475" cy="487679"/>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rtl="0"/>
            <a:r>
              <a:rPr lang="en-US" sz="1050" dirty="0" err="1" smtClean="0"/>
              <a:t>pow</a:t>
            </a:r>
            <a:r>
              <a:rPr lang="en-US" sz="1050" dirty="0" smtClean="0"/>
              <a:t>:</a:t>
            </a:r>
          </a:p>
          <a:p>
            <a:pPr rtl="0"/>
            <a:r>
              <a:rPr lang="en-US" sz="1050" dirty="0" smtClean="0"/>
              <a:t>x	5</a:t>
            </a:r>
          </a:p>
          <a:p>
            <a:pPr rtl="0"/>
            <a:r>
              <a:rPr lang="en-US" sz="1050" dirty="0" err="1" smtClean="0"/>
              <a:t>exp</a:t>
            </a:r>
            <a:r>
              <a:rPr lang="en-US" sz="1050" dirty="0" smtClean="0"/>
              <a:t>	0</a:t>
            </a:r>
            <a:endParaRPr lang="he-IL" sz="1050" dirty="0"/>
          </a:p>
        </p:txBody>
      </p:sp>
      <p:sp>
        <p:nvSpPr>
          <p:cNvPr id="7" name="TextBox 6"/>
          <p:cNvSpPr txBox="1"/>
          <p:nvPr/>
        </p:nvSpPr>
        <p:spPr>
          <a:xfrm>
            <a:off x="593722" y="3899356"/>
            <a:ext cx="1006478" cy="230832"/>
          </a:xfrm>
          <a:prstGeom prst="rect">
            <a:avLst/>
          </a:prstGeom>
          <a:noFill/>
        </p:spPr>
        <p:txBody>
          <a:bodyPr wrap="square" rtlCol="1">
            <a:spAutoFit/>
          </a:bodyPr>
          <a:lstStyle/>
          <a:p>
            <a:r>
              <a:rPr lang="en-US" sz="900" b="1" dirty="0" smtClean="0"/>
              <a:t>Stack Segment</a:t>
            </a:r>
            <a:endParaRPr lang="he-IL" sz="900" b="1" dirty="0"/>
          </a:p>
        </p:txBody>
      </p:sp>
      <p:sp>
        <p:nvSpPr>
          <p:cNvPr id="9" name="מלבן 8"/>
          <p:cNvSpPr/>
          <p:nvPr/>
        </p:nvSpPr>
        <p:spPr>
          <a:xfrm>
            <a:off x="1447800" y="4434839"/>
            <a:ext cx="381000" cy="213361"/>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000" b="1" dirty="0" smtClean="0"/>
              <a:t>25</a:t>
            </a:r>
            <a:endParaRPr lang="he-IL" sz="10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9"/>
                                        </p:tgtEl>
                                        <p:attrNameLst>
                                          <p:attrName>style.visibility</p:attrName>
                                        </p:attrNameLst>
                                      </p:cBhvr>
                                      <p:to>
                                        <p:strVal val="visible"/>
                                      </p:to>
                                    </p:set>
                                    <p:animEffect transition="in" filter="fade">
                                      <p:cBhvr>
                                        <p:cTn id="7" dur="500"/>
                                        <p:tgtEl>
                                          <p:spTgt spid="1126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797"/>
                                        </p:tgtEl>
                                        <p:attrNameLst>
                                          <p:attrName>style.visibility</p:attrName>
                                        </p:attrNameLst>
                                      </p:cBhvr>
                                      <p:to>
                                        <p:strVal val="visible"/>
                                      </p:to>
                                    </p:set>
                                    <p:animEffect transition="in" filter="fade">
                                      <p:cBhvr>
                                        <p:cTn id="10" dur="500"/>
                                        <p:tgtEl>
                                          <p:spTgt spid="1127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681"/>
                                        </p:tgtEl>
                                        <p:attrNameLst>
                                          <p:attrName>style.visibility</p:attrName>
                                        </p:attrNameLst>
                                      </p:cBhvr>
                                      <p:to>
                                        <p:strVal val="visible"/>
                                      </p:to>
                                    </p:set>
                                    <p:animEffect transition="in" filter="fade">
                                      <p:cBhvr>
                                        <p:cTn id="13" dur="500"/>
                                        <p:tgtEl>
                                          <p:spTgt spid="696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9682"/>
                                        </p:tgtEl>
                                        <p:attrNameLst>
                                          <p:attrName>style.visibility</p:attrName>
                                        </p:attrNameLst>
                                      </p:cBhvr>
                                      <p:to>
                                        <p:strVal val="visible"/>
                                      </p:to>
                                    </p:set>
                                    <p:animEffect transition="in" filter="fade">
                                      <p:cBhvr>
                                        <p:cTn id="16" dur="500"/>
                                        <p:tgtEl>
                                          <p:spTgt spid="6968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additive="base">
                                        <p:cTn id="61" dur="500" fill="hold"/>
                                        <p:tgtEl>
                                          <p:spTgt spid="34"/>
                                        </p:tgtEl>
                                        <p:attrNameLst>
                                          <p:attrName>ppt_x</p:attrName>
                                        </p:attrNameLst>
                                      </p:cBhvr>
                                      <p:tavLst>
                                        <p:tav tm="0">
                                          <p:val>
                                            <p:strVal val="#ppt_x"/>
                                          </p:val>
                                        </p:tav>
                                        <p:tav tm="100000">
                                          <p:val>
                                            <p:strVal val="#ppt_x"/>
                                          </p:val>
                                        </p:tav>
                                      </p:tavLst>
                                    </p:anim>
                                    <p:anim calcmode="lin" valueType="num">
                                      <p:cBhvr additive="base">
                                        <p:cTn id="6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500" fill="hold"/>
                                        <p:tgtEl>
                                          <p:spTgt spid="35"/>
                                        </p:tgtEl>
                                        <p:attrNameLst>
                                          <p:attrName>ppt_x</p:attrName>
                                        </p:attrNameLst>
                                      </p:cBhvr>
                                      <p:tavLst>
                                        <p:tav tm="0">
                                          <p:val>
                                            <p:strVal val="#ppt_x"/>
                                          </p:val>
                                        </p:tav>
                                        <p:tav tm="100000">
                                          <p:val>
                                            <p:strVal val="#ppt_x"/>
                                          </p:val>
                                        </p:tav>
                                      </p:tavLst>
                                    </p:anim>
                                    <p:anim calcmode="lin" valueType="num">
                                      <p:cBhvr additive="base">
                                        <p:cTn id="7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par>
                                <p:cTn id="81" presetID="10" presetClass="exit" presetSubtype="0" fill="hold" grpId="1" nodeType="withEffect">
                                  <p:stCondLst>
                                    <p:cond delay="0"/>
                                  </p:stCondLst>
                                  <p:childTnLst>
                                    <p:animEffect transition="out" filter="fade">
                                      <p:cBhvr>
                                        <p:cTn id="82" dur="500"/>
                                        <p:tgtEl>
                                          <p:spTgt spid="35"/>
                                        </p:tgtEl>
                                      </p:cBhvr>
                                    </p:animEffect>
                                    <p:set>
                                      <p:cBhvr>
                                        <p:cTn id="83" dur="1" fill="hold">
                                          <p:stCondLst>
                                            <p:cond delay="499"/>
                                          </p:stCondLst>
                                        </p:cTn>
                                        <p:tgtEl>
                                          <p:spTgt spid="35"/>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par>
                                <p:cTn id="92" presetID="10" presetClass="exit" presetSubtype="0" fill="hold" grpId="1" nodeType="withEffect">
                                  <p:stCondLst>
                                    <p:cond delay="0"/>
                                  </p:stCondLst>
                                  <p:childTnLst>
                                    <p:animEffect transition="out" filter="fade">
                                      <p:cBhvr>
                                        <p:cTn id="93" dur="500"/>
                                        <p:tgtEl>
                                          <p:spTgt spid="34"/>
                                        </p:tgtEl>
                                      </p:cBhvr>
                                    </p:animEffect>
                                    <p:set>
                                      <p:cBhvr>
                                        <p:cTn id="94" dur="1" fill="hold">
                                          <p:stCondLst>
                                            <p:cond delay="499"/>
                                          </p:stCondLst>
                                        </p:cTn>
                                        <p:tgtEl>
                                          <p:spTgt spid="3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par>
                                <p:cTn id="103" presetID="10" presetClass="exit" presetSubtype="0" fill="hold" grpId="1" nodeType="withEffect">
                                  <p:stCondLst>
                                    <p:cond delay="0"/>
                                  </p:stCondLst>
                                  <p:childTnLst>
                                    <p:animEffect transition="out" filter="fade">
                                      <p:cBhvr>
                                        <p:cTn id="104" dur="500"/>
                                        <p:tgtEl>
                                          <p:spTgt spid="33"/>
                                        </p:tgtEl>
                                      </p:cBhvr>
                                    </p:animEffect>
                                    <p:set>
                                      <p:cBhvr>
                                        <p:cTn id="105" dur="1" fill="hold">
                                          <p:stCondLst>
                                            <p:cond delay="499"/>
                                          </p:stCondLst>
                                        </p:cTn>
                                        <p:tgtEl>
                                          <p:spTgt spid="33"/>
                                        </p:tgtEl>
                                        <p:attrNameLst>
                                          <p:attrName>style.visibility</p:attrName>
                                        </p:attrNameLst>
                                      </p:cBhvr>
                                      <p:to>
                                        <p:strVal val="hidden"/>
                                      </p:to>
                                    </p:set>
                                  </p:childTnLst>
                                </p:cTn>
                              </p:par>
                              <p:par>
                                <p:cTn id="106" presetID="10" presetClass="entr" presetSubtype="0" fill="hold" grpId="0" nodeType="with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9" grpId="0" animBg="1" autoUpdateAnimBg="0"/>
      <p:bldP spid="112797" grpId="0" animBg="1"/>
      <p:bldP spid="69681" grpId="0" animBg="1"/>
      <p:bldP spid="69682" grpId="0" animBg="1"/>
      <p:bldP spid="16" grpId="0" animBg="1"/>
      <p:bldP spid="2" grpId="0" animBg="1"/>
      <p:bldP spid="18" grpId="0" animBg="1"/>
      <p:bldP spid="19" grpId="0" animBg="1"/>
      <p:bldP spid="20" grpId="0" animBg="1"/>
      <p:bldP spid="21" grpId="0" animBg="1"/>
      <p:bldP spid="23" grpId="0" animBg="1"/>
      <p:bldP spid="3" grpId="0" animBg="1"/>
      <p:bldP spid="25" grpId="0" animBg="1"/>
      <p:bldP spid="26" grpId="0" animBg="1"/>
      <p:bldP spid="4" grpId="0"/>
      <p:bldP spid="28" grpId="0"/>
      <p:bldP spid="29" grpId="0"/>
      <p:bldP spid="6" grpId="0" animBg="1"/>
      <p:bldP spid="33" grpId="0" animBg="1"/>
      <p:bldP spid="33" grpId="1" animBg="1"/>
      <p:bldP spid="34" grpId="0" animBg="1"/>
      <p:bldP spid="34" grpId="1" animBg="1"/>
      <p:bldP spid="35" grpId="0" animBg="1"/>
      <p:bldP spid="35" grpId="1" animBg="1"/>
      <p:bldP spid="7" grpId="0"/>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pPr>
              <a:defRPr/>
            </a:pPr>
            <a:r>
              <a:rPr lang="en-US"/>
              <a:t>Copyright @ 2007 Real Time College</a:t>
            </a:r>
          </a:p>
        </p:txBody>
      </p:sp>
      <p:sp>
        <p:nvSpPr>
          <p:cNvPr id="706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AE6E697-5684-469D-97D5-1D488F5AA4EE}" type="slidenum">
              <a:rPr lang="he-IL" sz="1200" smtClean="0">
                <a:solidFill>
                  <a:srgbClr val="898989"/>
                </a:solidFill>
                <a:cs typeface="Arial" pitchFamily="34" charset="0"/>
              </a:rPr>
              <a:pPr eaLnBrk="1" hangingPunct="1"/>
              <a:t>91</a:t>
            </a:fld>
            <a:endParaRPr lang="en-US" sz="1200" smtClean="0">
              <a:solidFill>
                <a:srgbClr val="898989"/>
              </a:solidFill>
            </a:endParaRPr>
          </a:p>
        </p:txBody>
      </p:sp>
      <p:sp>
        <p:nvSpPr>
          <p:cNvPr id="70660" name="Text Box 4"/>
          <p:cNvSpPr txBox="1">
            <a:spLocks noChangeArrowheads="1"/>
          </p:cNvSpPr>
          <p:nvPr/>
        </p:nvSpPr>
        <p:spPr bwMode="auto">
          <a:xfrm>
            <a:off x="5867400" y="1524000"/>
            <a:ext cx="3048000" cy="337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r>
              <a:rPr lang="en-US" sz="1200" b="1">
                <a:latin typeface="Lucida Console" pitchFamily="49" charset="0"/>
              </a:rPr>
              <a:t>float pow(float x, uint exp)</a:t>
            </a:r>
          </a:p>
          <a:p>
            <a:pPr rtl="0"/>
            <a:r>
              <a:rPr lang="en-US" sz="1200" b="1">
                <a:latin typeface="Lucida Console" pitchFamily="49" charset="0"/>
              </a:rPr>
              <a:t>{</a:t>
            </a:r>
            <a:br>
              <a:rPr lang="en-US" sz="1200" b="1">
                <a:latin typeface="Lucida Console" pitchFamily="49" charset="0"/>
              </a:rPr>
            </a:br>
            <a:r>
              <a:rPr lang="en-US" sz="1200" b="1">
                <a:latin typeface="Lucida Console" pitchFamily="49" charset="0"/>
              </a:rPr>
              <a:t>  int i=0;</a:t>
            </a:r>
          </a:p>
          <a:p>
            <a:pPr rtl="0"/>
            <a:r>
              <a:rPr lang="en-US" sz="1200" b="1">
                <a:latin typeface="Lucida Console" pitchFamily="49" charset="0"/>
              </a:rPr>
              <a:t>  float result=1.0;</a:t>
            </a:r>
          </a:p>
          <a:p>
            <a:pPr rtl="0"/>
            <a:r>
              <a:rPr lang="en-US" sz="1200" b="1">
                <a:latin typeface="Lucida Console" pitchFamily="49" charset="0"/>
              </a:rPr>
              <a:t>  while (i &lt; exp) {</a:t>
            </a:r>
          </a:p>
          <a:p>
            <a:pPr rtl="0"/>
            <a:r>
              <a:rPr lang="en-US" sz="1200" b="1">
                <a:latin typeface="Lucida Console" pitchFamily="49" charset="0"/>
              </a:rPr>
              <a:t>    result = result * x;</a:t>
            </a:r>
          </a:p>
          <a:p>
            <a:pPr rtl="0"/>
            <a:r>
              <a:rPr lang="en-US" sz="1200" b="1">
                <a:latin typeface="Lucida Console" pitchFamily="49" charset="0"/>
              </a:rPr>
              <a:t>    i++;</a:t>
            </a:r>
          </a:p>
          <a:p>
            <a:pPr rtl="0"/>
            <a:r>
              <a:rPr lang="en-US" sz="1200" b="1">
                <a:latin typeface="Lucida Console" pitchFamily="49" charset="0"/>
              </a:rPr>
              <a:t>  }</a:t>
            </a:r>
          </a:p>
          <a:p>
            <a:pPr rtl="0"/>
            <a:r>
              <a:rPr lang="en-US" sz="1200" b="1">
                <a:latin typeface="Lucida Console" pitchFamily="49" charset="0"/>
              </a:rPr>
              <a:t>  return result;</a:t>
            </a:r>
          </a:p>
          <a:p>
            <a:pPr rtl="0"/>
            <a:r>
              <a:rPr lang="en-US" sz="1200" b="1">
                <a:latin typeface="Lucida Console" pitchFamily="49" charset="0"/>
              </a:rPr>
              <a:t>}</a:t>
            </a:r>
          </a:p>
          <a:p>
            <a:pPr rtl="0"/>
            <a:endParaRPr lang="en-US" sz="1200" b="1">
              <a:latin typeface="Lucida Console" pitchFamily="49" charset="0"/>
            </a:endParaRPr>
          </a:p>
          <a:p>
            <a:pPr rtl="0"/>
            <a:r>
              <a:rPr lang="en-US" sz="1200" b="1">
                <a:latin typeface="Lucida Console" pitchFamily="49" charset="0"/>
              </a:rPr>
              <a:t>int main(int argc, char **argv)</a:t>
            </a:r>
          </a:p>
          <a:p>
            <a:pPr rtl="0"/>
            <a:r>
              <a:rPr lang="en-US" sz="1200" b="1">
                <a:latin typeface="Lucida Console" pitchFamily="49" charset="0"/>
              </a:rPr>
              <a:t>{</a:t>
            </a:r>
          </a:p>
          <a:p>
            <a:pPr rtl="0"/>
            <a:r>
              <a:rPr lang="en-US" sz="1200" b="1">
                <a:latin typeface="Lucida Console" pitchFamily="49" charset="0"/>
              </a:rPr>
              <a:t>  float p;</a:t>
            </a:r>
          </a:p>
          <a:p>
            <a:pPr rtl="0"/>
            <a:r>
              <a:rPr lang="en-US" sz="1200" b="1">
                <a:latin typeface="Lucida Console" pitchFamily="49" charset="0"/>
              </a:rPr>
              <a:t>  p = pow(10.0, 5);</a:t>
            </a:r>
          </a:p>
          <a:p>
            <a:pPr rtl="0"/>
            <a:r>
              <a:rPr lang="en-US" sz="1200" b="1">
                <a:latin typeface="Lucida Console" pitchFamily="49" charset="0"/>
              </a:rPr>
              <a:t>  printf(“p = %f\n”, p);</a:t>
            </a:r>
          </a:p>
          <a:p>
            <a:pPr rtl="0"/>
            <a:r>
              <a:rPr lang="en-US" sz="1200" b="1">
                <a:latin typeface="Lucida Console" pitchFamily="49" charset="0"/>
              </a:rPr>
              <a:t>  return 0;</a:t>
            </a:r>
          </a:p>
          <a:p>
            <a:pPr rtl="0"/>
            <a:r>
              <a:rPr lang="en-US" sz="1200" b="1">
                <a:latin typeface="Lucida Console" pitchFamily="49" charset="0"/>
              </a:rPr>
              <a:t>}</a:t>
            </a:r>
          </a:p>
        </p:txBody>
      </p:sp>
      <p:grpSp>
        <p:nvGrpSpPr>
          <p:cNvPr id="66565" name="Group 12"/>
          <p:cNvGrpSpPr>
            <a:grpSpLocks/>
          </p:cNvGrpSpPr>
          <p:nvPr/>
        </p:nvGrpSpPr>
        <p:grpSpPr bwMode="auto">
          <a:xfrm>
            <a:off x="228600" y="2895600"/>
            <a:ext cx="5410200" cy="1752600"/>
            <a:chOff x="144" y="1824"/>
            <a:chExt cx="3408" cy="1104"/>
          </a:xfrm>
          <a:solidFill>
            <a:schemeClr val="bg1"/>
          </a:solidFill>
        </p:grpSpPr>
        <p:sp>
          <p:nvSpPr>
            <p:cNvPr id="66569" name="Rectangle 6"/>
            <p:cNvSpPr>
              <a:spLocks noChangeArrowheads="1"/>
            </p:cNvSpPr>
            <p:nvPr/>
          </p:nvSpPr>
          <p:spPr bwMode="auto">
            <a:xfrm>
              <a:off x="144" y="1824"/>
              <a:ext cx="3408" cy="1104"/>
            </a:xfrm>
            <a:prstGeom prst="rect">
              <a:avLst/>
            </a:prstGeom>
            <a:grpFill/>
            <a:ln w="28575" algn="ctr">
              <a:solidFill>
                <a:schemeClr val="tx1"/>
              </a:solidFill>
              <a:miter lim="800000"/>
              <a:headEnd/>
              <a:tailEnd/>
            </a:ln>
          </p:spPr>
          <p:txBody>
            <a:bodyPr/>
            <a:lstStyle/>
            <a:p>
              <a:pPr marL="457200" indent="-457200" rtl="0" eaLnBrk="0" hangingPunct="0">
                <a:lnSpc>
                  <a:spcPct val="90000"/>
                </a:lnSpc>
                <a:defRPr/>
              </a:pPr>
              <a:r>
                <a:rPr lang="en-US" sz="2000"/>
                <a:t>Solution: “while” loop.</a:t>
              </a:r>
            </a:p>
          </p:txBody>
        </p:sp>
        <p:sp>
          <p:nvSpPr>
            <p:cNvPr id="66570" name="Text Box 9"/>
            <p:cNvSpPr txBox="1">
              <a:spLocks noChangeArrowheads="1"/>
            </p:cNvSpPr>
            <p:nvPr/>
          </p:nvSpPr>
          <p:spPr bwMode="auto">
            <a:xfrm>
              <a:off x="336" y="2112"/>
              <a:ext cx="1344" cy="633"/>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defRPr/>
              </a:pPr>
              <a:r>
                <a:rPr lang="en-US" sz="1200" b="1" smtClean="0">
                  <a:latin typeface="Lucida Console" pitchFamily="49" charset="0"/>
                </a:rPr>
                <a:t>loop:</a:t>
              </a:r>
            </a:p>
            <a:p>
              <a:pPr rtl="0">
                <a:defRPr/>
              </a:pPr>
              <a:r>
                <a:rPr lang="en-US" sz="1200" b="1" smtClean="0">
                  <a:latin typeface="Lucida Console" pitchFamily="49" charset="0"/>
                </a:rPr>
                <a:t>  if (</a:t>
              </a:r>
              <a:r>
                <a:rPr lang="en-US" sz="1200" b="1" i="1" smtClean="0">
                  <a:latin typeface="Lucida Console" pitchFamily="49" charset="0"/>
                </a:rPr>
                <a:t>condition</a:t>
              </a:r>
              <a:r>
                <a:rPr lang="en-US" sz="1200" b="1" smtClean="0">
                  <a:latin typeface="Lucida Console" pitchFamily="49" charset="0"/>
                </a:rPr>
                <a:t>) {</a:t>
              </a:r>
            </a:p>
            <a:p>
              <a:pPr rtl="0">
                <a:defRPr/>
              </a:pPr>
              <a:r>
                <a:rPr lang="en-US" sz="1200" b="1" smtClean="0">
                  <a:latin typeface="Lucida Console" pitchFamily="49" charset="0"/>
                </a:rPr>
                <a:t>    </a:t>
              </a:r>
              <a:r>
                <a:rPr lang="en-US" sz="1200" b="1" i="1" smtClean="0">
                  <a:latin typeface="Lucida Console" pitchFamily="49" charset="0"/>
                </a:rPr>
                <a:t>statements</a:t>
              </a:r>
              <a:r>
                <a:rPr lang="en-US" sz="1200" b="1" smtClean="0">
                  <a:latin typeface="Lucida Console" pitchFamily="49" charset="0"/>
                </a:rPr>
                <a:t>;</a:t>
              </a:r>
            </a:p>
            <a:p>
              <a:pPr rtl="0">
                <a:defRPr/>
              </a:pPr>
              <a:r>
                <a:rPr lang="en-US" sz="1200" b="1" smtClean="0">
                  <a:latin typeface="Lucida Console" pitchFamily="49" charset="0"/>
                </a:rPr>
                <a:t>    goto loop;</a:t>
              </a:r>
            </a:p>
            <a:p>
              <a:pPr rtl="0">
                <a:defRPr/>
              </a:pPr>
              <a:r>
                <a:rPr lang="en-US" sz="1200" b="1" smtClean="0">
                  <a:latin typeface="Lucida Console" pitchFamily="49" charset="0"/>
                </a:rPr>
                <a:t>  }</a:t>
              </a:r>
            </a:p>
          </p:txBody>
        </p:sp>
        <p:sp>
          <p:nvSpPr>
            <p:cNvPr id="66571" name="Text Box 10"/>
            <p:cNvSpPr txBox="1">
              <a:spLocks noChangeArrowheads="1"/>
            </p:cNvSpPr>
            <p:nvPr/>
          </p:nvSpPr>
          <p:spPr bwMode="auto">
            <a:xfrm>
              <a:off x="2016" y="2208"/>
              <a:ext cx="1344" cy="403"/>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rtl="0">
                <a:defRPr/>
              </a:pPr>
              <a:r>
                <a:rPr lang="en-US" sz="1200" b="1" smtClean="0">
                  <a:latin typeface="Lucida Console" pitchFamily="49" charset="0"/>
                </a:rPr>
                <a:t>while (</a:t>
              </a:r>
              <a:r>
                <a:rPr lang="en-US" sz="1200" b="1" i="1" smtClean="0">
                  <a:latin typeface="Lucida Console" pitchFamily="49" charset="0"/>
                </a:rPr>
                <a:t>condition</a:t>
              </a:r>
              <a:r>
                <a:rPr lang="en-US" sz="1200" b="1" smtClean="0">
                  <a:latin typeface="Lucida Console" pitchFamily="49" charset="0"/>
                </a:rPr>
                <a:t>) {</a:t>
              </a:r>
            </a:p>
            <a:p>
              <a:pPr rtl="0">
                <a:defRPr/>
              </a:pPr>
              <a:r>
                <a:rPr lang="en-US" sz="1200" b="1" smtClean="0">
                  <a:latin typeface="Lucida Console" pitchFamily="49" charset="0"/>
                </a:rPr>
                <a:t>  </a:t>
              </a:r>
              <a:r>
                <a:rPr lang="en-US" sz="1200" b="1" i="1" smtClean="0">
                  <a:latin typeface="Lucida Console" pitchFamily="49" charset="0"/>
                </a:rPr>
                <a:t>statements</a:t>
              </a:r>
              <a:r>
                <a:rPr lang="en-US" sz="1200" b="1" smtClean="0">
                  <a:latin typeface="Lucida Console" pitchFamily="49" charset="0"/>
                </a:rPr>
                <a:t>;</a:t>
              </a:r>
            </a:p>
            <a:p>
              <a:pPr rtl="0">
                <a:defRPr/>
              </a:pPr>
              <a:r>
                <a:rPr lang="en-US" sz="1200" b="1" smtClean="0">
                  <a:latin typeface="Lucida Console" pitchFamily="49" charset="0"/>
                </a:rPr>
                <a:t>}</a:t>
              </a:r>
            </a:p>
          </p:txBody>
        </p:sp>
        <p:sp>
          <p:nvSpPr>
            <p:cNvPr id="66572" name="AutoShape 11"/>
            <p:cNvSpPr>
              <a:spLocks noChangeArrowheads="1"/>
            </p:cNvSpPr>
            <p:nvPr/>
          </p:nvSpPr>
          <p:spPr bwMode="auto">
            <a:xfrm>
              <a:off x="1755" y="2325"/>
              <a:ext cx="192" cy="144"/>
            </a:xfrm>
            <a:prstGeom prst="rightArrow">
              <a:avLst>
                <a:gd name="adj1" fmla="val 50000"/>
                <a:gd name="adj2" fmla="val 33333"/>
              </a:avLst>
            </a:prstGeom>
            <a:grpFill/>
            <a:ln w="9525" algn="ctr">
              <a:solidFill>
                <a:schemeClr val="tx1"/>
              </a:solidFill>
              <a:miter lim="800000"/>
              <a:headEnd/>
              <a:tailEnd/>
            </a:ln>
          </p:spPr>
          <p:txBody>
            <a:bodyPr wrap="none" anchor="ctr"/>
            <a:lstStyle/>
            <a:p>
              <a:pPr>
                <a:defRPr/>
              </a:pPr>
              <a:endParaRPr lang="he-IL"/>
            </a:p>
          </p:txBody>
        </p:sp>
      </p:grpSp>
      <p:sp>
        <p:nvSpPr>
          <p:cNvPr id="70662" name="Rectangle 13"/>
          <p:cNvSpPr>
            <a:spLocks noChangeArrowheads="1"/>
          </p:cNvSpPr>
          <p:nvPr/>
        </p:nvSpPr>
        <p:spPr bwMode="auto">
          <a:xfrm>
            <a:off x="585788" y="363538"/>
            <a:ext cx="216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3600" b="1">
                <a:latin typeface="Times New Roman" pitchFamily="18" charset="0"/>
              </a:rPr>
              <a:t>Recursion</a:t>
            </a:r>
            <a:endParaRPr lang="en-US" sz="3600" b="1"/>
          </a:p>
        </p:txBody>
      </p:sp>
      <p:sp>
        <p:nvSpPr>
          <p:cNvPr id="70663" name="Rectangle 14"/>
          <p:cNvSpPr>
            <a:spLocks noChangeArrowheads="1"/>
          </p:cNvSpPr>
          <p:nvPr/>
        </p:nvSpPr>
        <p:spPr bwMode="auto">
          <a:xfrm>
            <a:off x="3843338" y="5791200"/>
            <a:ext cx="5300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0" eaLnBrk="0" hangingPunct="0"/>
            <a:r>
              <a:rPr lang="en-US" sz="1800" b="1">
                <a:solidFill>
                  <a:srgbClr val="FF0000"/>
                </a:solidFill>
                <a:latin typeface="Times New Roman" pitchFamily="18" charset="0"/>
              </a:rPr>
              <a:t> </a:t>
            </a:r>
            <a:r>
              <a:rPr lang="en-US" sz="1600" b="1">
                <a:solidFill>
                  <a:srgbClr val="FF0000"/>
                </a:solidFill>
                <a:latin typeface="Times New Roman" pitchFamily="18" charset="0"/>
              </a:rPr>
              <a:t>**5.10. Demonstrates recursion using the Fibonacci series.</a:t>
            </a:r>
          </a:p>
        </p:txBody>
      </p:sp>
      <p:sp>
        <p:nvSpPr>
          <p:cNvPr id="70664" name="Rectangle 17"/>
          <p:cNvSpPr>
            <a:spLocks noChangeArrowheads="1"/>
          </p:cNvSpPr>
          <p:nvPr/>
        </p:nvSpPr>
        <p:spPr bwMode="auto">
          <a:xfrm>
            <a:off x="609600" y="1600200"/>
            <a:ext cx="5257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sz="1800" b="1"/>
              <a:t>Problem:</a:t>
            </a:r>
            <a:r>
              <a:rPr lang="en-US" sz="1800"/>
              <a:t> “recursion” eats stack space (in C).</a:t>
            </a:r>
          </a:p>
          <a:p>
            <a:r>
              <a:rPr lang="en-US" sz="1800"/>
              <a:t>  Each loop must allocate space for arguments and local variables,  because each new call creates a new “scope”.</a:t>
            </a:r>
          </a:p>
        </p:txBody>
      </p:sp>
      <p:sp>
        <p:nvSpPr>
          <p:cNvPr id="2" name="מלבן 1"/>
          <p:cNvSpPr/>
          <p:nvPr/>
        </p:nvSpPr>
        <p:spPr>
          <a:xfrm>
            <a:off x="3200400" y="3314700"/>
            <a:ext cx="1981200" cy="1042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3" name="מלבן 2"/>
          <p:cNvSpPr/>
          <p:nvPr/>
        </p:nvSpPr>
        <p:spPr>
          <a:xfrm>
            <a:off x="533400" y="3352800"/>
            <a:ext cx="1981200" cy="1004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subTitle" idx="1"/>
          </p:nvPr>
        </p:nvSpPr>
        <p:spPr>
          <a:xfrm>
            <a:off x="1219200" y="2819400"/>
            <a:ext cx="6400800" cy="1752600"/>
          </a:xfrm>
        </p:spPr>
        <p:txBody>
          <a:bodyPr/>
          <a:lstStyle/>
          <a:p>
            <a:pPr eaLnBrk="1" hangingPunct="1"/>
            <a:r>
              <a:rPr lang="en-US" sz="5400" b="1" smtClean="0">
                <a:solidFill>
                  <a:srgbClr val="FF0000"/>
                </a:solidFill>
                <a:latin typeface="Times New Roman" pitchFamily="18" charset="0"/>
              </a:rPr>
              <a:t>Arrays</a:t>
            </a:r>
          </a:p>
        </p:txBody>
      </p:sp>
      <p:sp>
        <p:nvSpPr>
          <p:cNvPr id="3" name="Rectangle 14"/>
          <p:cNvSpPr>
            <a:spLocks noGrp="1" noChangeArrowheads="1"/>
          </p:cNvSpPr>
          <p:nvPr>
            <p:ph type="ftr" sz="quarter" idx="11"/>
          </p:nvPr>
        </p:nvSpPr>
        <p:spPr/>
        <p:txBody>
          <a:bodyPr/>
          <a:lstStyle/>
          <a:p>
            <a:pPr>
              <a:defRPr/>
            </a:pPr>
            <a:r>
              <a:rPr lang="en-US"/>
              <a:t>Copyright @ 2007 Real Time College</a:t>
            </a:r>
          </a:p>
        </p:txBody>
      </p:sp>
      <p:sp>
        <p:nvSpPr>
          <p:cNvPr id="71684" name="Rectangle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820FAD3-CACB-465F-B472-CD0E7DD12D1E}" type="slidenum">
              <a:rPr lang="he-IL" sz="1200" smtClean="0">
                <a:solidFill>
                  <a:srgbClr val="898989"/>
                </a:solidFill>
                <a:cs typeface="Arial" pitchFamily="34" charset="0"/>
              </a:rPr>
              <a:pPr eaLnBrk="1" hangingPunct="1"/>
              <a:t>92</a:t>
            </a:fld>
            <a:endParaRPr lang="en-US" sz="1200" smtClean="0">
              <a:solidFill>
                <a:srgbClr val="898989"/>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4"/>
          <p:cNvSpPr>
            <a:spLocks noGrp="1"/>
          </p:cNvSpPr>
          <p:nvPr>
            <p:ph type="ftr" sz="quarter" idx="11"/>
          </p:nvPr>
        </p:nvSpPr>
        <p:spPr/>
        <p:txBody>
          <a:bodyPr/>
          <a:lstStyle/>
          <a:p>
            <a:pPr>
              <a:defRPr/>
            </a:pPr>
            <a:r>
              <a:rPr lang="en-US"/>
              <a:t>Copyright @ 2007 Real Time College</a:t>
            </a:r>
          </a:p>
        </p:txBody>
      </p:sp>
      <p:sp>
        <p:nvSpPr>
          <p:cNvPr id="727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A65AED7-D26A-467B-8A6E-39224C264ADE}" type="slidenum">
              <a:rPr lang="he-IL" sz="1200" smtClean="0">
                <a:solidFill>
                  <a:srgbClr val="898989"/>
                </a:solidFill>
                <a:cs typeface="Arial" pitchFamily="34" charset="0"/>
              </a:rPr>
              <a:pPr eaLnBrk="1" hangingPunct="1"/>
              <a:t>93</a:t>
            </a:fld>
            <a:endParaRPr lang="en-US" sz="1200" smtClean="0">
              <a:solidFill>
                <a:srgbClr val="898989"/>
              </a:solidFill>
            </a:endParaRPr>
          </a:p>
        </p:txBody>
      </p:sp>
      <p:sp>
        <p:nvSpPr>
          <p:cNvPr id="72708" name="Rectangle 2"/>
          <p:cNvSpPr>
            <a:spLocks noChangeArrowheads="1"/>
          </p:cNvSpPr>
          <p:nvPr/>
        </p:nvSpPr>
        <p:spPr bwMode="auto">
          <a:xfrm>
            <a:off x="457200" y="42703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What Is an Array </a:t>
            </a:r>
            <a:r>
              <a:rPr lang="en-US" sz="2400" b="1">
                <a:latin typeface="Times New Roman" pitchFamily="18" charset="0"/>
              </a:rPr>
              <a:t>(1)</a:t>
            </a:r>
            <a:r>
              <a:rPr lang="en-US" sz="3600" b="1">
                <a:latin typeface="Times New Roman" pitchFamily="18" charset="0"/>
              </a:rPr>
              <a:t>?</a:t>
            </a:r>
          </a:p>
        </p:txBody>
      </p:sp>
      <p:sp>
        <p:nvSpPr>
          <p:cNvPr id="72709" name="Rectangle 3"/>
          <p:cNvSpPr>
            <a:spLocks noChangeArrowheads="1"/>
          </p:cNvSpPr>
          <p:nvPr/>
        </p:nvSpPr>
        <p:spPr bwMode="auto">
          <a:xfrm>
            <a:off x="609600" y="1524000"/>
            <a:ext cx="4876800" cy="490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a:solidFill>
                  <a:srgbClr val="000000"/>
                </a:solidFill>
                <a:latin typeface="Times New Roman" pitchFamily="18" charset="0"/>
              </a:rPr>
              <a:t>An array is a collection of data storage locations, each of which holds the same type of data. Each storage location is called an element of the array.</a:t>
            </a:r>
          </a:p>
          <a:p>
            <a:pPr rtl="0" eaLnBrk="0" hangingPunct="0">
              <a:spcBef>
                <a:spcPct val="50000"/>
              </a:spcBef>
            </a:pPr>
            <a:endParaRPr lang="en-US" sz="1800">
              <a:solidFill>
                <a:srgbClr val="0066FF"/>
              </a:solidFill>
              <a:latin typeface="Courier New" pitchFamily="49" charset="0"/>
            </a:endParaRPr>
          </a:p>
          <a:p>
            <a:pPr rtl="0" eaLnBrk="0" hangingPunct="0">
              <a:spcBef>
                <a:spcPct val="50000"/>
              </a:spcBef>
            </a:pPr>
            <a:r>
              <a:rPr lang="en-US" sz="1800">
                <a:latin typeface="Times New Roman" pitchFamily="18" charset="0"/>
                <a:cs typeface="Times New Roman" pitchFamily="18" charset="0"/>
              </a:rPr>
              <a:t>For instance</a:t>
            </a:r>
          </a:p>
          <a:p>
            <a:pPr rtl="0" eaLnBrk="0" hangingPunct="0">
              <a:spcBef>
                <a:spcPct val="50000"/>
              </a:spcBef>
            </a:pPr>
            <a:r>
              <a:rPr lang="en-US" sz="1800">
                <a:solidFill>
                  <a:srgbClr val="0066FF"/>
                </a:solidFill>
                <a:latin typeface="Courier New" pitchFamily="49" charset="0"/>
              </a:rPr>
              <a:t> long LongArray[25];</a:t>
            </a:r>
          </a:p>
          <a:p>
            <a:pPr rtl="0" eaLnBrk="0" hangingPunct="0">
              <a:spcBef>
                <a:spcPct val="50000"/>
              </a:spcBef>
            </a:pPr>
            <a:r>
              <a:rPr lang="en-US" sz="1800">
                <a:solidFill>
                  <a:srgbClr val="000000"/>
                </a:solidFill>
                <a:latin typeface="Times New Roman" pitchFamily="18" charset="0"/>
              </a:rPr>
              <a:t>declares an array of 25 elements (type </a:t>
            </a:r>
            <a:r>
              <a:rPr lang="en-US" sz="1800">
                <a:solidFill>
                  <a:srgbClr val="000000"/>
                </a:solidFill>
                <a:latin typeface="Courier New" pitchFamily="49" charset="0"/>
              </a:rPr>
              <a:t>long)</a:t>
            </a:r>
            <a:r>
              <a:rPr lang="en-US" sz="1800">
                <a:solidFill>
                  <a:srgbClr val="000000"/>
                </a:solidFill>
                <a:latin typeface="Times New Roman" pitchFamily="18" charset="0"/>
              </a:rPr>
              <a:t>,                                                named </a:t>
            </a:r>
            <a:r>
              <a:rPr lang="en-US" sz="1800">
                <a:solidFill>
                  <a:srgbClr val="000000"/>
                </a:solidFill>
                <a:latin typeface="Courier New" pitchFamily="49" charset="0"/>
              </a:rPr>
              <a:t>LongArray</a:t>
            </a:r>
            <a:r>
              <a:rPr lang="en-US" sz="1800">
                <a:solidFill>
                  <a:srgbClr val="000000"/>
                </a:solidFill>
                <a:latin typeface="Times New Roman" pitchFamily="18" charset="0"/>
              </a:rPr>
              <a:t>.  </a:t>
            </a:r>
          </a:p>
          <a:p>
            <a:pPr rtl="0" eaLnBrk="0" hangingPunct="0">
              <a:spcBef>
                <a:spcPct val="50000"/>
              </a:spcBef>
            </a:pPr>
            <a:r>
              <a:rPr lang="en-US" sz="1800">
                <a:solidFill>
                  <a:srgbClr val="000000"/>
                </a:solidFill>
                <a:latin typeface="Times New Roman" pitchFamily="18" charset="0"/>
              </a:rPr>
              <a:t> this sets aside enough memory to hold all 25 elements  (4 bytes *25=100 bytes) of continuous  memory.</a:t>
            </a:r>
          </a:p>
          <a:p>
            <a:pPr rtl="0" eaLnBrk="0" hangingPunct="0">
              <a:spcBef>
                <a:spcPct val="50000"/>
              </a:spcBef>
            </a:pPr>
            <a:endParaRPr lang="en-US" sz="1800">
              <a:solidFill>
                <a:srgbClr val="000000"/>
              </a:solidFill>
              <a:latin typeface="Times New Roman" pitchFamily="18" charset="0"/>
            </a:endParaRPr>
          </a:p>
          <a:p>
            <a:pPr rtl="0" eaLnBrk="0" hangingPunct="0">
              <a:spcBef>
                <a:spcPct val="50000"/>
              </a:spcBef>
            </a:pPr>
            <a:r>
              <a:rPr lang="en-US" sz="1800">
                <a:solidFill>
                  <a:srgbClr val="000000"/>
                </a:solidFill>
                <a:latin typeface="Times New Roman" pitchFamily="18" charset="0"/>
              </a:rPr>
              <a:t>Applying </a:t>
            </a:r>
            <a:r>
              <a:rPr lang="en-US" sz="1800">
                <a:solidFill>
                  <a:srgbClr val="6B66D4"/>
                </a:solidFill>
                <a:latin typeface="Times New Roman" pitchFamily="18" charset="0"/>
              </a:rPr>
              <a:t>sizeof</a:t>
            </a:r>
            <a:r>
              <a:rPr lang="en-US" sz="1800">
                <a:solidFill>
                  <a:srgbClr val="000000"/>
                </a:solidFill>
                <a:latin typeface="Times New Roman" pitchFamily="18" charset="0"/>
              </a:rPr>
              <a:t> to an array name yields the size of the whole array, in bytes. </a:t>
            </a:r>
          </a:p>
        </p:txBody>
      </p:sp>
      <p:graphicFrame>
        <p:nvGraphicFramePr>
          <p:cNvPr id="844804" name="Group 4"/>
          <p:cNvGraphicFramePr>
            <a:graphicFrameLocks noGrp="1"/>
          </p:cNvGraphicFramePr>
          <p:nvPr/>
        </p:nvGraphicFramePr>
        <p:xfrm>
          <a:off x="6781800" y="1600200"/>
          <a:ext cx="2133600" cy="4116388"/>
        </p:xfrm>
        <a:graphic>
          <a:graphicData uri="http://schemas.openxmlformats.org/drawingml/2006/table">
            <a:tbl>
              <a:tblPr/>
              <a:tblGrid>
                <a:gridCol w="1066800"/>
                <a:gridCol w="1066800"/>
              </a:tblGrid>
              <a:tr h="47938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Addr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Element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527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0xf0</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1st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28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2nd</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0xf8</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3th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78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24th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25th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48" name="Rectangle 42"/>
          <p:cNvSpPr>
            <a:spLocks noChangeArrowheads="1"/>
          </p:cNvSpPr>
          <p:nvPr/>
        </p:nvSpPr>
        <p:spPr bwMode="auto">
          <a:xfrm>
            <a:off x="5410200" y="20574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LongArray[0]</a:t>
            </a:r>
          </a:p>
        </p:txBody>
      </p:sp>
      <p:sp>
        <p:nvSpPr>
          <p:cNvPr id="72749" name="Rectangle 43"/>
          <p:cNvSpPr>
            <a:spLocks noChangeArrowheads="1"/>
          </p:cNvSpPr>
          <p:nvPr/>
        </p:nvSpPr>
        <p:spPr bwMode="auto">
          <a:xfrm>
            <a:off x="5410200" y="23622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LongArray[1]</a:t>
            </a:r>
          </a:p>
        </p:txBody>
      </p:sp>
      <p:sp>
        <p:nvSpPr>
          <p:cNvPr id="72750" name="Rectangle 44"/>
          <p:cNvSpPr>
            <a:spLocks noChangeArrowheads="1"/>
          </p:cNvSpPr>
          <p:nvPr/>
        </p:nvSpPr>
        <p:spPr bwMode="auto">
          <a:xfrm>
            <a:off x="5410200" y="27432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a:t>
            </a:r>
          </a:p>
        </p:txBody>
      </p:sp>
      <p:sp>
        <p:nvSpPr>
          <p:cNvPr id="72751" name="Rectangle 45"/>
          <p:cNvSpPr>
            <a:spLocks noChangeArrowheads="1"/>
          </p:cNvSpPr>
          <p:nvPr/>
        </p:nvSpPr>
        <p:spPr bwMode="auto">
          <a:xfrm>
            <a:off x="5334000" y="4953000"/>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LongArray[23]</a:t>
            </a:r>
          </a:p>
        </p:txBody>
      </p:sp>
      <p:sp>
        <p:nvSpPr>
          <p:cNvPr id="72752" name="Rectangle 46"/>
          <p:cNvSpPr>
            <a:spLocks noChangeArrowheads="1"/>
          </p:cNvSpPr>
          <p:nvPr/>
        </p:nvSpPr>
        <p:spPr bwMode="auto">
          <a:xfrm>
            <a:off x="5334000" y="5334000"/>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LongArray[24]</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4"/>
          <p:cNvSpPr>
            <a:spLocks noGrp="1"/>
          </p:cNvSpPr>
          <p:nvPr>
            <p:ph type="ftr" sz="quarter" idx="11"/>
          </p:nvPr>
        </p:nvSpPr>
        <p:spPr/>
        <p:txBody>
          <a:bodyPr/>
          <a:lstStyle/>
          <a:p>
            <a:pPr>
              <a:defRPr/>
            </a:pPr>
            <a:r>
              <a:rPr lang="en-US"/>
              <a:t>Copyright @ 2007 Real Time College</a:t>
            </a:r>
          </a:p>
        </p:txBody>
      </p:sp>
      <p:sp>
        <p:nvSpPr>
          <p:cNvPr id="737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43EBFDE-FCAD-4DF9-823A-706572964D35}" type="slidenum">
              <a:rPr lang="he-IL" sz="1200" smtClean="0">
                <a:solidFill>
                  <a:srgbClr val="898989"/>
                </a:solidFill>
                <a:cs typeface="Arial" pitchFamily="34" charset="0"/>
              </a:rPr>
              <a:pPr eaLnBrk="1" hangingPunct="1"/>
              <a:t>94</a:t>
            </a:fld>
            <a:endParaRPr lang="en-US" sz="1200" smtClean="0">
              <a:solidFill>
                <a:srgbClr val="898989"/>
              </a:solidFill>
            </a:endParaRPr>
          </a:p>
        </p:txBody>
      </p:sp>
      <p:sp>
        <p:nvSpPr>
          <p:cNvPr id="73732" name="Rectangle 2"/>
          <p:cNvSpPr>
            <a:spLocks noChangeArrowheads="1"/>
          </p:cNvSpPr>
          <p:nvPr/>
        </p:nvSpPr>
        <p:spPr bwMode="auto">
          <a:xfrm>
            <a:off x="457200" y="42703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What Is an Array </a:t>
            </a:r>
            <a:r>
              <a:rPr lang="en-US" sz="2400" b="1">
                <a:latin typeface="Times New Roman" pitchFamily="18" charset="0"/>
              </a:rPr>
              <a:t>(2)</a:t>
            </a:r>
            <a:r>
              <a:rPr lang="en-US" sz="3600" b="1">
                <a:latin typeface="Times New Roman" pitchFamily="18" charset="0"/>
              </a:rPr>
              <a:t>?</a:t>
            </a:r>
          </a:p>
        </p:txBody>
      </p:sp>
      <p:sp>
        <p:nvSpPr>
          <p:cNvPr id="73733" name="Rectangle 3"/>
          <p:cNvSpPr>
            <a:spLocks noChangeArrowheads="1"/>
          </p:cNvSpPr>
          <p:nvPr/>
        </p:nvSpPr>
        <p:spPr bwMode="auto">
          <a:xfrm>
            <a:off x="457200" y="1524000"/>
            <a:ext cx="5122912"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rtl="0" eaLnBrk="0" hangingPunct="0">
              <a:spcBef>
                <a:spcPct val="50000"/>
              </a:spcBef>
            </a:pPr>
            <a:r>
              <a:rPr lang="en-US" sz="1800" dirty="0">
                <a:solidFill>
                  <a:srgbClr val="000000"/>
                </a:solidFill>
                <a:latin typeface="Times New Roman" pitchFamily="18" charset="0"/>
              </a:rPr>
              <a:t>Referring to </a:t>
            </a:r>
            <a:r>
              <a:rPr lang="en-US" sz="1800" dirty="0" err="1">
                <a:solidFill>
                  <a:srgbClr val="000000"/>
                </a:solidFill>
                <a:latin typeface="Times New Roman" pitchFamily="18" charset="0"/>
              </a:rPr>
              <a:t>LongArray</a:t>
            </a:r>
            <a:r>
              <a:rPr lang="en-US" sz="1800" dirty="0">
                <a:solidFill>
                  <a:srgbClr val="000000"/>
                </a:solidFill>
                <a:latin typeface="Times New Roman" pitchFamily="18" charset="0"/>
              </a:rPr>
              <a:t> is a reference to an address in memory (similar to any variable),</a:t>
            </a:r>
          </a:p>
          <a:p>
            <a:pPr rtl="0" eaLnBrk="0" hangingPunct="0">
              <a:spcBef>
                <a:spcPct val="50000"/>
              </a:spcBef>
            </a:pPr>
            <a:r>
              <a:rPr lang="en-US" sz="1800" dirty="0">
                <a:solidFill>
                  <a:srgbClr val="000000"/>
                </a:solidFill>
                <a:latin typeface="Times New Roman" pitchFamily="18" charset="0"/>
              </a:rPr>
              <a:t>However, </a:t>
            </a:r>
            <a:r>
              <a:rPr lang="en-US" sz="1800" dirty="0" err="1">
                <a:solidFill>
                  <a:srgbClr val="0066FF"/>
                </a:solidFill>
                <a:latin typeface="Courier New" pitchFamily="49" charset="0"/>
              </a:rPr>
              <a:t>LongArray</a:t>
            </a:r>
            <a:r>
              <a:rPr lang="en-US" sz="1800" dirty="0">
                <a:solidFill>
                  <a:srgbClr val="0066FF"/>
                </a:solidFill>
                <a:latin typeface="Courier New" pitchFamily="49" charset="0"/>
              </a:rPr>
              <a:t> </a:t>
            </a:r>
            <a:r>
              <a:rPr lang="en-US" sz="1800" dirty="0">
                <a:solidFill>
                  <a:srgbClr val="000000"/>
                </a:solidFill>
                <a:latin typeface="Times New Roman" pitchFamily="18" charset="0"/>
              </a:rPr>
              <a:t>is an address, not a value of a type. Which means:</a:t>
            </a:r>
          </a:p>
          <a:p>
            <a:pPr rtl="0" eaLnBrk="0" hangingPunct="0">
              <a:spcBef>
                <a:spcPct val="50000"/>
              </a:spcBef>
            </a:pPr>
            <a:endParaRPr lang="en-US" sz="1800" dirty="0">
              <a:solidFill>
                <a:srgbClr val="0066FF"/>
              </a:solidFill>
              <a:latin typeface="Courier New" pitchFamily="49" charset="0"/>
            </a:endParaRPr>
          </a:p>
          <a:p>
            <a:pPr rtl="0" eaLnBrk="0" hangingPunct="0">
              <a:spcBef>
                <a:spcPct val="50000"/>
              </a:spcBef>
            </a:pPr>
            <a:r>
              <a:rPr lang="en-US" sz="1800" dirty="0" err="1">
                <a:solidFill>
                  <a:srgbClr val="0066FF"/>
                </a:solidFill>
                <a:latin typeface="Courier New" pitchFamily="49" charset="0"/>
              </a:rPr>
              <a:t>LongArray</a:t>
            </a:r>
            <a:r>
              <a:rPr lang="en-US" sz="1800" dirty="0">
                <a:solidFill>
                  <a:srgbClr val="0066FF"/>
                </a:solidFill>
                <a:latin typeface="Courier New" pitchFamily="49" charset="0"/>
              </a:rPr>
              <a:t> </a:t>
            </a:r>
            <a:r>
              <a:rPr lang="en-US" sz="1800" dirty="0">
                <a:solidFill>
                  <a:srgbClr val="000000"/>
                </a:solidFill>
                <a:latin typeface="Times New Roman" pitchFamily="18" charset="0"/>
              </a:rPr>
              <a:t>equals </a:t>
            </a:r>
            <a:r>
              <a:rPr lang="en-US" sz="1800" dirty="0">
                <a:solidFill>
                  <a:srgbClr val="0066FF"/>
                </a:solidFill>
                <a:latin typeface="Courier New" pitchFamily="49" charset="0"/>
              </a:rPr>
              <a:t>&amp;</a:t>
            </a:r>
            <a:r>
              <a:rPr lang="en-US" sz="1800" dirty="0" err="1">
                <a:solidFill>
                  <a:srgbClr val="0066FF"/>
                </a:solidFill>
                <a:latin typeface="Courier New" pitchFamily="49" charset="0"/>
              </a:rPr>
              <a:t>LongArray</a:t>
            </a:r>
            <a:r>
              <a:rPr lang="en-US" sz="1800" dirty="0">
                <a:solidFill>
                  <a:srgbClr val="0066FF"/>
                </a:solidFill>
                <a:latin typeface="Courier New" pitchFamily="49" charset="0"/>
              </a:rPr>
              <a:t> </a:t>
            </a:r>
            <a:r>
              <a:rPr lang="en-US" sz="1800" dirty="0">
                <a:solidFill>
                  <a:srgbClr val="000000"/>
                </a:solidFill>
                <a:latin typeface="Times New Roman" pitchFamily="18" charset="0"/>
              </a:rPr>
              <a:t>which is an address in memory (0xf0…)</a:t>
            </a:r>
            <a:endParaRPr lang="en-US" sz="1800" dirty="0">
              <a:solidFill>
                <a:srgbClr val="0066FF"/>
              </a:solidFill>
              <a:latin typeface="Courier New" pitchFamily="49" charset="0"/>
            </a:endParaRPr>
          </a:p>
          <a:p>
            <a:pPr rtl="0" eaLnBrk="0" hangingPunct="0">
              <a:spcBef>
                <a:spcPct val="50000"/>
              </a:spcBef>
            </a:pPr>
            <a:endParaRPr lang="en-US" sz="1800" dirty="0">
              <a:solidFill>
                <a:srgbClr val="000000"/>
              </a:solidFill>
              <a:latin typeface="Times New Roman" pitchFamily="18" charset="0"/>
            </a:endParaRPr>
          </a:p>
          <a:p>
            <a:pPr rtl="0" eaLnBrk="0" hangingPunct="0">
              <a:spcBef>
                <a:spcPct val="50000"/>
              </a:spcBef>
            </a:pPr>
            <a:r>
              <a:rPr lang="en-US" sz="1800" dirty="0">
                <a:solidFill>
                  <a:srgbClr val="000000"/>
                </a:solidFill>
                <a:latin typeface="Times New Roman" pitchFamily="18" charset="0"/>
              </a:rPr>
              <a:t>You can print that address by printing it:</a:t>
            </a:r>
          </a:p>
          <a:p>
            <a:pPr rtl="0" eaLnBrk="0" hangingPunct="0">
              <a:spcBef>
                <a:spcPct val="50000"/>
              </a:spcBef>
            </a:pPr>
            <a:r>
              <a:rPr lang="en-US" sz="1800" dirty="0" err="1">
                <a:solidFill>
                  <a:srgbClr val="0066FF"/>
                </a:solidFill>
                <a:latin typeface="Courier New" pitchFamily="49" charset="0"/>
              </a:rPr>
              <a:t>Printf</a:t>
            </a:r>
            <a:r>
              <a:rPr lang="en-US" sz="1800" dirty="0">
                <a:solidFill>
                  <a:srgbClr val="0066FF"/>
                </a:solidFill>
                <a:latin typeface="Courier New" pitchFamily="49" charset="0"/>
              </a:rPr>
              <a:t>(“%p”, </a:t>
            </a:r>
            <a:r>
              <a:rPr lang="en-US" sz="1800" dirty="0" err="1">
                <a:solidFill>
                  <a:srgbClr val="0066FF"/>
                </a:solidFill>
                <a:latin typeface="Courier New" pitchFamily="49" charset="0"/>
              </a:rPr>
              <a:t>LongArray</a:t>
            </a:r>
            <a:r>
              <a:rPr lang="en-US" sz="1800" dirty="0" smtClean="0">
                <a:solidFill>
                  <a:srgbClr val="0066FF"/>
                </a:solidFill>
                <a:latin typeface="Courier New" pitchFamily="49" charset="0"/>
              </a:rPr>
              <a:t>);</a:t>
            </a:r>
          </a:p>
          <a:p>
            <a:pPr rtl="0" eaLnBrk="0" hangingPunct="0">
              <a:spcBef>
                <a:spcPct val="50000"/>
              </a:spcBef>
            </a:pPr>
            <a:endParaRPr lang="en-US" sz="1800" dirty="0" smtClean="0">
              <a:solidFill>
                <a:srgbClr val="0066FF"/>
              </a:solidFill>
              <a:latin typeface="Courier New" pitchFamily="49" charset="0"/>
            </a:endParaRPr>
          </a:p>
          <a:p>
            <a:pPr rtl="0" eaLnBrk="0" hangingPunct="0">
              <a:spcBef>
                <a:spcPct val="50000"/>
              </a:spcBef>
            </a:pPr>
            <a:r>
              <a:rPr lang="en-US" sz="1800" dirty="0">
                <a:solidFill>
                  <a:srgbClr val="000000"/>
                </a:solidFill>
                <a:latin typeface="Times New Roman" pitchFamily="18" charset="0"/>
              </a:rPr>
              <a:t>You </a:t>
            </a:r>
            <a:r>
              <a:rPr lang="en-US" sz="1800" dirty="0" smtClean="0">
                <a:solidFill>
                  <a:srgbClr val="000000"/>
                </a:solidFill>
                <a:latin typeface="Times New Roman" pitchFamily="18" charset="0"/>
              </a:rPr>
              <a:t>can also </a:t>
            </a:r>
            <a:r>
              <a:rPr lang="en-US" sz="1800" dirty="0">
                <a:solidFill>
                  <a:srgbClr val="000000"/>
                </a:solidFill>
                <a:latin typeface="Times New Roman" pitchFamily="18" charset="0"/>
              </a:rPr>
              <a:t>print </a:t>
            </a:r>
            <a:r>
              <a:rPr lang="en-US" sz="1800" dirty="0" smtClean="0">
                <a:solidFill>
                  <a:srgbClr val="000000"/>
                </a:solidFill>
                <a:latin typeface="Times New Roman" pitchFamily="18" charset="0"/>
              </a:rPr>
              <a:t>an address of a specific element:</a:t>
            </a:r>
            <a:endParaRPr lang="en-US" sz="1800" dirty="0">
              <a:solidFill>
                <a:srgbClr val="000000"/>
              </a:solidFill>
              <a:latin typeface="Times New Roman" pitchFamily="18" charset="0"/>
            </a:endParaRPr>
          </a:p>
          <a:p>
            <a:pPr rtl="0" eaLnBrk="0" hangingPunct="0">
              <a:spcBef>
                <a:spcPct val="50000"/>
              </a:spcBef>
            </a:pPr>
            <a:r>
              <a:rPr lang="en-US" sz="1800" dirty="0" err="1">
                <a:solidFill>
                  <a:srgbClr val="0066FF"/>
                </a:solidFill>
                <a:latin typeface="Courier New" pitchFamily="49" charset="0"/>
              </a:rPr>
              <a:t>Printf</a:t>
            </a:r>
            <a:r>
              <a:rPr lang="en-US" sz="1800" dirty="0">
                <a:solidFill>
                  <a:srgbClr val="0066FF"/>
                </a:solidFill>
                <a:latin typeface="Courier New" pitchFamily="49" charset="0"/>
              </a:rPr>
              <a:t>(“%p”, </a:t>
            </a:r>
            <a:r>
              <a:rPr lang="en-US" sz="1800" dirty="0" smtClean="0">
                <a:solidFill>
                  <a:srgbClr val="0066FF"/>
                </a:solidFill>
                <a:latin typeface="Courier New" pitchFamily="49" charset="0"/>
              </a:rPr>
              <a:t>&amp;</a:t>
            </a:r>
            <a:r>
              <a:rPr lang="en-US" sz="1800" dirty="0" err="1" smtClean="0">
                <a:solidFill>
                  <a:srgbClr val="0066FF"/>
                </a:solidFill>
                <a:latin typeface="Courier New" pitchFamily="49" charset="0"/>
              </a:rPr>
              <a:t>LongArray</a:t>
            </a:r>
            <a:r>
              <a:rPr lang="en-US" sz="1800" dirty="0" smtClean="0">
                <a:solidFill>
                  <a:srgbClr val="0066FF"/>
                </a:solidFill>
                <a:latin typeface="Courier New" pitchFamily="49" charset="0"/>
              </a:rPr>
              <a:t>[2]);</a:t>
            </a:r>
            <a:endParaRPr lang="en-US" sz="1800" dirty="0">
              <a:solidFill>
                <a:srgbClr val="0066FF"/>
              </a:solidFill>
              <a:latin typeface="Courier New" pitchFamily="49" charset="0"/>
            </a:endParaRPr>
          </a:p>
        </p:txBody>
      </p:sp>
      <p:graphicFrame>
        <p:nvGraphicFramePr>
          <p:cNvPr id="844804" name="Group 4"/>
          <p:cNvGraphicFramePr>
            <a:graphicFrameLocks noGrp="1"/>
          </p:cNvGraphicFramePr>
          <p:nvPr/>
        </p:nvGraphicFramePr>
        <p:xfrm>
          <a:off x="6781800" y="1600200"/>
          <a:ext cx="2133600" cy="4116388"/>
        </p:xfrm>
        <a:graphic>
          <a:graphicData uri="http://schemas.openxmlformats.org/drawingml/2006/table">
            <a:tbl>
              <a:tblPr/>
              <a:tblGrid>
                <a:gridCol w="1066800"/>
                <a:gridCol w="1066800"/>
              </a:tblGrid>
              <a:tr h="47938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Addr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Element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527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0xf0</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1st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28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2nd</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0xf8</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3th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78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24th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25th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772" name="Rectangle 42"/>
          <p:cNvSpPr>
            <a:spLocks noChangeArrowheads="1"/>
          </p:cNvSpPr>
          <p:nvPr/>
        </p:nvSpPr>
        <p:spPr bwMode="auto">
          <a:xfrm>
            <a:off x="5410200" y="20574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LongArray[0]</a:t>
            </a:r>
          </a:p>
        </p:txBody>
      </p:sp>
      <p:sp>
        <p:nvSpPr>
          <p:cNvPr id="73773" name="Rectangle 43"/>
          <p:cNvSpPr>
            <a:spLocks noChangeArrowheads="1"/>
          </p:cNvSpPr>
          <p:nvPr/>
        </p:nvSpPr>
        <p:spPr bwMode="auto">
          <a:xfrm>
            <a:off x="5410200" y="23622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LongArray[1]</a:t>
            </a:r>
          </a:p>
        </p:txBody>
      </p:sp>
      <p:sp>
        <p:nvSpPr>
          <p:cNvPr id="73774" name="Rectangle 44"/>
          <p:cNvSpPr>
            <a:spLocks noChangeArrowheads="1"/>
          </p:cNvSpPr>
          <p:nvPr/>
        </p:nvSpPr>
        <p:spPr bwMode="auto">
          <a:xfrm>
            <a:off x="5410200" y="27432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a:t>
            </a:r>
          </a:p>
        </p:txBody>
      </p:sp>
      <p:sp>
        <p:nvSpPr>
          <p:cNvPr id="73775" name="Rectangle 45"/>
          <p:cNvSpPr>
            <a:spLocks noChangeArrowheads="1"/>
          </p:cNvSpPr>
          <p:nvPr/>
        </p:nvSpPr>
        <p:spPr bwMode="auto">
          <a:xfrm>
            <a:off x="5334000" y="4953000"/>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LongArray[23]</a:t>
            </a:r>
          </a:p>
        </p:txBody>
      </p:sp>
      <p:sp>
        <p:nvSpPr>
          <p:cNvPr id="73776" name="Rectangle 46"/>
          <p:cNvSpPr>
            <a:spLocks noChangeArrowheads="1"/>
          </p:cNvSpPr>
          <p:nvPr/>
        </p:nvSpPr>
        <p:spPr bwMode="auto">
          <a:xfrm>
            <a:off x="5334000" y="5334000"/>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LongArray[24]</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pPr>
              <a:defRPr/>
            </a:pPr>
            <a:r>
              <a:rPr lang="en-US"/>
              <a:t>Copyright @ 2007 Real Time College</a:t>
            </a:r>
          </a:p>
        </p:txBody>
      </p:sp>
      <p:sp>
        <p:nvSpPr>
          <p:cNvPr id="747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47879C69-8EFF-4D11-AF44-838885AD61F8}" type="slidenum">
              <a:rPr lang="he-IL" sz="1200" smtClean="0">
                <a:solidFill>
                  <a:srgbClr val="898989"/>
                </a:solidFill>
                <a:cs typeface="Arial" pitchFamily="34" charset="0"/>
              </a:rPr>
              <a:pPr eaLnBrk="1" hangingPunct="1"/>
              <a:t>95</a:t>
            </a:fld>
            <a:endParaRPr lang="en-US" sz="1200" smtClean="0">
              <a:solidFill>
                <a:srgbClr val="898989"/>
              </a:solidFill>
            </a:endParaRPr>
          </a:p>
        </p:txBody>
      </p:sp>
      <p:sp>
        <p:nvSpPr>
          <p:cNvPr id="74756" name="Rectangle 2"/>
          <p:cNvSpPr>
            <a:spLocks noChangeArrowheads="1"/>
          </p:cNvSpPr>
          <p:nvPr/>
        </p:nvSpPr>
        <p:spPr bwMode="auto">
          <a:xfrm>
            <a:off x="457200" y="360363"/>
            <a:ext cx="487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What Is an Array</a:t>
            </a:r>
            <a:r>
              <a:rPr lang="en-US" sz="2400" b="1">
                <a:latin typeface="Times New Roman" pitchFamily="18" charset="0"/>
              </a:rPr>
              <a:t>(3)</a:t>
            </a:r>
            <a:r>
              <a:rPr lang="en-US" sz="3600" b="1">
                <a:latin typeface="Times New Roman" pitchFamily="18" charset="0"/>
              </a:rPr>
              <a:t>?</a:t>
            </a:r>
          </a:p>
        </p:txBody>
      </p:sp>
      <p:sp>
        <p:nvSpPr>
          <p:cNvPr id="74757" name="Rectangle 3"/>
          <p:cNvSpPr>
            <a:spLocks noChangeArrowheads="1"/>
          </p:cNvSpPr>
          <p:nvPr/>
        </p:nvSpPr>
        <p:spPr bwMode="auto">
          <a:xfrm>
            <a:off x="609600" y="1524000"/>
            <a:ext cx="5029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spcBef>
                <a:spcPct val="50000"/>
              </a:spcBef>
            </a:pPr>
            <a:r>
              <a:rPr lang="en-US" sz="1800" dirty="0">
                <a:solidFill>
                  <a:srgbClr val="000000"/>
                </a:solidFill>
                <a:latin typeface="Times New Roman" pitchFamily="18" charset="0"/>
              </a:rPr>
              <a:t>You access each of the array elements by using their index.</a:t>
            </a:r>
          </a:p>
          <a:p>
            <a:pPr rtl="0" eaLnBrk="0" hangingPunct="0">
              <a:spcBef>
                <a:spcPct val="50000"/>
              </a:spcBef>
            </a:pPr>
            <a:r>
              <a:rPr lang="en-US" sz="1800" dirty="0">
                <a:solidFill>
                  <a:srgbClr val="000000"/>
                </a:solidFill>
                <a:latin typeface="Times New Roman" pitchFamily="18" charset="0"/>
              </a:rPr>
              <a:t> the first array element is </a:t>
            </a:r>
            <a:r>
              <a:rPr lang="en-US" sz="1800" i="1" dirty="0" err="1">
                <a:solidFill>
                  <a:srgbClr val="0066FF"/>
                </a:solidFill>
                <a:latin typeface="Courier New" pitchFamily="49" charset="0"/>
              </a:rPr>
              <a:t>LongArray</a:t>
            </a:r>
            <a:r>
              <a:rPr lang="en-US" sz="1800" i="1" dirty="0">
                <a:solidFill>
                  <a:srgbClr val="0066FF"/>
                </a:solidFill>
                <a:latin typeface="Courier New" pitchFamily="49" charset="0"/>
              </a:rPr>
              <a:t>[0]</a:t>
            </a:r>
            <a:r>
              <a:rPr lang="en-US" sz="1800" dirty="0">
                <a:solidFill>
                  <a:srgbClr val="000000"/>
                </a:solidFill>
                <a:latin typeface="Times New Roman" pitchFamily="18" charset="0"/>
              </a:rPr>
              <a:t>, </a:t>
            </a:r>
            <a:r>
              <a:rPr lang="en-US" sz="1800" i="1" dirty="0" err="1">
                <a:solidFill>
                  <a:srgbClr val="0066FF"/>
                </a:solidFill>
                <a:latin typeface="Courier New" pitchFamily="49" charset="0"/>
              </a:rPr>
              <a:t>LongArray</a:t>
            </a:r>
            <a:r>
              <a:rPr lang="en-US" sz="1800" i="1" dirty="0">
                <a:solidFill>
                  <a:srgbClr val="0066FF"/>
                </a:solidFill>
                <a:latin typeface="Courier New" pitchFamily="49" charset="0"/>
              </a:rPr>
              <a:t>[1]</a:t>
            </a:r>
            <a:r>
              <a:rPr lang="en-US" sz="1800" dirty="0">
                <a:solidFill>
                  <a:srgbClr val="000000"/>
                </a:solidFill>
                <a:latin typeface="Courier New" pitchFamily="49" charset="0"/>
              </a:rPr>
              <a:t> is </a:t>
            </a:r>
            <a:r>
              <a:rPr lang="en-US" sz="1800" dirty="0">
                <a:solidFill>
                  <a:srgbClr val="000000"/>
                </a:solidFill>
                <a:latin typeface="Times New Roman" pitchFamily="18" charset="0"/>
              </a:rPr>
              <a:t>the second, and so on.</a:t>
            </a:r>
          </a:p>
          <a:p>
            <a:pPr rtl="0" eaLnBrk="0" hangingPunct="0">
              <a:spcBef>
                <a:spcPct val="50000"/>
              </a:spcBef>
            </a:pPr>
            <a:endParaRPr lang="en-US" sz="1800" dirty="0">
              <a:solidFill>
                <a:srgbClr val="0066FF"/>
              </a:solidFill>
            </a:endParaRPr>
          </a:p>
          <a:p>
            <a:pPr rtl="0" eaLnBrk="0" hangingPunct="0">
              <a:spcBef>
                <a:spcPct val="50000"/>
              </a:spcBef>
            </a:pPr>
            <a:r>
              <a:rPr lang="en-US" sz="1800" dirty="0">
                <a:solidFill>
                  <a:srgbClr val="0066FF"/>
                </a:solidFill>
              </a:rPr>
              <a:t>long </a:t>
            </a:r>
            <a:r>
              <a:rPr lang="en-US" sz="1800" dirty="0" err="1">
                <a:solidFill>
                  <a:srgbClr val="0066FF"/>
                </a:solidFill>
              </a:rPr>
              <a:t>LongArray</a:t>
            </a:r>
            <a:r>
              <a:rPr lang="en-US" sz="1800" dirty="0">
                <a:solidFill>
                  <a:srgbClr val="0066FF"/>
                </a:solidFill>
              </a:rPr>
              <a:t>[25]; // declaration</a:t>
            </a:r>
          </a:p>
          <a:p>
            <a:pPr rtl="0" eaLnBrk="0" hangingPunct="0">
              <a:spcBef>
                <a:spcPct val="50000"/>
              </a:spcBef>
            </a:pPr>
            <a:r>
              <a:rPr lang="en-US" sz="1800" dirty="0"/>
              <a:t>For this declaration the existing elements are </a:t>
            </a:r>
            <a:r>
              <a:rPr lang="en-US" sz="1800" i="1" dirty="0" err="1">
                <a:solidFill>
                  <a:srgbClr val="0066FF"/>
                </a:solidFill>
              </a:rPr>
              <a:t>LongArray</a:t>
            </a:r>
            <a:r>
              <a:rPr lang="en-US" sz="1800" i="1" dirty="0">
                <a:solidFill>
                  <a:srgbClr val="0066FF"/>
                </a:solidFill>
              </a:rPr>
              <a:t>[0] - </a:t>
            </a:r>
            <a:r>
              <a:rPr lang="en-US" sz="1800" i="1" dirty="0" err="1">
                <a:solidFill>
                  <a:srgbClr val="0066FF"/>
                </a:solidFill>
              </a:rPr>
              <a:t>LongArray</a:t>
            </a:r>
            <a:r>
              <a:rPr lang="en-US" sz="1800" i="1" dirty="0">
                <a:solidFill>
                  <a:srgbClr val="0066FF"/>
                </a:solidFill>
              </a:rPr>
              <a:t>[24]</a:t>
            </a:r>
            <a:r>
              <a:rPr lang="en-US" sz="1800" dirty="0"/>
              <a:t>,   </a:t>
            </a:r>
          </a:p>
          <a:p>
            <a:pPr rtl="0" eaLnBrk="0" hangingPunct="0">
              <a:spcBef>
                <a:spcPct val="50000"/>
              </a:spcBef>
            </a:pPr>
            <a:r>
              <a:rPr lang="en-US" sz="1800" dirty="0"/>
              <a:t>        </a:t>
            </a:r>
            <a:r>
              <a:rPr lang="en-US" sz="1800" b="1" dirty="0" err="1">
                <a:solidFill>
                  <a:schemeClr val="accent2"/>
                </a:solidFill>
              </a:rPr>
              <a:t>LongArray</a:t>
            </a:r>
            <a:r>
              <a:rPr lang="en-US" sz="1800" b="1" dirty="0">
                <a:solidFill>
                  <a:schemeClr val="accent2"/>
                </a:solidFill>
              </a:rPr>
              <a:t>[25]</a:t>
            </a:r>
            <a:r>
              <a:rPr lang="en-US" sz="1800" dirty="0"/>
              <a:t> – </a:t>
            </a:r>
            <a:r>
              <a:rPr lang="en-US" sz="1800" b="1" dirty="0">
                <a:solidFill>
                  <a:schemeClr val="accent2"/>
                </a:solidFill>
              </a:rPr>
              <a:t>DOESN’T EXIST!</a:t>
            </a:r>
          </a:p>
          <a:p>
            <a:pPr rtl="0" eaLnBrk="0" hangingPunct="0">
              <a:spcBef>
                <a:spcPct val="50000"/>
              </a:spcBef>
            </a:pPr>
            <a:endParaRPr lang="en-US" sz="1800" dirty="0">
              <a:solidFill>
                <a:srgbClr val="000000"/>
              </a:solidFill>
              <a:latin typeface="Times New Roman" pitchFamily="18" charset="0"/>
            </a:endParaRPr>
          </a:p>
          <a:p>
            <a:pPr rtl="0" eaLnBrk="0" hangingPunct="0">
              <a:spcBef>
                <a:spcPct val="50000"/>
              </a:spcBef>
            </a:pPr>
            <a:r>
              <a:rPr lang="en-US" sz="1800" dirty="0" smtClean="0">
                <a:solidFill>
                  <a:srgbClr val="0066FF"/>
                </a:solidFill>
              </a:rPr>
              <a:t>This is something you need to be aware of, </a:t>
            </a:r>
          </a:p>
          <a:p>
            <a:pPr rtl="0" eaLnBrk="0" hangingPunct="0">
              <a:spcBef>
                <a:spcPct val="50000"/>
              </a:spcBef>
            </a:pPr>
            <a:r>
              <a:rPr lang="en-US" sz="1800" dirty="0" smtClean="0">
                <a:solidFill>
                  <a:srgbClr val="FF0000"/>
                </a:solidFill>
              </a:rPr>
              <a:t>C will let you access that element !!</a:t>
            </a:r>
            <a:endParaRPr lang="en-US" sz="1800" dirty="0">
              <a:solidFill>
                <a:srgbClr val="FF0000"/>
              </a:solidFill>
            </a:endParaRPr>
          </a:p>
        </p:txBody>
      </p:sp>
      <p:sp>
        <p:nvSpPr>
          <p:cNvPr id="74758" name="Rectangle 4"/>
          <p:cNvSpPr>
            <a:spLocks noChangeArrowheads="1"/>
          </p:cNvSpPr>
          <p:nvPr/>
        </p:nvSpPr>
        <p:spPr bwMode="auto">
          <a:xfrm>
            <a:off x="6096000" y="5943600"/>
            <a:ext cx="2852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FF0000"/>
                </a:solidFill>
              </a:rPr>
              <a:t> **8.1. Using an integer array.</a:t>
            </a:r>
          </a:p>
        </p:txBody>
      </p:sp>
      <p:graphicFrame>
        <p:nvGraphicFramePr>
          <p:cNvPr id="846853" name="Group 5"/>
          <p:cNvGraphicFramePr>
            <a:graphicFrameLocks noGrp="1"/>
          </p:cNvGraphicFramePr>
          <p:nvPr/>
        </p:nvGraphicFramePr>
        <p:xfrm>
          <a:off x="6934200" y="1752600"/>
          <a:ext cx="2133600" cy="4116388"/>
        </p:xfrm>
        <a:graphic>
          <a:graphicData uri="http://schemas.openxmlformats.org/drawingml/2006/table">
            <a:tbl>
              <a:tblPr/>
              <a:tblGrid>
                <a:gridCol w="1066800"/>
                <a:gridCol w="1066800"/>
              </a:tblGrid>
              <a:tr h="47938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Addr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Element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527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0xf0</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1st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28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2nd</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0xf8</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3th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78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24th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25th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797" name="Rectangle 43"/>
          <p:cNvSpPr>
            <a:spLocks noChangeArrowheads="1"/>
          </p:cNvSpPr>
          <p:nvPr/>
        </p:nvSpPr>
        <p:spPr bwMode="auto">
          <a:xfrm>
            <a:off x="5486400" y="21336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LongArray[0]</a:t>
            </a:r>
          </a:p>
        </p:txBody>
      </p:sp>
      <p:sp>
        <p:nvSpPr>
          <p:cNvPr id="74798" name="Rectangle 44"/>
          <p:cNvSpPr>
            <a:spLocks noChangeArrowheads="1"/>
          </p:cNvSpPr>
          <p:nvPr/>
        </p:nvSpPr>
        <p:spPr bwMode="auto">
          <a:xfrm>
            <a:off x="5486400" y="24384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LongArray[1]</a:t>
            </a:r>
          </a:p>
        </p:txBody>
      </p:sp>
      <p:sp>
        <p:nvSpPr>
          <p:cNvPr id="74799" name="Rectangle 45"/>
          <p:cNvSpPr>
            <a:spLocks noChangeArrowheads="1"/>
          </p:cNvSpPr>
          <p:nvPr/>
        </p:nvSpPr>
        <p:spPr bwMode="auto">
          <a:xfrm>
            <a:off x="5486400" y="28194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a:t>
            </a:r>
          </a:p>
        </p:txBody>
      </p:sp>
      <p:sp>
        <p:nvSpPr>
          <p:cNvPr id="74800" name="Rectangle 46"/>
          <p:cNvSpPr>
            <a:spLocks noChangeArrowheads="1"/>
          </p:cNvSpPr>
          <p:nvPr/>
        </p:nvSpPr>
        <p:spPr bwMode="auto">
          <a:xfrm>
            <a:off x="5410200" y="5029200"/>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LongArray[23]</a:t>
            </a:r>
          </a:p>
        </p:txBody>
      </p:sp>
      <p:sp>
        <p:nvSpPr>
          <p:cNvPr id="74801" name="Rectangle 47"/>
          <p:cNvSpPr>
            <a:spLocks noChangeArrowheads="1"/>
          </p:cNvSpPr>
          <p:nvPr/>
        </p:nvSpPr>
        <p:spPr bwMode="auto">
          <a:xfrm>
            <a:off x="5410200" y="5410200"/>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LongArray[24]</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4"/>
          <p:cNvSpPr>
            <a:spLocks noGrp="1"/>
          </p:cNvSpPr>
          <p:nvPr>
            <p:ph type="ftr" sz="quarter" idx="11"/>
          </p:nvPr>
        </p:nvSpPr>
        <p:spPr/>
        <p:txBody>
          <a:bodyPr/>
          <a:lstStyle/>
          <a:p>
            <a:pPr>
              <a:defRPr/>
            </a:pPr>
            <a:r>
              <a:rPr lang="en-US"/>
              <a:t>Copyright @ 2007 Real Time College</a:t>
            </a:r>
          </a:p>
        </p:txBody>
      </p:sp>
      <p:sp>
        <p:nvSpPr>
          <p:cNvPr id="757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161F7758-220F-42AD-BF63-68999E2F5CD8}" type="slidenum">
              <a:rPr lang="he-IL" sz="1200" smtClean="0">
                <a:solidFill>
                  <a:srgbClr val="898989"/>
                </a:solidFill>
                <a:cs typeface="Arial" pitchFamily="34" charset="0"/>
              </a:rPr>
              <a:pPr eaLnBrk="1" hangingPunct="1"/>
              <a:t>96</a:t>
            </a:fld>
            <a:endParaRPr lang="en-US" sz="1200" smtClean="0">
              <a:solidFill>
                <a:srgbClr val="898989"/>
              </a:solidFill>
            </a:endParaRPr>
          </a:p>
        </p:txBody>
      </p:sp>
      <p:sp>
        <p:nvSpPr>
          <p:cNvPr id="75780" name="Rectangle 2"/>
          <p:cNvSpPr>
            <a:spLocks noChangeArrowheads="1"/>
          </p:cNvSpPr>
          <p:nvPr/>
        </p:nvSpPr>
        <p:spPr bwMode="auto">
          <a:xfrm>
            <a:off x="381000" y="360363"/>
            <a:ext cx="487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What Is an Array</a:t>
            </a:r>
            <a:r>
              <a:rPr lang="en-US" sz="2400" b="1">
                <a:latin typeface="Times New Roman" pitchFamily="18" charset="0"/>
              </a:rPr>
              <a:t>(4)</a:t>
            </a:r>
            <a:r>
              <a:rPr lang="en-US" sz="3600" b="1">
                <a:latin typeface="Times New Roman" pitchFamily="18" charset="0"/>
              </a:rPr>
              <a:t>?</a:t>
            </a:r>
          </a:p>
        </p:txBody>
      </p:sp>
      <p:graphicFrame>
        <p:nvGraphicFramePr>
          <p:cNvPr id="848899" name="Group 3"/>
          <p:cNvGraphicFramePr>
            <a:graphicFrameLocks noGrp="1"/>
          </p:cNvGraphicFramePr>
          <p:nvPr/>
        </p:nvGraphicFramePr>
        <p:xfrm>
          <a:off x="6934200" y="1752600"/>
          <a:ext cx="2133600" cy="4116388"/>
        </p:xfrm>
        <a:graphic>
          <a:graphicData uri="http://schemas.openxmlformats.org/drawingml/2006/table">
            <a:tbl>
              <a:tblPr/>
              <a:tblGrid>
                <a:gridCol w="1066800"/>
                <a:gridCol w="1066800"/>
              </a:tblGrid>
              <a:tr h="479386">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Addr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Element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3527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0xf0</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1st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28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2nd</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0xf8</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3th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78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24th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095">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25th</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19" name="Rectangle 41"/>
          <p:cNvSpPr>
            <a:spLocks noChangeArrowheads="1"/>
          </p:cNvSpPr>
          <p:nvPr/>
        </p:nvSpPr>
        <p:spPr bwMode="auto">
          <a:xfrm>
            <a:off x="5562600" y="22098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LongArray[0]</a:t>
            </a:r>
          </a:p>
        </p:txBody>
      </p:sp>
      <p:sp>
        <p:nvSpPr>
          <p:cNvPr id="75820" name="Rectangle 42"/>
          <p:cNvSpPr>
            <a:spLocks noChangeArrowheads="1"/>
          </p:cNvSpPr>
          <p:nvPr/>
        </p:nvSpPr>
        <p:spPr bwMode="auto">
          <a:xfrm>
            <a:off x="5562600" y="25908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LongArray[1]</a:t>
            </a:r>
          </a:p>
        </p:txBody>
      </p:sp>
      <p:sp>
        <p:nvSpPr>
          <p:cNvPr id="75821" name="Rectangle 43"/>
          <p:cNvSpPr>
            <a:spLocks noChangeArrowheads="1"/>
          </p:cNvSpPr>
          <p:nvPr/>
        </p:nvSpPr>
        <p:spPr bwMode="auto">
          <a:xfrm>
            <a:off x="5562600" y="29718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a:t>
            </a:r>
          </a:p>
        </p:txBody>
      </p:sp>
      <p:sp>
        <p:nvSpPr>
          <p:cNvPr id="75822" name="Rectangle 44"/>
          <p:cNvSpPr>
            <a:spLocks noChangeArrowheads="1"/>
          </p:cNvSpPr>
          <p:nvPr/>
        </p:nvSpPr>
        <p:spPr bwMode="auto">
          <a:xfrm>
            <a:off x="5486400" y="5181600"/>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LongArray[23]</a:t>
            </a:r>
          </a:p>
        </p:txBody>
      </p:sp>
      <p:sp>
        <p:nvSpPr>
          <p:cNvPr id="75823" name="Rectangle 45"/>
          <p:cNvSpPr>
            <a:spLocks noChangeArrowheads="1"/>
          </p:cNvSpPr>
          <p:nvPr/>
        </p:nvSpPr>
        <p:spPr bwMode="auto">
          <a:xfrm>
            <a:off x="5486400" y="5562600"/>
            <a:ext cx="146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600">
                <a:solidFill>
                  <a:srgbClr val="0066FF"/>
                </a:solidFill>
              </a:rPr>
              <a:t>LongArray[24]</a:t>
            </a:r>
          </a:p>
        </p:txBody>
      </p:sp>
      <p:sp>
        <p:nvSpPr>
          <p:cNvPr id="75824" name="Rectangle 46"/>
          <p:cNvSpPr>
            <a:spLocks noChangeArrowheads="1"/>
          </p:cNvSpPr>
          <p:nvPr/>
        </p:nvSpPr>
        <p:spPr bwMode="auto">
          <a:xfrm>
            <a:off x="609600" y="1268760"/>
            <a:ext cx="48768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rtl="0" eaLnBrk="0" hangingPunct="0"/>
            <a:r>
              <a:rPr lang="en-US" sz="1800" b="1" u="sng" dirty="0">
                <a:solidFill>
                  <a:schemeClr val="tx2"/>
                </a:solidFill>
              </a:rPr>
              <a:t>NOTE</a:t>
            </a:r>
            <a:r>
              <a:rPr lang="en-US" sz="1800" b="1" dirty="0">
                <a:solidFill>
                  <a:schemeClr val="tx2"/>
                </a:solidFill>
              </a:rPr>
              <a:t>: </a:t>
            </a:r>
          </a:p>
          <a:p>
            <a:pPr rtl="0" eaLnBrk="0" hangingPunct="0"/>
            <a:r>
              <a:rPr lang="en-US" sz="1800" dirty="0">
                <a:solidFill>
                  <a:schemeClr val="tx2"/>
                </a:solidFill>
                <a:latin typeface="Times New Roman" pitchFamily="18" charset="0"/>
                <a:cs typeface="Times New Roman" pitchFamily="18" charset="0"/>
              </a:rPr>
              <a:t>Arrays count from 0, not from 1. This is the cause of many bugs in programs. </a:t>
            </a:r>
          </a:p>
          <a:p>
            <a:pPr rtl="0" eaLnBrk="0" hangingPunct="0"/>
            <a:endParaRPr lang="en-US" sz="1800" dirty="0">
              <a:solidFill>
                <a:schemeClr val="tx2"/>
              </a:solidFill>
              <a:latin typeface="Times New Roman" pitchFamily="18" charset="0"/>
              <a:cs typeface="Times New Roman" pitchFamily="18" charset="0"/>
            </a:endParaRPr>
          </a:p>
          <a:p>
            <a:pPr rtl="0" eaLnBrk="0" hangingPunct="0"/>
            <a:r>
              <a:rPr lang="en-US" sz="1800" dirty="0">
                <a:solidFill>
                  <a:schemeClr val="tx2"/>
                </a:solidFill>
                <a:latin typeface="Times New Roman" pitchFamily="18" charset="0"/>
                <a:cs typeface="Times New Roman" pitchFamily="18" charset="0"/>
              </a:rPr>
              <a:t>Whenever you use an array, remember that an array with 10 elements counts from </a:t>
            </a:r>
            <a:r>
              <a:rPr lang="en-US" sz="1800" dirty="0" err="1">
                <a:solidFill>
                  <a:schemeClr val="tx2"/>
                </a:solidFill>
                <a:latin typeface="Times New Roman" pitchFamily="18" charset="0"/>
                <a:cs typeface="Times New Roman" pitchFamily="18" charset="0"/>
              </a:rPr>
              <a:t>ArrayName</a:t>
            </a:r>
            <a:r>
              <a:rPr lang="en-US" sz="1800" dirty="0">
                <a:solidFill>
                  <a:schemeClr val="tx2"/>
                </a:solidFill>
                <a:latin typeface="Times New Roman" pitchFamily="18" charset="0"/>
                <a:cs typeface="Times New Roman" pitchFamily="18" charset="0"/>
              </a:rPr>
              <a:t>[0] to </a:t>
            </a:r>
            <a:r>
              <a:rPr lang="en-US" sz="1800" dirty="0" err="1">
                <a:solidFill>
                  <a:schemeClr val="tx2"/>
                </a:solidFill>
                <a:latin typeface="Times New Roman" pitchFamily="18" charset="0"/>
                <a:cs typeface="Times New Roman" pitchFamily="18" charset="0"/>
              </a:rPr>
              <a:t>ArrayName</a:t>
            </a:r>
            <a:r>
              <a:rPr lang="en-US" sz="1800" dirty="0">
                <a:solidFill>
                  <a:schemeClr val="tx2"/>
                </a:solidFill>
                <a:latin typeface="Times New Roman" pitchFamily="18" charset="0"/>
                <a:cs typeface="Times New Roman" pitchFamily="18" charset="0"/>
              </a:rPr>
              <a:t>[9]. There is no </a:t>
            </a:r>
            <a:r>
              <a:rPr lang="en-US" sz="1800" dirty="0" err="1">
                <a:solidFill>
                  <a:schemeClr val="tx2"/>
                </a:solidFill>
                <a:latin typeface="Times New Roman" pitchFamily="18" charset="0"/>
                <a:cs typeface="Times New Roman" pitchFamily="18" charset="0"/>
              </a:rPr>
              <a:t>ArrayName</a:t>
            </a:r>
            <a:r>
              <a:rPr lang="en-US" sz="1800" dirty="0">
                <a:solidFill>
                  <a:schemeClr val="tx2"/>
                </a:solidFill>
                <a:latin typeface="Times New Roman" pitchFamily="18" charset="0"/>
                <a:cs typeface="Times New Roman" pitchFamily="18" charset="0"/>
              </a:rPr>
              <a:t>[10</a:t>
            </a:r>
            <a:r>
              <a:rPr lang="en-US" sz="1800" dirty="0" smtClean="0">
                <a:solidFill>
                  <a:schemeClr val="tx2"/>
                </a:solidFill>
                <a:latin typeface="Times New Roman" pitchFamily="18" charset="0"/>
                <a:cs typeface="Times New Roman" pitchFamily="18" charset="0"/>
              </a:rPr>
              <a:t>].</a:t>
            </a:r>
          </a:p>
          <a:p>
            <a:pPr rtl="0" eaLnBrk="0" hangingPunct="0"/>
            <a:endParaRPr lang="en-US" sz="1800" dirty="0" smtClean="0">
              <a:solidFill>
                <a:schemeClr val="tx2"/>
              </a:solidFill>
              <a:latin typeface="Times New Roman" pitchFamily="18" charset="0"/>
              <a:cs typeface="Times New Roman" pitchFamily="18" charset="0"/>
            </a:endParaRPr>
          </a:p>
          <a:p>
            <a:pPr rtl="0" eaLnBrk="0" hangingPunct="0"/>
            <a:r>
              <a:rPr lang="en-US" sz="1800" dirty="0" smtClean="0">
                <a:solidFill>
                  <a:schemeClr val="tx2"/>
                </a:solidFill>
                <a:latin typeface="Times New Roman" pitchFamily="18" charset="0"/>
                <a:cs typeface="Times New Roman" pitchFamily="18" charset="0"/>
              </a:rPr>
              <a:t>However the compiler makes a simple offset calculation to get to the desired index, and can easily be set with the incorrect value.</a:t>
            </a:r>
            <a:endParaRPr lang="en-US" sz="1800" dirty="0">
              <a:solidFill>
                <a:schemeClr val="tx2"/>
              </a:solidFill>
              <a:latin typeface="Times New Roman" pitchFamily="18" charset="0"/>
              <a:cs typeface="Times New Roman" pitchFamily="18" charset="0"/>
            </a:endParaRPr>
          </a:p>
        </p:txBody>
      </p:sp>
      <p:sp>
        <p:nvSpPr>
          <p:cNvPr id="12" name="Rectangle 46"/>
          <p:cNvSpPr>
            <a:spLocks noChangeArrowheads="1"/>
          </p:cNvSpPr>
          <p:nvPr/>
        </p:nvSpPr>
        <p:spPr bwMode="auto">
          <a:xfrm>
            <a:off x="571472" y="4493438"/>
            <a:ext cx="521497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rtl="0" eaLnBrk="0" hangingPunct="0"/>
            <a:r>
              <a:rPr lang="en-US" sz="1600" dirty="0" smtClean="0">
                <a:solidFill>
                  <a:schemeClr val="tx2"/>
                </a:solidFill>
              </a:rPr>
              <a:t>#include &lt;</a:t>
            </a:r>
            <a:r>
              <a:rPr lang="en-US" sz="1600" dirty="0" err="1" smtClean="0">
                <a:solidFill>
                  <a:schemeClr val="tx2"/>
                </a:solidFill>
              </a:rPr>
              <a:t>stdio.h</a:t>
            </a:r>
            <a:r>
              <a:rPr lang="en-US" sz="1600" dirty="0" smtClean="0">
                <a:solidFill>
                  <a:schemeClr val="tx2"/>
                </a:solidFill>
              </a:rPr>
              <a:t>&gt;</a:t>
            </a:r>
          </a:p>
          <a:p>
            <a:pPr rtl="0" eaLnBrk="0" hangingPunct="0"/>
            <a:r>
              <a:rPr lang="en-US" sz="1600" dirty="0" smtClean="0">
                <a:solidFill>
                  <a:schemeClr val="tx2"/>
                </a:solidFill>
              </a:rPr>
              <a:t>#define MAX 25</a:t>
            </a:r>
          </a:p>
          <a:p>
            <a:pPr rtl="0" eaLnBrk="0" hangingPunct="0"/>
            <a:endParaRPr lang="en-US" sz="1600" dirty="0" smtClean="0">
              <a:solidFill>
                <a:schemeClr val="tx2"/>
              </a:solidFill>
            </a:endParaRPr>
          </a:p>
          <a:p>
            <a:pPr rtl="0" eaLnBrk="0" hangingPunct="0"/>
            <a:r>
              <a:rPr lang="en-US" sz="1600" dirty="0" err="1" smtClean="0">
                <a:solidFill>
                  <a:schemeClr val="tx2"/>
                </a:solidFill>
              </a:rPr>
              <a:t>Int</a:t>
            </a:r>
            <a:r>
              <a:rPr lang="en-US" sz="1600" dirty="0" smtClean="0">
                <a:solidFill>
                  <a:schemeClr val="tx2"/>
                </a:solidFill>
              </a:rPr>
              <a:t> main() {</a:t>
            </a:r>
          </a:p>
          <a:p>
            <a:pPr rtl="0" eaLnBrk="0" hangingPunct="0"/>
            <a:r>
              <a:rPr lang="en-US" sz="1600" dirty="0" smtClean="0">
                <a:solidFill>
                  <a:schemeClr val="tx2"/>
                </a:solidFill>
              </a:rPr>
              <a:t>	long </a:t>
            </a:r>
            <a:r>
              <a:rPr lang="en-US" sz="1600" dirty="0" err="1" smtClean="0">
                <a:solidFill>
                  <a:schemeClr val="tx2"/>
                </a:solidFill>
              </a:rPr>
              <a:t>LongArray</a:t>
            </a:r>
            <a:r>
              <a:rPr lang="en-US" sz="1600" dirty="0" smtClean="0">
                <a:solidFill>
                  <a:schemeClr val="tx2"/>
                </a:solidFill>
              </a:rPr>
              <a:t>[MAX];</a:t>
            </a:r>
          </a:p>
          <a:p>
            <a:pPr rtl="0" eaLnBrk="0" hangingPunct="0"/>
            <a:r>
              <a:rPr lang="en-US" sz="1600" dirty="0" smtClean="0">
                <a:solidFill>
                  <a:schemeClr val="tx2"/>
                </a:solidFill>
              </a:rPr>
              <a:t>	</a:t>
            </a:r>
            <a:r>
              <a:rPr lang="en-US" sz="1600" dirty="0" err="1" smtClean="0">
                <a:solidFill>
                  <a:schemeClr val="tx2"/>
                </a:solidFill>
              </a:rPr>
              <a:t>LongArray</a:t>
            </a:r>
            <a:r>
              <a:rPr lang="en-US" sz="1600" dirty="0" smtClean="0">
                <a:solidFill>
                  <a:schemeClr val="tx2"/>
                </a:solidFill>
              </a:rPr>
              <a:t>[MAX-1] = 100; // last element</a:t>
            </a:r>
          </a:p>
          <a:p>
            <a:pPr rtl="0" eaLnBrk="0" hangingPunct="0"/>
            <a:r>
              <a:rPr lang="en-US" sz="1600" dirty="0" smtClean="0">
                <a:solidFill>
                  <a:schemeClr val="tx2"/>
                </a:solidFill>
              </a:rPr>
              <a:t>}</a:t>
            </a:r>
            <a:endParaRPr lang="en-US" sz="1600" dirty="0">
              <a:solidFill>
                <a:schemeClr val="tx2"/>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768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79196C37-A0B5-4700-9287-4CC4B320325E}" type="slidenum">
              <a:rPr lang="he-IL" sz="1200" smtClean="0">
                <a:solidFill>
                  <a:srgbClr val="898989"/>
                </a:solidFill>
                <a:cs typeface="Arial" pitchFamily="34" charset="0"/>
              </a:rPr>
              <a:pPr eaLnBrk="1" hangingPunct="1"/>
              <a:t>97</a:t>
            </a:fld>
            <a:endParaRPr lang="en-US" sz="1200" smtClean="0">
              <a:solidFill>
                <a:srgbClr val="898989"/>
              </a:solidFill>
            </a:endParaRPr>
          </a:p>
        </p:txBody>
      </p:sp>
      <p:sp>
        <p:nvSpPr>
          <p:cNvPr id="76804" name="Rectangle 2"/>
          <p:cNvSpPr>
            <a:spLocks noChangeArrowheads="1"/>
          </p:cNvSpPr>
          <p:nvPr/>
        </p:nvSpPr>
        <p:spPr bwMode="auto">
          <a:xfrm>
            <a:off x="204788" y="3810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Writing Past the End of an Array</a:t>
            </a:r>
          </a:p>
        </p:txBody>
      </p:sp>
      <p:sp>
        <p:nvSpPr>
          <p:cNvPr id="76805" name="Rectangle 3"/>
          <p:cNvSpPr>
            <a:spLocks noChangeArrowheads="1"/>
          </p:cNvSpPr>
          <p:nvPr/>
        </p:nvSpPr>
        <p:spPr bwMode="auto">
          <a:xfrm>
            <a:off x="609600" y="1524000"/>
            <a:ext cx="8077200" cy="468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1800" dirty="0">
                <a:solidFill>
                  <a:schemeClr val="tx2"/>
                </a:solidFill>
                <a:latin typeface="Times New Roman" pitchFamily="18" charset="0"/>
                <a:cs typeface="Times New Roman" pitchFamily="18" charset="0"/>
              </a:rPr>
              <a:t>Lets take for instance this declaration:</a:t>
            </a:r>
          </a:p>
          <a:p>
            <a:pPr rtl="0" eaLnBrk="0" hangingPunct="0">
              <a:spcBef>
                <a:spcPct val="50000"/>
              </a:spcBef>
            </a:pPr>
            <a:r>
              <a:rPr lang="en-US" sz="1800" dirty="0">
                <a:solidFill>
                  <a:srgbClr val="0066FF"/>
                </a:solidFill>
                <a:latin typeface="Courier New" pitchFamily="49" charset="0"/>
              </a:rPr>
              <a:t>long </a:t>
            </a:r>
            <a:r>
              <a:rPr lang="en-US" sz="1800" dirty="0" err="1">
                <a:solidFill>
                  <a:srgbClr val="0066FF"/>
                </a:solidFill>
                <a:latin typeface="Courier New" pitchFamily="49" charset="0"/>
              </a:rPr>
              <a:t>LongArray</a:t>
            </a:r>
            <a:r>
              <a:rPr lang="en-US" sz="1800" dirty="0">
                <a:solidFill>
                  <a:srgbClr val="0066FF"/>
                </a:solidFill>
                <a:latin typeface="Courier New" pitchFamily="49" charset="0"/>
              </a:rPr>
              <a:t>[25];</a:t>
            </a:r>
          </a:p>
          <a:p>
            <a:pPr rtl="0" eaLnBrk="0" hangingPunct="0"/>
            <a:endParaRPr lang="en-US" sz="2000" dirty="0">
              <a:solidFill>
                <a:schemeClr val="tx2"/>
              </a:solidFill>
              <a:latin typeface="Times New Roman" pitchFamily="18" charset="0"/>
              <a:cs typeface="Times New Roman" pitchFamily="18" charset="0"/>
            </a:endParaRPr>
          </a:p>
          <a:p>
            <a:pPr rtl="0" eaLnBrk="0" hangingPunct="0"/>
            <a:r>
              <a:rPr lang="en-US" sz="1800" dirty="0">
                <a:solidFill>
                  <a:schemeClr val="tx2"/>
                </a:solidFill>
                <a:latin typeface="Times New Roman" pitchFamily="18" charset="0"/>
                <a:cs typeface="Times New Roman" pitchFamily="18" charset="0"/>
              </a:rPr>
              <a:t>It has 25 elements, Writing to </a:t>
            </a:r>
            <a:r>
              <a:rPr lang="en-US" sz="1800" dirty="0" err="1">
                <a:solidFill>
                  <a:schemeClr val="tx2"/>
                </a:solidFill>
                <a:latin typeface="Times New Roman" pitchFamily="18" charset="0"/>
                <a:cs typeface="Times New Roman" pitchFamily="18" charset="0"/>
              </a:rPr>
              <a:t>LongArray</a:t>
            </a:r>
            <a:r>
              <a:rPr lang="en-US" sz="1800" dirty="0">
                <a:solidFill>
                  <a:schemeClr val="tx2"/>
                </a:solidFill>
                <a:latin typeface="Times New Roman" pitchFamily="18" charset="0"/>
                <a:cs typeface="Times New Roman" pitchFamily="18" charset="0"/>
              </a:rPr>
              <a:t>[5], which is the sixth element</a:t>
            </a:r>
            <a:r>
              <a:rPr lang="en-US" sz="1800" dirty="0">
                <a:solidFill>
                  <a:srgbClr val="FF0000"/>
                </a:solidFill>
                <a:latin typeface="Times New Roman" pitchFamily="18" charset="0"/>
                <a:cs typeface="Times New Roman" pitchFamily="18" charset="0"/>
              </a:rPr>
              <a:t>. The compiler multiplies the offset (5) by the size of each element </a:t>
            </a:r>
            <a:r>
              <a:rPr lang="en-US" sz="1800" dirty="0">
                <a:solidFill>
                  <a:schemeClr val="tx2"/>
                </a:solidFill>
                <a:latin typeface="Times New Roman" pitchFamily="18" charset="0"/>
                <a:cs typeface="Times New Roman" pitchFamily="18" charset="0"/>
              </a:rPr>
              <a:t>in this case 4.</a:t>
            </a:r>
          </a:p>
          <a:p>
            <a:pPr rtl="0" eaLnBrk="0" hangingPunct="0"/>
            <a:r>
              <a:rPr lang="en-US" sz="1800" dirty="0">
                <a:solidFill>
                  <a:schemeClr val="tx2"/>
                </a:solidFill>
                <a:latin typeface="Times New Roman" pitchFamily="18" charset="0"/>
                <a:cs typeface="Times New Roman" pitchFamily="18" charset="0"/>
              </a:rPr>
              <a:t> so it writes to this offset (20) from the beginning of the array.</a:t>
            </a:r>
          </a:p>
          <a:p>
            <a:pPr rtl="0" eaLnBrk="0" hangingPunct="0"/>
            <a:endParaRPr lang="en-US" sz="1800" dirty="0">
              <a:solidFill>
                <a:schemeClr val="tx2"/>
              </a:solidFill>
              <a:latin typeface="Times New Roman" pitchFamily="18" charset="0"/>
              <a:cs typeface="Times New Roman" pitchFamily="18" charset="0"/>
            </a:endParaRPr>
          </a:p>
          <a:p>
            <a:pPr rtl="0" eaLnBrk="0" hangingPunct="0"/>
            <a:r>
              <a:rPr lang="en-US" sz="1800" dirty="0">
                <a:solidFill>
                  <a:schemeClr val="tx2"/>
                </a:solidFill>
                <a:latin typeface="Times New Roman" pitchFamily="18" charset="0"/>
                <a:cs typeface="Times New Roman" pitchFamily="18" charset="0"/>
              </a:rPr>
              <a:t>What if you write to </a:t>
            </a:r>
            <a:r>
              <a:rPr lang="en-US" sz="1800" dirty="0" err="1">
                <a:solidFill>
                  <a:schemeClr val="tx2"/>
                </a:solidFill>
                <a:latin typeface="Courier New" pitchFamily="49" charset="0"/>
                <a:cs typeface="Times New Roman" pitchFamily="18" charset="0"/>
              </a:rPr>
              <a:t>LongArray</a:t>
            </a:r>
            <a:r>
              <a:rPr lang="en-US" sz="1800" dirty="0">
                <a:solidFill>
                  <a:schemeClr val="tx2"/>
                </a:solidFill>
                <a:latin typeface="Courier New" pitchFamily="49" charset="0"/>
                <a:cs typeface="Times New Roman" pitchFamily="18" charset="0"/>
              </a:rPr>
              <a:t>[50]</a:t>
            </a:r>
            <a:r>
              <a:rPr lang="en-US" sz="1800" dirty="0">
                <a:solidFill>
                  <a:schemeClr val="tx2"/>
                </a:solidFill>
                <a:latin typeface="Times New Roman" pitchFamily="18" charset="0"/>
                <a:cs typeface="Times New Roman" pitchFamily="18" charset="0"/>
              </a:rPr>
              <a:t>, </a:t>
            </a:r>
            <a:r>
              <a:rPr lang="en-US" sz="1800" dirty="0">
                <a:solidFill>
                  <a:srgbClr val="FF0000"/>
                </a:solidFill>
                <a:latin typeface="Times New Roman" pitchFamily="18" charset="0"/>
                <a:cs typeface="Times New Roman" pitchFamily="18" charset="0"/>
              </a:rPr>
              <a:t>the compiler ignores the fact that there is no such element</a:t>
            </a:r>
            <a:r>
              <a:rPr lang="en-US" sz="1800" dirty="0">
                <a:solidFill>
                  <a:schemeClr val="tx2"/>
                </a:solidFill>
                <a:latin typeface="Times New Roman" pitchFamily="18" charset="0"/>
                <a:cs typeface="Times New Roman" pitchFamily="18" charset="0"/>
              </a:rPr>
              <a:t>. It computes the location (200 bytes) and then writes over whatever is at that location. This might have unpredictable results. </a:t>
            </a:r>
            <a:r>
              <a:rPr lang="en-US" sz="1800" dirty="0">
                <a:solidFill>
                  <a:srgbClr val="0099FF"/>
                </a:solidFill>
                <a:latin typeface="Times New Roman" pitchFamily="18" charset="0"/>
                <a:cs typeface="Times New Roman" pitchFamily="18" charset="0"/>
              </a:rPr>
              <a:t>If you're lucky</a:t>
            </a:r>
            <a:r>
              <a:rPr lang="en-US" sz="1800" dirty="0">
                <a:solidFill>
                  <a:schemeClr val="tx2"/>
                </a:solidFill>
                <a:latin typeface="Times New Roman" pitchFamily="18" charset="0"/>
                <a:cs typeface="Times New Roman" pitchFamily="18" charset="0"/>
              </a:rPr>
              <a:t>, your program will </a:t>
            </a:r>
            <a:r>
              <a:rPr lang="en-US" sz="1800" dirty="0">
                <a:solidFill>
                  <a:srgbClr val="0099FF"/>
                </a:solidFill>
                <a:latin typeface="Times New Roman" pitchFamily="18" charset="0"/>
                <a:cs typeface="Times New Roman" pitchFamily="18" charset="0"/>
              </a:rPr>
              <a:t>crash immediately</a:t>
            </a:r>
            <a:r>
              <a:rPr lang="en-US" sz="1800" dirty="0">
                <a:solidFill>
                  <a:schemeClr val="tx2"/>
                </a:solidFill>
                <a:latin typeface="Times New Roman" pitchFamily="18" charset="0"/>
                <a:cs typeface="Times New Roman" pitchFamily="18" charset="0"/>
              </a:rPr>
              <a:t>, if not it'll </a:t>
            </a:r>
            <a:r>
              <a:rPr lang="en-US" sz="1800" dirty="0">
                <a:solidFill>
                  <a:srgbClr val="FF0000"/>
                </a:solidFill>
                <a:latin typeface="Times New Roman" pitchFamily="18" charset="0"/>
                <a:cs typeface="Times New Roman" pitchFamily="18" charset="0"/>
              </a:rPr>
              <a:t>take a long time to find the BUG</a:t>
            </a:r>
            <a:r>
              <a:rPr lang="en-US" sz="1800" dirty="0">
                <a:solidFill>
                  <a:schemeClr val="tx2"/>
                </a:solidFill>
                <a:latin typeface="Times New Roman" pitchFamily="18" charset="0"/>
                <a:cs typeface="Times New Roman" pitchFamily="18" charset="0"/>
              </a:rPr>
              <a:t>!!</a:t>
            </a:r>
          </a:p>
          <a:p>
            <a:pPr rtl="0" eaLnBrk="0" hangingPunct="0"/>
            <a:endParaRPr lang="en-US" sz="1800" dirty="0">
              <a:solidFill>
                <a:schemeClr val="tx2"/>
              </a:solidFill>
              <a:latin typeface="Times New Roman" pitchFamily="18" charset="0"/>
              <a:cs typeface="Times New Roman" pitchFamily="18" charset="0"/>
            </a:endParaRPr>
          </a:p>
          <a:p>
            <a:pPr rtl="0" eaLnBrk="0" hangingPunct="0"/>
            <a:r>
              <a:rPr lang="en-US" sz="1800" dirty="0">
                <a:solidFill>
                  <a:schemeClr val="tx2"/>
                </a:solidFill>
                <a:latin typeface="Times New Roman" pitchFamily="18" charset="0"/>
                <a:cs typeface="Times New Roman" pitchFamily="18" charset="0"/>
              </a:rPr>
              <a:t>It is so common to write to one past the end of an array that this bug has its own name. It is called a </a:t>
            </a:r>
            <a:r>
              <a:rPr lang="en-US" sz="2000" b="1" dirty="0">
                <a:solidFill>
                  <a:schemeClr val="tx2"/>
                </a:solidFill>
                <a:latin typeface="Times New Roman" pitchFamily="18" charset="0"/>
                <a:cs typeface="Times New Roman" pitchFamily="18" charset="0"/>
              </a:rPr>
              <a:t>fence post error</a:t>
            </a:r>
            <a:r>
              <a:rPr lang="en-US" sz="1800" dirty="0">
                <a:solidFill>
                  <a:schemeClr val="tx2"/>
                </a:solidFill>
                <a:latin typeface="Times New Roman" pitchFamily="18" charset="0"/>
                <a:cs typeface="Times New Roman" pitchFamily="18" charset="0"/>
              </a:rPr>
              <a:t>, (how many fence posts you need for a 10 meter Fence – 9 posts).</a:t>
            </a:r>
          </a:p>
          <a:p>
            <a:pPr rtl="0" eaLnBrk="0" hangingPunct="0"/>
            <a:endParaRPr lang="en-US" sz="1800" dirty="0">
              <a:solidFill>
                <a:schemeClr val="tx2"/>
              </a:solidFill>
              <a:latin typeface="Times New Roman" pitchFamily="18" charset="0"/>
              <a:cs typeface="Times New Roman" pitchFamily="18" charset="0"/>
            </a:endParaRPr>
          </a:p>
        </p:txBody>
      </p:sp>
      <p:sp>
        <p:nvSpPr>
          <p:cNvPr id="76806" name="Rectangle 4"/>
          <p:cNvSpPr>
            <a:spLocks noChangeArrowheads="1"/>
          </p:cNvSpPr>
          <p:nvPr/>
        </p:nvSpPr>
        <p:spPr bwMode="auto">
          <a:xfrm>
            <a:off x="6172200" y="5791200"/>
            <a:ext cx="2514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rtl="0" eaLnBrk="0" hangingPunct="0"/>
            <a:r>
              <a:rPr lang="en-US" sz="1600">
                <a:solidFill>
                  <a:srgbClr val="FF0000"/>
                </a:solidFill>
              </a:rPr>
              <a:t> **12.2. Writing past </a:t>
            </a:r>
          </a:p>
          <a:p>
            <a:pPr algn="ctr" rtl="0" eaLnBrk="0" hangingPunct="0"/>
            <a:r>
              <a:rPr lang="en-US" sz="1600">
                <a:solidFill>
                  <a:srgbClr val="FF0000"/>
                </a:solidFill>
              </a:rPr>
              <a:t>the end of an array.</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Copyright @ 2007 Real Time College</a:t>
            </a:r>
          </a:p>
        </p:txBody>
      </p:sp>
      <p:sp>
        <p:nvSpPr>
          <p:cNvPr id="778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E9AD5D80-E9D6-46F9-A782-F70942BF3EF2}" type="slidenum">
              <a:rPr lang="he-IL" sz="1200" smtClean="0">
                <a:solidFill>
                  <a:srgbClr val="898989"/>
                </a:solidFill>
                <a:cs typeface="Arial" pitchFamily="34" charset="0"/>
              </a:rPr>
              <a:pPr eaLnBrk="1" hangingPunct="1"/>
              <a:t>98</a:t>
            </a:fld>
            <a:endParaRPr lang="en-US" sz="1200" smtClean="0">
              <a:solidFill>
                <a:srgbClr val="898989"/>
              </a:solidFill>
            </a:endParaRPr>
          </a:p>
        </p:txBody>
      </p:sp>
      <p:sp>
        <p:nvSpPr>
          <p:cNvPr id="77828" name="Rectangle 2"/>
          <p:cNvSpPr>
            <a:spLocks noChangeArrowheads="1"/>
          </p:cNvSpPr>
          <p:nvPr/>
        </p:nvSpPr>
        <p:spPr bwMode="auto">
          <a:xfrm>
            <a:off x="381000" y="490538"/>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Initializing Arrays</a:t>
            </a:r>
          </a:p>
        </p:txBody>
      </p:sp>
      <p:sp>
        <p:nvSpPr>
          <p:cNvPr id="77829" name="Rectangle 3"/>
          <p:cNvSpPr>
            <a:spLocks noChangeArrowheads="1"/>
          </p:cNvSpPr>
          <p:nvPr/>
        </p:nvSpPr>
        <p:spPr bwMode="auto">
          <a:xfrm>
            <a:off x="609600" y="1371600"/>
            <a:ext cx="80772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1800" dirty="0">
                <a:solidFill>
                  <a:schemeClr val="tx2"/>
                </a:solidFill>
                <a:latin typeface="Times New Roman" pitchFamily="18" charset="0"/>
                <a:cs typeface="Times New Roman" pitchFamily="18" charset="0"/>
              </a:rPr>
              <a:t>After the array name, you put an equal sign (</a:t>
            </a:r>
            <a:r>
              <a:rPr lang="en-US" sz="1800" dirty="0">
                <a:solidFill>
                  <a:schemeClr val="tx2"/>
                </a:solidFill>
                <a:latin typeface="Courier New" pitchFamily="49" charset="0"/>
                <a:cs typeface="Times New Roman" pitchFamily="18" charset="0"/>
              </a:rPr>
              <a:t>=</a:t>
            </a:r>
            <a:r>
              <a:rPr lang="en-US" sz="1800" dirty="0">
                <a:solidFill>
                  <a:schemeClr val="tx2"/>
                </a:solidFill>
                <a:latin typeface="Times New Roman" pitchFamily="18" charset="0"/>
                <a:cs typeface="Times New Roman" pitchFamily="18" charset="0"/>
              </a:rPr>
              <a:t>) and a list of comma-separated values enclosed in braces.</a:t>
            </a:r>
          </a:p>
          <a:p>
            <a:pPr rtl="0" eaLnBrk="0" hangingPunct="0"/>
            <a:endParaRPr lang="en-US" sz="1800" dirty="0">
              <a:solidFill>
                <a:schemeClr val="tx2"/>
              </a:solidFill>
              <a:latin typeface="Times New Roman" pitchFamily="18" charset="0"/>
              <a:cs typeface="Times New Roman" pitchFamily="18" charset="0"/>
            </a:endParaRPr>
          </a:p>
          <a:p>
            <a:pPr rtl="0" eaLnBrk="0" hangingPunct="0"/>
            <a:r>
              <a:rPr lang="en-US" sz="1800" dirty="0" err="1">
                <a:solidFill>
                  <a:srgbClr val="0066FF"/>
                </a:solidFill>
                <a:latin typeface="Courier New" pitchFamily="49" charset="0"/>
                <a:cs typeface="Times New Roman" pitchFamily="18" charset="0"/>
              </a:rPr>
              <a:t>int</a:t>
            </a:r>
            <a:r>
              <a:rPr lang="en-US" sz="1800" dirty="0">
                <a:solidFill>
                  <a:srgbClr val="0066FF"/>
                </a:solidFill>
                <a:latin typeface="Courier New" pitchFamily="49" charset="0"/>
                <a:cs typeface="Times New Roman" pitchFamily="18" charset="0"/>
              </a:rPr>
              <a:t> </a:t>
            </a:r>
            <a:r>
              <a:rPr lang="en-US" sz="1800" dirty="0" err="1">
                <a:solidFill>
                  <a:srgbClr val="0066FF"/>
                </a:solidFill>
                <a:latin typeface="Courier New" pitchFamily="49" charset="0"/>
                <a:cs typeface="Times New Roman" pitchFamily="18" charset="0"/>
              </a:rPr>
              <a:t>IntegerArray</a:t>
            </a:r>
            <a:r>
              <a:rPr lang="en-US" sz="1800" dirty="0">
                <a:solidFill>
                  <a:srgbClr val="0066FF"/>
                </a:solidFill>
                <a:latin typeface="Courier New" pitchFamily="49" charset="0"/>
                <a:cs typeface="Times New Roman" pitchFamily="18" charset="0"/>
              </a:rPr>
              <a:t>[5] = { 10, 20, 30, 40, 50 };</a:t>
            </a:r>
          </a:p>
          <a:p>
            <a:pPr rtl="0" eaLnBrk="0" hangingPunct="0"/>
            <a:r>
              <a:rPr lang="en-US" sz="1800" dirty="0">
                <a:latin typeface="Times New Roman" pitchFamily="18" charset="0"/>
                <a:cs typeface="Times New Roman" pitchFamily="18" charset="0"/>
              </a:rPr>
              <a:t>declares an Integer Array to be an array of five integers. It assigns                           </a:t>
            </a:r>
            <a:r>
              <a:rPr lang="en-US" sz="1800" dirty="0" err="1">
                <a:latin typeface="Times New Roman" pitchFamily="18" charset="0"/>
                <a:cs typeface="Times New Roman" pitchFamily="18" charset="0"/>
              </a:rPr>
              <a:t>IntegerArray</a:t>
            </a:r>
            <a:r>
              <a:rPr lang="en-US" sz="1800" dirty="0">
                <a:latin typeface="Times New Roman" pitchFamily="18" charset="0"/>
                <a:cs typeface="Times New Roman" pitchFamily="18" charset="0"/>
              </a:rPr>
              <a:t>[0] =10, </a:t>
            </a:r>
            <a:r>
              <a:rPr lang="en-US" sz="1800" dirty="0" err="1">
                <a:latin typeface="Times New Roman" pitchFamily="18" charset="0"/>
                <a:cs typeface="Times New Roman" pitchFamily="18" charset="0"/>
              </a:rPr>
              <a:t>IntegerArray</a:t>
            </a:r>
            <a:r>
              <a:rPr lang="en-US" sz="1800" dirty="0">
                <a:latin typeface="Times New Roman" pitchFamily="18" charset="0"/>
                <a:cs typeface="Times New Roman" pitchFamily="18" charset="0"/>
              </a:rPr>
              <a:t>[1] = 20, and so forth.</a:t>
            </a:r>
          </a:p>
          <a:p>
            <a:pPr rtl="0" eaLnBrk="0" hangingPunct="0"/>
            <a:endParaRPr lang="en-US" sz="1800" dirty="0">
              <a:latin typeface="Times New Roman" pitchFamily="18" charset="0"/>
              <a:cs typeface="Times New Roman" pitchFamily="18" charset="0"/>
            </a:endParaRPr>
          </a:p>
          <a:p>
            <a:pPr rtl="0" eaLnBrk="0" hangingPunct="0"/>
            <a:r>
              <a:rPr lang="en-US" sz="1800" dirty="0" err="1" smtClean="0">
                <a:solidFill>
                  <a:srgbClr val="0066FF"/>
                </a:solidFill>
                <a:latin typeface="Courier New" pitchFamily="49" charset="0"/>
                <a:cs typeface="Times New Roman" pitchFamily="18" charset="0"/>
              </a:rPr>
              <a:t>int</a:t>
            </a:r>
            <a:r>
              <a:rPr lang="en-US" sz="1800" dirty="0" smtClean="0">
                <a:solidFill>
                  <a:srgbClr val="0066FF"/>
                </a:solidFill>
                <a:latin typeface="Courier New" pitchFamily="49" charset="0"/>
                <a:cs typeface="Times New Roman" pitchFamily="18" charset="0"/>
              </a:rPr>
              <a:t> </a:t>
            </a:r>
            <a:r>
              <a:rPr lang="en-US" sz="1800" dirty="0" err="1">
                <a:solidFill>
                  <a:srgbClr val="0066FF"/>
                </a:solidFill>
                <a:latin typeface="Courier New" pitchFamily="49" charset="0"/>
                <a:cs typeface="Times New Roman" pitchFamily="18" charset="0"/>
              </a:rPr>
              <a:t>IntegerArray</a:t>
            </a:r>
            <a:r>
              <a:rPr lang="en-US" sz="1800" dirty="0">
                <a:solidFill>
                  <a:srgbClr val="0066FF"/>
                </a:solidFill>
                <a:latin typeface="Courier New" pitchFamily="49" charset="0"/>
                <a:cs typeface="Times New Roman" pitchFamily="18" charset="0"/>
              </a:rPr>
              <a:t>[5] = { 10, 20, 30, 40, 50, 60};</a:t>
            </a:r>
          </a:p>
          <a:p>
            <a:pPr rtl="0" eaLnBrk="0" hangingPunct="0"/>
            <a:r>
              <a:rPr lang="en-US" sz="1800" dirty="0">
                <a:solidFill>
                  <a:srgbClr val="000000"/>
                </a:solidFill>
                <a:latin typeface="Times New Roman" pitchFamily="18" charset="0"/>
                <a:cs typeface="Times New Roman" pitchFamily="18" charset="0"/>
              </a:rPr>
              <a:t>generates a </a:t>
            </a:r>
            <a:r>
              <a:rPr lang="en-US" sz="1800" dirty="0">
                <a:solidFill>
                  <a:srgbClr val="FF0000"/>
                </a:solidFill>
                <a:latin typeface="Times New Roman" pitchFamily="18" charset="0"/>
                <a:cs typeface="Times New Roman" pitchFamily="18" charset="0"/>
              </a:rPr>
              <a:t>compiler error, </a:t>
            </a:r>
            <a:r>
              <a:rPr lang="en-US" sz="1800" dirty="0">
                <a:latin typeface="Times New Roman" pitchFamily="18" charset="0"/>
                <a:cs typeface="Times New Roman" pitchFamily="18" charset="0"/>
              </a:rPr>
              <a:t>5</a:t>
            </a:r>
            <a:r>
              <a:rPr lang="en-US" sz="1800" dirty="0">
                <a:solidFill>
                  <a:srgbClr val="000000"/>
                </a:solidFill>
                <a:latin typeface="Times New Roman" pitchFamily="18" charset="0"/>
                <a:cs typeface="Times New Roman" pitchFamily="18" charset="0"/>
              </a:rPr>
              <a:t> elements  declared and 6 initialized.</a:t>
            </a:r>
          </a:p>
          <a:p>
            <a:pPr rtl="0" eaLnBrk="0" hangingPunct="0"/>
            <a:endParaRPr lang="en-US" sz="1800" dirty="0">
              <a:solidFill>
                <a:srgbClr val="000000"/>
              </a:solidFill>
              <a:latin typeface="Times New Roman" pitchFamily="18" charset="0"/>
              <a:cs typeface="Times New Roman" pitchFamily="18" charset="0"/>
            </a:endParaRPr>
          </a:p>
          <a:p>
            <a:pPr rtl="0" eaLnBrk="0" hangingPunct="0"/>
            <a:r>
              <a:rPr lang="en-US" sz="1800" dirty="0" err="1">
                <a:solidFill>
                  <a:srgbClr val="0066FF"/>
                </a:solidFill>
                <a:latin typeface="Courier New" pitchFamily="49" charset="0"/>
                <a:cs typeface="Courier New" pitchFamily="49" charset="0"/>
              </a:rPr>
              <a:t>int</a:t>
            </a:r>
            <a:r>
              <a:rPr lang="en-US" sz="1800" dirty="0">
                <a:solidFill>
                  <a:srgbClr val="0066FF"/>
                </a:solidFill>
                <a:latin typeface="Courier New" pitchFamily="49" charset="0"/>
                <a:cs typeface="Courier New" pitchFamily="49" charset="0"/>
              </a:rPr>
              <a:t> </a:t>
            </a:r>
            <a:r>
              <a:rPr lang="en-US" sz="1800" dirty="0" err="1">
                <a:solidFill>
                  <a:srgbClr val="0066FF"/>
                </a:solidFill>
                <a:latin typeface="Courier New" pitchFamily="49" charset="0"/>
                <a:cs typeface="Courier New" pitchFamily="49" charset="0"/>
              </a:rPr>
              <a:t>IntegerArray</a:t>
            </a:r>
            <a:r>
              <a:rPr lang="en-US" sz="1800" dirty="0">
                <a:solidFill>
                  <a:srgbClr val="0066FF"/>
                </a:solidFill>
                <a:latin typeface="Courier New" pitchFamily="49" charset="0"/>
                <a:cs typeface="Courier New" pitchFamily="49" charset="0"/>
              </a:rPr>
              <a:t>[5] = { 10, 20};</a:t>
            </a:r>
          </a:p>
          <a:p>
            <a:pPr rtl="0" eaLnBrk="0" hangingPunct="0"/>
            <a:r>
              <a:rPr lang="en-US" sz="1800" dirty="0">
                <a:solidFill>
                  <a:srgbClr val="000000"/>
                </a:solidFill>
                <a:latin typeface="Times New Roman" pitchFamily="18" charset="0"/>
                <a:cs typeface="Courier New" pitchFamily="49" charset="0"/>
              </a:rPr>
              <a:t>uninitialized array members will be initialized to </a:t>
            </a:r>
            <a:r>
              <a:rPr lang="en-US" sz="1800" dirty="0">
                <a:solidFill>
                  <a:srgbClr val="000000"/>
                </a:solidFill>
                <a:latin typeface="Courier New" pitchFamily="49" charset="0"/>
                <a:cs typeface="Courier New" pitchFamily="49" charset="0"/>
              </a:rPr>
              <a:t>0</a:t>
            </a:r>
            <a:r>
              <a:rPr lang="en-US" sz="1800" dirty="0" smtClean="0">
                <a:solidFill>
                  <a:srgbClr val="000000"/>
                </a:solidFill>
                <a:latin typeface="Times New Roman" pitchFamily="18" charset="0"/>
                <a:cs typeface="Courier New" pitchFamily="49" charset="0"/>
              </a:rPr>
              <a:t>.</a:t>
            </a:r>
          </a:p>
          <a:p>
            <a:pPr rtl="0" eaLnBrk="0" hangingPunct="0"/>
            <a:endParaRPr lang="en-US" sz="1800" dirty="0">
              <a:solidFill>
                <a:srgbClr val="0066FF"/>
              </a:solidFill>
              <a:latin typeface="Courier New" pitchFamily="49" charset="0"/>
              <a:cs typeface="Courier New" pitchFamily="49" charset="0"/>
            </a:endParaRPr>
          </a:p>
          <a:p>
            <a:pPr rtl="0" eaLnBrk="0" hangingPunct="0"/>
            <a:r>
              <a:rPr lang="en-US" sz="1800" dirty="0" err="1">
                <a:solidFill>
                  <a:srgbClr val="0066FF"/>
                </a:solidFill>
                <a:latin typeface="Courier New" pitchFamily="49" charset="0"/>
                <a:cs typeface="Times New Roman" pitchFamily="18" charset="0"/>
              </a:rPr>
              <a:t>int</a:t>
            </a:r>
            <a:r>
              <a:rPr lang="en-US" sz="1800" dirty="0">
                <a:solidFill>
                  <a:srgbClr val="0066FF"/>
                </a:solidFill>
                <a:latin typeface="Courier New" pitchFamily="49" charset="0"/>
                <a:cs typeface="Times New Roman" pitchFamily="18" charset="0"/>
              </a:rPr>
              <a:t> </a:t>
            </a:r>
            <a:r>
              <a:rPr lang="en-US" sz="1800" dirty="0" err="1">
                <a:solidFill>
                  <a:srgbClr val="0066FF"/>
                </a:solidFill>
                <a:latin typeface="Courier New" pitchFamily="49" charset="0"/>
                <a:cs typeface="Times New Roman" pitchFamily="18" charset="0"/>
              </a:rPr>
              <a:t>IntegerArray</a:t>
            </a:r>
            <a:r>
              <a:rPr lang="en-US" sz="1800" dirty="0">
                <a:solidFill>
                  <a:srgbClr val="0066FF"/>
                </a:solidFill>
                <a:latin typeface="Courier New" pitchFamily="49" charset="0"/>
                <a:cs typeface="Times New Roman" pitchFamily="18" charset="0"/>
              </a:rPr>
              <a:t>[] = { 10, 20, 30, 40, 50 };</a:t>
            </a:r>
          </a:p>
          <a:p>
            <a:pPr rtl="0" eaLnBrk="0" hangingPunct="0"/>
            <a:r>
              <a:rPr lang="en-US" sz="1800" dirty="0">
                <a:solidFill>
                  <a:srgbClr val="000000"/>
                </a:solidFill>
                <a:latin typeface="Times New Roman" pitchFamily="18" charset="0"/>
                <a:cs typeface="Times New Roman" pitchFamily="18" charset="0"/>
              </a:rPr>
              <a:t>exactly the same array as you did in the previous example.</a:t>
            </a:r>
          </a:p>
          <a:p>
            <a:pPr rtl="0" eaLnBrk="0" hangingPunct="0"/>
            <a:endParaRPr lang="en-US" sz="1800" dirty="0">
              <a:solidFill>
                <a:srgbClr val="000000"/>
              </a:solidFill>
              <a:latin typeface="Times New Roman" pitchFamily="18" charset="0"/>
              <a:cs typeface="Times New Roman" pitchFamily="18" charset="0"/>
            </a:endParaRPr>
          </a:p>
          <a:p>
            <a:pPr rtl="0" eaLnBrk="0" hangingPunct="0"/>
            <a:r>
              <a:rPr lang="en-US" sz="1800" dirty="0" err="1" smtClean="0">
                <a:solidFill>
                  <a:srgbClr val="0066FF"/>
                </a:solidFill>
                <a:latin typeface="Courier New" pitchFamily="49" charset="0"/>
                <a:cs typeface="Courier New" pitchFamily="49" charset="0"/>
              </a:rPr>
              <a:t>Num_of_elements</a:t>
            </a:r>
            <a:r>
              <a:rPr lang="en-US" sz="1800" dirty="0" smtClean="0">
                <a:solidFill>
                  <a:srgbClr val="0066FF"/>
                </a:solidFill>
                <a:latin typeface="Courier New" pitchFamily="49" charset="0"/>
                <a:cs typeface="Courier New" pitchFamily="49" charset="0"/>
              </a:rPr>
              <a:t> </a:t>
            </a:r>
            <a:r>
              <a:rPr lang="en-US" sz="1800" dirty="0">
                <a:solidFill>
                  <a:srgbClr val="0066FF"/>
                </a:solidFill>
                <a:latin typeface="Courier New" pitchFamily="49" charset="0"/>
                <a:cs typeface="Courier New" pitchFamily="49" charset="0"/>
              </a:rPr>
              <a:t>= </a:t>
            </a:r>
            <a:r>
              <a:rPr lang="en-US" sz="1800" dirty="0" err="1">
                <a:solidFill>
                  <a:srgbClr val="0066FF"/>
                </a:solidFill>
                <a:latin typeface="Courier New" pitchFamily="49" charset="0"/>
                <a:cs typeface="Courier New" pitchFamily="49" charset="0"/>
              </a:rPr>
              <a:t>sizeof</a:t>
            </a:r>
            <a:r>
              <a:rPr lang="en-US" sz="1800" dirty="0">
                <a:solidFill>
                  <a:srgbClr val="0066FF"/>
                </a:solidFill>
                <a:latin typeface="Courier New" pitchFamily="49" charset="0"/>
                <a:cs typeface="Courier New" pitchFamily="49" charset="0"/>
              </a:rPr>
              <a:t>(</a:t>
            </a:r>
            <a:r>
              <a:rPr lang="en-US" sz="1800" dirty="0" err="1">
                <a:solidFill>
                  <a:srgbClr val="0066FF"/>
                </a:solidFill>
                <a:latin typeface="Courier New" pitchFamily="49" charset="0"/>
                <a:cs typeface="Courier New" pitchFamily="49" charset="0"/>
              </a:rPr>
              <a:t>IntegerArray</a:t>
            </a:r>
            <a:r>
              <a:rPr lang="en-US" sz="1800" dirty="0">
                <a:solidFill>
                  <a:srgbClr val="0066FF"/>
                </a:solidFill>
                <a:latin typeface="Courier New" pitchFamily="49" charset="0"/>
                <a:cs typeface="Courier New" pitchFamily="49" charset="0"/>
              </a:rPr>
              <a:t>)/</a:t>
            </a:r>
            <a:r>
              <a:rPr lang="en-US" sz="1800" dirty="0" err="1">
                <a:solidFill>
                  <a:srgbClr val="0066FF"/>
                </a:solidFill>
                <a:latin typeface="Courier New" pitchFamily="49" charset="0"/>
                <a:cs typeface="Courier New" pitchFamily="49" charset="0"/>
              </a:rPr>
              <a:t>sizeof</a:t>
            </a:r>
            <a:r>
              <a:rPr lang="en-US" sz="1800" dirty="0">
                <a:solidFill>
                  <a:srgbClr val="0066FF"/>
                </a:solidFill>
                <a:latin typeface="Courier New" pitchFamily="49" charset="0"/>
                <a:cs typeface="Courier New" pitchFamily="49" charset="0"/>
              </a:rPr>
              <a:t>(</a:t>
            </a:r>
            <a:r>
              <a:rPr lang="en-US" sz="1800" dirty="0" err="1">
                <a:solidFill>
                  <a:srgbClr val="0066FF"/>
                </a:solidFill>
                <a:latin typeface="Courier New" pitchFamily="49" charset="0"/>
                <a:cs typeface="Courier New" pitchFamily="49" charset="0"/>
              </a:rPr>
              <a:t>IntegerArray</a:t>
            </a:r>
            <a:r>
              <a:rPr lang="en-US" sz="1800" dirty="0">
                <a:solidFill>
                  <a:srgbClr val="0066FF"/>
                </a:solidFill>
                <a:latin typeface="Courier New" pitchFamily="49" charset="0"/>
                <a:cs typeface="Courier New" pitchFamily="49" charset="0"/>
              </a:rPr>
              <a:t>[0]);</a:t>
            </a:r>
          </a:p>
        </p:txBody>
      </p:sp>
      <p:sp>
        <p:nvSpPr>
          <p:cNvPr id="77830" name="Rectangle 4"/>
          <p:cNvSpPr>
            <a:spLocks noChangeArrowheads="1"/>
          </p:cNvSpPr>
          <p:nvPr/>
        </p:nvSpPr>
        <p:spPr bwMode="auto">
          <a:xfrm>
            <a:off x="6770688" y="5181600"/>
            <a:ext cx="213518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800" b="1">
                <a:solidFill>
                  <a:srgbClr val="FF0000"/>
                </a:solidFill>
              </a:rPr>
              <a:t> </a:t>
            </a:r>
            <a:r>
              <a:rPr lang="en-US" sz="1600">
                <a:solidFill>
                  <a:srgbClr val="FF0000"/>
                </a:solidFill>
              </a:rPr>
              <a:t>**12.3. Using consts </a:t>
            </a:r>
          </a:p>
          <a:p>
            <a:pPr algn="ctr" rtl="0" eaLnBrk="0" hangingPunct="0"/>
            <a:r>
              <a:rPr lang="en-US" sz="1600">
                <a:solidFill>
                  <a:srgbClr val="FF0000"/>
                </a:solidFill>
              </a:rPr>
              <a:t>and enums in arrays.</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4"/>
          <p:cNvSpPr>
            <a:spLocks noGrp="1"/>
          </p:cNvSpPr>
          <p:nvPr>
            <p:ph type="ftr" sz="quarter" idx="11"/>
          </p:nvPr>
        </p:nvSpPr>
        <p:spPr/>
        <p:txBody>
          <a:bodyPr/>
          <a:lstStyle/>
          <a:p>
            <a:pPr>
              <a:defRPr/>
            </a:pPr>
            <a:r>
              <a:rPr lang="en-US"/>
              <a:t>Copyright @ 2007 Real Time College</a:t>
            </a:r>
          </a:p>
        </p:txBody>
      </p:sp>
      <p:sp>
        <p:nvSpPr>
          <p:cNvPr id="788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00">
                <a:solidFill>
                  <a:schemeClr val="tx1"/>
                </a:solidFill>
                <a:latin typeface="Arial" pitchFamily="34" charset="0"/>
                <a:cs typeface="Narkisim" pitchFamily="2" charset="-79"/>
              </a:defRPr>
            </a:lvl1pPr>
            <a:lvl2pPr marL="742950" indent="-285750" eaLnBrk="0" hangingPunct="0">
              <a:defRPr sz="800">
                <a:solidFill>
                  <a:schemeClr val="tx1"/>
                </a:solidFill>
                <a:latin typeface="Arial" pitchFamily="34" charset="0"/>
                <a:cs typeface="Narkisim" pitchFamily="2" charset="-79"/>
              </a:defRPr>
            </a:lvl2pPr>
            <a:lvl3pPr marL="1143000" indent="-228600" eaLnBrk="0" hangingPunct="0">
              <a:defRPr sz="800">
                <a:solidFill>
                  <a:schemeClr val="tx1"/>
                </a:solidFill>
                <a:latin typeface="Arial" pitchFamily="34" charset="0"/>
                <a:cs typeface="Narkisim" pitchFamily="2" charset="-79"/>
              </a:defRPr>
            </a:lvl3pPr>
            <a:lvl4pPr marL="1600200" indent="-228600" eaLnBrk="0" hangingPunct="0">
              <a:defRPr sz="800">
                <a:solidFill>
                  <a:schemeClr val="tx1"/>
                </a:solidFill>
                <a:latin typeface="Arial" pitchFamily="34" charset="0"/>
                <a:cs typeface="Narkisim" pitchFamily="2" charset="-79"/>
              </a:defRPr>
            </a:lvl4pPr>
            <a:lvl5pPr marL="2057400" indent="-228600" eaLnBrk="0" hangingPunct="0">
              <a:defRPr sz="800">
                <a:solidFill>
                  <a:schemeClr val="tx1"/>
                </a:solidFill>
                <a:latin typeface="Arial" pitchFamily="34" charset="0"/>
                <a:cs typeface="Narkisim" pitchFamily="2" charset="-79"/>
              </a:defRPr>
            </a:lvl5pPr>
            <a:lvl6pPr marL="2514600" indent="-228600" algn="l" eaLnBrk="0" fontAlgn="base" hangingPunct="0">
              <a:spcBef>
                <a:spcPct val="0"/>
              </a:spcBef>
              <a:spcAft>
                <a:spcPct val="0"/>
              </a:spcAft>
              <a:defRPr sz="800">
                <a:solidFill>
                  <a:schemeClr val="tx1"/>
                </a:solidFill>
                <a:latin typeface="Arial" pitchFamily="34" charset="0"/>
                <a:cs typeface="Narkisim" pitchFamily="2" charset="-79"/>
              </a:defRPr>
            </a:lvl6pPr>
            <a:lvl7pPr marL="2971800" indent="-228600" algn="l" eaLnBrk="0" fontAlgn="base" hangingPunct="0">
              <a:spcBef>
                <a:spcPct val="0"/>
              </a:spcBef>
              <a:spcAft>
                <a:spcPct val="0"/>
              </a:spcAft>
              <a:defRPr sz="800">
                <a:solidFill>
                  <a:schemeClr val="tx1"/>
                </a:solidFill>
                <a:latin typeface="Arial" pitchFamily="34" charset="0"/>
                <a:cs typeface="Narkisim" pitchFamily="2" charset="-79"/>
              </a:defRPr>
            </a:lvl7pPr>
            <a:lvl8pPr marL="3429000" indent="-228600" algn="l" eaLnBrk="0" fontAlgn="base" hangingPunct="0">
              <a:spcBef>
                <a:spcPct val="0"/>
              </a:spcBef>
              <a:spcAft>
                <a:spcPct val="0"/>
              </a:spcAft>
              <a:defRPr sz="800">
                <a:solidFill>
                  <a:schemeClr val="tx1"/>
                </a:solidFill>
                <a:latin typeface="Arial" pitchFamily="34" charset="0"/>
                <a:cs typeface="Narkisim" pitchFamily="2" charset="-79"/>
              </a:defRPr>
            </a:lvl8pPr>
            <a:lvl9pPr marL="3886200" indent="-228600" algn="l" eaLnBrk="0" fontAlgn="base" hangingPunct="0">
              <a:spcBef>
                <a:spcPct val="0"/>
              </a:spcBef>
              <a:spcAft>
                <a:spcPct val="0"/>
              </a:spcAft>
              <a:defRPr sz="800">
                <a:solidFill>
                  <a:schemeClr val="tx1"/>
                </a:solidFill>
                <a:latin typeface="Arial" pitchFamily="34" charset="0"/>
                <a:cs typeface="Narkisim" pitchFamily="2" charset="-79"/>
              </a:defRPr>
            </a:lvl9pPr>
          </a:lstStyle>
          <a:p>
            <a:pPr eaLnBrk="1" hangingPunct="1"/>
            <a:fld id="{56EBE005-5012-4534-BDB9-50FD266F628C}" type="slidenum">
              <a:rPr lang="he-IL" sz="1200" smtClean="0">
                <a:solidFill>
                  <a:srgbClr val="898989"/>
                </a:solidFill>
                <a:cs typeface="Arial" pitchFamily="34" charset="0"/>
              </a:rPr>
              <a:pPr eaLnBrk="1" hangingPunct="1"/>
              <a:t>99</a:t>
            </a:fld>
            <a:endParaRPr lang="en-US" sz="1200" smtClean="0">
              <a:solidFill>
                <a:srgbClr val="898989"/>
              </a:solidFill>
            </a:endParaRPr>
          </a:p>
        </p:txBody>
      </p:sp>
      <p:sp>
        <p:nvSpPr>
          <p:cNvPr id="78852" name="Rectangle 2"/>
          <p:cNvSpPr>
            <a:spLocks noChangeArrowheads="1"/>
          </p:cNvSpPr>
          <p:nvPr/>
        </p:nvSpPr>
        <p:spPr bwMode="auto">
          <a:xfrm>
            <a:off x="527050" y="406400"/>
            <a:ext cx="609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3600" b="1">
                <a:latin typeface="Times New Roman" pitchFamily="18" charset="0"/>
              </a:rPr>
              <a:t>Multidimensional Arrays</a:t>
            </a:r>
          </a:p>
        </p:txBody>
      </p:sp>
      <p:sp>
        <p:nvSpPr>
          <p:cNvPr id="78853" name="Rectangle 3"/>
          <p:cNvSpPr>
            <a:spLocks noChangeArrowheads="1"/>
          </p:cNvSpPr>
          <p:nvPr/>
        </p:nvSpPr>
        <p:spPr bwMode="auto">
          <a:xfrm>
            <a:off x="609600" y="1524000"/>
            <a:ext cx="80772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rtl="0" eaLnBrk="0" hangingPunct="0"/>
            <a:r>
              <a:rPr lang="en-US" sz="1800">
                <a:solidFill>
                  <a:schemeClr val="tx2"/>
                </a:solidFill>
                <a:latin typeface="Times New Roman" pitchFamily="18" charset="0"/>
                <a:cs typeface="Times New Roman" pitchFamily="18" charset="0"/>
              </a:rPr>
              <a:t>It is possible to have arrays of more than one dimension. </a:t>
            </a:r>
          </a:p>
          <a:p>
            <a:pPr rtl="0" eaLnBrk="0" hangingPunct="0"/>
            <a:r>
              <a:rPr lang="en-US" sz="1800">
                <a:solidFill>
                  <a:schemeClr val="tx2"/>
                </a:solidFill>
                <a:latin typeface="Times New Roman" pitchFamily="18" charset="0"/>
                <a:cs typeface="Times New Roman" pitchFamily="18" charset="0"/>
              </a:rPr>
              <a:t>Arrays can have any number of dimensions, although most of the arrays you create will be of one or two dimensions.</a:t>
            </a:r>
          </a:p>
          <a:p>
            <a:pPr rtl="0" eaLnBrk="0" hangingPunct="0"/>
            <a:endParaRPr lang="en-US" sz="1800">
              <a:solidFill>
                <a:schemeClr val="tx2"/>
              </a:solidFill>
              <a:latin typeface="Times New Roman" pitchFamily="18" charset="0"/>
              <a:cs typeface="Times New Roman" pitchFamily="18" charset="0"/>
            </a:endParaRPr>
          </a:p>
          <a:p>
            <a:pPr rtl="0" eaLnBrk="0" hangingPunct="0"/>
            <a:r>
              <a:rPr lang="en-US" sz="1800">
                <a:solidFill>
                  <a:schemeClr val="tx2"/>
                </a:solidFill>
                <a:latin typeface="Times New Roman" pitchFamily="18" charset="0"/>
                <a:cs typeface="Times New Roman" pitchFamily="18" charset="0"/>
              </a:rPr>
              <a:t>A good example of a two-dimensional array is a chess board. </a:t>
            </a:r>
          </a:p>
          <a:p>
            <a:pPr rtl="0" eaLnBrk="0" hangingPunct="0"/>
            <a:r>
              <a:rPr lang="en-US" sz="1800">
                <a:solidFill>
                  <a:schemeClr val="tx2"/>
                </a:solidFill>
                <a:latin typeface="Times New Roman" pitchFamily="18" charset="0"/>
                <a:cs typeface="Times New Roman" pitchFamily="18" charset="0"/>
              </a:rPr>
              <a:t>One dimension represents the eight rows; the other dimension represents the eight columns. </a:t>
            </a:r>
          </a:p>
          <a:p>
            <a:pPr rtl="0" eaLnBrk="0" hangingPunct="0"/>
            <a:endParaRPr lang="en-US" sz="1800">
              <a:solidFill>
                <a:schemeClr val="tx2"/>
              </a:solidFill>
              <a:latin typeface="Times New Roman" pitchFamily="18" charset="0"/>
              <a:cs typeface="Times New Roman" pitchFamily="18" charset="0"/>
            </a:endParaRPr>
          </a:p>
          <a:p>
            <a:pPr rtl="0" eaLnBrk="0" hangingPunct="0"/>
            <a:r>
              <a:rPr lang="en-US" sz="1800">
                <a:solidFill>
                  <a:srgbClr val="0066FF"/>
                </a:solidFill>
                <a:latin typeface="Courier New" pitchFamily="49" charset="0"/>
                <a:cs typeface="Times New Roman" pitchFamily="18" charset="0"/>
              </a:rPr>
              <a:t>char Board[8][8];</a:t>
            </a:r>
          </a:p>
          <a:p>
            <a:pPr rtl="0" eaLnBrk="0" hangingPunct="0"/>
            <a:r>
              <a:rPr lang="en-US" sz="1800">
                <a:solidFill>
                  <a:srgbClr val="0066FF"/>
                </a:solidFill>
                <a:latin typeface="Courier New" pitchFamily="49" charset="0"/>
                <a:cs typeface="Times New Roman" pitchFamily="18" charset="0"/>
              </a:rPr>
              <a:t>         </a:t>
            </a:r>
          </a:p>
        </p:txBody>
      </p:sp>
      <p:sp>
        <p:nvSpPr>
          <p:cNvPr id="78854" name="Rectangle 4"/>
          <p:cNvSpPr>
            <a:spLocks noChangeArrowheads="1"/>
          </p:cNvSpPr>
          <p:nvPr/>
        </p:nvSpPr>
        <p:spPr bwMode="auto">
          <a:xfrm>
            <a:off x="6815138" y="4876800"/>
            <a:ext cx="232886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rtl="0" eaLnBrk="0" hangingPunct="0"/>
            <a:r>
              <a:rPr lang="en-US" sz="1800" b="1">
                <a:solidFill>
                  <a:srgbClr val="FF0000"/>
                </a:solidFill>
              </a:rPr>
              <a:t> </a:t>
            </a:r>
            <a:r>
              <a:rPr lang="en-US" sz="1600">
                <a:solidFill>
                  <a:srgbClr val="FF0000"/>
                </a:solidFill>
              </a:rPr>
              <a:t>**8.5. Creating a </a:t>
            </a:r>
          </a:p>
          <a:p>
            <a:pPr algn="ctr" rtl="0" eaLnBrk="0" hangingPunct="0"/>
            <a:r>
              <a:rPr lang="en-US" sz="1600">
                <a:solidFill>
                  <a:srgbClr val="FF0000"/>
                </a:solidFill>
              </a:rPr>
              <a:t>multidimensional array..</a:t>
            </a:r>
          </a:p>
        </p:txBody>
      </p:sp>
      <p:sp>
        <p:nvSpPr>
          <p:cNvPr id="78855" name="Rectangle 5"/>
          <p:cNvSpPr>
            <a:spLocks noChangeArrowheads="1"/>
          </p:cNvSpPr>
          <p:nvPr/>
        </p:nvSpPr>
        <p:spPr bwMode="auto">
          <a:xfrm>
            <a:off x="1752600" y="4267200"/>
            <a:ext cx="182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800">
                <a:solidFill>
                  <a:srgbClr val="0066FF"/>
                </a:solidFill>
                <a:latin typeface="Courier New" pitchFamily="49" charset="0"/>
                <a:cs typeface="Times New Roman" pitchFamily="18" charset="0"/>
              </a:rPr>
              <a:t>Rows columns</a:t>
            </a:r>
          </a:p>
        </p:txBody>
      </p:sp>
      <p:sp>
        <p:nvSpPr>
          <p:cNvPr id="78856" name="Line 6"/>
          <p:cNvSpPr>
            <a:spLocks noChangeShapeType="1"/>
          </p:cNvSpPr>
          <p:nvPr/>
        </p:nvSpPr>
        <p:spPr bwMode="auto">
          <a:xfrm flipH="1">
            <a:off x="2209800" y="4038600"/>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78857" name="Line 7"/>
          <p:cNvSpPr>
            <a:spLocks noChangeShapeType="1"/>
          </p:cNvSpPr>
          <p:nvPr/>
        </p:nvSpPr>
        <p:spPr bwMode="auto">
          <a:xfrm>
            <a:off x="2667000" y="40386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he-IL"/>
          </a:p>
        </p:txBody>
      </p:sp>
      <p:sp>
        <p:nvSpPr>
          <p:cNvPr id="78858" name="Rectangle 8"/>
          <p:cNvSpPr>
            <a:spLocks noChangeArrowheads="1"/>
          </p:cNvSpPr>
          <p:nvPr/>
        </p:nvSpPr>
        <p:spPr bwMode="auto">
          <a:xfrm>
            <a:off x="4343400" y="3962400"/>
            <a:ext cx="228600" cy="152400"/>
          </a:xfrm>
          <a:prstGeom prst="rect">
            <a:avLst/>
          </a:prstGeom>
          <a:solidFill>
            <a:schemeClr val="bg1"/>
          </a:solidFill>
          <a:ln w="9525" algn="ctr">
            <a:solidFill>
              <a:schemeClr val="tx1"/>
            </a:solidFill>
            <a:miter lim="800000"/>
            <a:headEnd/>
            <a:tailEnd/>
          </a:ln>
        </p:spPr>
        <p:txBody>
          <a:bodyPr wrap="none" anchor="ctr">
            <a:spAutoFit/>
          </a:bodyPr>
          <a:lstStyle/>
          <a:p>
            <a:pPr algn="ctr"/>
            <a:endParaRPr lang="he-IL"/>
          </a:p>
        </p:txBody>
      </p:sp>
      <p:sp>
        <p:nvSpPr>
          <p:cNvPr id="78859" name="Rectangle 9"/>
          <p:cNvSpPr>
            <a:spLocks noChangeArrowheads="1"/>
          </p:cNvSpPr>
          <p:nvPr/>
        </p:nvSpPr>
        <p:spPr bwMode="auto">
          <a:xfrm>
            <a:off x="4572000" y="39624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60" name="Rectangle 10"/>
          <p:cNvSpPr>
            <a:spLocks noChangeArrowheads="1"/>
          </p:cNvSpPr>
          <p:nvPr/>
        </p:nvSpPr>
        <p:spPr bwMode="auto">
          <a:xfrm>
            <a:off x="4800600" y="39624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61" name="Rectangle 11"/>
          <p:cNvSpPr>
            <a:spLocks noChangeArrowheads="1"/>
          </p:cNvSpPr>
          <p:nvPr/>
        </p:nvSpPr>
        <p:spPr bwMode="auto">
          <a:xfrm>
            <a:off x="5029200" y="39624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62" name="Rectangle 12"/>
          <p:cNvSpPr>
            <a:spLocks noChangeArrowheads="1"/>
          </p:cNvSpPr>
          <p:nvPr/>
        </p:nvSpPr>
        <p:spPr bwMode="auto">
          <a:xfrm>
            <a:off x="5257800" y="39624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63" name="Rectangle 13"/>
          <p:cNvSpPr>
            <a:spLocks noChangeArrowheads="1"/>
          </p:cNvSpPr>
          <p:nvPr/>
        </p:nvSpPr>
        <p:spPr bwMode="auto">
          <a:xfrm>
            <a:off x="5486400" y="39624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64" name="Rectangle 14"/>
          <p:cNvSpPr>
            <a:spLocks noChangeArrowheads="1"/>
          </p:cNvSpPr>
          <p:nvPr/>
        </p:nvSpPr>
        <p:spPr bwMode="auto">
          <a:xfrm>
            <a:off x="5715000" y="39624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102417" name="Rectangle 15"/>
          <p:cNvSpPr>
            <a:spLocks noChangeArrowheads="1"/>
          </p:cNvSpPr>
          <p:nvPr/>
        </p:nvSpPr>
        <p:spPr bwMode="auto">
          <a:xfrm>
            <a:off x="5943600" y="3962400"/>
            <a:ext cx="228600" cy="152400"/>
          </a:xfrm>
          <a:prstGeom prst="rect">
            <a:avLst/>
          </a:prstGeom>
          <a:solidFill>
            <a:schemeClr val="bg1">
              <a:lumMod val="95000"/>
            </a:schemeClr>
          </a:solidFill>
          <a:ln w="9525" algn="ctr">
            <a:solidFill>
              <a:schemeClr val="tx1"/>
            </a:solidFill>
            <a:miter lim="800000"/>
            <a:headEnd/>
            <a:tailEnd/>
          </a:ln>
        </p:spPr>
        <p:txBody>
          <a:bodyPr wrap="none" anchor="ctr">
            <a:spAutoFit/>
          </a:bodyPr>
          <a:lstStyle/>
          <a:p>
            <a:pPr>
              <a:defRPr/>
            </a:pPr>
            <a:endParaRPr lang="he-IL"/>
          </a:p>
        </p:txBody>
      </p:sp>
      <p:sp>
        <p:nvSpPr>
          <p:cNvPr id="78866" name="Rectangle 16"/>
          <p:cNvSpPr>
            <a:spLocks noChangeArrowheads="1"/>
          </p:cNvSpPr>
          <p:nvPr/>
        </p:nvSpPr>
        <p:spPr bwMode="auto">
          <a:xfrm>
            <a:off x="4343400" y="41148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67" name="Rectangle 17"/>
          <p:cNvSpPr>
            <a:spLocks noChangeArrowheads="1"/>
          </p:cNvSpPr>
          <p:nvPr/>
        </p:nvSpPr>
        <p:spPr bwMode="auto">
          <a:xfrm>
            <a:off x="4572000" y="41148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68" name="Rectangle 18"/>
          <p:cNvSpPr>
            <a:spLocks noChangeArrowheads="1"/>
          </p:cNvSpPr>
          <p:nvPr/>
        </p:nvSpPr>
        <p:spPr bwMode="auto">
          <a:xfrm>
            <a:off x="4800600" y="41148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69" name="Rectangle 19"/>
          <p:cNvSpPr>
            <a:spLocks noChangeArrowheads="1"/>
          </p:cNvSpPr>
          <p:nvPr/>
        </p:nvSpPr>
        <p:spPr bwMode="auto">
          <a:xfrm>
            <a:off x="5029200" y="41148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70" name="Rectangle 20"/>
          <p:cNvSpPr>
            <a:spLocks noChangeArrowheads="1"/>
          </p:cNvSpPr>
          <p:nvPr/>
        </p:nvSpPr>
        <p:spPr bwMode="auto">
          <a:xfrm>
            <a:off x="5257800" y="41148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71" name="Rectangle 21"/>
          <p:cNvSpPr>
            <a:spLocks noChangeArrowheads="1"/>
          </p:cNvSpPr>
          <p:nvPr/>
        </p:nvSpPr>
        <p:spPr bwMode="auto">
          <a:xfrm>
            <a:off x="5486400" y="41148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72" name="Rectangle 22"/>
          <p:cNvSpPr>
            <a:spLocks noChangeArrowheads="1"/>
          </p:cNvSpPr>
          <p:nvPr/>
        </p:nvSpPr>
        <p:spPr bwMode="auto">
          <a:xfrm>
            <a:off x="5715000" y="41148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73" name="Rectangle 23"/>
          <p:cNvSpPr>
            <a:spLocks noChangeArrowheads="1"/>
          </p:cNvSpPr>
          <p:nvPr/>
        </p:nvSpPr>
        <p:spPr bwMode="auto">
          <a:xfrm>
            <a:off x="5943600" y="41148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74" name="Rectangle 24"/>
          <p:cNvSpPr>
            <a:spLocks noChangeArrowheads="1"/>
          </p:cNvSpPr>
          <p:nvPr/>
        </p:nvSpPr>
        <p:spPr bwMode="auto">
          <a:xfrm>
            <a:off x="1828800" y="45720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800">
                <a:solidFill>
                  <a:srgbClr val="0066FF"/>
                </a:solidFill>
                <a:latin typeface="Courier New" pitchFamily="49" charset="0"/>
                <a:cs typeface="Times New Roman" pitchFamily="18" charset="0"/>
              </a:rPr>
              <a:t> x     y</a:t>
            </a:r>
          </a:p>
        </p:txBody>
      </p:sp>
      <p:sp>
        <p:nvSpPr>
          <p:cNvPr id="78875" name="Rectangle 25"/>
          <p:cNvSpPr>
            <a:spLocks noChangeArrowheads="1"/>
          </p:cNvSpPr>
          <p:nvPr/>
        </p:nvSpPr>
        <p:spPr bwMode="auto">
          <a:xfrm>
            <a:off x="3886200" y="38100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sz="1600">
                <a:solidFill>
                  <a:srgbClr val="0066FF"/>
                </a:solidFill>
                <a:latin typeface="Courier New" pitchFamily="49" charset="0"/>
                <a:cs typeface="Times New Roman" pitchFamily="18" charset="0"/>
              </a:rPr>
              <a:t>x</a:t>
            </a:r>
          </a:p>
        </p:txBody>
      </p:sp>
      <p:sp>
        <p:nvSpPr>
          <p:cNvPr id="78876" name="Rectangle 26"/>
          <p:cNvSpPr>
            <a:spLocks noChangeArrowheads="1"/>
          </p:cNvSpPr>
          <p:nvPr/>
        </p:nvSpPr>
        <p:spPr bwMode="auto">
          <a:xfrm>
            <a:off x="4267200" y="3525838"/>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sz="1600">
                <a:solidFill>
                  <a:srgbClr val="0066FF"/>
                </a:solidFill>
                <a:latin typeface="Courier New" pitchFamily="49" charset="0"/>
                <a:cs typeface="Times New Roman" pitchFamily="18" charset="0"/>
              </a:rPr>
              <a:t>y</a:t>
            </a:r>
          </a:p>
        </p:txBody>
      </p:sp>
      <p:sp>
        <p:nvSpPr>
          <p:cNvPr id="78877" name="Rectangle 27"/>
          <p:cNvSpPr>
            <a:spLocks noChangeArrowheads="1"/>
          </p:cNvSpPr>
          <p:nvPr/>
        </p:nvSpPr>
        <p:spPr bwMode="auto">
          <a:xfrm>
            <a:off x="4343400" y="43434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r>
              <a:rPr lang="en-US" sz="1800">
                <a:solidFill>
                  <a:srgbClr val="0066FF"/>
                </a:solidFill>
                <a:latin typeface="Courier New" pitchFamily="49" charset="0"/>
                <a:cs typeface="Times New Roman" pitchFamily="18" charset="0"/>
              </a:rPr>
              <a:t>.</a:t>
            </a:r>
          </a:p>
        </p:txBody>
      </p:sp>
      <p:sp>
        <p:nvSpPr>
          <p:cNvPr id="78878" name="Rectangle 28"/>
          <p:cNvSpPr>
            <a:spLocks noChangeArrowheads="1"/>
          </p:cNvSpPr>
          <p:nvPr/>
        </p:nvSpPr>
        <p:spPr bwMode="auto">
          <a:xfrm>
            <a:off x="4343400" y="44958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r>
              <a:rPr lang="en-US" sz="1800">
                <a:solidFill>
                  <a:srgbClr val="0066FF"/>
                </a:solidFill>
                <a:latin typeface="Courier New" pitchFamily="49" charset="0"/>
                <a:cs typeface="Times New Roman" pitchFamily="18" charset="0"/>
              </a:rPr>
              <a:t>.</a:t>
            </a:r>
          </a:p>
        </p:txBody>
      </p:sp>
      <p:sp>
        <p:nvSpPr>
          <p:cNvPr id="78879" name="Rectangle 29"/>
          <p:cNvSpPr>
            <a:spLocks noChangeArrowheads="1"/>
          </p:cNvSpPr>
          <p:nvPr/>
        </p:nvSpPr>
        <p:spPr bwMode="auto">
          <a:xfrm>
            <a:off x="4343400" y="47244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r>
              <a:rPr lang="en-US" sz="1800">
                <a:solidFill>
                  <a:srgbClr val="0066FF"/>
                </a:solidFill>
                <a:latin typeface="Courier New" pitchFamily="49" charset="0"/>
                <a:cs typeface="Times New Roman" pitchFamily="18" charset="0"/>
              </a:rPr>
              <a:t>.</a:t>
            </a:r>
          </a:p>
        </p:txBody>
      </p:sp>
      <p:sp>
        <p:nvSpPr>
          <p:cNvPr id="78880" name="Rectangle 30"/>
          <p:cNvSpPr>
            <a:spLocks noChangeArrowheads="1"/>
          </p:cNvSpPr>
          <p:nvPr/>
        </p:nvSpPr>
        <p:spPr bwMode="auto">
          <a:xfrm>
            <a:off x="4343400" y="50292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81" name="Rectangle 31"/>
          <p:cNvSpPr>
            <a:spLocks noChangeArrowheads="1"/>
          </p:cNvSpPr>
          <p:nvPr/>
        </p:nvSpPr>
        <p:spPr bwMode="auto">
          <a:xfrm>
            <a:off x="4572000" y="50292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82" name="Rectangle 32"/>
          <p:cNvSpPr>
            <a:spLocks noChangeArrowheads="1"/>
          </p:cNvSpPr>
          <p:nvPr/>
        </p:nvSpPr>
        <p:spPr bwMode="auto">
          <a:xfrm>
            <a:off x="4800600" y="50292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83" name="Rectangle 33"/>
          <p:cNvSpPr>
            <a:spLocks noChangeArrowheads="1"/>
          </p:cNvSpPr>
          <p:nvPr/>
        </p:nvSpPr>
        <p:spPr bwMode="auto">
          <a:xfrm>
            <a:off x="5029200" y="50292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84" name="Rectangle 34"/>
          <p:cNvSpPr>
            <a:spLocks noChangeArrowheads="1"/>
          </p:cNvSpPr>
          <p:nvPr/>
        </p:nvSpPr>
        <p:spPr bwMode="auto">
          <a:xfrm>
            <a:off x="5257800" y="50292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85" name="Rectangle 35"/>
          <p:cNvSpPr>
            <a:spLocks noChangeArrowheads="1"/>
          </p:cNvSpPr>
          <p:nvPr/>
        </p:nvSpPr>
        <p:spPr bwMode="auto">
          <a:xfrm>
            <a:off x="5486400" y="50292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86" name="Rectangle 36"/>
          <p:cNvSpPr>
            <a:spLocks noChangeArrowheads="1"/>
          </p:cNvSpPr>
          <p:nvPr/>
        </p:nvSpPr>
        <p:spPr bwMode="auto">
          <a:xfrm>
            <a:off x="5715000" y="50292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
        <p:nvSpPr>
          <p:cNvPr id="78887" name="Rectangle 37"/>
          <p:cNvSpPr>
            <a:spLocks noChangeArrowheads="1"/>
          </p:cNvSpPr>
          <p:nvPr/>
        </p:nvSpPr>
        <p:spPr bwMode="auto">
          <a:xfrm>
            <a:off x="5943600" y="5029200"/>
            <a:ext cx="228600" cy="152400"/>
          </a:xfrm>
          <a:prstGeom prst="rect">
            <a:avLst/>
          </a:prstGeom>
          <a:solidFill>
            <a:schemeClr val="bg1"/>
          </a:solidFill>
          <a:ln w="9525" algn="ctr">
            <a:solidFill>
              <a:schemeClr val="tx1"/>
            </a:solidFill>
            <a:miter lim="800000"/>
            <a:headEnd/>
            <a:tailEnd/>
          </a:ln>
        </p:spPr>
        <p:txBody>
          <a:bodyPr wrap="none" anchor="ctr">
            <a:spAutoFit/>
          </a:bodyPr>
          <a:lstStyle/>
          <a:p>
            <a:endParaRPr lang="he-IL"/>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71492</TotalTime>
  <Words>28807</Words>
  <Application>Microsoft Office PowerPoint</Application>
  <PresentationFormat>‫הצגה על המסך (4:3)</PresentationFormat>
  <Paragraphs>5270</Paragraphs>
  <Slides>228</Slides>
  <Notes>62</Notes>
  <HiddenSlides>1</HiddenSlides>
  <MMClips>0</MMClips>
  <ScaleCrop>false</ScaleCrop>
  <HeadingPairs>
    <vt:vector size="4" baseType="variant">
      <vt:variant>
        <vt:lpstr>ערכת נושא</vt:lpstr>
      </vt:variant>
      <vt:variant>
        <vt:i4>1</vt:i4>
      </vt:variant>
      <vt:variant>
        <vt:lpstr>כותרות שקופיות</vt:lpstr>
      </vt:variant>
      <vt:variant>
        <vt:i4>228</vt:i4>
      </vt:variant>
    </vt:vector>
  </HeadingPairs>
  <TitlesOfParts>
    <vt:vector size="229" baseType="lpstr">
      <vt:lpstr>Office Theme</vt:lpstr>
      <vt:lpstr>Real Time Group</vt:lpstr>
      <vt:lpstr>דברי פתיחה</vt:lpstr>
      <vt:lpstr>Index</vt:lpstr>
      <vt:lpstr>Index</vt:lpstr>
      <vt:lpstr>מצגת של PowerPoint</vt:lpstr>
      <vt:lpstr>Introduction -  Concepts of Embedded (Hardware)</vt:lpstr>
      <vt:lpstr>Introduction -  Concepts of Embedded (Programming)</vt:lpstr>
      <vt:lpstr>Introduction -  Concepts of Embedded (Program In Mem)</vt:lpstr>
      <vt:lpstr>Introduction -  Concepts of Embedded (Program In Mem)</vt:lpstr>
      <vt:lpstr>Introduction -  Concepts of Embedded (Program In Mem)</vt:lpstr>
      <vt:lpstr>Introduction -  Concepts of Embedded (Program In Mem)</vt:lpstr>
      <vt:lpstr>Hello World</vt:lpstr>
      <vt:lpstr>Hello World</vt:lpstr>
      <vt:lpstr>the main() Function </vt:lpstr>
      <vt:lpstr>Basic I\O Commands</vt:lpstr>
      <vt:lpstr>Basic I\O Commands (2)</vt:lpstr>
      <vt:lpstr>Compiling and Linking</vt:lpstr>
      <vt:lpstr>How does it work</vt:lpstr>
      <vt:lpstr>The Pre-Processor </vt:lpstr>
      <vt:lpstr>the Compiler </vt:lpstr>
      <vt:lpstr>מצגת של PowerPoint</vt:lpstr>
      <vt:lpstr>מצגת של PowerPoint</vt:lpstr>
      <vt:lpstr>מצגת של PowerPoint</vt:lpstr>
      <vt:lpstr>מצגת של PowerPoint</vt:lpstr>
      <vt:lpstr>מצגת של PowerPoint</vt:lpstr>
      <vt:lpstr>the table shows the variable type, how  much room it takes in memory.   The values that can be stored are determined by the size of the variable types.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Table of printf format specifiers: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Func’s Example:</vt:lpstr>
      <vt:lpstr>מצגת של PowerPoint</vt:lpstr>
      <vt:lpstr>מצגת של PowerPoint</vt:lpstr>
      <vt:lpstr>מצגת של PowerPoint</vt:lpstr>
      <vt:lpstr>Variables Scope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Strings (1)</vt:lpstr>
      <vt:lpstr>Strings (2)</vt:lpstr>
      <vt:lpstr>Strings Initializations</vt:lpstr>
      <vt:lpstr>Strings Initializations</vt:lpstr>
      <vt:lpstr>Const for Pointers</vt:lpstr>
      <vt:lpstr>Pointers to arrays</vt:lpstr>
      <vt:lpstr>(char), (char *), (char[])</vt:lpstr>
      <vt:lpstr>Useful string.h routines</vt:lpstr>
      <vt:lpstr>Useful string.h routines</vt:lpstr>
      <vt:lpstr>Working Strings on bytes resolution</vt:lpstr>
      <vt:lpstr>Strings on bytes resolution-cont’d</vt:lpstr>
      <vt:lpstr>Strings on bytes resolution-cont’d</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Free (void *ptr)</vt:lpstr>
      <vt:lpstr>מצגת של PowerPoint</vt:lpstr>
      <vt:lpstr>malloc \ free – Warnings</vt:lpstr>
      <vt:lpstr>מצגת של PowerPoint</vt:lpstr>
      <vt:lpstr>מצגת של PowerPoint</vt:lpstr>
      <vt:lpstr>מצגת של PowerPoint</vt:lpstr>
      <vt:lpstr>מצגת של PowerPoint</vt:lpstr>
      <vt:lpstr>מצגת של PowerPoint</vt:lpstr>
      <vt:lpstr>מצגת של PowerPoint</vt:lpstr>
      <vt:lpstr>argc &amp; argv what are they ?</vt:lpstr>
      <vt:lpstr>מצגת של PowerPoint</vt:lpstr>
      <vt:lpstr>מצגת של PowerPoint</vt:lpstr>
      <vt:lpstr>Pointers to Functions (1)</vt:lpstr>
      <vt:lpstr>Pointers to Functions (2)</vt:lpstr>
      <vt:lpstr>מצגת של PowerPoint</vt:lpstr>
      <vt:lpstr>Structures</vt:lpstr>
      <vt:lpstr>Structures</vt:lpstr>
      <vt:lpstr>Accessing Structure members Directly</vt:lpstr>
      <vt:lpstr>Accessing Structure members Indirectly</vt:lpstr>
      <vt:lpstr>מצגת של PowerPoint</vt:lpstr>
      <vt:lpstr>מצגת של PowerPoint</vt:lpstr>
      <vt:lpstr>מצגת של PowerPoint</vt:lpstr>
      <vt:lpstr>Pragma directive</vt:lpstr>
      <vt:lpstr>מצגת של PowerPoint</vt:lpstr>
      <vt:lpstr>Bitwise Operations</vt:lpstr>
      <vt:lpstr>Bitwise Operations</vt:lpstr>
      <vt:lpstr>Bitwise Shift Operators</vt:lpstr>
      <vt:lpstr>Changing Specific Bits</vt:lpstr>
      <vt:lpstr>Read Modify Write</vt:lpstr>
      <vt:lpstr>מצגת של PowerPoint</vt:lpstr>
      <vt:lpstr>Big Endian</vt:lpstr>
      <vt:lpstr>Little Endian</vt:lpstr>
      <vt:lpstr>Endianness in networking </vt:lpstr>
      <vt:lpstr>מצגת של PowerPoint</vt:lpstr>
      <vt:lpstr>Bit-Fields</vt:lpstr>
      <vt:lpstr>BitFields –cont’d</vt:lpstr>
      <vt:lpstr>BitFields –cont’d</vt:lpstr>
      <vt:lpstr>BitFields –cont’d</vt:lpstr>
      <vt:lpstr>BitFields –cont’d</vt:lpstr>
      <vt:lpstr>BitFields – Notes of Caution</vt:lpstr>
      <vt:lpstr>BitFields -Notes of Caution-cont’d</vt:lpstr>
      <vt:lpstr>Unions</vt:lpstr>
      <vt:lpstr>Unions-cont’d</vt:lpstr>
      <vt:lpstr>Unions-Notes of caution: </vt:lpstr>
      <vt:lpstr>מצגת של PowerPoint</vt:lpstr>
      <vt:lpstr>Basic IO commands (1)</vt:lpstr>
      <vt:lpstr>FILE structure</vt:lpstr>
      <vt:lpstr>FILE API’s</vt:lpstr>
      <vt:lpstr>Basic IO commands (2)</vt:lpstr>
      <vt:lpstr>Basic IO commands (3)</vt:lpstr>
      <vt:lpstr>Standard streams</vt:lpstr>
      <vt:lpstr>Common functions  for basic IO facilities</vt:lpstr>
      <vt:lpstr>scanf() : a wise input command</vt:lpstr>
      <vt:lpstr>scanf() : Related Functions</vt:lpstr>
      <vt:lpstr>printf() : a wise output command</vt:lpstr>
      <vt:lpstr>Printf() - Related Functions:</vt:lpstr>
      <vt:lpstr>Getting and Putting  an entire line at "one shot"</vt:lpstr>
      <vt:lpstr>מצגת של PowerPoint</vt:lpstr>
      <vt:lpstr>Extern keyword (1)</vt:lpstr>
      <vt:lpstr>Extern keyword (2)</vt:lpstr>
      <vt:lpstr>Extern keyword (3)</vt:lpstr>
      <vt:lpstr>מצגת של PowerPoint</vt:lpstr>
      <vt:lpstr>Static Variables (1)</vt:lpstr>
      <vt:lpstr>Static Variables (2)</vt:lpstr>
      <vt:lpstr>Static Variables (3)</vt:lpstr>
      <vt:lpstr>Static Variables (4)</vt:lpstr>
      <vt:lpstr>Conclusion:</vt:lpstr>
      <vt:lpstr>More Variables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UCLA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Deborah Estrin</dc:creator>
  <cp:lastModifiedBy>Benny</cp:lastModifiedBy>
  <cp:revision>828</cp:revision>
  <cp:lastPrinted>2012-10-28T16:16:55Z</cp:lastPrinted>
  <dcterms:created xsi:type="dcterms:W3CDTF">2003-06-16T06:46:37Z</dcterms:created>
  <dcterms:modified xsi:type="dcterms:W3CDTF">2014-07-29T13:31:45Z</dcterms:modified>
</cp:coreProperties>
</file>