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7E8A-1C44-429A-9DA3-632E380818D1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E2D99-BDCD-43D3-A543-17A6E4FCE0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6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C2-7786-4F3C-85D8-5946C59F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3D4-0CD8-5B42-B7D3-A39FB759F489}" type="datetime1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208C-1D82-9C49-B06F-650909A8F8CC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9181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</a:rPr>
              <a:t>Tashi’s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 Academic Projects</a:t>
            </a:r>
            <a:endParaRPr lang="en-US" sz="2600" dirty="0" smtClean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Sensors and Data </a:t>
            </a:r>
            <a:r>
              <a:rPr lang="en-US" sz="2600" dirty="0">
                <a:solidFill>
                  <a:schemeClr val="tx1"/>
                </a:solidFill>
              </a:rPr>
              <a:t>-</a:t>
            </a:r>
            <a:r>
              <a:rPr lang="en-US" sz="2600" dirty="0" smtClean="0">
                <a:solidFill>
                  <a:schemeClr val="tx1"/>
                </a:solidFill>
              </a:rPr>
              <a:t> UConn Capstone Project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5548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For Web Viewing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7965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04/06/2016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3128554"/>
            <a:ext cx="8229600" cy="87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-oakleaf-standar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16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white-oakleaf-standard-template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/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/>
  </property>
</Properties>
</file>