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C0C3-BDD0-46E7-9CA5-40C6FDA4030A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70910-B046-46C0-A9A6-D9861F235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4DC2-7786-4F3C-85D8-5946C59F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- Power </a:t>
            </a:r>
            <a:r>
              <a:rPr lang="en-US" dirty="0" smtClean="0"/>
              <a:t>Distribution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964" y="1820706"/>
            <a:ext cx="4040188" cy="3949700"/>
          </a:xfrm>
        </p:spPr>
        <p:txBody>
          <a:bodyPr/>
          <a:lstStyle/>
          <a:p>
            <a:r>
              <a:rPr lang="en-US" dirty="0" smtClean="0"/>
              <a:t>120 VAC input</a:t>
            </a:r>
          </a:p>
          <a:p>
            <a:r>
              <a:rPr lang="en-US" dirty="0" smtClean="0"/>
              <a:t>Power Distribution Module:</a:t>
            </a:r>
          </a:p>
          <a:p>
            <a:r>
              <a:rPr lang="en-US" dirty="0" smtClean="0"/>
              <a:t>48 V 10 A </a:t>
            </a:r>
            <a:r>
              <a:rPr lang="en-US" dirty="0"/>
              <a:t>p</a:t>
            </a:r>
            <a:r>
              <a:rPr lang="en-US" dirty="0" smtClean="0"/>
              <a:t>ower supply for stepper motors</a:t>
            </a:r>
          </a:p>
          <a:p>
            <a:r>
              <a:rPr lang="en-US" dirty="0" smtClean="0"/>
              <a:t>24 V 5 A power supply for light bars, stack light and fans</a:t>
            </a:r>
          </a:p>
          <a:p>
            <a:r>
              <a:rPr lang="en-US" dirty="0" smtClean="0"/>
              <a:t>12 V 6 A supply for Arduino </a:t>
            </a:r>
          </a:p>
          <a:p>
            <a:r>
              <a:rPr lang="en-US" dirty="0" smtClean="0"/>
              <a:t>Thermostatically controlled fan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C:\Users\gjb12003\Downloads\image1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1745" y="2413195"/>
            <a:ext cx="4739912" cy="35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47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Systems - Power Distribution Module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Systems - Power Distribution Module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Systems - Power Distribution Module</vt:lpwstr>
  </property>
</Properties>
</file>