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E06CC-E123-453E-8B2A-5646F65EFDC0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2F343-F577-4F44-AD41-E082A2154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2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C4DC2-7786-4F3C-85D8-5946C59F1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0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07-F27C-1C4C-A8DA-45703DD5A48C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3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D026-FB69-4344-9D73-F9F3063CECE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3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Systems - </a:t>
            </a:r>
            <a:r>
              <a:rPr lang="en-US" dirty="0" smtClean="0"/>
              <a:t>Graphical User Interface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  <p:sp>
        <p:nvSpPr>
          <p:cNvPr id="8" name="AutoShape 2" descr="https://photos-4.dropbox.com/t/2/AACSpJZA6drvHHrfS5pb5dpYBeWuP5kTmnZZCcNReF16zQ/12/476218017/jpeg/32x32/1/_/1/2/IMG_4263.JPG/EL6U6O0DGH0gBygH/yYI0yd0TEKZQxhrwkGKvbNwXUCtIIXf65lKdcfDBxx8?size=1280x960&amp;size_mode=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https://photos-4.dropbox.com/t/2/AACSpJZA6drvHHrfS5pb5dpYBeWuP5kTmnZZCcNReF16zQ/12/476218017/jpeg/32x32/1/_/1/2/IMG_4263.JPG/EL6U6O0DGH0gBygH/yYI0yd0TEKZQxhrwkGKvbNwXUCtIIXf65lKdcfDBxx8?size=1280x960&amp;size_mode=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07975" y="1832287"/>
            <a:ext cx="3580726" cy="3949700"/>
          </a:xfrm>
        </p:spPr>
        <p:txBody>
          <a:bodyPr/>
          <a:lstStyle/>
          <a:p>
            <a:r>
              <a:rPr lang="en-US" dirty="0" smtClean="0"/>
              <a:t>Accepts user inputs to define part dimensions</a:t>
            </a:r>
          </a:p>
          <a:p>
            <a:r>
              <a:rPr lang="en-US" dirty="0" smtClean="0"/>
              <a:t>Stores part profiles</a:t>
            </a:r>
          </a:p>
          <a:p>
            <a:r>
              <a:rPr lang="en-US" dirty="0" smtClean="0"/>
              <a:t>Manual motion controls</a:t>
            </a:r>
          </a:p>
          <a:p>
            <a:r>
              <a:rPr lang="en-US" dirty="0" smtClean="0"/>
              <a:t>Start – Stop – Pause </a:t>
            </a:r>
          </a:p>
          <a:p>
            <a:r>
              <a:rPr lang="en-US" dirty="0" smtClean="0"/>
              <a:t>Programmed in Java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01" y="1892051"/>
            <a:ext cx="4887263" cy="414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28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Systems - Graphical User Interface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>Systems - Graphical User Interface </dc:description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2016-10-13T20:45:39Z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>Systems - Graphical User Interface </vt:lpwstr>
  </property>
</Properties>
</file>