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10B75-15E1-4FE3-A349-C14F17632845}" type="datetimeFigureOut">
              <a:rPr lang="de-DE" smtClean="0"/>
              <a:t>13.10.2016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E333F-2C0F-44BB-A465-2471681EEF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46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C4DC2-7786-4F3C-85D8-5946C59F1F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2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6107-F27C-1C4C-A8DA-45703DD5A48C}" type="datetime1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1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4325" y="0"/>
            <a:ext cx="9178325" cy="1600200"/>
          </a:xfrm>
          <a:prstGeom prst="rect">
            <a:avLst/>
          </a:prstGeom>
          <a:solidFill>
            <a:srgbClr val="100E2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9037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9D026-FB69-4344-9D73-F9F3063CECE5}" type="datetime1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1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Picture of Final </a:t>
            </a:r>
            <a:r>
              <a:rPr lang="en-US" dirty="0" smtClean="0"/>
              <a:t>Product – ‘Lathe’ Style Automated Machine</a:t>
            </a:r>
            <a:endParaRPr lang="en-US" dirty="0"/>
          </a:p>
        </p:txBody>
      </p:sp>
      <p:pic>
        <p:nvPicPr>
          <p:cNvPr id="6" name="Picture 5" descr="IMG_2622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0" b="435"/>
          <a:stretch/>
        </p:blipFill>
        <p:spPr>
          <a:xfrm>
            <a:off x="1045884" y="2030242"/>
            <a:ext cx="7097057" cy="431389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170097" y="1520444"/>
            <a:ext cx="1804256" cy="929909"/>
            <a:chOff x="8551880" y="2902835"/>
            <a:chExt cx="1804256" cy="929909"/>
          </a:xfrm>
        </p:grpSpPr>
        <p:sp>
          <p:nvSpPr>
            <p:cNvPr id="8" name="Rounded Rectangle 7"/>
            <p:cNvSpPr/>
            <p:nvPr/>
          </p:nvSpPr>
          <p:spPr>
            <a:xfrm>
              <a:off x="8551880" y="2902835"/>
              <a:ext cx="1622453" cy="50979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dirty="0" smtClean="0">
                  <a:solidFill>
                    <a:prstClr val="black"/>
                  </a:solidFill>
                </a:rPr>
                <a:t>Logic Control Module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9363107" y="3412633"/>
              <a:ext cx="993029" cy="4201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00379" y="1504935"/>
            <a:ext cx="1622453" cy="1091274"/>
            <a:chOff x="8551880" y="2902835"/>
            <a:chExt cx="1622453" cy="1091274"/>
          </a:xfrm>
        </p:grpSpPr>
        <p:sp>
          <p:nvSpPr>
            <p:cNvPr id="13" name="Rounded Rectangle 12"/>
            <p:cNvSpPr/>
            <p:nvPr/>
          </p:nvSpPr>
          <p:spPr>
            <a:xfrm>
              <a:off x="8551880" y="2902835"/>
              <a:ext cx="1622453" cy="50979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dirty="0" smtClean="0">
                  <a:solidFill>
                    <a:prstClr val="black"/>
                  </a:solidFill>
                </a:rPr>
                <a:t>Power Distribution Module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>
              <a:off x="9363107" y="3412633"/>
              <a:ext cx="0" cy="5814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358871" y="3482340"/>
            <a:ext cx="1622453" cy="2305716"/>
            <a:chOff x="8442889" y="1228245"/>
            <a:chExt cx="1622453" cy="2305716"/>
          </a:xfrm>
        </p:grpSpPr>
        <p:sp>
          <p:nvSpPr>
            <p:cNvPr id="17" name="Rounded Rectangle 16"/>
            <p:cNvSpPr/>
            <p:nvPr/>
          </p:nvSpPr>
          <p:spPr>
            <a:xfrm>
              <a:off x="8442889" y="3024163"/>
              <a:ext cx="1622453" cy="50979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dirty="0" smtClean="0">
                  <a:solidFill>
                    <a:prstClr val="black"/>
                  </a:solidFill>
                </a:rPr>
                <a:t>Drive Motor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V="1">
              <a:off x="9254116" y="1228245"/>
              <a:ext cx="603582" cy="17959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705578" y="3817620"/>
            <a:ext cx="1622453" cy="1941186"/>
            <a:chOff x="7798665" y="2365431"/>
            <a:chExt cx="1622453" cy="1941186"/>
          </a:xfrm>
        </p:grpSpPr>
        <p:sp>
          <p:nvSpPr>
            <p:cNvPr id="24" name="Rounded Rectangle 23"/>
            <p:cNvSpPr/>
            <p:nvPr/>
          </p:nvSpPr>
          <p:spPr>
            <a:xfrm>
              <a:off x="7798665" y="3796819"/>
              <a:ext cx="1622453" cy="50979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dirty="0" smtClean="0">
                  <a:solidFill>
                    <a:prstClr val="black"/>
                  </a:solidFill>
                </a:rPr>
                <a:t>Adjustable End Plate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 flipV="1">
              <a:off x="7946494" y="2365431"/>
              <a:ext cx="663397" cy="14443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3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white-oakleaf-standard-template.potx</Template>
  <TotalTime>0</TotalTime>
  <Words>24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1_Custom Design</vt:lpstr>
      <vt:lpstr>Picture of Final Product – ‘Lathe’ Style Automated Machine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presentation</dc:title>
  <dc:creator>Diana</dc:creator>
  <dc:description>Picture of Final Product – ‘Lathe’ Style Automated Machine</dc:description>
  <cp:lastModifiedBy>Tashi</cp:lastModifiedBy>
  <cp:revision>134</cp:revision>
  <cp:lastPrinted>2016-04-06T16:13:03Z</cp:lastPrinted>
  <dcterms:created xsi:type="dcterms:W3CDTF">2010-04-12T23:12:02Z</dcterms:created>
  <dcterms:modified xsi:type="dcterms:W3CDTF">2016-10-13T20:45:38Z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Presentation">
    <vt:lpwstr>Web presentation</vt:lpwstr>
  </property>
  <property fmtid="{D5CDD505-2E9C-101B-9397-08002B2CF9AE}" pid="4" name="SlideDescription">
    <vt:lpwstr>Picture of Final Product – ‘Lathe’ Style Automated Machine</vt:lpwstr>
  </property>
</Properties>
</file>