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6107-F27C-1C4C-A8DA-45703DD5A48C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0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325" y="0"/>
            <a:ext cx="9178325" cy="160020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9037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9D026-FB69-4344-9D73-F9F3063CECE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Logic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62890" y="2340320"/>
            <a:ext cx="1600200" cy="2814307"/>
            <a:chOff x="4213070" y="1627634"/>
            <a:chExt cx="4369402" cy="833676"/>
          </a:xfrm>
        </p:grpSpPr>
        <p:sp>
          <p:nvSpPr>
            <p:cNvPr id="7" name="Rounded Rectangle 6"/>
            <p:cNvSpPr/>
            <p:nvPr/>
          </p:nvSpPr>
          <p:spPr>
            <a:xfrm>
              <a:off x="4213070" y="1627634"/>
              <a:ext cx="4369402" cy="8336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74017" y="1701021"/>
              <a:ext cx="3908455" cy="328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Graphical User Interface</a:t>
              </a:r>
              <a:endParaRPr lang="en-US" sz="2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54799" y="2340320"/>
            <a:ext cx="1600200" cy="2814307"/>
            <a:chOff x="457200" y="3209840"/>
            <a:chExt cx="4357561" cy="1068148"/>
          </a:xfrm>
        </p:grpSpPr>
        <p:sp>
          <p:nvSpPr>
            <p:cNvPr id="9" name="Rounded Rectangle 8"/>
            <p:cNvSpPr/>
            <p:nvPr/>
          </p:nvSpPr>
          <p:spPr>
            <a:xfrm>
              <a:off x="457200" y="3209840"/>
              <a:ext cx="4357561" cy="10681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6305" y="3303867"/>
              <a:ext cx="3908453" cy="420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Electronic Control Syste</a:t>
              </a:r>
              <a:r>
                <a:rPr lang="en-US" sz="2200" dirty="0"/>
                <a:t>m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46708" y="2340320"/>
            <a:ext cx="1600200" cy="2814307"/>
            <a:chOff x="457200" y="4642131"/>
            <a:chExt cx="4357561" cy="1068148"/>
          </a:xfrm>
        </p:grpSpPr>
        <p:sp>
          <p:nvSpPr>
            <p:cNvPr id="8" name="Rounded Rectangle 7"/>
            <p:cNvSpPr/>
            <p:nvPr/>
          </p:nvSpPr>
          <p:spPr>
            <a:xfrm>
              <a:off x="457200" y="4642131"/>
              <a:ext cx="4357561" cy="10681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4966" y="4736158"/>
              <a:ext cx="3908453" cy="420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Motors and Tape System </a:t>
              </a:r>
              <a:endParaRPr lang="en-US" sz="2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0982" y="2340320"/>
            <a:ext cx="1600200" cy="2814307"/>
            <a:chOff x="-838875" y="1323322"/>
            <a:chExt cx="4357561" cy="1068148"/>
          </a:xfrm>
        </p:grpSpPr>
        <p:sp>
          <p:nvSpPr>
            <p:cNvPr id="13" name="Rounded Rectangle 12"/>
            <p:cNvSpPr/>
            <p:nvPr/>
          </p:nvSpPr>
          <p:spPr>
            <a:xfrm>
              <a:off x="-838875" y="1323322"/>
              <a:ext cx="4357561" cy="10681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614323" y="1418839"/>
              <a:ext cx="3908453" cy="420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Part Needs to be Taped</a:t>
              </a:r>
              <a:endParaRPr lang="en-US" sz="2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38616" y="2340320"/>
            <a:ext cx="1600200" cy="2814307"/>
            <a:chOff x="6936333" y="3011561"/>
            <a:chExt cx="2207667" cy="1078294"/>
          </a:xfrm>
        </p:grpSpPr>
        <p:sp>
          <p:nvSpPr>
            <p:cNvPr id="20" name="Rounded Rectangle 19"/>
            <p:cNvSpPr/>
            <p:nvPr/>
          </p:nvSpPr>
          <p:spPr>
            <a:xfrm>
              <a:off x="6936333" y="3011561"/>
              <a:ext cx="2207667" cy="107829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23941" y="3107985"/>
              <a:ext cx="1632450" cy="294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Taped Part!</a:t>
              </a:r>
              <a:endParaRPr lang="en-US" sz="2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8382" y="5420359"/>
            <a:ext cx="1854505" cy="1028785"/>
            <a:chOff x="678382" y="5491535"/>
            <a:chExt cx="1854505" cy="1028785"/>
          </a:xfrm>
        </p:grpSpPr>
        <p:sp>
          <p:nvSpPr>
            <p:cNvPr id="32" name="U-Turn Arrow 31"/>
            <p:cNvSpPr/>
            <p:nvPr/>
          </p:nvSpPr>
          <p:spPr>
            <a:xfrm flipV="1">
              <a:off x="678382" y="5491535"/>
              <a:ext cx="1854505" cy="812737"/>
            </a:xfrm>
            <a:prstGeom prst="uturnArrow">
              <a:avLst>
                <a:gd name="adj1" fmla="val 33961"/>
                <a:gd name="adj2" fmla="val 25000"/>
                <a:gd name="adj3" fmla="val 24382"/>
                <a:gd name="adj4" fmla="val 29811"/>
                <a:gd name="adj5" fmla="val 9900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99975" y="5997100"/>
              <a:ext cx="12253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Dimensions</a:t>
              </a:r>
            </a:p>
            <a:p>
              <a:endParaRPr lang="en-US" sz="1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619832" y="5420359"/>
            <a:ext cx="1854505" cy="1028785"/>
            <a:chOff x="678382" y="5491535"/>
            <a:chExt cx="1854505" cy="1028785"/>
          </a:xfrm>
        </p:grpSpPr>
        <p:sp>
          <p:nvSpPr>
            <p:cNvPr id="37" name="U-Turn Arrow 36"/>
            <p:cNvSpPr/>
            <p:nvPr/>
          </p:nvSpPr>
          <p:spPr>
            <a:xfrm flipV="1">
              <a:off x="678382" y="5491535"/>
              <a:ext cx="1854505" cy="812737"/>
            </a:xfrm>
            <a:prstGeom prst="uturnArrow">
              <a:avLst>
                <a:gd name="adj1" fmla="val 33961"/>
                <a:gd name="adj2" fmla="val 25000"/>
                <a:gd name="adj3" fmla="val 24382"/>
                <a:gd name="adj4" fmla="val 29811"/>
                <a:gd name="adj5" fmla="val 9900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4412" y="5997100"/>
              <a:ext cx="1399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Physical Motion</a:t>
              </a:r>
            </a:p>
            <a:p>
              <a:endParaRPr lang="en-US" sz="14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639348" y="5420359"/>
            <a:ext cx="1854505" cy="1028785"/>
            <a:chOff x="678382" y="5491535"/>
            <a:chExt cx="1854505" cy="1028785"/>
          </a:xfrm>
        </p:grpSpPr>
        <p:sp>
          <p:nvSpPr>
            <p:cNvPr id="40" name="U-Turn Arrow 39"/>
            <p:cNvSpPr/>
            <p:nvPr/>
          </p:nvSpPr>
          <p:spPr>
            <a:xfrm flipV="1">
              <a:off x="678382" y="5491535"/>
              <a:ext cx="1854505" cy="812737"/>
            </a:xfrm>
            <a:prstGeom prst="uturnArrow">
              <a:avLst>
                <a:gd name="adj1" fmla="val 33961"/>
                <a:gd name="adj2" fmla="val 25000"/>
                <a:gd name="adj3" fmla="val 24382"/>
                <a:gd name="adj4" fmla="val 29811"/>
                <a:gd name="adj5" fmla="val 9900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99975" y="5997100"/>
              <a:ext cx="12253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Electric Signal</a:t>
              </a:r>
            </a:p>
            <a:p>
              <a:endParaRPr lang="en-US" sz="1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58865" y="5420359"/>
            <a:ext cx="1854505" cy="1028785"/>
            <a:chOff x="678382" y="5491535"/>
            <a:chExt cx="1854505" cy="1028785"/>
          </a:xfrm>
        </p:grpSpPr>
        <p:sp>
          <p:nvSpPr>
            <p:cNvPr id="43" name="U-Turn Arrow 42"/>
            <p:cNvSpPr/>
            <p:nvPr/>
          </p:nvSpPr>
          <p:spPr>
            <a:xfrm flipV="1">
              <a:off x="678382" y="5491535"/>
              <a:ext cx="1854505" cy="812737"/>
            </a:xfrm>
            <a:prstGeom prst="uturnArrow">
              <a:avLst>
                <a:gd name="adj1" fmla="val 33961"/>
                <a:gd name="adj2" fmla="val 25000"/>
                <a:gd name="adj3" fmla="val 24382"/>
                <a:gd name="adj4" fmla="val 29811"/>
                <a:gd name="adj5" fmla="val 9900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7720" y="5997100"/>
              <a:ext cx="15191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 – Code Input</a:t>
              </a:r>
            </a:p>
            <a:p>
              <a:endParaRPr lang="en-US" sz="1400" dirty="0"/>
            </a:p>
          </p:txBody>
        </p:sp>
      </p:grpSp>
      <p:pic>
        <p:nvPicPr>
          <p:cNvPr id="1029" name="Picture 5" descr="http://www.geolite.com/images/Materials/622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2" y="3781155"/>
            <a:ext cx="1430028" cy="76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utoShape 7" descr="https://photos-3.dropbox.com/t/2/AADJ_s5EggfBNywLkl9U1IE9rjMEJwxuASG5nMc_XieYgQ/12/476215903/png/32x32/1/_/1/2/GUI%20Screenshot.png/EIXBgIQEGNMDIAcoBw/ku_oYP5FoA9o4NLlR2610GQ5wCAbxRxjWp-axR5gClU?size_mode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15" y="3732603"/>
            <a:ext cx="1383149" cy="117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 descr="https://camo.githubusercontent.com/d73e9968d88adc9d0d81463b1fc7ba0d2cae0fe3/687474703a2f2f646c2e64726f70626f782e636f6d2f752f35343331323430312f6772626c2f4752424c253230456173794472697665725f736d616c6c2e706e6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14" y="3769017"/>
            <a:ext cx="1427769" cy="107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Wooden Prototype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12892" r="22290" b="1200"/>
          <a:stretch/>
        </p:blipFill>
        <p:spPr>
          <a:xfrm rot="5400000">
            <a:off x="5794233" y="3627237"/>
            <a:ext cx="1105149" cy="1357957"/>
          </a:xfrm>
          <a:prstGeom prst="rect">
            <a:avLst/>
          </a:prstGeom>
        </p:spPr>
      </p:pic>
      <p:pic>
        <p:nvPicPr>
          <p:cNvPr id="1037" name="Picture 13" descr="C:\Users\tpm12001\Pictures\Wrapped Par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829" y="3732603"/>
            <a:ext cx="1463773" cy="10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white-oakleaf-standard-template.potx</Template>
  <TotalTime>0</TotalTime>
  <Words>30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1_Custom Design</vt:lpstr>
      <vt:lpstr>Control Logic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presentation</dc:title>
  <dc:creator>Diana</dc:creator>
  <dc:description>Control Logic</dc:description>
  <cp:lastModifiedBy>Tashi</cp:lastModifiedBy>
  <cp:revision>134</cp:revision>
  <cp:lastPrinted>2016-04-06T16:13:03Z</cp:lastPrinted>
  <dcterms:created xsi:type="dcterms:W3CDTF">2010-04-12T23:12:02Z</dcterms:created>
  <dcterms:modified xsi:type="dcterms:W3CDTF">2016-10-13T20:45:39Z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Presentation">
    <vt:lpwstr>Web presentation</vt:lpwstr>
  </property>
  <property fmtid="{D5CDD505-2E9C-101B-9397-08002B2CF9AE}" pid="4" name="SlideDescription">
    <vt:lpwstr>Control Logic</vt:lpwstr>
  </property>
</Properties>
</file>