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FDF0-B676-4923-913E-115D366DB564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058C-CBB7-4A6B-9674-CC31A531A3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7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C2-7786-4F3C-85D8-5946C59F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- Logic </a:t>
            </a:r>
            <a:r>
              <a:rPr lang="en-US" dirty="0" smtClean="0"/>
              <a:t>Control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88" y="1862170"/>
            <a:ext cx="4040188" cy="3949700"/>
          </a:xfrm>
        </p:spPr>
        <p:txBody>
          <a:bodyPr/>
          <a:lstStyle/>
          <a:p>
            <a:r>
              <a:rPr lang="en-US" dirty="0" smtClean="0"/>
              <a:t>Computer runs GUI</a:t>
            </a:r>
          </a:p>
          <a:p>
            <a:r>
              <a:rPr lang="en-US" dirty="0" smtClean="0"/>
              <a:t>Arduino controls stepper drivers</a:t>
            </a:r>
          </a:p>
          <a:p>
            <a:r>
              <a:rPr lang="en-US" dirty="0" smtClean="0"/>
              <a:t>Stepper drivers send signal to the motors</a:t>
            </a:r>
          </a:p>
          <a:p>
            <a:r>
              <a:rPr lang="en-US" dirty="0" smtClean="0"/>
              <a:t>Safety Relay controls light bar, stack lights, and raspberry pi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3279" y="2619122"/>
            <a:ext cx="4464728" cy="334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33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Systems - Logic Control 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Systems - Logic Control Module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Systems - Logic Control Module</vt:lpwstr>
  </property>
</Properties>
</file>