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Data 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3230"/>
            <a:ext cx="4040188" cy="641349"/>
          </a:xfrm>
        </p:spPr>
        <p:txBody>
          <a:bodyPr/>
          <a:lstStyle/>
          <a:p>
            <a:r>
              <a:rPr lang="en-US" dirty="0" smtClean="0"/>
              <a:t>Piezoelectric Actuator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4580"/>
            <a:ext cx="4040188" cy="3949700"/>
          </a:xfrm>
        </p:spPr>
        <p:txBody>
          <a:bodyPr/>
          <a:lstStyle/>
          <a:p>
            <a:r>
              <a:rPr lang="en-US" dirty="0" smtClean="0"/>
              <a:t>Used a motor with a fine travel range of 25 micrometers</a:t>
            </a:r>
            <a:endParaRPr lang="en-US" dirty="0"/>
          </a:p>
          <a:p>
            <a:r>
              <a:rPr lang="en-US" dirty="0" smtClean="0"/>
              <a:t>Inputted 5 V signal at 5hz</a:t>
            </a:r>
          </a:p>
          <a:p>
            <a:r>
              <a:rPr lang="en-US" dirty="0" smtClean="0"/>
              <a:t>Measured movement with Linear Variable Displacement Transducer (LVDT) and National Instruments </a:t>
            </a:r>
            <a:r>
              <a:rPr lang="en-US" dirty="0" err="1" smtClean="0"/>
              <a:t>LabView</a:t>
            </a:r>
            <a:endParaRPr lang="en-US" dirty="0" smtClean="0"/>
          </a:p>
          <a:p>
            <a:r>
              <a:rPr lang="en-US" dirty="0" smtClean="0"/>
              <a:t>Used filters to account for noise</a:t>
            </a:r>
          </a:p>
          <a:p>
            <a:r>
              <a:rPr lang="en-US" dirty="0" smtClean="0"/>
              <a:t>Looked for 5hz signal in </a:t>
            </a:r>
            <a:r>
              <a:rPr lang="en-US" dirty="0" err="1" smtClean="0"/>
              <a:t>LabView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03120"/>
            <a:ext cx="342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20" y="4389120"/>
            <a:ext cx="2173896" cy="21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50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Sensors and Data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Sensors and Data   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Sensors and Data   </vt:lpwstr>
  </property>
</Properties>
</file>