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07-F27C-1C4C-A8DA-45703DD5A48C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D026-FB69-4344-9D73-F9F3063CECE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and Data 		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Focus was on windowing and signal processing</a:t>
            </a:r>
          </a:p>
          <a:p>
            <a:r>
              <a:rPr lang="en-US" dirty="0" smtClean="0"/>
              <a:t>Used Fourier Transform to find constituent frequencies of measured signal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8" y="3919125"/>
            <a:ext cx="3633531" cy="25727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44" y="3732143"/>
            <a:ext cx="3907875" cy="2889754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175933"/>
            <a:ext cx="4040188" cy="3949700"/>
          </a:xfrm>
        </p:spPr>
        <p:txBody>
          <a:bodyPr/>
          <a:lstStyle/>
          <a:p>
            <a:r>
              <a:rPr lang="en-US" dirty="0" smtClean="0"/>
              <a:t>Various waveforms</a:t>
            </a:r>
          </a:p>
          <a:p>
            <a:r>
              <a:rPr lang="en-US" dirty="0" smtClean="0"/>
              <a:t>Various sampling frequencies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68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0</TotalTime>
  <Words>27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Sensors and Data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presentation</dc:title>
  <dc:creator>Diana</dc:creator>
  <dc:description>Sensors and Data    </dc:description>
  <cp:lastModifiedBy>Tashi</cp:lastModifiedBy>
  <cp:revision>134</cp:revision>
  <cp:lastPrinted>2016-04-06T16:13:03Z</cp:lastPrinted>
  <dcterms:created xsi:type="dcterms:W3CDTF">2010-04-12T23:12:02Z</dcterms:created>
  <dcterms:modified xsi:type="dcterms:W3CDTF">2016-10-13T20:45:37Z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">
    <vt:lpwstr>Web presentation</vt:lpwstr>
  </property>
  <property fmtid="{D5CDD505-2E9C-101B-9397-08002B2CF9AE}" pid="4" name="SlideDescription">
    <vt:lpwstr>Sensors and Data    </vt:lpwstr>
  </property>
</Properties>
</file>