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6107-F27C-1C4C-A8DA-45703DD5A48C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9037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D026-FB69-4344-9D73-F9F3063CECE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Piezoelectric Applications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Harvard </a:t>
            </a:r>
            <a:r>
              <a:rPr lang="en-US" dirty="0" err="1" smtClean="0"/>
              <a:t>Robobee</a:t>
            </a:r>
            <a:r>
              <a:rPr lang="en-US" dirty="0"/>
              <a:t>	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Meso</a:t>
            </a:r>
            <a:r>
              <a:rPr lang="en-US" dirty="0" smtClean="0"/>
              <a:t>-scale flying robot</a:t>
            </a:r>
          </a:p>
          <a:p>
            <a:r>
              <a:rPr lang="en-US" dirty="0" smtClean="0"/>
              <a:t>Two piezoelectric components control each wing</a:t>
            </a:r>
          </a:p>
          <a:p>
            <a:r>
              <a:rPr lang="en-US" dirty="0" smtClean="0"/>
              <a:t>Weight less than .1g</a:t>
            </a:r>
          </a:p>
          <a:p>
            <a:r>
              <a:rPr lang="en-US" dirty="0" smtClean="0"/>
              <a:t>Currently wired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http://thenextdigit.com/wp-content/uploads/2015/10/robobee-harv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420" y="2317966"/>
            <a:ext cx="3733380" cy="239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4135489"/>
            <a:ext cx="3333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white-oakleaf-standard-template.potx</Template>
  <TotalTime>0</TotalTime>
  <Words>22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1_Custom Design</vt:lpstr>
      <vt:lpstr>Other Piezoelectric Applications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presentation</dc:title>
  <dc:creator>Diana</dc:creator>
  <dc:description>Other Piezoelectric Applications</dc:description>
  <cp:lastModifiedBy>Tashi</cp:lastModifiedBy>
  <cp:revision>134</cp:revision>
  <cp:lastPrinted>2016-04-06T16:13:03Z</cp:lastPrinted>
  <dcterms:created xsi:type="dcterms:W3CDTF">2010-04-12T23:12:02Z</dcterms:created>
  <dcterms:modified xsi:type="dcterms:W3CDTF">2016-10-13T20:45:37Z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Presentation">
    <vt:lpwstr>Web presentation</vt:lpwstr>
  </property>
  <property fmtid="{D5CDD505-2E9C-101B-9397-08002B2CF9AE}" pid="4" name="SlideDescription">
    <vt:lpwstr>Other Piezoelectric Applications</vt:lpwstr>
  </property>
</Properties>
</file>