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UConn Senior Design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3002096" cy="3949700"/>
          </a:xfrm>
        </p:spPr>
        <p:txBody>
          <a:bodyPr/>
          <a:lstStyle/>
          <a:p>
            <a:r>
              <a:rPr lang="en-US" dirty="0" smtClean="0"/>
              <a:t>Year-long design project</a:t>
            </a:r>
          </a:p>
          <a:p>
            <a:r>
              <a:rPr lang="en-US" dirty="0" smtClean="0"/>
              <a:t>Corporate Sponsor gives “donation” of ~$10,000</a:t>
            </a:r>
          </a:p>
          <a:p>
            <a:r>
              <a:rPr lang="en-US" dirty="0" smtClean="0"/>
              <a:t>Teams of students work to solve industry problems</a:t>
            </a:r>
          </a:p>
          <a:p>
            <a:r>
              <a:rPr lang="en-US" dirty="0" smtClean="0"/>
              <a:t>Projects are displayed at UConn School of Engineering “Demonstration Day”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96" y="2175934"/>
            <a:ext cx="5536209" cy="3685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9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37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UConn Senior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UConn Senior Design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UConn Senior Design</vt:lpwstr>
  </property>
</Properties>
</file>