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of a Taping Process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Goal was to automate the application of masking tape</a:t>
            </a:r>
          </a:p>
          <a:p>
            <a:r>
              <a:rPr lang="en-US" dirty="0" smtClean="0"/>
              <a:t>Masked parts to be plated (chrome, anodized, acid-etching)</a:t>
            </a:r>
          </a:p>
          <a:p>
            <a:r>
              <a:rPr lang="en-US" dirty="0" smtClean="0"/>
              <a:t>MRO process – variable part geometry</a:t>
            </a:r>
          </a:p>
          <a:p>
            <a:r>
              <a:rPr lang="en-US" dirty="0" smtClean="0"/>
              <a:t>Machine has to accept range of part sizes</a:t>
            </a:r>
          </a:p>
          <a:p>
            <a:r>
              <a:rPr lang="en-US" dirty="0" smtClean="0"/>
              <a:t>Successful </a:t>
            </a:r>
            <a:r>
              <a:rPr lang="en-US" dirty="0" smtClean="0"/>
              <a:t>outcome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18" y="1854551"/>
            <a:ext cx="3652764" cy="48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584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Automation of a Taping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Automation of a Taping Process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Automation of a Taping Process</vt:lpwstr>
  </property>
</Properties>
</file>