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6107-F27C-1C4C-A8DA-45703DD5A48C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9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9037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D026-FB69-4344-9D73-F9F3063CECE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5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Viewing!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4532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0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1_Custom Design</vt:lpstr>
      <vt:lpstr>Thanks For Viewing!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presentation</dc:title>
  <dc:creator>Diana</dc:creator>
  <dc:description>Thanks For Viewing!</dc:description>
  <cp:lastModifiedBy>Tashi</cp:lastModifiedBy>
  <cp:revision>134</cp:revision>
  <cp:lastPrinted>2016-04-06T16:13:03Z</cp:lastPrinted>
  <dcterms:created xsi:type="dcterms:W3CDTF">2010-04-12T23:12:02Z</dcterms:created>
  <dcterms:modified xsi:type="dcterms:W3CDTF">2016-10-13T20:45:40Z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Presentation">
    <vt:lpwstr>Web presentation</vt:lpwstr>
  </property>
  <property fmtid="{D5CDD505-2E9C-101B-9397-08002B2CF9AE}" pid="4" name="SlideDescription">
    <vt:lpwstr>Thanks For Viewing!</vt:lpwstr>
  </property>
</Properties>
</file>