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Web Viewers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	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8229600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Thanks for taking a moment to check out this short </a:t>
            </a:r>
            <a:r>
              <a:rPr lang="en-US" dirty="0" err="1" smtClean="0"/>
              <a:t>Powerpoint</a:t>
            </a:r>
            <a:r>
              <a:rPr lang="en-US" dirty="0" smtClean="0"/>
              <a:t>. In it I cover a few projects that I have worked on during my academic career. </a:t>
            </a:r>
            <a:endParaRPr lang="de-DE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first project that I cover is a lab assignment that I carried out during my sophomore year at the University of Connecticut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second project is my Capstone project from my senior year. The intent of this web presentation is to give a brief overview of some of the things I have worked on and where my interests lie.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Thanks for viewing! I am looking forward to giving this presentation to you in person.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035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115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Intro for Web Viewers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Intro for Web Viewers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Intro for Web Viewers</vt:lpwstr>
  </property>
</Properties>
</file>