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19-01-24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143436"/>
            <a:ext cx="5458968" cy="12589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Science</a:t>
            </a:r>
            <a:br>
              <a:rPr lang="en-US" b="1" dirty="0" smtClean="0"/>
            </a:br>
            <a:r>
              <a:rPr lang="en-US" b="1" dirty="0" smtClean="0"/>
              <a:t>Capstone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624579"/>
            <a:ext cx="5458968" cy="44448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Interventions of Fire Department in Montreal 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15" y="3567177"/>
            <a:ext cx="2760218" cy="66779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21565" y="307742"/>
            <a:ext cx="2778835" cy="3399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smtClean="0"/>
              <a:t>Team: </a:t>
            </a:r>
            <a:r>
              <a:rPr lang="en-US" sz="1800" b="1" u="sng" dirty="0" err="1" smtClean="0"/>
              <a:t>Keras</a:t>
            </a:r>
            <a:r>
              <a:rPr lang="en-US" sz="1800" b="1" u="sng" dirty="0" smtClean="0"/>
              <a:t> the Python</a:t>
            </a:r>
          </a:p>
          <a:p>
            <a:pPr>
              <a:lnSpc>
                <a:spcPct val="200000"/>
              </a:lnSpc>
            </a:pPr>
            <a:r>
              <a:rPr lang="hu-HU" sz="1800" b="1" dirty="0" smtClean="0"/>
              <a:t>Obaro </a:t>
            </a:r>
            <a:r>
              <a:rPr lang="hu-HU" sz="1800" b="1" dirty="0"/>
              <a:t>Agbanagba</a:t>
            </a:r>
            <a:endParaRPr lang="en-US" sz="1800" b="1" dirty="0" smtClean="0"/>
          </a:p>
          <a:p>
            <a:pPr>
              <a:lnSpc>
                <a:spcPct val="200000"/>
              </a:lnSpc>
            </a:pPr>
            <a:r>
              <a:rPr lang="en-US" sz="1800" b="1" dirty="0" smtClean="0"/>
              <a:t>Mustafizur Bhuiyan</a:t>
            </a:r>
          </a:p>
          <a:p>
            <a:pPr>
              <a:lnSpc>
                <a:spcPct val="200000"/>
              </a:lnSpc>
            </a:pPr>
            <a:r>
              <a:rPr lang="fi-FI" sz="1800" b="1" dirty="0" err="1" smtClean="0"/>
              <a:t>Razvan</a:t>
            </a:r>
            <a:r>
              <a:rPr lang="fi-FI" sz="1800" b="1" dirty="0" smtClean="0"/>
              <a:t> </a:t>
            </a:r>
            <a:r>
              <a:rPr lang="fi-FI" sz="1800" b="1" dirty="0" err="1" smtClean="0"/>
              <a:t>Lungu</a:t>
            </a:r>
            <a:endParaRPr lang="fi-FI" sz="1800" b="1" dirty="0" smtClean="0"/>
          </a:p>
          <a:p>
            <a:pPr>
              <a:lnSpc>
                <a:spcPct val="200000"/>
              </a:lnSpc>
            </a:pPr>
            <a:r>
              <a:rPr lang="fi-FI" sz="1800" b="1" dirty="0" err="1" smtClean="0"/>
              <a:t>Tashlin</a:t>
            </a:r>
            <a:r>
              <a:rPr lang="fi-FI" sz="1800" b="1" dirty="0" smtClean="0"/>
              <a:t> </a:t>
            </a:r>
            <a:r>
              <a:rPr lang="fi-FI" sz="1800" b="1" dirty="0" err="1" smtClean="0"/>
              <a:t>Reddy</a:t>
            </a:r>
            <a:r>
              <a:rPr lang="fi-FI" sz="1800" b="1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fi-FI" sz="1800" b="1" dirty="0" err="1"/>
              <a:t>J</a:t>
            </a:r>
            <a:r>
              <a:rPr lang="fi-FI" sz="1800" b="1" dirty="0" err="1" smtClean="0"/>
              <a:t>un</a:t>
            </a:r>
            <a:r>
              <a:rPr lang="fi-FI" sz="1800" b="1" dirty="0" smtClean="0"/>
              <a:t> </a:t>
            </a:r>
            <a:r>
              <a:rPr lang="fi-FI" sz="1800" b="1" dirty="0" err="1"/>
              <a:t>Shao</a:t>
            </a:r>
            <a:r>
              <a:rPr lang="en-US" sz="1800" b="1" dirty="0" smtClean="0"/>
              <a:t> </a:t>
            </a:r>
          </a:p>
          <a:p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311913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836595">
            <a:off x="1509454" y="2025219"/>
            <a:ext cx="5955476" cy="221599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DRAFT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the Team Members?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Background</a:t>
            </a:r>
          </a:p>
          <a:p>
            <a:r>
              <a:rPr lang="en-US" dirty="0" smtClean="0"/>
              <a:t>Professional Background</a:t>
            </a:r>
          </a:p>
          <a:p>
            <a:r>
              <a:rPr lang="en-US" dirty="0" smtClean="0"/>
              <a:t>One interesting thing about them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7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836595">
            <a:off x="1509454" y="2025219"/>
            <a:ext cx="5955476" cy="221599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DRAFT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4163349"/>
          </a:xfrm>
        </p:spPr>
        <p:txBody>
          <a:bodyPr>
            <a:normAutofit/>
          </a:bodyPr>
          <a:lstStyle/>
          <a:p>
            <a:r>
              <a:rPr lang="en-US" dirty="0" smtClean="0"/>
              <a:t>Which dataset was chosen </a:t>
            </a:r>
          </a:p>
          <a:p>
            <a:r>
              <a:rPr lang="en-US" dirty="0" smtClean="0"/>
              <a:t>Where was this data set published</a:t>
            </a:r>
          </a:p>
          <a:p>
            <a:r>
              <a:rPr lang="en-US" dirty="0" smtClean="0"/>
              <a:t>What attributes the dataset contains</a:t>
            </a:r>
          </a:p>
          <a:p>
            <a:r>
              <a:rPr lang="en-US" dirty="0" smtClean="0"/>
              <a:t>Level of depth or size of dataset, is it sufficient amount of data?</a:t>
            </a:r>
          </a:p>
          <a:p>
            <a:r>
              <a:rPr lang="en-US" dirty="0" smtClean="0"/>
              <a:t>What we understand from the dataset and what questions can we ask from the dataset</a:t>
            </a:r>
          </a:p>
          <a:p>
            <a:r>
              <a:rPr lang="en-US" dirty="0"/>
              <a:t>Was there any studies in the past that </a:t>
            </a:r>
            <a:r>
              <a:rPr lang="en-US" dirty="0" smtClean="0"/>
              <a:t>related to similar datasets?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1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836595">
            <a:off x="1509454" y="2025219"/>
            <a:ext cx="5955476" cy="221599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DRAFT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current day problems related to fire department interventions</a:t>
            </a:r>
          </a:p>
          <a:p>
            <a:r>
              <a:rPr lang="en-US" dirty="0" smtClean="0"/>
              <a:t>What can we attempt to predict from the dataset?</a:t>
            </a:r>
          </a:p>
          <a:p>
            <a:r>
              <a:rPr lang="en-US" dirty="0" smtClean="0"/>
              <a:t>What is the business use case for the prediction?</a:t>
            </a:r>
          </a:p>
          <a:p>
            <a:r>
              <a:rPr lang="en-US" dirty="0" smtClean="0"/>
              <a:t>Who can be the stakeholders?</a:t>
            </a:r>
          </a:p>
          <a:p>
            <a:r>
              <a:rPr lang="en-US" dirty="0" smtClean="0"/>
              <a:t>Who can benefit the most after the analysis of the prediction model?</a:t>
            </a:r>
          </a:p>
        </p:txBody>
      </p:sp>
    </p:spTree>
    <p:extLst>
      <p:ext uri="{BB962C8B-B14F-4D97-AF65-F5344CB8AC3E}">
        <p14:creationId xmlns:p14="http://schemas.microsoft.com/office/powerpoint/2010/main" val="30178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836595">
            <a:off x="1509454" y="2025219"/>
            <a:ext cx="5955476" cy="221599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DRAFT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 for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methodology can be used? </a:t>
            </a:r>
          </a:p>
          <a:p>
            <a:r>
              <a:rPr lang="en-US" dirty="0" smtClean="0"/>
              <a:t>CRISP </a:t>
            </a:r>
            <a:r>
              <a:rPr lang="mr-IN" dirty="0" smtClean="0"/>
              <a:t>–</a:t>
            </a:r>
            <a:r>
              <a:rPr lang="en-US" dirty="0" smtClean="0"/>
              <a:t> DM : Cross Industry Standard Process for Data Mining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B</a:t>
            </a:r>
            <a:r>
              <a:rPr lang="en-US" dirty="0" smtClean="0"/>
              <a:t>usiness understanding, data understand, data preparation, modeling, evaluation, 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4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836595">
            <a:off x="1509454" y="2025219"/>
            <a:ext cx="5955476" cy="221599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DRAFT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Preparation, Modeling,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attempt to execute each of the above phases?</a:t>
            </a:r>
          </a:p>
          <a:p>
            <a:r>
              <a:rPr lang="en-US" dirty="0" smtClean="0"/>
              <a:t>What techniques can we use?</a:t>
            </a:r>
          </a:p>
          <a:p>
            <a:r>
              <a:rPr lang="en-US" dirty="0" smtClean="0"/>
              <a:t>What environment will we use?</a:t>
            </a:r>
          </a:p>
          <a:p>
            <a:r>
              <a:rPr lang="en-US" dirty="0" smtClean="0"/>
              <a:t>H</a:t>
            </a:r>
            <a:r>
              <a:rPr lang="en-US" dirty="0" smtClean="0"/>
              <a:t>ow will we present our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4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836595">
            <a:off x="1509454" y="2025219"/>
            <a:ext cx="5955476" cy="221599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DRAFT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 for the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achieved by the next presentation?</a:t>
            </a:r>
          </a:p>
          <a:p>
            <a:r>
              <a:rPr lang="en-US" dirty="0" smtClean="0"/>
              <a:t>What do we expect from our findings?</a:t>
            </a:r>
          </a:p>
          <a:p>
            <a:r>
              <a:rPr lang="en-US" dirty="0" smtClean="0"/>
              <a:t>Any challenges may 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8836595">
            <a:off x="1509454" y="2025219"/>
            <a:ext cx="5955476" cy="221599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DRAFT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2833599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75</TotalTime>
  <Words>264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Plaza</vt:lpstr>
      <vt:lpstr>Data Science Capstone Project</vt:lpstr>
      <vt:lpstr>Introduction of the Team Members?</vt:lpstr>
      <vt:lpstr>Introduction of the dataset</vt:lpstr>
      <vt:lpstr>Project Frame</vt:lpstr>
      <vt:lpstr>Methodologies for Data Analysis</vt:lpstr>
      <vt:lpstr>Data Preparation, Modeling, Evaluation</vt:lpstr>
      <vt:lpstr>What are the Next Steps for the Project?</vt:lpstr>
      <vt:lpstr>Thank You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dc:creator>Mustafizur Bhuiyan</dc:creator>
  <cp:lastModifiedBy>Mustafizur Bhuiyan</cp:lastModifiedBy>
  <cp:revision>5</cp:revision>
  <dcterms:created xsi:type="dcterms:W3CDTF">2019-01-25T01:54:48Z</dcterms:created>
  <dcterms:modified xsi:type="dcterms:W3CDTF">2019-01-25T03:09:49Z</dcterms:modified>
</cp:coreProperties>
</file>