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_rels/notesSlide2.xml.rels" ContentType="application/vnd.openxmlformats-package.relationships+xml"/>
  <Override PartName="/ppt/notesSlides/notesSlide2.xml" ContentType="application/vnd.openxmlformats-officedocument.presentationml.notesSlide+xml"/>
  <Override PartName="/ppt/media/image1.jpeg" ContentType="image/jpeg"/>
  <Override PartName="/ppt/media/image2.jpeg" ContentType="image/jpeg"/>
  <Override PartName="/ppt/media/image8.png" ContentType="image/png"/>
  <Override PartName="/ppt/media/image3.jpeg" ContentType="image/jpeg"/>
  <Override PartName="/ppt/media/image4.png" ContentType="image/png"/>
  <Override PartName="/ppt/media/image6.jpeg" ContentType="image/jpeg"/>
  <Override PartName="/ppt/media/image11.png" ContentType="image/png"/>
  <Override PartName="/ppt/media/image5.jpeg" ContentType="image/jpeg"/>
  <Override PartName="/ppt/media/image9.png" ContentType="image/png"/>
  <Override PartName="/ppt/media/image7.jpeg" ContentType="image/jpeg"/>
  <Override PartName="/ppt/media/image10.png" ContentType="image/png"/>
  <Override PartName="/ppt/media/image12.png" ContentType="image/png"/>
  <Override PartName="/ppt/media/image18.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jpeg" ContentType="image/jpeg"/>
  <Override PartName="/ppt/media/image19.jpeg" ContentType="image/jpeg"/>
  <Override PartName="/ppt/media/image20.jpeg" ContentType="image/jpeg"/>
  <Override PartName="/ppt/media/image21.jpeg" ContentType="image/jpeg"/>
  <Override PartName="/ppt/media/image22.jpeg" ContentType="image/jpe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9BD7AC-505D-4D46-9B73-2CBAD92B3CE9}" type="doc">
      <dgm:prSet loTypeId="urn:microsoft.com/office/officeart/2005/8/layout/process1" loCatId="process" qsTypeId="urn:microsoft.com/office/officeart/2005/8/quickstyle/simple1" qsCatId="simple" csTypeId="urn:microsoft.com/office/officeart/2005/8/colors/accent1_2" csCatId="accent1" phldr="1"/>
      <dgm:spPr/>
    </dgm:pt>
    <dgm:pt modelId="{B04AC26A-B3B2-4E6D-835B-9C6375CFACB8}">
      <dgm:prSet phldrT="[Text]"/>
      <dgm:spPr/>
      <dgm:t>
        <a:bodyPr/>
        <a:lstStyle/>
        <a:p>
          <a:r>
            <a:rPr lang="en-US" dirty="0" smtClean="0"/>
            <a:t>IR Sensor</a:t>
          </a:r>
        </a:p>
        <a:p>
          <a:r>
            <a:rPr lang="en-US" dirty="0" smtClean="0"/>
            <a:t>(Input data)</a:t>
          </a:r>
          <a:endParaRPr lang="en-US" dirty="0"/>
        </a:p>
      </dgm:t>
    </dgm:pt>
    <dgm:pt modelId="{E4F2180A-A5D5-4556-B475-8414C4A22433}" type="parTrans" cxnId="{37C80906-FEB3-4EA0-8485-AAFF217CDB85}">
      <dgm:prSet/>
      <dgm:spPr/>
      <dgm:t>
        <a:bodyPr/>
        <a:lstStyle/>
        <a:p>
          <a:endParaRPr lang="en-US"/>
        </a:p>
      </dgm:t>
    </dgm:pt>
    <dgm:pt modelId="{A9907EC9-68CC-4AEE-8294-511D5038BFEE}" type="sibTrans" cxnId="{37C80906-FEB3-4EA0-8485-AAFF217CDB85}">
      <dgm:prSet/>
      <dgm:spPr/>
      <dgm:t>
        <a:bodyPr/>
        <a:lstStyle/>
        <a:p>
          <a:endParaRPr lang="en-US"/>
        </a:p>
      </dgm:t>
    </dgm:pt>
    <dgm:pt modelId="{C9D54EED-84C0-4C40-B305-A9669FF2158E}">
      <dgm:prSet phldrT="[Text]"/>
      <dgm:spPr/>
      <dgm:t>
        <a:bodyPr/>
        <a:lstStyle/>
        <a:p>
          <a:r>
            <a:rPr lang="en-US" dirty="0" smtClean="0"/>
            <a:t>Processing </a:t>
          </a:r>
        </a:p>
        <a:p>
          <a:r>
            <a:rPr lang="en-US" dirty="0" smtClean="0"/>
            <a:t>(Calculation of RPM) </a:t>
          </a:r>
          <a:endParaRPr lang="en-US" dirty="0"/>
        </a:p>
      </dgm:t>
    </dgm:pt>
    <dgm:pt modelId="{8B1EFDB0-A8FC-44F1-938C-CA0F558604A6}" type="parTrans" cxnId="{08B79462-2BA4-4083-B367-A688E4A03C85}">
      <dgm:prSet/>
      <dgm:spPr/>
      <dgm:t>
        <a:bodyPr/>
        <a:lstStyle/>
        <a:p>
          <a:endParaRPr lang="en-US"/>
        </a:p>
      </dgm:t>
    </dgm:pt>
    <dgm:pt modelId="{876B5DD0-63B6-4D58-BB5F-0E728D8F4A5D}" type="sibTrans" cxnId="{08B79462-2BA4-4083-B367-A688E4A03C85}">
      <dgm:prSet/>
      <dgm:spPr/>
      <dgm:t>
        <a:bodyPr/>
        <a:lstStyle/>
        <a:p>
          <a:endParaRPr lang="en-US"/>
        </a:p>
      </dgm:t>
    </dgm:pt>
    <dgm:pt modelId="{75C41B85-3419-4B90-B807-50ACA79E1018}">
      <dgm:prSet phldrT="[Text]"/>
      <dgm:spPr/>
      <dgm:t>
        <a:bodyPr/>
        <a:lstStyle/>
        <a:p>
          <a:r>
            <a:rPr lang="en-US" dirty="0" smtClean="0"/>
            <a:t>Displaying Unit</a:t>
          </a:r>
          <a:endParaRPr lang="en-US" dirty="0"/>
        </a:p>
      </dgm:t>
    </dgm:pt>
    <dgm:pt modelId="{D51EE2B9-5858-4E41-BE0C-640BF8843FF1}" type="parTrans" cxnId="{BA9F4E71-7DCC-4873-9441-31F6714E1C24}">
      <dgm:prSet/>
      <dgm:spPr/>
      <dgm:t>
        <a:bodyPr/>
        <a:lstStyle/>
        <a:p>
          <a:endParaRPr lang="en-US"/>
        </a:p>
      </dgm:t>
    </dgm:pt>
    <dgm:pt modelId="{8836F760-7B1E-43C7-8880-78A69EC93C18}" type="sibTrans" cxnId="{BA9F4E71-7DCC-4873-9441-31F6714E1C24}">
      <dgm:prSet/>
      <dgm:spPr/>
      <dgm:t>
        <a:bodyPr/>
        <a:lstStyle/>
        <a:p>
          <a:endParaRPr lang="en-US"/>
        </a:p>
      </dgm:t>
    </dgm:pt>
    <dgm:pt modelId="{80B405E7-1315-4CC8-A9F3-98F87F12EFEB}" type="pres">
      <dgm:prSet presAssocID="{6D9BD7AC-505D-4D46-9B73-2CBAD92B3CE9}" presName="Name0" presStyleCnt="0">
        <dgm:presLayoutVars>
          <dgm:dir/>
          <dgm:resizeHandles val="exact"/>
        </dgm:presLayoutVars>
      </dgm:prSet>
      <dgm:spPr/>
    </dgm:pt>
    <dgm:pt modelId="{4930B14C-4BDA-4ECA-8305-713B0EF5473C}" type="pres">
      <dgm:prSet presAssocID="{B04AC26A-B3B2-4E6D-835B-9C6375CFACB8}" presName="node" presStyleLbl="node1" presStyleIdx="0" presStyleCnt="3">
        <dgm:presLayoutVars>
          <dgm:bulletEnabled val="1"/>
        </dgm:presLayoutVars>
      </dgm:prSet>
      <dgm:spPr/>
      <dgm:t>
        <a:bodyPr/>
        <a:lstStyle/>
        <a:p>
          <a:endParaRPr lang="en-US"/>
        </a:p>
      </dgm:t>
    </dgm:pt>
    <dgm:pt modelId="{95342A13-7A6D-45AF-86E6-5BAD8DAE1F22}" type="pres">
      <dgm:prSet presAssocID="{A9907EC9-68CC-4AEE-8294-511D5038BFEE}" presName="sibTrans" presStyleLbl="sibTrans2D1" presStyleIdx="0" presStyleCnt="2"/>
      <dgm:spPr/>
    </dgm:pt>
    <dgm:pt modelId="{05A34FAF-EFC3-41DC-8344-093D33CA891B}" type="pres">
      <dgm:prSet presAssocID="{A9907EC9-68CC-4AEE-8294-511D5038BFEE}" presName="connectorText" presStyleLbl="sibTrans2D1" presStyleIdx="0" presStyleCnt="2"/>
      <dgm:spPr/>
    </dgm:pt>
    <dgm:pt modelId="{4DB0A60B-280C-4ED2-99DF-3436AF520EFB}" type="pres">
      <dgm:prSet presAssocID="{C9D54EED-84C0-4C40-B305-A9669FF2158E}" presName="node" presStyleLbl="node1" presStyleIdx="1" presStyleCnt="3">
        <dgm:presLayoutVars>
          <dgm:bulletEnabled val="1"/>
        </dgm:presLayoutVars>
      </dgm:prSet>
      <dgm:spPr/>
      <dgm:t>
        <a:bodyPr/>
        <a:lstStyle/>
        <a:p>
          <a:endParaRPr lang="en-US"/>
        </a:p>
      </dgm:t>
    </dgm:pt>
    <dgm:pt modelId="{F583A750-FFC7-4F7E-BEB3-D68288C942DC}" type="pres">
      <dgm:prSet presAssocID="{876B5DD0-63B6-4D58-BB5F-0E728D8F4A5D}" presName="sibTrans" presStyleLbl="sibTrans2D1" presStyleIdx="1" presStyleCnt="2"/>
      <dgm:spPr/>
    </dgm:pt>
    <dgm:pt modelId="{D07D108E-4B6A-48F8-A2F1-993AF4B9FDB3}" type="pres">
      <dgm:prSet presAssocID="{876B5DD0-63B6-4D58-BB5F-0E728D8F4A5D}" presName="connectorText" presStyleLbl="sibTrans2D1" presStyleIdx="1" presStyleCnt="2"/>
      <dgm:spPr/>
    </dgm:pt>
    <dgm:pt modelId="{7DF7A882-A05C-4196-8246-F322E5718677}" type="pres">
      <dgm:prSet presAssocID="{75C41B85-3419-4B90-B807-50ACA79E1018}" presName="node" presStyleLbl="node1" presStyleIdx="2" presStyleCnt="3">
        <dgm:presLayoutVars>
          <dgm:bulletEnabled val="1"/>
        </dgm:presLayoutVars>
      </dgm:prSet>
      <dgm:spPr/>
    </dgm:pt>
  </dgm:ptLst>
  <dgm:cxnLst>
    <dgm:cxn modelId="{4DB5DB1E-B23C-4820-9177-737D81C92524}" type="presOf" srcId="{876B5DD0-63B6-4D58-BB5F-0E728D8F4A5D}" destId="{F583A750-FFC7-4F7E-BEB3-D68288C942DC}" srcOrd="0" destOrd="0" presId="urn:microsoft.com/office/officeart/2005/8/layout/process1"/>
    <dgm:cxn modelId="{944B4980-6EEE-4B9A-BD7E-6E053E1140AC}" type="presOf" srcId="{C9D54EED-84C0-4C40-B305-A9669FF2158E}" destId="{4DB0A60B-280C-4ED2-99DF-3436AF520EFB}" srcOrd="0" destOrd="0" presId="urn:microsoft.com/office/officeart/2005/8/layout/process1"/>
    <dgm:cxn modelId="{37C80906-FEB3-4EA0-8485-AAFF217CDB85}" srcId="{6D9BD7AC-505D-4D46-9B73-2CBAD92B3CE9}" destId="{B04AC26A-B3B2-4E6D-835B-9C6375CFACB8}" srcOrd="0" destOrd="0" parTransId="{E4F2180A-A5D5-4556-B475-8414C4A22433}" sibTransId="{A9907EC9-68CC-4AEE-8294-511D5038BFEE}"/>
    <dgm:cxn modelId="{8B51C8A2-DF69-4401-B81A-89949554E988}" type="presOf" srcId="{75C41B85-3419-4B90-B807-50ACA79E1018}" destId="{7DF7A882-A05C-4196-8246-F322E5718677}" srcOrd="0" destOrd="0" presId="urn:microsoft.com/office/officeart/2005/8/layout/process1"/>
    <dgm:cxn modelId="{E80C11AB-84A2-4542-BD1A-0145B10C52A5}" type="presOf" srcId="{6D9BD7AC-505D-4D46-9B73-2CBAD92B3CE9}" destId="{80B405E7-1315-4CC8-A9F3-98F87F12EFEB}" srcOrd="0" destOrd="0" presId="urn:microsoft.com/office/officeart/2005/8/layout/process1"/>
    <dgm:cxn modelId="{BA9F4E71-7DCC-4873-9441-31F6714E1C24}" srcId="{6D9BD7AC-505D-4D46-9B73-2CBAD92B3CE9}" destId="{75C41B85-3419-4B90-B807-50ACA79E1018}" srcOrd="2" destOrd="0" parTransId="{D51EE2B9-5858-4E41-BE0C-640BF8843FF1}" sibTransId="{8836F760-7B1E-43C7-8880-78A69EC93C18}"/>
    <dgm:cxn modelId="{43815A65-F15E-4422-BA6D-33F01AF626D6}" type="presOf" srcId="{876B5DD0-63B6-4D58-BB5F-0E728D8F4A5D}" destId="{D07D108E-4B6A-48F8-A2F1-993AF4B9FDB3}" srcOrd="1" destOrd="0" presId="urn:microsoft.com/office/officeart/2005/8/layout/process1"/>
    <dgm:cxn modelId="{FEDF3F60-D4D7-4197-9177-4787D5AD1173}" type="presOf" srcId="{B04AC26A-B3B2-4E6D-835B-9C6375CFACB8}" destId="{4930B14C-4BDA-4ECA-8305-713B0EF5473C}" srcOrd="0" destOrd="0" presId="urn:microsoft.com/office/officeart/2005/8/layout/process1"/>
    <dgm:cxn modelId="{6EFC2E2D-8721-4407-B8B9-BFA6898E5252}" type="presOf" srcId="{A9907EC9-68CC-4AEE-8294-511D5038BFEE}" destId="{95342A13-7A6D-45AF-86E6-5BAD8DAE1F22}" srcOrd="0" destOrd="0" presId="urn:microsoft.com/office/officeart/2005/8/layout/process1"/>
    <dgm:cxn modelId="{08B79462-2BA4-4083-B367-A688E4A03C85}" srcId="{6D9BD7AC-505D-4D46-9B73-2CBAD92B3CE9}" destId="{C9D54EED-84C0-4C40-B305-A9669FF2158E}" srcOrd="1" destOrd="0" parTransId="{8B1EFDB0-A8FC-44F1-938C-CA0F558604A6}" sibTransId="{876B5DD0-63B6-4D58-BB5F-0E728D8F4A5D}"/>
    <dgm:cxn modelId="{C6A8295A-A4F3-49CD-9F5E-65D3BBBEF546}" type="presOf" srcId="{A9907EC9-68CC-4AEE-8294-511D5038BFEE}" destId="{05A34FAF-EFC3-41DC-8344-093D33CA891B}" srcOrd="1" destOrd="0" presId="urn:microsoft.com/office/officeart/2005/8/layout/process1"/>
    <dgm:cxn modelId="{A5DB0F85-393A-4CDC-97E2-0C92369CD2F4}" type="presParOf" srcId="{80B405E7-1315-4CC8-A9F3-98F87F12EFEB}" destId="{4930B14C-4BDA-4ECA-8305-713B0EF5473C}" srcOrd="0" destOrd="0" presId="urn:microsoft.com/office/officeart/2005/8/layout/process1"/>
    <dgm:cxn modelId="{E5BE99BF-C322-40A9-850F-58E5FE15742D}" type="presParOf" srcId="{80B405E7-1315-4CC8-A9F3-98F87F12EFEB}" destId="{95342A13-7A6D-45AF-86E6-5BAD8DAE1F22}" srcOrd="1" destOrd="0" presId="urn:microsoft.com/office/officeart/2005/8/layout/process1"/>
    <dgm:cxn modelId="{23356BA3-B28F-4763-A5C6-25481E7B717F}" type="presParOf" srcId="{95342A13-7A6D-45AF-86E6-5BAD8DAE1F22}" destId="{05A34FAF-EFC3-41DC-8344-093D33CA891B}" srcOrd="0" destOrd="0" presId="urn:microsoft.com/office/officeart/2005/8/layout/process1"/>
    <dgm:cxn modelId="{A10D904B-A6F1-4D36-A223-EEB6EFCA3E8A}" type="presParOf" srcId="{80B405E7-1315-4CC8-A9F3-98F87F12EFEB}" destId="{4DB0A60B-280C-4ED2-99DF-3436AF520EFB}" srcOrd="2" destOrd="0" presId="urn:microsoft.com/office/officeart/2005/8/layout/process1"/>
    <dgm:cxn modelId="{9A1880C7-9ED3-40F8-AF90-7BFC68CCA4CE}" type="presParOf" srcId="{80B405E7-1315-4CC8-A9F3-98F87F12EFEB}" destId="{F583A750-FFC7-4F7E-BEB3-D68288C942DC}" srcOrd="3" destOrd="0" presId="urn:microsoft.com/office/officeart/2005/8/layout/process1"/>
    <dgm:cxn modelId="{653A1280-2263-46C1-8869-FBD2D3AF12FE}" type="presParOf" srcId="{F583A750-FFC7-4F7E-BEB3-D68288C942DC}" destId="{D07D108E-4B6A-48F8-A2F1-993AF4B9FDB3}" srcOrd="0" destOrd="0" presId="urn:microsoft.com/office/officeart/2005/8/layout/process1"/>
    <dgm:cxn modelId="{17AEC4F5-F199-4461-9E2D-3149D8395041}" type="presParOf" srcId="{80B405E7-1315-4CC8-A9F3-98F87F12EFEB}" destId="{7DF7A882-A05C-4196-8246-F322E5718677}" srcOrd="4"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0B14C-4BDA-4ECA-8305-713B0EF5473C}">
      <dsp:nvSpPr>
        <dsp:cNvPr id="0" name=""/>
        <dsp:cNvSpPr/>
      </dsp:nvSpPr>
      <dsp:spPr>
        <a:xfrm>
          <a:off x="5357" y="1484024"/>
          <a:ext cx="1601390" cy="109595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IR Sensor</a:t>
          </a:r>
        </a:p>
        <a:p>
          <a:pPr lvl="0" algn="ctr" defTabSz="800100">
            <a:lnSpc>
              <a:spcPct val="90000"/>
            </a:lnSpc>
            <a:spcBef>
              <a:spcPct val="0"/>
            </a:spcBef>
            <a:spcAft>
              <a:spcPct val="35000"/>
            </a:spcAft>
          </a:pPr>
          <a:r>
            <a:rPr lang="en-US" sz="1800" kern="1200" dirty="0" smtClean="0"/>
            <a:t>(Input data)</a:t>
          </a:r>
          <a:endParaRPr lang="en-US" sz="1800" kern="1200" dirty="0"/>
        </a:p>
      </dsp:txBody>
      <dsp:txXfrm>
        <a:off x="37456" y="1516123"/>
        <a:ext cx="1537192" cy="1031753"/>
      </dsp:txXfrm>
    </dsp:sp>
    <dsp:sp modelId="{95342A13-7A6D-45AF-86E6-5BAD8DAE1F22}">
      <dsp:nvSpPr>
        <dsp:cNvPr id="0" name=""/>
        <dsp:cNvSpPr/>
      </dsp:nvSpPr>
      <dsp:spPr>
        <a:xfrm>
          <a:off x="1766887" y="18334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66887" y="1912856"/>
        <a:ext cx="237646" cy="238286"/>
      </dsp:txXfrm>
    </dsp:sp>
    <dsp:sp modelId="{4DB0A60B-280C-4ED2-99DF-3436AF520EFB}">
      <dsp:nvSpPr>
        <dsp:cNvPr id="0" name=""/>
        <dsp:cNvSpPr/>
      </dsp:nvSpPr>
      <dsp:spPr>
        <a:xfrm>
          <a:off x="2247304" y="1484024"/>
          <a:ext cx="1601390" cy="109595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Processing </a:t>
          </a:r>
        </a:p>
        <a:p>
          <a:pPr lvl="0" algn="ctr" defTabSz="800100">
            <a:lnSpc>
              <a:spcPct val="90000"/>
            </a:lnSpc>
            <a:spcBef>
              <a:spcPct val="0"/>
            </a:spcBef>
            <a:spcAft>
              <a:spcPct val="35000"/>
            </a:spcAft>
          </a:pPr>
          <a:r>
            <a:rPr lang="en-US" sz="1800" kern="1200" dirty="0" smtClean="0"/>
            <a:t>(Calculation of RPM) </a:t>
          </a:r>
          <a:endParaRPr lang="en-US" sz="1800" kern="1200" dirty="0"/>
        </a:p>
      </dsp:txBody>
      <dsp:txXfrm>
        <a:off x="2279403" y="1516123"/>
        <a:ext cx="1537192" cy="1031753"/>
      </dsp:txXfrm>
    </dsp:sp>
    <dsp:sp modelId="{F583A750-FFC7-4F7E-BEB3-D68288C942DC}">
      <dsp:nvSpPr>
        <dsp:cNvPr id="0" name=""/>
        <dsp:cNvSpPr/>
      </dsp:nvSpPr>
      <dsp:spPr>
        <a:xfrm>
          <a:off x="4008834" y="18334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008834" y="1912856"/>
        <a:ext cx="237646" cy="238286"/>
      </dsp:txXfrm>
    </dsp:sp>
    <dsp:sp modelId="{7DF7A882-A05C-4196-8246-F322E5718677}">
      <dsp:nvSpPr>
        <dsp:cNvPr id="0" name=""/>
        <dsp:cNvSpPr/>
      </dsp:nvSpPr>
      <dsp:spPr>
        <a:xfrm>
          <a:off x="4489251" y="1484024"/>
          <a:ext cx="1601390" cy="109595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Displaying Unit</a:t>
          </a:r>
          <a:endParaRPr lang="en-US" sz="1800" kern="1200" dirty="0"/>
        </a:p>
      </dsp:txBody>
      <dsp:txXfrm>
        <a:off x="4521350" y="1516123"/>
        <a:ext cx="1537192" cy="10317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entury Gothic"/>
              </a:rPr>
              <a:t>Click to move the slide</a:t>
            </a:r>
            <a:endParaRPr b="0" lang="en-US" sz="1800" spc="-1" strike="noStrike">
              <a:solidFill>
                <a:srgbClr val="000000"/>
              </a:solidFill>
              <a:latin typeface="Century Gothic"/>
            </a:endParaRPr>
          </a:p>
        </p:txBody>
      </p:sp>
      <p:sp>
        <p:nvSpPr>
          <p:cNvPr id="166"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67"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68"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69"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70"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6004DBCD-B65E-4B22-B3D0-7209B35107E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1371600" y="1143000"/>
            <a:ext cx="4114440" cy="3085920"/>
          </a:xfrm>
          <a:prstGeom prst="rect">
            <a:avLst/>
          </a:prstGeom>
        </p:spPr>
      </p:sp>
      <p:sp>
        <p:nvSpPr>
          <p:cNvPr id="25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5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D8BE4C6-4D1B-4C59-A827-9F23E06CA3B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5" name="PlaceHolder 2"/>
          <p:cNvSpPr>
            <a:spLocks noGrp="1"/>
          </p:cNvSpPr>
          <p:nvPr>
            <p:ph type="body"/>
          </p:nvPr>
        </p:nvSpPr>
        <p:spPr>
          <a:xfrm>
            <a:off x="628560" y="1054080"/>
            <a:ext cx="82483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46" name="PlaceHolder 3"/>
          <p:cNvSpPr>
            <a:spLocks noGrp="1"/>
          </p:cNvSpPr>
          <p:nvPr>
            <p:ph type="body"/>
          </p:nvPr>
        </p:nvSpPr>
        <p:spPr>
          <a:xfrm>
            <a:off x="628560" y="3729960"/>
            <a:ext cx="82483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8" name="PlaceHolder 2"/>
          <p:cNvSpPr>
            <a:spLocks noGrp="1"/>
          </p:cNvSpPr>
          <p:nvPr>
            <p:ph type="body"/>
          </p:nvPr>
        </p:nvSpPr>
        <p:spPr>
          <a:xfrm>
            <a:off x="62856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49" name="PlaceHolder 3"/>
          <p:cNvSpPr>
            <a:spLocks noGrp="1"/>
          </p:cNvSpPr>
          <p:nvPr>
            <p:ph type="body"/>
          </p:nvPr>
        </p:nvSpPr>
        <p:spPr>
          <a:xfrm>
            <a:off x="485532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50" name="PlaceHolder 4"/>
          <p:cNvSpPr>
            <a:spLocks noGrp="1"/>
          </p:cNvSpPr>
          <p:nvPr>
            <p:ph type="body"/>
          </p:nvPr>
        </p:nvSpPr>
        <p:spPr>
          <a:xfrm>
            <a:off x="628560" y="372996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51" name="PlaceHolder 5"/>
          <p:cNvSpPr>
            <a:spLocks noGrp="1"/>
          </p:cNvSpPr>
          <p:nvPr>
            <p:ph type="body"/>
          </p:nvPr>
        </p:nvSpPr>
        <p:spPr>
          <a:xfrm>
            <a:off x="4855320" y="372996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3" name="PlaceHolder 2"/>
          <p:cNvSpPr>
            <a:spLocks noGrp="1"/>
          </p:cNvSpPr>
          <p:nvPr>
            <p:ph type="body"/>
          </p:nvPr>
        </p:nvSpPr>
        <p:spPr>
          <a:xfrm>
            <a:off x="628560" y="105408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54" name="PlaceHolder 3"/>
          <p:cNvSpPr>
            <a:spLocks noGrp="1"/>
          </p:cNvSpPr>
          <p:nvPr>
            <p:ph type="body"/>
          </p:nvPr>
        </p:nvSpPr>
        <p:spPr>
          <a:xfrm>
            <a:off x="3417480" y="105408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55" name="PlaceHolder 4"/>
          <p:cNvSpPr>
            <a:spLocks noGrp="1"/>
          </p:cNvSpPr>
          <p:nvPr>
            <p:ph type="body"/>
          </p:nvPr>
        </p:nvSpPr>
        <p:spPr>
          <a:xfrm>
            <a:off x="6206400" y="105408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56" name="PlaceHolder 5"/>
          <p:cNvSpPr>
            <a:spLocks noGrp="1"/>
          </p:cNvSpPr>
          <p:nvPr>
            <p:ph type="body"/>
          </p:nvPr>
        </p:nvSpPr>
        <p:spPr>
          <a:xfrm>
            <a:off x="628560" y="372996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57" name="PlaceHolder 6"/>
          <p:cNvSpPr>
            <a:spLocks noGrp="1"/>
          </p:cNvSpPr>
          <p:nvPr>
            <p:ph type="body"/>
          </p:nvPr>
        </p:nvSpPr>
        <p:spPr>
          <a:xfrm>
            <a:off x="3417480" y="372996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58" name="PlaceHolder 7"/>
          <p:cNvSpPr>
            <a:spLocks noGrp="1"/>
          </p:cNvSpPr>
          <p:nvPr>
            <p:ph type="body"/>
          </p:nvPr>
        </p:nvSpPr>
        <p:spPr>
          <a:xfrm>
            <a:off x="6206400" y="372996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6"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77" name="PlaceHolder 2"/>
          <p:cNvSpPr>
            <a:spLocks noGrp="1"/>
          </p:cNvSpPr>
          <p:nvPr>
            <p:ph type="subTitle"/>
          </p:nvPr>
        </p:nvSpPr>
        <p:spPr>
          <a:xfrm>
            <a:off x="628560" y="1054080"/>
            <a:ext cx="8248320" cy="5122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79" name="PlaceHolder 2"/>
          <p:cNvSpPr>
            <a:spLocks noGrp="1"/>
          </p:cNvSpPr>
          <p:nvPr>
            <p:ph type="body"/>
          </p:nvPr>
        </p:nvSpPr>
        <p:spPr>
          <a:xfrm>
            <a:off x="628560" y="1054080"/>
            <a:ext cx="8248320" cy="512244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81" name="PlaceHolder 2"/>
          <p:cNvSpPr>
            <a:spLocks noGrp="1"/>
          </p:cNvSpPr>
          <p:nvPr>
            <p:ph type="body"/>
          </p:nvPr>
        </p:nvSpPr>
        <p:spPr>
          <a:xfrm>
            <a:off x="628560" y="1054080"/>
            <a:ext cx="4025160" cy="512244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82" name="PlaceHolder 3"/>
          <p:cNvSpPr>
            <a:spLocks noGrp="1"/>
          </p:cNvSpPr>
          <p:nvPr>
            <p:ph type="body"/>
          </p:nvPr>
        </p:nvSpPr>
        <p:spPr>
          <a:xfrm>
            <a:off x="4855320" y="1054080"/>
            <a:ext cx="4025160" cy="512244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3"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4" name="PlaceHolder 1"/>
          <p:cNvSpPr>
            <a:spLocks noGrp="1"/>
          </p:cNvSpPr>
          <p:nvPr>
            <p:ph type="subTitle"/>
          </p:nvPr>
        </p:nvSpPr>
        <p:spPr>
          <a:xfrm>
            <a:off x="628560" y="225360"/>
            <a:ext cx="8248320" cy="3075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86" name="PlaceHolder 2"/>
          <p:cNvSpPr>
            <a:spLocks noGrp="1"/>
          </p:cNvSpPr>
          <p:nvPr>
            <p:ph type="body"/>
          </p:nvPr>
        </p:nvSpPr>
        <p:spPr>
          <a:xfrm>
            <a:off x="62856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87" name="PlaceHolder 3"/>
          <p:cNvSpPr>
            <a:spLocks noGrp="1"/>
          </p:cNvSpPr>
          <p:nvPr>
            <p:ph type="body"/>
          </p:nvPr>
        </p:nvSpPr>
        <p:spPr>
          <a:xfrm>
            <a:off x="4855320" y="1054080"/>
            <a:ext cx="4025160" cy="512244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88" name="PlaceHolder 4"/>
          <p:cNvSpPr>
            <a:spLocks noGrp="1"/>
          </p:cNvSpPr>
          <p:nvPr>
            <p:ph type="body"/>
          </p:nvPr>
        </p:nvSpPr>
        <p:spPr>
          <a:xfrm>
            <a:off x="628560" y="372996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4" name="PlaceHolder 2"/>
          <p:cNvSpPr>
            <a:spLocks noGrp="1"/>
          </p:cNvSpPr>
          <p:nvPr>
            <p:ph type="subTitle"/>
          </p:nvPr>
        </p:nvSpPr>
        <p:spPr>
          <a:xfrm>
            <a:off x="628560" y="1054080"/>
            <a:ext cx="8248320" cy="5122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90" name="PlaceHolder 2"/>
          <p:cNvSpPr>
            <a:spLocks noGrp="1"/>
          </p:cNvSpPr>
          <p:nvPr>
            <p:ph type="body"/>
          </p:nvPr>
        </p:nvSpPr>
        <p:spPr>
          <a:xfrm>
            <a:off x="628560" y="1054080"/>
            <a:ext cx="4025160" cy="512244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91" name="PlaceHolder 3"/>
          <p:cNvSpPr>
            <a:spLocks noGrp="1"/>
          </p:cNvSpPr>
          <p:nvPr>
            <p:ph type="body"/>
          </p:nvPr>
        </p:nvSpPr>
        <p:spPr>
          <a:xfrm>
            <a:off x="485532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92" name="PlaceHolder 4"/>
          <p:cNvSpPr>
            <a:spLocks noGrp="1"/>
          </p:cNvSpPr>
          <p:nvPr>
            <p:ph type="body"/>
          </p:nvPr>
        </p:nvSpPr>
        <p:spPr>
          <a:xfrm>
            <a:off x="4855320" y="372996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94" name="PlaceHolder 2"/>
          <p:cNvSpPr>
            <a:spLocks noGrp="1"/>
          </p:cNvSpPr>
          <p:nvPr>
            <p:ph type="body"/>
          </p:nvPr>
        </p:nvSpPr>
        <p:spPr>
          <a:xfrm>
            <a:off x="62856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95" name="PlaceHolder 3"/>
          <p:cNvSpPr>
            <a:spLocks noGrp="1"/>
          </p:cNvSpPr>
          <p:nvPr>
            <p:ph type="body"/>
          </p:nvPr>
        </p:nvSpPr>
        <p:spPr>
          <a:xfrm>
            <a:off x="485532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96" name="PlaceHolder 4"/>
          <p:cNvSpPr>
            <a:spLocks noGrp="1"/>
          </p:cNvSpPr>
          <p:nvPr>
            <p:ph type="body"/>
          </p:nvPr>
        </p:nvSpPr>
        <p:spPr>
          <a:xfrm>
            <a:off x="628560" y="3729960"/>
            <a:ext cx="82483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98" name="PlaceHolder 2"/>
          <p:cNvSpPr>
            <a:spLocks noGrp="1"/>
          </p:cNvSpPr>
          <p:nvPr>
            <p:ph type="body"/>
          </p:nvPr>
        </p:nvSpPr>
        <p:spPr>
          <a:xfrm>
            <a:off x="628560" y="1054080"/>
            <a:ext cx="82483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99" name="PlaceHolder 3"/>
          <p:cNvSpPr>
            <a:spLocks noGrp="1"/>
          </p:cNvSpPr>
          <p:nvPr>
            <p:ph type="body"/>
          </p:nvPr>
        </p:nvSpPr>
        <p:spPr>
          <a:xfrm>
            <a:off x="628560" y="3729960"/>
            <a:ext cx="82483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1" name="PlaceHolder 2"/>
          <p:cNvSpPr>
            <a:spLocks noGrp="1"/>
          </p:cNvSpPr>
          <p:nvPr>
            <p:ph type="body"/>
          </p:nvPr>
        </p:nvSpPr>
        <p:spPr>
          <a:xfrm>
            <a:off x="62856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02" name="PlaceHolder 3"/>
          <p:cNvSpPr>
            <a:spLocks noGrp="1"/>
          </p:cNvSpPr>
          <p:nvPr>
            <p:ph type="body"/>
          </p:nvPr>
        </p:nvSpPr>
        <p:spPr>
          <a:xfrm>
            <a:off x="485532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03" name="PlaceHolder 4"/>
          <p:cNvSpPr>
            <a:spLocks noGrp="1"/>
          </p:cNvSpPr>
          <p:nvPr>
            <p:ph type="body"/>
          </p:nvPr>
        </p:nvSpPr>
        <p:spPr>
          <a:xfrm>
            <a:off x="628560" y="372996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04" name="PlaceHolder 5"/>
          <p:cNvSpPr>
            <a:spLocks noGrp="1"/>
          </p:cNvSpPr>
          <p:nvPr>
            <p:ph type="body"/>
          </p:nvPr>
        </p:nvSpPr>
        <p:spPr>
          <a:xfrm>
            <a:off x="4855320" y="372996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6" name="PlaceHolder 2"/>
          <p:cNvSpPr>
            <a:spLocks noGrp="1"/>
          </p:cNvSpPr>
          <p:nvPr>
            <p:ph type="body"/>
          </p:nvPr>
        </p:nvSpPr>
        <p:spPr>
          <a:xfrm>
            <a:off x="628560" y="105408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07" name="PlaceHolder 3"/>
          <p:cNvSpPr>
            <a:spLocks noGrp="1"/>
          </p:cNvSpPr>
          <p:nvPr>
            <p:ph type="body"/>
          </p:nvPr>
        </p:nvSpPr>
        <p:spPr>
          <a:xfrm>
            <a:off x="3417480" y="105408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08" name="PlaceHolder 4"/>
          <p:cNvSpPr>
            <a:spLocks noGrp="1"/>
          </p:cNvSpPr>
          <p:nvPr>
            <p:ph type="body"/>
          </p:nvPr>
        </p:nvSpPr>
        <p:spPr>
          <a:xfrm>
            <a:off x="6206400" y="105408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09" name="PlaceHolder 5"/>
          <p:cNvSpPr>
            <a:spLocks noGrp="1"/>
          </p:cNvSpPr>
          <p:nvPr>
            <p:ph type="body"/>
          </p:nvPr>
        </p:nvSpPr>
        <p:spPr>
          <a:xfrm>
            <a:off x="628560" y="372996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10" name="PlaceHolder 6"/>
          <p:cNvSpPr>
            <a:spLocks noGrp="1"/>
          </p:cNvSpPr>
          <p:nvPr>
            <p:ph type="body"/>
          </p:nvPr>
        </p:nvSpPr>
        <p:spPr>
          <a:xfrm>
            <a:off x="3417480" y="372996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11" name="PlaceHolder 7"/>
          <p:cNvSpPr>
            <a:spLocks noGrp="1"/>
          </p:cNvSpPr>
          <p:nvPr>
            <p:ph type="body"/>
          </p:nvPr>
        </p:nvSpPr>
        <p:spPr>
          <a:xfrm>
            <a:off x="6206400" y="372996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30" name="PlaceHolder 2"/>
          <p:cNvSpPr>
            <a:spLocks noGrp="1"/>
          </p:cNvSpPr>
          <p:nvPr>
            <p:ph type="subTitle"/>
          </p:nvPr>
        </p:nvSpPr>
        <p:spPr>
          <a:xfrm>
            <a:off x="628560" y="1054080"/>
            <a:ext cx="8248320" cy="5122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32" name="PlaceHolder 2"/>
          <p:cNvSpPr>
            <a:spLocks noGrp="1"/>
          </p:cNvSpPr>
          <p:nvPr>
            <p:ph type="body"/>
          </p:nvPr>
        </p:nvSpPr>
        <p:spPr>
          <a:xfrm>
            <a:off x="628560" y="1054080"/>
            <a:ext cx="8248320" cy="512244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34" name="PlaceHolder 2"/>
          <p:cNvSpPr>
            <a:spLocks noGrp="1"/>
          </p:cNvSpPr>
          <p:nvPr>
            <p:ph type="body"/>
          </p:nvPr>
        </p:nvSpPr>
        <p:spPr>
          <a:xfrm>
            <a:off x="628560" y="1054080"/>
            <a:ext cx="4025160" cy="512244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35" name="PlaceHolder 3"/>
          <p:cNvSpPr>
            <a:spLocks noGrp="1"/>
          </p:cNvSpPr>
          <p:nvPr>
            <p:ph type="body"/>
          </p:nvPr>
        </p:nvSpPr>
        <p:spPr>
          <a:xfrm>
            <a:off x="4855320" y="1054080"/>
            <a:ext cx="4025160" cy="512244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6" name="PlaceHolder 2"/>
          <p:cNvSpPr>
            <a:spLocks noGrp="1"/>
          </p:cNvSpPr>
          <p:nvPr>
            <p:ph type="body"/>
          </p:nvPr>
        </p:nvSpPr>
        <p:spPr>
          <a:xfrm>
            <a:off x="628560" y="1054080"/>
            <a:ext cx="8248320" cy="512244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628560" y="225360"/>
            <a:ext cx="8248320" cy="3075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39" name="PlaceHolder 2"/>
          <p:cNvSpPr>
            <a:spLocks noGrp="1"/>
          </p:cNvSpPr>
          <p:nvPr>
            <p:ph type="body"/>
          </p:nvPr>
        </p:nvSpPr>
        <p:spPr>
          <a:xfrm>
            <a:off x="62856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40" name="PlaceHolder 3"/>
          <p:cNvSpPr>
            <a:spLocks noGrp="1"/>
          </p:cNvSpPr>
          <p:nvPr>
            <p:ph type="body"/>
          </p:nvPr>
        </p:nvSpPr>
        <p:spPr>
          <a:xfrm>
            <a:off x="4855320" y="1054080"/>
            <a:ext cx="4025160" cy="512244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41" name="PlaceHolder 4"/>
          <p:cNvSpPr>
            <a:spLocks noGrp="1"/>
          </p:cNvSpPr>
          <p:nvPr>
            <p:ph type="body"/>
          </p:nvPr>
        </p:nvSpPr>
        <p:spPr>
          <a:xfrm>
            <a:off x="628560" y="372996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43" name="PlaceHolder 2"/>
          <p:cNvSpPr>
            <a:spLocks noGrp="1"/>
          </p:cNvSpPr>
          <p:nvPr>
            <p:ph type="body"/>
          </p:nvPr>
        </p:nvSpPr>
        <p:spPr>
          <a:xfrm>
            <a:off x="628560" y="1054080"/>
            <a:ext cx="4025160" cy="512244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44" name="PlaceHolder 3"/>
          <p:cNvSpPr>
            <a:spLocks noGrp="1"/>
          </p:cNvSpPr>
          <p:nvPr>
            <p:ph type="body"/>
          </p:nvPr>
        </p:nvSpPr>
        <p:spPr>
          <a:xfrm>
            <a:off x="485532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45" name="PlaceHolder 4"/>
          <p:cNvSpPr>
            <a:spLocks noGrp="1"/>
          </p:cNvSpPr>
          <p:nvPr>
            <p:ph type="body"/>
          </p:nvPr>
        </p:nvSpPr>
        <p:spPr>
          <a:xfrm>
            <a:off x="4855320" y="372996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47" name="PlaceHolder 2"/>
          <p:cNvSpPr>
            <a:spLocks noGrp="1"/>
          </p:cNvSpPr>
          <p:nvPr>
            <p:ph type="body"/>
          </p:nvPr>
        </p:nvSpPr>
        <p:spPr>
          <a:xfrm>
            <a:off x="62856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48" name="PlaceHolder 3"/>
          <p:cNvSpPr>
            <a:spLocks noGrp="1"/>
          </p:cNvSpPr>
          <p:nvPr>
            <p:ph type="body"/>
          </p:nvPr>
        </p:nvSpPr>
        <p:spPr>
          <a:xfrm>
            <a:off x="485532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49" name="PlaceHolder 4"/>
          <p:cNvSpPr>
            <a:spLocks noGrp="1"/>
          </p:cNvSpPr>
          <p:nvPr>
            <p:ph type="body"/>
          </p:nvPr>
        </p:nvSpPr>
        <p:spPr>
          <a:xfrm>
            <a:off x="628560" y="3729960"/>
            <a:ext cx="82483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51" name="PlaceHolder 2"/>
          <p:cNvSpPr>
            <a:spLocks noGrp="1"/>
          </p:cNvSpPr>
          <p:nvPr>
            <p:ph type="body"/>
          </p:nvPr>
        </p:nvSpPr>
        <p:spPr>
          <a:xfrm>
            <a:off x="628560" y="1054080"/>
            <a:ext cx="82483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52" name="PlaceHolder 3"/>
          <p:cNvSpPr>
            <a:spLocks noGrp="1"/>
          </p:cNvSpPr>
          <p:nvPr>
            <p:ph type="body"/>
          </p:nvPr>
        </p:nvSpPr>
        <p:spPr>
          <a:xfrm>
            <a:off x="628560" y="3729960"/>
            <a:ext cx="82483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54" name="PlaceHolder 2"/>
          <p:cNvSpPr>
            <a:spLocks noGrp="1"/>
          </p:cNvSpPr>
          <p:nvPr>
            <p:ph type="body"/>
          </p:nvPr>
        </p:nvSpPr>
        <p:spPr>
          <a:xfrm>
            <a:off x="62856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55" name="PlaceHolder 3"/>
          <p:cNvSpPr>
            <a:spLocks noGrp="1"/>
          </p:cNvSpPr>
          <p:nvPr>
            <p:ph type="body"/>
          </p:nvPr>
        </p:nvSpPr>
        <p:spPr>
          <a:xfrm>
            <a:off x="485532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56" name="PlaceHolder 4"/>
          <p:cNvSpPr>
            <a:spLocks noGrp="1"/>
          </p:cNvSpPr>
          <p:nvPr>
            <p:ph type="body"/>
          </p:nvPr>
        </p:nvSpPr>
        <p:spPr>
          <a:xfrm>
            <a:off x="628560" y="372996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57" name="PlaceHolder 5"/>
          <p:cNvSpPr>
            <a:spLocks noGrp="1"/>
          </p:cNvSpPr>
          <p:nvPr>
            <p:ph type="body"/>
          </p:nvPr>
        </p:nvSpPr>
        <p:spPr>
          <a:xfrm>
            <a:off x="4855320" y="372996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59" name="PlaceHolder 2"/>
          <p:cNvSpPr>
            <a:spLocks noGrp="1"/>
          </p:cNvSpPr>
          <p:nvPr>
            <p:ph type="body"/>
          </p:nvPr>
        </p:nvSpPr>
        <p:spPr>
          <a:xfrm>
            <a:off x="628560" y="105408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60" name="PlaceHolder 3"/>
          <p:cNvSpPr>
            <a:spLocks noGrp="1"/>
          </p:cNvSpPr>
          <p:nvPr>
            <p:ph type="body"/>
          </p:nvPr>
        </p:nvSpPr>
        <p:spPr>
          <a:xfrm>
            <a:off x="3417480" y="105408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61" name="PlaceHolder 4"/>
          <p:cNvSpPr>
            <a:spLocks noGrp="1"/>
          </p:cNvSpPr>
          <p:nvPr>
            <p:ph type="body"/>
          </p:nvPr>
        </p:nvSpPr>
        <p:spPr>
          <a:xfrm>
            <a:off x="6206400" y="105408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62" name="PlaceHolder 5"/>
          <p:cNvSpPr>
            <a:spLocks noGrp="1"/>
          </p:cNvSpPr>
          <p:nvPr>
            <p:ph type="body"/>
          </p:nvPr>
        </p:nvSpPr>
        <p:spPr>
          <a:xfrm>
            <a:off x="628560" y="372996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63" name="PlaceHolder 6"/>
          <p:cNvSpPr>
            <a:spLocks noGrp="1"/>
          </p:cNvSpPr>
          <p:nvPr>
            <p:ph type="body"/>
          </p:nvPr>
        </p:nvSpPr>
        <p:spPr>
          <a:xfrm>
            <a:off x="3417480" y="372996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164" name="PlaceHolder 7"/>
          <p:cNvSpPr>
            <a:spLocks noGrp="1"/>
          </p:cNvSpPr>
          <p:nvPr>
            <p:ph type="body"/>
          </p:nvPr>
        </p:nvSpPr>
        <p:spPr>
          <a:xfrm>
            <a:off x="6206400" y="3729960"/>
            <a:ext cx="26557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8" name="PlaceHolder 2"/>
          <p:cNvSpPr>
            <a:spLocks noGrp="1"/>
          </p:cNvSpPr>
          <p:nvPr>
            <p:ph type="body"/>
          </p:nvPr>
        </p:nvSpPr>
        <p:spPr>
          <a:xfrm>
            <a:off x="628560" y="1054080"/>
            <a:ext cx="4025160" cy="512244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29" name="PlaceHolder 3"/>
          <p:cNvSpPr>
            <a:spLocks noGrp="1"/>
          </p:cNvSpPr>
          <p:nvPr>
            <p:ph type="body"/>
          </p:nvPr>
        </p:nvSpPr>
        <p:spPr>
          <a:xfrm>
            <a:off x="4855320" y="1054080"/>
            <a:ext cx="4025160" cy="512244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628560" y="225360"/>
            <a:ext cx="8248320" cy="3075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3" name="PlaceHolder 2"/>
          <p:cNvSpPr>
            <a:spLocks noGrp="1"/>
          </p:cNvSpPr>
          <p:nvPr>
            <p:ph type="body"/>
          </p:nvPr>
        </p:nvSpPr>
        <p:spPr>
          <a:xfrm>
            <a:off x="62856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34" name="PlaceHolder 3"/>
          <p:cNvSpPr>
            <a:spLocks noGrp="1"/>
          </p:cNvSpPr>
          <p:nvPr>
            <p:ph type="body"/>
          </p:nvPr>
        </p:nvSpPr>
        <p:spPr>
          <a:xfrm>
            <a:off x="4855320" y="1054080"/>
            <a:ext cx="4025160" cy="512244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35" name="PlaceHolder 4"/>
          <p:cNvSpPr>
            <a:spLocks noGrp="1"/>
          </p:cNvSpPr>
          <p:nvPr>
            <p:ph type="body"/>
          </p:nvPr>
        </p:nvSpPr>
        <p:spPr>
          <a:xfrm>
            <a:off x="628560" y="372996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7" name="PlaceHolder 2"/>
          <p:cNvSpPr>
            <a:spLocks noGrp="1"/>
          </p:cNvSpPr>
          <p:nvPr>
            <p:ph type="body"/>
          </p:nvPr>
        </p:nvSpPr>
        <p:spPr>
          <a:xfrm>
            <a:off x="628560" y="1054080"/>
            <a:ext cx="4025160" cy="512244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38" name="PlaceHolder 3"/>
          <p:cNvSpPr>
            <a:spLocks noGrp="1"/>
          </p:cNvSpPr>
          <p:nvPr>
            <p:ph type="body"/>
          </p:nvPr>
        </p:nvSpPr>
        <p:spPr>
          <a:xfrm>
            <a:off x="485532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39" name="PlaceHolder 4"/>
          <p:cNvSpPr>
            <a:spLocks noGrp="1"/>
          </p:cNvSpPr>
          <p:nvPr>
            <p:ph type="body"/>
          </p:nvPr>
        </p:nvSpPr>
        <p:spPr>
          <a:xfrm>
            <a:off x="4855320" y="372996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28560" y="225360"/>
            <a:ext cx="8248320" cy="6631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1" name="PlaceHolder 2"/>
          <p:cNvSpPr>
            <a:spLocks noGrp="1"/>
          </p:cNvSpPr>
          <p:nvPr>
            <p:ph type="body"/>
          </p:nvPr>
        </p:nvSpPr>
        <p:spPr>
          <a:xfrm>
            <a:off x="62856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42" name="PlaceHolder 3"/>
          <p:cNvSpPr>
            <a:spLocks noGrp="1"/>
          </p:cNvSpPr>
          <p:nvPr>
            <p:ph type="body"/>
          </p:nvPr>
        </p:nvSpPr>
        <p:spPr>
          <a:xfrm>
            <a:off x="4855320" y="1054080"/>
            <a:ext cx="402516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
        <p:nvSpPr>
          <p:cNvPr id="43" name="PlaceHolder 4"/>
          <p:cNvSpPr>
            <a:spLocks noGrp="1"/>
          </p:cNvSpPr>
          <p:nvPr>
            <p:ph type="body"/>
          </p:nvPr>
        </p:nvSpPr>
        <p:spPr>
          <a:xfrm>
            <a:off x="628560" y="3729960"/>
            <a:ext cx="8248320" cy="2443320"/>
          </a:xfrm>
          <a:prstGeom prst="rect">
            <a:avLst/>
          </a:prstGeom>
        </p:spPr>
        <p:txBody>
          <a:bodyPr lIns="0" rIns="0" tIns="0" bIns="0">
            <a:normAutofit/>
          </a:bodyPr>
          <a:p>
            <a:pPr algn="just">
              <a:spcBef>
                <a:spcPts val="1417"/>
              </a:spcBef>
            </a:pPr>
            <a:endParaRPr b="0" lang="en-US" sz="2400" spc="-1" strike="noStrike">
              <a:solidFill>
                <a:srgbClr val="000000"/>
              </a:solidFill>
              <a:latin typeface="Segoe U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0" name="Group 1"/>
          <p:cNvGrpSpPr/>
          <p:nvPr/>
        </p:nvGrpSpPr>
        <p:grpSpPr>
          <a:xfrm>
            <a:off x="0" y="0"/>
            <a:ext cx="9141480" cy="6858000"/>
            <a:chOff x="0" y="0"/>
            <a:chExt cx="9141480" cy="6858000"/>
          </a:xfrm>
        </p:grpSpPr>
        <p:sp>
          <p:nvSpPr>
            <p:cNvPr id="1" name="CustomShape 2"/>
            <p:cNvSpPr/>
            <p:nvPr/>
          </p:nvSpPr>
          <p:spPr>
            <a:xfrm>
              <a:off x="0" y="0"/>
              <a:ext cx="9141480" cy="6857640"/>
            </a:xfrm>
            <a:prstGeom prst="rect">
              <a:avLst/>
            </a:prstGeom>
            <a:blipFill rotWithShape="0">
              <a:blip r:embed="rId3"/>
              <a:stretch>
                <a:fillRect/>
              </a:stretch>
            </a:blipFill>
            <a:ln>
              <a:noFill/>
            </a:ln>
          </p:spPr>
          <p:style>
            <a:lnRef idx="2">
              <a:schemeClr val="accent1">
                <a:shade val="50000"/>
              </a:schemeClr>
            </a:lnRef>
            <a:fillRef idx="1">
              <a:schemeClr val="accent1"/>
            </a:fillRef>
            <a:effectRef idx="0">
              <a:schemeClr val="accent1"/>
            </a:effectRef>
            <a:fontRef idx="minor"/>
          </p:style>
        </p:sp>
        <p:grpSp>
          <p:nvGrpSpPr>
            <p:cNvPr id="2" name="Group 3"/>
            <p:cNvGrpSpPr/>
            <p:nvPr/>
          </p:nvGrpSpPr>
          <p:grpSpPr>
            <a:xfrm>
              <a:off x="360" y="0"/>
              <a:ext cx="536760" cy="6858000"/>
              <a:chOff x="360" y="0"/>
              <a:chExt cx="536760" cy="6858000"/>
            </a:xfrm>
          </p:grpSpPr>
          <p:grpSp>
            <p:nvGrpSpPr>
              <p:cNvPr id="3" name="Group 4"/>
              <p:cNvGrpSpPr/>
              <p:nvPr/>
            </p:nvGrpSpPr>
            <p:grpSpPr>
              <a:xfrm>
                <a:off x="360" y="360"/>
                <a:ext cx="428400" cy="6857640"/>
                <a:chOff x="360" y="360"/>
                <a:chExt cx="428400" cy="6857640"/>
              </a:xfrm>
            </p:grpSpPr>
            <p:sp>
              <p:nvSpPr>
                <p:cNvPr id="4" name="CustomShape 5"/>
                <p:cNvSpPr/>
                <p:nvPr/>
              </p:nvSpPr>
              <p:spPr>
                <a:xfrm flipH="1" rot="10800000">
                  <a:off x="0" y="4572000"/>
                  <a:ext cx="428400" cy="2286000"/>
                </a:xfrm>
                <a:prstGeom prst="rect">
                  <a:avLst/>
                </a:prstGeom>
                <a:solidFill>
                  <a:schemeClr val="accent6"/>
                </a:solidFill>
                <a:ln w="9360">
                  <a:noFill/>
                </a:ln>
              </p:spPr>
              <p:style>
                <a:lnRef idx="0"/>
                <a:fillRef idx="0"/>
                <a:effectRef idx="0"/>
                <a:fontRef idx="minor"/>
              </p:style>
            </p:sp>
            <p:sp>
              <p:nvSpPr>
                <p:cNvPr id="5" name="CustomShape 6"/>
                <p:cNvSpPr/>
                <p:nvPr/>
              </p:nvSpPr>
              <p:spPr>
                <a:xfrm flipH="1" rot="10800000">
                  <a:off x="0" y="2285640"/>
                  <a:ext cx="428400" cy="2286000"/>
                </a:xfrm>
                <a:prstGeom prst="rect">
                  <a:avLst/>
                </a:prstGeom>
                <a:solidFill>
                  <a:schemeClr val="accent4"/>
                </a:solidFill>
                <a:ln w="9360">
                  <a:noFill/>
                </a:ln>
              </p:spPr>
              <p:style>
                <a:lnRef idx="0"/>
                <a:fillRef idx="0"/>
                <a:effectRef idx="0"/>
                <a:fontRef idx="minor"/>
              </p:style>
            </p:sp>
            <p:sp>
              <p:nvSpPr>
                <p:cNvPr id="6" name="CustomShape 7"/>
                <p:cNvSpPr/>
                <p:nvPr/>
              </p:nvSpPr>
              <p:spPr>
                <a:xfrm flipH="1" rot="10800000">
                  <a:off x="0" y="360"/>
                  <a:ext cx="428400" cy="2286000"/>
                </a:xfrm>
                <a:prstGeom prst="rect">
                  <a:avLst/>
                </a:prstGeom>
                <a:solidFill>
                  <a:schemeClr val="accent1"/>
                </a:solidFill>
                <a:ln w="9360">
                  <a:noFill/>
                </a:ln>
              </p:spPr>
              <p:style>
                <a:lnRef idx="0"/>
                <a:fillRef idx="0"/>
                <a:effectRef idx="0"/>
                <a:fontRef idx="minor"/>
              </p:style>
            </p:sp>
          </p:grpSp>
          <p:grpSp>
            <p:nvGrpSpPr>
              <p:cNvPr id="7" name="Group 8"/>
              <p:cNvGrpSpPr/>
              <p:nvPr/>
            </p:nvGrpSpPr>
            <p:grpSpPr>
              <a:xfrm>
                <a:off x="426600" y="360"/>
                <a:ext cx="110520" cy="6857640"/>
                <a:chOff x="426600" y="360"/>
                <a:chExt cx="110520" cy="6857640"/>
              </a:xfrm>
            </p:grpSpPr>
            <p:sp>
              <p:nvSpPr>
                <p:cNvPr id="8" name="CustomShape 9"/>
                <p:cNvSpPr/>
                <p:nvPr/>
              </p:nvSpPr>
              <p:spPr>
                <a:xfrm flipH="1" rot="10800000">
                  <a:off x="425880" y="4572000"/>
                  <a:ext cx="110520" cy="2286000"/>
                </a:xfrm>
                <a:prstGeom prst="rect">
                  <a:avLst/>
                </a:prstGeom>
                <a:gradFill rotWithShape="0">
                  <a:gsLst>
                    <a:gs pos="0">
                      <a:srgbClr val="c5e0b4"/>
                    </a:gs>
                    <a:gs pos="100000">
                      <a:srgbClr val="ffffff"/>
                    </a:gs>
                  </a:gsLst>
                  <a:lin ang="0"/>
                </a:gradFill>
                <a:ln w="9360">
                  <a:noFill/>
                </a:ln>
              </p:spPr>
              <p:style>
                <a:lnRef idx="0"/>
                <a:fillRef idx="0"/>
                <a:effectRef idx="0"/>
                <a:fontRef idx="minor"/>
              </p:style>
            </p:sp>
            <p:sp>
              <p:nvSpPr>
                <p:cNvPr id="9" name="CustomShape 10"/>
                <p:cNvSpPr/>
                <p:nvPr/>
              </p:nvSpPr>
              <p:spPr>
                <a:xfrm flipH="1" rot="10800000">
                  <a:off x="425880" y="2285640"/>
                  <a:ext cx="110520" cy="2286000"/>
                </a:xfrm>
                <a:prstGeom prst="rect">
                  <a:avLst/>
                </a:prstGeom>
                <a:gradFill rotWithShape="0">
                  <a:gsLst>
                    <a:gs pos="0">
                      <a:srgbClr val="ffe699"/>
                    </a:gs>
                    <a:gs pos="100000">
                      <a:srgbClr val="ffffff"/>
                    </a:gs>
                  </a:gsLst>
                  <a:lin ang="0"/>
                </a:gradFill>
                <a:ln w="9360">
                  <a:noFill/>
                </a:ln>
              </p:spPr>
              <p:style>
                <a:lnRef idx="0"/>
                <a:fillRef idx="0"/>
                <a:effectRef idx="0"/>
                <a:fontRef idx="minor"/>
              </p:style>
            </p:sp>
            <p:sp>
              <p:nvSpPr>
                <p:cNvPr id="10" name="CustomShape 11"/>
                <p:cNvSpPr/>
                <p:nvPr/>
              </p:nvSpPr>
              <p:spPr>
                <a:xfrm flipH="1" rot="10800000">
                  <a:off x="425880" y="360"/>
                  <a:ext cx="110520" cy="2286000"/>
                </a:xfrm>
                <a:prstGeom prst="rect">
                  <a:avLst/>
                </a:prstGeom>
                <a:gradFill rotWithShape="0">
                  <a:gsLst>
                    <a:gs pos="0">
                      <a:srgbClr val="9dc3e6"/>
                    </a:gs>
                    <a:gs pos="100000">
                      <a:srgbClr val="ffffff"/>
                    </a:gs>
                  </a:gsLst>
                  <a:lin ang="0"/>
                </a:gradFill>
                <a:ln w="9360">
                  <a:noFill/>
                </a:ln>
              </p:spPr>
              <p:style>
                <a:lnRef idx="0"/>
                <a:fillRef idx="0"/>
                <a:effectRef idx="0"/>
                <a:fontRef idx="minor"/>
              </p:style>
            </p:sp>
          </p:grpSp>
          <p:sp>
            <p:nvSpPr>
              <p:cNvPr id="11" name="CustomShape 12"/>
              <p:cNvSpPr/>
              <p:nvPr/>
            </p:nvSpPr>
            <p:spPr>
              <a:xfrm>
                <a:off x="487080" y="0"/>
                <a:ext cx="33840" cy="6857640"/>
              </a:xfrm>
              <a:prstGeom prst="rect">
                <a:avLst/>
              </a:prstGeom>
              <a:solidFill>
                <a:schemeClr val="bg1"/>
              </a:solidFill>
              <a:ln>
                <a:noFill/>
              </a:ln>
              <a:effectLst>
                <a:outerShdw blurRad="63500" dir="5400000" dist="12600" rotWithShape="0" sx="102000" sy="102000">
                  <a:srgbClr val="000000">
                    <a:alpha val="32000"/>
                  </a:srgbClr>
                </a:outerShdw>
              </a:effectLst>
            </p:spPr>
            <p:style>
              <a:lnRef idx="1">
                <a:schemeClr val="accent3"/>
              </a:lnRef>
              <a:fillRef idx="2">
                <a:schemeClr val="accent3"/>
              </a:fillRef>
              <a:effectRef idx="1">
                <a:schemeClr val="accent3"/>
              </a:effectRef>
              <a:fontRef idx="minor"/>
            </p:style>
          </p:sp>
        </p:grpSp>
      </p:grpSp>
      <p:grpSp>
        <p:nvGrpSpPr>
          <p:cNvPr id="12" name="Group 13"/>
          <p:cNvGrpSpPr/>
          <p:nvPr/>
        </p:nvGrpSpPr>
        <p:grpSpPr>
          <a:xfrm>
            <a:off x="2160" y="0"/>
            <a:ext cx="9141480" cy="6857640"/>
            <a:chOff x="2160" y="0"/>
            <a:chExt cx="9141480" cy="6857640"/>
          </a:xfrm>
        </p:grpSpPr>
        <p:sp>
          <p:nvSpPr>
            <p:cNvPr id="13" name="CustomShape 14"/>
            <p:cNvSpPr/>
            <p:nvPr/>
          </p:nvSpPr>
          <p:spPr>
            <a:xfrm>
              <a:off x="2160" y="0"/>
              <a:ext cx="9141480" cy="6857640"/>
            </a:xfrm>
            <a:prstGeom prst="rect">
              <a:avLst/>
            </a:prstGeom>
            <a:blipFill rotWithShape="0">
              <a:blip r:embed="rId4"/>
              <a:stretch>
                <a:fillRect/>
              </a:stretch>
            </a:blipFill>
            <a:ln>
              <a:noFill/>
            </a:ln>
            <a:effectLst>
              <a:outerShdw blurRad="63500" dir="5400000" dist="12600" rotWithShape="0" sx="102000" sy="102000">
                <a:srgbClr val="000000">
                  <a:alpha val="32000"/>
                </a:srgbClr>
              </a:outerShdw>
            </a:effectLst>
          </p:spPr>
          <p:style>
            <a:lnRef idx="1">
              <a:schemeClr val="accent3"/>
            </a:lnRef>
            <a:fillRef idx="2">
              <a:schemeClr val="accent3"/>
            </a:fillRef>
            <a:effectRef idx="1">
              <a:schemeClr val="accent3"/>
            </a:effectRef>
            <a:fontRef idx="minor"/>
          </p:style>
        </p:sp>
        <p:grpSp>
          <p:nvGrpSpPr>
            <p:cNvPr id="14" name="Group 15"/>
            <p:cNvGrpSpPr/>
            <p:nvPr/>
          </p:nvGrpSpPr>
          <p:grpSpPr>
            <a:xfrm>
              <a:off x="1181520" y="3537000"/>
              <a:ext cx="6857640" cy="196200"/>
              <a:chOff x="1181520" y="3537000"/>
              <a:chExt cx="6857640" cy="196200"/>
            </a:xfrm>
          </p:grpSpPr>
          <p:sp>
            <p:nvSpPr>
              <p:cNvPr id="15" name="CustomShape 16"/>
              <p:cNvSpPr/>
              <p:nvPr/>
            </p:nvSpPr>
            <p:spPr>
              <a:xfrm flipH="1" rot="16200000">
                <a:off x="2226240" y="2491920"/>
                <a:ext cx="196200" cy="2286000"/>
              </a:xfrm>
              <a:prstGeom prst="rect">
                <a:avLst/>
              </a:prstGeom>
              <a:noFill/>
              <a:ln w="9360">
                <a:noFill/>
              </a:ln>
              <a:effectLst>
                <a:reflection algn="bl" blurRad="6350" dir="5400000" dist="50800" endA="300" endPos="38500" rotWithShape="0" stA="50000" sy="-100000"/>
              </a:effectLst>
            </p:spPr>
            <p:style>
              <a:lnRef idx="0"/>
              <a:fillRef idx="0"/>
              <a:effectRef idx="0"/>
              <a:fontRef idx="minor"/>
            </p:style>
          </p:sp>
          <p:sp>
            <p:nvSpPr>
              <p:cNvPr id="16" name="CustomShape 17"/>
              <p:cNvSpPr/>
              <p:nvPr/>
            </p:nvSpPr>
            <p:spPr>
              <a:xfrm flipH="1" rot="16200000">
                <a:off x="4512600" y="2491920"/>
                <a:ext cx="196200" cy="2286000"/>
              </a:xfrm>
              <a:prstGeom prst="rect">
                <a:avLst/>
              </a:prstGeom>
              <a:noFill/>
              <a:ln w="9360">
                <a:noFill/>
              </a:ln>
              <a:effectLst>
                <a:reflection algn="bl" blurRad="6350" dir="5400000" dist="50800" endA="300" endPos="38500" rotWithShape="0" stA="50000" sy="-100000"/>
              </a:effectLst>
            </p:spPr>
            <p:style>
              <a:lnRef idx="0"/>
              <a:fillRef idx="0"/>
              <a:effectRef idx="0"/>
              <a:fontRef idx="minor"/>
            </p:style>
          </p:sp>
          <p:sp>
            <p:nvSpPr>
              <p:cNvPr id="17" name="CustomShape 18"/>
              <p:cNvSpPr/>
              <p:nvPr/>
            </p:nvSpPr>
            <p:spPr>
              <a:xfrm flipH="1" rot="16200000">
                <a:off x="6797880" y="2491920"/>
                <a:ext cx="196200" cy="2286000"/>
              </a:xfrm>
              <a:prstGeom prst="rect">
                <a:avLst/>
              </a:prstGeom>
              <a:noFill/>
              <a:ln w="9360">
                <a:noFill/>
              </a:ln>
              <a:effectLst>
                <a:reflection algn="bl" blurRad="6350" dir="5400000" dist="50800" endA="300" endPos="38500" rotWithShape="0" stA="50000" sy="-100000"/>
              </a:effectLst>
            </p:spPr>
            <p:style>
              <a:lnRef idx="0"/>
              <a:fillRef idx="0"/>
              <a:effectRef idx="0"/>
              <a:fontRef idx="minor"/>
            </p:style>
          </p:sp>
        </p:grpSp>
      </p:grpSp>
      <p:sp>
        <p:nvSpPr>
          <p:cNvPr id="18" name="PlaceHolder 19"/>
          <p:cNvSpPr>
            <a:spLocks noGrp="1"/>
          </p:cNvSpPr>
          <p:nvPr>
            <p:ph type="title"/>
          </p:nvPr>
        </p:nvSpPr>
        <p:spPr>
          <a:xfrm>
            <a:off x="116280" y="261360"/>
            <a:ext cx="8894160" cy="1655280"/>
          </a:xfrm>
          <a:prstGeom prst="rect">
            <a:avLst/>
          </a:prstGeom>
        </p:spPr>
        <p:txBody>
          <a:bodyPr anchor="b">
            <a:noAutofit/>
          </a:bodyPr>
          <a:p>
            <a:pPr algn="ctr">
              <a:lnSpc>
                <a:spcPct val="100000"/>
              </a:lnSpc>
            </a:pPr>
            <a:r>
              <a:rPr b="1" lang="en-US" sz="4500" spc="-1" strike="noStrike">
                <a:solidFill>
                  <a:srgbClr val="ffffff"/>
                </a:solidFill>
                <a:latin typeface="Segoe UI"/>
              </a:rPr>
              <a:t>Click to edit Master title style</a:t>
            </a:r>
            <a:endParaRPr b="0" lang="en-US" sz="4500" spc="-1" strike="noStrike">
              <a:solidFill>
                <a:srgbClr val="000000"/>
              </a:solidFill>
              <a:latin typeface="Century Gothic"/>
            </a:endParaRPr>
          </a:p>
        </p:txBody>
      </p:sp>
      <p:sp>
        <p:nvSpPr>
          <p:cNvPr id="19" name="PlaceHolder 20"/>
          <p:cNvSpPr>
            <a:spLocks noGrp="1"/>
          </p:cNvSpPr>
          <p:nvPr>
            <p:ph type="dt"/>
          </p:nvPr>
        </p:nvSpPr>
        <p:spPr>
          <a:xfrm>
            <a:off x="628560" y="6356520"/>
            <a:ext cx="2457000" cy="364680"/>
          </a:xfrm>
          <a:prstGeom prst="rect">
            <a:avLst/>
          </a:prstGeom>
        </p:spPr>
        <p:txBody>
          <a:bodyPr anchor="ctr">
            <a:noAutofit/>
          </a:bodyPr>
          <a:p>
            <a:pPr>
              <a:lnSpc>
                <a:spcPct val="100000"/>
              </a:lnSpc>
            </a:pPr>
            <a:fld id="{82C8F49A-809E-4A7E-9E39-1B37F98670FC}" type="datetime1">
              <a:rPr b="1" lang="en-US" sz="900" spc="-1" strike="noStrike">
                <a:solidFill>
                  <a:srgbClr val="535353"/>
                </a:solidFill>
                <a:latin typeface="Century Gothic"/>
              </a:rPr>
              <a:t>12/06/2019</a:t>
            </a:fld>
            <a:endParaRPr b="0" lang="en-US" sz="900" spc="-1" strike="noStrike">
              <a:latin typeface="Times New Roman"/>
            </a:endParaRPr>
          </a:p>
        </p:txBody>
      </p:sp>
      <p:sp>
        <p:nvSpPr>
          <p:cNvPr id="20" name="PlaceHolder 21"/>
          <p:cNvSpPr>
            <a:spLocks noGrp="1"/>
          </p:cNvSpPr>
          <p:nvPr>
            <p:ph type="ftr"/>
          </p:nvPr>
        </p:nvSpPr>
        <p:spPr>
          <a:xfrm>
            <a:off x="3486240" y="6356520"/>
            <a:ext cx="2171520" cy="364680"/>
          </a:xfrm>
          <a:prstGeom prst="rect">
            <a:avLst/>
          </a:prstGeom>
        </p:spPr>
        <p:txBody>
          <a:bodyPr anchor="ctr">
            <a:noAutofit/>
          </a:bodyPr>
          <a:p>
            <a:endParaRPr b="0" lang="en-US" sz="2400" spc="-1" strike="noStrike">
              <a:latin typeface="Times New Roman"/>
            </a:endParaRPr>
          </a:p>
        </p:txBody>
      </p:sp>
      <p:sp>
        <p:nvSpPr>
          <p:cNvPr id="21" name="PlaceHolder 22"/>
          <p:cNvSpPr>
            <a:spLocks noGrp="1"/>
          </p:cNvSpPr>
          <p:nvPr>
            <p:ph type="sldNum"/>
          </p:nvPr>
        </p:nvSpPr>
        <p:spPr>
          <a:xfrm>
            <a:off x="6058080" y="6356520"/>
            <a:ext cx="2457000" cy="364680"/>
          </a:xfrm>
          <a:prstGeom prst="rect">
            <a:avLst/>
          </a:prstGeom>
        </p:spPr>
        <p:txBody>
          <a:bodyPr anchor="ctr">
            <a:noAutofit/>
          </a:bodyPr>
          <a:p>
            <a:pPr algn="r">
              <a:lnSpc>
                <a:spcPct val="100000"/>
              </a:lnSpc>
            </a:pPr>
            <a:fld id="{AA9337C9-711C-4A5A-8609-775823A3A1C0}" type="slidenum">
              <a:rPr b="1" lang="en-US" sz="900" spc="-1" strike="noStrike">
                <a:solidFill>
                  <a:srgbClr val="535353"/>
                </a:solidFill>
                <a:latin typeface="Century Gothic"/>
              </a:rPr>
              <a:t>&lt;number&gt;</a:t>
            </a:fld>
            <a:endParaRPr b="0" lang="en-US" sz="900" spc="-1" strike="noStrike">
              <a:latin typeface="Times New Roman"/>
            </a:endParaRPr>
          </a:p>
        </p:txBody>
      </p:sp>
      <p:sp>
        <p:nvSpPr>
          <p:cNvPr id="22" name="PlaceHolder 23"/>
          <p:cNvSpPr>
            <a:spLocks noGrp="1"/>
          </p:cNvSpPr>
          <p:nvPr>
            <p:ph type="body"/>
          </p:nvPr>
        </p:nvSpPr>
        <p:spPr>
          <a:xfrm>
            <a:off x="457200" y="1604520"/>
            <a:ext cx="8229240" cy="3977280"/>
          </a:xfrm>
          <a:prstGeom prst="rect">
            <a:avLst/>
          </a:prstGeom>
        </p:spPr>
        <p:txBody>
          <a:bodyPr lIns="0" rIns="0" tIns="0" bIns="0">
            <a:normAutofit/>
          </a:bodyPr>
          <a:p>
            <a:pPr marL="432000" indent="-324000" algn="just">
              <a:spcBef>
                <a:spcPts val="1417"/>
              </a:spcBef>
              <a:buClr>
                <a:srgbClr val="000000"/>
              </a:buClr>
              <a:buSzPct val="45000"/>
              <a:buFont typeface="Wingdings" charset="2"/>
              <a:buChar char=""/>
            </a:pPr>
            <a:r>
              <a:rPr b="0" lang="en-US" sz="2400" spc="-1" strike="noStrike">
                <a:solidFill>
                  <a:srgbClr val="000000"/>
                </a:solidFill>
                <a:latin typeface="Segoe UI"/>
              </a:rPr>
              <a:t>Click to edit the outline text format</a:t>
            </a:r>
            <a:endParaRPr b="0" lang="en-US" sz="2400" spc="-1" strike="noStrike">
              <a:solidFill>
                <a:srgbClr val="000000"/>
              </a:solidFill>
              <a:latin typeface="Segoe UI"/>
            </a:endParaRPr>
          </a:p>
          <a:p>
            <a:pPr lvl="1" marL="864000" indent="-324000" algn="just">
              <a:spcBef>
                <a:spcPts val="1134"/>
              </a:spcBef>
              <a:buClr>
                <a:srgbClr val="000000"/>
              </a:buClr>
              <a:buSzPct val="75000"/>
              <a:buFont typeface="Symbol" charset="2"/>
              <a:buChar char=""/>
            </a:pPr>
            <a:r>
              <a:rPr b="0" lang="en-US" sz="1600" spc="-1" strike="noStrike">
                <a:solidFill>
                  <a:srgbClr val="000000"/>
                </a:solidFill>
                <a:latin typeface="Segoe UI"/>
              </a:rPr>
              <a:t>Second Outline Level</a:t>
            </a:r>
            <a:endParaRPr b="0" lang="en-US" sz="1600" spc="-1" strike="noStrike">
              <a:solidFill>
                <a:srgbClr val="000000"/>
              </a:solidFill>
              <a:latin typeface="Segoe UI"/>
            </a:endParaRPr>
          </a:p>
          <a:p>
            <a:pPr lvl="2" marL="1296000" indent="-288000" algn="just">
              <a:spcBef>
                <a:spcPts val="850"/>
              </a:spcBef>
              <a:buClr>
                <a:srgbClr val="000000"/>
              </a:buClr>
              <a:buSzPct val="45000"/>
              <a:buFont typeface="Wingdings" charset="2"/>
              <a:buChar char=""/>
            </a:pPr>
            <a:r>
              <a:rPr b="0" lang="en-US" sz="1400" spc="-1" strike="noStrike">
                <a:solidFill>
                  <a:srgbClr val="000000"/>
                </a:solidFill>
                <a:latin typeface="Segoe UI"/>
              </a:rPr>
              <a:t>Third Outline Level</a:t>
            </a:r>
            <a:endParaRPr b="0" lang="en-US" sz="1400" spc="-1" strike="noStrike">
              <a:solidFill>
                <a:srgbClr val="000000"/>
              </a:solidFill>
              <a:latin typeface="Segoe UI"/>
            </a:endParaRPr>
          </a:p>
          <a:p>
            <a:pPr lvl="3" marL="1728000" indent="-216000" algn="just">
              <a:spcBef>
                <a:spcPts val="567"/>
              </a:spcBef>
              <a:buClr>
                <a:srgbClr val="000000"/>
              </a:buClr>
              <a:buSzPct val="75000"/>
              <a:buFont typeface="Symbol" charset="2"/>
              <a:buChar char=""/>
            </a:pPr>
            <a:r>
              <a:rPr b="0" lang="en-US" sz="1400" spc="-1" strike="noStrike">
                <a:solidFill>
                  <a:srgbClr val="000000"/>
                </a:solidFill>
                <a:latin typeface="Segoe UI"/>
              </a:rPr>
              <a:t>Fourth Outline Level</a:t>
            </a:r>
            <a:endParaRPr b="0" lang="en-US" sz="1400" spc="-1" strike="noStrike">
              <a:solidFill>
                <a:srgbClr val="000000"/>
              </a:solidFill>
              <a:latin typeface="Segoe UI"/>
            </a:endParaRPr>
          </a:p>
          <a:p>
            <a:pPr lvl="4" marL="2160000" indent="-216000" algn="just">
              <a:spcBef>
                <a:spcPts val="283"/>
              </a:spcBef>
              <a:buClr>
                <a:srgbClr val="000000"/>
              </a:buClr>
              <a:buSzPct val="45000"/>
              <a:buFont typeface="Wingdings" charset="2"/>
              <a:buChar char=""/>
            </a:pPr>
            <a:r>
              <a:rPr b="0" lang="en-US" sz="2000" spc="-1" strike="noStrike">
                <a:solidFill>
                  <a:srgbClr val="000000"/>
                </a:solidFill>
                <a:latin typeface="Segoe UI"/>
              </a:rPr>
              <a:t>Fifth Outline Level</a:t>
            </a:r>
            <a:endParaRPr b="0" lang="en-US" sz="2000" spc="-1" strike="noStrike">
              <a:solidFill>
                <a:srgbClr val="000000"/>
              </a:solidFill>
              <a:latin typeface="Segoe UI"/>
            </a:endParaRPr>
          </a:p>
          <a:p>
            <a:pPr lvl="5" marL="2592000" indent="-216000" algn="just">
              <a:spcBef>
                <a:spcPts val="283"/>
              </a:spcBef>
              <a:buClr>
                <a:srgbClr val="000000"/>
              </a:buClr>
              <a:buSzPct val="45000"/>
              <a:buFont typeface="Wingdings" charset="2"/>
              <a:buChar char=""/>
            </a:pPr>
            <a:r>
              <a:rPr b="0" lang="en-US" sz="2000" spc="-1" strike="noStrike">
                <a:solidFill>
                  <a:srgbClr val="000000"/>
                </a:solidFill>
                <a:latin typeface="Segoe UI"/>
              </a:rPr>
              <a:t>Sixth Outline Level</a:t>
            </a:r>
            <a:endParaRPr b="0" lang="en-US" sz="2000" spc="-1" strike="noStrike">
              <a:solidFill>
                <a:srgbClr val="000000"/>
              </a:solidFill>
              <a:latin typeface="Segoe UI"/>
            </a:endParaRPr>
          </a:p>
          <a:p>
            <a:pPr lvl="6" marL="3024000" indent="-216000" algn="just">
              <a:spcBef>
                <a:spcPts val="283"/>
              </a:spcBef>
              <a:buClr>
                <a:srgbClr val="000000"/>
              </a:buClr>
              <a:buSzPct val="45000"/>
              <a:buFont typeface="Wingdings" charset="2"/>
              <a:buChar char=""/>
            </a:pPr>
            <a:r>
              <a:rPr b="0" lang="en-US" sz="2000" spc="-1" strike="noStrike">
                <a:solidFill>
                  <a:srgbClr val="000000"/>
                </a:solidFill>
                <a:latin typeface="Segoe UI"/>
              </a:rPr>
              <a:t>Seventh Outline Level</a:t>
            </a:r>
            <a:endParaRPr b="0" lang="en-US" sz="20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59" name="Group 1"/>
          <p:cNvGrpSpPr/>
          <p:nvPr/>
        </p:nvGrpSpPr>
        <p:grpSpPr>
          <a:xfrm>
            <a:off x="0" y="0"/>
            <a:ext cx="9141480" cy="6858000"/>
            <a:chOff x="0" y="0"/>
            <a:chExt cx="9141480" cy="6858000"/>
          </a:xfrm>
        </p:grpSpPr>
        <p:sp>
          <p:nvSpPr>
            <p:cNvPr id="60" name="CustomShape 2"/>
            <p:cNvSpPr/>
            <p:nvPr/>
          </p:nvSpPr>
          <p:spPr>
            <a:xfrm>
              <a:off x="0" y="0"/>
              <a:ext cx="9141480" cy="6857640"/>
            </a:xfrm>
            <a:prstGeom prst="rect">
              <a:avLst/>
            </a:prstGeom>
            <a:blipFill rotWithShape="0">
              <a:blip r:embed="rId3"/>
              <a:stretch>
                <a:fillRect/>
              </a:stretch>
            </a:blipFill>
            <a:ln>
              <a:noFill/>
            </a:ln>
          </p:spPr>
          <p:style>
            <a:lnRef idx="2">
              <a:schemeClr val="accent1">
                <a:shade val="50000"/>
              </a:schemeClr>
            </a:lnRef>
            <a:fillRef idx="1">
              <a:schemeClr val="accent1"/>
            </a:fillRef>
            <a:effectRef idx="0">
              <a:schemeClr val="accent1"/>
            </a:effectRef>
            <a:fontRef idx="minor"/>
          </p:style>
        </p:sp>
        <p:grpSp>
          <p:nvGrpSpPr>
            <p:cNvPr id="61" name="Group 3"/>
            <p:cNvGrpSpPr/>
            <p:nvPr/>
          </p:nvGrpSpPr>
          <p:grpSpPr>
            <a:xfrm>
              <a:off x="360" y="0"/>
              <a:ext cx="536760" cy="6858000"/>
              <a:chOff x="360" y="0"/>
              <a:chExt cx="536760" cy="6858000"/>
            </a:xfrm>
          </p:grpSpPr>
          <p:grpSp>
            <p:nvGrpSpPr>
              <p:cNvPr id="62" name="Group 4"/>
              <p:cNvGrpSpPr/>
              <p:nvPr/>
            </p:nvGrpSpPr>
            <p:grpSpPr>
              <a:xfrm>
                <a:off x="360" y="360"/>
                <a:ext cx="428400" cy="6857640"/>
                <a:chOff x="360" y="360"/>
                <a:chExt cx="428400" cy="6857640"/>
              </a:xfrm>
            </p:grpSpPr>
            <p:sp>
              <p:nvSpPr>
                <p:cNvPr id="63" name="CustomShape 5"/>
                <p:cNvSpPr/>
                <p:nvPr/>
              </p:nvSpPr>
              <p:spPr>
                <a:xfrm flipH="1" rot="10800000">
                  <a:off x="0" y="4572000"/>
                  <a:ext cx="428400" cy="2286000"/>
                </a:xfrm>
                <a:prstGeom prst="rect">
                  <a:avLst/>
                </a:prstGeom>
                <a:solidFill>
                  <a:schemeClr val="accent6"/>
                </a:solidFill>
                <a:ln w="9360">
                  <a:noFill/>
                </a:ln>
              </p:spPr>
              <p:style>
                <a:lnRef idx="0"/>
                <a:fillRef idx="0"/>
                <a:effectRef idx="0"/>
                <a:fontRef idx="minor"/>
              </p:style>
            </p:sp>
            <p:sp>
              <p:nvSpPr>
                <p:cNvPr id="64" name="CustomShape 6"/>
                <p:cNvSpPr/>
                <p:nvPr/>
              </p:nvSpPr>
              <p:spPr>
                <a:xfrm flipH="1" rot="10800000">
                  <a:off x="0" y="2285640"/>
                  <a:ext cx="428400" cy="2286000"/>
                </a:xfrm>
                <a:prstGeom prst="rect">
                  <a:avLst/>
                </a:prstGeom>
                <a:solidFill>
                  <a:schemeClr val="accent4"/>
                </a:solidFill>
                <a:ln w="9360">
                  <a:noFill/>
                </a:ln>
              </p:spPr>
              <p:style>
                <a:lnRef idx="0"/>
                <a:fillRef idx="0"/>
                <a:effectRef idx="0"/>
                <a:fontRef idx="minor"/>
              </p:style>
            </p:sp>
            <p:sp>
              <p:nvSpPr>
                <p:cNvPr id="65" name="CustomShape 7"/>
                <p:cNvSpPr/>
                <p:nvPr/>
              </p:nvSpPr>
              <p:spPr>
                <a:xfrm flipH="1" rot="10800000">
                  <a:off x="0" y="360"/>
                  <a:ext cx="428400" cy="2286000"/>
                </a:xfrm>
                <a:prstGeom prst="rect">
                  <a:avLst/>
                </a:prstGeom>
                <a:solidFill>
                  <a:schemeClr val="accent1"/>
                </a:solidFill>
                <a:ln w="9360">
                  <a:noFill/>
                </a:ln>
              </p:spPr>
              <p:style>
                <a:lnRef idx="0"/>
                <a:fillRef idx="0"/>
                <a:effectRef idx="0"/>
                <a:fontRef idx="minor"/>
              </p:style>
            </p:sp>
          </p:grpSp>
          <p:grpSp>
            <p:nvGrpSpPr>
              <p:cNvPr id="66" name="Group 8"/>
              <p:cNvGrpSpPr/>
              <p:nvPr/>
            </p:nvGrpSpPr>
            <p:grpSpPr>
              <a:xfrm>
                <a:off x="426600" y="360"/>
                <a:ext cx="110520" cy="6857640"/>
                <a:chOff x="426600" y="360"/>
                <a:chExt cx="110520" cy="6857640"/>
              </a:xfrm>
            </p:grpSpPr>
            <p:sp>
              <p:nvSpPr>
                <p:cNvPr id="67" name="CustomShape 9"/>
                <p:cNvSpPr/>
                <p:nvPr/>
              </p:nvSpPr>
              <p:spPr>
                <a:xfrm flipH="1" rot="10800000">
                  <a:off x="425880" y="4572000"/>
                  <a:ext cx="110520" cy="2286000"/>
                </a:xfrm>
                <a:prstGeom prst="rect">
                  <a:avLst/>
                </a:prstGeom>
                <a:gradFill rotWithShape="0">
                  <a:gsLst>
                    <a:gs pos="0">
                      <a:srgbClr val="c5e0b4"/>
                    </a:gs>
                    <a:gs pos="100000">
                      <a:srgbClr val="ffffff"/>
                    </a:gs>
                  </a:gsLst>
                  <a:lin ang="0"/>
                </a:gradFill>
                <a:ln w="9360">
                  <a:noFill/>
                </a:ln>
              </p:spPr>
              <p:style>
                <a:lnRef idx="0"/>
                <a:fillRef idx="0"/>
                <a:effectRef idx="0"/>
                <a:fontRef idx="minor"/>
              </p:style>
            </p:sp>
            <p:sp>
              <p:nvSpPr>
                <p:cNvPr id="68" name="CustomShape 10"/>
                <p:cNvSpPr/>
                <p:nvPr/>
              </p:nvSpPr>
              <p:spPr>
                <a:xfrm flipH="1" rot="10800000">
                  <a:off x="425880" y="2285640"/>
                  <a:ext cx="110520" cy="2286000"/>
                </a:xfrm>
                <a:prstGeom prst="rect">
                  <a:avLst/>
                </a:prstGeom>
                <a:gradFill rotWithShape="0">
                  <a:gsLst>
                    <a:gs pos="0">
                      <a:srgbClr val="ffe699"/>
                    </a:gs>
                    <a:gs pos="100000">
                      <a:srgbClr val="ffffff"/>
                    </a:gs>
                  </a:gsLst>
                  <a:lin ang="0"/>
                </a:gradFill>
                <a:ln w="9360">
                  <a:noFill/>
                </a:ln>
              </p:spPr>
              <p:style>
                <a:lnRef idx="0"/>
                <a:fillRef idx="0"/>
                <a:effectRef idx="0"/>
                <a:fontRef idx="minor"/>
              </p:style>
            </p:sp>
            <p:sp>
              <p:nvSpPr>
                <p:cNvPr id="69" name="CustomShape 11"/>
                <p:cNvSpPr/>
                <p:nvPr/>
              </p:nvSpPr>
              <p:spPr>
                <a:xfrm flipH="1" rot="10800000">
                  <a:off x="425880" y="360"/>
                  <a:ext cx="110520" cy="2286000"/>
                </a:xfrm>
                <a:prstGeom prst="rect">
                  <a:avLst/>
                </a:prstGeom>
                <a:gradFill rotWithShape="0">
                  <a:gsLst>
                    <a:gs pos="0">
                      <a:srgbClr val="9dc3e6"/>
                    </a:gs>
                    <a:gs pos="100000">
                      <a:srgbClr val="ffffff"/>
                    </a:gs>
                  </a:gsLst>
                  <a:lin ang="0"/>
                </a:gradFill>
                <a:ln w="9360">
                  <a:noFill/>
                </a:ln>
              </p:spPr>
              <p:style>
                <a:lnRef idx="0"/>
                <a:fillRef idx="0"/>
                <a:effectRef idx="0"/>
                <a:fontRef idx="minor"/>
              </p:style>
            </p:sp>
          </p:grpSp>
          <p:sp>
            <p:nvSpPr>
              <p:cNvPr id="70" name="CustomShape 12"/>
              <p:cNvSpPr/>
              <p:nvPr/>
            </p:nvSpPr>
            <p:spPr>
              <a:xfrm>
                <a:off x="487080" y="0"/>
                <a:ext cx="33840" cy="6857640"/>
              </a:xfrm>
              <a:prstGeom prst="rect">
                <a:avLst/>
              </a:prstGeom>
              <a:solidFill>
                <a:schemeClr val="bg1"/>
              </a:solidFill>
              <a:ln>
                <a:noFill/>
              </a:ln>
              <a:effectLst>
                <a:outerShdw blurRad="63500" dir="5400000" dist="12600" rotWithShape="0" sx="102000" sy="102000">
                  <a:srgbClr val="000000">
                    <a:alpha val="32000"/>
                  </a:srgbClr>
                </a:outerShdw>
              </a:effectLst>
            </p:spPr>
            <p:style>
              <a:lnRef idx="1">
                <a:schemeClr val="accent3"/>
              </a:lnRef>
              <a:fillRef idx="2">
                <a:schemeClr val="accent3"/>
              </a:fillRef>
              <a:effectRef idx="1">
                <a:schemeClr val="accent3"/>
              </a:effectRef>
              <a:fontRef idx="minor"/>
            </p:style>
          </p:sp>
        </p:grpSp>
      </p:grpSp>
      <p:sp>
        <p:nvSpPr>
          <p:cNvPr id="71" name="PlaceHolder 13"/>
          <p:cNvSpPr>
            <a:spLocks noGrp="1"/>
          </p:cNvSpPr>
          <p:nvPr>
            <p:ph type="body"/>
          </p:nvPr>
        </p:nvSpPr>
        <p:spPr>
          <a:xfrm>
            <a:off x="628560" y="1054080"/>
            <a:ext cx="8248320" cy="5122440"/>
          </a:xfrm>
          <a:prstGeom prst="rect">
            <a:avLst/>
          </a:prstGeom>
        </p:spPr>
        <p:txBody>
          <a:bodyPr>
            <a:noAutofit/>
          </a:bodyPr>
          <a:p>
            <a:pPr marL="171360" indent="-171000" algn="just">
              <a:lnSpc>
                <a:spcPct val="90000"/>
              </a:lnSpc>
              <a:spcBef>
                <a:spcPts val="720"/>
              </a:spcBef>
              <a:buClr>
                <a:srgbClr val="ffc000"/>
              </a:buClr>
              <a:buSzPct val="150000"/>
              <a:buFont typeface="Arial"/>
              <a:buChar char="•"/>
            </a:pPr>
            <a:r>
              <a:rPr b="0" lang="en-US" sz="2400" spc="-1" strike="noStrike">
                <a:solidFill>
                  <a:srgbClr val="000000"/>
                </a:solidFill>
                <a:latin typeface="Segoe UI"/>
              </a:rPr>
              <a:t>Click to edit Master text styles</a:t>
            </a:r>
            <a:endParaRPr b="0" lang="en-US" sz="2400" spc="-1" strike="noStrike">
              <a:solidFill>
                <a:srgbClr val="000000"/>
              </a:solidFill>
              <a:latin typeface="Segoe UI"/>
            </a:endParaRPr>
          </a:p>
          <a:p>
            <a:pPr lvl="1" marL="514440" indent="-171000" algn="just">
              <a:lnSpc>
                <a:spcPct val="90000"/>
              </a:lnSpc>
              <a:spcBef>
                <a:spcPts val="601"/>
              </a:spcBef>
              <a:buClr>
                <a:srgbClr val="ffc000"/>
              </a:buClr>
              <a:buSzPct val="150000"/>
              <a:buFont typeface="Arial"/>
              <a:buChar char="•"/>
            </a:pPr>
            <a:r>
              <a:rPr b="0" lang="en-US" sz="2000" spc="-1" strike="noStrike">
                <a:solidFill>
                  <a:srgbClr val="0070c0"/>
                </a:solidFill>
                <a:latin typeface="Segoe UI"/>
              </a:rPr>
              <a:t>Second level</a:t>
            </a:r>
            <a:endParaRPr b="0" lang="en-US" sz="2000" spc="-1" strike="noStrike">
              <a:solidFill>
                <a:srgbClr val="000000"/>
              </a:solidFill>
              <a:latin typeface="Segoe UI"/>
            </a:endParaRPr>
          </a:p>
          <a:p>
            <a:pPr lvl="2" marL="857160" indent="-171000" algn="just">
              <a:lnSpc>
                <a:spcPct val="90000"/>
              </a:lnSpc>
              <a:spcBef>
                <a:spcPts val="479"/>
              </a:spcBef>
              <a:buClr>
                <a:srgbClr val="ffc000"/>
              </a:buClr>
              <a:buSzPct val="150000"/>
              <a:buFont typeface="Arial"/>
              <a:buChar char="•"/>
            </a:pPr>
            <a:r>
              <a:rPr b="0" lang="en-US" sz="1600" spc="-1" strike="noStrike">
                <a:solidFill>
                  <a:srgbClr val="000000"/>
                </a:solidFill>
                <a:latin typeface="Segoe UI"/>
              </a:rPr>
              <a:t>Third level</a:t>
            </a:r>
            <a:endParaRPr b="0" lang="en-US" sz="1600" spc="-1" strike="noStrike">
              <a:solidFill>
                <a:srgbClr val="000000"/>
              </a:solidFill>
              <a:latin typeface="Segoe UI"/>
            </a:endParaRPr>
          </a:p>
          <a:p>
            <a:pPr lvl="3" marL="1200240" indent="-171000" algn="just">
              <a:lnSpc>
                <a:spcPct val="90000"/>
              </a:lnSpc>
              <a:spcBef>
                <a:spcPts val="420"/>
              </a:spcBef>
              <a:buClr>
                <a:srgbClr val="ffc000"/>
              </a:buClr>
              <a:buSzPct val="150000"/>
              <a:buFont typeface="Arial"/>
              <a:buChar char="•"/>
            </a:pPr>
            <a:r>
              <a:rPr b="0" lang="en-US" sz="1400" spc="-1" strike="noStrike">
                <a:solidFill>
                  <a:srgbClr val="0070c0"/>
                </a:solidFill>
                <a:latin typeface="Segoe UI"/>
              </a:rPr>
              <a:t>Fourth level</a:t>
            </a:r>
            <a:endParaRPr b="0" lang="en-US" sz="1400" spc="-1" strike="noStrike">
              <a:solidFill>
                <a:srgbClr val="000000"/>
              </a:solidFill>
              <a:latin typeface="Segoe UI"/>
            </a:endParaRPr>
          </a:p>
          <a:p>
            <a:pPr lvl="4" marL="1542960" indent="-171000" algn="just">
              <a:lnSpc>
                <a:spcPct val="90000"/>
              </a:lnSpc>
              <a:spcBef>
                <a:spcPts val="420"/>
              </a:spcBef>
              <a:buClr>
                <a:srgbClr val="ffc000"/>
              </a:buClr>
              <a:buSzPct val="150000"/>
              <a:buFont typeface="Arial"/>
              <a:buChar char="•"/>
            </a:pPr>
            <a:r>
              <a:rPr b="0" lang="en-US" sz="1400" spc="-1" strike="noStrike">
                <a:solidFill>
                  <a:srgbClr val="000000"/>
                </a:solidFill>
                <a:latin typeface="Segoe UI"/>
              </a:rPr>
              <a:t> </a:t>
            </a:r>
            <a:endParaRPr b="0" lang="en-US" sz="1400" spc="-1" strike="noStrike">
              <a:solidFill>
                <a:srgbClr val="000000"/>
              </a:solidFill>
              <a:latin typeface="Segoe UI"/>
            </a:endParaRPr>
          </a:p>
        </p:txBody>
      </p:sp>
      <p:sp>
        <p:nvSpPr>
          <p:cNvPr id="72" name="PlaceHolder 14"/>
          <p:cNvSpPr>
            <a:spLocks noGrp="1"/>
          </p:cNvSpPr>
          <p:nvPr>
            <p:ph type="title"/>
          </p:nvPr>
        </p:nvSpPr>
        <p:spPr>
          <a:xfrm>
            <a:off x="628560" y="225360"/>
            <a:ext cx="8248320" cy="663120"/>
          </a:xfrm>
          <a:prstGeom prst="rect">
            <a:avLst/>
          </a:prstGeom>
        </p:spPr>
        <p:txBody>
          <a:bodyPr anchor="ctr">
            <a:noAutofit/>
          </a:bodyPr>
          <a:p>
            <a:pPr>
              <a:lnSpc>
                <a:spcPct val="100000"/>
              </a:lnSpc>
            </a:pPr>
            <a:r>
              <a:rPr b="1" lang="en-US" sz="3300" spc="-1" strike="noStrike">
                <a:solidFill>
                  <a:srgbClr val="0070c0"/>
                </a:solidFill>
                <a:latin typeface="Segoe UI"/>
              </a:rPr>
              <a:t>Click to edit Master title style</a:t>
            </a:r>
            <a:endParaRPr b="0" lang="en-US" sz="3300" spc="-1" strike="noStrike">
              <a:solidFill>
                <a:srgbClr val="000000"/>
              </a:solidFill>
              <a:latin typeface="Century Gothic"/>
            </a:endParaRPr>
          </a:p>
        </p:txBody>
      </p:sp>
      <p:sp>
        <p:nvSpPr>
          <p:cNvPr id="73" name="PlaceHolder 15"/>
          <p:cNvSpPr>
            <a:spLocks noGrp="1"/>
          </p:cNvSpPr>
          <p:nvPr>
            <p:ph type="dt"/>
          </p:nvPr>
        </p:nvSpPr>
        <p:spPr>
          <a:xfrm>
            <a:off x="628560" y="6356520"/>
            <a:ext cx="1174320" cy="364680"/>
          </a:xfrm>
          <a:prstGeom prst="rect">
            <a:avLst/>
          </a:prstGeom>
        </p:spPr>
        <p:txBody>
          <a:bodyPr anchor="ctr">
            <a:noAutofit/>
          </a:bodyPr>
          <a:p>
            <a:pPr>
              <a:lnSpc>
                <a:spcPct val="100000"/>
              </a:lnSpc>
            </a:pPr>
            <a:fld id="{B96ACDC8-C02A-4C2E-9D2C-B1DEE50B2504}" type="datetime1">
              <a:rPr b="1" lang="en-US" sz="1400" spc="-1" strike="noStrike">
                <a:solidFill>
                  <a:srgbClr val="003860"/>
                </a:solidFill>
                <a:latin typeface="Century Gothic"/>
              </a:rPr>
              <a:t>12/06/2019</a:t>
            </a:fld>
            <a:endParaRPr b="0" lang="en-US" sz="1400" spc="-1" strike="noStrike">
              <a:latin typeface="Times New Roman"/>
            </a:endParaRPr>
          </a:p>
        </p:txBody>
      </p:sp>
      <p:sp>
        <p:nvSpPr>
          <p:cNvPr id="74" name="PlaceHolder 16"/>
          <p:cNvSpPr>
            <a:spLocks noGrp="1"/>
          </p:cNvSpPr>
          <p:nvPr>
            <p:ph type="ftr"/>
          </p:nvPr>
        </p:nvSpPr>
        <p:spPr>
          <a:xfrm>
            <a:off x="1905120" y="6356520"/>
            <a:ext cx="6159240" cy="364680"/>
          </a:xfrm>
          <a:prstGeom prst="rect">
            <a:avLst/>
          </a:prstGeom>
        </p:spPr>
        <p:txBody>
          <a:bodyPr anchor="ctr">
            <a:noAutofit/>
          </a:bodyPr>
          <a:p>
            <a:endParaRPr b="0" lang="en-US" sz="2400" spc="-1" strike="noStrike">
              <a:latin typeface="Times New Roman"/>
            </a:endParaRPr>
          </a:p>
        </p:txBody>
      </p:sp>
      <p:sp>
        <p:nvSpPr>
          <p:cNvPr id="75" name="PlaceHolder 17"/>
          <p:cNvSpPr>
            <a:spLocks noGrp="1"/>
          </p:cNvSpPr>
          <p:nvPr>
            <p:ph type="sldNum"/>
          </p:nvPr>
        </p:nvSpPr>
        <p:spPr>
          <a:xfrm>
            <a:off x="8166240" y="6356520"/>
            <a:ext cx="729720" cy="364680"/>
          </a:xfrm>
          <a:prstGeom prst="rect">
            <a:avLst/>
          </a:prstGeom>
        </p:spPr>
        <p:txBody>
          <a:bodyPr anchor="ctr">
            <a:noAutofit/>
          </a:bodyPr>
          <a:p>
            <a:pPr algn="r">
              <a:lnSpc>
                <a:spcPct val="100000"/>
              </a:lnSpc>
            </a:pPr>
            <a:fld id="{A9AE5FC6-C094-4CD6-B8AB-4A4BD01657B3}" type="slidenum">
              <a:rPr b="1" lang="en-US" sz="1400" spc="-1" strike="noStrike">
                <a:solidFill>
                  <a:srgbClr val="003860"/>
                </a:solidFill>
                <a:latin typeface="Century Gothic"/>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112" name="Group 1"/>
          <p:cNvGrpSpPr/>
          <p:nvPr/>
        </p:nvGrpSpPr>
        <p:grpSpPr>
          <a:xfrm>
            <a:off x="0" y="0"/>
            <a:ext cx="9141480" cy="6858000"/>
            <a:chOff x="0" y="0"/>
            <a:chExt cx="9141480" cy="6858000"/>
          </a:xfrm>
        </p:grpSpPr>
        <p:sp>
          <p:nvSpPr>
            <p:cNvPr id="113" name="CustomShape 2"/>
            <p:cNvSpPr/>
            <p:nvPr/>
          </p:nvSpPr>
          <p:spPr>
            <a:xfrm>
              <a:off x="0" y="0"/>
              <a:ext cx="9141480" cy="6857640"/>
            </a:xfrm>
            <a:prstGeom prst="rect">
              <a:avLst/>
            </a:prstGeom>
            <a:blipFill rotWithShape="0">
              <a:blip r:embed="rId3"/>
              <a:stretch>
                <a:fillRect/>
              </a:stretch>
            </a:blipFill>
            <a:ln>
              <a:noFill/>
            </a:ln>
          </p:spPr>
          <p:style>
            <a:lnRef idx="2">
              <a:schemeClr val="accent1">
                <a:shade val="50000"/>
              </a:schemeClr>
            </a:lnRef>
            <a:fillRef idx="1">
              <a:schemeClr val="accent1"/>
            </a:fillRef>
            <a:effectRef idx="0">
              <a:schemeClr val="accent1"/>
            </a:effectRef>
            <a:fontRef idx="minor"/>
          </p:style>
        </p:sp>
        <p:grpSp>
          <p:nvGrpSpPr>
            <p:cNvPr id="114" name="Group 3"/>
            <p:cNvGrpSpPr/>
            <p:nvPr/>
          </p:nvGrpSpPr>
          <p:grpSpPr>
            <a:xfrm>
              <a:off x="360" y="0"/>
              <a:ext cx="536760" cy="6858000"/>
              <a:chOff x="360" y="0"/>
              <a:chExt cx="536760" cy="6858000"/>
            </a:xfrm>
          </p:grpSpPr>
          <p:grpSp>
            <p:nvGrpSpPr>
              <p:cNvPr id="115" name="Group 4"/>
              <p:cNvGrpSpPr/>
              <p:nvPr/>
            </p:nvGrpSpPr>
            <p:grpSpPr>
              <a:xfrm>
                <a:off x="360" y="360"/>
                <a:ext cx="428400" cy="6857640"/>
                <a:chOff x="360" y="360"/>
                <a:chExt cx="428400" cy="6857640"/>
              </a:xfrm>
            </p:grpSpPr>
            <p:sp>
              <p:nvSpPr>
                <p:cNvPr id="116" name="CustomShape 5"/>
                <p:cNvSpPr/>
                <p:nvPr/>
              </p:nvSpPr>
              <p:spPr>
                <a:xfrm flipH="1" rot="10800000">
                  <a:off x="0" y="4572000"/>
                  <a:ext cx="428400" cy="2286000"/>
                </a:xfrm>
                <a:prstGeom prst="rect">
                  <a:avLst/>
                </a:prstGeom>
                <a:solidFill>
                  <a:schemeClr val="accent6"/>
                </a:solidFill>
                <a:ln w="9360">
                  <a:noFill/>
                </a:ln>
              </p:spPr>
              <p:style>
                <a:lnRef idx="0"/>
                <a:fillRef idx="0"/>
                <a:effectRef idx="0"/>
                <a:fontRef idx="minor"/>
              </p:style>
            </p:sp>
            <p:sp>
              <p:nvSpPr>
                <p:cNvPr id="117" name="CustomShape 6"/>
                <p:cNvSpPr/>
                <p:nvPr/>
              </p:nvSpPr>
              <p:spPr>
                <a:xfrm flipH="1" rot="10800000">
                  <a:off x="0" y="2285640"/>
                  <a:ext cx="428400" cy="2286000"/>
                </a:xfrm>
                <a:prstGeom prst="rect">
                  <a:avLst/>
                </a:prstGeom>
                <a:solidFill>
                  <a:schemeClr val="accent4"/>
                </a:solidFill>
                <a:ln w="9360">
                  <a:noFill/>
                </a:ln>
              </p:spPr>
              <p:style>
                <a:lnRef idx="0"/>
                <a:fillRef idx="0"/>
                <a:effectRef idx="0"/>
                <a:fontRef idx="minor"/>
              </p:style>
            </p:sp>
            <p:sp>
              <p:nvSpPr>
                <p:cNvPr id="118" name="CustomShape 7"/>
                <p:cNvSpPr/>
                <p:nvPr/>
              </p:nvSpPr>
              <p:spPr>
                <a:xfrm flipH="1" rot="10800000">
                  <a:off x="0" y="360"/>
                  <a:ext cx="428400" cy="2286000"/>
                </a:xfrm>
                <a:prstGeom prst="rect">
                  <a:avLst/>
                </a:prstGeom>
                <a:solidFill>
                  <a:schemeClr val="accent1"/>
                </a:solidFill>
                <a:ln w="9360">
                  <a:noFill/>
                </a:ln>
              </p:spPr>
              <p:style>
                <a:lnRef idx="0"/>
                <a:fillRef idx="0"/>
                <a:effectRef idx="0"/>
                <a:fontRef idx="minor"/>
              </p:style>
            </p:sp>
          </p:grpSp>
          <p:grpSp>
            <p:nvGrpSpPr>
              <p:cNvPr id="119" name="Group 8"/>
              <p:cNvGrpSpPr/>
              <p:nvPr/>
            </p:nvGrpSpPr>
            <p:grpSpPr>
              <a:xfrm>
                <a:off x="426600" y="360"/>
                <a:ext cx="110520" cy="6857640"/>
                <a:chOff x="426600" y="360"/>
                <a:chExt cx="110520" cy="6857640"/>
              </a:xfrm>
            </p:grpSpPr>
            <p:sp>
              <p:nvSpPr>
                <p:cNvPr id="120" name="CustomShape 9"/>
                <p:cNvSpPr/>
                <p:nvPr/>
              </p:nvSpPr>
              <p:spPr>
                <a:xfrm flipH="1" rot="10800000">
                  <a:off x="425880" y="4572000"/>
                  <a:ext cx="110520" cy="2286000"/>
                </a:xfrm>
                <a:prstGeom prst="rect">
                  <a:avLst/>
                </a:prstGeom>
                <a:gradFill rotWithShape="0">
                  <a:gsLst>
                    <a:gs pos="0">
                      <a:srgbClr val="c5e0b4"/>
                    </a:gs>
                    <a:gs pos="100000">
                      <a:srgbClr val="ffffff"/>
                    </a:gs>
                  </a:gsLst>
                  <a:lin ang="0"/>
                </a:gradFill>
                <a:ln w="9360">
                  <a:noFill/>
                </a:ln>
              </p:spPr>
              <p:style>
                <a:lnRef idx="0"/>
                <a:fillRef idx="0"/>
                <a:effectRef idx="0"/>
                <a:fontRef idx="minor"/>
              </p:style>
            </p:sp>
            <p:sp>
              <p:nvSpPr>
                <p:cNvPr id="121" name="CustomShape 10"/>
                <p:cNvSpPr/>
                <p:nvPr/>
              </p:nvSpPr>
              <p:spPr>
                <a:xfrm flipH="1" rot="10800000">
                  <a:off x="425880" y="2285640"/>
                  <a:ext cx="110520" cy="2286000"/>
                </a:xfrm>
                <a:prstGeom prst="rect">
                  <a:avLst/>
                </a:prstGeom>
                <a:gradFill rotWithShape="0">
                  <a:gsLst>
                    <a:gs pos="0">
                      <a:srgbClr val="ffe699"/>
                    </a:gs>
                    <a:gs pos="100000">
                      <a:srgbClr val="ffffff"/>
                    </a:gs>
                  </a:gsLst>
                  <a:lin ang="0"/>
                </a:gradFill>
                <a:ln w="9360">
                  <a:noFill/>
                </a:ln>
              </p:spPr>
              <p:style>
                <a:lnRef idx="0"/>
                <a:fillRef idx="0"/>
                <a:effectRef idx="0"/>
                <a:fontRef idx="minor"/>
              </p:style>
            </p:sp>
            <p:sp>
              <p:nvSpPr>
                <p:cNvPr id="122" name="CustomShape 11"/>
                <p:cNvSpPr/>
                <p:nvPr/>
              </p:nvSpPr>
              <p:spPr>
                <a:xfrm flipH="1" rot="10800000">
                  <a:off x="425880" y="360"/>
                  <a:ext cx="110520" cy="2286000"/>
                </a:xfrm>
                <a:prstGeom prst="rect">
                  <a:avLst/>
                </a:prstGeom>
                <a:gradFill rotWithShape="0">
                  <a:gsLst>
                    <a:gs pos="0">
                      <a:srgbClr val="9dc3e6"/>
                    </a:gs>
                    <a:gs pos="100000">
                      <a:srgbClr val="ffffff"/>
                    </a:gs>
                  </a:gsLst>
                  <a:lin ang="0"/>
                </a:gradFill>
                <a:ln w="9360">
                  <a:noFill/>
                </a:ln>
              </p:spPr>
              <p:style>
                <a:lnRef idx="0"/>
                <a:fillRef idx="0"/>
                <a:effectRef idx="0"/>
                <a:fontRef idx="minor"/>
              </p:style>
            </p:sp>
          </p:grpSp>
          <p:sp>
            <p:nvSpPr>
              <p:cNvPr id="123" name="CustomShape 12"/>
              <p:cNvSpPr/>
              <p:nvPr/>
            </p:nvSpPr>
            <p:spPr>
              <a:xfrm>
                <a:off x="487080" y="0"/>
                <a:ext cx="33840" cy="6857640"/>
              </a:xfrm>
              <a:prstGeom prst="rect">
                <a:avLst/>
              </a:prstGeom>
              <a:solidFill>
                <a:schemeClr val="bg1"/>
              </a:solidFill>
              <a:ln>
                <a:noFill/>
              </a:ln>
              <a:effectLst>
                <a:outerShdw blurRad="63500" dir="5400000" dist="12600" rotWithShape="0" sx="102000" sy="102000">
                  <a:srgbClr val="000000">
                    <a:alpha val="32000"/>
                  </a:srgbClr>
                </a:outerShdw>
              </a:effectLst>
            </p:spPr>
            <p:style>
              <a:lnRef idx="1">
                <a:schemeClr val="accent3"/>
              </a:lnRef>
              <a:fillRef idx="2">
                <a:schemeClr val="accent3"/>
              </a:fillRef>
              <a:effectRef idx="1">
                <a:schemeClr val="accent3"/>
              </a:effectRef>
              <a:fontRef idx="minor"/>
            </p:style>
          </p:sp>
        </p:grpSp>
      </p:grpSp>
      <p:sp>
        <p:nvSpPr>
          <p:cNvPr id="124" name="PlaceHolder 13"/>
          <p:cNvSpPr>
            <a:spLocks noGrp="1"/>
          </p:cNvSpPr>
          <p:nvPr>
            <p:ph type="dt"/>
          </p:nvPr>
        </p:nvSpPr>
        <p:spPr>
          <a:xfrm>
            <a:off x="628560" y="6356520"/>
            <a:ext cx="2457000" cy="364680"/>
          </a:xfrm>
          <a:prstGeom prst="rect">
            <a:avLst/>
          </a:prstGeom>
        </p:spPr>
        <p:txBody>
          <a:bodyPr anchor="ctr">
            <a:noAutofit/>
          </a:bodyPr>
          <a:p>
            <a:pPr>
              <a:lnSpc>
                <a:spcPct val="100000"/>
              </a:lnSpc>
            </a:pPr>
            <a:fld id="{6E2A41DB-9877-4D64-9E8E-7B2AEBE7C46C}" type="datetime1">
              <a:rPr b="1" lang="en-US" sz="900" spc="-1" strike="noStrike">
                <a:solidFill>
                  <a:srgbClr val="535353"/>
                </a:solidFill>
                <a:latin typeface="Century Gothic"/>
              </a:rPr>
              <a:t>12/06/2019</a:t>
            </a:fld>
            <a:endParaRPr b="0" lang="en-US" sz="900" spc="-1" strike="noStrike">
              <a:latin typeface="Times New Roman"/>
            </a:endParaRPr>
          </a:p>
        </p:txBody>
      </p:sp>
      <p:sp>
        <p:nvSpPr>
          <p:cNvPr id="125" name="PlaceHolder 14"/>
          <p:cNvSpPr>
            <a:spLocks noGrp="1"/>
          </p:cNvSpPr>
          <p:nvPr>
            <p:ph type="ftr"/>
          </p:nvPr>
        </p:nvSpPr>
        <p:spPr>
          <a:xfrm>
            <a:off x="3486240" y="6356520"/>
            <a:ext cx="2171520" cy="364680"/>
          </a:xfrm>
          <a:prstGeom prst="rect">
            <a:avLst/>
          </a:prstGeom>
        </p:spPr>
        <p:txBody>
          <a:bodyPr anchor="ctr">
            <a:noAutofit/>
          </a:bodyPr>
          <a:p>
            <a:endParaRPr b="0" lang="en-US" sz="2400" spc="-1" strike="noStrike">
              <a:latin typeface="Times New Roman"/>
            </a:endParaRPr>
          </a:p>
        </p:txBody>
      </p:sp>
      <p:sp>
        <p:nvSpPr>
          <p:cNvPr id="126" name="PlaceHolder 15"/>
          <p:cNvSpPr>
            <a:spLocks noGrp="1"/>
          </p:cNvSpPr>
          <p:nvPr>
            <p:ph type="sldNum"/>
          </p:nvPr>
        </p:nvSpPr>
        <p:spPr>
          <a:xfrm>
            <a:off x="6058080" y="6356520"/>
            <a:ext cx="2457000" cy="364680"/>
          </a:xfrm>
          <a:prstGeom prst="rect">
            <a:avLst/>
          </a:prstGeom>
        </p:spPr>
        <p:txBody>
          <a:bodyPr anchor="ctr">
            <a:noAutofit/>
          </a:bodyPr>
          <a:p>
            <a:pPr algn="r">
              <a:lnSpc>
                <a:spcPct val="100000"/>
              </a:lnSpc>
            </a:pPr>
            <a:fld id="{94D9F9D4-8630-4A7C-9B61-6554E06D2435}" type="slidenum">
              <a:rPr b="1" lang="en-US" sz="900" spc="-1" strike="noStrike">
                <a:solidFill>
                  <a:srgbClr val="535353"/>
                </a:solidFill>
                <a:latin typeface="Century Gothic"/>
              </a:rPr>
              <a:t>&lt;number&gt;</a:t>
            </a:fld>
            <a:endParaRPr b="0" lang="en-US" sz="900" spc="-1" strike="noStrike">
              <a:latin typeface="Times New Roman"/>
            </a:endParaRPr>
          </a:p>
        </p:txBody>
      </p:sp>
      <p:sp>
        <p:nvSpPr>
          <p:cNvPr id="127" name="PlaceHolder 16"/>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Century Gothic"/>
              </a:rPr>
              <a:t>Click to edit the title text format</a:t>
            </a:r>
            <a:endParaRPr b="0" lang="en-US" sz="1800" spc="-1" strike="noStrike">
              <a:solidFill>
                <a:srgbClr val="000000"/>
              </a:solidFill>
              <a:latin typeface="Century Gothic"/>
            </a:endParaRPr>
          </a:p>
        </p:txBody>
      </p:sp>
      <p:sp>
        <p:nvSpPr>
          <p:cNvPr id="128" name="PlaceHolder 17"/>
          <p:cNvSpPr>
            <a:spLocks noGrp="1"/>
          </p:cNvSpPr>
          <p:nvPr>
            <p:ph type="body"/>
          </p:nvPr>
        </p:nvSpPr>
        <p:spPr>
          <a:xfrm>
            <a:off x="457200" y="1604520"/>
            <a:ext cx="8229240" cy="3977280"/>
          </a:xfrm>
          <a:prstGeom prst="rect">
            <a:avLst/>
          </a:prstGeom>
        </p:spPr>
        <p:txBody>
          <a:bodyPr lIns="0" rIns="0" tIns="0" bIns="0">
            <a:normAutofit/>
          </a:bodyPr>
          <a:p>
            <a:pPr marL="432000" indent="-324000" algn="just">
              <a:spcBef>
                <a:spcPts val="1417"/>
              </a:spcBef>
              <a:buClr>
                <a:srgbClr val="000000"/>
              </a:buClr>
              <a:buSzPct val="45000"/>
              <a:buFont typeface="Wingdings" charset="2"/>
              <a:buChar char=""/>
            </a:pPr>
            <a:r>
              <a:rPr b="0" lang="en-US" sz="2400" spc="-1" strike="noStrike">
                <a:solidFill>
                  <a:srgbClr val="000000"/>
                </a:solidFill>
                <a:latin typeface="Segoe UI"/>
              </a:rPr>
              <a:t>Click to edit the outline text format</a:t>
            </a:r>
            <a:endParaRPr b="0" lang="en-US" sz="2400" spc="-1" strike="noStrike">
              <a:solidFill>
                <a:srgbClr val="000000"/>
              </a:solidFill>
              <a:latin typeface="Segoe UI"/>
            </a:endParaRPr>
          </a:p>
          <a:p>
            <a:pPr lvl="1" marL="864000" indent="-324000" algn="just">
              <a:spcBef>
                <a:spcPts val="1134"/>
              </a:spcBef>
              <a:buClr>
                <a:srgbClr val="000000"/>
              </a:buClr>
              <a:buSzPct val="75000"/>
              <a:buFont typeface="Symbol" charset="2"/>
              <a:buChar char=""/>
            </a:pPr>
            <a:r>
              <a:rPr b="0" lang="en-US" sz="1600" spc="-1" strike="noStrike">
                <a:solidFill>
                  <a:srgbClr val="000000"/>
                </a:solidFill>
                <a:latin typeface="Segoe UI"/>
              </a:rPr>
              <a:t>Second Outline Level</a:t>
            </a:r>
            <a:endParaRPr b="0" lang="en-US" sz="1600" spc="-1" strike="noStrike">
              <a:solidFill>
                <a:srgbClr val="000000"/>
              </a:solidFill>
              <a:latin typeface="Segoe UI"/>
            </a:endParaRPr>
          </a:p>
          <a:p>
            <a:pPr lvl="2" marL="1296000" indent="-288000" algn="just">
              <a:spcBef>
                <a:spcPts val="850"/>
              </a:spcBef>
              <a:buClr>
                <a:srgbClr val="000000"/>
              </a:buClr>
              <a:buSzPct val="45000"/>
              <a:buFont typeface="Wingdings" charset="2"/>
              <a:buChar char=""/>
            </a:pPr>
            <a:r>
              <a:rPr b="0" lang="en-US" sz="1400" spc="-1" strike="noStrike">
                <a:solidFill>
                  <a:srgbClr val="000000"/>
                </a:solidFill>
                <a:latin typeface="Segoe UI"/>
              </a:rPr>
              <a:t>Third Outline Level</a:t>
            </a:r>
            <a:endParaRPr b="0" lang="en-US" sz="1400" spc="-1" strike="noStrike">
              <a:solidFill>
                <a:srgbClr val="000000"/>
              </a:solidFill>
              <a:latin typeface="Segoe UI"/>
            </a:endParaRPr>
          </a:p>
          <a:p>
            <a:pPr lvl="3" marL="1728000" indent="-216000" algn="just">
              <a:spcBef>
                <a:spcPts val="567"/>
              </a:spcBef>
              <a:buClr>
                <a:srgbClr val="000000"/>
              </a:buClr>
              <a:buSzPct val="75000"/>
              <a:buFont typeface="Symbol" charset="2"/>
              <a:buChar char=""/>
            </a:pPr>
            <a:r>
              <a:rPr b="0" lang="en-US" sz="1400" spc="-1" strike="noStrike">
                <a:solidFill>
                  <a:srgbClr val="000000"/>
                </a:solidFill>
                <a:latin typeface="Segoe UI"/>
              </a:rPr>
              <a:t>Fourth Outline Level</a:t>
            </a:r>
            <a:endParaRPr b="0" lang="en-US" sz="1400" spc="-1" strike="noStrike">
              <a:solidFill>
                <a:srgbClr val="000000"/>
              </a:solidFill>
              <a:latin typeface="Segoe UI"/>
            </a:endParaRPr>
          </a:p>
          <a:p>
            <a:pPr lvl="4" marL="2160000" indent="-216000" algn="just">
              <a:spcBef>
                <a:spcPts val="283"/>
              </a:spcBef>
              <a:buClr>
                <a:srgbClr val="000000"/>
              </a:buClr>
              <a:buSzPct val="45000"/>
              <a:buFont typeface="Wingdings" charset="2"/>
              <a:buChar char=""/>
            </a:pPr>
            <a:r>
              <a:rPr b="0" lang="en-US" sz="2000" spc="-1" strike="noStrike">
                <a:solidFill>
                  <a:srgbClr val="000000"/>
                </a:solidFill>
                <a:latin typeface="Segoe UI"/>
              </a:rPr>
              <a:t>Fifth Outline Level</a:t>
            </a:r>
            <a:endParaRPr b="0" lang="en-US" sz="2000" spc="-1" strike="noStrike">
              <a:solidFill>
                <a:srgbClr val="000000"/>
              </a:solidFill>
              <a:latin typeface="Segoe UI"/>
            </a:endParaRPr>
          </a:p>
          <a:p>
            <a:pPr lvl="5" marL="2592000" indent="-216000" algn="just">
              <a:spcBef>
                <a:spcPts val="283"/>
              </a:spcBef>
              <a:buClr>
                <a:srgbClr val="000000"/>
              </a:buClr>
              <a:buSzPct val="45000"/>
              <a:buFont typeface="Wingdings" charset="2"/>
              <a:buChar char=""/>
            </a:pPr>
            <a:r>
              <a:rPr b="0" lang="en-US" sz="2000" spc="-1" strike="noStrike">
                <a:solidFill>
                  <a:srgbClr val="000000"/>
                </a:solidFill>
                <a:latin typeface="Segoe UI"/>
              </a:rPr>
              <a:t>Sixth Outline Level</a:t>
            </a:r>
            <a:endParaRPr b="0" lang="en-US" sz="2000" spc="-1" strike="noStrike">
              <a:solidFill>
                <a:srgbClr val="000000"/>
              </a:solidFill>
              <a:latin typeface="Segoe UI"/>
            </a:endParaRPr>
          </a:p>
          <a:p>
            <a:pPr lvl="6" marL="3024000" indent="-216000" algn="just">
              <a:spcBef>
                <a:spcPts val="283"/>
              </a:spcBef>
              <a:buClr>
                <a:srgbClr val="000000"/>
              </a:buClr>
              <a:buSzPct val="45000"/>
              <a:buFont typeface="Wingdings" charset="2"/>
              <a:buChar char=""/>
            </a:pPr>
            <a:r>
              <a:rPr b="0" lang="en-US" sz="2000" spc="-1" strike="noStrike">
                <a:solidFill>
                  <a:srgbClr val="000000"/>
                </a:solidFill>
                <a:latin typeface="Segoe UI"/>
              </a:rPr>
              <a:t>Seventh Outline Level</a:t>
            </a:r>
            <a:endParaRPr b="0" lang="en-US" sz="20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jpe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spectrum.ieee.org/tech-history/silicon-revolution/the-surprising-story-of-the-first-microprocessors" TargetMode="External"/><Relationship Id="rId2" Type="http://schemas.openxmlformats.org/officeDocument/2006/relationships/hyperlink" Target="https://en.wikipedia.org/wiki/IEEE_Spectrum" TargetMode="External"/><Relationship Id="rId3" Type="http://schemas.openxmlformats.org/officeDocument/2006/relationships/hyperlink" Target="https://en.wikipedia.org/wiki/Institute_of_Electrical_and_Electronics_Engineers" TargetMode="External"/><Relationship Id="rId4" Type="http://schemas.openxmlformats.org/officeDocument/2006/relationships/hyperlink" Target="https://books.google.com/books?id=BjNZXwH7HlkC&amp;pg=PA11" TargetMode="External"/><Relationship Id="rId5" Type="http://schemas.openxmlformats.org/officeDocument/2006/relationships/hyperlink" Target="https://en.wikipedia.org/wiki/International_Standard_Book_Number" TargetMode="External"/><Relationship Id="rId6" Type="http://schemas.openxmlformats.org/officeDocument/2006/relationships/hyperlink" Target="https://en.wikipedia.org/wiki/Special:BookSources/9780750655460" TargetMode="External"/><Relationship Id="rId7" Type="http://schemas.openxmlformats.org/officeDocument/2006/relationships/hyperlink" Target="https://en.wikipedia.org/wiki/International_Standard_Book_Number" TargetMode="External"/><Relationship Id="rId8" Type="http://schemas.openxmlformats.org/officeDocument/2006/relationships/hyperlink" Target="https://en.wikipedia.org/wiki/Special:BookSources/1-4018-4831-1" TargetMode="External"/><Relationship Id="rId9" Type="http://schemas.openxmlformats.org/officeDocument/2006/relationships/hyperlink" Target="https://web.archive.org/web/20121106222358/http:/education.yahoo.com/reference/encyclopedia/entry/tachomet" TargetMode="External"/><Relationship Id="rId10" Type="http://schemas.openxmlformats.org/officeDocument/2006/relationships/hyperlink" Target="https://web.archive.org/web/20121106222358/http:/education.yahoo.com/reference/encyclopedia/entry/tachomet" TargetMode="External"/><Relationship Id="rId11" Type="http://schemas.openxmlformats.org/officeDocument/2006/relationships/hyperlink" Target="https://web.archive.org/web/20121106222358/http:/education.yahoo.com/reference/encyclopedia/entry/tachomet" TargetMode="External"/><Relationship Id="rId12" Type="http://schemas.openxmlformats.org/officeDocument/2006/relationships/hyperlink" Target="http://education.yahoo.com/reference/encyclopedia/entry/tachomet" TargetMode="External"/><Relationship Id="rId1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image" Target="../media/image16.png"/><Relationship Id="rId7"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825120" y="4144320"/>
            <a:ext cx="7543440" cy="2269080"/>
          </a:xfrm>
          <a:prstGeom prst="rect">
            <a:avLst/>
          </a:prstGeom>
          <a:solidFill>
            <a:srgbClr val="ffff66">
              <a:alpha val="66000"/>
            </a:srgbClr>
          </a:solidFill>
          <a:ln>
            <a:noFill/>
          </a:ln>
        </p:spPr>
        <p:txBody>
          <a:bodyPr>
            <a:normAutofit/>
          </a:bodyPr>
          <a:p>
            <a:pPr algn="ctr">
              <a:lnSpc>
                <a:spcPct val="90000"/>
              </a:lnSpc>
              <a:spcBef>
                <a:spcPts val="601"/>
              </a:spcBef>
            </a:pPr>
            <a:r>
              <a:rPr b="1" lang="en-US" sz="2000" spc="-1" strike="noStrike" u="sng">
                <a:solidFill>
                  <a:srgbClr val="002060"/>
                </a:solidFill>
                <a:uFillTx/>
                <a:latin typeface="Segoe UI"/>
              </a:rPr>
              <a:t>Presented by</a:t>
            </a:r>
            <a:endParaRPr b="0" lang="en-US" sz="2000" spc="-1" strike="noStrike">
              <a:latin typeface="Arial"/>
            </a:endParaRPr>
          </a:p>
          <a:p>
            <a:pPr algn="ctr">
              <a:lnSpc>
                <a:spcPct val="90000"/>
              </a:lnSpc>
              <a:spcBef>
                <a:spcPts val="720"/>
              </a:spcBef>
            </a:pPr>
            <a:r>
              <a:rPr b="1" lang="en-US" sz="2400" spc="-1" strike="noStrike">
                <a:solidFill>
                  <a:srgbClr val="002060"/>
                </a:solidFill>
                <a:latin typeface="Segoe UI"/>
              </a:rPr>
              <a:t>Tashmin Mishra (1641016433)</a:t>
            </a:r>
            <a:endParaRPr b="0" lang="en-US" sz="2400" spc="-1" strike="noStrike">
              <a:latin typeface="Arial"/>
            </a:endParaRPr>
          </a:p>
          <a:p>
            <a:pPr algn="ctr">
              <a:lnSpc>
                <a:spcPct val="90000"/>
              </a:lnSpc>
              <a:spcBef>
                <a:spcPts val="720"/>
              </a:spcBef>
            </a:pPr>
            <a:r>
              <a:rPr b="1" lang="en-US" sz="2400" spc="-1" strike="noStrike">
                <a:solidFill>
                  <a:srgbClr val="002060"/>
                </a:solidFill>
                <a:latin typeface="Segoe UI"/>
              </a:rPr>
              <a:t>Feecon Behera (1641016437)</a:t>
            </a:r>
            <a:endParaRPr b="0" lang="en-US" sz="2400" spc="-1" strike="noStrike">
              <a:latin typeface="Arial"/>
            </a:endParaRPr>
          </a:p>
          <a:p>
            <a:pPr algn="ctr">
              <a:lnSpc>
                <a:spcPct val="90000"/>
              </a:lnSpc>
              <a:spcBef>
                <a:spcPts val="720"/>
              </a:spcBef>
            </a:pPr>
            <a:r>
              <a:rPr b="1" lang="en-US" sz="2400" spc="-1" strike="noStrike">
                <a:solidFill>
                  <a:srgbClr val="002060"/>
                </a:solidFill>
                <a:latin typeface="Segoe UI"/>
              </a:rPr>
              <a:t>Kishan Kumar Singh (1641016394)</a:t>
            </a:r>
            <a:endParaRPr b="0" lang="en-US" sz="2400" spc="-1" strike="noStrike">
              <a:latin typeface="Arial"/>
            </a:endParaRPr>
          </a:p>
          <a:p>
            <a:pPr algn="ctr">
              <a:lnSpc>
                <a:spcPct val="90000"/>
              </a:lnSpc>
              <a:spcBef>
                <a:spcPts val="720"/>
              </a:spcBef>
            </a:pPr>
            <a:r>
              <a:rPr b="1" lang="en-US" sz="2400" spc="-1" strike="noStrike">
                <a:solidFill>
                  <a:srgbClr val="002060"/>
                </a:solidFill>
                <a:latin typeface="Segoe UI"/>
              </a:rPr>
              <a:t>Subham Kumar (1641016486)</a:t>
            </a:r>
            <a:endParaRPr b="0" lang="en-US" sz="2400" spc="-1" strike="noStrike">
              <a:latin typeface="Arial"/>
            </a:endParaRPr>
          </a:p>
          <a:p>
            <a:pPr algn="ctr">
              <a:lnSpc>
                <a:spcPct val="90000"/>
              </a:lnSpc>
              <a:spcBef>
                <a:spcPts val="720"/>
              </a:spcBef>
            </a:pPr>
            <a:endParaRPr b="0" lang="en-US" sz="2400" spc="-1" strike="noStrike">
              <a:latin typeface="Arial"/>
            </a:endParaRPr>
          </a:p>
          <a:p>
            <a:pPr algn="ctr">
              <a:lnSpc>
                <a:spcPct val="90000"/>
              </a:lnSpc>
              <a:spcBef>
                <a:spcPts val="720"/>
              </a:spcBef>
            </a:pPr>
            <a:endParaRPr b="0" lang="en-US" sz="2400" spc="-1" strike="noStrike">
              <a:latin typeface="Arial"/>
            </a:endParaRPr>
          </a:p>
          <a:p>
            <a:pPr algn="ctr">
              <a:lnSpc>
                <a:spcPct val="90000"/>
              </a:lnSpc>
              <a:spcBef>
                <a:spcPts val="720"/>
              </a:spcBef>
            </a:pPr>
            <a:endParaRPr b="0" lang="en-US" sz="2400" spc="-1" strike="noStrike">
              <a:latin typeface="Arial"/>
            </a:endParaRPr>
          </a:p>
        </p:txBody>
      </p:sp>
      <p:sp>
        <p:nvSpPr>
          <p:cNvPr id="172" name="TextShape 2"/>
          <p:cNvSpPr txBox="1"/>
          <p:nvPr/>
        </p:nvSpPr>
        <p:spPr>
          <a:xfrm>
            <a:off x="343800" y="180360"/>
            <a:ext cx="8589960" cy="2394720"/>
          </a:xfrm>
          <a:prstGeom prst="rect">
            <a:avLst/>
          </a:prstGeom>
          <a:solidFill>
            <a:srgbClr val="2e75b6">
              <a:alpha val="80000"/>
            </a:srgbClr>
          </a:solidFill>
          <a:ln>
            <a:noFill/>
          </a:ln>
        </p:spPr>
        <p:txBody>
          <a:bodyPr anchor="b">
            <a:normAutofit/>
          </a:bodyPr>
          <a:p>
            <a:pPr algn="ctr">
              <a:lnSpc>
                <a:spcPct val="100000"/>
              </a:lnSpc>
            </a:pPr>
            <a:r>
              <a:rPr b="1" lang="en-US" sz="2400" spc="-1" strike="noStrike" u="sng">
                <a:solidFill>
                  <a:srgbClr val="ffffff"/>
                </a:solidFill>
                <a:uFillTx/>
                <a:latin typeface="Segoe UI"/>
              </a:rPr>
              <a:t>Embedded System Project (EET4100)</a:t>
            </a:r>
            <a:br/>
            <a:r>
              <a:rPr b="1" lang="en-US" sz="3200" spc="-1" strike="noStrike">
                <a:solidFill>
                  <a:srgbClr val="ffffff"/>
                </a:solidFill>
                <a:latin typeface="Segoe UI"/>
              </a:rPr>
              <a:t>External Lab Project on</a:t>
            </a:r>
            <a:br/>
            <a:br/>
            <a:r>
              <a:rPr b="1" lang="en-US" sz="4000" spc="-1" strike="noStrike">
                <a:solidFill>
                  <a:srgbClr val="ffff66"/>
                </a:solidFill>
                <a:latin typeface="Segoe UI"/>
              </a:rPr>
              <a:t>Digital Tachometer</a:t>
            </a:r>
            <a:endParaRPr b="0" lang="en-US" sz="4000" spc="-1" strike="noStrike">
              <a:solidFill>
                <a:srgbClr val="000000"/>
              </a:solidFill>
              <a:latin typeface="Century Gothic"/>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628560" y="1054080"/>
            <a:ext cx="8248320" cy="5122440"/>
          </a:xfrm>
          <a:prstGeom prst="rect">
            <a:avLst/>
          </a:prstGeom>
          <a:noFill/>
          <a:ln>
            <a:noFill/>
          </a:ln>
        </p:spPr>
        <p:txBody>
          <a:bodyPr>
            <a:noAutofit/>
          </a:bodyPr>
          <a:p>
            <a:pPr marL="171360" indent="-171000" algn="just">
              <a:lnSpc>
                <a:spcPct val="90000"/>
              </a:lnSpc>
              <a:spcBef>
                <a:spcPts val="720"/>
              </a:spcBef>
              <a:buClr>
                <a:srgbClr val="ffc000"/>
              </a:buClr>
              <a:buSzPct val="150000"/>
              <a:buFont typeface="Arial"/>
              <a:buChar char="•"/>
            </a:pPr>
            <a:r>
              <a:rPr b="1" lang="en-US" sz="2400" spc="-1" strike="noStrike">
                <a:solidFill>
                  <a:srgbClr val="000000"/>
                </a:solidFill>
                <a:latin typeface="Segoe UI"/>
              </a:rPr>
              <a:t>Implementing IR sensor and Display:</a:t>
            </a:r>
            <a:endParaRPr b="0" lang="en-US" sz="2400" spc="-1" strike="noStrike">
              <a:solidFill>
                <a:srgbClr val="000000"/>
              </a:solidFill>
              <a:latin typeface="Segoe UI"/>
            </a:endParaRPr>
          </a:p>
        </p:txBody>
      </p:sp>
      <p:sp>
        <p:nvSpPr>
          <p:cNvPr id="219" name="TextShape 2"/>
          <p:cNvSpPr txBox="1"/>
          <p:nvPr/>
        </p:nvSpPr>
        <p:spPr>
          <a:xfrm>
            <a:off x="628560" y="6356520"/>
            <a:ext cx="1174320" cy="364680"/>
          </a:xfrm>
          <a:prstGeom prst="rect">
            <a:avLst/>
          </a:prstGeom>
          <a:noFill/>
          <a:ln>
            <a:noFill/>
          </a:ln>
        </p:spPr>
        <p:txBody>
          <a:bodyPr anchor="ctr">
            <a:noAutofit/>
          </a:bodyPr>
          <a:p>
            <a:pPr>
              <a:lnSpc>
                <a:spcPct val="100000"/>
              </a:lnSpc>
            </a:pPr>
            <a:fld id="{8B83F252-B707-41EB-A448-FB03347DF4AE}" type="datetime1">
              <a:rPr b="1" lang="en-US" sz="1400" spc="-1" strike="noStrike">
                <a:solidFill>
                  <a:srgbClr val="003860"/>
                </a:solidFill>
                <a:latin typeface="Century Gothic"/>
              </a:rPr>
              <a:t>12/06/2019</a:t>
            </a:fld>
            <a:endParaRPr b="0" lang="en-US" sz="1400" spc="-1" strike="noStrike">
              <a:latin typeface="Times New Roman"/>
            </a:endParaRPr>
          </a:p>
        </p:txBody>
      </p:sp>
      <p:sp>
        <p:nvSpPr>
          <p:cNvPr id="220" name="TextShape 3"/>
          <p:cNvSpPr txBox="1"/>
          <p:nvPr/>
        </p:nvSpPr>
        <p:spPr>
          <a:xfrm>
            <a:off x="8166240" y="6356520"/>
            <a:ext cx="729720" cy="364680"/>
          </a:xfrm>
          <a:prstGeom prst="rect">
            <a:avLst/>
          </a:prstGeom>
          <a:noFill/>
          <a:ln>
            <a:noFill/>
          </a:ln>
        </p:spPr>
        <p:txBody>
          <a:bodyPr anchor="ctr">
            <a:noAutofit/>
          </a:bodyPr>
          <a:p>
            <a:pPr algn="r">
              <a:lnSpc>
                <a:spcPct val="100000"/>
              </a:lnSpc>
            </a:pPr>
            <a:fld id="{01C78909-368D-4A59-980F-8FB81C096C8B}" type="slidenum">
              <a:rPr b="1" lang="en-US" sz="1400" spc="-1" strike="noStrike">
                <a:solidFill>
                  <a:srgbClr val="003860"/>
                </a:solidFill>
                <a:latin typeface="Century Gothic"/>
              </a:rPr>
              <a:t>&lt;number&gt;</a:t>
            </a:fld>
            <a:endParaRPr b="0" lang="en-US" sz="1400" spc="-1" strike="noStrike">
              <a:latin typeface="Times New Roman"/>
            </a:endParaRPr>
          </a:p>
        </p:txBody>
      </p:sp>
      <p:pic>
        <p:nvPicPr>
          <p:cNvPr id="221" name="Picture 6" descr="C:\Users\hp\Downloads\Camera\IMG_20191205_153302.jpg"/>
          <p:cNvPicPr/>
          <p:nvPr/>
        </p:nvPicPr>
        <p:blipFill>
          <a:blip r:embed="rId1"/>
          <a:srcRect l="24327" t="32075" r="37645" b="20950"/>
          <a:stretch/>
        </p:blipFill>
        <p:spPr>
          <a:xfrm>
            <a:off x="1481760" y="1528200"/>
            <a:ext cx="2901600" cy="1812960"/>
          </a:xfrm>
          <a:prstGeom prst="rect">
            <a:avLst/>
          </a:prstGeom>
          <a:ln>
            <a:noFill/>
          </a:ln>
          <a:effectLst>
            <a:softEdge rad="112500"/>
          </a:effectLst>
        </p:spPr>
      </p:pic>
      <p:pic>
        <p:nvPicPr>
          <p:cNvPr id="222" name="Picture 7" descr="http://192.168.43.40:33455/static/cutimage/ts1575546473000/storage/emulated/0/DCIM/Screenshots/Screenshot_20191205_171753.jpg"/>
          <p:cNvPicPr/>
          <p:nvPr/>
        </p:nvPicPr>
        <p:blipFill>
          <a:blip r:embed="rId2"/>
          <a:srcRect l="15597" t="40819" r="35534" b="43192"/>
          <a:stretch/>
        </p:blipFill>
        <p:spPr>
          <a:xfrm>
            <a:off x="1329480" y="3616200"/>
            <a:ext cx="3074400" cy="2089080"/>
          </a:xfrm>
          <a:prstGeom prst="rect">
            <a:avLst/>
          </a:prstGeom>
          <a:ln>
            <a:noFill/>
          </a:ln>
          <a:effectLst>
            <a:softEdge rad="112500"/>
          </a:effectLst>
        </p:spPr>
      </p:pic>
      <p:sp>
        <p:nvSpPr>
          <p:cNvPr id="223" name="CustomShape 4"/>
          <p:cNvSpPr/>
          <p:nvPr/>
        </p:nvSpPr>
        <p:spPr>
          <a:xfrm>
            <a:off x="4917960" y="1914120"/>
            <a:ext cx="3425040" cy="639000"/>
          </a:xfrm>
          <a:prstGeom prst="rect">
            <a:avLst/>
          </a:prstGeom>
          <a:noFill/>
          <a:ln>
            <a:solidFill>
              <a:schemeClr val="tx2">
                <a:lumMod val="20000"/>
                <a:lumOff val="80000"/>
              </a:schemeClr>
            </a:solidFill>
          </a:ln>
        </p:spPr>
        <p:style>
          <a:lnRef idx="2"/>
          <a:fillRef idx="0"/>
          <a:effectRef idx="0"/>
          <a:fontRef idx="minor"/>
        </p:style>
        <p:txBody>
          <a:bodyPr wrap="none" lIns="90000" rIns="90000" tIns="45000" bIns="45000">
            <a:spAutoFit/>
          </a:bodyPr>
          <a:p>
            <a:pPr marL="285840" indent="-285480">
              <a:lnSpc>
                <a:spcPct val="100000"/>
              </a:lnSpc>
              <a:buClr>
                <a:srgbClr val="deebf7"/>
              </a:buClr>
              <a:buFont typeface="Arial"/>
              <a:buChar char="•"/>
            </a:pPr>
            <a:r>
              <a:rPr b="1" lang="en-US" sz="1800" spc="-1" strike="noStrike">
                <a:solidFill>
                  <a:srgbClr val="deebf7"/>
                </a:solidFill>
                <a:latin typeface="Century Gothic"/>
              </a:rPr>
              <a:t>3 pins Vcc,GND,OUT</a:t>
            </a:r>
            <a:endParaRPr b="0" lang="en-US" sz="1800" spc="-1" strike="noStrike">
              <a:latin typeface="Arial"/>
            </a:endParaRPr>
          </a:p>
          <a:p>
            <a:pPr marL="285840" indent="-285480">
              <a:lnSpc>
                <a:spcPct val="100000"/>
              </a:lnSpc>
              <a:buClr>
                <a:srgbClr val="deebf7"/>
              </a:buClr>
              <a:buFont typeface="Arial"/>
              <a:buChar char="•"/>
            </a:pPr>
            <a:r>
              <a:rPr b="1" lang="en-US" sz="1800" spc="-1" strike="noStrike">
                <a:solidFill>
                  <a:srgbClr val="deebf7"/>
                </a:solidFill>
                <a:latin typeface="Century Gothic"/>
              </a:rPr>
              <a:t>Out pin connected to P1^0 </a:t>
            </a:r>
            <a:endParaRPr b="0" lang="en-US" sz="1800" spc="-1" strike="noStrike">
              <a:latin typeface="Arial"/>
            </a:endParaRPr>
          </a:p>
        </p:txBody>
      </p:sp>
      <p:sp>
        <p:nvSpPr>
          <p:cNvPr id="224" name="CustomShape 5"/>
          <p:cNvSpPr/>
          <p:nvPr/>
        </p:nvSpPr>
        <p:spPr>
          <a:xfrm>
            <a:off x="4934520" y="4014720"/>
            <a:ext cx="3411360" cy="639000"/>
          </a:xfrm>
          <a:prstGeom prst="rect">
            <a:avLst/>
          </a:prstGeom>
          <a:noFill/>
          <a:ln>
            <a:solidFill>
              <a:schemeClr val="tx2">
                <a:lumMod val="20000"/>
                <a:lumOff val="80000"/>
              </a:schemeClr>
            </a:solidFill>
          </a:ln>
        </p:spPr>
        <p:style>
          <a:lnRef idx="0"/>
          <a:fillRef idx="0"/>
          <a:effectRef idx="0"/>
          <a:fontRef idx="minor"/>
        </p:style>
        <p:txBody>
          <a:bodyPr wrap="none" lIns="90000" rIns="90000" tIns="45000" bIns="45000">
            <a:spAutoFit/>
          </a:bodyPr>
          <a:p>
            <a:pPr marL="285840" indent="-285480">
              <a:lnSpc>
                <a:spcPct val="100000"/>
              </a:lnSpc>
              <a:buClr>
                <a:srgbClr val="deebf7"/>
              </a:buClr>
              <a:buFont typeface="Arial"/>
              <a:buChar char="•"/>
            </a:pPr>
            <a:r>
              <a:rPr b="1" lang="en-US" sz="1800" spc="-1" strike="noStrike">
                <a:solidFill>
                  <a:srgbClr val="deebf7"/>
                </a:solidFill>
                <a:latin typeface="Century Gothic"/>
              </a:rPr>
              <a:t>Diode pin connected to P3</a:t>
            </a:r>
            <a:endParaRPr b="0" lang="en-US" sz="1800" spc="-1" strike="noStrike">
              <a:latin typeface="Arial"/>
            </a:endParaRPr>
          </a:p>
          <a:p>
            <a:pPr marL="285840" indent="-285480">
              <a:lnSpc>
                <a:spcPct val="100000"/>
              </a:lnSpc>
              <a:buClr>
                <a:srgbClr val="deebf7"/>
              </a:buClr>
              <a:buFont typeface="Arial"/>
              <a:buChar char="•"/>
            </a:pPr>
            <a:r>
              <a:rPr b="1" lang="en-US" sz="1800" spc="-1" strike="noStrike">
                <a:solidFill>
                  <a:srgbClr val="deebf7"/>
                </a:solidFill>
                <a:latin typeface="Century Gothic"/>
              </a:rPr>
              <a:t>RS,RW,EN connected to p2</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628560" y="225360"/>
            <a:ext cx="8248320" cy="663120"/>
          </a:xfrm>
          <a:prstGeom prst="rect">
            <a:avLst/>
          </a:prstGeom>
          <a:noFill/>
          <a:ln>
            <a:noFill/>
          </a:ln>
        </p:spPr>
        <p:txBody>
          <a:bodyPr anchor="ctr">
            <a:normAutofit/>
          </a:bodyPr>
          <a:p>
            <a:pPr>
              <a:lnSpc>
                <a:spcPct val="100000"/>
              </a:lnSpc>
            </a:pPr>
            <a:r>
              <a:rPr b="1" lang="en-US" sz="2000" spc="-1" strike="noStrike">
                <a:solidFill>
                  <a:srgbClr val="000000"/>
                </a:solidFill>
                <a:latin typeface="Segoe UI"/>
              </a:rPr>
              <a:t>Final Implementation</a:t>
            </a:r>
            <a:endParaRPr b="0" lang="en-US" sz="2000" spc="-1" strike="noStrike">
              <a:solidFill>
                <a:srgbClr val="000000"/>
              </a:solidFill>
              <a:latin typeface="Century Gothic"/>
            </a:endParaRPr>
          </a:p>
        </p:txBody>
      </p:sp>
      <p:sp>
        <p:nvSpPr>
          <p:cNvPr id="226" name="TextShape 2"/>
          <p:cNvSpPr txBox="1"/>
          <p:nvPr/>
        </p:nvSpPr>
        <p:spPr>
          <a:xfrm>
            <a:off x="628560" y="6356520"/>
            <a:ext cx="1174320" cy="364680"/>
          </a:xfrm>
          <a:prstGeom prst="rect">
            <a:avLst/>
          </a:prstGeom>
          <a:noFill/>
          <a:ln>
            <a:noFill/>
          </a:ln>
        </p:spPr>
        <p:txBody>
          <a:bodyPr anchor="ctr">
            <a:noAutofit/>
          </a:bodyPr>
          <a:p>
            <a:pPr>
              <a:lnSpc>
                <a:spcPct val="100000"/>
              </a:lnSpc>
            </a:pPr>
            <a:fld id="{FC79375C-BF4B-4FCE-8B83-6F8C15EDD28A}" type="datetime1">
              <a:rPr b="1" lang="en-US" sz="1400" spc="-1" strike="noStrike">
                <a:solidFill>
                  <a:srgbClr val="003860"/>
                </a:solidFill>
                <a:latin typeface="Century Gothic"/>
              </a:rPr>
              <a:t>12/06/2019</a:t>
            </a:fld>
            <a:endParaRPr b="0" lang="en-US" sz="1400" spc="-1" strike="noStrike">
              <a:latin typeface="Times New Roman"/>
            </a:endParaRPr>
          </a:p>
        </p:txBody>
      </p:sp>
      <p:sp>
        <p:nvSpPr>
          <p:cNvPr id="227" name="TextShape 3"/>
          <p:cNvSpPr txBox="1"/>
          <p:nvPr/>
        </p:nvSpPr>
        <p:spPr>
          <a:xfrm>
            <a:off x="8166240" y="6356520"/>
            <a:ext cx="729720" cy="364680"/>
          </a:xfrm>
          <a:prstGeom prst="rect">
            <a:avLst/>
          </a:prstGeom>
          <a:noFill/>
          <a:ln>
            <a:noFill/>
          </a:ln>
        </p:spPr>
        <p:txBody>
          <a:bodyPr anchor="ctr">
            <a:noAutofit/>
          </a:bodyPr>
          <a:p>
            <a:pPr algn="r">
              <a:lnSpc>
                <a:spcPct val="100000"/>
              </a:lnSpc>
            </a:pPr>
            <a:fld id="{A6CA32A5-AECE-4AAC-8B06-85842DFD318C}" type="slidenum">
              <a:rPr b="1" lang="en-US" sz="1400" spc="-1" strike="noStrike">
                <a:solidFill>
                  <a:srgbClr val="003860"/>
                </a:solidFill>
                <a:latin typeface="Century Gothic"/>
              </a:rPr>
              <a:t>&lt;number&gt;</a:t>
            </a:fld>
            <a:endParaRPr b="0" lang="en-US" sz="1400" spc="-1" strike="noStrike">
              <a:latin typeface="Times New Roman"/>
            </a:endParaRPr>
          </a:p>
        </p:txBody>
      </p:sp>
      <p:pic>
        <p:nvPicPr>
          <p:cNvPr id="228" name="Picture 7" descr="http://192.168.43.40:33455/static/cutimage/ts1575546473000/storage/emulated/0/DCIM/Screenshots/Screenshot_20191205_171753.jpg"/>
          <p:cNvPicPr/>
          <p:nvPr/>
        </p:nvPicPr>
        <p:blipFill>
          <a:blip r:embed="rId1"/>
          <a:srcRect l="0" t="36080" r="0" b="41711"/>
          <a:stretch/>
        </p:blipFill>
        <p:spPr>
          <a:xfrm>
            <a:off x="1803960" y="1146240"/>
            <a:ext cx="5732280" cy="2353320"/>
          </a:xfrm>
          <a:prstGeom prst="rect">
            <a:avLst/>
          </a:prstGeom>
          <a:ln cap="sq" w="38160">
            <a:solidFill>
              <a:srgbClr val="000000"/>
            </a:solidFill>
            <a:miter/>
          </a:ln>
          <a:effectLst>
            <a:outerShdw algn="tl" blurRad="50800" dir="2700000" dist="37674" rotWithShape="0">
              <a:srgbClr val="000000">
                <a:alpha val="43000"/>
              </a:srgbClr>
            </a:outerShdw>
          </a:effectLst>
        </p:spPr>
      </p:pic>
      <p:pic>
        <p:nvPicPr>
          <p:cNvPr id="229" name="Picture 8" descr="C:\Users\hp\Downloads\IMG_20191205_172421.jpg"/>
          <p:cNvPicPr/>
          <p:nvPr/>
        </p:nvPicPr>
        <p:blipFill>
          <a:blip r:embed="rId2"/>
          <a:srcRect l="3991" t="8301" r="21948" b="1201"/>
          <a:stretch/>
        </p:blipFill>
        <p:spPr>
          <a:xfrm>
            <a:off x="1803240" y="3756960"/>
            <a:ext cx="5733000" cy="2472480"/>
          </a:xfrm>
          <a:prstGeom prst="rect">
            <a:avLst/>
          </a:prstGeom>
          <a:ln cap="sq" w="38160">
            <a:solidFill>
              <a:srgbClr val="000000"/>
            </a:solidFill>
            <a:miter/>
          </a:ln>
          <a:effectLst>
            <a:outerShdw algn="tl" blurRad="50800" dir="2700000" dist="37674" rotWithShape="0">
              <a:srgbClr val="000000">
                <a:alpha val="43000"/>
              </a:srgbClr>
            </a:outerShdw>
          </a:effectLst>
        </p:spPr>
      </p:pic>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628560" y="1054080"/>
            <a:ext cx="8248320" cy="5122440"/>
          </a:xfrm>
          <a:prstGeom prst="rect">
            <a:avLst/>
          </a:prstGeom>
          <a:noFill/>
          <a:ln>
            <a:noFill/>
          </a:ln>
        </p:spPr>
        <p:txBody>
          <a:bodyPr>
            <a:noAutofit/>
          </a:bodyPr>
          <a:p>
            <a:pPr marL="171360" indent="-171000" algn="just">
              <a:lnSpc>
                <a:spcPct val="90000"/>
              </a:lnSpc>
              <a:spcBef>
                <a:spcPts val="720"/>
              </a:spcBef>
              <a:buClr>
                <a:srgbClr val="ffc000"/>
              </a:buClr>
              <a:buSzPct val="150000"/>
              <a:buFont typeface="Arial"/>
              <a:buChar char="•"/>
            </a:pPr>
            <a:r>
              <a:rPr b="0" lang="en-US" sz="2400" spc="-1" strike="noStrike">
                <a:solidFill>
                  <a:srgbClr val="000000"/>
                </a:solidFill>
                <a:latin typeface="Segoe UI"/>
              </a:rPr>
              <a:t>Reflecting surface made on blade of a fan.</a:t>
            </a:r>
            <a:endParaRPr b="0" lang="en-US" sz="2400" spc="-1" strike="noStrike">
              <a:solidFill>
                <a:srgbClr val="000000"/>
              </a:solidFill>
              <a:latin typeface="Segoe UI"/>
            </a:endParaRPr>
          </a:p>
          <a:p>
            <a:pPr marL="171360" indent="-171000" algn="just">
              <a:lnSpc>
                <a:spcPct val="90000"/>
              </a:lnSpc>
              <a:spcBef>
                <a:spcPts val="720"/>
              </a:spcBef>
              <a:buClr>
                <a:srgbClr val="ffc000"/>
              </a:buClr>
              <a:buSzPct val="150000"/>
              <a:buFont typeface="Arial"/>
              <a:buChar char="•"/>
            </a:pPr>
            <a:r>
              <a:rPr b="0" lang="en-US" sz="2400" spc="-1" strike="noStrike">
                <a:solidFill>
                  <a:srgbClr val="000000"/>
                </a:solidFill>
                <a:latin typeface="Segoe UI"/>
              </a:rPr>
              <a:t>IR sensor placed in front of reflecting surface to operate.</a:t>
            </a:r>
            <a:endParaRPr b="0" lang="en-US" sz="2400" spc="-1" strike="noStrike">
              <a:solidFill>
                <a:srgbClr val="000000"/>
              </a:solidFill>
              <a:latin typeface="Segoe UI"/>
            </a:endParaRPr>
          </a:p>
          <a:p>
            <a:pPr algn="just">
              <a:lnSpc>
                <a:spcPct val="90000"/>
              </a:lnSpc>
              <a:spcBef>
                <a:spcPts val="720"/>
              </a:spcBef>
            </a:pPr>
            <a:endParaRPr b="0" lang="en-US" sz="2400" spc="-1" strike="noStrike">
              <a:solidFill>
                <a:srgbClr val="000000"/>
              </a:solidFill>
              <a:latin typeface="Segoe UI"/>
            </a:endParaRPr>
          </a:p>
        </p:txBody>
      </p:sp>
      <p:sp>
        <p:nvSpPr>
          <p:cNvPr id="231" name="TextShape 2"/>
          <p:cNvSpPr txBox="1"/>
          <p:nvPr/>
        </p:nvSpPr>
        <p:spPr>
          <a:xfrm>
            <a:off x="628560" y="225360"/>
            <a:ext cx="8248320" cy="663120"/>
          </a:xfrm>
          <a:prstGeom prst="rect">
            <a:avLst/>
          </a:prstGeom>
          <a:noFill/>
          <a:ln>
            <a:noFill/>
          </a:ln>
        </p:spPr>
        <p:txBody>
          <a:bodyPr anchor="ctr">
            <a:noAutofit/>
          </a:bodyPr>
          <a:p>
            <a:pPr>
              <a:lnSpc>
                <a:spcPct val="100000"/>
              </a:lnSpc>
            </a:pPr>
            <a:r>
              <a:rPr b="1" lang="en-US" sz="3300" spc="-1" strike="noStrike">
                <a:solidFill>
                  <a:srgbClr val="0070c0"/>
                </a:solidFill>
                <a:latin typeface="Segoe UI"/>
              </a:rPr>
              <a:t>TESTING</a:t>
            </a:r>
            <a:endParaRPr b="0" lang="en-US" sz="3300" spc="-1" strike="noStrike">
              <a:solidFill>
                <a:srgbClr val="000000"/>
              </a:solidFill>
              <a:latin typeface="Century Gothic"/>
            </a:endParaRPr>
          </a:p>
        </p:txBody>
      </p:sp>
      <p:sp>
        <p:nvSpPr>
          <p:cNvPr id="232" name="TextShape 3"/>
          <p:cNvSpPr txBox="1"/>
          <p:nvPr/>
        </p:nvSpPr>
        <p:spPr>
          <a:xfrm>
            <a:off x="628560" y="6356520"/>
            <a:ext cx="1174320" cy="364680"/>
          </a:xfrm>
          <a:prstGeom prst="rect">
            <a:avLst/>
          </a:prstGeom>
          <a:noFill/>
          <a:ln>
            <a:noFill/>
          </a:ln>
        </p:spPr>
        <p:txBody>
          <a:bodyPr anchor="ctr">
            <a:noAutofit/>
          </a:bodyPr>
          <a:p>
            <a:pPr>
              <a:lnSpc>
                <a:spcPct val="100000"/>
              </a:lnSpc>
            </a:pPr>
            <a:fld id="{4D3790E5-6C1C-4424-9854-473D1E0BFAE7}" type="datetime1">
              <a:rPr b="1" lang="en-US" sz="1400" spc="-1" strike="noStrike">
                <a:solidFill>
                  <a:srgbClr val="003860"/>
                </a:solidFill>
                <a:latin typeface="Century Gothic"/>
              </a:rPr>
              <a:t>12/06/2019</a:t>
            </a:fld>
            <a:endParaRPr b="0" lang="en-US" sz="1400" spc="-1" strike="noStrike">
              <a:latin typeface="Times New Roman"/>
            </a:endParaRPr>
          </a:p>
        </p:txBody>
      </p:sp>
      <p:sp>
        <p:nvSpPr>
          <p:cNvPr id="233" name="TextShape 4"/>
          <p:cNvSpPr txBox="1"/>
          <p:nvPr/>
        </p:nvSpPr>
        <p:spPr>
          <a:xfrm>
            <a:off x="8166240" y="6356520"/>
            <a:ext cx="729720" cy="364680"/>
          </a:xfrm>
          <a:prstGeom prst="rect">
            <a:avLst/>
          </a:prstGeom>
          <a:noFill/>
          <a:ln>
            <a:noFill/>
          </a:ln>
        </p:spPr>
        <p:txBody>
          <a:bodyPr anchor="ctr">
            <a:noAutofit/>
          </a:bodyPr>
          <a:p>
            <a:pPr algn="r">
              <a:lnSpc>
                <a:spcPct val="100000"/>
              </a:lnSpc>
            </a:pPr>
            <a:fld id="{861D55FD-D340-49EF-BF34-7428AE4BCA41}" type="slidenum">
              <a:rPr b="1" lang="en-US" sz="1400" spc="-1" strike="noStrike">
                <a:solidFill>
                  <a:srgbClr val="003860"/>
                </a:solidFill>
                <a:latin typeface="Century Gothic"/>
              </a:rPr>
              <a:t>&lt;number&gt;</a:t>
            </a:fld>
            <a:endParaRPr b="0" lang="en-US" sz="1400" spc="-1" strike="noStrike">
              <a:latin typeface="Times New Roman"/>
            </a:endParaRPr>
          </a:p>
        </p:txBody>
      </p:sp>
      <p:pic>
        <p:nvPicPr>
          <p:cNvPr id="234" name="Picture 6" descr=""/>
          <p:cNvPicPr/>
          <p:nvPr/>
        </p:nvPicPr>
        <p:blipFill>
          <a:blip r:embed="rId1"/>
          <a:stretch/>
        </p:blipFill>
        <p:spPr>
          <a:xfrm>
            <a:off x="1606680" y="2344320"/>
            <a:ext cx="5878800" cy="3921840"/>
          </a:xfrm>
          <a:prstGeom prst="rect">
            <a:avLst/>
          </a:prstGeom>
          <a:ln>
            <a:noFill/>
          </a:ln>
          <a:effectLst>
            <a:softEdge rad="112500"/>
          </a:effectLst>
        </p:spPr>
      </p:pic>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628560" y="1054080"/>
            <a:ext cx="8248320" cy="5122440"/>
          </a:xfrm>
          <a:prstGeom prst="rect">
            <a:avLst/>
          </a:prstGeom>
          <a:noFill/>
          <a:ln>
            <a:noFill/>
          </a:ln>
        </p:spPr>
        <p:txBody>
          <a:bodyPr>
            <a:noAutofit/>
          </a:bodyPr>
          <a:p>
            <a:pPr algn="just">
              <a:spcBef>
                <a:spcPts val="1417"/>
              </a:spcBef>
            </a:pPr>
            <a:r>
              <a:rPr b="0" lang="en-US" sz="2400" spc="-1" strike="noStrike">
                <a:solidFill>
                  <a:srgbClr val="000000"/>
                </a:solidFill>
                <a:latin typeface="Segoe UI"/>
              </a:rPr>
              <a:t>At the end a rotating fan is used where a white spot with black background so that the IR sensor  can detect that and send a high value at that particular spot. The fan is faced against the sensor for the operation that is to measure the RPM.</a:t>
            </a:r>
            <a:endParaRPr b="0" lang="en-US" sz="2400" spc="-1" strike="noStrike">
              <a:solidFill>
                <a:srgbClr val="000000"/>
              </a:solidFill>
              <a:latin typeface="Segoe UI"/>
            </a:endParaRPr>
          </a:p>
          <a:p>
            <a:pPr algn="just">
              <a:spcBef>
                <a:spcPts val="1417"/>
              </a:spcBef>
            </a:pPr>
            <a:r>
              <a:rPr b="0" lang="en-US" sz="2400" spc="-1" strike="noStrike">
                <a:solidFill>
                  <a:srgbClr val="000000"/>
                </a:solidFill>
                <a:latin typeface="Segoe UI"/>
              </a:rPr>
              <a:t>This experiment was repeated more than once to check for consistency and errors and accordingly changes were made.</a:t>
            </a:r>
            <a:endParaRPr b="0" lang="en-US" sz="2400" spc="-1" strike="noStrike">
              <a:solidFill>
                <a:srgbClr val="000000"/>
              </a:solidFill>
              <a:latin typeface="Segoe UI"/>
            </a:endParaRPr>
          </a:p>
          <a:p>
            <a:pPr algn="just">
              <a:spcBef>
                <a:spcPts val="1417"/>
              </a:spcBef>
            </a:pPr>
            <a:r>
              <a:rPr b="0" lang="en-US" sz="2400" spc="-1" strike="noStrike">
                <a:solidFill>
                  <a:srgbClr val="000000"/>
                </a:solidFill>
                <a:latin typeface="Segoe UI"/>
              </a:rPr>
              <a:t>After continued testing and error correction we got the RPM to be around 1080 which was being successfully displayed on the screen.</a:t>
            </a:r>
            <a:endParaRPr b="0" lang="en-US" sz="2400" spc="-1" strike="noStrike">
              <a:solidFill>
                <a:srgbClr val="000000"/>
              </a:solidFill>
              <a:latin typeface="Segoe UI"/>
            </a:endParaRPr>
          </a:p>
        </p:txBody>
      </p:sp>
      <p:sp>
        <p:nvSpPr>
          <p:cNvPr id="236" name="TextShape 2"/>
          <p:cNvSpPr txBox="1"/>
          <p:nvPr/>
        </p:nvSpPr>
        <p:spPr>
          <a:xfrm>
            <a:off x="628560" y="225360"/>
            <a:ext cx="8248320" cy="663120"/>
          </a:xfrm>
          <a:prstGeom prst="rect">
            <a:avLst/>
          </a:prstGeom>
          <a:noFill/>
          <a:ln>
            <a:noFill/>
          </a:ln>
        </p:spPr>
        <p:txBody>
          <a:bodyPr anchor="ctr">
            <a:noAutofit/>
          </a:bodyPr>
          <a:p>
            <a:pPr>
              <a:lnSpc>
                <a:spcPct val="100000"/>
              </a:lnSpc>
            </a:pPr>
            <a:r>
              <a:rPr b="1" lang="en-US" sz="3300" spc="-1" strike="noStrike">
                <a:solidFill>
                  <a:srgbClr val="0070c0"/>
                </a:solidFill>
                <a:latin typeface="Segoe UI"/>
              </a:rPr>
              <a:t>RESULTS and DISCUSSION </a:t>
            </a:r>
            <a:endParaRPr b="0" lang="en-US" sz="3300" spc="-1" strike="noStrike">
              <a:solidFill>
                <a:srgbClr val="000000"/>
              </a:solidFill>
              <a:latin typeface="Century Gothic"/>
            </a:endParaRPr>
          </a:p>
        </p:txBody>
      </p:sp>
      <p:sp>
        <p:nvSpPr>
          <p:cNvPr id="237" name="TextShape 3"/>
          <p:cNvSpPr txBox="1"/>
          <p:nvPr/>
        </p:nvSpPr>
        <p:spPr>
          <a:xfrm>
            <a:off x="628560" y="6356520"/>
            <a:ext cx="1174320" cy="364680"/>
          </a:xfrm>
          <a:prstGeom prst="rect">
            <a:avLst/>
          </a:prstGeom>
          <a:noFill/>
          <a:ln>
            <a:noFill/>
          </a:ln>
        </p:spPr>
        <p:txBody>
          <a:bodyPr anchor="ctr">
            <a:noAutofit/>
          </a:bodyPr>
          <a:p>
            <a:pPr>
              <a:lnSpc>
                <a:spcPct val="100000"/>
              </a:lnSpc>
            </a:pPr>
            <a:fld id="{DB261C0A-2B8E-4266-9C59-CA9BD899DB23}" type="datetime1">
              <a:rPr b="1" lang="en-US" sz="1400" spc="-1" strike="noStrike">
                <a:solidFill>
                  <a:srgbClr val="003860"/>
                </a:solidFill>
                <a:latin typeface="Century Gothic"/>
              </a:rPr>
              <a:t>12/06/2019</a:t>
            </a:fld>
            <a:endParaRPr b="0" lang="en-US" sz="1400" spc="-1" strike="noStrike">
              <a:latin typeface="Times New Roman"/>
            </a:endParaRPr>
          </a:p>
        </p:txBody>
      </p:sp>
      <p:sp>
        <p:nvSpPr>
          <p:cNvPr id="238" name="TextShape 4"/>
          <p:cNvSpPr txBox="1"/>
          <p:nvPr/>
        </p:nvSpPr>
        <p:spPr>
          <a:xfrm>
            <a:off x="1905120" y="6356520"/>
            <a:ext cx="6159240" cy="364680"/>
          </a:xfrm>
          <a:prstGeom prst="rect">
            <a:avLst/>
          </a:prstGeom>
          <a:noFill/>
          <a:ln>
            <a:noFill/>
          </a:ln>
        </p:spPr>
        <p:txBody>
          <a:bodyPr anchor="ctr">
            <a:noAutofit/>
          </a:bodyPr>
          <a:p>
            <a:endParaRPr b="0" lang="en-US" sz="2400" spc="-1" strike="noStrike">
              <a:latin typeface="Times New Roman"/>
            </a:endParaRPr>
          </a:p>
        </p:txBody>
      </p:sp>
      <p:sp>
        <p:nvSpPr>
          <p:cNvPr id="239" name="TextShape 5"/>
          <p:cNvSpPr txBox="1"/>
          <p:nvPr/>
        </p:nvSpPr>
        <p:spPr>
          <a:xfrm>
            <a:off x="8166240" y="6356520"/>
            <a:ext cx="729720" cy="364680"/>
          </a:xfrm>
          <a:prstGeom prst="rect">
            <a:avLst/>
          </a:prstGeom>
          <a:noFill/>
          <a:ln>
            <a:noFill/>
          </a:ln>
        </p:spPr>
        <p:txBody>
          <a:bodyPr anchor="ctr">
            <a:noAutofit/>
          </a:bodyPr>
          <a:p>
            <a:pPr algn="r">
              <a:lnSpc>
                <a:spcPct val="100000"/>
              </a:lnSpc>
            </a:pPr>
            <a:fld id="{FE6DB497-7A6F-48BF-97B9-994EFB7219E2}" type="slidenum">
              <a:rPr b="1" lang="en-US" sz="1400" spc="-1" strike="noStrike">
                <a:solidFill>
                  <a:srgbClr val="003860"/>
                </a:solidFill>
                <a:latin typeface="Century Gothic"/>
              </a:rPr>
              <a:t>&lt;number&gt;</a:t>
            </a:fld>
            <a:endParaRPr b="0" lang="en-US" sz="140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628560" y="1054080"/>
            <a:ext cx="8248320" cy="5122440"/>
          </a:xfrm>
          <a:prstGeom prst="rect">
            <a:avLst/>
          </a:prstGeom>
          <a:noFill/>
          <a:ln>
            <a:noFill/>
          </a:ln>
        </p:spPr>
        <p:txBody>
          <a:bodyPr>
            <a:noAutofit/>
          </a:bodyPr>
          <a:p>
            <a:pPr algn="just">
              <a:spcBef>
                <a:spcPts val="845"/>
              </a:spcBef>
              <a:spcAft>
                <a:spcPts val="1060"/>
              </a:spcAft>
            </a:pPr>
            <a:r>
              <a:rPr b="0" lang="en-US" sz="1400" spc="-1" strike="noStrike">
                <a:solidFill>
                  <a:srgbClr val="e6e905"/>
                </a:solidFill>
                <a:latin typeface="Segoe UI"/>
              </a:rPr>
              <a:t>Chip Enable Error – This is the error we were getting while uploading any program to AT89S552.Later we fixed this by pulling down the RESET pin of the microcontroller to GND using a 10K resistor.</a:t>
            </a:r>
            <a:endParaRPr b="0" lang="en-US" sz="1400" spc="-1" strike="noStrike">
              <a:solidFill>
                <a:srgbClr val="e6e905"/>
              </a:solidFill>
              <a:latin typeface="Leelawadee"/>
            </a:endParaRPr>
          </a:p>
          <a:p>
            <a:pPr algn="just">
              <a:spcBef>
                <a:spcPts val="845"/>
              </a:spcBef>
              <a:spcAft>
                <a:spcPts val="1060"/>
              </a:spcAft>
            </a:pPr>
            <a:r>
              <a:rPr b="0" lang="en-US" sz="1400" spc="-1" strike="noStrike">
                <a:solidFill>
                  <a:srgbClr val="e6e905"/>
                </a:solidFill>
                <a:latin typeface="Segoe UI"/>
              </a:rPr>
              <a:t>Too Much Contrast in LCD Display – Initially it was very difficult to distinguish the characters displayed on the LCD which was successfully resolved to an acceptable level by putting a 5K resistor in between GND and Pin 3 of the LCD.  </a:t>
            </a:r>
            <a:endParaRPr b="0" lang="en-US" sz="1400" spc="-1" strike="noStrike">
              <a:solidFill>
                <a:srgbClr val="e6e905"/>
              </a:solidFill>
              <a:latin typeface="Leelawadee"/>
            </a:endParaRPr>
          </a:p>
          <a:p>
            <a:pPr algn="just">
              <a:spcBef>
                <a:spcPts val="845"/>
              </a:spcBef>
              <a:spcAft>
                <a:spcPts val="1060"/>
              </a:spcAft>
            </a:pPr>
            <a:r>
              <a:rPr b="0" lang="en-US" sz="1400" spc="-1" strike="noStrike">
                <a:solidFill>
                  <a:srgbClr val="e6e905"/>
                </a:solidFill>
                <a:latin typeface="Segoe UI"/>
              </a:rPr>
              <a:t>TimeKeeping  - Basically to measure the RPM we had to find the duration between two continuous HIGH signals sent by the IR sensor and then calculate the RPM but using Timers wasn’t easy and the time duration was really small so what we did was we took duration over a constant period of time and also kept track of number of times the signal changed which at the end yielded the RPM.</a:t>
            </a:r>
            <a:endParaRPr b="0" lang="en-US" sz="1400" spc="-1" strike="noStrike">
              <a:solidFill>
                <a:srgbClr val="e6e905"/>
              </a:solidFill>
              <a:latin typeface="Leelawadee"/>
            </a:endParaRPr>
          </a:p>
        </p:txBody>
      </p:sp>
      <p:sp>
        <p:nvSpPr>
          <p:cNvPr id="241" name="TextShape 2"/>
          <p:cNvSpPr txBox="1"/>
          <p:nvPr/>
        </p:nvSpPr>
        <p:spPr>
          <a:xfrm>
            <a:off x="628560" y="225360"/>
            <a:ext cx="8248320" cy="663120"/>
          </a:xfrm>
          <a:prstGeom prst="rect">
            <a:avLst/>
          </a:prstGeom>
          <a:noFill/>
          <a:ln>
            <a:noFill/>
          </a:ln>
        </p:spPr>
        <p:txBody>
          <a:bodyPr anchor="ctr">
            <a:normAutofit/>
          </a:bodyPr>
          <a:p>
            <a:pPr>
              <a:lnSpc>
                <a:spcPct val="100000"/>
              </a:lnSpc>
            </a:pPr>
            <a:r>
              <a:rPr b="1" lang="en-US" sz="3300" spc="-1" strike="noStrike">
                <a:solidFill>
                  <a:srgbClr val="0070c0"/>
                </a:solidFill>
                <a:latin typeface="Segoe UI"/>
              </a:rPr>
              <a:t>PROBLEMS &amp; CHALLENGES FACED</a:t>
            </a:r>
            <a:endParaRPr b="0" lang="en-US" sz="3300" spc="-1" strike="noStrike">
              <a:solidFill>
                <a:srgbClr val="000000"/>
              </a:solidFill>
              <a:latin typeface="Century Gothic"/>
            </a:endParaRPr>
          </a:p>
        </p:txBody>
      </p:sp>
      <p:sp>
        <p:nvSpPr>
          <p:cNvPr id="242" name="TextShape 3"/>
          <p:cNvSpPr txBox="1"/>
          <p:nvPr/>
        </p:nvSpPr>
        <p:spPr>
          <a:xfrm>
            <a:off x="628560" y="6356520"/>
            <a:ext cx="1174320" cy="364680"/>
          </a:xfrm>
          <a:prstGeom prst="rect">
            <a:avLst/>
          </a:prstGeom>
          <a:noFill/>
          <a:ln>
            <a:noFill/>
          </a:ln>
        </p:spPr>
        <p:txBody>
          <a:bodyPr anchor="ctr">
            <a:noAutofit/>
          </a:bodyPr>
          <a:p>
            <a:pPr>
              <a:lnSpc>
                <a:spcPct val="100000"/>
              </a:lnSpc>
            </a:pPr>
            <a:fld id="{C04CEE2B-00B2-45E1-822F-83625D1384C9}" type="datetime1">
              <a:rPr b="1" lang="en-US" sz="1400" spc="-1" strike="noStrike">
                <a:solidFill>
                  <a:srgbClr val="003860"/>
                </a:solidFill>
                <a:latin typeface="Century Gothic"/>
              </a:rPr>
              <a:t>12/06/2019</a:t>
            </a:fld>
            <a:endParaRPr b="0" lang="en-US" sz="1400" spc="-1" strike="noStrike">
              <a:latin typeface="Times New Roman"/>
            </a:endParaRPr>
          </a:p>
        </p:txBody>
      </p:sp>
      <p:sp>
        <p:nvSpPr>
          <p:cNvPr id="243" name="TextShape 4"/>
          <p:cNvSpPr txBox="1"/>
          <p:nvPr/>
        </p:nvSpPr>
        <p:spPr>
          <a:xfrm>
            <a:off x="1905120" y="6356520"/>
            <a:ext cx="6159240" cy="364680"/>
          </a:xfrm>
          <a:prstGeom prst="rect">
            <a:avLst/>
          </a:prstGeom>
          <a:noFill/>
          <a:ln>
            <a:noFill/>
          </a:ln>
        </p:spPr>
        <p:txBody>
          <a:bodyPr anchor="ctr">
            <a:noAutofit/>
          </a:bodyPr>
          <a:p>
            <a:endParaRPr b="0" lang="en-US" sz="2400" spc="-1" strike="noStrike">
              <a:latin typeface="Times New Roman"/>
            </a:endParaRPr>
          </a:p>
        </p:txBody>
      </p:sp>
      <p:sp>
        <p:nvSpPr>
          <p:cNvPr id="244" name="TextShape 5"/>
          <p:cNvSpPr txBox="1"/>
          <p:nvPr/>
        </p:nvSpPr>
        <p:spPr>
          <a:xfrm>
            <a:off x="8166240" y="6356520"/>
            <a:ext cx="729720" cy="364680"/>
          </a:xfrm>
          <a:prstGeom prst="rect">
            <a:avLst/>
          </a:prstGeom>
          <a:noFill/>
          <a:ln>
            <a:noFill/>
          </a:ln>
        </p:spPr>
        <p:txBody>
          <a:bodyPr anchor="ctr">
            <a:noAutofit/>
          </a:bodyPr>
          <a:p>
            <a:pPr algn="r">
              <a:lnSpc>
                <a:spcPct val="100000"/>
              </a:lnSpc>
            </a:pPr>
            <a:fld id="{29668445-4278-4364-B7E2-0C5779666CFE}" type="slidenum">
              <a:rPr b="1" lang="en-US" sz="1400" spc="-1" strike="noStrike">
                <a:solidFill>
                  <a:srgbClr val="003860"/>
                </a:solidFill>
                <a:latin typeface="Century Gothic"/>
              </a:rPr>
              <a:t>&lt;number&gt;</a:t>
            </a:fld>
            <a:endParaRPr b="0" lang="en-US" sz="140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628560" y="1054080"/>
            <a:ext cx="8248320" cy="5122440"/>
          </a:xfrm>
          <a:prstGeom prst="rect">
            <a:avLst/>
          </a:prstGeom>
          <a:noFill/>
          <a:ln>
            <a:noFill/>
          </a:ln>
        </p:spPr>
        <p:txBody>
          <a:bodyPr>
            <a:noAutofit/>
          </a:bodyPr>
          <a:p>
            <a:pPr algn="just">
              <a:spcBef>
                <a:spcPts val="1417"/>
              </a:spcBef>
            </a:pPr>
            <a:r>
              <a:rPr b="0" lang="en-US" sz="2400" spc="-1" strike="noStrike">
                <a:solidFill>
                  <a:srgbClr val="000000"/>
                </a:solidFill>
                <a:latin typeface="Segoe UI"/>
              </a:rPr>
              <a:t>So at last we can conclude that this Digital Tachometer works and achieves it’s goal of measuring RPM i.e. Revolutions Per Minute.</a:t>
            </a:r>
            <a:endParaRPr b="0" lang="en-US" sz="2400" spc="-1" strike="noStrike">
              <a:solidFill>
                <a:srgbClr val="000000"/>
              </a:solidFill>
              <a:latin typeface="Segoe UI"/>
            </a:endParaRPr>
          </a:p>
          <a:p>
            <a:pPr algn="just">
              <a:spcBef>
                <a:spcPts val="1417"/>
              </a:spcBef>
            </a:pPr>
            <a:r>
              <a:rPr b="0" lang="en-US" sz="2400" spc="-1" strike="noStrike">
                <a:solidFill>
                  <a:srgbClr val="000000"/>
                </a:solidFill>
                <a:latin typeface="Segoe UI"/>
              </a:rPr>
              <a:t>But we can improve this by getting a faster microcontroller as we suspect it might not work for faster microcontrollers. Also now it doesn’t measure the RPM on the fly but can will be an improvement and make it dynamic.</a:t>
            </a:r>
            <a:endParaRPr b="0" lang="en-US" sz="2400" spc="-1" strike="noStrike">
              <a:solidFill>
                <a:srgbClr val="000000"/>
              </a:solidFill>
              <a:latin typeface="Segoe UI"/>
            </a:endParaRPr>
          </a:p>
        </p:txBody>
      </p:sp>
      <p:sp>
        <p:nvSpPr>
          <p:cNvPr id="246" name="TextShape 2"/>
          <p:cNvSpPr txBox="1"/>
          <p:nvPr/>
        </p:nvSpPr>
        <p:spPr>
          <a:xfrm>
            <a:off x="628560" y="225360"/>
            <a:ext cx="8248320" cy="663120"/>
          </a:xfrm>
          <a:prstGeom prst="rect">
            <a:avLst/>
          </a:prstGeom>
          <a:noFill/>
          <a:ln>
            <a:noFill/>
          </a:ln>
        </p:spPr>
        <p:txBody>
          <a:bodyPr anchor="ctr">
            <a:normAutofit fontScale="35000"/>
          </a:bodyPr>
          <a:p>
            <a:pPr>
              <a:lnSpc>
                <a:spcPct val="100000"/>
              </a:lnSpc>
            </a:pPr>
            <a:r>
              <a:rPr b="1" lang="en-US" sz="3300" spc="-1" strike="noStrike">
                <a:solidFill>
                  <a:srgbClr val="0070c0"/>
                </a:solidFill>
                <a:latin typeface="Segoe UI"/>
              </a:rPr>
              <a:t>CONCLUSIONS AND RECOMMENDATIONS </a:t>
            </a:r>
            <a:endParaRPr b="0" lang="en-US" sz="3300" spc="-1" strike="noStrike">
              <a:solidFill>
                <a:srgbClr val="000000"/>
              </a:solidFill>
              <a:latin typeface="Century Gothic"/>
            </a:endParaRPr>
          </a:p>
        </p:txBody>
      </p:sp>
      <p:sp>
        <p:nvSpPr>
          <p:cNvPr id="247" name="TextShape 3"/>
          <p:cNvSpPr txBox="1"/>
          <p:nvPr/>
        </p:nvSpPr>
        <p:spPr>
          <a:xfrm>
            <a:off x="628560" y="6356520"/>
            <a:ext cx="1174320" cy="364680"/>
          </a:xfrm>
          <a:prstGeom prst="rect">
            <a:avLst/>
          </a:prstGeom>
          <a:noFill/>
          <a:ln>
            <a:noFill/>
          </a:ln>
        </p:spPr>
        <p:txBody>
          <a:bodyPr anchor="ctr">
            <a:noAutofit/>
          </a:bodyPr>
          <a:p>
            <a:pPr>
              <a:lnSpc>
                <a:spcPct val="100000"/>
              </a:lnSpc>
            </a:pPr>
            <a:fld id="{E60C356D-F066-4A25-8C42-649700BFC01E}" type="datetime1">
              <a:rPr b="1" lang="en-US" sz="1400" spc="-1" strike="noStrike">
                <a:solidFill>
                  <a:srgbClr val="003860"/>
                </a:solidFill>
                <a:latin typeface="Century Gothic"/>
              </a:rPr>
              <a:t>12/06/2019</a:t>
            </a:fld>
            <a:endParaRPr b="0" lang="en-US" sz="1400" spc="-1" strike="noStrike">
              <a:latin typeface="Times New Roman"/>
            </a:endParaRPr>
          </a:p>
        </p:txBody>
      </p:sp>
      <p:sp>
        <p:nvSpPr>
          <p:cNvPr id="248" name="TextShape 4"/>
          <p:cNvSpPr txBox="1"/>
          <p:nvPr/>
        </p:nvSpPr>
        <p:spPr>
          <a:xfrm>
            <a:off x="1905120" y="6356520"/>
            <a:ext cx="6159240" cy="364680"/>
          </a:xfrm>
          <a:prstGeom prst="rect">
            <a:avLst/>
          </a:prstGeom>
          <a:noFill/>
          <a:ln>
            <a:noFill/>
          </a:ln>
        </p:spPr>
        <p:txBody>
          <a:bodyPr anchor="ctr">
            <a:noAutofit/>
          </a:bodyPr>
          <a:p>
            <a:endParaRPr b="0" lang="en-US" sz="2400" spc="-1" strike="noStrike">
              <a:latin typeface="Times New Roman"/>
            </a:endParaRPr>
          </a:p>
        </p:txBody>
      </p:sp>
      <p:sp>
        <p:nvSpPr>
          <p:cNvPr id="249" name="TextShape 5"/>
          <p:cNvSpPr txBox="1"/>
          <p:nvPr/>
        </p:nvSpPr>
        <p:spPr>
          <a:xfrm>
            <a:off x="8166240" y="6356520"/>
            <a:ext cx="729720" cy="364680"/>
          </a:xfrm>
          <a:prstGeom prst="rect">
            <a:avLst/>
          </a:prstGeom>
          <a:noFill/>
          <a:ln>
            <a:noFill/>
          </a:ln>
        </p:spPr>
        <p:txBody>
          <a:bodyPr anchor="ctr">
            <a:noAutofit/>
          </a:bodyPr>
          <a:p>
            <a:pPr algn="r">
              <a:lnSpc>
                <a:spcPct val="100000"/>
              </a:lnSpc>
            </a:pPr>
            <a:fld id="{22D14501-42AD-43C6-9415-3D25FB23A391}" type="slidenum">
              <a:rPr b="1" lang="en-US" sz="1400" spc="-1" strike="noStrike">
                <a:solidFill>
                  <a:srgbClr val="003860"/>
                </a:solidFill>
                <a:latin typeface="Century Gothic"/>
              </a:rPr>
              <a:t>&lt;number&gt;</a:t>
            </a:fld>
            <a:endParaRPr b="0" lang="en-US" sz="140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628560" y="1054080"/>
            <a:ext cx="8248320" cy="5122440"/>
          </a:xfrm>
          <a:prstGeom prst="rect">
            <a:avLst/>
          </a:prstGeom>
          <a:noFill/>
          <a:ln>
            <a:noFill/>
          </a:ln>
        </p:spPr>
        <p:txBody>
          <a:bodyPr>
            <a:noAutofit/>
          </a:bodyPr>
          <a:p>
            <a:pPr marL="171360" indent="-171000" algn="just">
              <a:lnSpc>
                <a:spcPct val="90000"/>
              </a:lnSpc>
              <a:spcBef>
                <a:spcPts val="720"/>
              </a:spcBef>
              <a:buClr>
                <a:srgbClr val="ffc000"/>
              </a:buClr>
              <a:buSzPct val="150000"/>
              <a:buFont typeface="Arial"/>
              <a:buChar char="•"/>
            </a:pPr>
            <a:r>
              <a:rPr b="0" i="1" lang="en-US" sz="2400" spc="-1" strike="noStrike">
                <a:solidFill>
                  <a:srgbClr val="000000"/>
                </a:solidFill>
                <a:latin typeface="Segoe UI"/>
              </a:rPr>
              <a:t> </a:t>
            </a:r>
            <a:r>
              <a:rPr b="0" lang="en-US" sz="2400" spc="-1" strike="noStrike">
                <a:solidFill>
                  <a:srgbClr val="000000"/>
                </a:solidFill>
                <a:latin typeface="Segoe UI"/>
              </a:rPr>
              <a:t>[1] Shirriff, Ken (30 August 2016). </a:t>
            </a:r>
            <a:r>
              <a:rPr b="0" lang="en-US" sz="2400" spc="-1" strike="noStrike" u="sng">
                <a:solidFill>
                  <a:srgbClr val="0563c1"/>
                </a:solidFill>
                <a:uFillTx/>
                <a:latin typeface="Segoe UI"/>
                <a:hlinkClick r:id="rId1"/>
              </a:rPr>
              <a:t>"The Surprising Story of the First Microprocessors"</a:t>
            </a:r>
            <a:r>
              <a:rPr b="0" lang="en-US" sz="2400" spc="-1" strike="noStrike">
                <a:solidFill>
                  <a:srgbClr val="000000"/>
                </a:solidFill>
                <a:latin typeface="Segoe UI"/>
              </a:rPr>
              <a:t>. </a:t>
            </a:r>
            <a:r>
              <a:rPr b="0" lang="en-US" sz="2400" spc="-1" strike="noStrike" u="sng">
                <a:solidFill>
                  <a:srgbClr val="0563c1"/>
                </a:solidFill>
                <a:uFillTx/>
                <a:latin typeface="Segoe UI"/>
                <a:hlinkClick r:id="rId2"/>
              </a:rPr>
              <a:t>IEEE Spectrum</a:t>
            </a:r>
            <a:r>
              <a:rPr b="0" lang="en-US" sz="2400" spc="-1" strike="noStrike">
                <a:solidFill>
                  <a:srgbClr val="000000"/>
                </a:solidFill>
                <a:latin typeface="Segoe UI"/>
              </a:rPr>
              <a:t>. </a:t>
            </a:r>
            <a:r>
              <a:rPr b="0" lang="en-US" sz="2400" spc="-1" strike="noStrike" u="sng">
                <a:solidFill>
                  <a:srgbClr val="0563c1"/>
                </a:solidFill>
                <a:uFillTx/>
                <a:latin typeface="Segoe UI"/>
                <a:hlinkClick r:id="rId3"/>
              </a:rPr>
              <a:t>Institute of Electrical and Electronics Engineers</a:t>
            </a:r>
            <a:r>
              <a:rPr b="0" lang="en-US" sz="2400" spc="-1" strike="noStrike">
                <a:solidFill>
                  <a:srgbClr val="000000"/>
                </a:solidFill>
                <a:latin typeface="Segoe UI"/>
              </a:rPr>
              <a:t>. Retrieved 13 October 2019.</a:t>
            </a:r>
            <a:endParaRPr b="0" lang="en-US" sz="2400" spc="-1" strike="noStrike">
              <a:solidFill>
                <a:srgbClr val="000000"/>
              </a:solidFill>
              <a:latin typeface="Segoe UI"/>
            </a:endParaRPr>
          </a:p>
          <a:p>
            <a:pPr marL="171360" indent="-171000" algn="just">
              <a:lnSpc>
                <a:spcPct val="90000"/>
              </a:lnSpc>
              <a:spcBef>
                <a:spcPts val="720"/>
              </a:spcBef>
              <a:buClr>
                <a:srgbClr val="ffc000"/>
              </a:buClr>
              <a:buSzPct val="150000"/>
              <a:buFont typeface="Arial"/>
              <a:buChar char="•"/>
            </a:pPr>
            <a:r>
              <a:rPr b="0" lang="en-US" sz="2400" spc="-1" strike="noStrike">
                <a:solidFill>
                  <a:srgbClr val="000000"/>
                </a:solidFill>
                <a:latin typeface="Segoe UI"/>
              </a:rPr>
              <a:t>[2] Heath, Steve (2003). </a:t>
            </a:r>
            <a:r>
              <a:rPr b="0" lang="en-US" sz="2400" spc="-1" strike="noStrike" u="sng">
                <a:solidFill>
                  <a:srgbClr val="0563c1"/>
                </a:solidFill>
                <a:uFillTx/>
                <a:latin typeface="Segoe UI"/>
                <a:hlinkClick r:id="rId4"/>
              </a:rPr>
              <a:t>Embedded systems design</a:t>
            </a:r>
            <a:r>
              <a:rPr b="0" lang="en-US" sz="2400" spc="-1" strike="noStrike">
                <a:solidFill>
                  <a:srgbClr val="000000"/>
                </a:solidFill>
                <a:latin typeface="Segoe UI"/>
              </a:rPr>
              <a:t>. EDN series for design engineers (2 ed.). Newnes. pp. 11–12. </a:t>
            </a:r>
            <a:r>
              <a:rPr b="0" lang="en-US" sz="2400" spc="-1" strike="noStrike" u="sng">
                <a:solidFill>
                  <a:srgbClr val="0563c1"/>
                </a:solidFill>
                <a:uFillTx/>
                <a:latin typeface="Segoe UI"/>
                <a:hlinkClick r:id="rId5"/>
              </a:rPr>
              <a:t>ISBN</a:t>
            </a:r>
            <a:r>
              <a:rPr b="0" lang="en-US" sz="2400" spc="-1" strike="noStrike">
                <a:solidFill>
                  <a:srgbClr val="000000"/>
                </a:solidFill>
                <a:latin typeface="Segoe UI"/>
              </a:rPr>
              <a:t> </a:t>
            </a:r>
            <a:r>
              <a:rPr b="0" lang="en-US" sz="2400" spc="-1" strike="noStrike" u="sng">
                <a:solidFill>
                  <a:srgbClr val="0563c1"/>
                </a:solidFill>
                <a:uFillTx/>
                <a:latin typeface="Segoe UI"/>
                <a:hlinkClick r:id="rId6"/>
              </a:rPr>
              <a:t>9780750655460</a:t>
            </a:r>
            <a:r>
              <a:rPr b="0" lang="en-US" sz="2400" spc="-1" strike="noStrike">
                <a:solidFill>
                  <a:srgbClr val="000000"/>
                </a:solidFill>
                <a:latin typeface="Segoe UI"/>
              </a:rPr>
              <a:t>.</a:t>
            </a:r>
            <a:endParaRPr b="0" lang="en-US" sz="2400" spc="-1" strike="noStrike">
              <a:solidFill>
                <a:srgbClr val="000000"/>
              </a:solidFill>
              <a:latin typeface="Segoe UI"/>
            </a:endParaRPr>
          </a:p>
          <a:p>
            <a:pPr marL="171360" indent="-171000" algn="just">
              <a:lnSpc>
                <a:spcPct val="90000"/>
              </a:lnSpc>
              <a:spcBef>
                <a:spcPts val="720"/>
              </a:spcBef>
              <a:buClr>
                <a:srgbClr val="ffc000"/>
              </a:buClr>
              <a:buSzPct val="150000"/>
              <a:buFont typeface="Arial"/>
              <a:buChar char="•"/>
            </a:pPr>
            <a:r>
              <a:rPr b="0" lang="en-US" sz="2400" spc="-1" strike="noStrike">
                <a:solidFill>
                  <a:srgbClr val="000000"/>
                </a:solidFill>
                <a:latin typeface="Segoe UI"/>
              </a:rPr>
              <a:t>[3] Erjavec, Jack (2005). Automotive Technology. </a:t>
            </a:r>
            <a:r>
              <a:rPr b="0" lang="en-US" sz="2400" spc="-1" strike="noStrike" u="sng">
                <a:solidFill>
                  <a:srgbClr val="0563c1"/>
                </a:solidFill>
                <a:uFillTx/>
                <a:latin typeface="Segoe UI"/>
                <a:hlinkClick r:id="rId7"/>
              </a:rPr>
              <a:t>ISBN</a:t>
            </a:r>
            <a:r>
              <a:rPr b="0" lang="en-US" sz="2400" spc="-1" strike="noStrike">
                <a:solidFill>
                  <a:srgbClr val="000000"/>
                </a:solidFill>
                <a:latin typeface="Segoe UI"/>
              </a:rPr>
              <a:t> </a:t>
            </a:r>
            <a:r>
              <a:rPr b="0" lang="en-US" sz="2400" spc="-1" strike="noStrike" u="sng">
                <a:solidFill>
                  <a:srgbClr val="0563c1"/>
                </a:solidFill>
                <a:uFillTx/>
                <a:latin typeface="Segoe UI"/>
                <a:hlinkClick r:id="rId8"/>
              </a:rPr>
              <a:t>1-4018-4831-1</a:t>
            </a:r>
            <a:r>
              <a:rPr b="0" lang="en-US" sz="2400" spc="-1" strike="noStrike">
                <a:solidFill>
                  <a:srgbClr val="000000"/>
                </a:solidFill>
                <a:latin typeface="Segoe UI"/>
              </a:rPr>
              <a:t>.</a:t>
            </a:r>
            <a:endParaRPr b="0" lang="en-US" sz="2400" spc="-1" strike="noStrike">
              <a:solidFill>
                <a:srgbClr val="000000"/>
              </a:solidFill>
              <a:latin typeface="Segoe UI"/>
            </a:endParaRPr>
          </a:p>
          <a:p>
            <a:pPr marL="171360" indent="-171000" algn="just">
              <a:lnSpc>
                <a:spcPct val="90000"/>
              </a:lnSpc>
              <a:spcBef>
                <a:spcPts val="720"/>
              </a:spcBef>
              <a:buClr>
                <a:srgbClr val="ffc000"/>
              </a:buClr>
              <a:buSzPct val="150000"/>
              <a:buFont typeface="Arial"/>
              <a:buChar char="•"/>
            </a:pPr>
            <a:r>
              <a:rPr b="0" lang="en-US" sz="2400" spc="-1" strike="noStrike" u="sng">
                <a:solidFill>
                  <a:srgbClr val="0563c1"/>
                </a:solidFill>
                <a:uFillTx/>
                <a:latin typeface="Segoe UI"/>
                <a:hlinkClick r:id="rId9"/>
              </a:rPr>
              <a:t>[4] </a:t>
            </a:r>
            <a:r>
              <a:rPr b="0" lang="en-US" sz="2400" spc="-1" strike="noStrike" u="sng">
                <a:solidFill>
                  <a:srgbClr val="0563c1"/>
                </a:solidFill>
                <a:uFillTx/>
                <a:latin typeface="Segoe UI"/>
                <a:hlinkClick r:id="rId10"/>
              </a:rPr>
              <a:t>"</a:t>
            </a:r>
            <a:r>
              <a:rPr b="0" lang="en-US" sz="2400" spc="-1" strike="noStrike" u="sng">
                <a:solidFill>
                  <a:srgbClr val="0563c1"/>
                </a:solidFill>
                <a:uFillTx/>
                <a:latin typeface="Segoe UI"/>
                <a:hlinkClick r:id="rId11"/>
              </a:rPr>
              <a:t>Tachometer - Facts from the Encyclopedia - Yahoo! Education"</a:t>
            </a:r>
            <a:r>
              <a:rPr b="0" lang="en-US" sz="2400" spc="-1" strike="noStrike">
                <a:solidFill>
                  <a:srgbClr val="000000"/>
                </a:solidFill>
                <a:latin typeface="Segoe UI"/>
              </a:rPr>
              <a:t>. Education.yahoo.com. Archived from </a:t>
            </a:r>
            <a:r>
              <a:rPr b="0" lang="en-US" sz="2400" spc="-1" strike="noStrike" u="sng">
                <a:solidFill>
                  <a:srgbClr val="0563c1"/>
                </a:solidFill>
                <a:uFillTx/>
                <a:latin typeface="Segoe UI"/>
                <a:hlinkClick r:id="rId12"/>
              </a:rPr>
              <a:t>the original</a:t>
            </a:r>
            <a:r>
              <a:rPr b="0" lang="en-US" sz="2400" spc="-1" strike="noStrike">
                <a:solidFill>
                  <a:srgbClr val="000000"/>
                </a:solidFill>
                <a:latin typeface="Segoe UI"/>
              </a:rPr>
              <a:t> on 2012-11-06. Retrieved 2012-06-05.</a:t>
            </a:r>
            <a:endParaRPr b="0" lang="en-US" sz="2400" spc="-1" strike="noStrike">
              <a:solidFill>
                <a:srgbClr val="000000"/>
              </a:solidFill>
              <a:latin typeface="Segoe UI"/>
            </a:endParaRPr>
          </a:p>
        </p:txBody>
      </p:sp>
      <p:sp>
        <p:nvSpPr>
          <p:cNvPr id="251" name="TextShape 2"/>
          <p:cNvSpPr txBox="1"/>
          <p:nvPr/>
        </p:nvSpPr>
        <p:spPr>
          <a:xfrm>
            <a:off x="628560" y="225360"/>
            <a:ext cx="8248320" cy="663120"/>
          </a:xfrm>
          <a:prstGeom prst="rect">
            <a:avLst/>
          </a:prstGeom>
          <a:noFill/>
          <a:ln>
            <a:noFill/>
          </a:ln>
        </p:spPr>
        <p:txBody>
          <a:bodyPr anchor="ctr">
            <a:noAutofit/>
          </a:bodyPr>
          <a:p>
            <a:pPr>
              <a:lnSpc>
                <a:spcPct val="100000"/>
              </a:lnSpc>
            </a:pPr>
            <a:r>
              <a:rPr b="1" lang="en-US" sz="3300" spc="-1" strike="noStrike">
                <a:solidFill>
                  <a:srgbClr val="0070c0"/>
                </a:solidFill>
                <a:latin typeface="Segoe UI"/>
              </a:rPr>
              <a:t>REFERENCES</a:t>
            </a:r>
            <a:endParaRPr b="0" lang="en-US" sz="3300" spc="-1" strike="noStrike">
              <a:solidFill>
                <a:srgbClr val="000000"/>
              </a:solidFill>
              <a:latin typeface="Century Gothic"/>
            </a:endParaRPr>
          </a:p>
        </p:txBody>
      </p:sp>
      <p:sp>
        <p:nvSpPr>
          <p:cNvPr id="252" name="TextShape 3"/>
          <p:cNvSpPr txBox="1"/>
          <p:nvPr/>
        </p:nvSpPr>
        <p:spPr>
          <a:xfrm>
            <a:off x="628560" y="6356520"/>
            <a:ext cx="1174320" cy="364680"/>
          </a:xfrm>
          <a:prstGeom prst="rect">
            <a:avLst/>
          </a:prstGeom>
          <a:noFill/>
          <a:ln>
            <a:noFill/>
          </a:ln>
        </p:spPr>
        <p:txBody>
          <a:bodyPr anchor="ctr">
            <a:noAutofit/>
          </a:bodyPr>
          <a:p>
            <a:pPr>
              <a:lnSpc>
                <a:spcPct val="100000"/>
              </a:lnSpc>
            </a:pPr>
            <a:fld id="{4E5F24E9-F8EC-4CD7-9A0E-C9413A3BB2E3}" type="datetime1">
              <a:rPr b="1" lang="en-US" sz="1400" spc="-1" strike="noStrike">
                <a:solidFill>
                  <a:srgbClr val="003860"/>
                </a:solidFill>
                <a:latin typeface="Century Gothic"/>
              </a:rPr>
              <a:t>12/06/2019</a:t>
            </a:fld>
            <a:endParaRPr b="0" lang="en-US" sz="1400" spc="-1" strike="noStrike">
              <a:latin typeface="Times New Roman"/>
            </a:endParaRPr>
          </a:p>
        </p:txBody>
      </p:sp>
      <p:sp>
        <p:nvSpPr>
          <p:cNvPr id="253" name="TextShape 4"/>
          <p:cNvSpPr txBox="1"/>
          <p:nvPr/>
        </p:nvSpPr>
        <p:spPr>
          <a:xfrm>
            <a:off x="1905120" y="6356520"/>
            <a:ext cx="6159240" cy="364680"/>
          </a:xfrm>
          <a:prstGeom prst="rect">
            <a:avLst/>
          </a:prstGeom>
          <a:noFill/>
          <a:ln>
            <a:noFill/>
          </a:ln>
        </p:spPr>
        <p:txBody>
          <a:bodyPr anchor="ctr">
            <a:noAutofit/>
          </a:bodyPr>
          <a:p>
            <a:endParaRPr b="0" lang="en-US" sz="2400" spc="-1" strike="noStrike">
              <a:latin typeface="Times New Roman"/>
            </a:endParaRPr>
          </a:p>
        </p:txBody>
      </p:sp>
      <p:sp>
        <p:nvSpPr>
          <p:cNvPr id="254" name="TextShape 5"/>
          <p:cNvSpPr txBox="1"/>
          <p:nvPr/>
        </p:nvSpPr>
        <p:spPr>
          <a:xfrm>
            <a:off x="8166240" y="6356520"/>
            <a:ext cx="729720" cy="364680"/>
          </a:xfrm>
          <a:prstGeom prst="rect">
            <a:avLst/>
          </a:prstGeom>
          <a:noFill/>
          <a:ln>
            <a:noFill/>
          </a:ln>
        </p:spPr>
        <p:txBody>
          <a:bodyPr anchor="ctr">
            <a:noAutofit/>
          </a:bodyPr>
          <a:p>
            <a:pPr algn="r">
              <a:lnSpc>
                <a:spcPct val="100000"/>
              </a:lnSpc>
            </a:pPr>
            <a:fld id="{829018D3-29A0-40EF-ADAC-00AA800B866A}" type="slidenum">
              <a:rPr b="1" lang="en-US" sz="1400" spc="-1" strike="noStrike">
                <a:solidFill>
                  <a:srgbClr val="003860"/>
                </a:solidFill>
                <a:latin typeface="Century Gothic"/>
              </a:rPr>
              <a:t>&lt;number&gt;</a:t>
            </a:fld>
            <a:endParaRPr b="0" lang="en-US" sz="140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66"/>
        </a:solidFill>
      </p:bgPr>
    </p:bg>
    <p:spTree>
      <p:nvGrpSpPr>
        <p:cNvPr id="1" name=""/>
        <p:cNvGrpSpPr/>
        <p:nvPr/>
      </p:nvGrpSpPr>
      <p:grpSpPr>
        <a:xfrm>
          <a:off x="0" y="0"/>
          <a:ext cx="0" cy="0"/>
          <a:chOff x="0" y="0"/>
          <a:chExt cx="0" cy="0"/>
        </a:xfrm>
      </p:grpSpPr>
      <p:sp>
        <p:nvSpPr>
          <p:cNvPr id="173" name="TextShape 1"/>
          <p:cNvSpPr txBox="1"/>
          <p:nvPr/>
        </p:nvSpPr>
        <p:spPr>
          <a:xfrm>
            <a:off x="628560" y="1054080"/>
            <a:ext cx="8248320" cy="5122440"/>
          </a:xfrm>
          <a:prstGeom prst="rect">
            <a:avLst/>
          </a:prstGeom>
          <a:noFill/>
          <a:ln>
            <a:noFill/>
          </a:ln>
        </p:spPr>
        <p:txBody>
          <a:bodyPr>
            <a:noAutofit/>
          </a:bodyPr>
          <a:p>
            <a:pPr marL="171360" indent="-171000" algn="just">
              <a:lnSpc>
                <a:spcPct val="90000"/>
              </a:lnSpc>
              <a:spcBef>
                <a:spcPts val="720"/>
              </a:spcBef>
              <a:buClr>
                <a:srgbClr val="ffc000"/>
              </a:buClr>
              <a:buSzPct val="150000"/>
              <a:buFont typeface="Arial"/>
              <a:buChar char="•"/>
            </a:pPr>
            <a:r>
              <a:rPr b="0" lang="en-US" sz="2400" spc="-1" strike="noStrike">
                <a:solidFill>
                  <a:srgbClr val="000000"/>
                </a:solidFill>
                <a:latin typeface="Segoe UI"/>
              </a:rPr>
              <a:t>To design a Digital Tachometer using 8051 microcontroller.</a:t>
            </a:r>
            <a:endParaRPr b="0" lang="en-US" sz="2400" spc="-1" strike="noStrike">
              <a:solidFill>
                <a:srgbClr val="000000"/>
              </a:solidFill>
              <a:latin typeface="Segoe UI"/>
            </a:endParaRPr>
          </a:p>
        </p:txBody>
      </p:sp>
      <p:sp>
        <p:nvSpPr>
          <p:cNvPr id="174" name="TextShape 2"/>
          <p:cNvSpPr txBox="1"/>
          <p:nvPr/>
        </p:nvSpPr>
        <p:spPr>
          <a:xfrm>
            <a:off x="628560" y="225360"/>
            <a:ext cx="8248320" cy="663120"/>
          </a:xfrm>
          <a:prstGeom prst="rect">
            <a:avLst/>
          </a:prstGeom>
          <a:noFill/>
          <a:ln>
            <a:noFill/>
          </a:ln>
        </p:spPr>
        <p:txBody>
          <a:bodyPr anchor="ctr">
            <a:noAutofit/>
          </a:bodyPr>
          <a:p>
            <a:pPr>
              <a:lnSpc>
                <a:spcPct val="100000"/>
              </a:lnSpc>
            </a:pPr>
            <a:r>
              <a:rPr b="1" lang="en-US" sz="3300" spc="-1" strike="noStrike">
                <a:solidFill>
                  <a:srgbClr val="0070c0"/>
                </a:solidFill>
                <a:latin typeface="Segoe UI"/>
              </a:rPr>
              <a:t>Problem Statement</a:t>
            </a:r>
            <a:endParaRPr b="0" lang="en-US" sz="3300" spc="-1" strike="noStrike">
              <a:solidFill>
                <a:srgbClr val="000000"/>
              </a:solidFill>
              <a:latin typeface="Century Gothic"/>
            </a:endParaRPr>
          </a:p>
        </p:txBody>
      </p:sp>
      <p:sp>
        <p:nvSpPr>
          <p:cNvPr id="175" name="TextShape 3"/>
          <p:cNvSpPr txBox="1"/>
          <p:nvPr/>
        </p:nvSpPr>
        <p:spPr>
          <a:xfrm>
            <a:off x="628560" y="6356520"/>
            <a:ext cx="1174320" cy="364680"/>
          </a:xfrm>
          <a:prstGeom prst="rect">
            <a:avLst/>
          </a:prstGeom>
          <a:noFill/>
          <a:ln>
            <a:noFill/>
          </a:ln>
        </p:spPr>
        <p:txBody>
          <a:bodyPr anchor="ctr">
            <a:noAutofit/>
          </a:bodyPr>
          <a:p>
            <a:pPr>
              <a:lnSpc>
                <a:spcPct val="100000"/>
              </a:lnSpc>
            </a:pPr>
            <a:fld id="{6629D4A0-A77D-4C9C-956B-B509948E8E95}" type="datetime1">
              <a:rPr b="1" lang="en-US" sz="1400" spc="-1" strike="noStrike">
                <a:solidFill>
                  <a:srgbClr val="003860"/>
                </a:solidFill>
                <a:latin typeface="Century Gothic"/>
              </a:rPr>
              <a:t>12/06/2019</a:t>
            </a:fld>
            <a:endParaRPr b="0" lang="en-US" sz="1400" spc="-1" strike="noStrike">
              <a:latin typeface="Times New Roman"/>
            </a:endParaRPr>
          </a:p>
        </p:txBody>
      </p:sp>
      <p:sp>
        <p:nvSpPr>
          <p:cNvPr id="176" name="TextShape 4"/>
          <p:cNvSpPr txBox="1"/>
          <p:nvPr/>
        </p:nvSpPr>
        <p:spPr>
          <a:xfrm>
            <a:off x="1905120" y="6356520"/>
            <a:ext cx="6159240" cy="364680"/>
          </a:xfrm>
          <a:prstGeom prst="rect">
            <a:avLst/>
          </a:prstGeom>
          <a:noFill/>
          <a:ln>
            <a:noFill/>
          </a:ln>
        </p:spPr>
        <p:txBody>
          <a:bodyPr anchor="ctr">
            <a:noAutofit/>
          </a:bodyPr>
          <a:p>
            <a:endParaRPr b="0" lang="en-US" sz="2400" spc="-1" strike="noStrike">
              <a:latin typeface="Times New Roman"/>
            </a:endParaRPr>
          </a:p>
        </p:txBody>
      </p:sp>
      <p:sp>
        <p:nvSpPr>
          <p:cNvPr id="177" name="TextShape 5"/>
          <p:cNvSpPr txBox="1"/>
          <p:nvPr/>
        </p:nvSpPr>
        <p:spPr>
          <a:xfrm>
            <a:off x="8166240" y="6356520"/>
            <a:ext cx="729720" cy="364680"/>
          </a:xfrm>
          <a:prstGeom prst="rect">
            <a:avLst/>
          </a:prstGeom>
          <a:noFill/>
          <a:ln>
            <a:noFill/>
          </a:ln>
        </p:spPr>
        <p:txBody>
          <a:bodyPr anchor="ctr">
            <a:noAutofit/>
          </a:bodyPr>
          <a:p>
            <a:pPr algn="r">
              <a:lnSpc>
                <a:spcPct val="100000"/>
              </a:lnSpc>
            </a:pPr>
            <a:fld id="{C5807874-7817-4BF0-90AF-A3DCED4AE6EE}" type="slidenum">
              <a:rPr b="1" lang="en-US" sz="1400" spc="-1" strike="noStrike">
                <a:solidFill>
                  <a:srgbClr val="003860"/>
                </a:solidFill>
                <a:latin typeface="Century Gothic"/>
              </a:rPr>
              <a:t>&lt;number&gt;</a:t>
            </a:fld>
            <a:endParaRPr b="0" lang="en-US" sz="140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628560" y="1054080"/>
            <a:ext cx="8248320" cy="5122440"/>
          </a:xfrm>
          <a:prstGeom prst="rect">
            <a:avLst/>
          </a:prstGeom>
          <a:noFill/>
          <a:ln>
            <a:noFill/>
          </a:ln>
        </p:spPr>
        <p:txBody>
          <a:bodyPr>
            <a:noAutofit/>
          </a:bodyPr>
          <a:p>
            <a:pPr marL="171360" indent="-171000" algn="just">
              <a:lnSpc>
                <a:spcPct val="90000"/>
              </a:lnSpc>
              <a:spcBef>
                <a:spcPts val="720"/>
              </a:spcBef>
              <a:buClr>
                <a:srgbClr val="ffc000"/>
              </a:buClr>
              <a:buSzPct val="150000"/>
              <a:buFont typeface="Arial"/>
              <a:buChar char="•"/>
            </a:pPr>
            <a:r>
              <a:rPr b="0" lang="en-US" sz="2400" spc="-1" strike="noStrike">
                <a:solidFill>
                  <a:srgbClr val="000000"/>
                </a:solidFill>
                <a:latin typeface="Segoe UI"/>
              </a:rPr>
              <a:t>An instrument which measures the rotation speed of a shaft or disk, as in a motor or other machine in RPM.</a:t>
            </a:r>
            <a:endParaRPr b="0" lang="en-US" sz="2400" spc="-1" strike="noStrike">
              <a:solidFill>
                <a:srgbClr val="000000"/>
              </a:solidFill>
              <a:latin typeface="Segoe UI"/>
            </a:endParaRPr>
          </a:p>
          <a:p>
            <a:pPr marL="171360" indent="-171000" algn="just">
              <a:lnSpc>
                <a:spcPct val="90000"/>
              </a:lnSpc>
              <a:spcBef>
                <a:spcPts val="720"/>
              </a:spcBef>
              <a:buClr>
                <a:srgbClr val="ffc000"/>
              </a:buClr>
              <a:buSzPct val="150000"/>
              <a:buFont typeface="Arial"/>
              <a:buChar char="•"/>
            </a:pPr>
            <a:r>
              <a:rPr b="0" lang="en-US" sz="2400" spc="-1" strike="noStrike">
                <a:solidFill>
                  <a:srgbClr val="000000"/>
                </a:solidFill>
                <a:latin typeface="Segoe UI"/>
              </a:rPr>
              <a:t>Types: </a:t>
            </a:r>
            <a:endParaRPr b="0" lang="en-US" sz="2400" spc="-1" strike="noStrike">
              <a:solidFill>
                <a:srgbClr val="000000"/>
              </a:solidFill>
              <a:latin typeface="Segoe UI"/>
            </a:endParaRPr>
          </a:p>
          <a:p>
            <a:pPr lvl="1" marL="514440" indent="-171000" algn="just">
              <a:lnSpc>
                <a:spcPct val="90000"/>
              </a:lnSpc>
              <a:spcBef>
                <a:spcPts val="601"/>
              </a:spcBef>
              <a:buClr>
                <a:srgbClr val="ffc000"/>
              </a:buClr>
              <a:buSzPct val="150000"/>
              <a:buFont typeface="Arial"/>
              <a:buChar char="•"/>
            </a:pPr>
            <a:r>
              <a:rPr b="0" lang="en-US" sz="2000" spc="-1" strike="noStrike">
                <a:solidFill>
                  <a:srgbClr val="0070c0"/>
                </a:solidFill>
                <a:latin typeface="Segoe UI"/>
              </a:rPr>
              <a:t>Contact type</a:t>
            </a:r>
            <a:endParaRPr b="0" lang="en-US" sz="2000" spc="-1" strike="noStrike">
              <a:solidFill>
                <a:srgbClr val="000000"/>
              </a:solidFill>
              <a:latin typeface="Segoe UI"/>
            </a:endParaRPr>
          </a:p>
          <a:p>
            <a:pPr lvl="2" marL="857160" indent="-171000" algn="just">
              <a:lnSpc>
                <a:spcPct val="90000"/>
              </a:lnSpc>
              <a:spcBef>
                <a:spcPts val="479"/>
              </a:spcBef>
              <a:buClr>
                <a:srgbClr val="ffc000"/>
              </a:buClr>
              <a:buSzPct val="150000"/>
              <a:buFont typeface="Arial"/>
              <a:buChar char="•"/>
            </a:pPr>
            <a:r>
              <a:rPr b="0" lang="en-US" sz="1600" spc="-1" strike="noStrike">
                <a:solidFill>
                  <a:srgbClr val="000000"/>
                </a:solidFill>
                <a:latin typeface="Segoe UI"/>
              </a:rPr>
              <a:t>Need contact with rotor of motor or wheel</a:t>
            </a:r>
            <a:endParaRPr b="0" lang="en-US" sz="1600" spc="-1" strike="noStrike">
              <a:solidFill>
                <a:srgbClr val="000000"/>
              </a:solidFill>
              <a:latin typeface="Segoe UI"/>
            </a:endParaRPr>
          </a:p>
          <a:p>
            <a:pPr lvl="1" marL="514440" indent="-171000" algn="just">
              <a:lnSpc>
                <a:spcPct val="90000"/>
              </a:lnSpc>
              <a:spcBef>
                <a:spcPts val="601"/>
              </a:spcBef>
              <a:buClr>
                <a:srgbClr val="ffc000"/>
              </a:buClr>
              <a:buSzPct val="150000"/>
              <a:buFont typeface="Arial"/>
              <a:buChar char="•"/>
            </a:pPr>
            <a:r>
              <a:rPr b="0" lang="en-US" sz="2000" spc="-1" strike="noStrike">
                <a:solidFill>
                  <a:srgbClr val="0070c0"/>
                </a:solidFill>
                <a:latin typeface="Segoe UI"/>
              </a:rPr>
              <a:t>Con tactless type</a:t>
            </a:r>
            <a:endParaRPr b="0" lang="en-US" sz="2000" spc="-1" strike="noStrike">
              <a:solidFill>
                <a:srgbClr val="000000"/>
              </a:solidFill>
              <a:latin typeface="Segoe UI"/>
            </a:endParaRPr>
          </a:p>
          <a:p>
            <a:pPr lvl="2" marL="857160" indent="-171000" algn="just">
              <a:lnSpc>
                <a:spcPct val="90000"/>
              </a:lnSpc>
              <a:spcBef>
                <a:spcPts val="479"/>
              </a:spcBef>
              <a:buClr>
                <a:srgbClr val="ffc000"/>
              </a:buClr>
              <a:buSzPct val="150000"/>
              <a:buFont typeface="Arial"/>
              <a:buChar char="•"/>
            </a:pPr>
            <a:r>
              <a:rPr b="0" lang="en-US" sz="1600" spc="-1" strike="noStrike">
                <a:solidFill>
                  <a:srgbClr val="000000"/>
                </a:solidFill>
                <a:latin typeface="Segoe UI"/>
              </a:rPr>
              <a:t>No need for contact with rotor and need sensors.</a:t>
            </a:r>
            <a:endParaRPr b="0" lang="en-US" sz="1600" spc="-1" strike="noStrike">
              <a:solidFill>
                <a:srgbClr val="000000"/>
              </a:solidFill>
              <a:latin typeface="Segoe UI"/>
            </a:endParaRPr>
          </a:p>
          <a:p>
            <a:pPr marL="685800" algn="just">
              <a:lnSpc>
                <a:spcPct val="90000"/>
              </a:lnSpc>
              <a:spcBef>
                <a:spcPts val="479"/>
              </a:spcBef>
            </a:pPr>
            <a:endParaRPr b="0" lang="en-US" sz="1600" spc="-1" strike="noStrike">
              <a:solidFill>
                <a:srgbClr val="000000"/>
              </a:solidFill>
              <a:latin typeface="Segoe UI"/>
            </a:endParaRPr>
          </a:p>
        </p:txBody>
      </p:sp>
      <p:sp>
        <p:nvSpPr>
          <p:cNvPr id="179" name="TextShape 2"/>
          <p:cNvSpPr txBox="1"/>
          <p:nvPr/>
        </p:nvSpPr>
        <p:spPr>
          <a:xfrm>
            <a:off x="628560" y="225360"/>
            <a:ext cx="8248320" cy="663120"/>
          </a:xfrm>
          <a:prstGeom prst="rect">
            <a:avLst/>
          </a:prstGeom>
          <a:noFill/>
          <a:ln>
            <a:noFill/>
          </a:ln>
        </p:spPr>
        <p:txBody>
          <a:bodyPr anchor="ctr">
            <a:noAutofit/>
          </a:bodyPr>
          <a:p>
            <a:pPr>
              <a:lnSpc>
                <a:spcPct val="100000"/>
              </a:lnSpc>
            </a:pPr>
            <a:r>
              <a:rPr b="1" lang="en-US" sz="3300" spc="-1" strike="noStrike">
                <a:solidFill>
                  <a:srgbClr val="0070c0"/>
                </a:solidFill>
                <a:latin typeface="Segoe UI"/>
              </a:rPr>
              <a:t>What is a Tachometer ?</a:t>
            </a:r>
            <a:endParaRPr b="0" lang="en-US" sz="3300" spc="-1" strike="noStrike">
              <a:solidFill>
                <a:srgbClr val="000000"/>
              </a:solidFill>
              <a:latin typeface="Century Gothic"/>
            </a:endParaRPr>
          </a:p>
        </p:txBody>
      </p:sp>
      <p:sp>
        <p:nvSpPr>
          <p:cNvPr id="180" name="TextShape 3"/>
          <p:cNvSpPr txBox="1"/>
          <p:nvPr/>
        </p:nvSpPr>
        <p:spPr>
          <a:xfrm>
            <a:off x="628560" y="6356520"/>
            <a:ext cx="1174320" cy="364680"/>
          </a:xfrm>
          <a:prstGeom prst="rect">
            <a:avLst/>
          </a:prstGeom>
          <a:noFill/>
          <a:ln>
            <a:noFill/>
          </a:ln>
        </p:spPr>
        <p:txBody>
          <a:bodyPr anchor="ctr">
            <a:noAutofit/>
          </a:bodyPr>
          <a:p>
            <a:pPr>
              <a:lnSpc>
                <a:spcPct val="100000"/>
              </a:lnSpc>
            </a:pPr>
            <a:fld id="{3B65C1A9-CC8F-4E39-A0CA-DE3D606CD8B8}" type="datetime1">
              <a:rPr b="1" lang="en-US" sz="1400" spc="-1" strike="noStrike">
                <a:solidFill>
                  <a:srgbClr val="003860"/>
                </a:solidFill>
                <a:latin typeface="Century Gothic"/>
              </a:rPr>
              <a:t>12/06/2019</a:t>
            </a:fld>
            <a:endParaRPr b="0" lang="en-US" sz="1400" spc="-1" strike="noStrike">
              <a:latin typeface="Times New Roman"/>
            </a:endParaRPr>
          </a:p>
        </p:txBody>
      </p:sp>
      <p:sp>
        <p:nvSpPr>
          <p:cNvPr id="181" name="TextShape 4"/>
          <p:cNvSpPr txBox="1"/>
          <p:nvPr/>
        </p:nvSpPr>
        <p:spPr>
          <a:xfrm>
            <a:off x="1905120" y="6356520"/>
            <a:ext cx="6159240" cy="364680"/>
          </a:xfrm>
          <a:prstGeom prst="rect">
            <a:avLst/>
          </a:prstGeom>
          <a:noFill/>
          <a:ln>
            <a:noFill/>
          </a:ln>
        </p:spPr>
        <p:txBody>
          <a:bodyPr anchor="ctr">
            <a:noAutofit/>
          </a:bodyPr>
          <a:p>
            <a:endParaRPr b="0" lang="en-US" sz="2400" spc="-1" strike="noStrike">
              <a:latin typeface="Times New Roman"/>
            </a:endParaRPr>
          </a:p>
        </p:txBody>
      </p:sp>
      <p:sp>
        <p:nvSpPr>
          <p:cNvPr id="182" name="TextShape 5"/>
          <p:cNvSpPr txBox="1"/>
          <p:nvPr/>
        </p:nvSpPr>
        <p:spPr>
          <a:xfrm>
            <a:off x="8166240" y="6356520"/>
            <a:ext cx="729720" cy="364680"/>
          </a:xfrm>
          <a:prstGeom prst="rect">
            <a:avLst/>
          </a:prstGeom>
          <a:noFill/>
          <a:ln>
            <a:noFill/>
          </a:ln>
        </p:spPr>
        <p:txBody>
          <a:bodyPr anchor="ctr">
            <a:noAutofit/>
          </a:bodyPr>
          <a:p>
            <a:pPr algn="r">
              <a:lnSpc>
                <a:spcPct val="100000"/>
              </a:lnSpc>
            </a:pPr>
            <a:fld id="{E109F8CE-FEE8-41AC-814F-19A3DBC500C3}" type="slidenum">
              <a:rPr b="1" lang="en-US" sz="1400" spc="-1" strike="noStrike">
                <a:solidFill>
                  <a:srgbClr val="003860"/>
                </a:solidFill>
                <a:latin typeface="Century Gothic"/>
              </a:rPr>
              <a:t>&lt;number&gt;</a:t>
            </a:fld>
            <a:endParaRPr b="0" lang="en-US" sz="1400" spc="-1" strike="noStrike">
              <a:latin typeface="Times New Roman"/>
            </a:endParaRPr>
          </a:p>
        </p:txBody>
      </p:sp>
      <p:pic>
        <p:nvPicPr>
          <p:cNvPr id="183" name="Picture 6" descr=""/>
          <p:cNvPicPr/>
          <p:nvPr/>
        </p:nvPicPr>
        <p:blipFill>
          <a:blip r:embed="rId1"/>
          <a:stretch/>
        </p:blipFill>
        <p:spPr>
          <a:xfrm>
            <a:off x="5727960" y="3594600"/>
            <a:ext cx="2732040" cy="2344320"/>
          </a:xfrm>
          <a:prstGeom prst="rect">
            <a:avLst/>
          </a:prstGeom>
          <a:ln>
            <a:noFill/>
          </a:ln>
        </p:spPr>
      </p:pic>
      <p:pic>
        <p:nvPicPr>
          <p:cNvPr id="184" name="Picture 7" descr=""/>
          <p:cNvPicPr/>
          <p:nvPr/>
        </p:nvPicPr>
        <p:blipFill>
          <a:blip r:embed="rId2"/>
          <a:stretch/>
        </p:blipFill>
        <p:spPr>
          <a:xfrm>
            <a:off x="1803240" y="3615480"/>
            <a:ext cx="2585160" cy="232308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639000" y="1293480"/>
            <a:ext cx="8248320" cy="5122440"/>
          </a:xfrm>
          <a:prstGeom prst="rect">
            <a:avLst/>
          </a:prstGeom>
          <a:noFill/>
          <a:ln>
            <a:noFill/>
          </a:ln>
        </p:spPr>
        <p:txBody>
          <a:bodyPr>
            <a:noAutofit/>
          </a:bodyPr>
          <a:p>
            <a:pPr marL="171360" indent="-171000" algn="just">
              <a:lnSpc>
                <a:spcPct val="90000"/>
              </a:lnSpc>
              <a:spcBef>
                <a:spcPts val="720"/>
              </a:spcBef>
              <a:buClr>
                <a:srgbClr val="ffc000"/>
              </a:buClr>
              <a:buSzPct val="150000"/>
              <a:buFont typeface="Arial"/>
              <a:buChar char="•"/>
            </a:pPr>
            <a:r>
              <a:rPr b="0" lang="en-US" sz="2400" spc="-1" strike="noStrike">
                <a:solidFill>
                  <a:srgbClr val="000000"/>
                </a:solidFill>
                <a:latin typeface="Segoe UI"/>
              </a:rPr>
              <a:t>This project consist of three units:-</a:t>
            </a:r>
            <a:endParaRPr b="0" lang="en-US" sz="2400" spc="-1" strike="noStrike">
              <a:solidFill>
                <a:srgbClr val="000000"/>
              </a:solidFill>
              <a:latin typeface="Segoe UI"/>
            </a:endParaRPr>
          </a:p>
          <a:p>
            <a:pPr lvl="1" marL="514440" indent="-171000" algn="just">
              <a:lnSpc>
                <a:spcPct val="90000"/>
              </a:lnSpc>
              <a:spcBef>
                <a:spcPts val="601"/>
              </a:spcBef>
              <a:buClr>
                <a:srgbClr val="ffc000"/>
              </a:buClr>
              <a:buSzPct val="150000"/>
              <a:buFont typeface="Arial"/>
              <a:buChar char="•"/>
            </a:pPr>
            <a:r>
              <a:rPr b="0" lang="en-US" sz="2000" spc="-1" strike="noStrike">
                <a:solidFill>
                  <a:srgbClr val="000000"/>
                </a:solidFill>
                <a:latin typeface="Segoe UI"/>
              </a:rPr>
              <a:t>Sensing unit (IR Sensor)</a:t>
            </a:r>
            <a:endParaRPr b="0" lang="en-US" sz="2000" spc="-1" strike="noStrike">
              <a:solidFill>
                <a:srgbClr val="000000"/>
              </a:solidFill>
              <a:latin typeface="Segoe UI"/>
            </a:endParaRPr>
          </a:p>
          <a:p>
            <a:pPr lvl="1" marL="514440" indent="-171000" algn="just">
              <a:lnSpc>
                <a:spcPct val="90000"/>
              </a:lnSpc>
              <a:spcBef>
                <a:spcPts val="601"/>
              </a:spcBef>
              <a:buClr>
                <a:srgbClr val="ffc000"/>
              </a:buClr>
              <a:buSzPct val="150000"/>
              <a:buFont typeface="Arial"/>
              <a:buChar char="•"/>
            </a:pPr>
            <a:r>
              <a:rPr b="0" lang="en-US" sz="2000" spc="-1" strike="noStrike">
                <a:solidFill>
                  <a:srgbClr val="000000"/>
                </a:solidFill>
                <a:latin typeface="Segoe UI"/>
              </a:rPr>
              <a:t>Controlling unit (8052 Microcontroller)</a:t>
            </a:r>
            <a:endParaRPr b="0" lang="en-US" sz="2000" spc="-1" strike="noStrike">
              <a:solidFill>
                <a:srgbClr val="000000"/>
              </a:solidFill>
              <a:latin typeface="Segoe UI"/>
            </a:endParaRPr>
          </a:p>
          <a:p>
            <a:pPr lvl="1" marL="514440" indent="-171000" algn="just">
              <a:lnSpc>
                <a:spcPct val="90000"/>
              </a:lnSpc>
              <a:spcBef>
                <a:spcPts val="601"/>
              </a:spcBef>
              <a:buClr>
                <a:srgbClr val="ffc000"/>
              </a:buClr>
              <a:buSzPct val="150000"/>
              <a:buFont typeface="Arial"/>
              <a:buChar char="•"/>
            </a:pPr>
            <a:r>
              <a:rPr b="0" lang="en-US" sz="2000" spc="-1" strike="noStrike">
                <a:solidFill>
                  <a:srgbClr val="000000"/>
                </a:solidFill>
                <a:latin typeface="Segoe UI"/>
              </a:rPr>
              <a:t>Displaying unit (16x2 Display)</a:t>
            </a:r>
            <a:endParaRPr b="0" lang="en-US" sz="2000" spc="-1" strike="noStrike">
              <a:solidFill>
                <a:srgbClr val="000000"/>
              </a:solidFill>
              <a:latin typeface="Segoe UI"/>
            </a:endParaRPr>
          </a:p>
          <a:p>
            <a:pPr algn="just">
              <a:lnSpc>
                <a:spcPct val="90000"/>
              </a:lnSpc>
              <a:spcBef>
                <a:spcPts val="720"/>
              </a:spcBef>
            </a:pPr>
            <a:endParaRPr b="0" lang="en-US" sz="2000" spc="-1" strike="noStrike">
              <a:solidFill>
                <a:srgbClr val="000000"/>
              </a:solidFill>
              <a:latin typeface="Segoe UI"/>
            </a:endParaRPr>
          </a:p>
        </p:txBody>
      </p:sp>
      <p:sp>
        <p:nvSpPr>
          <p:cNvPr id="186" name="TextShape 2"/>
          <p:cNvSpPr txBox="1"/>
          <p:nvPr/>
        </p:nvSpPr>
        <p:spPr>
          <a:xfrm>
            <a:off x="628560" y="225360"/>
            <a:ext cx="8248320" cy="663120"/>
          </a:xfrm>
          <a:prstGeom prst="rect">
            <a:avLst/>
          </a:prstGeom>
          <a:noFill/>
          <a:ln>
            <a:noFill/>
          </a:ln>
        </p:spPr>
        <p:txBody>
          <a:bodyPr anchor="ctr">
            <a:noAutofit/>
          </a:bodyPr>
          <a:p>
            <a:pPr>
              <a:lnSpc>
                <a:spcPct val="100000"/>
              </a:lnSpc>
            </a:pPr>
            <a:r>
              <a:rPr b="1" lang="en-US" sz="3300" spc="-1" strike="noStrike">
                <a:solidFill>
                  <a:srgbClr val="0070c0"/>
                </a:solidFill>
                <a:latin typeface="Segoe UI"/>
              </a:rPr>
              <a:t>Hardware Design</a:t>
            </a:r>
            <a:endParaRPr b="0" lang="en-US" sz="3300" spc="-1" strike="noStrike">
              <a:solidFill>
                <a:srgbClr val="000000"/>
              </a:solidFill>
              <a:latin typeface="Century Gothic"/>
            </a:endParaRPr>
          </a:p>
        </p:txBody>
      </p:sp>
      <p:sp>
        <p:nvSpPr>
          <p:cNvPr id="187" name="TextShape 3"/>
          <p:cNvSpPr txBox="1"/>
          <p:nvPr/>
        </p:nvSpPr>
        <p:spPr>
          <a:xfrm>
            <a:off x="628560" y="6356520"/>
            <a:ext cx="1174320" cy="364680"/>
          </a:xfrm>
          <a:prstGeom prst="rect">
            <a:avLst/>
          </a:prstGeom>
          <a:noFill/>
          <a:ln>
            <a:noFill/>
          </a:ln>
        </p:spPr>
        <p:txBody>
          <a:bodyPr anchor="ctr">
            <a:noAutofit/>
          </a:bodyPr>
          <a:p>
            <a:pPr>
              <a:lnSpc>
                <a:spcPct val="100000"/>
              </a:lnSpc>
            </a:pPr>
            <a:fld id="{1624423F-E4AE-4DC8-ADF4-62E5F59CB989}" type="datetime1">
              <a:rPr b="1" lang="en-US" sz="1400" spc="-1" strike="noStrike">
                <a:solidFill>
                  <a:srgbClr val="003860"/>
                </a:solidFill>
                <a:latin typeface="Century Gothic"/>
              </a:rPr>
              <a:t>12/06/2019</a:t>
            </a:fld>
            <a:endParaRPr b="0" lang="en-US" sz="1400" spc="-1" strike="noStrike">
              <a:latin typeface="Times New Roman"/>
            </a:endParaRPr>
          </a:p>
        </p:txBody>
      </p:sp>
      <p:sp>
        <p:nvSpPr>
          <p:cNvPr id="188" name="TextShape 4"/>
          <p:cNvSpPr txBox="1"/>
          <p:nvPr/>
        </p:nvSpPr>
        <p:spPr>
          <a:xfrm>
            <a:off x="8166240" y="6356520"/>
            <a:ext cx="729720" cy="364680"/>
          </a:xfrm>
          <a:prstGeom prst="rect">
            <a:avLst/>
          </a:prstGeom>
          <a:noFill/>
          <a:ln>
            <a:noFill/>
          </a:ln>
        </p:spPr>
        <p:txBody>
          <a:bodyPr anchor="ctr">
            <a:noAutofit/>
          </a:bodyPr>
          <a:p>
            <a:pPr algn="r">
              <a:lnSpc>
                <a:spcPct val="100000"/>
              </a:lnSpc>
            </a:pPr>
            <a:fld id="{81C1AAE5-1CE5-4AE9-882B-84A95CFB0465}" type="slidenum">
              <a:rPr b="1" lang="en-US" sz="1400" spc="-1" strike="noStrike">
                <a:solidFill>
                  <a:srgbClr val="003860"/>
                </a:solidFill>
                <a:latin typeface="Century Gothic"/>
              </a:rPr>
              <a:t>&lt;number&gt;</a:t>
            </a:fld>
            <a:endParaRPr b="0" lang="en-US" sz="1400" spc="-1" strike="noStrike">
              <a:latin typeface="Times New Roman"/>
            </a:endParaRPr>
          </a:p>
        </p:txBody>
      </p:sp>
      <p:pic>
        <p:nvPicPr>
          <p:cNvPr id="189" name="Picture 6" descr="Image result for ir sensor"/>
          <p:cNvPicPr/>
          <p:nvPr/>
        </p:nvPicPr>
        <p:blipFill>
          <a:blip r:embed="rId1"/>
          <a:stretch/>
        </p:blipFill>
        <p:spPr>
          <a:xfrm>
            <a:off x="960480" y="3542400"/>
            <a:ext cx="2074320" cy="1883520"/>
          </a:xfrm>
          <a:prstGeom prst="rect">
            <a:avLst/>
          </a:prstGeom>
          <a:ln>
            <a:noFill/>
          </a:ln>
        </p:spPr>
      </p:pic>
      <p:pic>
        <p:nvPicPr>
          <p:cNvPr id="190" name="Picture 7" descr=""/>
          <p:cNvPicPr/>
          <p:nvPr/>
        </p:nvPicPr>
        <p:blipFill>
          <a:blip r:embed="rId2"/>
          <a:stretch/>
        </p:blipFill>
        <p:spPr>
          <a:xfrm>
            <a:off x="3367080" y="3615480"/>
            <a:ext cx="2771280" cy="1435320"/>
          </a:xfrm>
          <a:prstGeom prst="rect">
            <a:avLst/>
          </a:prstGeom>
          <a:ln>
            <a:noFill/>
          </a:ln>
        </p:spPr>
      </p:pic>
      <p:pic>
        <p:nvPicPr>
          <p:cNvPr id="191" name="Picture 8" descr="Image result for 16x2 display"/>
          <p:cNvPicPr/>
          <p:nvPr/>
        </p:nvPicPr>
        <p:blipFill>
          <a:blip r:embed="rId3"/>
          <a:srcRect l="5065" t="9727" r="5451" b="17893"/>
          <a:stretch/>
        </p:blipFill>
        <p:spPr>
          <a:xfrm>
            <a:off x="6298200" y="3474000"/>
            <a:ext cx="2545920" cy="1577160"/>
          </a:xfrm>
          <a:prstGeom prst="rect">
            <a:avLst/>
          </a:prstGeom>
          <a:ln>
            <a:noFill/>
          </a:ln>
        </p:spPr>
      </p:pic>
      <p:sp>
        <p:nvSpPr>
          <p:cNvPr id="192" name="CustomShape 5"/>
          <p:cNvSpPr/>
          <p:nvPr/>
        </p:nvSpPr>
        <p:spPr>
          <a:xfrm>
            <a:off x="1434960" y="5257080"/>
            <a:ext cx="1126080" cy="333720"/>
          </a:xfrm>
          <a:prstGeom prst="rect">
            <a:avLst/>
          </a:prstGeom>
          <a:noFill/>
          <a:ln>
            <a:solidFill>
              <a:schemeClr val="tx2">
                <a:lumMod val="20000"/>
                <a:lumOff val="80000"/>
              </a:schemeClr>
            </a:solidFill>
          </a:ln>
        </p:spPr>
        <p:style>
          <a:lnRef idx="0"/>
          <a:fillRef idx="0"/>
          <a:effectRef idx="0"/>
          <a:fontRef idx="minor"/>
        </p:style>
        <p:txBody>
          <a:bodyPr wrap="none" lIns="90000" rIns="90000" tIns="45000" bIns="45000">
            <a:spAutoFit/>
          </a:bodyPr>
          <a:p>
            <a:pPr>
              <a:lnSpc>
                <a:spcPct val="100000"/>
              </a:lnSpc>
            </a:pPr>
            <a:r>
              <a:rPr b="1" lang="en-US" sz="1600" spc="-1" strike="noStrike">
                <a:solidFill>
                  <a:srgbClr val="deebf7"/>
                </a:solidFill>
                <a:latin typeface="Century Gothic"/>
              </a:rPr>
              <a:t>IR Sensor</a:t>
            </a:r>
            <a:endParaRPr b="0" lang="en-US" sz="1600" spc="-1" strike="noStrike">
              <a:latin typeface="Arial"/>
            </a:endParaRPr>
          </a:p>
        </p:txBody>
      </p:sp>
      <p:sp>
        <p:nvSpPr>
          <p:cNvPr id="193" name="CustomShape 6"/>
          <p:cNvSpPr/>
          <p:nvPr/>
        </p:nvSpPr>
        <p:spPr>
          <a:xfrm>
            <a:off x="3770280" y="5275440"/>
            <a:ext cx="2163960" cy="333720"/>
          </a:xfrm>
          <a:prstGeom prst="rect">
            <a:avLst/>
          </a:prstGeom>
          <a:noFill/>
          <a:ln>
            <a:solidFill>
              <a:schemeClr val="tx2">
                <a:lumMod val="20000"/>
                <a:lumOff val="80000"/>
              </a:schemeClr>
            </a:solidFill>
          </a:ln>
        </p:spPr>
        <p:style>
          <a:lnRef idx="0"/>
          <a:fillRef idx="0"/>
          <a:effectRef idx="0"/>
          <a:fontRef idx="minor"/>
        </p:style>
        <p:txBody>
          <a:bodyPr wrap="none" lIns="90000" rIns="90000" tIns="45000" bIns="45000">
            <a:spAutoFit/>
          </a:bodyPr>
          <a:p>
            <a:pPr>
              <a:lnSpc>
                <a:spcPct val="100000"/>
              </a:lnSpc>
            </a:pPr>
            <a:r>
              <a:rPr b="1" lang="en-US" sz="1600" spc="-1" strike="noStrike">
                <a:solidFill>
                  <a:srgbClr val="deebf7"/>
                </a:solidFill>
                <a:latin typeface="Century Gothic"/>
              </a:rPr>
              <a:t>8051 Microcontroller</a:t>
            </a:r>
            <a:endParaRPr b="0" lang="en-US" sz="1600" spc="-1" strike="noStrike">
              <a:latin typeface="Arial"/>
            </a:endParaRPr>
          </a:p>
        </p:txBody>
      </p:sp>
      <p:sp>
        <p:nvSpPr>
          <p:cNvPr id="194" name="CustomShape 7"/>
          <p:cNvSpPr/>
          <p:nvPr/>
        </p:nvSpPr>
        <p:spPr>
          <a:xfrm>
            <a:off x="6919920" y="5271120"/>
            <a:ext cx="1409400" cy="333720"/>
          </a:xfrm>
          <a:prstGeom prst="rect">
            <a:avLst/>
          </a:prstGeom>
          <a:noFill/>
          <a:ln>
            <a:solidFill>
              <a:schemeClr val="tx2">
                <a:lumMod val="20000"/>
                <a:lumOff val="80000"/>
              </a:schemeClr>
            </a:solidFill>
          </a:ln>
        </p:spPr>
        <p:style>
          <a:lnRef idx="0"/>
          <a:fillRef idx="0"/>
          <a:effectRef idx="0"/>
          <a:fontRef idx="minor"/>
        </p:style>
        <p:txBody>
          <a:bodyPr wrap="none" lIns="90000" rIns="90000" tIns="45000" bIns="45000">
            <a:spAutoFit/>
          </a:bodyPr>
          <a:p>
            <a:pPr>
              <a:lnSpc>
                <a:spcPct val="100000"/>
              </a:lnSpc>
            </a:pPr>
            <a:r>
              <a:rPr b="1" lang="en-US" sz="1600" spc="-1" strike="noStrike">
                <a:solidFill>
                  <a:srgbClr val="deebf7"/>
                </a:solidFill>
                <a:latin typeface="Century Gothic"/>
              </a:rPr>
              <a:t>16x2 Display</a:t>
            </a:r>
            <a:endParaRPr b="0" lang="en-US" sz="1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628560" y="1054080"/>
            <a:ext cx="8248320" cy="5122440"/>
          </a:xfrm>
          <a:prstGeom prst="rect">
            <a:avLst/>
          </a:prstGeom>
          <a:noFill/>
          <a:ln>
            <a:noFill/>
          </a:ln>
        </p:spPr>
        <p:txBody>
          <a:bodyPr>
            <a:noAutofit/>
          </a:bodyPr>
          <a:p>
            <a:pPr marL="171360" indent="-171000" algn="just">
              <a:lnSpc>
                <a:spcPct val="90000"/>
              </a:lnSpc>
              <a:spcBef>
                <a:spcPts val="720"/>
              </a:spcBef>
              <a:buClr>
                <a:srgbClr val="ffc000"/>
              </a:buClr>
              <a:buSzPct val="150000"/>
              <a:buFont typeface="Arial"/>
              <a:buChar char="•"/>
            </a:pPr>
            <a:r>
              <a:rPr b="0" lang="en-US" sz="2400" spc="-1" strike="noStrike">
                <a:solidFill>
                  <a:srgbClr val="000000"/>
                </a:solidFill>
                <a:latin typeface="Segoe UI"/>
              </a:rPr>
              <a:t>USB ISP Programmer:</a:t>
            </a:r>
            <a:endParaRPr b="0" lang="en-US" sz="2400" spc="-1" strike="noStrike">
              <a:solidFill>
                <a:srgbClr val="000000"/>
              </a:solidFill>
              <a:latin typeface="Segoe UI"/>
            </a:endParaRPr>
          </a:p>
          <a:p>
            <a:pPr algn="just">
              <a:spcBef>
                <a:spcPts val="1417"/>
              </a:spcBef>
            </a:pPr>
            <a:endParaRPr b="0" lang="en-US" sz="2400" spc="-1" strike="noStrike">
              <a:solidFill>
                <a:srgbClr val="000000"/>
              </a:solidFill>
              <a:latin typeface="Segoe UI"/>
            </a:endParaRPr>
          </a:p>
          <a:p>
            <a:pPr lvl="1" marL="514440" indent="-171000" algn="just">
              <a:lnSpc>
                <a:spcPct val="90000"/>
              </a:lnSpc>
              <a:spcBef>
                <a:spcPts val="601"/>
              </a:spcBef>
              <a:buClr>
                <a:srgbClr val="ffc000"/>
              </a:buClr>
              <a:buSzPct val="150000"/>
              <a:buFont typeface="Arial"/>
              <a:buChar char="•"/>
            </a:pPr>
            <a:r>
              <a:rPr b="0" lang="en-US" sz="2000" spc="-1" strike="noStrike">
                <a:solidFill>
                  <a:srgbClr val="000000"/>
                </a:solidFill>
                <a:latin typeface="Segoe UI"/>
              </a:rPr>
              <a:t>6 pin out: VCC, GND, MOSI, MISO, SCK, RESET connected with pin 40,20,6,7,8,9 of 8051 respectively.</a:t>
            </a:r>
            <a:endParaRPr b="0" lang="en-US" sz="2000" spc="-1" strike="noStrike">
              <a:solidFill>
                <a:srgbClr val="000000"/>
              </a:solidFill>
              <a:latin typeface="Segoe UI"/>
            </a:endParaRPr>
          </a:p>
          <a:p>
            <a:pPr lvl="1" marL="514440" indent="-171000" algn="just">
              <a:lnSpc>
                <a:spcPct val="90000"/>
              </a:lnSpc>
              <a:spcBef>
                <a:spcPts val="601"/>
              </a:spcBef>
              <a:buClr>
                <a:srgbClr val="ffc000"/>
              </a:buClr>
              <a:buSzPct val="150000"/>
              <a:buFont typeface="Arial"/>
              <a:buChar char="•"/>
            </a:pPr>
            <a:r>
              <a:rPr b="0" lang="en-US" sz="2000" spc="-1" strike="noStrike">
                <a:solidFill>
                  <a:srgbClr val="000000"/>
                </a:solidFill>
                <a:latin typeface="Segoe UI"/>
              </a:rPr>
              <a:t>Hex file is uploaded through ISP programmer.</a:t>
            </a:r>
            <a:endParaRPr b="0" lang="en-US" sz="2000" spc="-1" strike="noStrike">
              <a:solidFill>
                <a:srgbClr val="000000"/>
              </a:solidFill>
              <a:latin typeface="Segoe UI"/>
            </a:endParaRPr>
          </a:p>
          <a:p>
            <a:pPr lvl="1" marL="514440" indent="-171000" algn="just">
              <a:lnSpc>
                <a:spcPct val="90000"/>
              </a:lnSpc>
              <a:spcBef>
                <a:spcPts val="601"/>
              </a:spcBef>
              <a:buClr>
                <a:srgbClr val="ffc000"/>
              </a:buClr>
              <a:buSzPct val="150000"/>
              <a:buFont typeface="Arial"/>
              <a:buChar char="•"/>
            </a:pPr>
            <a:r>
              <a:rPr b="0" lang="en-US" sz="2000" spc="-1" strike="noStrike">
                <a:solidFill>
                  <a:srgbClr val="000000"/>
                </a:solidFill>
                <a:latin typeface="Segoe UI"/>
              </a:rPr>
              <a:t>Operated with 12 MHz Oscillator  </a:t>
            </a:r>
            <a:endParaRPr b="0" lang="en-US" sz="2000" spc="-1" strike="noStrike">
              <a:solidFill>
                <a:srgbClr val="000000"/>
              </a:solidFill>
              <a:latin typeface="Segoe UI"/>
            </a:endParaRPr>
          </a:p>
        </p:txBody>
      </p:sp>
      <p:sp>
        <p:nvSpPr>
          <p:cNvPr id="196" name="TextShape 2"/>
          <p:cNvSpPr txBox="1"/>
          <p:nvPr/>
        </p:nvSpPr>
        <p:spPr>
          <a:xfrm>
            <a:off x="628560" y="225360"/>
            <a:ext cx="8248320" cy="663120"/>
          </a:xfrm>
          <a:prstGeom prst="rect">
            <a:avLst/>
          </a:prstGeom>
          <a:noFill/>
          <a:ln>
            <a:noFill/>
          </a:ln>
        </p:spPr>
        <p:txBody>
          <a:bodyPr anchor="ctr">
            <a:noAutofit/>
          </a:bodyPr>
          <a:p>
            <a:pPr>
              <a:lnSpc>
                <a:spcPct val="100000"/>
              </a:lnSpc>
            </a:pPr>
            <a:r>
              <a:rPr b="1" lang="en-US" sz="3300" spc="-1" strike="noStrike">
                <a:solidFill>
                  <a:srgbClr val="0070c0"/>
                </a:solidFill>
                <a:latin typeface="Segoe UI"/>
              </a:rPr>
              <a:t>Hardware Interface</a:t>
            </a:r>
            <a:endParaRPr b="0" lang="en-US" sz="3300" spc="-1" strike="noStrike">
              <a:solidFill>
                <a:srgbClr val="000000"/>
              </a:solidFill>
              <a:latin typeface="Century Gothic"/>
            </a:endParaRPr>
          </a:p>
        </p:txBody>
      </p:sp>
      <p:sp>
        <p:nvSpPr>
          <p:cNvPr id="197" name="TextShape 3"/>
          <p:cNvSpPr txBox="1"/>
          <p:nvPr/>
        </p:nvSpPr>
        <p:spPr>
          <a:xfrm>
            <a:off x="628560" y="6356520"/>
            <a:ext cx="1174320" cy="364680"/>
          </a:xfrm>
          <a:prstGeom prst="rect">
            <a:avLst/>
          </a:prstGeom>
          <a:noFill/>
          <a:ln>
            <a:noFill/>
          </a:ln>
        </p:spPr>
        <p:txBody>
          <a:bodyPr anchor="ctr">
            <a:noAutofit/>
          </a:bodyPr>
          <a:p>
            <a:pPr>
              <a:lnSpc>
                <a:spcPct val="100000"/>
              </a:lnSpc>
            </a:pPr>
            <a:fld id="{1017637B-7334-4F80-9BFB-433F2469ADC4}" type="datetime1">
              <a:rPr b="1" lang="en-US" sz="1400" spc="-1" strike="noStrike">
                <a:solidFill>
                  <a:srgbClr val="003860"/>
                </a:solidFill>
                <a:latin typeface="Century Gothic"/>
              </a:rPr>
              <a:t>12/06/2019</a:t>
            </a:fld>
            <a:endParaRPr b="0" lang="en-US" sz="1400" spc="-1" strike="noStrike">
              <a:latin typeface="Times New Roman"/>
            </a:endParaRPr>
          </a:p>
        </p:txBody>
      </p:sp>
      <p:sp>
        <p:nvSpPr>
          <p:cNvPr id="198" name="TextShape 4"/>
          <p:cNvSpPr txBox="1"/>
          <p:nvPr/>
        </p:nvSpPr>
        <p:spPr>
          <a:xfrm>
            <a:off x="8166240" y="6356520"/>
            <a:ext cx="729720" cy="364680"/>
          </a:xfrm>
          <a:prstGeom prst="rect">
            <a:avLst/>
          </a:prstGeom>
          <a:noFill/>
          <a:ln>
            <a:noFill/>
          </a:ln>
        </p:spPr>
        <p:txBody>
          <a:bodyPr anchor="ctr">
            <a:noAutofit/>
          </a:bodyPr>
          <a:p>
            <a:pPr algn="r">
              <a:lnSpc>
                <a:spcPct val="100000"/>
              </a:lnSpc>
            </a:pPr>
            <a:fld id="{8F6D6254-3D6F-4084-8D09-5766D0F9A3EE}" type="slidenum">
              <a:rPr b="1" lang="en-US" sz="1400" spc="-1" strike="noStrike">
                <a:solidFill>
                  <a:srgbClr val="003860"/>
                </a:solidFill>
                <a:latin typeface="Century Gothic"/>
              </a:rPr>
              <a:t>&lt;number&gt;</a:t>
            </a:fld>
            <a:endParaRPr b="0" lang="en-US" sz="1400" spc="-1" strike="noStrike">
              <a:latin typeface="Times New Roman"/>
            </a:endParaRPr>
          </a:p>
        </p:txBody>
      </p:sp>
      <p:pic>
        <p:nvPicPr>
          <p:cNvPr id="199" name="Picture 6" descr="ATMEL AVR 8051 USB ISP Programmer"/>
          <p:cNvPicPr/>
          <p:nvPr/>
        </p:nvPicPr>
        <p:blipFill>
          <a:blip r:embed="rId1"/>
          <a:stretch/>
        </p:blipFill>
        <p:spPr>
          <a:xfrm>
            <a:off x="3557520" y="2923920"/>
            <a:ext cx="4312800" cy="34178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628560" y="6356520"/>
            <a:ext cx="2457000" cy="364680"/>
          </a:xfrm>
          <a:prstGeom prst="rect">
            <a:avLst/>
          </a:prstGeom>
          <a:noFill/>
          <a:ln>
            <a:noFill/>
          </a:ln>
        </p:spPr>
        <p:txBody>
          <a:bodyPr anchor="ctr">
            <a:noAutofit/>
          </a:bodyPr>
          <a:p>
            <a:pPr>
              <a:lnSpc>
                <a:spcPct val="100000"/>
              </a:lnSpc>
            </a:pPr>
            <a:fld id="{E8888693-D0FA-4362-9AD5-EAA09F80B21F}" type="datetime1">
              <a:rPr b="1" lang="en-US" sz="900" spc="-1" strike="noStrike">
                <a:solidFill>
                  <a:srgbClr val="535353"/>
                </a:solidFill>
                <a:latin typeface="Century Gothic"/>
              </a:rPr>
              <a:t>12/06/2019</a:t>
            </a:fld>
            <a:endParaRPr b="0" lang="en-US" sz="900" spc="-1" strike="noStrike">
              <a:latin typeface="Times New Roman"/>
            </a:endParaRPr>
          </a:p>
        </p:txBody>
      </p:sp>
      <p:sp>
        <p:nvSpPr>
          <p:cNvPr id="201" name="TextShape 2"/>
          <p:cNvSpPr txBox="1"/>
          <p:nvPr/>
        </p:nvSpPr>
        <p:spPr>
          <a:xfrm>
            <a:off x="3486240" y="6356520"/>
            <a:ext cx="2171520" cy="364680"/>
          </a:xfrm>
          <a:prstGeom prst="rect">
            <a:avLst/>
          </a:prstGeom>
          <a:noFill/>
          <a:ln>
            <a:noFill/>
          </a:ln>
        </p:spPr>
        <p:txBody>
          <a:bodyPr anchor="ctr">
            <a:noAutofit/>
          </a:bodyPr>
          <a:p>
            <a:endParaRPr b="0" lang="en-US" sz="2400" spc="-1" strike="noStrike">
              <a:latin typeface="Times New Roman"/>
            </a:endParaRPr>
          </a:p>
        </p:txBody>
      </p:sp>
      <p:sp>
        <p:nvSpPr>
          <p:cNvPr id="202" name="TextShape 3"/>
          <p:cNvSpPr txBox="1"/>
          <p:nvPr/>
        </p:nvSpPr>
        <p:spPr>
          <a:xfrm>
            <a:off x="6058080" y="6356520"/>
            <a:ext cx="2457000" cy="364680"/>
          </a:xfrm>
          <a:prstGeom prst="rect">
            <a:avLst/>
          </a:prstGeom>
          <a:noFill/>
          <a:ln>
            <a:noFill/>
          </a:ln>
        </p:spPr>
        <p:txBody>
          <a:bodyPr anchor="ctr">
            <a:noAutofit/>
          </a:bodyPr>
          <a:p>
            <a:pPr algn="r">
              <a:lnSpc>
                <a:spcPct val="100000"/>
              </a:lnSpc>
            </a:pPr>
            <a:fld id="{E8BCDAA3-82F8-4B6D-9907-98925EC4F24D}" type="slidenum">
              <a:rPr b="1" lang="en-US" sz="900" spc="-1" strike="noStrike">
                <a:solidFill>
                  <a:srgbClr val="535353"/>
                </a:solidFill>
                <a:latin typeface="Century Gothic"/>
              </a:rPr>
              <a:t>&lt;number&gt;</a:t>
            </a:fld>
            <a:endParaRPr b="0" lang="en-US" sz="900" spc="-1" strike="noStrike">
              <a:latin typeface="Times New Roman"/>
            </a:endParaRPr>
          </a:p>
        </p:txBody>
      </p:sp>
      <p:pic>
        <p:nvPicPr>
          <p:cNvPr id="203" name="Picture 6" descr=""/>
          <p:cNvPicPr/>
          <p:nvPr/>
        </p:nvPicPr>
        <p:blipFill>
          <a:blip r:embed="rId1"/>
          <a:stretch/>
        </p:blipFill>
        <p:spPr>
          <a:xfrm>
            <a:off x="1012320" y="264960"/>
            <a:ext cx="7502760" cy="529812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628560" y="225360"/>
            <a:ext cx="8248320" cy="663120"/>
          </a:xfrm>
          <a:prstGeom prst="rect">
            <a:avLst/>
          </a:prstGeom>
          <a:noFill/>
          <a:ln>
            <a:noFill/>
          </a:ln>
        </p:spPr>
        <p:txBody>
          <a:bodyPr anchor="ctr">
            <a:noAutofit/>
          </a:bodyPr>
          <a:p>
            <a:pPr>
              <a:lnSpc>
                <a:spcPct val="100000"/>
              </a:lnSpc>
            </a:pPr>
            <a:r>
              <a:rPr b="1" lang="en-US" sz="3300" spc="-1" strike="noStrike">
                <a:solidFill>
                  <a:srgbClr val="0070c0"/>
                </a:solidFill>
                <a:latin typeface="Segoe UI"/>
              </a:rPr>
              <a:t>Schematic of the Hardware</a:t>
            </a:r>
            <a:endParaRPr b="0" lang="en-US" sz="3300" spc="-1" strike="noStrike">
              <a:solidFill>
                <a:srgbClr val="000000"/>
              </a:solidFill>
              <a:latin typeface="Century Gothic"/>
            </a:endParaRPr>
          </a:p>
        </p:txBody>
      </p:sp>
      <p:sp>
        <p:nvSpPr>
          <p:cNvPr id="205" name="TextShape 2"/>
          <p:cNvSpPr txBox="1"/>
          <p:nvPr/>
        </p:nvSpPr>
        <p:spPr>
          <a:xfrm>
            <a:off x="628560" y="6356520"/>
            <a:ext cx="1174320" cy="364680"/>
          </a:xfrm>
          <a:prstGeom prst="rect">
            <a:avLst/>
          </a:prstGeom>
          <a:noFill/>
          <a:ln>
            <a:noFill/>
          </a:ln>
        </p:spPr>
        <p:txBody>
          <a:bodyPr anchor="ctr">
            <a:noAutofit/>
          </a:bodyPr>
          <a:p>
            <a:pPr>
              <a:lnSpc>
                <a:spcPct val="100000"/>
              </a:lnSpc>
            </a:pPr>
            <a:fld id="{4823763B-42E3-4583-BE2B-D9DCBA55FCB5}" type="datetime1">
              <a:rPr b="1" lang="en-US" sz="1400" spc="-1" strike="noStrike">
                <a:solidFill>
                  <a:srgbClr val="003860"/>
                </a:solidFill>
                <a:latin typeface="Century Gothic"/>
              </a:rPr>
              <a:t>12/06/2019</a:t>
            </a:fld>
            <a:endParaRPr b="0" lang="en-US" sz="1400" spc="-1" strike="noStrike">
              <a:latin typeface="Times New Roman"/>
            </a:endParaRPr>
          </a:p>
        </p:txBody>
      </p:sp>
      <p:sp>
        <p:nvSpPr>
          <p:cNvPr id="206" name="TextShape 3"/>
          <p:cNvSpPr txBox="1"/>
          <p:nvPr/>
        </p:nvSpPr>
        <p:spPr>
          <a:xfrm>
            <a:off x="8166240" y="6356520"/>
            <a:ext cx="729720" cy="364680"/>
          </a:xfrm>
          <a:prstGeom prst="rect">
            <a:avLst/>
          </a:prstGeom>
          <a:noFill/>
          <a:ln>
            <a:noFill/>
          </a:ln>
        </p:spPr>
        <p:txBody>
          <a:bodyPr anchor="ctr">
            <a:noAutofit/>
          </a:bodyPr>
          <a:p>
            <a:pPr algn="r">
              <a:lnSpc>
                <a:spcPct val="100000"/>
              </a:lnSpc>
            </a:pPr>
            <a:fld id="{36868184-A7C4-4B94-B87A-16B431BFCFA8}" type="slidenum">
              <a:rPr b="1" lang="en-US" sz="1400" spc="-1" strike="noStrike">
                <a:solidFill>
                  <a:srgbClr val="003860"/>
                </a:solidFill>
                <a:latin typeface="Century Gothic"/>
              </a:rPr>
              <a:t>&lt;number&gt;</a:t>
            </a:fld>
            <a:endParaRPr b="0" lang="en-US" sz="1400" spc="-1" strike="noStrike">
              <a:latin typeface="Times New Roman"/>
            </a:endParaRPr>
          </a:p>
        </p:txBody>
      </p:sp>
      <p:pic>
        <p:nvPicPr>
          <p:cNvPr id="207" name="Picture 6" descr=""/>
          <p:cNvPicPr/>
          <p:nvPr/>
        </p:nvPicPr>
        <p:blipFill>
          <a:blip r:embed="rId1"/>
          <a:stretch/>
        </p:blipFill>
        <p:spPr>
          <a:xfrm>
            <a:off x="1104840" y="974520"/>
            <a:ext cx="7426080" cy="529632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628560" y="225360"/>
            <a:ext cx="8248320" cy="663120"/>
          </a:xfrm>
          <a:prstGeom prst="rect">
            <a:avLst/>
          </a:prstGeom>
          <a:noFill/>
          <a:ln>
            <a:noFill/>
          </a:ln>
        </p:spPr>
        <p:txBody>
          <a:bodyPr anchor="ctr">
            <a:normAutofit/>
          </a:bodyPr>
          <a:p>
            <a:pPr>
              <a:lnSpc>
                <a:spcPct val="100000"/>
              </a:lnSpc>
            </a:pPr>
            <a:r>
              <a:rPr b="1" lang="en-US" sz="3300" spc="-1" strike="noStrike">
                <a:solidFill>
                  <a:srgbClr val="0070c0"/>
                </a:solidFill>
                <a:latin typeface="Segoe UI"/>
              </a:rPr>
              <a:t>Software Design </a:t>
            </a:r>
            <a:endParaRPr b="0" lang="en-US" sz="3300" spc="-1" strike="noStrike">
              <a:solidFill>
                <a:srgbClr val="000000"/>
              </a:solidFill>
              <a:latin typeface="Century Gothic"/>
            </a:endParaRPr>
          </a:p>
        </p:txBody>
      </p:sp>
      <p:sp>
        <p:nvSpPr>
          <p:cNvPr id="209" name="TextShape 2"/>
          <p:cNvSpPr txBox="1"/>
          <p:nvPr/>
        </p:nvSpPr>
        <p:spPr>
          <a:xfrm>
            <a:off x="628560" y="6356520"/>
            <a:ext cx="1174320" cy="364680"/>
          </a:xfrm>
          <a:prstGeom prst="rect">
            <a:avLst/>
          </a:prstGeom>
          <a:noFill/>
          <a:ln>
            <a:noFill/>
          </a:ln>
        </p:spPr>
        <p:txBody>
          <a:bodyPr anchor="ctr">
            <a:noAutofit/>
          </a:bodyPr>
          <a:p>
            <a:pPr>
              <a:lnSpc>
                <a:spcPct val="100000"/>
              </a:lnSpc>
            </a:pPr>
            <a:fld id="{978AD059-3CB1-4860-956C-611A1705260F}" type="datetime1">
              <a:rPr b="1" lang="en-US" sz="1400" spc="-1" strike="noStrike">
                <a:solidFill>
                  <a:srgbClr val="003860"/>
                </a:solidFill>
                <a:latin typeface="Century Gothic"/>
              </a:rPr>
              <a:t>12/06/2019</a:t>
            </a:fld>
            <a:endParaRPr b="0" lang="en-US" sz="1400" spc="-1" strike="noStrike">
              <a:latin typeface="Times New Roman"/>
            </a:endParaRPr>
          </a:p>
        </p:txBody>
      </p:sp>
      <p:sp>
        <p:nvSpPr>
          <p:cNvPr id="210" name="TextShape 3"/>
          <p:cNvSpPr txBox="1"/>
          <p:nvPr/>
        </p:nvSpPr>
        <p:spPr>
          <a:xfrm>
            <a:off x="1905120" y="6356520"/>
            <a:ext cx="6159240" cy="364680"/>
          </a:xfrm>
          <a:prstGeom prst="rect">
            <a:avLst/>
          </a:prstGeom>
          <a:noFill/>
          <a:ln>
            <a:noFill/>
          </a:ln>
        </p:spPr>
        <p:txBody>
          <a:bodyPr anchor="ctr">
            <a:noAutofit/>
          </a:bodyPr>
          <a:p>
            <a:endParaRPr b="0" lang="en-US" sz="2400" spc="-1" strike="noStrike">
              <a:latin typeface="Times New Roman"/>
            </a:endParaRPr>
          </a:p>
        </p:txBody>
      </p:sp>
      <p:sp>
        <p:nvSpPr>
          <p:cNvPr id="211" name="TextShape 4"/>
          <p:cNvSpPr txBox="1"/>
          <p:nvPr/>
        </p:nvSpPr>
        <p:spPr>
          <a:xfrm>
            <a:off x="8166240" y="6356520"/>
            <a:ext cx="729720" cy="364680"/>
          </a:xfrm>
          <a:prstGeom prst="rect">
            <a:avLst/>
          </a:prstGeom>
          <a:noFill/>
          <a:ln>
            <a:noFill/>
          </a:ln>
        </p:spPr>
        <p:txBody>
          <a:bodyPr anchor="ctr">
            <a:noAutofit/>
          </a:bodyPr>
          <a:p>
            <a:pPr algn="r">
              <a:lnSpc>
                <a:spcPct val="100000"/>
              </a:lnSpc>
            </a:pPr>
            <a:fld id="{E2940108-A884-473B-9CE4-CBD8EF4A2714}" type="slidenum">
              <a:rPr b="1" lang="en-US" sz="1400" spc="-1" strike="noStrike">
                <a:solidFill>
                  <a:srgbClr val="003860"/>
                </a:solidFill>
                <a:latin typeface="Century Gothic"/>
              </a:rPr>
              <a:t>&lt;number&gt;</a:t>
            </a:fld>
            <a:endParaRPr b="0" lang="en-US" sz="1400" spc="-1" strike="noStrike">
              <a:latin typeface="Times New Roman"/>
            </a:endParaRPr>
          </a:p>
        </p:txBody>
      </p:sp>
      <p:graphicFrame>
        <p:nvGraphicFramePr>
          <p:cNvPr id="1" name="Diagram1"/>
          <p:cNvGraphicFramePr/>
          <p:nvPr>
            <p:extLst>
              <p:ext uri="{D42A27DB-BD31-4B8C-83A1-F6EECF244321}">
                <p14:modId xmlns:p14="http://schemas.microsoft.com/office/powerpoint/2010/main" val="122879094"/>
              </p:ext>
            </p:extLst>
          </p:nvPr>
        </p:nvGraphicFramePr>
        <p:xfrm>
          <a:off x="1600920" y="88560"/>
          <a:ext cx="6095520" cy="40636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12" name="Picture 12" descr=""/>
          <p:cNvPicPr/>
          <p:nvPr/>
        </p:nvPicPr>
        <p:blipFill>
          <a:blip r:embed="rId6"/>
          <a:srcRect l="1899" t="0" r="0" b="896"/>
          <a:stretch/>
        </p:blipFill>
        <p:spPr>
          <a:xfrm>
            <a:off x="1914120" y="3071160"/>
            <a:ext cx="5727600" cy="29448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756720" y="1415880"/>
            <a:ext cx="8248320" cy="5122440"/>
          </a:xfrm>
          <a:prstGeom prst="rect">
            <a:avLst/>
          </a:prstGeom>
          <a:noFill/>
          <a:ln>
            <a:noFill/>
          </a:ln>
        </p:spPr>
        <p:txBody>
          <a:bodyPr>
            <a:noAutofit/>
          </a:bodyPr>
          <a:p>
            <a:pPr marL="171360" indent="-171000" algn="just">
              <a:lnSpc>
                <a:spcPct val="90000"/>
              </a:lnSpc>
              <a:spcBef>
                <a:spcPts val="720"/>
              </a:spcBef>
              <a:buClr>
                <a:srgbClr val="ffc000"/>
              </a:buClr>
              <a:buSzPct val="150000"/>
              <a:buFont typeface="Arial"/>
              <a:buChar char="•"/>
            </a:pPr>
            <a:r>
              <a:rPr b="0" lang="en-US" sz="2400" spc="-1" strike="noStrike">
                <a:solidFill>
                  <a:srgbClr val="000000"/>
                </a:solidFill>
                <a:latin typeface="Segoe UI"/>
              </a:rPr>
              <a:t>Implementing Microcontroller:</a:t>
            </a:r>
            <a:endParaRPr b="0" lang="en-US" sz="2400" spc="-1" strike="noStrike">
              <a:solidFill>
                <a:srgbClr val="000000"/>
              </a:solidFill>
              <a:latin typeface="Segoe UI"/>
            </a:endParaRPr>
          </a:p>
          <a:p>
            <a:pPr lvl="1" marL="514440" indent="-171000" algn="just">
              <a:lnSpc>
                <a:spcPct val="90000"/>
              </a:lnSpc>
              <a:spcBef>
                <a:spcPts val="601"/>
              </a:spcBef>
              <a:buClr>
                <a:srgbClr val="ffc000"/>
              </a:buClr>
              <a:buSzPct val="150000"/>
              <a:buFont typeface="Arial"/>
              <a:buChar char="•"/>
            </a:pPr>
            <a:r>
              <a:rPr b="0" lang="en-US" sz="2000" spc="-1" strike="noStrike">
                <a:solidFill>
                  <a:srgbClr val="0070c0"/>
                </a:solidFill>
                <a:latin typeface="Segoe UI"/>
              </a:rPr>
              <a:t>11.0952 Mhz oscillator with 33pf capacitor configuration.</a:t>
            </a:r>
            <a:endParaRPr b="0" lang="en-US" sz="2000" spc="-1" strike="noStrike">
              <a:solidFill>
                <a:srgbClr val="000000"/>
              </a:solidFill>
              <a:latin typeface="Segoe UI"/>
            </a:endParaRPr>
          </a:p>
          <a:p>
            <a:pPr lvl="1" marL="514440" indent="-171000" algn="just">
              <a:lnSpc>
                <a:spcPct val="90000"/>
              </a:lnSpc>
              <a:spcBef>
                <a:spcPts val="601"/>
              </a:spcBef>
              <a:buClr>
                <a:srgbClr val="ffc000"/>
              </a:buClr>
              <a:buSzPct val="150000"/>
              <a:buFont typeface="Arial"/>
              <a:buChar char="•"/>
            </a:pPr>
            <a:r>
              <a:rPr b="0" lang="en-US" sz="2000" spc="-1" strike="noStrike">
                <a:solidFill>
                  <a:srgbClr val="0070c0"/>
                </a:solidFill>
                <a:latin typeface="Segoe UI"/>
              </a:rPr>
              <a:t>10mF with 10kohm RC circuit.</a:t>
            </a:r>
            <a:endParaRPr b="0" lang="en-US" sz="2000" spc="-1" strike="noStrike">
              <a:solidFill>
                <a:srgbClr val="000000"/>
              </a:solidFill>
              <a:latin typeface="Segoe UI"/>
            </a:endParaRPr>
          </a:p>
          <a:p>
            <a:pPr lvl="1" marL="514440" indent="-171000" algn="just">
              <a:lnSpc>
                <a:spcPct val="90000"/>
              </a:lnSpc>
              <a:spcBef>
                <a:spcPts val="601"/>
              </a:spcBef>
              <a:buClr>
                <a:srgbClr val="ffc000"/>
              </a:buClr>
              <a:buSzPct val="150000"/>
              <a:buFont typeface="Arial"/>
              <a:buChar char="•"/>
            </a:pPr>
            <a:r>
              <a:rPr b="0" lang="en-US" sz="2000" spc="-1" strike="noStrike">
                <a:solidFill>
                  <a:srgbClr val="0070c0"/>
                </a:solidFill>
                <a:latin typeface="Segoe UI"/>
              </a:rPr>
              <a:t>Button for reset.</a:t>
            </a:r>
            <a:endParaRPr b="0" lang="en-US" sz="2000" spc="-1" strike="noStrike">
              <a:solidFill>
                <a:srgbClr val="000000"/>
              </a:solidFill>
              <a:latin typeface="Segoe UI"/>
            </a:endParaRPr>
          </a:p>
          <a:p>
            <a:pPr algn="just">
              <a:spcBef>
                <a:spcPts val="1417"/>
              </a:spcBef>
            </a:pPr>
            <a:endParaRPr b="0" lang="en-US" sz="2000" spc="-1" strike="noStrike">
              <a:solidFill>
                <a:srgbClr val="000000"/>
              </a:solidFill>
              <a:latin typeface="Segoe UI"/>
            </a:endParaRPr>
          </a:p>
        </p:txBody>
      </p:sp>
      <p:sp>
        <p:nvSpPr>
          <p:cNvPr id="214" name="TextShape 2"/>
          <p:cNvSpPr txBox="1"/>
          <p:nvPr/>
        </p:nvSpPr>
        <p:spPr>
          <a:xfrm>
            <a:off x="628560" y="225360"/>
            <a:ext cx="8248320" cy="663120"/>
          </a:xfrm>
          <a:prstGeom prst="rect">
            <a:avLst/>
          </a:prstGeom>
          <a:noFill/>
          <a:ln>
            <a:noFill/>
          </a:ln>
        </p:spPr>
        <p:txBody>
          <a:bodyPr anchor="ctr">
            <a:noAutofit/>
          </a:bodyPr>
          <a:p>
            <a:pPr>
              <a:lnSpc>
                <a:spcPct val="100000"/>
              </a:lnSpc>
            </a:pPr>
            <a:r>
              <a:rPr b="1" lang="en-US" sz="3300" spc="-1" strike="noStrike">
                <a:solidFill>
                  <a:srgbClr val="0070c0"/>
                </a:solidFill>
                <a:latin typeface="Segoe UI"/>
              </a:rPr>
              <a:t>Implementation</a:t>
            </a:r>
            <a:endParaRPr b="0" lang="en-US" sz="3300" spc="-1" strike="noStrike">
              <a:solidFill>
                <a:srgbClr val="000000"/>
              </a:solidFill>
              <a:latin typeface="Century Gothic"/>
            </a:endParaRPr>
          </a:p>
        </p:txBody>
      </p:sp>
      <p:sp>
        <p:nvSpPr>
          <p:cNvPr id="215" name="TextShape 3"/>
          <p:cNvSpPr txBox="1"/>
          <p:nvPr/>
        </p:nvSpPr>
        <p:spPr>
          <a:xfrm>
            <a:off x="628560" y="6356520"/>
            <a:ext cx="1174320" cy="364680"/>
          </a:xfrm>
          <a:prstGeom prst="rect">
            <a:avLst/>
          </a:prstGeom>
          <a:noFill/>
          <a:ln>
            <a:noFill/>
          </a:ln>
        </p:spPr>
        <p:txBody>
          <a:bodyPr anchor="ctr">
            <a:noAutofit/>
          </a:bodyPr>
          <a:p>
            <a:pPr>
              <a:lnSpc>
                <a:spcPct val="100000"/>
              </a:lnSpc>
            </a:pPr>
            <a:fld id="{DF427AAC-40B3-4EF2-BBE5-C1B84181F020}" type="datetime1">
              <a:rPr b="1" lang="en-US" sz="1400" spc="-1" strike="noStrike">
                <a:solidFill>
                  <a:srgbClr val="003860"/>
                </a:solidFill>
                <a:latin typeface="Century Gothic"/>
              </a:rPr>
              <a:t>12/06/2019</a:t>
            </a:fld>
            <a:endParaRPr b="0" lang="en-US" sz="1400" spc="-1" strike="noStrike">
              <a:latin typeface="Times New Roman"/>
            </a:endParaRPr>
          </a:p>
        </p:txBody>
      </p:sp>
      <p:sp>
        <p:nvSpPr>
          <p:cNvPr id="216" name="TextShape 4"/>
          <p:cNvSpPr txBox="1"/>
          <p:nvPr/>
        </p:nvSpPr>
        <p:spPr>
          <a:xfrm>
            <a:off x="8166240" y="6356520"/>
            <a:ext cx="729720" cy="364680"/>
          </a:xfrm>
          <a:prstGeom prst="rect">
            <a:avLst/>
          </a:prstGeom>
          <a:noFill/>
          <a:ln>
            <a:noFill/>
          </a:ln>
        </p:spPr>
        <p:txBody>
          <a:bodyPr anchor="ctr">
            <a:noAutofit/>
          </a:bodyPr>
          <a:p>
            <a:pPr algn="r">
              <a:lnSpc>
                <a:spcPct val="100000"/>
              </a:lnSpc>
            </a:pPr>
            <a:fld id="{7F01CAF9-1834-4F32-ADE9-1C8109C13CE4}" type="slidenum">
              <a:rPr b="1" lang="en-US" sz="1400" spc="-1" strike="noStrike">
                <a:solidFill>
                  <a:srgbClr val="003860"/>
                </a:solidFill>
                <a:latin typeface="Century Gothic"/>
              </a:rPr>
              <a:t>&lt;number&gt;</a:t>
            </a:fld>
            <a:endParaRPr b="0" lang="en-US" sz="1400" spc="-1" strike="noStrike">
              <a:latin typeface="Times New Roman"/>
            </a:endParaRPr>
          </a:p>
        </p:txBody>
      </p:sp>
      <p:pic>
        <p:nvPicPr>
          <p:cNvPr id="217" name="Picture 10" descr="C:\Users\hp\Desktop\new website\mech.in\images\IMG_20191205_165722.jpg"/>
          <p:cNvPicPr/>
          <p:nvPr/>
        </p:nvPicPr>
        <p:blipFill>
          <a:blip r:embed="rId1"/>
          <a:stretch/>
        </p:blipFill>
        <p:spPr>
          <a:xfrm rot="5400000">
            <a:off x="3553920" y="2900880"/>
            <a:ext cx="2200680" cy="3629520"/>
          </a:xfrm>
          <a:prstGeom prst="rect">
            <a:avLst/>
          </a:prstGeom>
          <a:ln cap="sq" w="38160">
            <a:solidFill>
              <a:srgbClr val="000000"/>
            </a:solidFill>
            <a:miter/>
          </a:ln>
          <a:effectLst>
            <a:outerShdw algn="tl" blurRad="50800" dir="2700000" dist="37674" rotWithShape="0">
              <a:srgbClr val="000000">
                <a:alpha val="43000"/>
              </a:srgbClr>
            </a:outerShdw>
          </a:effectLst>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Digital Filter Design - Introduction</Template>
  <TotalTime>295</TotalTime>
  <Application>LibreOffice/6.3.3.2$Windows_X86_64 LibreOffice_project/a64200df03143b798afd1ec74a12ab50359878ed</Application>
  <Words>385</Words>
  <Paragraphs>93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2017-04-17T14:27:46Z</dcterms:created>
  <dc:creator>G P</dc:creator>
  <dc:description/>
  <dc:language>en-US</dc:language>
  <cp:lastModifiedBy/>
  <dcterms:modified xsi:type="dcterms:W3CDTF">2019-12-06T09:28:12Z</dcterms:modified>
  <cp:revision>36</cp:revision>
  <dc:subject/>
  <dc:title>Analog Filter Design (EET3121)  Project on (Project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