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056E-EA92-403C-B773-039CFDDF5A81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E4D-74CE-4817-8D54-2F3444C8F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2692-7686-4624-B95C-1CBF6F35D92D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FFB0-FB26-4F68-82C4-372612B71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772400" cy="936104"/>
          </a:xfrm>
        </p:spPr>
        <p:txBody>
          <a:bodyPr/>
          <a:lstStyle/>
          <a:p>
            <a:r>
              <a:rPr lang="zh-CN" altLang="zh-CN" dirty="0"/>
              <a:t>三元</a:t>
            </a:r>
            <a:r>
              <a:rPr lang="zh-CN" altLang="zh-CN" dirty="0" smtClean="0"/>
              <a:t>式</a:t>
            </a:r>
            <a:r>
              <a:rPr lang="zh-CN" altLang="en-US" dirty="0" smtClean="0"/>
              <a:t>和四元式的对比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1656184" cy="43204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相同</a:t>
            </a:r>
            <a:r>
              <a:rPr lang="zh-CN" altLang="en-US" dirty="0" smtClean="0">
                <a:solidFill>
                  <a:schemeClr val="tx1"/>
                </a:solidFill>
              </a:rPr>
              <a:t>点：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1.</a:t>
            </a:r>
            <a:r>
              <a:rPr lang="zh-CN" altLang="en-US" dirty="0" smtClean="0"/>
              <a:t>对于一个表达式，所出现的三元式和四元式的个数是相同的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对于一个表达式，无论三元式还是四元式都是按照相应表达式的实际顺序出现了。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43711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1.</a:t>
            </a:r>
            <a:r>
              <a:rPr lang="zh-CN" altLang="en-US" dirty="0" smtClean="0"/>
              <a:t>三元式没有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字段，而且不需要临时变量，所以三元式比四元式占用的存储空间少。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在进行代码优化的过程中，如果需要删除或者移动一些运算的位置，这对三元式是困难的，但是对四元式就比较容易，因为有临时变量的存在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不同点：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三元式</a:t>
            </a:r>
            <a:r>
              <a:rPr lang="zh-CN" altLang="en-US" dirty="0" smtClean="0"/>
              <a:t>和间接三元式的对比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687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1.</a:t>
            </a:r>
            <a:r>
              <a:rPr lang="zh-CN" altLang="en-US" dirty="0" smtClean="0"/>
              <a:t>由于间接三元式在执行表中已经出现了依次执行的三元式顺序所以，如果其中相同的三元式则只会出现一次，所以三元式的项数比一般执行表的项数要少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2.</a:t>
            </a:r>
            <a:r>
              <a:rPr lang="zh-CN" altLang="en-US" dirty="0" smtClean="0"/>
              <a:t>当进行代码优化需要挪动运算顺序时，就只要对表进行调整顺序就好了，而不用改动三元式，这样就可以避免改变三元式所引起的麻烦。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260648"/>
            <a:ext cx="7704856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表</a:t>
            </a:r>
            <a:r>
              <a:rPr lang="en-US" altLang="zh-CN" dirty="0" smtClean="0"/>
              <a:t>7.3</a:t>
            </a:r>
            <a:r>
              <a:rPr lang="zh-CN" altLang="en-US" dirty="0" smtClean="0"/>
              <a:t>是为赋值语句生成三地址代码的</a:t>
            </a:r>
            <a:r>
              <a:rPr lang="en-US" altLang="zh-CN" dirty="0" smtClean="0"/>
              <a:t>S-</a:t>
            </a:r>
            <a:r>
              <a:rPr lang="zh-CN" altLang="en-US" dirty="0" smtClean="0"/>
              <a:t>属性文法定义。如给定输入</a:t>
            </a:r>
            <a:r>
              <a:rPr lang="en-US" altLang="zh-CN" dirty="0" smtClean="0"/>
              <a:t>a:=b*-</a:t>
            </a:r>
            <a:r>
              <a:rPr lang="en-US" altLang="zh-CN" dirty="0" err="1" smtClean="0"/>
              <a:t>c+b</a:t>
            </a:r>
            <a:r>
              <a:rPr lang="en-US" altLang="zh-CN" dirty="0" smtClean="0"/>
              <a:t>*-c</a:t>
            </a:r>
            <a:r>
              <a:rPr lang="zh-CN" altLang="en-US" dirty="0" smtClean="0"/>
              <a:t>。非终结符号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有综合属性</a:t>
            </a:r>
            <a:r>
              <a:rPr lang="en-US" altLang="zh-CN" dirty="0" err="1" smtClean="0"/>
              <a:t>S.code</a:t>
            </a:r>
            <a:r>
              <a:rPr lang="zh-CN" altLang="en-US" dirty="0" smtClean="0"/>
              <a:t>，它代表赋值语句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的三地址代码。非终结符号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有如下两个属性：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E.place</a:t>
            </a:r>
            <a:r>
              <a:rPr lang="zh-CN" altLang="en-US" dirty="0" smtClean="0"/>
              <a:t>表示存放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值的名字；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E.code</a:t>
            </a:r>
            <a:r>
              <a:rPr lang="zh-CN" altLang="en-US" dirty="0" smtClean="0"/>
              <a:t>表示对</a:t>
            </a:r>
            <a:r>
              <a:rPr lang="en-US" altLang="zh-CN" dirty="0" smtClean="0"/>
              <a:t>E</a:t>
            </a:r>
            <a:r>
              <a:rPr lang="zh-CN" altLang="en-US" dirty="0" smtClean="0"/>
              <a:t>求值的三地址语句序列。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函数</a:t>
            </a:r>
            <a:r>
              <a:rPr lang="en-US" altLang="zh-CN" dirty="0" err="1" smtClean="0"/>
              <a:t>newtemp</a:t>
            </a:r>
            <a:r>
              <a:rPr lang="zh-CN" altLang="en-US" dirty="0" smtClean="0"/>
              <a:t>的功能是，每次调用它时，将返回一个不同临时变量名字，如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为方便，使用</a:t>
            </a:r>
            <a:r>
              <a:rPr lang="en-US" altLang="zh-CN" dirty="0" smtClean="0"/>
              <a:t>gen(x’:=‘</a:t>
            </a:r>
            <a:r>
              <a:rPr lang="en-US" altLang="zh-CN" dirty="0" err="1" smtClean="0"/>
              <a:t>y’+’z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表示生成三地址语句</a:t>
            </a:r>
            <a:r>
              <a:rPr lang="en-US" altLang="zh-CN" dirty="0" smtClean="0"/>
              <a:t>X:=</a:t>
            </a:r>
            <a:r>
              <a:rPr lang="en-US" altLang="zh-CN" dirty="0" err="1" smtClean="0"/>
              <a:t>y+z</a:t>
            </a:r>
            <a:r>
              <a:rPr lang="zh-CN" altLang="en-US" dirty="0" smtClean="0"/>
              <a:t>。代替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z</a:t>
            </a:r>
            <a:r>
              <a:rPr lang="zh-CN" altLang="en-US" dirty="0" smtClean="0"/>
              <a:t>出现的表达式在传递给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时求值，用单引号括起来的运算符或操作数将保留引号里字面的符号。在实际实现中，三地址语句序列往往是被存放到一个输出文件中，而不是将三地址语句序列置入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属性之中。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表见下页！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260648"/>
            <a:ext cx="5976664" cy="295232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S → id := E    </a:t>
            </a:r>
            <a:r>
              <a:rPr lang="en-US" altLang="zh-CN" sz="2000" b="1" dirty="0" err="1">
                <a:latin typeface="Arial Narrow" pitchFamily="34" charset="0"/>
              </a:rPr>
              <a:t>S.code</a:t>
            </a:r>
            <a:r>
              <a:rPr lang="en-US" altLang="zh-CN" sz="2000" b="1" dirty="0">
                <a:latin typeface="Arial Narrow" pitchFamily="34" charset="0"/>
              </a:rPr>
              <a:t> :=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 || gen( </a:t>
            </a:r>
            <a:r>
              <a:rPr lang="en-US" altLang="zh-CN" sz="2000" b="1" dirty="0" err="1">
                <a:latin typeface="Arial Narrow" pitchFamily="34" charset="0"/>
              </a:rPr>
              <a:t>id.place</a:t>
            </a:r>
            <a:r>
              <a:rPr lang="en-US" altLang="zh-CN" sz="2000" b="1" dirty="0">
                <a:latin typeface="Arial Narrow" pitchFamily="34" charset="0"/>
              </a:rPr>
              <a:t>':='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 )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E →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 + 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 := </a:t>
            </a:r>
            <a:r>
              <a:rPr lang="en-US" altLang="zh-CN" sz="2000" b="1" dirty="0" err="1">
                <a:latin typeface="Arial Narrow" pitchFamily="34" charset="0"/>
              </a:rPr>
              <a:t>newtemp</a:t>
            </a:r>
            <a:r>
              <a:rPr lang="en-US" altLang="zh-CN" sz="2000" b="1" dirty="0">
                <a:latin typeface="Arial Narrow" pitchFamily="34" charset="0"/>
              </a:rPr>
              <a:t>;                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                       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 :=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.code || 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.code ||    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                                         gen(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':='E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.place'+'E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.place)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E →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 * 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 := </a:t>
            </a:r>
            <a:r>
              <a:rPr lang="en-US" altLang="zh-CN" sz="2000" b="1" dirty="0" err="1">
                <a:latin typeface="Arial Narrow" pitchFamily="34" charset="0"/>
              </a:rPr>
              <a:t>newtemp</a:t>
            </a:r>
            <a:r>
              <a:rPr lang="en-US" altLang="zh-CN" sz="2000" b="1" dirty="0">
                <a:latin typeface="Arial Narrow" pitchFamily="34" charset="0"/>
              </a:rPr>
              <a:t>;                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                       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 :=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.code || 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.code ||    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dirty="0">
                <a:latin typeface="Arial Narrow" pitchFamily="34" charset="0"/>
              </a:rPr>
              <a:t>                                         gen(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':='E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.place'*'E</a:t>
            </a:r>
            <a:r>
              <a:rPr lang="en-US" altLang="zh-CN" sz="2000" b="1" baseline="-25000" dirty="0">
                <a:latin typeface="Arial Narrow" pitchFamily="34" charset="0"/>
              </a:rPr>
              <a:t>2</a:t>
            </a:r>
            <a:r>
              <a:rPr lang="en-US" altLang="zh-CN" sz="2000" b="1" dirty="0">
                <a:latin typeface="Arial Narrow" pitchFamily="34" charset="0"/>
              </a:rPr>
              <a:t>.place)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3212976"/>
            <a:ext cx="5976664" cy="2873896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Arial Narrow" pitchFamily="34" charset="0"/>
              </a:rPr>
              <a:t>E → -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     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 := </a:t>
            </a:r>
            <a:r>
              <a:rPr lang="en-US" altLang="zh-CN" sz="2000" b="1" dirty="0" err="1">
                <a:latin typeface="Arial Narrow" pitchFamily="34" charset="0"/>
              </a:rPr>
              <a:t>newtemp</a:t>
            </a:r>
            <a:r>
              <a:rPr lang="en-US" altLang="zh-CN" sz="2000" b="1" dirty="0">
                <a:latin typeface="Arial Narrow" pitchFamily="34" charset="0"/>
              </a:rPr>
              <a:t>;                 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Arial Narrow" pitchFamily="34" charset="0"/>
              </a:rPr>
              <a:t>                       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 :=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.code || gen(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':=0-'E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.place)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Arial Narrow" pitchFamily="34" charset="0"/>
              </a:rPr>
              <a:t>E → (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 )   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:=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.place;  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:= E</a:t>
            </a:r>
            <a:r>
              <a:rPr lang="en-US" altLang="zh-CN" sz="2000" b="1" baseline="-25000" dirty="0">
                <a:latin typeface="Arial Narrow" pitchFamily="34" charset="0"/>
              </a:rPr>
              <a:t>1</a:t>
            </a:r>
            <a:r>
              <a:rPr lang="en-US" altLang="zh-CN" sz="2000" b="1" dirty="0">
                <a:latin typeface="Arial Narrow" pitchFamily="34" charset="0"/>
              </a:rPr>
              <a:t>.code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Arial Narrow" pitchFamily="34" charset="0"/>
              </a:rPr>
              <a:t>E → id        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:= </a:t>
            </a:r>
            <a:r>
              <a:rPr lang="en-US" altLang="zh-CN" sz="2000" b="1" dirty="0" err="1">
                <a:latin typeface="Arial Narrow" pitchFamily="34" charset="0"/>
              </a:rPr>
              <a:t>id.place</a:t>
            </a:r>
            <a:r>
              <a:rPr lang="en-US" altLang="zh-CN" sz="2000" b="1" dirty="0">
                <a:latin typeface="Arial Narrow" pitchFamily="34" charset="0"/>
              </a:rPr>
              <a:t>;   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:= ' '    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Arial Narrow" pitchFamily="34" charset="0"/>
              </a:rPr>
              <a:t>E → num        </a:t>
            </a:r>
            <a:r>
              <a:rPr lang="en-US" altLang="zh-CN" sz="2000" b="1" dirty="0" err="1">
                <a:latin typeface="Arial Narrow" pitchFamily="34" charset="0"/>
              </a:rPr>
              <a:t>E.place</a:t>
            </a:r>
            <a:r>
              <a:rPr lang="en-US" altLang="zh-CN" sz="2000" b="1" dirty="0">
                <a:latin typeface="Arial Narrow" pitchFamily="34" charset="0"/>
              </a:rPr>
              <a:t>:= num.val</a:t>
            </a:r>
            <a:r>
              <a:rPr lang="zh-CN" altLang="en-US" sz="2000" b="1" dirty="0">
                <a:latin typeface="Arial Narrow" pitchFamily="34" charset="0"/>
              </a:rPr>
              <a:t>；</a:t>
            </a:r>
            <a:r>
              <a:rPr lang="en-US" altLang="zh-CN" sz="2000" b="1" dirty="0" err="1">
                <a:latin typeface="Arial Narrow" pitchFamily="34" charset="0"/>
              </a:rPr>
              <a:t>E.code</a:t>
            </a:r>
            <a:r>
              <a:rPr lang="en-US" altLang="zh-CN" sz="2000" b="1" dirty="0">
                <a:latin typeface="Arial Narrow" pitchFamily="34" charset="0"/>
              </a:rPr>
              <a:t>:= ' 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323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三元式和四元式的对比</vt:lpstr>
      <vt:lpstr>三元式和间接三元式的对比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三元式和四元式的对比</dc:title>
  <dc:creator>lenovo</dc:creator>
  <cp:lastModifiedBy>lenovo</cp:lastModifiedBy>
  <cp:revision>4</cp:revision>
  <dcterms:created xsi:type="dcterms:W3CDTF">2018-11-06T10:00:12Z</dcterms:created>
  <dcterms:modified xsi:type="dcterms:W3CDTF">2018-11-06T10:31:21Z</dcterms:modified>
</cp:coreProperties>
</file>