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PT Sans"/>
      <p:regular r:id="rId29"/>
      <p:bold r:id="rId30"/>
      <p:italic r:id="rId31"/>
      <p:boldItalic r:id="rId32"/>
    </p:embeddedFont>
    <p:embeddedFont>
      <p:font typeface="DM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Lato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7.xml"/><Relationship Id="rId33" Type="http://schemas.openxmlformats.org/officeDocument/2006/relationships/font" Target="fonts/DMSans-regular.fntdata"/><Relationship Id="rId10" Type="http://schemas.openxmlformats.org/officeDocument/2006/relationships/slide" Target="slides/slide6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9.xml"/><Relationship Id="rId35" Type="http://schemas.openxmlformats.org/officeDocument/2006/relationships/font" Target="fonts/DMSans-italic.fntdata"/><Relationship Id="rId12" Type="http://schemas.openxmlformats.org/officeDocument/2006/relationships/slide" Target="slides/slide8.xml"/><Relationship Id="rId34" Type="http://schemas.openxmlformats.org/officeDocument/2006/relationships/font" Target="fonts/DM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DM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78aca33ece_1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278aca33ece_1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24259cdd75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24259cdd75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27b785c9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27b785c9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24259cdd75e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24259cdd75e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78bb4117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278bb4117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278aca33ece_1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278aca33ece_1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78aca33ec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78aca33ec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78aca33ece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78aca33ece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78aca33ece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78aca33ece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78aca33ece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78aca33ece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78aca33ece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278aca33ece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278aca33ece_1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278aca33ece_1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4259cdd75e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24259cdd75e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hasCustomPrompt="1" type="title"/>
          </p:nvPr>
        </p:nvSpPr>
        <p:spPr>
          <a:xfrm>
            <a:off x="713225" y="966275"/>
            <a:ext cx="4976700" cy="13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713225" y="2284468"/>
            <a:ext cx="49767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8512650" y="10056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 rot="-5400000">
            <a:off x="7973900" y="246170"/>
            <a:ext cx="2496096" cy="1582356"/>
          </a:xfrm>
          <a:custGeom>
            <a:rect b="b" l="l" r="r" t="t"/>
            <a:pathLst>
              <a:path extrusionOk="0" h="30030" w="47371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8567075" y="80215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8781950" y="14004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8670104" y="4402872"/>
            <a:ext cx="234788" cy="188409"/>
            <a:chOff x="4424582" y="1819850"/>
            <a:chExt cx="98427" cy="78984"/>
          </a:xfrm>
        </p:grpSpPr>
        <p:sp>
          <p:nvSpPr>
            <p:cNvPr id="111" name="Google Shape;111;p13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 rot="-6789333">
            <a:off x="-1733103" y="1956216"/>
            <a:ext cx="2259312" cy="2189763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3"/>
          <p:cNvGrpSpPr/>
          <p:nvPr/>
        </p:nvGrpSpPr>
        <p:grpSpPr>
          <a:xfrm rot="10800000">
            <a:off x="190746" y="3262197"/>
            <a:ext cx="234788" cy="188409"/>
            <a:chOff x="4424582" y="1819850"/>
            <a:chExt cx="98427" cy="78984"/>
          </a:xfrm>
        </p:grpSpPr>
        <p:sp>
          <p:nvSpPr>
            <p:cNvPr id="116" name="Google Shape;116;p13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" type="subTitle"/>
          </p:nvPr>
        </p:nvSpPr>
        <p:spPr>
          <a:xfrm>
            <a:off x="1121725" y="230114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2" type="subTitle"/>
          </p:nvPr>
        </p:nvSpPr>
        <p:spPr>
          <a:xfrm>
            <a:off x="3820996" y="230114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3" type="subTitle"/>
          </p:nvPr>
        </p:nvSpPr>
        <p:spPr>
          <a:xfrm>
            <a:off x="1121725" y="403432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4" type="subTitle"/>
          </p:nvPr>
        </p:nvSpPr>
        <p:spPr>
          <a:xfrm>
            <a:off x="3820996" y="403432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hasCustomPrompt="1" idx="5" type="title"/>
          </p:nvPr>
        </p:nvSpPr>
        <p:spPr>
          <a:xfrm>
            <a:off x="1121725" y="1238726"/>
            <a:ext cx="734700" cy="54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6" type="title"/>
          </p:nvPr>
        </p:nvSpPr>
        <p:spPr>
          <a:xfrm>
            <a:off x="1121725" y="2971389"/>
            <a:ext cx="734700" cy="54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7" type="title"/>
          </p:nvPr>
        </p:nvSpPr>
        <p:spPr>
          <a:xfrm>
            <a:off x="3820996" y="1238726"/>
            <a:ext cx="734700" cy="54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8" type="title"/>
          </p:nvPr>
        </p:nvSpPr>
        <p:spPr>
          <a:xfrm>
            <a:off x="3820996" y="2971389"/>
            <a:ext cx="734700" cy="54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idx="9" type="subTitle"/>
          </p:nvPr>
        </p:nvSpPr>
        <p:spPr>
          <a:xfrm>
            <a:off x="1121725" y="188718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3" type="subTitle"/>
          </p:nvPr>
        </p:nvSpPr>
        <p:spPr>
          <a:xfrm>
            <a:off x="3820996" y="188718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4" type="subTitle"/>
          </p:nvPr>
        </p:nvSpPr>
        <p:spPr>
          <a:xfrm>
            <a:off x="1121725" y="361985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5" type="subTitle"/>
          </p:nvPr>
        </p:nvSpPr>
        <p:spPr>
          <a:xfrm>
            <a:off x="3820996" y="361985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713244" y="3705670"/>
            <a:ext cx="40590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713225" y="893100"/>
            <a:ext cx="4059000" cy="28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304800" y="41447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295247" y="666221"/>
            <a:ext cx="234196" cy="188409"/>
            <a:chOff x="5151797" y="479071"/>
            <a:chExt cx="234196" cy="188409"/>
          </a:xfrm>
        </p:grpSpPr>
        <p:sp>
          <p:nvSpPr>
            <p:cNvPr id="138" name="Google Shape;138;p14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4641350" y="2377375"/>
            <a:ext cx="3790800" cy="8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15"/>
          <p:cNvSpPr txBox="1"/>
          <p:nvPr>
            <p:ph hasCustomPrompt="1" idx="2" type="title"/>
          </p:nvPr>
        </p:nvSpPr>
        <p:spPr>
          <a:xfrm>
            <a:off x="6780125" y="1422091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4641350" y="3314902"/>
            <a:ext cx="3790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8587325" y="395705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rot="6171912">
            <a:off x="-1505705" y="2211863"/>
            <a:ext cx="2259353" cy="2189802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rot="-714313">
            <a:off x="8428959" y="157401"/>
            <a:ext cx="2230273" cy="1980546"/>
          </a:xfrm>
          <a:custGeom>
            <a:rect b="b" l="l" r="r" t="t"/>
            <a:pathLst>
              <a:path extrusionOk="0" h="30859" w="3475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16"/>
          <p:cNvGrpSpPr/>
          <p:nvPr/>
        </p:nvGrpSpPr>
        <p:grpSpPr>
          <a:xfrm>
            <a:off x="8704040" y="1638900"/>
            <a:ext cx="360758" cy="258297"/>
            <a:chOff x="4992850" y="4345375"/>
            <a:chExt cx="607336" cy="638400"/>
          </a:xfrm>
        </p:grpSpPr>
        <p:sp>
          <p:nvSpPr>
            <p:cNvPr id="153" name="Google Shape;153;p1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6"/>
          <p:cNvSpPr/>
          <p:nvPr/>
        </p:nvSpPr>
        <p:spPr>
          <a:xfrm>
            <a:off x="203650" y="14228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16"/>
          <p:cNvGrpSpPr/>
          <p:nvPr/>
        </p:nvGrpSpPr>
        <p:grpSpPr>
          <a:xfrm>
            <a:off x="315272" y="2270471"/>
            <a:ext cx="234196" cy="188409"/>
            <a:chOff x="5151797" y="479071"/>
            <a:chExt cx="234196" cy="188409"/>
          </a:xfrm>
        </p:grpSpPr>
        <p:sp>
          <p:nvSpPr>
            <p:cNvPr id="157" name="Google Shape;157;p16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6"/>
          <p:cNvSpPr/>
          <p:nvPr/>
        </p:nvSpPr>
        <p:spPr>
          <a:xfrm>
            <a:off x="166600" y="39303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1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 rot="-1442292">
            <a:off x="-1773956" y="1176021"/>
            <a:ext cx="2259372" cy="2189821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 rot="-360521">
            <a:off x="8538329" y="2293726"/>
            <a:ext cx="1649783" cy="2063573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7"/>
          <p:cNvGrpSpPr/>
          <p:nvPr/>
        </p:nvGrpSpPr>
        <p:grpSpPr>
          <a:xfrm>
            <a:off x="8499415" y="4380125"/>
            <a:ext cx="360758" cy="258297"/>
            <a:chOff x="4992850" y="4345375"/>
            <a:chExt cx="607336" cy="638400"/>
          </a:xfrm>
        </p:grpSpPr>
        <p:sp>
          <p:nvSpPr>
            <p:cNvPr id="168" name="Google Shape;168;p17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7"/>
          <p:cNvSpPr/>
          <p:nvPr/>
        </p:nvSpPr>
        <p:spPr>
          <a:xfrm>
            <a:off x="185425" y="23203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7"/>
          <p:cNvGrpSpPr/>
          <p:nvPr/>
        </p:nvGrpSpPr>
        <p:grpSpPr>
          <a:xfrm>
            <a:off x="175872" y="1344171"/>
            <a:ext cx="234196" cy="188409"/>
            <a:chOff x="5151797" y="479071"/>
            <a:chExt cx="234196" cy="188409"/>
          </a:xfrm>
        </p:grpSpPr>
        <p:sp>
          <p:nvSpPr>
            <p:cNvPr id="172" name="Google Shape;172;p17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17"/>
          <p:cNvGrpSpPr/>
          <p:nvPr/>
        </p:nvGrpSpPr>
        <p:grpSpPr>
          <a:xfrm>
            <a:off x="8060129" y="256622"/>
            <a:ext cx="234788" cy="188409"/>
            <a:chOff x="6428979" y="917397"/>
            <a:chExt cx="234788" cy="188409"/>
          </a:xfrm>
        </p:grpSpPr>
        <p:sp>
          <p:nvSpPr>
            <p:cNvPr id="175" name="Google Shape;175;p17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7"/>
          <p:cNvSpPr/>
          <p:nvPr/>
        </p:nvSpPr>
        <p:spPr>
          <a:xfrm>
            <a:off x="8763375" y="27425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 rot="-3555120">
            <a:off x="8386891" y="372220"/>
            <a:ext cx="1858693" cy="1745210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168465" y="2165325"/>
            <a:ext cx="360758" cy="258297"/>
            <a:chOff x="4992850" y="4345375"/>
            <a:chExt cx="607336" cy="638400"/>
          </a:xfrm>
        </p:grpSpPr>
        <p:sp>
          <p:nvSpPr>
            <p:cNvPr id="182" name="Google Shape;182;p1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8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18"/>
          <p:cNvGrpSpPr/>
          <p:nvPr/>
        </p:nvGrpSpPr>
        <p:grpSpPr>
          <a:xfrm>
            <a:off x="8774879" y="1616797"/>
            <a:ext cx="234788" cy="188409"/>
            <a:chOff x="6428979" y="917397"/>
            <a:chExt cx="234788" cy="188409"/>
          </a:xfrm>
        </p:grpSpPr>
        <p:sp>
          <p:nvSpPr>
            <p:cNvPr id="186" name="Google Shape;186;p18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8"/>
          <p:cNvSpPr/>
          <p:nvPr/>
        </p:nvSpPr>
        <p:spPr>
          <a:xfrm>
            <a:off x="-1459469" y="3672639"/>
            <a:ext cx="2394769" cy="1973794"/>
          </a:xfrm>
          <a:custGeom>
            <a:rect b="b" l="l" r="r" t="t"/>
            <a:pathLst>
              <a:path extrusionOk="0" h="35085" w="42568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935300" y="1193100"/>
            <a:ext cx="3519600" cy="16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8"/>
          <p:cNvSpPr txBox="1"/>
          <p:nvPr>
            <p:ph idx="1" type="subTitle"/>
          </p:nvPr>
        </p:nvSpPr>
        <p:spPr>
          <a:xfrm>
            <a:off x="935300" y="2794716"/>
            <a:ext cx="3519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8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1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/>
          <p:nvPr/>
        </p:nvSpPr>
        <p:spPr>
          <a:xfrm rot="-5400000">
            <a:off x="7973900" y="246170"/>
            <a:ext cx="2496096" cy="1582356"/>
          </a:xfrm>
          <a:custGeom>
            <a:rect b="b" l="l" r="r" t="t"/>
            <a:pathLst>
              <a:path extrusionOk="0" h="30030" w="47371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 txBox="1"/>
          <p:nvPr>
            <p:ph type="title"/>
          </p:nvPr>
        </p:nvSpPr>
        <p:spPr>
          <a:xfrm>
            <a:off x="932688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1" type="subTitle"/>
          </p:nvPr>
        </p:nvSpPr>
        <p:spPr>
          <a:xfrm>
            <a:off x="932688" y="2669243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8567075" y="80215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8781950" y="14004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8670104" y="4402872"/>
            <a:ext cx="234788" cy="188409"/>
            <a:chOff x="4424582" y="1819850"/>
            <a:chExt cx="98427" cy="78984"/>
          </a:xfrm>
        </p:grpSpPr>
        <p:sp>
          <p:nvSpPr>
            <p:cNvPr id="202" name="Google Shape;202;p19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9"/>
          <p:cNvSpPr/>
          <p:nvPr/>
        </p:nvSpPr>
        <p:spPr>
          <a:xfrm rot="-6789333">
            <a:off x="-1733103" y="2480416"/>
            <a:ext cx="2259312" cy="2189763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9"/>
          <p:cNvGrpSpPr/>
          <p:nvPr/>
        </p:nvGrpSpPr>
        <p:grpSpPr>
          <a:xfrm rot="10800000">
            <a:off x="190746" y="3786397"/>
            <a:ext cx="234788" cy="188409"/>
            <a:chOff x="4424582" y="1819850"/>
            <a:chExt cx="98427" cy="78984"/>
          </a:xfrm>
        </p:grpSpPr>
        <p:sp>
          <p:nvSpPr>
            <p:cNvPr id="206" name="Google Shape;206;p19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/>
          <p:nvPr/>
        </p:nvSpPr>
        <p:spPr>
          <a:xfrm>
            <a:off x="7976781" y="2695589"/>
            <a:ext cx="2394769" cy="1973794"/>
          </a:xfrm>
          <a:custGeom>
            <a:rect b="b" l="l" r="r" t="t"/>
            <a:pathLst>
              <a:path extrusionOk="0" h="35085" w="42568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112114" y="770884"/>
            <a:ext cx="815928" cy="1020576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585515" y="3621775"/>
            <a:ext cx="360758" cy="258297"/>
            <a:chOff x="4992850" y="4345375"/>
            <a:chExt cx="607336" cy="638400"/>
          </a:xfrm>
        </p:grpSpPr>
        <p:sp>
          <p:nvSpPr>
            <p:cNvPr id="213" name="Google Shape;213;p20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67550" y="11058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 txBox="1"/>
          <p:nvPr>
            <p:ph type="title"/>
          </p:nvPr>
        </p:nvSpPr>
        <p:spPr>
          <a:xfrm>
            <a:off x="4412838" y="1795575"/>
            <a:ext cx="35934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1" type="subTitle"/>
          </p:nvPr>
        </p:nvSpPr>
        <p:spPr>
          <a:xfrm>
            <a:off x="4413013" y="2432218"/>
            <a:ext cx="35934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0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4923497" y="281246"/>
            <a:ext cx="234196" cy="188409"/>
            <a:chOff x="3889166" y="1636096"/>
            <a:chExt cx="98179" cy="78984"/>
          </a:xfrm>
        </p:grpSpPr>
        <p:sp>
          <p:nvSpPr>
            <p:cNvPr id="20" name="Google Shape;20;p3"/>
            <p:cNvSpPr/>
            <p:nvPr/>
          </p:nvSpPr>
          <p:spPr>
            <a:xfrm>
              <a:off x="3889166" y="1636096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3935114" y="1636096"/>
              <a:ext cx="52230" cy="78984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3"/>
          <p:cNvGrpSpPr/>
          <p:nvPr/>
        </p:nvGrpSpPr>
        <p:grpSpPr>
          <a:xfrm>
            <a:off x="8670104" y="3863122"/>
            <a:ext cx="234788" cy="188409"/>
            <a:chOff x="4424582" y="1819850"/>
            <a:chExt cx="98427" cy="78984"/>
          </a:xfrm>
        </p:grpSpPr>
        <p:sp>
          <p:nvSpPr>
            <p:cNvPr id="23" name="Google Shape;23;p3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/>
          <p:nvPr/>
        </p:nvSpPr>
        <p:spPr>
          <a:xfrm rot="4509842">
            <a:off x="-698209" y="3502619"/>
            <a:ext cx="2394790" cy="1973811"/>
          </a:xfrm>
          <a:custGeom>
            <a:rect b="b" l="l" r="r" t="t"/>
            <a:pathLst>
              <a:path extrusionOk="0" h="35085" w="42568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 txBox="1"/>
          <p:nvPr>
            <p:ph type="title"/>
          </p:nvPr>
        </p:nvSpPr>
        <p:spPr>
          <a:xfrm>
            <a:off x="1637988" y="1830263"/>
            <a:ext cx="3597900" cy="67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" type="subTitle"/>
          </p:nvPr>
        </p:nvSpPr>
        <p:spPr>
          <a:xfrm>
            <a:off x="1637988" y="2468654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 rot="-3555120">
            <a:off x="8386891" y="372220"/>
            <a:ext cx="1858693" cy="1745210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1"/>
          <p:cNvGrpSpPr/>
          <p:nvPr/>
        </p:nvGrpSpPr>
        <p:grpSpPr>
          <a:xfrm>
            <a:off x="239090" y="4005475"/>
            <a:ext cx="360758" cy="258297"/>
            <a:chOff x="4992850" y="4345375"/>
            <a:chExt cx="607336" cy="638400"/>
          </a:xfrm>
        </p:grpSpPr>
        <p:sp>
          <p:nvSpPr>
            <p:cNvPr id="227" name="Google Shape;227;p2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1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21"/>
          <p:cNvGrpSpPr/>
          <p:nvPr/>
        </p:nvGrpSpPr>
        <p:grpSpPr>
          <a:xfrm>
            <a:off x="8670104" y="1402472"/>
            <a:ext cx="234788" cy="188409"/>
            <a:chOff x="6428979" y="917397"/>
            <a:chExt cx="234788" cy="188409"/>
          </a:xfrm>
        </p:grpSpPr>
        <p:sp>
          <p:nvSpPr>
            <p:cNvPr id="231" name="Google Shape;231;p21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 rot="-8783500">
            <a:off x="-1711200" y="2823504"/>
            <a:ext cx="2192222" cy="2124738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 rot="-269544">
            <a:off x="8547278" y="608197"/>
            <a:ext cx="1490595" cy="1864480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2"/>
          <p:cNvGrpSpPr/>
          <p:nvPr/>
        </p:nvGrpSpPr>
        <p:grpSpPr>
          <a:xfrm>
            <a:off x="121190" y="3817225"/>
            <a:ext cx="360758" cy="258297"/>
            <a:chOff x="4992850" y="4345375"/>
            <a:chExt cx="607336" cy="638400"/>
          </a:xfrm>
        </p:grpSpPr>
        <p:sp>
          <p:nvSpPr>
            <p:cNvPr id="239" name="Google Shape;239;p22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22"/>
          <p:cNvSpPr/>
          <p:nvPr/>
        </p:nvSpPr>
        <p:spPr>
          <a:xfrm>
            <a:off x="8782200" y="10177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>
            <a:off x="88447" y="2171796"/>
            <a:ext cx="234196" cy="188409"/>
            <a:chOff x="5151797" y="479071"/>
            <a:chExt cx="234196" cy="188409"/>
          </a:xfrm>
        </p:grpSpPr>
        <p:sp>
          <p:nvSpPr>
            <p:cNvPr id="243" name="Google Shape;243;p22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22"/>
          <p:cNvGrpSpPr/>
          <p:nvPr/>
        </p:nvGrpSpPr>
        <p:grpSpPr>
          <a:xfrm>
            <a:off x="382104" y="2477547"/>
            <a:ext cx="234788" cy="188409"/>
            <a:chOff x="6428979" y="917397"/>
            <a:chExt cx="234788" cy="188409"/>
          </a:xfrm>
        </p:grpSpPr>
        <p:sp>
          <p:nvSpPr>
            <p:cNvPr id="246" name="Google Shape;246;p22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2"/>
          <p:cNvSpPr/>
          <p:nvPr/>
        </p:nvSpPr>
        <p:spPr>
          <a:xfrm>
            <a:off x="8187350" y="2943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0" name="Google Shape;250;p22"/>
          <p:cNvSpPr txBox="1"/>
          <p:nvPr>
            <p:ph idx="1" type="body"/>
          </p:nvPr>
        </p:nvSpPr>
        <p:spPr>
          <a:xfrm>
            <a:off x="720000" y="1215750"/>
            <a:ext cx="3852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51" name="Google Shape;251;p22"/>
          <p:cNvSpPr txBox="1"/>
          <p:nvPr>
            <p:ph idx="2" type="body"/>
          </p:nvPr>
        </p:nvSpPr>
        <p:spPr>
          <a:xfrm>
            <a:off x="4572000" y="1215750"/>
            <a:ext cx="3852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52" name="Google Shape;25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/>
          <p:nvPr/>
        </p:nvSpPr>
        <p:spPr>
          <a:xfrm>
            <a:off x="-1190814" y="-484857"/>
            <a:ext cx="1944724" cy="2432477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 rot="-3555149">
            <a:off x="8293717" y="3656862"/>
            <a:ext cx="2410819" cy="2263625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23"/>
          <p:cNvGrpSpPr/>
          <p:nvPr/>
        </p:nvGrpSpPr>
        <p:grpSpPr>
          <a:xfrm>
            <a:off x="8543915" y="4363775"/>
            <a:ext cx="360758" cy="258297"/>
            <a:chOff x="4992850" y="4345375"/>
            <a:chExt cx="607336" cy="638400"/>
          </a:xfrm>
        </p:grpSpPr>
        <p:sp>
          <p:nvSpPr>
            <p:cNvPr id="257" name="Google Shape;257;p2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3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23"/>
          <p:cNvGrpSpPr/>
          <p:nvPr/>
        </p:nvGrpSpPr>
        <p:grpSpPr>
          <a:xfrm>
            <a:off x="250497" y="2032371"/>
            <a:ext cx="234196" cy="188409"/>
            <a:chOff x="7827572" y="1634046"/>
            <a:chExt cx="234196" cy="188409"/>
          </a:xfrm>
        </p:grpSpPr>
        <p:sp>
          <p:nvSpPr>
            <p:cNvPr id="261" name="Google Shape;261;p23"/>
            <p:cNvSpPr/>
            <p:nvPr/>
          </p:nvSpPr>
          <p:spPr>
            <a:xfrm>
              <a:off x="7827572" y="1634046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7937177" y="1634046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3"/>
          <p:cNvGrpSpPr/>
          <p:nvPr/>
        </p:nvGrpSpPr>
        <p:grpSpPr>
          <a:xfrm>
            <a:off x="8606904" y="3353147"/>
            <a:ext cx="234788" cy="188409"/>
            <a:chOff x="9104754" y="2072372"/>
            <a:chExt cx="234788" cy="188409"/>
          </a:xfrm>
        </p:grpSpPr>
        <p:sp>
          <p:nvSpPr>
            <p:cNvPr id="264" name="Google Shape;264;p23"/>
            <p:cNvSpPr/>
            <p:nvPr/>
          </p:nvSpPr>
          <p:spPr>
            <a:xfrm>
              <a:off x="9214275" y="2072372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9104754" y="2072372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3"/>
          <p:cNvSpPr/>
          <p:nvPr/>
        </p:nvSpPr>
        <p:spPr>
          <a:xfrm>
            <a:off x="223000" y="7101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8" name="Google Shape;268;p23"/>
          <p:cNvSpPr txBox="1"/>
          <p:nvPr>
            <p:ph idx="1" type="subTitle"/>
          </p:nvPr>
        </p:nvSpPr>
        <p:spPr>
          <a:xfrm>
            <a:off x="4691954" y="3284752"/>
            <a:ext cx="3612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3"/>
          <p:cNvSpPr txBox="1"/>
          <p:nvPr>
            <p:ph idx="2" type="subTitle"/>
          </p:nvPr>
        </p:nvSpPr>
        <p:spPr>
          <a:xfrm>
            <a:off x="839975" y="3284752"/>
            <a:ext cx="3612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3"/>
          <p:cNvSpPr txBox="1"/>
          <p:nvPr>
            <p:ph idx="3" type="subTitle"/>
          </p:nvPr>
        </p:nvSpPr>
        <p:spPr>
          <a:xfrm>
            <a:off x="839975" y="2342450"/>
            <a:ext cx="3612000" cy="10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1" name="Google Shape;271;p23"/>
          <p:cNvSpPr txBox="1"/>
          <p:nvPr>
            <p:ph idx="4" type="subTitle"/>
          </p:nvPr>
        </p:nvSpPr>
        <p:spPr>
          <a:xfrm>
            <a:off x="4691972" y="2342450"/>
            <a:ext cx="3612000" cy="10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2" name="Google Shape;272;p2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/>
          <p:nvPr/>
        </p:nvSpPr>
        <p:spPr>
          <a:xfrm>
            <a:off x="-690854" y="831214"/>
            <a:ext cx="1404077" cy="1318319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8063173" y="3965293"/>
            <a:ext cx="1518102" cy="1898839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224750" y="141877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24"/>
          <p:cNvGrpSpPr/>
          <p:nvPr/>
        </p:nvGrpSpPr>
        <p:grpSpPr>
          <a:xfrm>
            <a:off x="7828972" y="294071"/>
            <a:ext cx="234196" cy="188409"/>
            <a:chOff x="3889166" y="1636096"/>
            <a:chExt cx="98179" cy="78984"/>
          </a:xfrm>
        </p:grpSpPr>
        <p:sp>
          <p:nvSpPr>
            <p:cNvPr id="279" name="Google Shape;279;p24"/>
            <p:cNvSpPr/>
            <p:nvPr/>
          </p:nvSpPr>
          <p:spPr>
            <a:xfrm>
              <a:off x="3889166" y="1636096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3935114" y="1636096"/>
              <a:ext cx="52230" cy="78984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24"/>
          <p:cNvGrpSpPr/>
          <p:nvPr/>
        </p:nvGrpSpPr>
        <p:grpSpPr>
          <a:xfrm>
            <a:off x="8246852" y="4332212"/>
            <a:ext cx="367931" cy="258169"/>
            <a:chOff x="4992850" y="4345375"/>
            <a:chExt cx="619413" cy="638400"/>
          </a:xfrm>
        </p:grpSpPr>
        <p:sp>
          <p:nvSpPr>
            <p:cNvPr id="282" name="Google Shape;282;p2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24"/>
          <p:cNvGrpSpPr/>
          <p:nvPr/>
        </p:nvGrpSpPr>
        <p:grpSpPr>
          <a:xfrm>
            <a:off x="8746054" y="957297"/>
            <a:ext cx="234788" cy="188409"/>
            <a:chOff x="4424582" y="1819850"/>
            <a:chExt cx="98427" cy="78984"/>
          </a:xfrm>
        </p:grpSpPr>
        <p:sp>
          <p:nvSpPr>
            <p:cNvPr id="285" name="Google Shape;285;p24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8" name="Google Shape;288;p24"/>
          <p:cNvSpPr txBox="1"/>
          <p:nvPr>
            <p:ph idx="1" type="subTitle"/>
          </p:nvPr>
        </p:nvSpPr>
        <p:spPr>
          <a:xfrm>
            <a:off x="4832078" y="1789575"/>
            <a:ext cx="3254100" cy="19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4"/>
          <p:cNvSpPr txBox="1"/>
          <p:nvPr>
            <p:ph idx="2" type="subTitle"/>
          </p:nvPr>
        </p:nvSpPr>
        <p:spPr>
          <a:xfrm>
            <a:off x="1057900" y="1789575"/>
            <a:ext cx="3254100" cy="19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 rot="5655372">
            <a:off x="-2129157" y="3022453"/>
            <a:ext cx="3864815" cy="3745843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 rot="-3917262">
            <a:off x="7631540" y="-1432759"/>
            <a:ext cx="3352710" cy="2977303"/>
          </a:xfrm>
          <a:custGeom>
            <a:rect b="b" l="l" r="r" t="t"/>
            <a:pathLst>
              <a:path extrusionOk="0" h="30859" w="3475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124215" y="3908450"/>
            <a:ext cx="360758" cy="258297"/>
            <a:chOff x="4992850" y="4345375"/>
            <a:chExt cx="607336" cy="638400"/>
          </a:xfrm>
        </p:grpSpPr>
        <p:sp>
          <p:nvSpPr>
            <p:cNvPr id="297" name="Google Shape;297;p2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25"/>
          <p:cNvSpPr/>
          <p:nvPr/>
        </p:nvSpPr>
        <p:spPr>
          <a:xfrm>
            <a:off x="424525" y="297107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25"/>
          <p:cNvGrpSpPr/>
          <p:nvPr/>
        </p:nvGrpSpPr>
        <p:grpSpPr>
          <a:xfrm>
            <a:off x="8546697" y="4473421"/>
            <a:ext cx="234196" cy="188409"/>
            <a:chOff x="5151797" y="479071"/>
            <a:chExt cx="234196" cy="188409"/>
          </a:xfrm>
        </p:grpSpPr>
        <p:sp>
          <p:nvSpPr>
            <p:cNvPr id="301" name="Google Shape;301;p25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5"/>
          <p:cNvGrpSpPr/>
          <p:nvPr/>
        </p:nvGrpSpPr>
        <p:grpSpPr>
          <a:xfrm>
            <a:off x="8573904" y="256622"/>
            <a:ext cx="234788" cy="188409"/>
            <a:chOff x="6428979" y="917397"/>
            <a:chExt cx="234788" cy="188409"/>
          </a:xfrm>
        </p:grpSpPr>
        <p:sp>
          <p:nvSpPr>
            <p:cNvPr id="304" name="Google Shape;304;p25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5"/>
          <p:cNvSpPr/>
          <p:nvPr/>
        </p:nvSpPr>
        <p:spPr>
          <a:xfrm>
            <a:off x="8546700" y="17894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8" name="Google Shape;308;p25"/>
          <p:cNvSpPr txBox="1"/>
          <p:nvPr>
            <p:ph idx="1" type="subTitle"/>
          </p:nvPr>
        </p:nvSpPr>
        <p:spPr>
          <a:xfrm>
            <a:off x="937625" y="2511574"/>
            <a:ext cx="21753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5"/>
          <p:cNvSpPr txBox="1"/>
          <p:nvPr>
            <p:ph idx="2" type="subTitle"/>
          </p:nvPr>
        </p:nvSpPr>
        <p:spPr>
          <a:xfrm>
            <a:off x="3484347" y="2511574"/>
            <a:ext cx="21753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5"/>
          <p:cNvSpPr txBox="1"/>
          <p:nvPr>
            <p:ph idx="3" type="subTitle"/>
          </p:nvPr>
        </p:nvSpPr>
        <p:spPr>
          <a:xfrm>
            <a:off x="6031075" y="2511574"/>
            <a:ext cx="21753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5"/>
          <p:cNvSpPr txBox="1"/>
          <p:nvPr>
            <p:ph idx="4" type="subTitle"/>
          </p:nvPr>
        </p:nvSpPr>
        <p:spPr>
          <a:xfrm>
            <a:off x="937625" y="2037322"/>
            <a:ext cx="21753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25"/>
          <p:cNvSpPr txBox="1"/>
          <p:nvPr>
            <p:ph idx="5" type="subTitle"/>
          </p:nvPr>
        </p:nvSpPr>
        <p:spPr>
          <a:xfrm>
            <a:off x="3484350" y="2037322"/>
            <a:ext cx="21753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25"/>
          <p:cNvSpPr txBox="1"/>
          <p:nvPr>
            <p:ph idx="6" type="subTitle"/>
          </p:nvPr>
        </p:nvSpPr>
        <p:spPr>
          <a:xfrm>
            <a:off x="6031075" y="2037322"/>
            <a:ext cx="21753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/>
          <p:nvPr/>
        </p:nvSpPr>
        <p:spPr>
          <a:xfrm>
            <a:off x="8479425" y="230120"/>
            <a:ext cx="2496096" cy="1582356"/>
          </a:xfrm>
          <a:custGeom>
            <a:rect b="b" l="l" r="r" t="t"/>
            <a:pathLst>
              <a:path extrusionOk="0" h="30030" w="47371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 rot="-3555177">
            <a:off x="-1456144" y="2911698"/>
            <a:ext cx="2122762" cy="1993144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>
            <a:off x="167265" y="3779125"/>
            <a:ext cx="360758" cy="258297"/>
            <a:chOff x="4992850" y="4345375"/>
            <a:chExt cx="607336" cy="638400"/>
          </a:xfrm>
        </p:grpSpPr>
        <p:sp>
          <p:nvSpPr>
            <p:cNvPr id="319" name="Google Shape;319;p2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6"/>
          <p:cNvSpPr/>
          <p:nvPr/>
        </p:nvSpPr>
        <p:spPr>
          <a:xfrm>
            <a:off x="8479425" y="5395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>
            <a:off x="485797" y="4603996"/>
            <a:ext cx="234196" cy="188409"/>
            <a:chOff x="5151797" y="479071"/>
            <a:chExt cx="234196" cy="188409"/>
          </a:xfrm>
        </p:grpSpPr>
        <p:sp>
          <p:nvSpPr>
            <p:cNvPr id="323" name="Google Shape;323;p26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6"/>
          <p:cNvGrpSpPr/>
          <p:nvPr/>
        </p:nvGrpSpPr>
        <p:grpSpPr>
          <a:xfrm>
            <a:off x="8595429" y="3449772"/>
            <a:ext cx="234788" cy="188409"/>
            <a:chOff x="6428979" y="917397"/>
            <a:chExt cx="234788" cy="188409"/>
          </a:xfrm>
        </p:grpSpPr>
        <p:sp>
          <p:nvSpPr>
            <p:cNvPr id="326" name="Google Shape;326;p26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26"/>
          <p:cNvSpPr/>
          <p:nvPr/>
        </p:nvSpPr>
        <p:spPr>
          <a:xfrm>
            <a:off x="8652025" y="123140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0" name="Google Shape;330;p26"/>
          <p:cNvSpPr txBox="1"/>
          <p:nvPr>
            <p:ph idx="1" type="subTitle"/>
          </p:nvPr>
        </p:nvSpPr>
        <p:spPr>
          <a:xfrm>
            <a:off x="1618875" y="1926977"/>
            <a:ext cx="2373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6"/>
          <p:cNvSpPr txBox="1"/>
          <p:nvPr>
            <p:ph idx="2" type="subTitle"/>
          </p:nvPr>
        </p:nvSpPr>
        <p:spPr>
          <a:xfrm>
            <a:off x="5152013" y="1926977"/>
            <a:ext cx="2373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6"/>
          <p:cNvSpPr txBox="1"/>
          <p:nvPr>
            <p:ph idx="3" type="subTitle"/>
          </p:nvPr>
        </p:nvSpPr>
        <p:spPr>
          <a:xfrm>
            <a:off x="1618875" y="3569852"/>
            <a:ext cx="2373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6"/>
          <p:cNvSpPr txBox="1"/>
          <p:nvPr>
            <p:ph idx="4" type="subTitle"/>
          </p:nvPr>
        </p:nvSpPr>
        <p:spPr>
          <a:xfrm>
            <a:off x="5152013" y="3569852"/>
            <a:ext cx="2373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6"/>
          <p:cNvSpPr txBox="1"/>
          <p:nvPr>
            <p:ph idx="5" type="subTitle"/>
          </p:nvPr>
        </p:nvSpPr>
        <p:spPr>
          <a:xfrm>
            <a:off x="1618875" y="1489700"/>
            <a:ext cx="2373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5" name="Google Shape;335;p26"/>
          <p:cNvSpPr txBox="1"/>
          <p:nvPr>
            <p:ph idx="6" type="subTitle"/>
          </p:nvPr>
        </p:nvSpPr>
        <p:spPr>
          <a:xfrm>
            <a:off x="1618875" y="3132675"/>
            <a:ext cx="2373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6" name="Google Shape;336;p26"/>
          <p:cNvSpPr txBox="1"/>
          <p:nvPr>
            <p:ph idx="7" type="subTitle"/>
          </p:nvPr>
        </p:nvSpPr>
        <p:spPr>
          <a:xfrm>
            <a:off x="5152008" y="1489700"/>
            <a:ext cx="2373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6"/>
          <p:cNvSpPr txBox="1"/>
          <p:nvPr>
            <p:ph idx="8" type="subTitle"/>
          </p:nvPr>
        </p:nvSpPr>
        <p:spPr>
          <a:xfrm>
            <a:off x="5152008" y="3132675"/>
            <a:ext cx="2373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/>
          <p:nvPr/>
        </p:nvSpPr>
        <p:spPr>
          <a:xfrm>
            <a:off x="8432226" y="-375650"/>
            <a:ext cx="1395293" cy="1745295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 rot="-3555079">
            <a:off x="-738071" y="2310738"/>
            <a:ext cx="1257907" cy="1181115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788054" y="1644572"/>
            <a:ext cx="234788" cy="188409"/>
            <a:chOff x="6428979" y="917397"/>
            <a:chExt cx="234788" cy="188409"/>
          </a:xfrm>
        </p:grpSpPr>
        <p:sp>
          <p:nvSpPr>
            <p:cNvPr id="344" name="Google Shape;344;p27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7"/>
          <p:cNvSpPr/>
          <p:nvPr/>
        </p:nvSpPr>
        <p:spPr>
          <a:xfrm>
            <a:off x="8760850" y="8541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81150" y="2708188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27"/>
          <p:cNvSpPr txBox="1"/>
          <p:nvPr>
            <p:ph idx="1" type="subTitle"/>
          </p:nvPr>
        </p:nvSpPr>
        <p:spPr>
          <a:xfrm>
            <a:off x="1618113" y="1561615"/>
            <a:ext cx="404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7"/>
          <p:cNvSpPr txBox="1"/>
          <p:nvPr>
            <p:ph idx="2" type="subTitle"/>
          </p:nvPr>
        </p:nvSpPr>
        <p:spPr>
          <a:xfrm>
            <a:off x="1618120" y="2458540"/>
            <a:ext cx="404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27"/>
          <p:cNvSpPr txBox="1"/>
          <p:nvPr>
            <p:ph idx="3" type="subTitle"/>
          </p:nvPr>
        </p:nvSpPr>
        <p:spPr>
          <a:xfrm>
            <a:off x="1618113" y="3355465"/>
            <a:ext cx="404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7"/>
          <p:cNvSpPr txBox="1"/>
          <p:nvPr>
            <p:ph idx="4" type="subTitle"/>
          </p:nvPr>
        </p:nvSpPr>
        <p:spPr>
          <a:xfrm>
            <a:off x="1618120" y="4252390"/>
            <a:ext cx="404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7"/>
          <p:cNvSpPr txBox="1"/>
          <p:nvPr>
            <p:ph idx="5" type="subTitle"/>
          </p:nvPr>
        </p:nvSpPr>
        <p:spPr>
          <a:xfrm>
            <a:off x="1618113" y="1317250"/>
            <a:ext cx="4040700" cy="3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4" name="Google Shape;354;p27"/>
          <p:cNvSpPr txBox="1"/>
          <p:nvPr>
            <p:ph idx="6" type="subTitle"/>
          </p:nvPr>
        </p:nvSpPr>
        <p:spPr>
          <a:xfrm>
            <a:off x="1618113" y="3111217"/>
            <a:ext cx="4040700" cy="3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5" name="Google Shape;355;p27"/>
          <p:cNvSpPr txBox="1"/>
          <p:nvPr>
            <p:ph idx="7" type="subTitle"/>
          </p:nvPr>
        </p:nvSpPr>
        <p:spPr>
          <a:xfrm>
            <a:off x="1618113" y="2214233"/>
            <a:ext cx="4040700" cy="3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6" name="Google Shape;356;p27"/>
          <p:cNvSpPr txBox="1"/>
          <p:nvPr>
            <p:ph idx="8" type="subTitle"/>
          </p:nvPr>
        </p:nvSpPr>
        <p:spPr>
          <a:xfrm>
            <a:off x="1618113" y="4008200"/>
            <a:ext cx="4040700" cy="3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2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1" name="Google Shape;361;p28"/>
          <p:cNvSpPr txBox="1"/>
          <p:nvPr>
            <p:ph idx="1" type="subTitle"/>
          </p:nvPr>
        </p:nvSpPr>
        <p:spPr>
          <a:xfrm>
            <a:off x="1109152" y="2080877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8"/>
          <p:cNvSpPr txBox="1"/>
          <p:nvPr>
            <p:ph idx="2" type="subTitle"/>
          </p:nvPr>
        </p:nvSpPr>
        <p:spPr>
          <a:xfrm>
            <a:off x="3579000" y="2080877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8"/>
          <p:cNvSpPr txBox="1"/>
          <p:nvPr>
            <p:ph idx="3" type="subTitle"/>
          </p:nvPr>
        </p:nvSpPr>
        <p:spPr>
          <a:xfrm>
            <a:off x="1109152" y="3511102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8"/>
          <p:cNvSpPr txBox="1"/>
          <p:nvPr>
            <p:ph idx="4" type="subTitle"/>
          </p:nvPr>
        </p:nvSpPr>
        <p:spPr>
          <a:xfrm>
            <a:off x="3579000" y="3511102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8"/>
          <p:cNvSpPr txBox="1"/>
          <p:nvPr>
            <p:ph idx="5" type="subTitle"/>
          </p:nvPr>
        </p:nvSpPr>
        <p:spPr>
          <a:xfrm>
            <a:off x="6048848" y="2080877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8"/>
          <p:cNvSpPr txBox="1"/>
          <p:nvPr>
            <p:ph idx="6" type="subTitle"/>
          </p:nvPr>
        </p:nvSpPr>
        <p:spPr>
          <a:xfrm>
            <a:off x="6048848" y="3511102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8"/>
          <p:cNvSpPr txBox="1"/>
          <p:nvPr>
            <p:ph idx="7" type="subTitle"/>
          </p:nvPr>
        </p:nvSpPr>
        <p:spPr>
          <a:xfrm>
            <a:off x="1113052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8" name="Google Shape;368;p28"/>
          <p:cNvSpPr txBox="1"/>
          <p:nvPr>
            <p:ph idx="8" type="subTitle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9" name="Google Shape;369;p28"/>
          <p:cNvSpPr txBox="1"/>
          <p:nvPr>
            <p:ph idx="9" type="subTitle"/>
          </p:nvPr>
        </p:nvSpPr>
        <p:spPr>
          <a:xfrm>
            <a:off x="6052748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28"/>
          <p:cNvSpPr txBox="1"/>
          <p:nvPr>
            <p:ph idx="13" type="subTitle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28"/>
          <p:cNvSpPr txBox="1"/>
          <p:nvPr>
            <p:ph idx="14" type="subTitle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2" name="Google Shape;372;p28"/>
          <p:cNvSpPr txBox="1"/>
          <p:nvPr>
            <p:ph idx="15" type="subTitle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3" name="Google Shape;373;p2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 flipH="1" rot="775147">
            <a:off x="-1527367" y="-114758"/>
            <a:ext cx="2259394" cy="2189843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 rot="1970999">
            <a:off x="8582834" y="2457675"/>
            <a:ext cx="1631059" cy="2040203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" name="Google Shape;376;p28"/>
          <p:cNvGrpSpPr/>
          <p:nvPr/>
        </p:nvGrpSpPr>
        <p:grpSpPr>
          <a:xfrm>
            <a:off x="167240" y="3879375"/>
            <a:ext cx="360758" cy="258297"/>
            <a:chOff x="4992850" y="4345375"/>
            <a:chExt cx="607336" cy="638400"/>
          </a:xfrm>
        </p:grpSpPr>
        <p:sp>
          <p:nvSpPr>
            <p:cNvPr id="377" name="Google Shape;377;p2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28"/>
          <p:cNvSpPr/>
          <p:nvPr/>
        </p:nvSpPr>
        <p:spPr>
          <a:xfrm>
            <a:off x="8760825" y="362107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28"/>
          <p:cNvGrpSpPr/>
          <p:nvPr/>
        </p:nvGrpSpPr>
        <p:grpSpPr>
          <a:xfrm>
            <a:off x="665547" y="4674796"/>
            <a:ext cx="234196" cy="188409"/>
            <a:chOff x="5151797" y="479071"/>
            <a:chExt cx="234196" cy="188409"/>
          </a:xfrm>
        </p:grpSpPr>
        <p:sp>
          <p:nvSpPr>
            <p:cNvPr id="381" name="Google Shape;381;p28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8652804" y="2111547"/>
            <a:ext cx="234788" cy="188409"/>
            <a:chOff x="6428979" y="917397"/>
            <a:chExt cx="234788" cy="188409"/>
          </a:xfrm>
        </p:grpSpPr>
        <p:sp>
          <p:nvSpPr>
            <p:cNvPr id="384" name="Google Shape;384;p28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28"/>
          <p:cNvSpPr/>
          <p:nvPr/>
        </p:nvSpPr>
        <p:spPr>
          <a:xfrm>
            <a:off x="115400" y="10177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hasCustomPrompt="1" type="title"/>
          </p:nvPr>
        </p:nvSpPr>
        <p:spPr>
          <a:xfrm>
            <a:off x="713225" y="628300"/>
            <a:ext cx="3858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29"/>
          <p:cNvSpPr txBox="1"/>
          <p:nvPr>
            <p:ph idx="1" type="subTitle"/>
          </p:nvPr>
        </p:nvSpPr>
        <p:spPr>
          <a:xfrm>
            <a:off x="713225" y="1324884"/>
            <a:ext cx="38586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1" name="Google Shape;391;p29"/>
          <p:cNvSpPr txBox="1"/>
          <p:nvPr>
            <p:ph hasCustomPrompt="1" idx="2" type="title"/>
          </p:nvPr>
        </p:nvSpPr>
        <p:spPr>
          <a:xfrm>
            <a:off x="713225" y="2056763"/>
            <a:ext cx="3858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2" name="Google Shape;392;p29"/>
          <p:cNvSpPr txBox="1"/>
          <p:nvPr>
            <p:ph idx="3" type="subTitle"/>
          </p:nvPr>
        </p:nvSpPr>
        <p:spPr>
          <a:xfrm>
            <a:off x="713225" y="2753343"/>
            <a:ext cx="38586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3" name="Google Shape;393;p29"/>
          <p:cNvSpPr txBox="1"/>
          <p:nvPr>
            <p:ph hasCustomPrompt="1" idx="4" type="title"/>
          </p:nvPr>
        </p:nvSpPr>
        <p:spPr>
          <a:xfrm>
            <a:off x="713225" y="3485225"/>
            <a:ext cx="3858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29"/>
          <p:cNvSpPr txBox="1"/>
          <p:nvPr>
            <p:ph idx="5" type="subTitle"/>
          </p:nvPr>
        </p:nvSpPr>
        <p:spPr>
          <a:xfrm>
            <a:off x="713225" y="4181816"/>
            <a:ext cx="38586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5" name="Google Shape;395;p2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29"/>
          <p:cNvGrpSpPr/>
          <p:nvPr/>
        </p:nvGrpSpPr>
        <p:grpSpPr>
          <a:xfrm>
            <a:off x="158590" y="3781550"/>
            <a:ext cx="360758" cy="258297"/>
            <a:chOff x="4992850" y="4345375"/>
            <a:chExt cx="607336" cy="638400"/>
          </a:xfrm>
        </p:grpSpPr>
        <p:sp>
          <p:nvSpPr>
            <p:cNvPr id="397" name="Google Shape;397;p29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9"/>
          <p:cNvSpPr/>
          <p:nvPr/>
        </p:nvSpPr>
        <p:spPr>
          <a:xfrm>
            <a:off x="7390700" y="2812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29"/>
          <p:cNvGrpSpPr/>
          <p:nvPr/>
        </p:nvGrpSpPr>
        <p:grpSpPr>
          <a:xfrm>
            <a:off x="285147" y="814196"/>
            <a:ext cx="234196" cy="188409"/>
            <a:chOff x="5151797" y="479071"/>
            <a:chExt cx="234196" cy="188409"/>
          </a:xfrm>
        </p:grpSpPr>
        <p:sp>
          <p:nvSpPr>
            <p:cNvPr id="401" name="Google Shape;401;p29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29"/>
          <p:cNvSpPr/>
          <p:nvPr/>
        </p:nvSpPr>
        <p:spPr>
          <a:xfrm>
            <a:off x="8573950" y="88360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>
            <p:ph hasCustomPrompt="1" type="title"/>
          </p:nvPr>
        </p:nvSpPr>
        <p:spPr>
          <a:xfrm>
            <a:off x="1325650" y="2432800"/>
            <a:ext cx="1398900" cy="603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7" name="Google Shape;407;p30"/>
          <p:cNvSpPr txBox="1"/>
          <p:nvPr>
            <p:ph idx="1" type="subTitle"/>
          </p:nvPr>
        </p:nvSpPr>
        <p:spPr>
          <a:xfrm>
            <a:off x="938500" y="3560852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08" name="Google Shape;408;p30"/>
          <p:cNvSpPr txBox="1"/>
          <p:nvPr>
            <p:ph idx="2" type="subTitle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9" name="Google Shape;409;p30"/>
          <p:cNvSpPr txBox="1"/>
          <p:nvPr>
            <p:ph hasCustomPrompt="1" idx="3" type="title"/>
          </p:nvPr>
        </p:nvSpPr>
        <p:spPr>
          <a:xfrm>
            <a:off x="3873100" y="2432800"/>
            <a:ext cx="1397700" cy="603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0" name="Google Shape;410;p30"/>
          <p:cNvSpPr txBox="1"/>
          <p:nvPr>
            <p:ph idx="4" type="subTitle"/>
          </p:nvPr>
        </p:nvSpPr>
        <p:spPr>
          <a:xfrm>
            <a:off x="3485400" y="3560852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11" name="Google Shape;411;p30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2" name="Google Shape;412;p30"/>
          <p:cNvSpPr txBox="1"/>
          <p:nvPr>
            <p:ph hasCustomPrompt="1" idx="6" type="title"/>
          </p:nvPr>
        </p:nvSpPr>
        <p:spPr>
          <a:xfrm>
            <a:off x="6417675" y="2432800"/>
            <a:ext cx="1397700" cy="603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3" name="Google Shape;413;p30"/>
          <p:cNvSpPr txBox="1"/>
          <p:nvPr>
            <p:ph idx="7" type="subTitle"/>
          </p:nvPr>
        </p:nvSpPr>
        <p:spPr>
          <a:xfrm>
            <a:off x="6032300" y="3560852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14" name="Google Shape;414;p30"/>
          <p:cNvSpPr txBox="1"/>
          <p:nvPr>
            <p:ph idx="8" type="subTitle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5" name="Google Shape;415;p30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30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-1731000" y="2571745"/>
            <a:ext cx="2496096" cy="1582356"/>
          </a:xfrm>
          <a:custGeom>
            <a:rect b="b" l="l" r="r" t="t"/>
            <a:pathLst>
              <a:path extrusionOk="0" h="30030" w="47371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>
            <a:off x="8488556" y="1302489"/>
            <a:ext cx="1300321" cy="1626477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Google Shape;419;p30"/>
          <p:cNvGrpSpPr/>
          <p:nvPr/>
        </p:nvGrpSpPr>
        <p:grpSpPr>
          <a:xfrm>
            <a:off x="8676565" y="1435450"/>
            <a:ext cx="360758" cy="258297"/>
            <a:chOff x="4992850" y="4345375"/>
            <a:chExt cx="607336" cy="638400"/>
          </a:xfrm>
        </p:grpSpPr>
        <p:sp>
          <p:nvSpPr>
            <p:cNvPr id="420" name="Google Shape;420;p30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30"/>
          <p:cNvSpPr/>
          <p:nvPr/>
        </p:nvSpPr>
        <p:spPr>
          <a:xfrm>
            <a:off x="170850" y="14354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0"/>
          <p:cNvGrpSpPr/>
          <p:nvPr/>
        </p:nvGrpSpPr>
        <p:grpSpPr>
          <a:xfrm>
            <a:off x="212297" y="3225671"/>
            <a:ext cx="234196" cy="188409"/>
            <a:chOff x="5151797" y="479071"/>
            <a:chExt cx="234196" cy="188409"/>
          </a:xfrm>
        </p:grpSpPr>
        <p:sp>
          <p:nvSpPr>
            <p:cNvPr id="424" name="Google Shape;424;p30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30"/>
          <p:cNvGrpSpPr/>
          <p:nvPr/>
        </p:nvGrpSpPr>
        <p:grpSpPr>
          <a:xfrm>
            <a:off x="8664279" y="4232272"/>
            <a:ext cx="234788" cy="188409"/>
            <a:chOff x="6428979" y="917397"/>
            <a:chExt cx="234788" cy="188409"/>
          </a:xfrm>
        </p:grpSpPr>
        <p:sp>
          <p:nvSpPr>
            <p:cNvPr id="427" name="Google Shape;427;p30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30"/>
          <p:cNvSpPr/>
          <p:nvPr/>
        </p:nvSpPr>
        <p:spPr>
          <a:xfrm>
            <a:off x="8712350" y="2174488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7856925" y="3725245"/>
            <a:ext cx="2496096" cy="1582356"/>
          </a:xfrm>
          <a:custGeom>
            <a:rect b="b" l="l" r="r" t="t"/>
            <a:pathLst>
              <a:path extrusionOk="0" h="30030" w="47371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 rot="-8598636">
            <a:off x="-986011" y="800483"/>
            <a:ext cx="1492690" cy="1867091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86765" y="3075875"/>
            <a:ext cx="360758" cy="258297"/>
            <a:chOff x="4992850" y="4345375"/>
            <a:chExt cx="607336" cy="638400"/>
          </a:xfrm>
        </p:grpSpPr>
        <p:sp>
          <p:nvSpPr>
            <p:cNvPr id="30" name="Google Shape;30;p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/>
          <p:nvPr/>
        </p:nvSpPr>
        <p:spPr>
          <a:xfrm>
            <a:off x="8534500" y="25717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139422" y="1258621"/>
            <a:ext cx="234196" cy="188409"/>
            <a:chOff x="5151797" y="479071"/>
            <a:chExt cx="234196" cy="188409"/>
          </a:xfrm>
        </p:grpSpPr>
        <p:sp>
          <p:nvSpPr>
            <p:cNvPr id="34" name="Google Shape;34;p4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4"/>
          <p:cNvGrpSpPr/>
          <p:nvPr/>
        </p:nvGrpSpPr>
        <p:grpSpPr>
          <a:xfrm>
            <a:off x="8687454" y="4050122"/>
            <a:ext cx="234788" cy="188409"/>
            <a:chOff x="6428979" y="917397"/>
            <a:chExt cx="234788" cy="188409"/>
          </a:xfrm>
        </p:grpSpPr>
        <p:sp>
          <p:nvSpPr>
            <p:cNvPr id="37" name="Google Shape;37;p4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4"/>
          <p:cNvSpPr/>
          <p:nvPr/>
        </p:nvSpPr>
        <p:spPr>
          <a:xfrm>
            <a:off x="8749600" y="33341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20000" y="1215750"/>
            <a:ext cx="77040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/>
          <p:nvPr>
            <p:ph type="title"/>
          </p:nvPr>
        </p:nvSpPr>
        <p:spPr>
          <a:xfrm>
            <a:off x="713258" y="736593"/>
            <a:ext cx="3858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3" name="Google Shape;433;p31"/>
          <p:cNvSpPr txBox="1"/>
          <p:nvPr>
            <p:ph idx="1" type="subTitle"/>
          </p:nvPr>
        </p:nvSpPr>
        <p:spPr>
          <a:xfrm>
            <a:off x="713225" y="1775309"/>
            <a:ext cx="3858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1"/>
          <p:cNvSpPr txBox="1"/>
          <p:nvPr/>
        </p:nvSpPr>
        <p:spPr>
          <a:xfrm>
            <a:off x="713225" y="3521150"/>
            <a:ext cx="385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435;p3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 flipH="1" rot="3555162">
            <a:off x="-993615" y="620242"/>
            <a:ext cx="1625808" cy="1526544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 flipH="1">
            <a:off x="8511080" y="2803089"/>
            <a:ext cx="2259360" cy="2189809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46" name="Google Shape;446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 flipH="1" rot="10800000">
              <a:off x="4935811" y="4414372"/>
              <a:ext cx="134100" cy="2583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50" name="Google Shape;450;p33"/>
            <p:cNvSpPr/>
            <p:nvPr/>
          </p:nvSpPr>
          <p:spPr>
            <a:xfrm>
              <a:off x="368022" y="616196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77627" y="616196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53" name="Google Shape;453;p33"/>
            <p:cNvSpPr/>
            <p:nvPr/>
          </p:nvSpPr>
          <p:spPr>
            <a:xfrm>
              <a:off x="8661148" y="42741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8551627" y="42741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5055284" y="37386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1583300" y="37386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5055275" y="324215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583075" y="324215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 rot="2256459">
            <a:off x="-1314778" y="2364914"/>
            <a:ext cx="2210833" cy="2142776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8462279" y="612607"/>
            <a:ext cx="1607998" cy="2011357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245040" y="2658850"/>
            <a:ext cx="360758" cy="258297"/>
            <a:chOff x="4992850" y="4345375"/>
            <a:chExt cx="607336" cy="638400"/>
          </a:xfrm>
        </p:grpSpPr>
        <p:sp>
          <p:nvSpPr>
            <p:cNvPr id="54" name="Google Shape;54;p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/>
          <p:nvPr/>
        </p:nvSpPr>
        <p:spPr>
          <a:xfrm>
            <a:off x="8898775" y="11832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5"/>
          <p:cNvGrpSpPr/>
          <p:nvPr/>
        </p:nvGrpSpPr>
        <p:grpSpPr>
          <a:xfrm>
            <a:off x="175847" y="3903221"/>
            <a:ext cx="234196" cy="188409"/>
            <a:chOff x="5151797" y="479071"/>
            <a:chExt cx="234196" cy="188409"/>
          </a:xfrm>
        </p:grpSpPr>
        <p:sp>
          <p:nvSpPr>
            <p:cNvPr id="58" name="Google Shape;58;p5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5"/>
          <p:cNvGrpSpPr/>
          <p:nvPr/>
        </p:nvGrpSpPr>
        <p:grpSpPr>
          <a:xfrm>
            <a:off x="8729554" y="3525597"/>
            <a:ext cx="234788" cy="188409"/>
            <a:chOff x="6428979" y="917397"/>
            <a:chExt cx="234788" cy="188409"/>
          </a:xfrm>
        </p:grpSpPr>
        <p:sp>
          <p:nvSpPr>
            <p:cNvPr id="61" name="Google Shape;61;p5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-2362825" y="3936750"/>
            <a:ext cx="3228251" cy="2660759"/>
          </a:xfrm>
          <a:custGeom>
            <a:rect b="b" l="l" r="r" t="t"/>
            <a:pathLst>
              <a:path extrusionOk="0" h="35085" w="42568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96040" y="4345703"/>
            <a:ext cx="360758" cy="258297"/>
            <a:chOff x="4992850" y="4345375"/>
            <a:chExt cx="607336" cy="638400"/>
          </a:xfrm>
        </p:grpSpPr>
        <p:sp>
          <p:nvSpPr>
            <p:cNvPr id="67" name="Google Shape;67;p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488179" y="523494"/>
            <a:ext cx="1017284" cy="955173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8687425" y="8348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196050" y="25030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subTitle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78" name="Google Shape;78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713225" y="1111925"/>
            <a:ext cx="4572900" cy="17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4799175" y="1363000"/>
            <a:ext cx="3631800" cy="11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" type="subTitle"/>
          </p:nvPr>
        </p:nvSpPr>
        <p:spPr>
          <a:xfrm>
            <a:off x="4799175" y="2491420"/>
            <a:ext cx="36318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8617000" y="20445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998247" y="383746"/>
            <a:ext cx="122220" cy="188409"/>
          </a:xfrm>
          <a:custGeom>
            <a:rect b="b" l="l" r="r" t="t"/>
            <a:pathLst>
              <a:path extrusionOk="0" h="2226" w="1444">
                <a:moveTo>
                  <a:pt x="1234" y="0"/>
                </a:moveTo>
                <a:cubicBezTo>
                  <a:pt x="1175" y="0"/>
                  <a:pt x="1109" y="21"/>
                  <a:pt x="1062" y="68"/>
                </a:cubicBezTo>
                <a:lnTo>
                  <a:pt x="1" y="1165"/>
                </a:lnTo>
                <a:lnTo>
                  <a:pt x="1062" y="2162"/>
                </a:lnTo>
                <a:cubicBezTo>
                  <a:pt x="1118" y="2190"/>
                  <a:pt x="1175" y="2226"/>
                  <a:pt x="1203" y="2226"/>
                </a:cubicBezTo>
                <a:cubicBezTo>
                  <a:pt x="1267" y="2226"/>
                  <a:pt x="1324" y="2190"/>
                  <a:pt x="1380" y="2162"/>
                </a:cubicBezTo>
                <a:cubicBezTo>
                  <a:pt x="1444" y="2077"/>
                  <a:pt x="1444" y="1929"/>
                  <a:pt x="1352" y="1837"/>
                </a:cubicBezTo>
                <a:lnTo>
                  <a:pt x="616" y="1165"/>
                </a:lnTo>
                <a:lnTo>
                  <a:pt x="1380" y="365"/>
                </a:lnTo>
                <a:cubicBezTo>
                  <a:pt x="1444" y="280"/>
                  <a:pt x="1444" y="132"/>
                  <a:pt x="1352" y="40"/>
                </a:cubicBezTo>
                <a:cubicBezTo>
                  <a:pt x="1327" y="14"/>
                  <a:pt x="1282" y="0"/>
                  <a:pt x="123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1107852" y="383746"/>
            <a:ext cx="124590" cy="188409"/>
          </a:xfrm>
          <a:custGeom>
            <a:rect b="b" l="l" r="r" t="t"/>
            <a:pathLst>
              <a:path extrusionOk="0" h="2226" w="1472">
                <a:moveTo>
                  <a:pt x="1240" y="0"/>
                </a:moveTo>
                <a:cubicBezTo>
                  <a:pt x="1174" y="0"/>
                  <a:pt x="1108" y="21"/>
                  <a:pt x="1062" y="68"/>
                </a:cubicBezTo>
                <a:lnTo>
                  <a:pt x="0" y="1165"/>
                </a:lnTo>
                <a:lnTo>
                  <a:pt x="1090" y="2162"/>
                </a:lnTo>
                <a:cubicBezTo>
                  <a:pt x="1118" y="2190"/>
                  <a:pt x="1182" y="2226"/>
                  <a:pt x="1210" y="2226"/>
                </a:cubicBezTo>
                <a:cubicBezTo>
                  <a:pt x="1267" y="2226"/>
                  <a:pt x="1323" y="2190"/>
                  <a:pt x="1387" y="2162"/>
                </a:cubicBezTo>
                <a:cubicBezTo>
                  <a:pt x="1472" y="2077"/>
                  <a:pt x="1444" y="1929"/>
                  <a:pt x="1359" y="1837"/>
                </a:cubicBezTo>
                <a:lnTo>
                  <a:pt x="616" y="1165"/>
                </a:lnTo>
                <a:lnTo>
                  <a:pt x="1387" y="365"/>
                </a:lnTo>
                <a:cubicBezTo>
                  <a:pt x="1472" y="280"/>
                  <a:pt x="1444" y="132"/>
                  <a:pt x="1387" y="40"/>
                </a:cubicBezTo>
                <a:cubicBezTo>
                  <a:pt x="1346" y="14"/>
                  <a:pt x="1293" y="0"/>
                  <a:pt x="1240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"/>
          <p:cNvSpPr txBox="1"/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Spam Detection in YouTube Comments Using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Machine Learning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/>
              <a:t>Project Presentation</a:t>
            </a:r>
            <a:endParaRPr b="0" sz="2300"/>
          </a:p>
        </p:txBody>
      </p:sp>
      <p:sp>
        <p:nvSpPr>
          <p:cNvPr id="461" name="Google Shape;461;p34"/>
          <p:cNvSpPr txBox="1"/>
          <p:nvPr>
            <p:ph idx="1" type="subTitle"/>
          </p:nvPr>
        </p:nvSpPr>
        <p:spPr>
          <a:xfrm>
            <a:off x="6270575" y="232875"/>
            <a:ext cx="2512800" cy="16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CSE 431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/>
              <a:t>Team 28</a:t>
            </a:r>
            <a:endParaRPr b="1"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20341021 Tasin Mohammad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RA: Ehsanur Rahman Rhythm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ST: Farah Binta Haque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462" name="Google Shape;462;p34"/>
          <p:cNvCxnSpPr/>
          <p:nvPr/>
        </p:nvCxnSpPr>
        <p:spPr>
          <a:xfrm>
            <a:off x="780725" y="3365350"/>
            <a:ext cx="3869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3" name="Google Shape;463;p34"/>
          <p:cNvGrpSpPr/>
          <p:nvPr/>
        </p:nvGrpSpPr>
        <p:grpSpPr>
          <a:xfrm>
            <a:off x="4985361" y="1655620"/>
            <a:ext cx="3798091" cy="3419446"/>
            <a:chOff x="4899397" y="821996"/>
            <a:chExt cx="4028950" cy="3627289"/>
          </a:xfrm>
        </p:grpSpPr>
        <p:grpSp>
          <p:nvGrpSpPr>
            <p:cNvPr id="464" name="Google Shape;464;p34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65" name="Google Shape;465;p34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rect b="b" l="l" r="r" t="t"/>
                <a:pathLst>
                  <a:path extrusionOk="0" h="2226" w="1472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4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rect b="b" l="l" r="r" t="t"/>
                <a:pathLst>
                  <a:path extrusionOk="0" h="2226" w="148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7" name="Google Shape;467;p34"/>
            <p:cNvSpPr/>
            <p:nvPr/>
          </p:nvSpPr>
          <p:spPr>
            <a:xfrm>
              <a:off x="4938156" y="3894746"/>
              <a:ext cx="289200" cy="258300"/>
            </a:xfrm>
            <a:prstGeom prst="bracePair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" name="Google Shape;468;p34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69" name="Google Shape;469;p34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70" name="Google Shape;470;p34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rect b="b" l="l" r="r" t="t"/>
                  <a:pathLst>
                    <a:path extrusionOk="0" h="35085" w="42568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34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rect b="b" l="l" r="r" t="t"/>
                  <a:pathLst>
                    <a:path extrusionOk="0" h="12595" w="13414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2" name="Google Shape;472;p34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73" name="Google Shape;473;p34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74" name="Google Shape;474;p34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rect b="b" l="l" r="r" t="t"/>
                    <a:pathLst>
                      <a:path extrusionOk="0" h="885" w="35196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34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rect b="b" l="l" r="r" t="t"/>
                    <a:pathLst>
                      <a:path extrusionOk="0" h="885" w="35196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34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rect b="b" l="l" r="r" t="t"/>
                    <a:pathLst>
                      <a:path extrusionOk="0" h="9403" w="532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34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rect b="b" l="l" r="r" t="t"/>
                    <a:pathLst>
                      <a:path extrusionOk="0" h="9403" w="496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78" name="Google Shape;478;p34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79" name="Google Shape;479;p34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rect b="b" l="l" r="r" t="t"/>
                    <a:pathLst>
                      <a:path extrusionOk="0" h="2123" w="765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0" name="Google Shape;480;p34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rect b="b" l="l" r="r" t="t"/>
                    <a:pathLst>
                      <a:path extrusionOk="0" h="2123" w="765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1" name="Google Shape;481;p34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rect b="b" l="l" r="r" t="t"/>
                    <a:pathLst>
                      <a:path extrusionOk="0" h="532" w="298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34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rect b="b" l="l" r="r" t="t"/>
                    <a:pathLst>
                      <a:path extrusionOk="0" h="532" w="291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34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rect b="b" l="l" r="r" t="t"/>
                    <a:pathLst>
                      <a:path extrusionOk="0" h="532" w="298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34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rect b="b" l="l" r="r" t="t"/>
                    <a:pathLst>
                      <a:path extrusionOk="0" h="532" w="298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34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rect b="b" l="l" r="r" t="t"/>
                    <a:pathLst>
                      <a:path extrusionOk="0" h="1126" w="1119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6" name="Google Shape;486;p34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rect b="b" l="l" r="r" t="t"/>
                    <a:pathLst>
                      <a:path extrusionOk="0" h="2590" w="503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7" name="Google Shape;487;p34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rect b="b" l="l" r="r" t="t"/>
                    <a:pathLst>
                      <a:path extrusionOk="0" h="2590" w="532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8" name="Google Shape;488;p34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rect b="b" l="l" r="r" t="t"/>
                    <a:pathLst>
                      <a:path extrusionOk="0" h="708" w="1508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9" name="Google Shape;489;p34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rect b="b" l="l" r="r" t="t"/>
                    <a:pathLst>
                      <a:path extrusionOk="0" h="708" w="1034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0" name="Google Shape;490;p34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rect b="b" l="l" r="r" t="t"/>
                    <a:pathLst>
                      <a:path extrusionOk="0" h="114" w="1034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1" name="Google Shape;491;p34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rect b="b" l="l" r="r" t="t"/>
                    <a:pathLst>
                      <a:path extrusionOk="0" h="114" w="617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2" name="Google Shape;492;p34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rect b="b" l="l" r="r" t="t"/>
                    <a:pathLst>
                      <a:path extrusionOk="0" h="2216" w="122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93" name="Google Shape;493;p34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94" name="Google Shape;494;p34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rect b="b" l="l" r="r" t="t"/>
                    <a:pathLst>
                      <a:path extrusionOk="0" h="8261" w="2477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5" name="Google Shape;495;p34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rect b="b" l="l" r="r" t="t"/>
                    <a:pathLst>
                      <a:path extrusionOk="0" h="596" w="743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6" name="Google Shape;496;p34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rect b="b" l="l" r="r" t="t"/>
                    <a:pathLst>
                      <a:path extrusionOk="0" h="14206" w="23665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7" name="Google Shape;497;p34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rect b="b" l="l" r="r" t="t"/>
                    <a:pathLst>
                      <a:path extrusionOk="0" h="11999" w="23438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8" name="Google Shape;498;p34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rect b="b" l="l" r="r" t="t"/>
                    <a:pathLst>
                      <a:path extrusionOk="0" h="383" w="2598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9" name="Google Shape;499;p34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rect b="b" l="l" r="r" t="t"/>
                    <a:pathLst>
                      <a:path extrusionOk="0" h="383" w="4358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0" name="Google Shape;500;p34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rect b="b" l="l" r="r" t="t"/>
                    <a:pathLst>
                      <a:path extrusionOk="0" h="383" w="5101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1" name="Google Shape;501;p34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rect b="b" l="l" r="r" t="t"/>
                    <a:pathLst>
                      <a:path extrusionOk="0" h="383" w="1946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2" name="Google Shape;502;p34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rect b="b" l="l" r="r" t="t"/>
                    <a:pathLst>
                      <a:path extrusionOk="0" h="355" w="595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3" name="Google Shape;503;p34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rect b="b" l="l" r="r" t="t"/>
                    <a:pathLst>
                      <a:path extrusionOk="0" h="355" w="27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4" name="Google Shape;504;p34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rect b="b" l="l" r="r" t="t"/>
                    <a:pathLst>
                      <a:path extrusionOk="0" h="355" w="4663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5" name="Google Shape;505;p34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rect b="b" l="l" r="r" t="t"/>
                    <a:pathLst>
                      <a:path extrusionOk="0" h="355" w="1359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6" name="Google Shape;506;p34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rect b="b" l="l" r="r" t="t"/>
                    <a:pathLst>
                      <a:path extrusionOk="0" h="355" w="559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7" name="Google Shape;507;p34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rect b="b" l="l" r="r" t="t"/>
                    <a:pathLst>
                      <a:path extrusionOk="0" h="355" w="2477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8" name="Google Shape;508;p34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rect b="b" l="l" r="r" t="t"/>
                    <a:pathLst>
                      <a:path extrusionOk="0" h="355" w="3276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9" name="Google Shape;509;p34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rect b="b" l="l" r="r" t="t"/>
                    <a:pathLst>
                      <a:path extrusionOk="0" h="355" w="567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0" name="Google Shape;510;p34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rect b="b" l="l" r="r" t="t"/>
                    <a:pathLst>
                      <a:path extrusionOk="0" h="390" w="475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1" name="Google Shape;511;p34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rect b="b" l="l" r="r" t="t"/>
                    <a:pathLst>
                      <a:path extrusionOk="0" h="390" w="4684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2" name="Google Shape;512;p34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rect b="b" l="l" r="r" t="t"/>
                    <a:pathLst>
                      <a:path extrusionOk="0" h="390" w="743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3" name="Google Shape;513;p34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rect b="b" l="l" r="r" t="t"/>
                    <a:pathLst>
                      <a:path extrusionOk="0" h="390" w="2187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4" name="Google Shape;514;p34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rect b="b" l="l" r="r" t="t"/>
                    <a:pathLst>
                      <a:path extrusionOk="0" h="383" w="5689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5" name="Google Shape;515;p34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rect b="b" l="l" r="r" t="t"/>
                    <a:pathLst>
                      <a:path extrusionOk="0" h="383" w="921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6" name="Google Shape;516;p34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rect b="b" l="l" r="r" t="t"/>
                    <a:pathLst>
                      <a:path extrusionOk="0" h="383" w="4451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7" name="Google Shape;517;p34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rect b="b" l="l" r="r" t="t"/>
                    <a:pathLst>
                      <a:path extrusionOk="0" h="383" w="2915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8" name="Google Shape;518;p34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rect b="b" l="l" r="r" t="t"/>
                    <a:pathLst>
                      <a:path extrusionOk="0" h="383" w="885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9" name="Google Shape;519;p34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rect b="b" l="l" r="r" t="t"/>
                    <a:pathLst>
                      <a:path extrusionOk="0" h="383" w="269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" name="Google Shape;520;p34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rect b="b" l="l" r="r" t="t"/>
                    <a:pathLst>
                      <a:path extrusionOk="0" h="383" w="829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" name="Google Shape;521;p34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rect b="b" l="l" r="r" t="t"/>
                    <a:pathLst>
                      <a:path extrusionOk="0" h="383" w="3623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" name="Google Shape;522;p34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rect b="b" l="l" r="r" t="t"/>
                    <a:pathLst>
                      <a:path extrusionOk="0" h="383" w="1649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" name="Google Shape;523;p34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rect b="b" l="l" r="r" t="t"/>
                    <a:pathLst>
                      <a:path extrusionOk="0" h="383" w="1684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" name="Google Shape;524;p34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rect b="b" l="l" r="r" t="t"/>
                    <a:pathLst>
                      <a:path extrusionOk="0" h="383" w="1126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" name="Google Shape;525;p34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rect b="b" l="l" r="r" t="t"/>
                    <a:pathLst>
                      <a:path extrusionOk="0" h="354" w="1805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" name="Google Shape;526;p34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rect b="b" l="l" r="r" t="t"/>
                    <a:pathLst>
                      <a:path extrusionOk="0" h="354" w="978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" name="Google Shape;527;p34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rect b="b" l="l" r="r" t="t"/>
                    <a:pathLst>
                      <a:path extrusionOk="0" h="354" w="4571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8" name="Google Shape;528;p34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rect b="b" l="l" r="r" t="t"/>
                    <a:pathLst>
                      <a:path extrusionOk="0" h="354" w="949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9" name="Google Shape;529;p34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rect b="b" l="l" r="r" t="t"/>
                    <a:pathLst>
                      <a:path extrusionOk="0" h="354" w="148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0" name="Google Shape;530;p34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rect b="b" l="l" r="r" t="t"/>
                    <a:pathLst>
                      <a:path extrusionOk="0" h="354" w="2237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1" name="Google Shape;531;p34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rect b="b" l="l" r="r" t="t"/>
                    <a:pathLst>
                      <a:path extrusionOk="0" h="383" w="2598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2" name="Google Shape;532;p34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rect b="b" l="l" r="r" t="t"/>
                    <a:pathLst>
                      <a:path extrusionOk="0" h="383" w="4358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3" name="Google Shape;533;p34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rect b="b" l="l" r="r" t="t"/>
                    <a:pathLst>
                      <a:path extrusionOk="0" h="383" w="5101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4" name="Google Shape;534;p34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rect b="b" l="l" r="r" t="t"/>
                    <a:pathLst>
                      <a:path extrusionOk="0" h="383" w="1946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5" name="Google Shape;535;p34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rect b="b" l="l" r="r" t="t"/>
                    <a:pathLst>
                      <a:path extrusionOk="0" h="390" w="595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6" name="Google Shape;536;p34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rect b="b" l="l" r="r" t="t"/>
                    <a:pathLst>
                      <a:path extrusionOk="0" h="390" w="27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7" name="Google Shape;537;p34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rect b="b" l="l" r="r" t="t"/>
                    <a:pathLst>
                      <a:path extrusionOk="0" h="390" w="4663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8" name="Google Shape;538;p34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rect b="b" l="l" r="r" t="t"/>
                    <a:pathLst>
                      <a:path extrusionOk="0" h="390" w="1359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9" name="Google Shape;539;p34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rect b="b" l="l" r="r" t="t"/>
                    <a:pathLst>
                      <a:path extrusionOk="0" h="390" w="559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0" name="Google Shape;540;p34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rect b="b" l="l" r="r" t="t"/>
                    <a:pathLst>
                      <a:path extrusionOk="0" h="390" w="2477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1" name="Google Shape;541;p34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rect b="b" l="l" r="r" t="t"/>
                    <a:pathLst>
                      <a:path extrusionOk="0" h="390" w="3276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2" name="Google Shape;542;p34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rect b="b" l="l" r="r" t="t"/>
                    <a:pathLst>
                      <a:path extrusionOk="0" h="390" w="567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3" name="Google Shape;543;p34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rect b="b" l="l" r="r" t="t"/>
                    <a:pathLst>
                      <a:path extrusionOk="0" h="355" w="475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4" name="Google Shape;544;p34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rect b="b" l="l" r="r" t="t"/>
                    <a:pathLst>
                      <a:path extrusionOk="0" h="355" w="4684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5" name="Google Shape;545;p34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rect b="b" l="l" r="r" t="t"/>
                    <a:pathLst>
                      <a:path extrusionOk="0" h="355" w="743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6" name="Google Shape;546;p34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rect b="b" l="l" r="r" t="t"/>
                    <a:pathLst>
                      <a:path extrusionOk="0" h="355" w="2187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7" name="Google Shape;547;p34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rect b="b" l="l" r="r" t="t"/>
                    <a:pathLst>
                      <a:path extrusionOk="0" h="383" w="5689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8" name="Google Shape;548;p34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rect b="b" l="l" r="r" t="t"/>
                    <a:pathLst>
                      <a:path extrusionOk="0" h="383" w="921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9" name="Google Shape;549;p34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rect b="b" l="l" r="r" t="t"/>
                    <a:pathLst>
                      <a:path extrusionOk="0" h="383" w="4451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0" name="Google Shape;550;p34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rect b="b" l="l" r="r" t="t"/>
                    <a:pathLst>
                      <a:path extrusionOk="0" h="383" w="2915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1" name="Google Shape;551;p34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rect b="b" l="l" r="r" t="t"/>
                    <a:pathLst>
                      <a:path extrusionOk="0" h="383" w="885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2" name="Google Shape;552;p34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rect b="b" l="l" r="r" t="t"/>
                    <a:pathLst>
                      <a:path extrusionOk="0" h="383" w="269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3" name="Google Shape;553;p34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rect b="b" l="l" r="r" t="t"/>
                    <a:pathLst>
                      <a:path extrusionOk="0" h="383" w="829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4" name="Google Shape;554;p34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rect b="b" l="l" r="r" t="t"/>
                    <a:pathLst>
                      <a:path extrusionOk="0" h="383" w="3623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5" name="Google Shape;555;p34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rect b="b" l="l" r="r" t="t"/>
                    <a:pathLst>
                      <a:path extrusionOk="0" h="383" w="1649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6" name="Google Shape;556;p34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rect b="b" l="l" r="r" t="t"/>
                    <a:pathLst>
                      <a:path extrusionOk="0" h="383" w="1684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7" name="Google Shape;557;p34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rect b="b" l="l" r="r" t="t"/>
                    <a:pathLst>
                      <a:path extrusionOk="0" h="383" w="1126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8" name="Google Shape;558;p34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rect b="b" l="l" r="r" t="t"/>
                    <a:pathLst>
                      <a:path extrusionOk="0" h="383" w="1805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9" name="Google Shape;559;p34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rect b="b" l="l" r="r" t="t"/>
                    <a:pathLst>
                      <a:path extrusionOk="0" h="383" w="978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0" name="Google Shape;560;p34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rect b="b" l="l" r="r" t="t"/>
                    <a:pathLst>
                      <a:path extrusionOk="0" h="383" w="4571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1" name="Google Shape;561;p34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rect b="b" l="l" r="r" t="t"/>
                    <a:pathLst>
                      <a:path extrusionOk="0" h="383" w="949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2" name="Google Shape;562;p34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rect b="b" l="l" r="r" t="t"/>
                    <a:pathLst>
                      <a:path extrusionOk="0" h="383" w="148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3" name="Google Shape;563;p34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rect b="b" l="l" r="r" t="t"/>
                    <a:pathLst>
                      <a:path extrusionOk="0" h="383" w="2237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64" name="Google Shape;564;p34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65" name="Google Shape;565;p34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rect b="b" l="l" r="r" t="t"/>
                    <a:pathLst>
                      <a:path extrusionOk="0" h="3984" w="2512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6" name="Google Shape;566;p34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rect b="b" l="l" r="r" t="t"/>
                    <a:pathLst>
                      <a:path extrusionOk="0" h="6014" w="230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7" name="Google Shape;567;p34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rect b="b" l="l" r="r" t="t"/>
                    <a:pathLst>
                      <a:path extrusionOk="0" h="1225" w="3687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8" name="Google Shape;568;p34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rect b="b" l="l" r="r" t="t"/>
                    <a:pathLst>
                      <a:path extrusionOk="0" h="648" w="2477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9" name="Google Shape;569;p34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rect b="b" l="l" r="r" t="t"/>
                    <a:pathLst>
                      <a:path extrusionOk="0" h="3744" w="1798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0" name="Google Shape;570;p34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rect b="b" l="l" r="r" t="t"/>
                    <a:pathLst>
                      <a:path extrusionOk="0" h="3298" w="829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1" name="Google Shape;571;p34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rect b="b" l="l" r="r" t="t"/>
                    <a:pathLst>
                      <a:path extrusionOk="0" h="2216" w="4748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72" name="Google Shape;572;p34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73" name="Google Shape;573;p34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rect b="b" l="l" r="r" t="t"/>
                    <a:pathLst>
                      <a:path extrusionOk="0" h="503" w="6311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4" name="Google Shape;574;p34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rect b="b" l="l" r="r" t="t"/>
                    <a:pathLst>
                      <a:path extrusionOk="0" h="3298" w="3007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5" name="Google Shape;575;p34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rect b="b" l="l" r="r" t="t"/>
                    <a:pathLst>
                      <a:path extrusionOk="0" h="1837" w="2392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76" name="Google Shape;576;p34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77" name="Google Shape;577;p34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rect b="b" l="l" r="r" t="t"/>
                    <a:pathLst>
                      <a:path extrusionOk="0" h="913" w="949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8" name="Google Shape;578;p34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rect b="b" l="l" r="r" t="t"/>
                    <a:pathLst>
                      <a:path extrusionOk="0" h="998" w="1742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34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rect b="b" l="l" r="r" t="t"/>
                    <a:pathLst>
                      <a:path extrusionOk="0" h="1062" w="1034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34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rect b="b" l="l" r="r" t="t"/>
                    <a:pathLst>
                      <a:path extrusionOk="0" h="1062" w="1062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34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rect b="b" l="l" r="r" t="t"/>
                    <a:pathLst>
                      <a:path extrusionOk="0" h="1034" w="299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34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rect b="b" l="l" r="r" t="t"/>
                    <a:pathLst>
                      <a:path extrusionOk="0" h="1154" w="737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3" name="Google Shape;583;p34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rect b="b" l="l" r="r" t="t"/>
                    <a:pathLst>
                      <a:path extrusionOk="0" h="1154" w="736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4" name="Google Shape;584;p34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rect b="b" l="l" r="r" t="t"/>
                    <a:pathLst>
                      <a:path extrusionOk="0" h="1202" w="737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5" name="Google Shape;585;p34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rect b="b" l="l" r="r" t="t"/>
                    <a:pathLst>
                      <a:path extrusionOk="0" h="1202" w="737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6" name="Google Shape;586;p34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rect b="b" l="l" r="r" t="t"/>
                    <a:pathLst>
                      <a:path extrusionOk="0" h="1126" w="772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34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rect b="b" l="l" r="r" t="t"/>
                    <a:pathLst>
                      <a:path extrusionOk="0" h="1119" w="122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34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rect b="b" l="l" r="r" t="t"/>
                    <a:pathLst>
                      <a:path extrusionOk="0" h="942" w="595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34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rect b="b" l="l" r="r" t="t"/>
                    <a:pathLst>
                      <a:path extrusionOk="0" h="1062" w="97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34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rect b="b" l="l" r="r" t="t"/>
                    <a:pathLst>
                      <a:path extrusionOk="0" h="942" w="97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1" name="Google Shape;591;p34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rect b="b" l="l" r="r" t="t"/>
                    <a:pathLst>
                      <a:path extrusionOk="0" h="1901" w="744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2" name="Google Shape;592;p34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rect b="b" l="l" r="r" t="t"/>
                    <a:pathLst>
                      <a:path extrusionOk="0" h="1769" w="326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3" name="Google Shape;593;p34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rect b="b" l="l" r="r" t="t"/>
                    <a:pathLst>
                      <a:path extrusionOk="0" h="2039" w="439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4" name="Google Shape;594;p34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rect b="b" l="l" r="r" t="t"/>
                    <a:pathLst>
                      <a:path extrusionOk="0" h="1901" w="736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34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rect b="b" l="l" r="r" t="t"/>
                    <a:pathLst>
                      <a:path extrusionOk="0" h="1769" w="354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34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rect b="b" l="l" r="r" t="t"/>
                    <a:pathLst>
                      <a:path extrusionOk="0" h="2039" w="44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97" name="Google Shape;597;p34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98" name="Google Shape;598;p34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rect b="b" l="l" r="r" t="t"/>
                    <a:pathLst>
                      <a:path extrusionOk="0" h="1176" w="736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9" name="Google Shape;599;p34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rect b="b" l="l" r="r" t="t"/>
                    <a:pathLst>
                      <a:path extrusionOk="0" h="1176" w="708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0" name="Google Shape;600;p34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rect b="b" l="l" r="r" t="t"/>
                    <a:pathLst>
                      <a:path extrusionOk="0" h="1097" w="765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1" name="Google Shape;601;p34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rect b="b" l="l" r="r" t="t"/>
                    <a:pathLst>
                      <a:path extrusionOk="0" h="1097" w="121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2" name="Google Shape;602;p34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rect b="b" l="l" r="r" t="t"/>
                    <a:pathLst>
                      <a:path extrusionOk="0" h="913" w="588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34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rect b="b" l="l" r="r" t="t"/>
                    <a:pathLst>
                      <a:path extrusionOk="0" h="1027" w="977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34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rect b="b" l="l" r="r" t="t"/>
                    <a:pathLst>
                      <a:path extrusionOk="0" h="913" w="948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34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rect b="b" l="l" r="r" t="t"/>
                    <a:pathLst>
                      <a:path extrusionOk="0" h="1873" w="709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34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rect b="b" l="l" r="r" t="t"/>
                    <a:pathLst>
                      <a:path extrusionOk="0" h="1735" w="319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7" name="Google Shape;607;p34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rect b="b" l="l" r="r" t="t"/>
                    <a:pathLst>
                      <a:path extrusionOk="0" h="1873" w="709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08" name="Google Shape;608;p34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609" name="Google Shape;609;p34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rect b="b" l="l" r="r" t="t"/>
                    <a:pathLst>
                      <a:path extrusionOk="0" h="3453" w="3454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0" name="Google Shape;610;p34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rect b="b" l="l" r="r" t="t"/>
                    <a:pathLst>
                      <a:path extrusionOk="0" h="2095" w="230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1" name="Google Shape;611;p34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rect b="b" l="l" r="r" t="t"/>
                    <a:pathLst>
                      <a:path extrusionOk="0" h="5307" w="5307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2" name="Google Shape;612;p34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rect b="b" l="l" r="r" t="t"/>
                    <a:pathLst>
                      <a:path extrusionOk="0" h="4083" w="4628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3" name="Google Shape;613;p34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rect b="b" l="l" r="r" t="t"/>
                    <a:pathLst>
                      <a:path extrusionOk="0" h="3305" w="3361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14" name="Google Shape;614;p34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rect b="b" l="l" r="r" t="t"/>
                  <a:pathLst>
                    <a:path extrusionOk="0" h="4431" w="5166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34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rect b="b" l="l" r="r" t="t"/>
                  <a:pathLst>
                    <a:path extrusionOk="0" h="475" w="616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34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rect b="b" l="l" r="r" t="t"/>
                  <a:pathLst>
                    <a:path extrusionOk="0" h="800" w="886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34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rect b="b" l="l" r="r" t="t"/>
                  <a:pathLst>
                    <a:path extrusionOk="0" h="178" w="532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34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rect b="b" l="l" r="r" t="t"/>
                  <a:pathLst>
                    <a:path extrusionOk="0" h="708" w="652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34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rect b="b" l="l" r="r" t="t"/>
                  <a:pathLst>
                    <a:path extrusionOk="0" h="560" w="652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34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rect b="b" l="l" r="r" t="t"/>
                  <a:pathLst>
                    <a:path extrusionOk="0" h="708" w="447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34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rect b="b" l="l" r="r" t="t"/>
                  <a:pathLst>
                    <a:path extrusionOk="0" h="326" w="532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34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rect b="b" l="l" r="r" t="t"/>
                  <a:pathLst>
                    <a:path extrusionOk="0" h="231" w="885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34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rect b="b" l="l" r="r" t="t"/>
                  <a:pathLst>
                    <a:path extrusionOk="0" h="558" w="32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34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rect b="b" l="l" r="r" t="t"/>
                  <a:pathLst>
                    <a:path extrusionOk="0" h="844" w="681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34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rect b="b" l="l" r="r" t="t"/>
                  <a:pathLst>
                    <a:path extrusionOk="0" h="503" w="206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26" name="Google Shape;626;p34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27" name="Google Shape;627;p34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rect b="b" l="l" r="r" t="t"/>
                    <a:pathLst>
                      <a:path extrusionOk="0" h="4639" w="3361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8" name="Google Shape;628;p34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rect b="b" l="l" r="r" t="t"/>
                    <a:pathLst>
                      <a:path extrusionOk="0" h="949" w="1302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9" name="Google Shape;629;p34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rect b="b" l="l" r="r" t="t"/>
                    <a:pathLst>
                      <a:path extrusionOk="0" h="2816" w="1741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0" name="Google Shape;630;p34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rect b="b" l="l" r="r" t="t"/>
                    <a:pathLst>
                      <a:path extrusionOk="0" h="149" w="567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1" name="Google Shape;631;p34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rect b="b" l="l" r="r" t="t"/>
                    <a:pathLst>
                      <a:path extrusionOk="0" h="432" w="44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2" name="Google Shape;632;p34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rect b="b" l="l" r="r" t="t"/>
                    <a:pathLst>
                      <a:path extrusionOk="0" h="567" w="149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3" name="Google Shape;633;p34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rect b="b" l="l" r="r" t="t"/>
                    <a:pathLst>
                      <a:path extrusionOk="0" h="652" w="114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4" name="Google Shape;634;p34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rect b="b" l="l" r="r" t="t"/>
                    <a:pathLst>
                      <a:path extrusionOk="0" h="411" w="588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5" name="Google Shape;635;p34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rect b="b" l="l" r="r" t="t"/>
                    <a:pathLst>
                      <a:path extrusionOk="0" h="93" w="595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6" name="Google Shape;636;p34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rect b="b" l="l" r="r" t="t"/>
                    <a:pathLst>
                      <a:path extrusionOk="0" h="1657" w="109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637" name="Google Shape;637;p34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38" name="Google Shape;638;p34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rect b="b" l="l" r="r" t="t"/>
                  <a:pathLst>
                    <a:path extrusionOk="0" h="4964" w="4069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34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rect b="b" l="l" r="r" t="t"/>
                  <a:pathLst>
                    <a:path extrusionOk="0" h="13612" w="8044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34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rect b="b" l="l" r="r" t="t"/>
                  <a:pathLst>
                    <a:path extrusionOk="0" h="13676" w="8108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34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rect b="b" l="l" r="r" t="t"/>
                  <a:pathLst>
                    <a:path extrusionOk="0" h="1444" w="645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34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rect b="b" l="l" r="r" t="t"/>
                  <a:pathLst>
                    <a:path extrusionOk="0" h="1324" w="652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34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rect b="b" l="l" r="r" t="t"/>
                  <a:pathLst>
                    <a:path extrusionOk="0" h="390" w="57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34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rect b="b" l="l" r="r" t="t"/>
                  <a:pathLst>
                    <a:path extrusionOk="0" h="447" w="114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34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rect b="b" l="l" r="r" t="t"/>
                  <a:pathLst>
                    <a:path extrusionOk="0" h="4620" w="3956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34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rect b="b" l="l" r="r" t="t"/>
                  <a:pathLst>
                    <a:path extrusionOk="0" h="18044" w="15211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34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rect b="b" l="l" r="r" t="t"/>
                  <a:pathLst>
                    <a:path extrusionOk="0" h="11645" w="13322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34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rect b="b" l="l" r="r" t="t"/>
                  <a:pathLst>
                    <a:path extrusionOk="0" h="11557" w="10408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34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rect b="b" l="l" r="r" t="t"/>
                  <a:pathLst>
                    <a:path extrusionOk="0" h="5700" w="4889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34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rect b="b" l="l" r="r" t="t"/>
                  <a:pathLst>
                    <a:path extrusionOk="0" h="5753" w="4953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34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rect b="b" l="l" r="r" t="t"/>
                  <a:pathLst>
                    <a:path extrusionOk="0" h="48" w="262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34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rect b="b" l="l" r="r" t="t"/>
                  <a:pathLst>
                    <a:path extrusionOk="0" h="114" w="39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34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rect b="b" l="l" r="r" t="t"/>
                  <a:pathLst>
                    <a:path extrusionOk="0" h="8921" w="8249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34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rect b="b" l="l" r="r" t="t"/>
                  <a:pathLst>
                    <a:path extrusionOk="0" h="1672" w="2305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34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rect b="b" l="l" r="r" t="t"/>
                  <a:pathLst>
                    <a:path extrusionOk="0" h="2859" w="97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34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rect b="b" l="l" r="r" t="t"/>
                  <a:pathLst>
                    <a:path extrusionOk="0" h="3538" w="80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34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rect b="b" l="l" r="r" t="t"/>
                  <a:pathLst>
                    <a:path extrusionOk="0" h="2316" w="3503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34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rect b="b" l="l" r="r" t="t"/>
                  <a:pathLst>
                    <a:path extrusionOk="0" h="4197" w="6807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34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rect b="b" l="l" r="r" t="t"/>
                  <a:pathLst>
                    <a:path extrusionOk="0" h="1855" w="2718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34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rect b="b" l="l" r="r" t="t"/>
                  <a:pathLst>
                    <a:path extrusionOk="0" h="2506" w="737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34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rect b="b" l="l" r="r" t="t"/>
                  <a:pathLst>
                    <a:path extrusionOk="0" h="1387" w="2746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34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rect b="b" l="l" r="r" t="t"/>
                  <a:pathLst>
                    <a:path extrusionOk="0" h="1005" w="291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34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rect b="b" l="l" r="r" t="t"/>
                  <a:pathLst>
                    <a:path extrusionOk="0" h="235" w="503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34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rect b="b" l="l" r="r" t="t"/>
                  <a:pathLst>
                    <a:path extrusionOk="0" h="1097" w="27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34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rect b="b" l="l" r="r" t="t"/>
                  <a:pathLst>
                    <a:path extrusionOk="0" h="1119" w="319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34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rect b="b" l="l" r="r" t="t"/>
                  <a:pathLst>
                    <a:path extrusionOk="0" h="1132" w="354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34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rect b="b" l="l" r="r" t="t"/>
                  <a:pathLst>
                    <a:path extrusionOk="0" h="1126" w="418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34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rect b="b" l="l" r="r" t="t"/>
                  <a:pathLst>
                    <a:path extrusionOk="0" h="1074" w="411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34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rect b="b" l="l" r="r" t="t"/>
                  <a:pathLst>
                    <a:path extrusionOk="0" h="1062" w="504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34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rect b="b" l="l" r="r" t="t"/>
                  <a:pathLst>
                    <a:path extrusionOk="0" h="1006" w="645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34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rect b="b" l="l" r="r" t="t"/>
                  <a:pathLst>
                    <a:path extrusionOk="0" h="1034" w="617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34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rect b="b" l="l" r="r" t="t"/>
                  <a:pathLst>
                    <a:path extrusionOk="0" h="411" w="765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34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rect b="b" l="l" r="r" t="t"/>
                  <a:pathLst>
                    <a:path extrusionOk="0" h="326" w="1593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34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rect b="b" l="l" r="r" t="t"/>
                  <a:pathLst>
                    <a:path extrusionOk="0" h="17077" w="16364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34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rect b="b" l="l" r="r" t="t"/>
                  <a:pathLst>
                    <a:path extrusionOk="0" h="19370" w="617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34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rect b="b" l="l" r="r" t="t"/>
                  <a:pathLst>
                    <a:path extrusionOk="0" h="16216" w="15062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34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rect b="b" l="l" r="r" t="t"/>
                  <a:pathLst>
                    <a:path extrusionOk="0" h="1126" w="235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34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rect b="b" l="l" r="r" t="t"/>
                  <a:pathLst>
                    <a:path extrusionOk="0" h="2711" w="942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34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rect b="b" l="l" r="r" t="t"/>
                  <a:pathLst>
                    <a:path extrusionOk="0" h="1125" w="291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34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rect b="b" l="l" r="r" t="t"/>
                  <a:pathLst>
                    <a:path extrusionOk="0" h="624" w="15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1" name="Google Shape;681;p34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82" name="Google Shape;682;p34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fmla="val 2174" name="adj1"/>
                  <a:gd fmla="val 50000" name="adj2"/>
                </a:avLst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4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fmla="val 2174" name="adj1"/>
                  <a:gd fmla="val 50000" name="adj2"/>
                </a:avLst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4" name="Google Shape;684;p34"/>
            <p:cNvSpPr/>
            <p:nvPr/>
          </p:nvSpPr>
          <p:spPr>
            <a:xfrm>
              <a:off x="8511360" y="2087188"/>
              <a:ext cx="215100" cy="258300"/>
            </a:xfrm>
            <a:prstGeom prst="bracketPair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5" name="Google Shape;68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</a:t>
            </a:r>
            <a:r>
              <a:rPr lang="en"/>
              <a:t>Algorithms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43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5" name="Google Shape;1355;p43"/>
          <p:cNvSpPr txBox="1"/>
          <p:nvPr/>
        </p:nvSpPr>
        <p:spPr>
          <a:xfrm>
            <a:off x="857825" y="1208250"/>
            <a:ext cx="77391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Bernoulli Naive Bayes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●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Naive Bayes is a probabilistic algorithm that is computationally efficient and easy to implement.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●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 performs particularly well with text classification tasks, making it suitable for spam detection in comments where the data is often textual.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Random Forest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●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Random Forest is an ensemble learning method that combines the predictions of multiple decision trees. This often leads to more robust and accurate models.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●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Random Forest can capture complex relationships in the data and handle non-linear decision boundaries, making it suitable for tasks where spam comments may have diverse characteristics.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Support Vector Machines (SVM):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●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SVMs work well in high-dimensional spaces, making them suitable for text classification tasks where the feature space can be large.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●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SVMs can use the kernel trick to transform the input data into a higher-dimensional space, which can help capture complex relationships in the data.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1" name="Google Shape;1361;p44"/>
          <p:cNvSpPr txBox="1"/>
          <p:nvPr/>
        </p:nvSpPr>
        <p:spPr>
          <a:xfrm>
            <a:off x="309025" y="213675"/>
            <a:ext cx="82479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chemeClr val="dk2"/>
                </a:highlight>
                <a:latin typeface="Poppins"/>
                <a:ea typeface="Poppins"/>
                <a:cs typeface="Poppins"/>
                <a:sym typeface="Poppins"/>
              </a:rPr>
              <a:t>Bernoulli Naive Bayes</a:t>
            </a:r>
            <a:r>
              <a:rPr b="1" lang="en" sz="3000">
                <a:highlight>
                  <a:schemeClr val="dk2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3000">
              <a:highlight>
                <a:schemeClr val="dk2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2" name="Google Shape;13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00" y="2024063"/>
            <a:ext cx="29718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550" y="1044175"/>
            <a:ext cx="3545350" cy="30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9" name="Google Shape;1369;p45"/>
          <p:cNvSpPr txBox="1"/>
          <p:nvPr/>
        </p:nvSpPr>
        <p:spPr>
          <a:xfrm>
            <a:off x="309025" y="213675"/>
            <a:ext cx="82479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chemeClr val="dk2"/>
                </a:highlight>
                <a:latin typeface="Poppins"/>
                <a:ea typeface="Poppins"/>
                <a:cs typeface="Poppins"/>
                <a:sym typeface="Poppins"/>
              </a:rPr>
              <a:t>Random Forest</a:t>
            </a:r>
            <a:endParaRPr b="1" sz="3000">
              <a:highlight>
                <a:schemeClr val="dk2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0" name="Google Shape;13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600" y="2024063"/>
            <a:ext cx="24288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175" y="1055775"/>
            <a:ext cx="3405125" cy="303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7" name="Google Shape;1377;p46"/>
          <p:cNvSpPr txBox="1"/>
          <p:nvPr/>
        </p:nvSpPr>
        <p:spPr>
          <a:xfrm>
            <a:off x="309025" y="213675"/>
            <a:ext cx="82479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chemeClr val="dk2"/>
                </a:highlight>
                <a:latin typeface="Poppins"/>
                <a:ea typeface="Poppins"/>
                <a:cs typeface="Poppins"/>
                <a:sym typeface="Poppins"/>
              </a:rPr>
              <a:t>SVM</a:t>
            </a:r>
            <a:endParaRPr b="1" sz="3000">
              <a:highlight>
                <a:schemeClr val="dk2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8" name="Google Shape;13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150" y="2000250"/>
            <a:ext cx="22574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9" name="Google Shape;137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325" y="1057875"/>
            <a:ext cx="3400375" cy="30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7"/>
          <p:cNvSpPr txBox="1"/>
          <p:nvPr>
            <p:ph type="title"/>
          </p:nvPr>
        </p:nvSpPr>
        <p:spPr>
          <a:xfrm>
            <a:off x="179825" y="811150"/>
            <a:ext cx="52080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Conclusion</a:t>
            </a:r>
            <a:endParaRPr sz="3500"/>
          </a:p>
        </p:txBody>
      </p:sp>
      <p:sp>
        <p:nvSpPr>
          <p:cNvPr id="1385" name="Google Shape;1385;p47"/>
          <p:cNvSpPr txBox="1"/>
          <p:nvPr>
            <p:ph idx="2" type="title"/>
          </p:nvPr>
        </p:nvSpPr>
        <p:spPr>
          <a:xfrm>
            <a:off x="179825" y="171184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386" name="Google Shape;1386;p47"/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7" name="Google Shape;1387;p47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1388" name="Google Shape;1388;p47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7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0" name="Google Shape;1390;p47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1" name="Google Shape;1391;p47"/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1392" name="Google Shape;1392;p47"/>
            <p:cNvSpPr/>
            <p:nvPr/>
          </p:nvSpPr>
          <p:spPr>
            <a:xfrm>
              <a:off x="5222815" y="1012953"/>
              <a:ext cx="3453354" cy="3346964"/>
            </a:xfrm>
            <a:custGeom>
              <a:rect b="b" l="l" r="r" t="t"/>
              <a:pathLst>
                <a:path extrusionOk="0" h="33626" w="34694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3" name="Google Shape;1393;p47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1394" name="Google Shape;1394;p47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rect b="b" l="l" r="r" t="t"/>
                <a:pathLst>
                  <a:path extrusionOk="0" h="3863" w="3807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7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rect b="b" l="l" r="r" t="t"/>
                <a:pathLst>
                  <a:path extrusionOk="0" h="2328" w="2448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6" name="Google Shape;1396;p47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1397" name="Google Shape;1397;p47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rect b="b" l="l" r="r" t="t"/>
                <a:pathLst>
                  <a:path extrusionOk="0" h="4713" w="4635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47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rect b="b" l="l" r="r" t="t"/>
                <a:pathLst>
                  <a:path extrusionOk="0" h="2831" w="2979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9" name="Google Shape;1399;p47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1400" name="Google Shape;1400;p47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rect b="b" l="l" r="r" t="t"/>
                <a:pathLst>
                  <a:path extrusionOk="0" h="5307" w="525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7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rect b="b" l="l" r="r" t="t"/>
                <a:pathLst>
                  <a:path extrusionOk="0" h="4113" w="4458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47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rect b="b" l="l" r="r" t="t"/>
                <a:pathLst>
                  <a:path extrusionOk="0" h="3333" w="3595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3" name="Google Shape;1403;p47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1404" name="Google Shape;1404;p47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rect b="b" l="l" r="r" t="t"/>
                <a:pathLst>
                  <a:path extrusionOk="0" h="9933" w="15063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47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rect b="b" l="l" r="r" t="t"/>
                <a:pathLst>
                  <a:path extrusionOk="0" h="242" w="3418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47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rect b="b" l="l" r="r" t="t"/>
                <a:pathLst>
                  <a:path extrusionOk="0" h="242" w="138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7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rect b="b" l="l" r="r" t="t"/>
                <a:pathLst>
                  <a:path extrusionOk="0" h="242" w="885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47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rect b="b" l="l" r="r" t="t"/>
                <a:pathLst>
                  <a:path extrusionOk="0" h="242" w="355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47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rect b="b" l="l" r="r" t="t"/>
                <a:pathLst>
                  <a:path extrusionOk="0" h="242" w="3652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47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rect b="b" l="l" r="r" t="t"/>
                <a:pathLst>
                  <a:path extrusionOk="0" h="270" w="3892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47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rect b="b" l="l" r="r" t="t"/>
                <a:pathLst>
                  <a:path extrusionOk="0" h="263" w="418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47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rect b="b" l="l" r="r" t="t"/>
                <a:pathLst>
                  <a:path extrusionOk="0" h="263" w="1946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7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rect b="b" l="l" r="r" t="t"/>
                <a:pathLst>
                  <a:path extrusionOk="0" h="263" w="1147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7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rect b="b" l="l" r="r" t="t"/>
                <a:pathLst>
                  <a:path extrusionOk="0" h="263" w="1593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47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rect b="b" l="l" r="r" t="t"/>
                <a:pathLst>
                  <a:path extrusionOk="0" h="263" w="138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47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rect b="b" l="l" r="r" t="t"/>
                <a:pathLst>
                  <a:path extrusionOk="0" h="263" w="885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7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rect b="b" l="l" r="r" t="t"/>
                <a:pathLst>
                  <a:path extrusionOk="0" h="263" w="355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47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rect b="b" l="l" r="r" t="t"/>
                <a:pathLst>
                  <a:path extrusionOk="0" h="263" w="3652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47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rect b="b" l="l" r="r" t="t"/>
                <a:pathLst>
                  <a:path extrusionOk="0" h="263" w="2244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47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rect b="b" l="l" r="r" t="t"/>
                <a:pathLst>
                  <a:path extrusionOk="0" h="263" w="3213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47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rect b="b" l="l" r="r" t="t"/>
                <a:pathLst>
                  <a:path extrusionOk="0" h="263" w="354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47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rect b="b" l="l" r="r" t="t"/>
                <a:pathLst>
                  <a:path extrusionOk="0" h="263" w="271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47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rect b="b" l="l" r="r" t="t"/>
                <a:pathLst>
                  <a:path extrusionOk="0" h="291" w="794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7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rect b="b" l="l" r="r" t="t"/>
                <a:pathLst>
                  <a:path extrusionOk="0" h="475" w="29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7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rect b="b" l="l" r="r" t="t"/>
                <a:pathLst>
                  <a:path extrusionOk="0" h="970" w="29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6" name="Google Shape;1426;p47"/>
            <p:cNvSpPr/>
            <p:nvPr/>
          </p:nvSpPr>
          <p:spPr>
            <a:xfrm>
              <a:off x="5912220" y="3661765"/>
              <a:ext cx="710598" cy="111380"/>
            </a:xfrm>
            <a:custGeom>
              <a:rect b="b" l="l" r="r" t="t"/>
              <a:pathLst>
                <a:path extrusionOk="0" h="1119" w="7139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5912220" y="3717405"/>
              <a:ext cx="710598" cy="422526"/>
            </a:xfrm>
            <a:custGeom>
              <a:rect b="b" l="l" r="r" t="t"/>
              <a:pathLst>
                <a:path extrusionOk="0" h="4245" w="7139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6056551" y="3773045"/>
              <a:ext cx="413479" cy="12044"/>
            </a:xfrm>
            <a:custGeom>
              <a:rect b="b" l="l" r="r" t="t"/>
              <a:pathLst>
                <a:path extrusionOk="0" h="121" w="4154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6056551" y="3834956"/>
              <a:ext cx="413479" cy="11347"/>
            </a:xfrm>
            <a:custGeom>
              <a:rect b="b" l="l" r="r" t="t"/>
              <a:pathLst>
                <a:path extrusionOk="0" h="114" w="4154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6056551" y="3893384"/>
              <a:ext cx="413479" cy="12143"/>
            </a:xfrm>
            <a:custGeom>
              <a:rect b="b" l="l" r="r" t="t"/>
              <a:pathLst>
                <a:path extrusionOk="0" h="122" w="4154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6056551" y="3951811"/>
              <a:ext cx="413479" cy="12143"/>
            </a:xfrm>
            <a:custGeom>
              <a:rect b="b" l="l" r="r" t="t"/>
              <a:pathLst>
                <a:path extrusionOk="0" h="122" w="4154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5971346" y="3748560"/>
              <a:ext cx="52954" cy="62608"/>
            </a:xfrm>
            <a:custGeom>
              <a:rect b="b" l="l" r="r" t="t"/>
              <a:pathLst>
                <a:path extrusionOk="0" h="629" w="532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3" name="Google Shape;1433;p47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1434" name="Google Shape;1434;p47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rect b="b" l="l" r="r" t="t"/>
                <a:pathLst>
                  <a:path extrusionOk="0" h="3258" w="4514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7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rect b="b" l="l" r="r" t="t"/>
                <a:pathLst>
                  <a:path extrusionOk="0" h="2067" w="3333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7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rect b="b" l="l" r="r" t="t"/>
                <a:pathLst>
                  <a:path extrusionOk="0" h="2060" w="3361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7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rect b="b" l="l" r="r" t="t"/>
                <a:pathLst>
                  <a:path extrusionOk="0" h="1807" w="1918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7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rect b="b" l="l" r="r" t="t"/>
                <a:pathLst>
                  <a:path extrusionOk="0" h="1006" w="109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47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rect b="b" l="l" r="r" t="t"/>
                <a:pathLst>
                  <a:path extrusionOk="0" h="6995" w="9587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7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rect b="b" l="l" r="r" t="t"/>
                <a:pathLst>
                  <a:path extrusionOk="0" h="58" w="16123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47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rect b="b" l="l" r="r" t="t"/>
                <a:pathLst>
                  <a:path extrusionOk="0" h="57" w="18012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47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rect b="b" l="l" r="r" t="t"/>
                <a:pathLst>
                  <a:path extrusionOk="0" h="58" w="68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47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rect b="b" l="l" r="r" t="t"/>
                <a:pathLst>
                  <a:path extrusionOk="0" h="6859" w="5017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47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rect b="b" l="l" r="r" t="t"/>
                <a:pathLst>
                  <a:path extrusionOk="0" h="9587" w="9841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47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rect b="b" l="l" r="r" t="t"/>
                <a:pathLst>
                  <a:path extrusionOk="0" h="326" w="1769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47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rect b="b" l="l" r="r" t="t"/>
                <a:pathLst>
                  <a:path extrusionOk="0" h="412" w="2123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47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rect b="b" l="l" r="r" t="t"/>
                <a:pathLst>
                  <a:path extrusionOk="0" h="3128" w="206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7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rect b="b" l="l" r="r" t="t"/>
                <a:pathLst>
                  <a:path extrusionOk="0" h="2607" w="525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7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rect b="b" l="l" r="r" t="t"/>
                <a:pathLst>
                  <a:path extrusionOk="0" h="7274" w="17927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7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rect b="b" l="l" r="r" t="t"/>
                <a:pathLst>
                  <a:path extrusionOk="0" h="2364" w="4981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7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rect b="b" l="l" r="r" t="t"/>
                <a:pathLst>
                  <a:path extrusionOk="0" h="3727" w="4097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47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rect b="b" l="l" r="r" t="t"/>
                <a:pathLst>
                  <a:path extrusionOk="0" h="7317" w="6983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7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rect b="b" l="l" r="r" t="t"/>
                <a:pathLst>
                  <a:path extrusionOk="0" h="3594" w="3983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7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rect b="b" l="l" r="r" t="t"/>
                <a:pathLst>
                  <a:path extrusionOk="0" h="4374" w="6601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7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rect b="b" l="l" r="r" t="t"/>
                <a:pathLst>
                  <a:path extrusionOk="0" h="370" w="652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7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rect b="b" l="l" r="r" t="t"/>
                <a:pathLst>
                  <a:path extrusionOk="0" h="956" w="1018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7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rect b="b" l="l" r="r" t="t"/>
                <a:pathLst>
                  <a:path extrusionOk="0" h="288" w="411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7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rect b="b" l="l" r="r" t="t"/>
                <a:pathLst>
                  <a:path extrusionOk="0" h="3955" w="3071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7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rect b="b" l="l" r="r" t="t"/>
                <a:pathLst>
                  <a:path extrusionOk="0" h="354" w="716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7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rect b="b" l="l" r="r" t="t"/>
                <a:pathLst>
                  <a:path extrusionOk="0" h="3242" w="7253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7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rect b="b" l="l" r="r" t="t"/>
                <a:pathLst>
                  <a:path extrusionOk="0" h="652" w="857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7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rect b="b" l="l" r="r" t="t"/>
                <a:pathLst>
                  <a:path extrusionOk="0" h="503" w="532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47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rect b="b" l="l" r="r" t="t"/>
                <a:pathLst>
                  <a:path extrusionOk="0" h="2366" w="2965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47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rect b="b" l="l" r="r" t="t"/>
                <a:pathLst>
                  <a:path extrusionOk="0" h="664" w="235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47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rect b="b" l="l" r="r" t="t"/>
                <a:pathLst>
                  <a:path extrusionOk="0" h="150" w="206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47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rect b="b" l="l" r="r" t="t"/>
                <a:pathLst>
                  <a:path extrusionOk="0" h="234" w="242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rect b="b" l="l" r="r" t="t"/>
                <a:pathLst>
                  <a:path extrusionOk="0" h="994" w="109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rect b="b" l="l" r="r" t="t"/>
                <a:pathLst>
                  <a:path extrusionOk="0" h="904" w="1126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47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rect b="b" l="l" r="r" t="t"/>
                <a:pathLst>
                  <a:path extrusionOk="0" h="532" w="1062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47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rect b="b" l="l" r="r" t="t"/>
                <a:pathLst>
                  <a:path extrusionOk="0" h="1444" w="942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47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rect b="b" l="l" r="r" t="t"/>
                <a:pathLst>
                  <a:path extrusionOk="0" h="1452" w="829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7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rect b="b" l="l" r="r" t="t"/>
                <a:pathLst>
                  <a:path extrusionOk="0" h="737" w="439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47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rect b="b" l="l" r="r" t="t"/>
                <a:pathLst>
                  <a:path extrusionOk="0" h="213" w="263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47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rect b="b" l="l" r="r" t="t"/>
                <a:pathLst>
                  <a:path extrusionOk="0" h="177" w="178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7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rect b="b" l="l" r="r" t="t"/>
                <a:pathLst>
                  <a:path extrusionOk="0" h="247" w="588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47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rect b="b" l="l" r="r" t="t"/>
                <a:pathLst>
                  <a:path extrusionOk="0" h="708" w="298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47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rect b="b" l="l" r="r" t="t"/>
                <a:pathLst>
                  <a:path extrusionOk="0" h="263" w="114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47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rect b="b" l="l" r="r" t="t"/>
                <a:pathLst>
                  <a:path extrusionOk="0" h="651" w="86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47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rect b="b" l="l" r="r" t="t"/>
                <a:pathLst>
                  <a:path extrusionOk="0" h="1974" w="645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7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rect b="b" l="l" r="r" t="t"/>
                <a:pathLst>
                  <a:path extrusionOk="0" h="298" w="468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1" name="Google Shape;1481;p47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482" name="Google Shape;1482;p47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rect b="b" l="l" r="r" t="t"/>
                <a:pathLst>
                  <a:path extrusionOk="0" h="2718" w="977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47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rect b="b" l="l" r="r" t="t"/>
                <a:pathLst>
                  <a:path extrusionOk="0" h="2718" w="97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7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rect b="b" l="l" r="r" t="t"/>
                <a:pathLst>
                  <a:path extrusionOk="0" h="663" w="355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47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7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47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47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rect b="b" l="l" r="r" t="t"/>
                <a:pathLst>
                  <a:path extrusionOk="0" h="1331" w="1479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47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rect b="b" l="l" r="r" t="t"/>
                <a:pathLst>
                  <a:path extrusionOk="0" h="3361" w="651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47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rect b="b" l="l" r="r" t="t"/>
                <a:pathLst>
                  <a:path extrusionOk="0" h="942" w="2979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47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rect b="b" l="l" r="r" t="t"/>
                <a:pathLst>
                  <a:path extrusionOk="0" h="942" w="1387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47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rect b="b" l="l" r="r" t="t"/>
                <a:pathLst>
                  <a:path extrusionOk="0" h="121" w="218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47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rect b="b" l="l" r="r" t="t"/>
                <a:pathLst>
                  <a:path extrusionOk="0" h="942" w="121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47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rect b="b" l="l" r="r" t="t"/>
                <a:pathLst>
                  <a:path extrusionOk="0" h="793" w="1006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47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rect b="b" l="l" r="r" t="t"/>
                <a:pathLst>
                  <a:path extrusionOk="0" h="2746" w="977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47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rect b="b" l="l" r="r" t="t"/>
                <a:pathLst>
                  <a:path extrusionOk="0" h="2746" w="97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47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rect b="b" l="l" r="r" t="t"/>
                <a:pathLst>
                  <a:path extrusionOk="0" h="1360" w="1472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47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rect b="b" l="l" r="r" t="t"/>
                <a:pathLst>
                  <a:path extrusionOk="0" h="3362" w="681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47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rect b="b" l="l" r="r" t="t"/>
                <a:pathLst>
                  <a:path extrusionOk="0" h="3362" w="652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47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rect b="b" l="l" r="r" t="t"/>
                <a:pathLst>
                  <a:path extrusionOk="0" h="942" w="1416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47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rect b="b" l="l" r="r" t="t"/>
                <a:pathLst>
                  <a:path extrusionOk="0" h="942" w="1416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47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rect b="b" l="l" r="r" t="t"/>
                <a:pathLst>
                  <a:path extrusionOk="0" h="970" w="1444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47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rect b="b" l="l" r="r" t="t"/>
                <a:pathLst>
                  <a:path extrusionOk="0" h="970" w="1451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47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rect b="b" l="l" r="r" t="t"/>
                <a:pathLst>
                  <a:path extrusionOk="0" h="122" w="914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47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rect b="b" l="l" r="r" t="t"/>
                <a:pathLst>
                  <a:path extrusionOk="0" h="122" w="948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47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rect b="b" l="l" r="r" t="t"/>
                <a:pathLst>
                  <a:path extrusionOk="0" h="914" w="114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47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rect b="b" l="l" r="r" t="t"/>
                <a:pathLst>
                  <a:path extrusionOk="0" h="1360" w="148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47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rect b="b" l="l" r="r" t="t"/>
                <a:pathLst>
                  <a:path extrusionOk="0" h="914" w="122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7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7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47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rect b="b" l="l" r="r" t="t"/>
                <a:pathLst>
                  <a:path extrusionOk="0" h="1811" w="1445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47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47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rect b="b" l="l" r="r" t="t"/>
                <a:pathLst>
                  <a:path extrusionOk="0" h="121" w="1062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47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rect b="b" l="l" r="r" t="t"/>
                <a:pathLst>
                  <a:path extrusionOk="0" h="121" w="1063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47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rect b="b" l="l" r="r" t="t"/>
                <a:pathLst>
                  <a:path extrusionOk="0" h="1720" w="1239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47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rect b="b" l="l" r="r" t="t"/>
                <a:pathLst>
                  <a:path extrusionOk="0" h="1445" w="913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47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rect b="b" l="l" r="r" t="t"/>
                <a:pathLst>
                  <a:path extrusionOk="0" h="394" w="56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rect b="b" l="l" r="r" t="t"/>
                <a:pathLst>
                  <a:path extrusionOk="0" h="1062" w="189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rect b="b" l="l" r="r" t="t"/>
                <a:pathLst>
                  <a:path extrusionOk="0" h="121" w="1416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0" name="Google Shape;152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1" name="Google Shape;1521;p47"/>
          <p:cNvSpPr txBox="1"/>
          <p:nvPr/>
        </p:nvSpPr>
        <p:spPr>
          <a:xfrm>
            <a:off x="179825" y="1727050"/>
            <a:ext cx="50496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In this project, I worked on a system in which various classification algorithms were applied.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Among all the models, SVM performed the best.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I intend to inspect further and consider both accuracy and comprehensibility. </a:t>
            </a:r>
            <a:endParaRPr sz="1200"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8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7" name="Google Shape;1527;p48"/>
          <p:cNvGrpSpPr/>
          <p:nvPr/>
        </p:nvGrpSpPr>
        <p:grpSpPr>
          <a:xfrm>
            <a:off x="797555" y="4588155"/>
            <a:ext cx="1184014" cy="258193"/>
            <a:chOff x="3734768" y="858742"/>
            <a:chExt cx="1184014" cy="258193"/>
          </a:xfrm>
        </p:grpSpPr>
        <p:grpSp>
          <p:nvGrpSpPr>
            <p:cNvPr id="1528" name="Google Shape;1528;p48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529" name="Google Shape;1529;p48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rect b="b" l="l" r="r" t="t"/>
                <a:pathLst>
                  <a:path extrusionOk="0" h="2180" w="9997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48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rect b="b" l="l" r="r" t="t"/>
                <a:pathLst>
                  <a:path extrusionOk="0" h="1005" w="624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48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rect b="b" l="l" r="r" t="t"/>
                <a:pathLst>
                  <a:path extrusionOk="0" h="1005" w="652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48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rect b="b" l="l" r="r" t="t"/>
                <a:pathLst>
                  <a:path extrusionOk="0" h="1668" w="56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48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rect b="b" l="l" r="r" t="t"/>
                <a:pathLst>
                  <a:path extrusionOk="0" h="1501" w="27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48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rect b="b" l="l" r="r" t="t"/>
                <a:pathLst>
                  <a:path extrusionOk="0" h="1668" w="567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5" name="Google Shape;1535;p48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536" name="Google Shape;1536;p48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rect b="b" l="l" r="r" t="t"/>
                <a:pathLst>
                  <a:path extrusionOk="0" h="1062" w="68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48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rect b="b" l="l" r="r" t="t"/>
                <a:pathLst>
                  <a:path extrusionOk="0" h="1062" w="68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48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rect b="b" l="l" r="r" t="t"/>
                <a:pathLst>
                  <a:path extrusionOk="0" h="1785" w="616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48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rect b="b" l="l" r="r" t="t"/>
                <a:pathLst>
                  <a:path extrusionOk="0" h="1593" w="298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rect b="b" l="l" r="r" t="t"/>
                <a:pathLst>
                  <a:path extrusionOk="0" h="1854" w="383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rect b="b" l="l" r="r" t="t"/>
                <a:pathLst>
                  <a:path extrusionOk="0" h="1785" w="617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rect b="b" l="l" r="r" t="t"/>
                <a:pathLst>
                  <a:path extrusionOk="0" h="1593" w="298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rect b="b" l="l" r="r" t="t"/>
                <a:pathLst>
                  <a:path extrusionOk="0" h="1854" w="39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4" name="Google Shape;1544;p48"/>
          <p:cNvSpPr txBox="1"/>
          <p:nvPr>
            <p:ph type="title"/>
          </p:nvPr>
        </p:nvSpPr>
        <p:spPr>
          <a:xfrm>
            <a:off x="857833" y="1910268"/>
            <a:ext cx="3858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Thanks!</a:t>
            </a:r>
            <a:endParaRPr sz="6400"/>
          </a:p>
        </p:txBody>
      </p:sp>
      <p:grpSp>
        <p:nvGrpSpPr>
          <p:cNvPr id="1545" name="Google Shape;1545;p48"/>
          <p:cNvGrpSpPr/>
          <p:nvPr/>
        </p:nvGrpSpPr>
        <p:grpSpPr>
          <a:xfrm>
            <a:off x="5007401" y="1298425"/>
            <a:ext cx="3956755" cy="4128030"/>
            <a:chOff x="2770216" y="1172311"/>
            <a:chExt cx="3514928" cy="3667079"/>
          </a:xfrm>
        </p:grpSpPr>
        <p:sp>
          <p:nvSpPr>
            <p:cNvPr id="1546" name="Google Shape;1546;p48"/>
            <p:cNvSpPr/>
            <p:nvPr/>
          </p:nvSpPr>
          <p:spPr>
            <a:xfrm>
              <a:off x="2770216" y="1172311"/>
              <a:ext cx="3514928" cy="2228226"/>
            </a:xfrm>
            <a:custGeom>
              <a:rect b="b" l="l" r="r" t="t"/>
              <a:pathLst>
                <a:path extrusionOk="0" h="30030" w="47371">
                  <a:moveTo>
                    <a:pt x="30713" y="1"/>
                  </a:moveTo>
                  <a:cubicBezTo>
                    <a:pt x="29748" y="1"/>
                    <a:pt x="28782" y="127"/>
                    <a:pt x="27824" y="424"/>
                  </a:cubicBezTo>
                  <a:cubicBezTo>
                    <a:pt x="26233" y="898"/>
                    <a:pt x="24733" y="1605"/>
                    <a:pt x="23077" y="1931"/>
                  </a:cubicBezTo>
                  <a:cubicBezTo>
                    <a:pt x="22133" y="2112"/>
                    <a:pt x="21172" y="2158"/>
                    <a:pt x="20205" y="2158"/>
                  </a:cubicBezTo>
                  <a:cubicBezTo>
                    <a:pt x="19185" y="2158"/>
                    <a:pt x="18159" y="2106"/>
                    <a:pt x="17142" y="2106"/>
                  </a:cubicBezTo>
                  <a:cubicBezTo>
                    <a:pt x="15844" y="2106"/>
                    <a:pt x="14560" y="2191"/>
                    <a:pt x="13322" y="2574"/>
                  </a:cubicBezTo>
                  <a:cubicBezTo>
                    <a:pt x="11079" y="3282"/>
                    <a:pt x="9198" y="4966"/>
                    <a:pt x="8250" y="7088"/>
                  </a:cubicBezTo>
                  <a:cubicBezTo>
                    <a:pt x="7514" y="8708"/>
                    <a:pt x="7337" y="10505"/>
                    <a:pt x="6453" y="12012"/>
                  </a:cubicBezTo>
                  <a:cubicBezTo>
                    <a:pt x="5158" y="14247"/>
                    <a:pt x="2590" y="15513"/>
                    <a:pt x="1296" y="17756"/>
                  </a:cubicBezTo>
                  <a:cubicBezTo>
                    <a:pt x="1" y="20055"/>
                    <a:pt x="355" y="23062"/>
                    <a:pt x="1798" y="25304"/>
                  </a:cubicBezTo>
                  <a:cubicBezTo>
                    <a:pt x="1883" y="25389"/>
                    <a:pt x="1946" y="25509"/>
                    <a:pt x="2031" y="25630"/>
                  </a:cubicBezTo>
                  <a:cubicBezTo>
                    <a:pt x="3687" y="27865"/>
                    <a:pt x="6340" y="29195"/>
                    <a:pt x="9077" y="29726"/>
                  </a:cubicBezTo>
                  <a:cubicBezTo>
                    <a:pt x="10189" y="29941"/>
                    <a:pt x="11314" y="30029"/>
                    <a:pt x="12442" y="30029"/>
                  </a:cubicBezTo>
                  <a:cubicBezTo>
                    <a:pt x="14099" y="30029"/>
                    <a:pt x="15761" y="29838"/>
                    <a:pt x="17390" y="29577"/>
                  </a:cubicBezTo>
                  <a:cubicBezTo>
                    <a:pt x="18897" y="29344"/>
                    <a:pt x="20425" y="29047"/>
                    <a:pt x="21960" y="29018"/>
                  </a:cubicBezTo>
                  <a:cubicBezTo>
                    <a:pt x="22130" y="29012"/>
                    <a:pt x="22300" y="29010"/>
                    <a:pt x="22470" y="29010"/>
                  </a:cubicBezTo>
                  <a:cubicBezTo>
                    <a:pt x="24892" y="29010"/>
                    <a:pt x="27287" y="29585"/>
                    <a:pt x="29713" y="29698"/>
                  </a:cubicBezTo>
                  <a:cubicBezTo>
                    <a:pt x="29922" y="29707"/>
                    <a:pt x="30132" y="29711"/>
                    <a:pt x="30343" y="29711"/>
                  </a:cubicBezTo>
                  <a:cubicBezTo>
                    <a:pt x="32751" y="29711"/>
                    <a:pt x="35268" y="29093"/>
                    <a:pt x="36816" y="27278"/>
                  </a:cubicBezTo>
                  <a:cubicBezTo>
                    <a:pt x="37672" y="26274"/>
                    <a:pt x="38139" y="25007"/>
                    <a:pt x="39143" y="24123"/>
                  </a:cubicBezTo>
                  <a:cubicBezTo>
                    <a:pt x="40120" y="23295"/>
                    <a:pt x="41414" y="22977"/>
                    <a:pt x="42560" y="22383"/>
                  </a:cubicBezTo>
                  <a:cubicBezTo>
                    <a:pt x="44859" y="21173"/>
                    <a:pt x="46366" y="18789"/>
                    <a:pt x="46869" y="16256"/>
                  </a:cubicBezTo>
                  <a:cubicBezTo>
                    <a:pt x="47371" y="13717"/>
                    <a:pt x="46925" y="11064"/>
                    <a:pt x="45984" y="8651"/>
                  </a:cubicBezTo>
                  <a:cubicBezTo>
                    <a:pt x="44541" y="4966"/>
                    <a:pt x="40735" y="2751"/>
                    <a:pt x="37141" y="1428"/>
                  </a:cubicBezTo>
                  <a:cubicBezTo>
                    <a:pt x="35075" y="648"/>
                    <a:pt x="32897" y="1"/>
                    <a:pt x="30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7" name="Google Shape;1547;p48"/>
            <p:cNvGrpSpPr/>
            <p:nvPr/>
          </p:nvGrpSpPr>
          <p:grpSpPr>
            <a:xfrm>
              <a:off x="4859988" y="1584961"/>
              <a:ext cx="1034299" cy="200009"/>
              <a:chOff x="5111749" y="2599637"/>
              <a:chExt cx="339794" cy="65708"/>
            </a:xfrm>
          </p:grpSpPr>
          <p:sp>
            <p:nvSpPr>
              <p:cNvPr id="1548" name="Google Shape;1548;p48"/>
              <p:cNvSpPr/>
              <p:nvPr/>
            </p:nvSpPr>
            <p:spPr>
              <a:xfrm>
                <a:off x="5172695" y="2607379"/>
                <a:ext cx="23262" cy="37676"/>
              </a:xfrm>
              <a:custGeom>
                <a:rect b="b" l="l" r="r" t="t"/>
                <a:pathLst>
                  <a:path extrusionOk="0" h="1090" w="673">
                    <a:moveTo>
                      <a:pt x="57" y="0"/>
                    </a:moveTo>
                    <a:lnTo>
                      <a:pt x="0" y="85"/>
                    </a:lnTo>
                    <a:lnTo>
                      <a:pt x="531" y="644"/>
                    </a:lnTo>
                    <a:lnTo>
                      <a:pt x="0" y="1026"/>
                    </a:lnTo>
                    <a:lnTo>
                      <a:pt x="57" y="1090"/>
                    </a:lnTo>
                    <a:lnTo>
                      <a:pt x="673" y="6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48"/>
              <p:cNvSpPr/>
              <p:nvPr/>
            </p:nvSpPr>
            <p:spPr>
              <a:xfrm>
                <a:off x="5188837" y="2607379"/>
                <a:ext cx="23504" cy="37676"/>
              </a:xfrm>
              <a:custGeom>
                <a:rect b="b" l="l" r="r" t="t"/>
                <a:pathLst>
                  <a:path extrusionOk="0" h="1090" w="680">
                    <a:moveTo>
                      <a:pt x="64" y="0"/>
                    </a:moveTo>
                    <a:lnTo>
                      <a:pt x="0" y="85"/>
                    </a:lnTo>
                    <a:lnTo>
                      <a:pt x="531" y="644"/>
                    </a:lnTo>
                    <a:lnTo>
                      <a:pt x="0" y="1026"/>
                    </a:lnTo>
                    <a:lnTo>
                      <a:pt x="64" y="1090"/>
                    </a:lnTo>
                    <a:lnTo>
                      <a:pt x="680" y="64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48"/>
              <p:cNvSpPr/>
              <p:nvPr/>
            </p:nvSpPr>
            <p:spPr>
              <a:xfrm>
                <a:off x="5221605" y="2607379"/>
                <a:ext cx="24472" cy="35464"/>
              </a:xfrm>
              <a:custGeom>
                <a:rect b="b" l="l" r="r" t="t"/>
                <a:pathLst>
                  <a:path extrusionOk="0" h="1026" w="708">
                    <a:moveTo>
                      <a:pt x="354" y="85"/>
                    </a:moveTo>
                    <a:cubicBezTo>
                      <a:pt x="496" y="85"/>
                      <a:pt x="616" y="290"/>
                      <a:pt x="616" y="531"/>
                    </a:cubicBezTo>
                    <a:cubicBezTo>
                      <a:pt x="616" y="736"/>
                      <a:pt x="496" y="941"/>
                      <a:pt x="354" y="941"/>
                    </a:cubicBezTo>
                    <a:cubicBezTo>
                      <a:pt x="206" y="941"/>
                      <a:pt x="85" y="736"/>
                      <a:pt x="85" y="531"/>
                    </a:cubicBezTo>
                    <a:cubicBezTo>
                      <a:pt x="85" y="290"/>
                      <a:pt x="206" y="85"/>
                      <a:pt x="354" y="85"/>
                    </a:cubicBezTo>
                    <a:close/>
                    <a:moveTo>
                      <a:pt x="354" y="0"/>
                    </a:moveTo>
                    <a:cubicBezTo>
                      <a:pt x="142" y="0"/>
                      <a:pt x="0" y="234"/>
                      <a:pt x="0" y="531"/>
                    </a:cubicBezTo>
                    <a:cubicBezTo>
                      <a:pt x="0" y="792"/>
                      <a:pt x="142" y="1026"/>
                      <a:pt x="354" y="1026"/>
                    </a:cubicBezTo>
                    <a:cubicBezTo>
                      <a:pt x="531" y="1026"/>
                      <a:pt x="708" y="792"/>
                      <a:pt x="708" y="531"/>
                    </a:cubicBezTo>
                    <a:cubicBezTo>
                      <a:pt x="708" y="234"/>
                      <a:pt x="531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48"/>
              <p:cNvSpPr/>
              <p:nvPr/>
            </p:nvSpPr>
            <p:spPr>
              <a:xfrm>
                <a:off x="5256868" y="2611285"/>
                <a:ext cx="3215" cy="32802"/>
              </a:xfrm>
              <a:custGeom>
                <a:rect b="b" l="l" r="r" t="t"/>
                <a:pathLst>
                  <a:path extrusionOk="0" h="949" w="93">
                    <a:moveTo>
                      <a:pt x="0" y="0"/>
                    </a:moveTo>
                    <a:lnTo>
                      <a:pt x="0" y="948"/>
                    </a:lnTo>
                    <a:lnTo>
                      <a:pt x="92" y="94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48"/>
              <p:cNvSpPr/>
              <p:nvPr/>
            </p:nvSpPr>
            <p:spPr>
              <a:xfrm>
                <a:off x="5272250" y="2612253"/>
                <a:ext cx="21327" cy="32802"/>
              </a:xfrm>
              <a:custGeom>
                <a:rect b="b" l="l" r="r" t="t"/>
                <a:pathLst>
                  <a:path extrusionOk="0" h="949" w="617">
                    <a:moveTo>
                      <a:pt x="532" y="93"/>
                    </a:moveTo>
                    <a:lnTo>
                      <a:pt x="532" y="857"/>
                    </a:lnTo>
                    <a:lnTo>
                      <a:pt x="86" y="857"/>
                    </a:lnTo>
                    <a:lnTo>
                      <a:pt x="86" y="93"/>
                    </a:lnTo>
                    <a:close/>
                    <a:moveTo>
                      <a:pt x="1" y="1"/>
                    </a:moveTo>
                    <a:lnTo>
                      <a:pt x="1" y="949"/>
                    </a:lnTo>
                    <a:lnTo>
                      <a:pt x="616" y="949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48"/>
              <p:cNvSpPr/>
              <p:nvPr/>
            </p:nvSpPr>
            <p:spPr>
              <a:xfrm>
                <a:off x="5304777" y="2612253"/>
                <a:ext cx="30625" cy="32802"/>
              </a:xfrm>
              <a:custGeom>
                <a:rect b="b" l="l" r="r" t="t"/>
                <a:pathLst>
                  <a:path extrusionOk="0" h="949" w="886">
                    <a:moveTo>
                      <a:pt x="793" y="93"/>
                    </a:moveTo>
                    <a:lnTo>
                      <a:pt x="793" y="857"/>
                    </a:lnTo>
                    <a:lnTo>
                      <a:pt x="86" y="857"/>
                    </a:lnTo>
                    <a:lnTo>
                      <a:pt x="86" y="93"/>
                    </a:lnTo>
                    <a:close/>
                    <a:moveTo>
                      <a:pt x="1" y="1"/>
                    </a:moveTo>
                    <a:lnTo>
                      <a:pt x="1" y="949"/>
                    </a:lnTo>
                    <a:lnTo>
                      <a:pt x="885" y="949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48"/>
              <p:cNvSpPr/>
              <p:nvPr/>
            </p:nvSpPr>
            <p:spPr>
              <a:xfrm>
                <a:off x="5345634" y="2612253"/>
                <a:ext cx="34496" cy="32802"/>
              </a:xfrm>
              <a:custGeom>
                <a:rect b="b" l="l" r="r" t="t"/>
                <a:pathLst>
                  <a:path extrusionOk="0" h="949" w="998">
                    <a:moveTo>
                      <a:pt x="913" y="93"/>
                    </a:moveTo>
                    <a:lnTo>
                      <a:pt x="913" y="857"/>
                    </a:lnTo>
                    <a:lnTo>
                      <a:pt x="85" y="857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49"/>
                    </a:lnTo>
                    <a:lnTo>
                      <a:pt x="998" y="949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48"/>
              <p:cNvSpPr/>
              <p:nvPr/>
            </p:nvSpPr>
            <p:spPr>
              <a:xfrm>
                <a:off x="5392332" y="2599637"/>
                <a:ext cx="20566" cy="61560"/>
              </a:xfrm>
              <a:custGeom>
                <a:rect b="b" l="l" r="r" t="t"/>
                <a:pathLst>
                  <a:path extrusionOk="0" h="1781" w="595">
                    <a:moveTo>
                      <a:pt x="259" y="0"/>
                    </a:moveTo>
                    <a:cubicBezTo>
                      <a:pt x="241" y="0"/>
                      <a:pt x="224" y="4"/>
                      <a:pt x="206" y="12"/>
                    </a:cubicBezTo>
                    <a:lnTo>
                      <a:pt x="241" y="104"/>
                    </a:lnTo>
                    <a:cubicBezTo>
                      <a:pt x="250" y="94"/>
                      <a:pt x="260" y="91"/>
                      <a:pt x="269" y="91"/>
                    </a:cubicBezTo>
                    <a:cubicBezTo>
                      <a:pt x="288" y="91"/>
                      <a:pt x="307" y="104"/>
                      <a:pt x="326" y="104"/>
                    </a:cubicBezTo>
                    <a:cubicBezTo>
                      <a:pt x="382" y="132"/>
                      <a:pt x="418" y="224"/>
                      <a:pt x="418" y="281"/>
                    </a:cubicBezTo>
                    <a:cubicBezTo>
                      <a:pt x="418" y="337"/>
                      <a:pt x="418" y="401"/>
                      <a:pt x="382" y="486"/>
                    </a:cubicBezTo>
                    <a:lnTo>
                      <a:pt x="382" y="634"/>
                    </a:lnTo>
                    <a:cubicBezTo>
                      <a:pt x="354" y="719"/>
                      <a:pt x="382" y="840"/>
                      <a:pt x="446" y="896"/>
                    </a:cubicBezTo>
                    <a:cubicBezTo>
                      <a:pt x="418" y="932"/>
                      <a:pt x="382" y="960"/>
                      <a:pt x="382" y="988"/>
                    </a:cubicBezTo>
                    <a:cubicBezTo>
                      <a:pt x="354" y="1073"/>
                      <a:pt x="354" y="1137"/>
                      <a:pt x="382" y="1193"/>
                    </a:cubicBezTo>
                    <a:lnTo>
                      <a:pt x="382" y="1222"/>
                    </a:lnTo>
                    <a:cubicBezTo>
                      <a:pt x="382" y="1370"/>
                      <a:pt x="382" y="1490"/>
                      <a:pt x="326" y="1575"/>
                    </a:cubicBezTo>
                    <a:cubicBezTo>
                      <a:pt x="285" y="1642"/>
                      <a:pt x="196" y="1690"/>
                      <a:pt x="115" y="1690"/>
                    </a:cubicBezTo>
                    <a:cubicBezTo>
                      <a:pt x="84" y="1690"/>
                      <a:pt x="54" y="1683"/>
                      <a:pt x="29" y="1667"/>
                    </a:cubicBezTo>
                    <a:lnTo>
                      <a:pt x="0" y="1724"/>
                    </a:lnTo>
                    <a:cubicBezTo>
                      <a:pt x="29" y="1752"/>
                      <a:pt x="92" y="1780"/>
                      <a:pt x="121" y="1780"/>
                    </a:cubicBezTo>
                    <a:cubicBezTo>
                      <a:pt x="241" y="1780"/>
                      <a:pt x="326" y="1696"/>
                      <a:pt x="382" y="1639"/>
                    </a:cubicBezTo>
                    <a:cubicBezTo>
                      <a:pt x="474" y="1519"/>
                      <a:pt x="474" y="1370"/>
                      <a:pt x="474" y="1193"/>
                    </a:cubicBezTo>
                    <a:cubicBezTo>
                      <a:pt x="446" y="1137"/>
                      <a:pt x="446" y="1073"/>
                      <a:pt x="474" y="1016"/>
                    </a:cubicBezTo>
                    <a:cubicBezTo>
                      <a:pt x="474" y="988"/>
                      <a:pt x="503" y="960"/>
                      <a:pt x="531" y="960"/>
                    </a:cubicBezTo>
                    <a:lnTo>
                      <a:pt x="559" y="960"/>
                    </a:lnTo>
                    <a:lnTo>
                      <a:pt x="595" y="868"/>
                    </a:lnTo>
                    <a:lnTo>
                      <a:pt x="559" y="868"/>
                    </a:lnTo>
                    <a:cubicBezTo>
                      <a:pt x="503" y="840"/>
                      <a:pt x="446" y="719"/>
                      <a:pt x="474" y="634"/>
                    </a:cubicBezTo>
                    <a:lnTo>
                      <a:pt x="474" y="486"/>
                    </a:lnTo>
                    <a:cubicBezTo>
                      <a:pt x="503" y="429"/>
                      <a:pt x="503" y="337"/>
                      <a:pt x="503" y="252"/>
                    </a:cubicBezTo>
                    <a:cubicBezTo>
                      <a:pt x="503" y="160"/>
                      <a:pt x="446" y="76"/>
                      <a:pt x="382" y="47"/>
                    </a:cubicBezTo>
                    <a:cubicBezTo>
                      <a:pt x="342" y="22"/>
                      <a:pt x="302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48"/>
              <p:cNvSpPr/>
              <p:nvPr/>
            </p:nvSpPr>
            <p:spPr>
              <a:xfrm>
                <a:off x="5425101" y="2602229"/>
                <a:ext cx="10058" cy="55062"/>
              </a:xfrm>
              <a:custGeom>
                <a:rect b="b" l="l" r="r" t="t"/>
                <a:pathLst>
                  <a:path extrusionOk="0" h="1593" w="291">
                    <a:moveTo>
                      <a:pt x="85" y="1"/>
                    </a:moveTo>
                    <a:lnTo>
                      <a:pt x="0" y="29"/>
                    </a:lnTo>
                    <a:cubicBezTo>
                      <a:pt x="206" y="531"/>
                      <a:pt x="206" y="1090"/>
                      <a:pt x="29" y="1564"/>
                    </a:cubicBezTo>
                    <a:lnTo>
                      <a:pt x="85" y="1592"/>
                    </a:lnTo>
                    <a:cubicBezTo>
                      <a:pt x="290" y="1090"/>
                      <a:pt x="290" y="503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48"/>
              <p:cNvSpPr/>
              <p:nvPr/>
            </p:nvSpPr>
            <p:spPr>
              <a:xfrm>
                <a:off x="5438305" y="2601261"/>
                <a:ext cx="13238" cy="64084"/>
              </a:xfrm>
              <a:custGeom>
                <a:rect b="b" l="l" r="r" t="t"/>
                <a:pathLst>
                  <a:path extrusionOk="0" h="1854" w="383">
                    <a:moveTo>
                      <a:pt x="114" y="0"/>
                    </a:moveTo>
                    <a:lnTo>
                      <a:pt x="29" y="29"/>
                    </a:lnTo>
                    <a:cubicBezTo>
                      <a:pt x="290" y="587"/>
                      <a:pt x="290" y="1267"/>
                      <a:pt x="0" y="1825"/>
                    </a:cubicBezTo>
                    <a:lnTo>
                      <a:pt x="85" y="1854"/>
                    </a:lnTo>
                    <a:cubicBezTo>
                      <a:pt x="382" y="1295"/>
                      <a:pt x="382" y="587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48"/>
              <p:cNvSpPr/>
              <p:nvPr/>
            </p:nvSpPr>
            <p:spPr>
              <a:xfrm>
                <a:off x="5150394" y="2599637"/>
                <a:ext cx="21569" cy="61560"/>
              </a:xfrm>
              <a:custGeom>
                <a:rect b="b" l="l" r="r" t="t"/>
                <a:pathLst>
                  <a:path extrusionOk="0" h="1781" w="624">
                    <a:moveTo>
                      <a:pt x="352" y="0"/>
                    </a:moveTo>
                    <a:cubicBezTo>
                      <a:pt x="322" y="0"/>
                      <a:pt x="281" y="22"/>
                      <a:pt x="241" y="47"/>
                    </a:cubicBezTo>
                    <a:cubicBezTo>
                      <a:pt x="177" y="76"/>
                      <a:pt x="121" y="160"/>
                      <a:pt x="121" y="252"/>
                    </a:cubicBezTo>
                    <a:cubicBezTo>
                      <a:pt x="92" y="337"/>
                      <a:pt x="121" y="429"/>
                      <a:pt x="121" y="486"/>
                    </a:cubicBezTo>
                    <a:cubicBezTo>
                      <a:pt x="149" y="542"/>
                      <a:pt x="149" y="578"/>
                      <a:pt x="149" y="634"/>
                    </a:cubicBezTo>
                    <a:cubicBezTo>
                      <a:pt x="149" y="719"/>
                      <a:pt x="121" y="840"/>
                      <a:pt x="29" y="868"/>
                    </a:cubicBezTo>
                    <a:lnTo>
                      <a:pt x="1" y="868"/>
                    </a:lnTo>
                    <a:lnTo>
                      <a:pt x="29" y="960"/>
                    </a:lnTo>
                    <a:lnTo>
                      <a:pt x="92" y="960"/>
                    </a:lnTo>
                    <a:cubicBezTo>
                      <a:pt x="121" y="960"/>
                      <a:pt x="149" y="988"/>
                      <a:pt x="149" y="1016"/>
                    </a:cubicBezTo>
                    <a:lnTo>
                      <a:pt x="149" y="1193"/>
                    </a:lnTo>
                    <a:cubicBezTo>
                      <a:pt x="121" y="1370"/>
                      <a:pt x="149" y="1519"/>
                      <a:pt x="206" y="1639"/>
                    </a:cubicBezTo>
                    <a:cubicBezTo>
                      <a:pt x="269" y="1696"/>
                      <a:pt x="383" y="1780"/>
                      <a:pt x="475" y="1780"/>
                    </a:cubicBezTo>
                    <a:cubicBezTo>
                      <a:pt x="531" y="1780"/>
                      <a:pt x="595" y="1752"/>
                      <a:pt x="623" y="1724"/>
                    </a:cubicBezTo>
                    <a:lnTo>
                      <a:pt x="559" y="1667"/>
                    </a:lnTo>
                    <a:cubicBezTo>
                      <a:pt x="536" y="1683"/>
                      <a:pt x="510" y="1690"/>
                      <a:pt x="483" y="1690"/>
                    </a:cubicBezTo>
                    <a:cubicBezTo>
                      <a:pt x="413" y="1690"/>
                      <a:pt x="339" y="1642"/>
                      <a:pt x="298" y="1575"/>
                    </a:cubicBezTo>
                    <a:cubicBezTo>
                      <a:pt x="241" y="1490"/>
                      <a:pt x="206" y="1370"/>
                      <a:pt x="241" y="1222"/>
                    </a:cubicBezTo>
                    <a:lnTo>
                      <a:pt x="241" y="1193"/>
                    </a:lnTo>
                    <a:lnTo>
                      <a:pt x="241" y="988"/>
                    </a:lnTo>
                    <a:cubicBezTo>
                      <a:pt x="206" y="960"/>
                      <a:pt x="177" y="932"/>
                      <a:pt x="149" y="896"/>
                    </a:cubicBezTo>
                    <a:cubicBezTo>
                      <a:pt x="206" y="840"/>
                      <a:pt x="241" y="719"/>
                      <a:pt x="241" y="634"/>
                    </a:cubicBezTo>
                    <a:cubicBezTo>
                      <a:pt x="241" y="578"/>
                      <a:pt x="241" y="514"/>
                      <a:pt x="206" y="486"/>
                    </a:cubicBezTo>
                    <a:cubicBezTo>
                      <a:pt x="206" y="401"/>
                      <a:pt x="177" y="337"/>
                      <a:pt x="206" y="281"/>
                    </a:cubicBezTo>
                    <a:cubicBezTo>
                      <a:pt x="206" y="224"/>
                      <a:pt x="241" y="132"/>
                      <a:pt x="298" y="104"/>
                    </a:cubicBezTo>
                    <a:cubicBezTo>
                      <a:pt x="317" y="104"/>
                      <a:pt x="335" y="91"/>
                      <a:pt x="354" y="91"/>
                    </a:cubicBezTo>
                    <a:cubicBezTo>
                      <a:pt x="364" y="91"/>
                      <a:pt x="373" y="94"/>
                      <a:pt x="383" y="104"/>
                    </a:cubicBezTo>
                    <a:lnTo>
                      <a:pt x="383" y="12"/>
                    </a:lnTo>
                    <a:cubicBezTo>
                      <a:pt x="374" y="4"/>
                      <a:pt x="364" y="0"/>
                      <a:pt x="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48"/>
              <p:cNvSpPr/>
              <p:nvPr/>
            </p:nvSpPr>
            <p:spPr>
              <a:xfrm>
                <a:off x="5128133" y="2602229"/>
                <a:ext cx="10058" cy="55062"/>
              </a:xfrm>
              <a:custGeom>
                <a:rect b="b" l="l" r="r" t="t"/>
                <a:pathLst>
                  <a:path extrusionOk="0" h="1593" w="291">
                    <a:moveTo>
                      <a:pt x="206" y="1"/>
                    </a:moveTo>
                    <a:cubicBezTo>
                      <a:pt x="1" y="503"/>
                      <a:pt x="1" y="1090"/>
                      <a:pt x="206" y="1592"/>
                    </a:cubicBezTo>
                    <a:lnTo>
                      <a:pt x="291" y="1564"/>
                    </a:lnTo>
                    <a:cubicBezTo>
                      <a:pt x="86" y="1090"/>
                      <a:pt x="86" y="531"/>
                      <a:pt x="291" y="29"/>
                    </a:cubicBez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48"/>
              <p:cNvSpPr/>
              <p:nvPr/>
            </p:nvSpPr>
            <p:spPr>
              <a:xfrm>
                <a:off x="5111749" y="2601261"/>
                <a:ext cx="14241" cy="64084"/>
              </a:xfrm>
              <a:custGeom>
                <a:rect b="b" l="l" r="r" t="t"/>
                <a:pathLst>
                  <a:path extrusionOk="0" h="1854" w="412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" y="587"/>
                      <a:pt x="29" y="1295"/>
                      <a:pt x="326" y="1854"/>
                    </a:cubicBezTo>
                    <a:lnTo>
                      <a:pt x="411" y="1825"/>
                    </a:lnTo>
                    <a:cubicBezTo>
                      <a:pt x="121" y="1267"/>
                      <a:pt x="86" y="587"/>
                      <a:pt x="354" y="29"/>
                    </a:cubicBez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1" name="Google Shape;1561;p48"/>
            <p:cNvGrpSpPr/>
            <p:nvPr/>
          </p:nvGrpSpPr>
          <p:grpSpPr>
            <a:xfrm>
              <a:off x="3039177" y="1582153"/>
              <a:ext cx="1761889" cy="1511082"/>
              <a:chOff x="4014029" y="2295956"/>
              <a:chExt cx="578826" cy="496429"/>
            </a:xfrm>
          </p:grpSpPr>
          <p:sp>
            <p:nvSpPr>
              <p:cNvPr id="1562" name="Google Shape;1562;p48"/>
              <p:cNvSpPr/>
              <p:nvPr/>
            </p:nvSpPr>
            <p:spPr>
              <a:xfrm>
                <a:off x="4045588" y="2295956"/>
                <a:ext cx="547268" cy="457537"/>
              </a:xfrm>
              <a:custGeom>
                <a:rect b="b" l="l" r="r" t="t"/>
                <a:pathLst>
                  <a:path extrusionOk="0" h="13237" w="15833">
                    <a:moveTo>
                      <a:pt x="0" y="0"/>
                    </a:moveTo>
                    <a:lnTo>
                      <a:pt x="0" y="13237"/>
                    </a:lnTo>
                    <a:lnTo>
                      <a:pt x="15832" y="13237"/>
                    </a:lnTo>
                    <a:lnTo>
                      <a:pt x="15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48"/>
              <p:cNvSpPr/>
              <p:nvPr/>
            </p:nvSpPr>
            <p:spPr>
              <a:xfrm>
                <a:off x="4014029" y="2447805"/>
                <a:ext cx="4182" cy="21569"/>
              </a:xfrm>
              <a:custGeom>
                <a:rect b="b" l="l" r="r" t="t"/>
                <a:pathLst>
                  <a:path extrusionOk="0" h="624" w="121">
                    <a:moveTo>
                      <a:pt x="0" y="1"/>
                    </a:moveTo>
                    <a:lnTo>
                      <a:pt x="0" y="623"/>
                    </a:lnTo>
                    <a:lnTo>
                      <a:pt x="121" y="62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48"/>
              <p:cNvSpPr/>
              <p:nvPr/>
            </p:nvSpPr>
            <p:spPr>
              <a:xfrm>
                <a:off x="4014029" y="2485481"/>
                <a:ext cx="23504" cy="300785"/>
              </a:xfrm>
              <a:custGeom>
                <a:rect b="b" l="l" r="r" t="t"/>
                <a:pathLst>
                  <a:path extrusionOk="0" h="8702" w="680">
                    <a:moveTo>
                      <a:pt x="0" y="0"/>
                    </a:moveTo>
                    <a:cubicBezTo>
                      <a:pt x="29" y="2865"/>
                      <a:pt x="121" y="8581"/>
                      <a:pt x="149" y="8638"/>
                    </a:cubicBezTo>
                    <a:lnTo>
                      <a:pt x="149" y="8702"/>
                    </a:lnTo>
                    <a:lnTo>
                      <a:pt x="680" y="8702"/>
                    </a:lnTo>
                    <a:lnTo>
                      <a:pt x="680" y="8581"/>
                    </a:lnTo>
                    <a:lnTo>
                      <a:pt x="234" y="8581"/>
                    </a:lnTo>
                    <a:cubicBezTo>
                      <a:pt x="234" y="7959"/>
                      <a:pt x="149" y="2717"/>
                      <a:pt x="1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48"/>
              <p:cNvSpPr/>
              <p:nvPr/>
            </p:nvSpPr>
            <p:spPr>
              <a:xfrm>
                <a:off x="4558097" y="2394988"/>
                <a:ext cx="7155" cy="386160"/>
              </a:xfrm>
              <a:custGeom>
                <a:rect b="b" l="l" r="r" t="t"/>
                <a:pathLst>
                  <a:path extrusionOk="0" h="11172" w="207">
                    <a:moveTo>
                      <a:pt x="93" y="1"/>
                    </a:moveTo>
                    <a:lnTo>
                      <a:pt x="1" y="11171"/>
                    </a:lnTo>
                    <a:lnTo>
                      <a:pt x="121" y="11171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48"/>
              <p:cNvSpPr/>
              <p:nvPr/>
            </p:nvSpPr>
            <p:spPr>
              <a:xfrm>
                <a:off x="4376660" y="2313309"/>
                <a:ext cx="189554" cy="42826"/>
              </a:xfrm>
              <a:custGeom>
                <a:rect b="b" l="l" r="r" t="t"/>
                <a:pathLst>
                  <a:path extrusionOk="0" h="1239" w="5484">
                    <a:moveTo>
                      <a:pt x="1" y="1"/>
                    </a:moveTo>
                    <a:lnTo>
                      <a:pt x="1" y="121"/>
                    </a:lnTo>
                    <a:lnTo>
                      <a:pt x="5370" y="121"/>
                    </a:lnTo>
                    <a:lnTo>
                      <a:pt x="5342" y="1239"/>
                    </a:lnTo>
                    <a:lnTo>
                      <a:pt x="5455" y="1239"/>
                    </a:lnTo>
                    <a:lnTo>
                      <a:pt x="54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48"/>
              <p:cNvSpPr/>
              <p:nvPr/>
            </p:nvSpPr>
            <p:spPr>
              <a:xfrm>
                <a:off x="4014029" y="2349015"/>
                <a:ext cx="5185" cy="52124"/>
              </a:xfrm>
              <a:custGeom>
                <a:rect b="b" l="l" r="r" t="t"/>
                <a:pathLst>
                  <a:path extrusionOk="0" h="1508" w="150">
                    <a:moveTo>
                      <a:pt x="29" y="1"/>
                    </a:moveTo>
                    <a:cubicBezTo>
                      <a:pt x="29" y="588"/>
                      <a:pt x="29" y="1062"/>
                      <a:pt x="0" y="1507"/>
                    </a:cubicBezTo>
                    <a:lnTo>
                      <a:pt x="121" y="1507"/>
                    </a:lnTo>
                    <a:cubicBezTo>
                      <a:pt x="149" y="1062"/>
                      <a:pt x="149" y="588"/>
                      <a:pt x="1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4084440" y="2333875"/>
                <a:ext cx="136497" cy="136463"/>
              </a:xfrm>
              <a:custGeom>
                <a:rect b="b" l="l" r="r" t="t"/>
                <a:pathLst>
                  <a:path extrusionOk="0" h="3948" w="3949">
                    <a:moveTo>
                      <a:pt x="1975" y="113"/>
                    </a:moveTo>
                    <a:cubicBezTo>
                      <a:pt x="3007" y="113"/>
                      <a:pt x="3828" y="941"/>
                      <a:pt x="3828" y="1974"/>
                    </a:cubicBezTo>
                    <a:cubicBezTo>
                      <a:pt x="3828" y="3007"/>
                      <a:pt x="3007" y="3827"/>
                      <a:pt x="1975" y="3827"/>
                    </a:cubicBezTo>
                    <a:cubicBezTo>
                      <a:pt x="942" y="3827"/>
                      <a:pt x="114" y="3007"/>
                      <a:pt x="114" y="1974"/>
                    </a:cubicBezTo>
                    <a:cubicBezTo>
                      <a:pt x="114" y="941"/>
                      <a:pt x="942" y="113"/>
                      <a:pt x="1975" y="113"/>
                    </a:cubicBezTo>
                    <a:close/>
                    <a:moveTo>
                      <a:pt x="1975" y="0"/>
                    </a:moveTo>
                    <a:cubicBezTo>
                      <a:pt x="885" y="0"/>
                      <a:pt x="1" y="884"/>
                      <a:pt x="1" y="1974"/>
                    </a:cubicBezTo>
                    <a:cubicBezTo>
                      <a:pt x="1" y="3063"/>
                      <a:pt x="885" y="3948"/>
                      <a:pt x="1975" y="3948"/>
                    </a:cubicBezTo>
                    <a:cubicBezTo>
                      <a:pt x="3064" y="3948"/>
                      <a:pt x="3948" y="3063"/>
                      <a:pt x="3948" y="1974"/>
                    </a:cubicBezTo>
                    <a:cubicBezTo>
                      <a:pt x="3948" y="884"/>
                      <a:pt x="3064" y="0"/>
                      <a:pt x="19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48"/>
              <p:cNvSpPr/>
              <p:nvPr/>
            </p:nvSpPr>
            <p:spPr>
              <a:xfrm>
                <a:off x="4115999" y="2365399"/>
                <a:ext cx="73381" cy="73381"/>
              </a:xfrm>
              <a:custGeom>
                <a:rect b="b" l="l" r="r" t="t"/>
                <a:pathLst>
                  <a:path extrusionOk="0" h="2123" w="2123">
                    <a:moveTo>
                      <a:pt x="1062" y="1"/>
                    </a:moveTo>
                    <a:cubicBezTo>
                      <a:pt x="467" y="1"/>
                      <a:pt x="0" y="468"/>
                      <a:pt x="0" y="1062"/>
                    </a:cubicBezTo>
                    <a:cubicBezTo>
                      <a:pt x="0" y="1649"/>
                      <a:pt x="467" y="2123"/>
                      <a:pt x="1062" y="2123"/>
                    </a:cubicBezTo>
                    <a:cubicBezTo>
                      <a:pt x="1649" y="2123"/>
                      <a:pt x="2123" y="1649"/>
                      <a:pt x="2123" y="1062"/>
                    </a:cubicBezTo>
                    <a:cubicBezTo>
                      <a:pt x="2123" y="468"/>
                      <a:pt x="1649" y="1"/>
                      <a:pt x="10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48"/>
              <p:cNvSpPr/>
              <p:nvPr/>
            </p:nvSpPr>
            <p:spPr>
              <a:xfrm>
                <a:off x="4310639" y="2415278"/>
                <a:ext cx="24507" cy="24507"/>
              </a:xfrm>
              <a:custGeom>
                <a:rect b="b" l="l" r="r" t="t"/>
                <a:pathLst>
                  <a:path extrusionOk="0" h="709" w="709">
                    <a:moveTo>
                      <a:pt x="616" y="121"/>
                    </a:moveTo>
                    <a:lnTo>
                      <a:pt x="616" y="616"/>
                    </a:lnTo>
                    <a:lnTo>
                      <a:pt x="114" y="616"/>
                    </a:lnTo>
                    <a:lnTo>
                      <a:pt x="114" y="121"/>
                    </a:lnTo>
                    <a:close/>
                    <a:moveTo>
                      <a:pt x="1" y="1"/>
                    </a:moveTo>
                    <a:lnTo>
                      <a:pt x="1" y="708"/>
                    </a:lnTo>
                    <a:lnTo>
                      <a:pt x="708" y="70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48"/>
              <p:cNvSpPr/>
              <p:nvPr/>
            </p:nvSpPr>
            <p:spPr>
              <a:xfrm>
                <a:off x="4347314" y="2413342"/>
                <a:ext cx="46732" cy="26442"/>
              </a:xfrm>
              <a:custGeom>
                <a:rect b="b" l="l" r="r" t="t"/>
                <a:pathLst>
                  <a:path extrusionOk="0" h="765" w="1352">
                    <a:moveTo>
                      <a:pt x="708" y="142"/>
                    </a:moveTo>
                    <a:lnTo>
                      <a:pt x="1119" y="672"/>
                    </a:lnTo>
                    <a:lnTo>
                      <a:pt x="263" y="672"/>
                    </a:lnTo>
                    <a:lnTo>
                      <a:pt x="708" y="142"/>
                    </a:lnTo>
                    <a:close/>
                    <a:moveTo>
                      <a:pt x="708" y="0"/>
                    </a:moveTo>
                    <a:lnTo>
                      <a:pt x="1" y="764"/>
                    </a:lnTo>
                    <a:lnTo>
                      <a:pt x="1352" y="764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48"/>
              <p:cNvSpPr/>
              <p:nvPr/>
            </p:nvSpPr>
            <p:spPr>
              <a:xfrm>
                <a:off x="4402343" y="2413342"/>
                <a:ext cx="28412" cy="28378"/>
              </a:xfrm>
              <a:custGeom>
                <a:rect b="b" l="l" r="r" t="t"/>
                <a:pathLst>
                  <a:path extrusionOk="0" h="821" w="822">
                    <a:moveTo>
                      <a:pt x="736" y="0"/>
                    </a:moveTo>
                    <a:lnTo>
                      <a:pt x="1" y="736"/>
                    </a:lnTo>
                    <a:lnTo>
                      <a:pt x="85" y="821"/>
                    </a:lnTo>
                    <a:lnTo>
                      <a:pt x="821" y="57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48"/>
              <p:cNvSpPr/>
              <p:nvPr/>
            </p:nvSpPr>
            <p:spPr>
              <a:xfrm>
                <a:off x="4417517" y="2413342"/>
                <a:ext cx="27652" cy="28378"/>
              </a:xfrm>
              <a:custGeom>
                <a:rect b="b" l="l" r="r" t="t"/>
                <a:pathLst>
                  <a:path extrusionOk="0" h="821" w="800">
                    <a:moveTo>
                      <a:pt x="736" y="0"/>
                    </a:moveTo>
                    <a:lnTo>
                      <a:pt x="0" y="736"/>
                    </a:lnTo>
                    <a:lnTo>
                      <a:pt x="57" y="821"/>
                    </a:lnTo>
                    <a:lnTo>
                      <a:pt x="800" y="57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4455160" y="2412098"/>
                <a:ext cx="8365" cy="27687"/>
              </a:xfrm>
              <a:custGeom>
                <a:rect b="b" l="l" r="r" t="t"/>
                <a:pathLst>
                  <a:path extrusionOk="0" h="801" w="242">
                    <a:moveTo>
                      <a:pt x="1" y="1"/>
                    </a:moveTo>
                    <a:lnTo>
                      <a:pt x="1" y="64"/>
                    </a:lnTo>
                    <a:lnTo>
                      <a:pt x="29" y="64"/>
                    </a:lnTo>
                    <a:cubicBezTo>
                      <a:pt x="64" y="64"/>
                      <a:pt x="93" y="93"/>
                      <a:pt x="93" y="121"/>
                    </a:cubicBezTo>
                    <a:lnTo>
                      <a:pt x="93" y="298"/>
                    </a:lnTo>
                    <a:cubicBezTo>
                      <a:pt x="93" y="355"/>
                      <a:pt x="93" y="390"/>
                      <a:pt x="121" y="390"/>
                    </a:cubicBezTo>
                    <a:cubicBezTo>
                      <a:pt x="93" y="390"/>
                      <a:pt x="93" y="418"/>
                      <a:pt x="93" y="475"/>
                    </a:cubicBezTo>
                    <a:lnTo>
                      <a:pt x="93" y="652"/>
                    </a:lnTo>
                    <a:cubicBezTo>
                      <a:pt x="93" y="680"/>
                      <a:pt x="64" y="708"/>
                      <a:pt x="29" y="708"/>
                    </a:cubicBezTo>
                    <a:lnTo>
                      <a:pt x="1" y="708"/>
                    </a:lnTo>
                    <a:lnTo>
                      <a:pt x="1" y="800"/>
                    </a:lnTo>
                    <a:lnTo>
                      <a:pt x="29" y="800"/>
                    </a:lnTo>
                    <a:cubicBezTo>
                      <a:pt x="121" y="800"/>
                      <a:pt x="177" y="744"/>
                      <a:pt x="177" y="652"/>
                    </a:cubicBezTo>
                    <a:lnTo>
                      <a:pt x="177" y="475"/>
                    </a:lnTo>
                    <a:cubicBezTo>
                      <a:pt x="177" y="446"/>
                      <a:pt x="177" y="418"/>
                      <a:pt x="206" y="418"/>
                    </a:cubicBezTo>
                    <a:lnTo>
                      <a:pt x="241" y="418"/>
                    </a:lnTo>
                    <a:lnTo>
                      <a:pt x="241" y="355"/>
                    </a:lnTo>
                    <a:lnTo>
                      <a:pt x="206" y="355"/>
                    </a:lnTo>
                    <a:cubicBezTo>
                      <a:pt x="177" y="355"/>
                      <a:pt x="177" y="326"/>
                      <a:pt x="177" y="298"/>
                    </a:cubicBezTo>
                    <a:lnTo>
                      <a:pt x="177" y="121"/>
                    </a:lnTo>
                    <a:cubicBezTo>
                      <a:pt x="177" y="36"/>
                      <a:pt x="121" y="1"/>
                      <a:pt x="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4472512" y="2411130"/>
                <a:ext cx="19356" cy="30590"/>
              </a:xfrm>
              <a:custGeom>
                <a:rect b="b" l="l" r="r" t="t"/>
                <a:pathLst>
                  <a:path extrusionOk="0" h="885" w="560">
                    <a:moveTo>
                      <a:pt x="270" y="121"/>
                    </a:moveTo>
                    <a:cubicBezTo>
                      <a:pt x="355" y="121"/>
                      <a:pt x="447" y="269"/>
                      <a:pt x="447" y="446"/>
                    </a:cubicBezTo>
                    <a:cubicBezTo>
                      <a:pt x="447" y="651"/>
                      <a:pt x="355" y="772"/>
                      <a:pt x="270" y="772"/>
                    </a:cubicBezTo>
                    <a:cubicBezTo>
                      <a:pt x="178" y="772"/>
                      <a:pt x="93" y="651"/>
                      <a:pt x="93" y="446"/>
                    </a:cubicBezTo>
                    <a:cubicBezTo>
                      <a:pt x="93" y="269"/>
                      <a:pt x="178" y="121"/>
                      <a:pt x="270" y="121"/>
                    </a:cubicBezTo>
                    <a:close/>
                    <a:moveTo>
                      <a:pt x="270" y="1"/>
                    </a:moveTo>
                    <a:cubicBezTo>
                      <a:pt x="121" y="1"/>
                      <a:pt x="1" y="206"/>
                      <a:pt x="1" y="446"/>
                    </a:cubicBezTo>
                    <a:cubicBezTo>
                      <a:pt x="1" y="708"/>
                      <a:pt x="121" y="885"/>
                      <a:pt x="270" y="885"/>
                    </a:cubicBezTo>
                    <a:cubicBezTo>
                      <a:pt x="447" y="885"/>
                      <a:pt x="560" y="708"/>
                      <a:pt x="560" y="446"/>
                    </a:cubicBezTo>
                    <a:cubicBezTo>
                      <a:pt x="560" y="206"/>
                      <a:pt x="447" y="1"/>
                      <a:pt x="2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48"/>
              <p:cNvSpPr/>
              <p:nvPr/>
            </p:nvSpPr>
            <p:spPr>
              <a:xfrm>
                <a:off x="4496016" y="2411130"/>
                <a:ext cx="19322" cy="30590"/>
              </a:xfrm>
              <a:custGeom>
                <a:rect b="b" l="l" r="r" t="t"/>
                <a:pathLst>
                  <a:path extrusionOk="0" h="885" w="559">
                    <a:moveTo>
                      <a:pt x="262" y="121"/>
                    </a:moveTo>
                    <a:cubicBezTo>
                      <a:pt x="354" y="121"/>
                      <a:pt x="439" y="269"/>
                      <a:pt x="439" y="446"/>
                    </a:cubicBezTo>
                    <a:cubicBezTo>
                      <a:pt x="439" y="651"/>
                      <a:pt x="354" y="772"/>
                      <a:pt x="262" y="772"/>
                    </a:cubicBezTo>
                    <a:cubicBezTo>
                      <a:pt x="205" y="772"/>
                      <a:pt x="85" y="651"/>
                      <a:pt x="85" y="446"/>
                    </a:cubicBezTo>
                    <a:cubicBezTo>
                      <a:pt x="85" y="269"/>
                      <a:pt x="205" y="121"/>
                      <a:pt x="262" y="121"/>
                    </a:cubicBezTo>
                    <a:close/>
                    <a:moveTo>
                      <a:pt x="262" y="1"/>
                    </a:moveTo>
                    <a:cubicBezTo>
                      <a:pt x="120" y="1"/>
                      <a:pt x="0" y="206"/>
                      <a:pt x="0" y="446"/>
                    </a:cubicBezTo>
                    <a:cubicBezTo>
                      <a:pt x="0" y="708"/>
                      <a:pt x="120" y="885"/>
                      <a:pt x="262" y="885"/>
                    </a:cubicBezTo>
                    <a:cubicBezTo>
                      <a:pt x="439" y="885"/>
                      <a:pt x="559" y="708"/>
                      <a:pt x="559" y="446"/>
                    </a:cubicBezTo>
                    <a:cubicBezTo>
                      <a:pt x="559" y="206"/>
                      <a:pt x="439" y="1"/>
                      <a:pt x="2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48"/>
              <p:cNvSpPr/>
              <p:nvPr/>
            </p:nvSpPr>
            <p:spPr>
              <a:xfrm>
                <a:off x="4113786" y="2557862"/>
                <a:ext cx="75594" cy="234524"/>
              </a:xfrm>
              <a:custGeom>
                <a:rect b="b" l="l" r="r" t="t"/>
                <a:pathLst>
                  <a:path extrusionOk="0" h="6785" w="2187">
                    <a:moveTo>
                      <a:pt x="1126" y="120"/>
                    </a:moveTo>
                    <a:cubicBezTo>
                      <a:pt x="1656" y="120"/>
                      <a:pt x="2067" y="531"/>
                      <a:pt x="2067" y="1061"/>
                    </a:cubicBezTo>
                    <a:lnTo>
                      <a:pt x="2067" y="5723"/>
                    </a:lnTo>
                    <a:cubicBezTo>
                      <a:pt x="2067" y="6254"/>
                      <a:pt x="1656" y="6664"/>
                      <a:pt x="1126" y="6664"/>
                    </a:cubicBezTo>
                    <a:lnTo>
                      <a:pt x="1062" y="6664"/>
                    </a:lnTo>
                    <a:cubicBezTo>
                      <a:pt x="567" y="6664"/>
                      <a:pt x="121" y="6254"/>
                      <a:pt x="121" y="5723"/>
                    </a:cubicBezTo>
                    <a:lnTo>
                      <a:pt x="121" y="1061"/>
                    </a:lnTo>
                    <a:cubicBezTo>
                      <a:pt x="121" y="531"/>
                      <a:pt x="567" y="120"/>
                      <a:pt x="1062" y="120"/>
                    </a:cubicBezTo>
                    <a:close/>
                    <a:moveTo>
                      <a:pt x="1062" y="0"/>
                    </a:moveTo>
                    <a:cubicBezTo>
                      <a:pt x="475" y="0"/>
                      <a:pt x="1" y="474"/>
                      <a:pt x="1" y="1061"/>
                    </a:cubicBezTo>
                    <a:lnTo>
                      <a:pt x="1" y="5723"/>
                    </a:lnTo>
                    <a:cubicBezTo>
                      <a:pt x="1" y="6310"/>
                      <a:pt x="475" y="6784"/>
                      <a:pt x="1062" y="6784"/>
                    </a:cubicBezTo>
                    <a:lnTo>
                      <a:pt x="1126" y="6784"/>
                    </a:lnTo>
                    <a:cubicBezTo>
                      <a:pt x="1713" y="6784"/>
                      <a:pt x="2187" y="6310"/>
                      <a:pt x="2187" y="5723"/>
                    </a:cubicBezTo>
                    <a:lnTo>
                      <a:pt x="2187" y="1061"/>
                    </a:lnTo>
                    <a:cubicBezTo>
                      <a:pt x="2187" y="474"/>
                      <a:pt x="1713" y="0"/>
                      <a:pt x="11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4258549" y="2313309"/>
                <a:ext cx="92703" cy="4217"/>
              </a:xfrm>
              <a:custGeom>
                <a:rect b="b" l="l" r="r" t="t"/>
                <a:pathLst>
                  <a:path extrusionOk="0" h="122" w="2682">
                    <a:moveTo>
                      <a:pt x="1" y="1"/>
                    </a:moveTo>
                    <a:lnTo>
                      <a:pt x="1" y="121"/>
                    </a:lnTo>
                    <a:lnTo>
                      <a:pt x="2682" y="12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4095466" y="2313309"/>
                <a:ext cx="137707" cy="6153"/>
              </a:xfrm>
              <a:custGeom>
                <a:rect b="b" l="l" r="r" t="t"/>
                <a:pathLst>
                  <a:path extrusionOk="0" h="178" w="3984">
                    <a:moveTo>
                      <a:pt x="3983" y="1"/>
                    </a:moveTo>
                    <a:lnTo>
                      <a:pt x="0" y="64"/>
                    </a:lnTo>
                    <a:lnTo>
                      <a:pt x="0" y="178"/>
                    </a:lnTo>
                    <a:lnTo>
                      <a:pt x="3983" y="121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48"/>
            <p:cNvGrpSpPr/>
            <p:nvPr/>
          </p:nvGrpSpPr>
          <p:grpSpPr>
            <a:xfrm>
              <a:off x="3788953" y="1869154"/>
              <a:ext cx="2304469" cy="1767886"/>
              <a:chOff x="4687475" y="2211500"/>
              <a:chExt cx="547575" cy="420075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4687475" y="2211500"/>
                <a:ext cx="547575" cy="420075"/>
              </a:xfrm>
              <a:custGeom>
                <a:rect b="b" l="l" r="r" t="t"/>
                <a:pathLst>
                  <a:path extrusionOk="0" h="16803" w="21903">
                    <a:moveTo>
                      <a:pt x="12239" y="1"/>
                    </a:moveTo>
                    <a:lnTo>
                      <a:pt x="8879" y="3276"/>
                    </a:lnTo>
                    <a:lnTo>
                      <a:pt x="0" y="3276"/>
                    </a:lnTo>
                    <a:lnTo>
                      <a:pt x="0" y="16802"/>
                    </a:lnTo>
                    <a:lnTo>
                      <a:pt x="18542" y="16802"/>
                    </a:lnTo>
                    <a:lnTo>
                      <a:pt x="21903" y="13209"/>
                    </a:lnTo>
                    <a:lnTo>
                      <a:pt x="122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4910850" y="2289675"/>
                <a:ext cx="252750" cy="331650"/>
              </a:xfrm>
              <a:custGeom>
                <a:rect b="b" l="l" r="r" t="t"/>
                <a:pathLst>
                  <a:path extrusionOk="0" h="13266" w="10110">
                    <a:moveTo>
                      <a:pt x="0" y="1"/>
                    </a:moveTo>
                    <a:lnTo>
                      <a:pt x="0" y="13265"/>
                    </a:lnTo>
                    <a:lnTo>
                      <a:pt x="10110" y="13265"/>
                    </a:lnTo>
                    <a:lnTo>
                      <a:pt x="10110" y="13145"/>
                    </a:lnTo>
                    <a:lnTo>
                      <a:pt x="121" y="13145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4938075" y="2261725"/>
                <a:ext cx="252050" cy="331650"/>
              </a:xfrm>
              <a:custGeom>
                <a:rect b="b" l="l" r="r" t="t"/>
                <a:pathLst>
                  <a:path extrusionOk="0" h="13266" w="10082">
                    <a:moveTo>
                      <a:pt x="1" y="1"/>
                    </a:moveTo>
                    <a:lnTo>
                      <a:pt x="1" y="13265"/>
                    </a:lnTo>
                    <a:lnTo>
                      <a:pt x="10082" y="13265"/>
                    </a:lnTo>
                    <a:lnTo>
                      <a:pt x="10082" y="13145"/>
                    </a:lnTo>
                    <a:lnTo>
                      <a:pt x="121" y="13145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48"/>
              <p:cNvSpPr/>
              <p:nvPr/>
            </p:nvSpPr>
            <p:spPr>
              <a:xfrm>
                <a:off x="4964600" y="2232900"/>
                <a:ext cx="252775" cy="332350"/>
              </a:xfrm>
              <a:custGeom>
                <a:rect b="b" l="l" r="r" t="t"/>
                <a:pathLst>
                  <a:path extrusionOk="0" h="13294" w="10111">
                    <a:moveTo>
                      <a:pt x="1" y="1"/>
                    </a:moveTo>
                    <a:lnTo>
                      <a:pt x="1" y="13294"/>
                    </a:lnTo>
                    <a:lnTo>
                      <a:pt x="10110" y="13294"/>
                    </a:lnTo>
                    <a:lnTo>
                      <a:pt x="10110" y="13180"/>
                    </a:lnTo>
                    <a:lnTo>
                      <a:pt x="121" y="13180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4993450" y="2211500"/>
                <a:ext cx="241600" cy="330225"/>
              </a:xfrm>
              <a:custGeom>
                <a:rect b="b" l="l" r="r" t="t"/>
                <a:pathLst>
                  <a:path extrusionOk="0" h="13209" w="9664">
                    <a:moveTo>
                      <a:pt x="0" y="1"/>
                    </a:moveTo>
                    <a:lnTo>
                      <a:pt x="0" y="13209"/>
                    </a:lnTo>
                    <a:lnTo>
                      <a:pt x="9664" y="13209"/>
                    </a:lnTo>
                    <a:lnTo>
                      <a:pt x="96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5011125" y="2285250"/>
                <a:ext cx="5150" cy="19125"/>
              </a:xfrm>
              <a:custGeom>
                <a:rect b="b" l="l" r="r" t="t"/>
                <a:pathLst>
                  <a:path extrusionOk="0" h="765" w="206">
                    <a:moveTo>
                      <a:pt x="177" y="1"/>
                    </a:moveTo>
                    <a:cubicBezTo>
                      <a:pt x="114" y="57"/>
                      <a:pt x="85" y="121"/>
                      <a:pt x="57" y="178"/>
                    </a:cubicBezTo>
                    <a:cubicBezTo>
                      <a:pt x="29" y="270"/>
                      <a:pt x="0" y="326"/>
                      <a:pt x="0" y="383"/>
                    </a:cubicBezTo>
                    <a:cubicBezTo>
                      <a:pt x="0" y="475"/>
                      <a:pt x="29" y="531"/>
                      <a:pt x="57" y="588"/>
                    </a:cubicBezTo>
                    <a:cubicBezTo>
                      <a:pt x="85" y="652"/>
                      <a:pt x="114" y="708"/>
                      <a:pt x="177" y="765"/>
                    </a:cubicBezTo>
                    <a:lnTo>
                      <a:pt x="206" y="765"/>
                    </a:lnTo>
                    <a:cubicBezTo>
                      <a:pt x="177" y="737"/>
                      <a:pt x="177" y="708"/>
                      <a:pt x="142" y="652"/>
                    </a:cubicBezTo>
                    <a:cubicBezTo>
                      <a:pt x="114" y="623"/>
                      <a:pt x="114" y="560"/>
                      <a:pt x="114" y="531"/>
                    </a:cubicBezTo>
                    <a:cubicBezTo>
                      <a:pt x="85" y="475"/>
                      <a:pt x="85" y="447"/>
                      <a:pt x="85" y="383"/>
                    </a:cubicBezTo>
                    <a:cubicBezTo>
                      <a:pt x="85" y="355"/>
                      <a:pt x="85" y="298"/>
                      <a:pt x="114" y="270"/>
                    </a:cubicBezTo>
                    <a:cubicBezTo>
                      <a:pt x="114" y="206"/>
                      <a:pt x="114" y="178"/>
                      <a:pt x="142" y="121"/>
                    </a:cubicBezTo>
                    <a:cubicBezTo>
                      <a:pt x="177" y="93"/>
                      <a:pt x="177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5019075" y="2285250"/>
                <a:ext cx="4450" cy="19125"/>
              </a:xfrm>
              <a:custGeom>
                <a:rect b="b" l="l" r="r" t="t"/>
                <a:pathLst>
                  <a:path extrusionOk="0" h="765" w="178">
                    <a:moveTo>
                      <a:pt x="149" y="1"/>
                    </a:moveTo>
                    <a:cubicBezTo>
                      <a:pt x="93" y="57"/>
                      <a:pt x="65" y="121"/>
                      <a:pt x="36" y="178"/>
                    </a:cubicBezTo>
                    <a:cubicBezTo>
                      <a:pt x="1" y="270"/>
                      <a:pt x="1" y="326"/>
                      <a:pt x="1" y="383"/>
                    </a:cubicBezTo>
                    <a:cubicBezTo>
                      <a:pt x="1" y="475"/>
                      <a:pt x="1" y="531"/>
                      <a:pt x="36" y="588"/>
                    </a:cubicBezTo>
                    <a:cubicBezTo>
                      <a:pt x="65" y="652"/>
                      <a:pt x="93" y="708"/>
                      <a:pt x="149" y="765"/>
                    </a:cubicBezTo>
                    <a:lnTo>
                      <a:pt x="178" y="765"/>
                    </a:lnTo>
                    <a:cubicBezTo>
                      <a:pt x="178" y="737"/>
                      <a:pt x="149" y="708"/>
                      <a:pt x="121" y="652"/>
                    </a:cubicBezTo>
                    <a:cubicBezTo>
                      <a:pt x="121" y="623"/>
                      <a:pt x="93" y="560"/>
                      <a:pt x="93" y="531"/>
                    </a:cubicBezTo>
                    <a:cubicBezTo>
                      <a:pt x="65" y="475"/>
                      <a:pt x="65" y="447"/>
                      <a:pt x="65" y="383"/>
                    </a:cubicBezTo>
                    <a:cubicBezTo>
                      <a:pt x="65" y="355"/>
                      <a:pt x="65" y="298"/>
                      <a:pt x="93" y="270"/>
                    </a:cubicBezTo>
                    <a:cubicBezTo>
                      <a:pt x="93" y="206"/>
                      <a:pt x="121" y="178"/>
                      <a:pt x="121" y="121"/>
                    </a:cubicBezTo>
                    <a:cubicBezTo>
                      <a:pt x="149" y="93"/>
                      <a:pt x="178" y="29"/>
                      <a:pt x="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5027225" y="2289675"/>
                <a:ext cx="2325" cy="11175"/>
              </a:xfrm>
              <a:custGeom>
                <a:rect b="b" l="l" r="r" t="t"/>
                <a:pathLst>
                  <a:path extrusionOk="0" h="447" w="93">
                    <a:moveTo>
                      <a:pt x="0" y="1"/>
                    </a:moveTo>
                    <a:lnTo>
                      <a:pt x="0" y="93"/>
                    </a:lnTo>
                    <a:lnTo>
                      <a:pt x="92" y="93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46"/>
                    </a:lnTo>
                    <a:lnTo>
                      <a:pt x="92" y="446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48"/>
              <p:cNvSpPr/>
              <p:nvPr/>
            </p:nvSpPr>
            <p:spPr>
              <a:xfrm>
                <a:off x="5036775" y="2285975"/>
                <a:ext cx="9750" cy="15575"/>
              </a:xfrm>
              <a:custGeom>
                <a:rect b="b" l="l" r="r" t="t"/>
                <a:pathLst>
                  <a:path extrusionOk="0" h="623" w="390">
                    <a:moveTo>
                      <a:pt x="269" y="92"/>
                    </a:moveTo>
                    <a:cubicBezTo>
                      <a:pt x="297" y="120"/>
                      <a:pt x="297" y="149"/>
                      <a:pt x="297" y="177"/>
                    </a:cubicBezTo>
                    <a:cubicBezTo>
                      <a:pt x="326" y="205"/>
                      <a:pt x="326" y="241"/>
                      <a:pt x="326" y="297"/>
                    </a:cubicBezTo>
                    <a:lnTo>
                      <a:pt x="326" y="326"/>
                    </a:lnTo>
                    <a:cubicBezTo>
                      <a:pt x="326" y="382"/>
                      <a:pt x="326" y="418"/>
                      <a:pt x="297" y="446"/>
                    </a:cubicBezTo>
                    <a:cubicBezTo>
                      <a:pt x="297" y="474"/>
                      <a:pt x="297" y="502"/>
                      <a:pt x="269" y="531"/>
                    </a:cubicBezTo>
                    <a:cubicBezTo>
                      <a:pt x="269" y="531"/>
                      <a:pt x="241" y="559"/>
                      <a:pt x="212" y="559"/>
                    </a:cubicBezTo>
                    <a:cubicBezTo>
                      <a:pt x="177" y="559"/>
                      <a:pt x="149" y="531"/>
                      <a:pt x="121" y="531"/>
                    </a:cubicBezTo>
                    <a:cubicBezTo>
                      <a:pt x="92" y="502"/>
                      <a:pt x="92" y="474"/>
                      <a:pt x="92" y="446"/>
                    </a:cubicBezTo>
                    <a:cubicBezTo>
                      <a:pt x="92" y="418"/>
                      <a:pt x="64" y="382"/>
                      <a:pt x="64" y="326"/>
                    </a:cubicBezTo>
                    <a:lnTo>
                      <a:pt x="64" y="297"/>
                    </a:lnTo>
                    <a:cubicBezTo>
                      <a:pt x="64" y="241"/>
                      <a:pt x="92" y="205"/>
                      <a:pt x="92" y="177"/>
                    </a:cubicBezTo>
                    <a:cubicBezTo>
                      <a:pt x="92" y="149"/>
                      <a:pt x="92" y="120"/>
                      <a:pt x="121" y="92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28"/>
                      <a:pt x="121" y="28"/>
                    </a:cubicBezTo>
                    <a:cubicBezTo>
                      <a:pt x="92" y="28"/>
                      <a:pt x="64" y="64"/>
                      <a:pt x="64" y="92"/>
                    </a:cubicBezTo>
                    <a:cubicBezTo>
                      <a:pt x="36" y="92"/>
                      <a:pt x="36" y="120"/>
                      <a:pt x="0" y="177"/>
                    </a:cubicBezTo>
                    <a:lnTo>
                      <a:pt x="0" y="326"/>
                    </a:lnTo>
                    <a:lnTo>
                      <a:pt x="0" y="474"/>
                    </a:lnTo>
                    <a:cubicBezTo>
                      <a:pt x="36" y="502"/>
                      <a:pt x="36" y="531"/>
                      <a:pt x="64" y="559"/>
                    </a:cubicBezTo>
                    <a:cubicBezTo>
                      <a:pt x="64" y="594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12" y="623"/>
                    </a:cubicBezTo>
                    <a:cubicBezTo>
                      <a:pt x="241" y="623"/>
                      <a:pt x="269" y="623"/>
                      <a:pt x="297" y="594"/>
                    </a:cubicBezTo>
                    <a:cubicBezTo>
                      <a:pt x="297" y="594"/>
                      <a:pt x="326" y="594"/>
                      <a:pt x="354" y="559"/>
                    </a:cubicBezTo>
                    <a:cubicBezTo>
                      <a:pt x="354" y="531"/>
                      <a:pt x="389" y="502"/>
                      <a:pt x="389" y="474"/>
                    </a:cubicBezTo>
                    <a:lnTo>
                      <a:pt x="389" y="326"/>
                    </a:lnTo>
                    <a:lnTo>
                      <a:pt x="389" y="177"/>
                    </a:lnTo>
                    <a:cubicBezTo>
                      <a:pt x="389" y="120"/>
                      <a:pt x="354" y="92"/>
                      <a:pt x="354" y="92"/>
                    </a:cubicBezTo>
                    <a:cubicBezTo>
                      <a:pt x="326" y="64"/>
                      <a:pt x="297" y="28"/>
                      <a:pt x="297" y="28"/>
                    </a:cubicBezTo>
                    <a:cubicBezTo>
                      <a:pt x="269" y="28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48"/>
              <p:cNvSpPr/>
              <p:nvPr/>
            </p:nvSpPr>
            <p:spPr>
              <a:xfrm>
                <a:off x="5048625" y="2285975"/>
                <a:ext cx="10275" cy="15575"/>
              </a:xfrm>
              <a:custGeom>
                <a:rect b="b" l="l" r="r" t="t"/>
                <a:pathLst>
                  <a:path extrusionOk="0" h="623" w="411">
                    <a:moveTo>
                      <a:pt x="297" y="92"/>
                    </a:moveTo>
                    <a:cubicBezTo>
                      <a:pt x="297" y="120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7" y="502"/>
                      <a:pt x="297" y="531"/>
                    </a:cubicBezTo>
                    <a:cubicBezTo>
                      <a:pt x="269" y="531"/>
                      <a:pt x="234" y="559"/>
                      <a:pt x="205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2"/>
                      <a:pt x="121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121" y="149"/>
                      <a:pt x="121" y="120"/>
                      <a:pt x="149" y="92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28"/>
                      <a:pt x="121" y="28"/>
                    </a:cubicBezTo>
                    <a:cubicBezTo>
                      <a:pt x="92" y="28"/>
                      <a:pt x="92" y="64"/>
                      <a:pt x="57" y="92"/>
                    </a:cubicBezTo>
                    <a:cubicBezTo>
                      <a:pt x="57" y="92"/>
                      <a:pt x="29" y="120"/>
                      <a:pt x="29" y="177"/>
                    </a:cubicBezTo>
                    <a:cubicBezTo>
                      <a:pt x="0" y="205"/>
                      <a:pt x="0" y="269"/>
                      <a:pt x="0" y="326"/>
                    </a:cubicBezTo>
                    <a:cubicBezTo>
                      <a:pt x="0" y="382"/>
                      <a:pt x="0" y="418"/>
                      <a:pt x="29" y="474"/>
                    </a:cubicBezTo>
                    <a:cubicBezTo>
                      <a:pt x="29" y="502"/>
                      <a:pt x="57" y="531"/>
                      <a:pt x="57" y="559"/>
                    </a:cubicBezTo>
                    <a:cubicBezTo>
                      <a:pt x="92" y="594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05" y="623"/>
                    </a:cubicBezTo>
                    <a:cubicBezTo>
                      <a:pt x="234" y="623"/>
                      <a:pt x="269" y="623"/>
                      <a:pt x="297" y="594"/>
                    </a:cubicBezTo>
                    <a:cubicBezTo>
                      <a:pt x="326" y="594"/>
                      <a:pt x="354" y="594"/>
                      <a:pt x="354" y="559"/>
                    </a:cubicBezTo>
                    <a:cubicBezTo>
                      <a:pt x="382" y="531"/>
                      <a:pt x="382" y="502"/>
                      <a:pt x="411" y="474"/>
                    </a:cubicBezTo>
                    <a:lnTo>
                      <a:pt x="411" y="326"/>
                    </a:lnTo>
                    <a:lnTo>
                      <a:pt x="411" y="177"/>
                    </a:lnTo>
                    <a:cubicBezTo>
                      <a:pt x="382" y="120"/>
                      <a:pt x="382" y="92"/>
                      <a:pt x="354" y="92"/>
                    </a:cubicBezTo>
                    <a:cubicBezTo>
                      <a:pt x="354" y="64"/>
                      <a:pt x="326" y="28"/>
                      <a:pt x="297" y="28"/>
                    </a:cubicBezTo>
                    <a:cubicBezTo>
                      <a:pt x="269" y="28"/>
                      <a:pt x="234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48"/>
              <p:cNvSpPr/>
              <p:nvPr/>
            </p:nvSpPr>
            <p:spPr>
              <a:xfrm>
                <a:off x="5065600" y="2294100"/>
                <a:ext cx="5150" cy="2325"/>
              </a:xfrm>
              <a:custGeom>
                <a:rect b="b" l="l" r="r" t="t"/>
                <a:pathLst>
                  <a:path extrusionOk="0" h="93" w="206">
                    <a:moveTo>
                      <a:pt x="0" y="1"/>
                    </a:moveTo>
                    <a:lnTo>
                      <a:pt x="0" y="93"/>
                    </a:lnTo>
                    <a:lnTo>
                      <a:pt x="206" y="9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48"/>
              <p:cNvSpPr/>
              <p:nvPr/>
            </p:nvSpPr>
            <p:spPr>
              <a:xfrm>
                <a:off x="5077450" y="2292675"/>
                <a:ext cx="10275" cy="5875"/>
              </a:xfrm>
              <a:custGeom>
                <a:rect b="b" l="l" r="r" t="t"/>
                <a:pathLst>
                  <a:path extrusionOk="0" h="235" w="411">
                    <a:moveTo>
                      <a:pt x="0" y="1"/>
                    </a:moveTo>
                    <a:lnTo>
                      <a:pt x="0" y="58"/>
                    </a:lnTo>
                    <a:lnTo>
                      <a:pt x="411" y="58"/>
                    </a:lnTo>
                    <a:lnTo>
                      <a:pt x="411" y="1"/>
                    </a:lnTo>
                    <a:close/>
                    <a:moveTo>
                      <a:pt x="0" y="178"/>
                    </a:moveTo>
                    <a:lnTo>
                      <a:pt x="0" y="234"/>
                    </a:lnTo>
                    <a:lnTo>
                      <a:pt x="411" y="234"/>
                    </a:lnTo>
                    <a:lnTo>
                      <a:pt x="411" y="1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48"/>
              <p:cNvSpPr/>
              <p:nvPr/>
            </p:nvSpPr>
            <p:spPr>
              <a:xfrm>
                <a:off x="5090700" y="2290400"/>
                <a:ext cx="10300" cy="10450"/>
              </a:xfrm>
              <a:custGeom>
                <a:rect b="b" l="l" r="r" t="t"/>
                <a:pathLst>
                  <a:path extrusionOk="0" h="418" w="412">
                    <a:moveTo>
                      <a:pt x="1" y="0"/>
                    </a:moveTo>
                    <a:lnTo>
                      <a:pt x="1" y="64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69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5103975" y="2290400"/>
                <a:ext cx="10275" cy="10450"/>
              </a:xfrm>
              <a:custGeom>
                <a:rect b="b" l="l" r="r" t="t"/>
                <a:pathLst>
                  <a:path extrusionOk="0" h="418" w="411">
                    <a:moveTo>
                      <a:pt x="1" y="0"/>
                    </a:moveTo>
                    <a:lnTo>
                      <a:pt x="1" y="64"/>
                    </a:lnTo>
                    <a:lnTo>
                      <a:pt x="354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69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5116350" y="2285250"/>
                <a:ext cx="6050" cy="19125"/>
              </a:xfrm>
              <a:custGeom>
                <a:rect b="b" l="l" r="r" t="t"/>
                <a:pathLst>
                  <a:path extrusionOk="0" h="765" w="242">
                    <a:moveTo>
                      <a:pt x="1" y="1"/>
                    </a:moveTo>
                    <a:lnTo>
                      <a:pt x="1" y="57"/>
                    </a:lnTo>
                    <a:lnTo>
                      <a:pt x="64" y="57"/>
                    </a:lnTo>
                    <a:lnTo>
                      <a:pt x="93" y="93"/>
                    </a:lnTo>
                    <a:lnTo>
                      <a:pt x="93" y="121"/>
                    </a:lnTo>
                    <a:lnTo>
                      <a:pt x="93" y="298"/>
                    </a:lnTo>
                    <a:cubicBezTo>
                      <a:pt x="93" y="326"/>
                      <a:pt x="93" y="326"/>
                      <a:pt x="121" y="355"/>
                    </a:cubicBezTo>
                    <a:lnTo>
                      <a:pt x="149" y="383"/>
                    </a:lnTo>
                    <a:lnTo>
                      <a:pt x="178" y="383"/>
                    </a:lnTo>
                    <a:cubicBezTo>
                      <a:pt x="149" y="383"/>
                      <a:pt x="121" y="411"/>
                      <a:pt x="121" y="411"/>
                    </a:cubicBezTo>
                    <a:cubicBezTo>
                      <a:pt x="121" y="447"/>
                      <a:pt x="93" y="447"/>
                      <a:pt x="93" y="475"/>
                    </a:cubicBezTo>
                    <a:lnTo>
                      <a:pt x="93" y="680"/>
                    </a:lnTo>
                    <a:lnTo>
                      <a:pt x="93" y="708"/>
                    </a:lnTo>
                    <a:lnTo>
                      <a:pt x="1" y="708"/>
                    </a:lnTo>
                    <a:lnTo>
                      <a:pt x="1" y="765"/>
                    </a:lnTo>
                    <a:lnTo>
                      <a:pt x="64" y="765"/>
                    </a:lnTo>
                    <a:cubicBezTo>
                      <a:pt x="93" y="765"/>
                      <a:pt x="93" y="765"/>
                      <a:pt x="121" y="737"/>
                    </a:cubicBezTo>
                    <a:cubicBezTo>
                      <a:pt x="121" y="737"/>
                      <a:pt x="149" y="737"/>
                      <a:pt x="149" y="708"/>
                    </a:cubicBezTo>
                    <a:lnTo>
                      <a:pt x="149" y="652"/>
                    </a:lnTo>
                    <a:lnTo>
                      <a:pt x="149" y="475"/>
                    </a:lnTo>
                    <a:lnTo>
                      <a:pt x="178" y="447"/>
                    </a:lnTo>
                    <a:lnTo>
                      <a:pt x="213" y="447"/>
                    </a:lnTo>
                    <a:cubicBezTo>
                      <a:pt x="213" y="411"/>
                      <a:pt x="213" y="411"/>
                      <a:pt x="241" y="411"/>
                    </a:cubicBezTo>
                    <a:lnTo>
                      <a:pt x="241" y="355"/>
                    </a:lnTo>
                    <a:lnTo>
                      <a:pt x="213" y="355"/>
                    </a:lnTo>
                    <a:cubicBezTo>
                      <a:pt x="178" y="355"/>
                      <a:pt x="178" y="355"/>
                      <a:pt x="178" y="326"/>
                    </a:cubicBezTo>
                    <a:cubicBezTo>
                      <a:pt x="178" y="326"/>
                      <a:pt x="149" y="326"/>
                      <a:pt x="149" y="298"/>
                    </a:cubicBezTo>
                    <a:lnTo>
                      <a:pt x="149" y="121"/>
                    </a:lnTo>
                    <a:lnTo>
                      <a:pt x="149" y="57"/>
                    </a:lnTo>
                    <a:lnTo>
                      <a:pt x="121" y="29"/>
                    </a:lnTo>
                    <a:cubicBezTo>
                      <a:pt x="93" y="29"/>
                      <a:pt x="93" y="29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5128925" y="2285250"/>
                <a:ext cx="4425" cy="19125"/>
              </a:xfrm>
              <a:custGeom>
                <a:rect b="b" l="l" r="r" t="t"/>
                <a:pathLst>
                  <a:path extrusionOk="0" h="765" w="177">
                    <a:moveTo>
                      <a:pt x="0" y="1"/>
                    </a:moveTo>
                    <a:cubicBezTo>
                      <a:pt x="0" y="57"/>
                      <a:pt x="28" y="93"/>
                      <a:pt x="64" y="121"/>
                    </a:cubicBezTo>
                    <a:cubicBezTo>
                      <a:pt x="64" y="178"/>
                      <a:pt x="92" y="206"/>
                      <a:pt x="92" y="270"/>
                    </a:cubicBezTo>
                    <a:cubicBezTo>
                      <a:pt x="120" y="298"/>
                      <a:pt x="120" y="355"/>
                      <a:pt x="120" y="383"/>
                    </a:cubicBezTo>
                    <a:cubicBezTo>
                      <a:pt x="120" y="447"/>
                      <a:pt x="120" y="475"/>
                      <a:pt x="92" y="531"/>
                    </a:cubicBezTo>
                    <a:cubicBezTo>
                      <a:pt x="92" y="560"/>
                      <a:pt x="64" y="623"/>
                      <a:pt x="64" y="652"/>
                    </a:cubicBezTo>
                    <a:cubicBezTo>
                      <a:pt x="28" y="708"/>
                      <a:pt x="0" y="737"/>
                      <a:pt x="0" y="765"/>
                    </a:cubicBezTo>
                    <a:lnTo>
                      <a:pt x="28" y="765"/>
                    </a:lnTo>
                    <a:cubicBezTo>
                      <a:pt x="92" y="708"/>
                      <a:pt x="120" y="652"/>
                      <a:pt x="149" y="588"/>
                    </a:cubicBezTo>
                    <a:cubicBezTo>
                      <a:pt x="177" y="531"/>
                      <a:pt x="177" y="475"/>
                      <a:pt x="177" y="383"/>
                    </a:cubicBezTo>
                    <a:cubicBezTo>
                      <a:pt x="177" y="326"/>
                      <a:pt x="177" y="270"/>
                      <a:pt x="149" y="178"/>
                    </a:cubicBezTo>
                    <a:cubicBezTo>
                      <a:pt x="120" y="121"/>
                      <a:pt x="92" y="57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48"/>
              <p:cNvSpPr/>
              <p:nvPr/>
            </p:nvSpPr>
            <p:spPr>
              <a:xfrm>
                <a:off x="5028800" y="2316200"/>
                <a:ext cx="5175" cy="19125"/>
              </a:xfrm>
              <a:custGeom>
                <a:rect b="b" l="l" r="r" t="t"/>
                <a:pathLst>
                  <a:path extrusionOk="0" h="765" w="207">
                    <a:moveTo>
                      <a:pt x="142" y="1"/>
                    </a:moveTo>
                    <a:lnTo>
                      <a:pt x="114" y="29"/>
                    </a:lnTo>
                    <a:cubicBezTo>
                      <a:pt x="86" y="29"/>
                      <a:pt x="86" y="29"/>
                      <a:pt x="86" y="57"/>
                    </a:cubicBezTo>
                    <a:cubicBezTo>
                      <a:pt x="58" y="57"/>
                      <a:pt x="58" y="93"/>
                      <a:pt x="58" y="121"/>
                    </a:cubicBezTo>
                    <a:lnTo>
                      <a:pt x="58" y="298"/>
                    </a:lnTo>
                    <a:lnTo>
                      <a:pt x="58" y="326"/>
                    </a:lnTo>
                    <a:cubicBezTo>
                      <a:pt x="58" y="326"/>
                      <a:pt x="29" y="326"/>
                      <a:pt x="29" y="355"/>
                    </a:cubicBezTo>
                    <a:lnTo>
                      <a:pt x="1" y="355"/>
                    </a:lnTo>
                    <a:lnTo>
                      <a:pt x="1" y="411"/>
                    </a:lnTo>
                    <a:lnTo>
                      <a:pt x="29" y="411"/>
                    </a:lnTo>
                    <a:lnTo>
                      <a:pt x="58" y="447"/>
                    </a:lnTo>
                    <a:lnTo>
                      <a:pt x="58" y="475"/>
                    </a:lnTo>
                    <a:lnTo>
                      <a:pt x="58" y="652"/>
                    </a:lnTo>
                    <a:cubicBezTo>
                      <a:pt x="58" y="680"/>
                      <a:pt x="58" y="680"/>
                      <a:pt x="86" y="708"/>
                    </a:cubicBezTo>
                    <a:cubicBezTo>
                      <a:pt x="86" y="708"/>
                      <a:pt x="86" y="737"/>
                      <a:pt x="114" y="737"/>
                    </a:cubicBezTo>
                    <a:lnTo>
                      <a:pt x="142" y="765"/>
                    </a:lnTo>
                    <a:lnTo>
                      <a:pt x="206" y="765"/>
                    </a:lnTo>
                    <a:lnTo>
                      <a:pt x="206" y="708"/>
                    </a:lnTo>
                    <a:lnTo>
                      <a:pt x="142" y="708"/>
                    </a:lnTo>
                    <a:lnTo>
                      <a:pt x="142" y="652"/>
                    </a:lnTo>
                    <a:lnTo>
                      <a:pt x="114" y="475"/>
                    </a:lnTo>
                    <a:lnTo>
                      <a:pt x="114" y="411"/>
                    </a:lnTo>
                    <a:lnTo>
                      <a:pt x="86" y="383"/>
                    </a:lnTo>
                    <a:lnTo>
                      <a:pt x="29" y="383"/>
                    </a:lnTo>
                    <a:cubicBezTo>
                      <a:pt x="86" y="383"/>
                      <a:pt x="86" y="383"/>
                      <a:pt x="114" y="355"/>
                    </a:cubicBezTo>
                    <a:lnTo>
                      <a:pt x="114" y="298"/>
                    </a:lnTo>
                    <a:lnTo>
                      <a:pt x="142" y="93"/>
                    </a:lnTo>
                    <a:lnTo>
                      <a:pt x="142" y="57"/>
                    </a:lnTo>
                    <a:lnTo>
                      <a:pt x="206" y="5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48"/>
              <p:cNvSpPr/>
              <p:nvPr/>
            </p:nvSpPr>
            <p:spPr>
              <a:xfrm>
                <a:off x="5041200" y="2316200"/>
                <a:ext cx="5325" cy="19125"/>
              </a:xfrm>
              <a:custGeom>
                <a:rect b="b" l="l" r="r" t="t"/>
                <a:pathLst>
                  <a:path extrusionOk="0" h="765" w="213">
                    <a:moveTo>
                      <a:pt x="149" y="1"/>
                    </a:moveTo>
                    <a:cubicBezTo>
                      <a:pt x="92" y="57"/>
                      <a:pt x="64" y="121"/>
                      <a:pt x="35" y="178"/>
                    </a:cubicBezTo>
                    <a:cubicBezTo>
                      <a:pt x="0" y="234"/>
                      <a:pt x="0" y="326"/>
                      <a:pt x="0" y="383"/>
                    </a:cubicBezTo>
                    <a:cubicBezTo>
                      <a:pt x="0" y="447"/>
                      <a:pt x="0" y="531"/>
                      <a:pt x="35" y="588"/>
                    </a:cubicBezTo>
                    <a:cubicBezTo>
                      <a:pt x="64" y="652"/>
                      <a:pt x="92" y="708"/>
                      <a:pt x="149" y="765"/>
                    </a:cubicBezTo>
                    <a:lnTo>
                      <a:pt x="212" y="765"/>
                    </a:lnTo>
                    <a:cubicBezTo>
                      <a:pt x="177" y="737"/>
                      <a:pt x="149" y="680"/>
                      <a:pt x="120" y="652"/>
                    </a:cubicBezTo>
                    <a:cubicBezTo>
                      <a:pt x="120" y="588"/>
                      <a:pt x="92" y="560"/>
                      <a:pt x="92" y="503"/>
                    </a:cubicBezTo>
                    <a:cubicBezTo>
                      <a:pt x="92" y="475"/>
                      <a:pt x="64" y="411"/>
                      <a:pt x="64" y="383"/>
                    </a:cubicBezTo>
                    <a:cubicBezTo>
                      <a:pt x="64" y="326"/>
                      <a:pt x="92" y="298"/>
                      <a:pt x="92" y="234"/>
                    </a:cubicBezTo>
                    <a:cubicBezTo>
                      <a:pt x="92" y="206"/>
                      <a:pt x="120" y="149"/>
                      <a:pt x="120" y="121"/>
                    </a:cubicBezTo>
                    <a:cubicBezTo>
                      <a:pt x="149" y="57"/>
                      <a:pt x="177" y="29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48"/>
              <p:cNvSpPr/>
              <p:nvPr/>
            </p:nvSpPr>
            <p:spPr>
              <a:xfrm>
                <a:off x="5048625" y="2321350"/>
                <a:ext cx="9575" cy="10450"/>
              </a:xfrm>
              <a:custGeom>
                <a:rect b="b" l="l" r="r" t="t"/>
                <a:pathLst>
                  <a:path extrusionOk="0" h="418" w="383">
                    <a:moveTo>
                      <a:pt x="382" y="0"/>
                    </a:moveTo>
                    <a:lnTo>
                      <a:pt x="0" y="177"/>
                    </a:lnTo>
                    <a:lnTo>
                      <a:pt x="0" y="241"/>
                    </a:lnTo>
                    <a:lnTo>
                      <a:pt x="382" y="417"/>
                    </a:lnTo>
                    <a:lnTo>
                      <a:pt x="382" y="354"/>
                    </a:lnTo>
                    <a:lnTo>
                      <a:pt x="57" y="205"/>
                    </a:lnTo>
                    <a:lnTo>
                      <a:pt x="382" y="64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48"/>
              <p:cNvSpPr/>
              <p:nvPr/>
            </p:nvSpPr>
            <p:spPr>
              <a:xfrm>
                <a:off x="5061875" y="2316925"/>
                <a:ext cx="8875" cy="14875"/>
              </a:xfrm>
              <a:custGeom>
                <a:rect b="b" l="l" r="r" t="t"/>
                <a:pathLst>
                  <a:path extrusionOk="0" h="595" w="355">
                    <a:moveTo>
                      <a:pt x="178" y="0"/>
                    </a:moveTo>
                    <a:cubicBezTo>
                      <a:pt x="178" y="28"/>
                      <a:pt x="149" y="28"/>
                      <a:pt x="121" y="64"/>
                    </a:cubicBezTo>
                    <a:lnTo>
                      <a:pt x="57" y="64"/>
                    </a:lnTo>
                    <a:cubicBezTo>
                      <a:pt x="29" y="92"/>
                      <a:pt x="29" y="92"/>
                      <a:pt x="1" y="92"/>
                    </a:cubicBezTo>
                    <a:lnTo>
                      <a:pt x="1" y="120"/>
                    </a:lnTo>
                    <a:lnTo>
                      <a:pt x="149" y="120"/>
                    </a:lnTo>
                    <a:lnTo>
                      <a:pt x="149" y="531"/>
                    </a:lnTo>
                    <a:lnTo>
                      <a:pt x="1" y="531"/>
                    </a:lnTo>
                    <a:lnTo>
                      <a:pt x="1" y="594"/>
                    </a:lnTo>
                    <a:lnTo>
                      <a:pt x="355" y="594"/>
                    </a:lnTo>
                    <a:lnTo>
                      <a:pt x="355" y="531"/>
                    </a:lnTo>
                    <a:lnTo>
                      <a:pt x="206" y="53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48"/>
              <p:cNvSpPr/>
              <p:nvPr/>
            </p:nvSpPr>
            <p:spPr>
              <a:xfrm>
                <a:off x="5076550" y="2316925"/>
                <a:ext cx="10475" cy="15575"/>
              </a:xfrm>
              <a:custGeom>
                <a:rect b="b" l="l" r="r" t="t"/>
                <a:pathLst>
                  <a:path extrusionOk="0" h="623" w="419">
                    <a:moveTo>
                      <a:pt x="213" y="64"/>
                    </a:moveTo>
                    <a:cubicBezTo>
                      <a:pt x="242" y="64"/>
                      <a:pt x="270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50" y="531"/>
                    </a:lnTo>
                    <a:cubicBezTo>
                      <a:pt x="121" y="502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20"/>
                      <a:pt x="121" y="120"/>
                      <a:pt x="150" y="92"/>
                    </a:cubicBezTo>
                    <a:cubicBezTo>
                      <a:pt x="150" y="92"/>
                      <a:pt x="178" y="64"/>
                      <a:pt x="213" y="64"/>
                    </a:cubicBezTo>
                    <a:close/>
                    <a:moveTo>
                      <a:pt x="213" y="0"/>
                    </a:moveTo>
                    <a:cubicBezTo>
                      <a:pt x="178" y="0"/>
                      <a:pt x="150" y="0"/>
                      <a:pt x="121" y="28"/>
                    </a:cubicBezTo>
                    <a:cubicBezTo>
                      <a:pt x="121" y="28"/>
                      <a:pt x="93" y="28"/>
                      <a:pt x="65" y="64"/>
                    </a:cubicBezTo>
                    <a:cubicBezTo>
                      <a:pt x="65" y="92"/>
                      <a:pt x="36" y="120"/>
                      <a:pt x="36" y="149"/>
                    </a:cubicBezTo>
                    <a:cubicBezTo>
                      <a:pt x="36" y="205"/>
                      <a:pt x="1" y="241"/>
                      <a:pt x="1" y="297"/>
                    </a:cubicBezTo>
                    <a:cubicBezTo>
                      <a:pt x="1" y="354"/>
                      <a:pt x="36" y="418"/>
                      <a:pt x="36" y="446"/>
                    </a:cubicBezTo>
                    <a:cubicBezTo>
                      <a:pt x="36" y="502"/>
                      <a:pt x="65" y="531"/>
                      <a:pt x="65" y="531"/>
                    </a:cubicBezTo>
                    <a:cubicBezTo>
                      <a:pt x="93" y="559"/>
                      <a:pt x="121" y="594"/>
                      <a:pt x="121" y="594"/>
                    </a:cubicBezTo>
                    <a:cubicBezTo>
                      <a:pt x="150" y="594"/>
                      <a:pt x="178" y="623"/>
                      <a:pt x="213" y="623"/>
                    </a:cubicBezTo>
                    <a:cubicBezTo>
                      <a:pt x="242" y="623"/>
                      <a:pt x="270" y="594"/>
                      <a:pt x="298" y="594"/>
                    </a:cubicBezTo>
                    <a:cubicBezTo>
                      <a:pt x="326" y="594"/>
                      <a:pt x="355" y="559"/>
                      <a:pt x="355" y="531"/>
                    </a:cubicBezTo>
                    <a:cubicBezTo>
                      <a:pt x="390" y="531"/>
                      <a:pt x="390" y="502"/>
                      <a:pt x="418" y="446"/>
                    </a:cubicBezTo>
                    <a:lnTo>
                      <a:pt x="418" y="297"/>
                    </a:lnTo>
                    <a:lnTo>
                      <a:pt x="418" y="149"/>
                    </a:lnTo>
                    <a:cubicBezTo>
                      <a:pt x="390" y="120"/>
                      <a:pt x="390" y="92"/>
                      <a:pt x="355" y="64"/>
                    </a:cubicBezTo>
                    <a:cubicBezTo>
                      <a:pt x="355" y="28"/>
                      <a:pt x="326" y="28"/>
                      <a:pt x="298" y="28"/>
                    </a:cubicBezTo>
                    <a:cubicBezTo>
                      <a:pt x="270" y="0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48"/>
              <p:cNvSpPr/>
              <p:nvPr/>
            </p:nvSpPr>
            <p:spPr>
              <a:xfrm>
                <a:off x="5089125" y="2316925"/>
                <a:ext cx="10450" cy="15575"/>
              </a:xfrm>
              <a:custGeom>
                <a:rect b="b" l="l" r="r" t="t"/>
                <a:pathLst>
                  <a:path extrusionOk="0" h="623" w="418">
                    <a:moveTo>
                      <a:pt x="205" y="64"/>
                    </a:moveTo>
                    <a:cubicBezTo>
                      <a:pt x="241" y="64"/>
                      <a:pt x="269" y="92"/>
                      <a:pt x="269" y="92"/>
                    </a:cubicBezTo>
                    <a:cubicBezTo>
                      <a:pt x="297" y="120"/>
                      <a:pt x="297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7" y="474"/>
                      <a:pt x="297" y="502"/>
                      <a:pt x="269" y="531"/>
                    </a:cubicBezTo>
                    <a:lnTo>
                      <a:pt x="121" y="531"/>
                    </a:lnTo>
                    <a:cubicBezTo>
                      <a:pt x="121" y="502"/>
                      <a:pt x="92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92" y="120"/>
                      <a:pt x="121" y="120"/>
                      <a:pt x="121" y="92"/>
                    </a:cubicBezTo>
                    <a:cubicBezTo>
                      <a:pt x="149" y="92"/>
                      <a:pt x="177" y="64"/>
                      <a:pt x="205" y="64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92" y="28"/>
                      <a:pt x="64" y="28"/>
                      <a:pt x="64" y="64"/>
                    </a:cubicBezTo>
                    <a:cubicBezTo>
                      <a:pt x="29" y="92"/>
                      <a:pt x="29" y="120"/>
                      <a:pt x="0" y="149"/>
                    </a:cubicBezTo>
                    <a:lnTo>
                      <a:pt x="0" y="297"/>
                    </a:lnTo>
                    <a:lnTo>
                      <a:pt x="0" y="446"/>
                    </a:lnTo>
                    <a:cubicBezTo>
                      <a:pt x="29" y="502"/>
                      <a:pt x="29" y="531"/>
                      <a:pt x="64" y="531"/>
                    </a:cubicBezTo>
                    <a:cubicBezTo>
                      <a:pt x="64" y="559"/>
                      <a:pt x="92" y="594"/>
                      <a:pt x="121" y="594"/>
                    </a:cubicBezTo>
                    <a:cubicBezTo>
                      <a:pt x="149" y="594"/>
                      <a:pt x="177" y="623"/>
                      <a:pt x="205" y="623"/>
                    </a:cubicBezTo>
                    <a:cubicBezTo>
                      <a:pt x="241" y="623"/>
                      <a:pt x="269" y="594"/>
                      <a:pt x="297" y="594"/>
                    </a:cubicBezTo>
                    <a:cubicBezTo>
                      <a:pt x="297" y="594"/>
                      <a:pt x="326" y="559"/>
                      <a:pt x="354" y="531"/>
                    </a:cubicBezTo>
                    <a:cubicBezTo>
                      <a:pt x="354" y="531"/>
                      <a:pt x="382" y="502"/>
                      <a:pt x="382" y="446"/>
                    </a:cubicBezTo>
                    <a:cubicBezTo>
                      <a:pt x="382" y="418"/>
                      <a:pt x="418" y="354"/>
                      <a:pt x="418" y="297"/>
                    </a:cubicBezTo>
                    <a:cubicBezTo>
                      <a:pt x="418" y="241"/>
                      <a:pt x="382" y="205"/>
                      <a:pt x="382" y="149"/>
                    </a:cubicBezTo>
                    <a:cubicBezTo>
                      <a:pt x="382" y="120"/>
                      <a:pt x="354" y="92"/>
                      <a:pt x="354" y="64"/>
                    </a:cubicBezTo>
                    <a:cubicBezTo>
                      <a:pt x="326" y="28"/>
                      <a:pt x="297" y="28"/>
                      <a:pt x="297" y="28"/>
                    </a:cubicBezTo>
                    <a:cubicBezTo>
                      <a:pt x="269" y="0"/>
                      <a:pt x="241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48"/>
              <p:cNvSpPr/>
              <p:nvPr/>
            </p:nvSpPr>
            <p:spPr>
              <a:xfrm>
                <a:off x="5106100" y="2316925"/>
                <a:ext cx="8875" cy="14875"/>
              </a:xfrm>
              <a:custGeom>
                <a:rect b="b" l="l" r="r" t="t"/>
                <a:pathLst>
                  <a:path extrusionOk="0" h="595" w="355">
                    <a:moveTo>
                      <a:pt x="177" y="0"/>
                    </a:moveTo>
                    <a:cubicBezTo>
                      <a:pt x="177" y="28"/>
                      <a:pt x="149" y="28"/>
                      <a:pt x="121" y="64"/>
                    </a:cubicBezTo>
                    <a:lnTo>
                      <a:pt x="57" y="64"/>
                    </a:lnTo>
                    <a:cubicBezTo>
                      <a:pt x="29" y="92"/>
                      <a:pt x="29" y="92"/>
                      <a:pt x="0" y="92"/>
                    </a:cubicBezTo>
                    <a:lnTo>
                      <a:pt x="0" y="120"/>
                    </a:lnTo>
                    <a:lnTo>
                      <a:pt x="149" y="120"/>
                    </a:lnTo>
                    <a:lnTo>
                      <a:pt x="149" y="531"/>
                    </a:lnTo>
                    <a:lnTo>
                      <a:pt x="0" y="531"/>
                    </a:lnTo>
                    <a:lnTo>
                      <a:pt x="0" y="594"/>
                    </a:lnTo>
                    <a:lnTo>
                      <a:pt x="354" y="594"/>
                    </a:lnTo>
                    <a:lnTo>
                      <a:pt x="354" y="531"/>
                    </a:lnTo>
                    <a:lnTo>
                      <a:pt x="206" y="53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48"/>
              <p:cNvSpPr/>
              <p:nvPr/>
            </p:nvSpPr>
            <p:spPr>
              <a:xfrm>
                <a:off x="5120775" y="2316925"/>
                <a:ext cx="10450" cy="15575"/>
              </a:xfrm>
              <a:custGeom>
                <a:rect b="b" l="l" r="r" t="t"/>
                <a:pathLst>
                  <a:path extrusionOk="0" h="623" w="418">
                    <a:moveTo>
                      <a:pt x="213" y="64"/>
                    </a:moveTo>
                    <a:cubicBezTo>
                      <a:pt x="241" y="64"/>
                      <a:pt x="269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49" y="531"/>
                    </a:lnTo>
                    <a:cubicBezTo>
                      <a:pt x="121" y="502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20"/>
                      <a:pt x="121" y="120"/>
                      <a:pt x="149" y="92"/>
                    </a:cubicBezTo>
                    <a:cubicBezTo>
                      <a:pt x="149" y="92"/>
                      <a:pt x="177" y="64"/>
                      <a:pt x="213" y="64"/>
                    </a:cubicBezTo>
                    <a:close/>
                    <a:moveTo>
                      <a:pt x="213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121" y="28"/>
                      <a:pt x="93" y="28"/>
                      <a:pt x="64" y="64"/>
                    </a:cubicBezTo>
                    <a:cubicBezTo>
                      <a:pt x="64" y="92"/>
                      <a:pt x="36" y="120"/>
                      <a:pt x="36" y="149"/>
                    </a:cubicBezTo>
                    <a:cubicBezTo>
                      <a:pt x="36" y="205"/>
                      <a:pt x="1" y="241"/>
                      <a:pt x="1" y="297"/>
                    </a:cubicBezTo>
                    <a:cubicBezTo>
                      <a:pt x="1" y="354"/>
                      <a:pt x="36" y="418"/>
                      <a:pt x="36" y="446"/>
                    </a:cubicBezTo>
                    <a:cubicBezTo>
                      <a:pt x="36" y="502"/>
                      <a:pt x="64" y="531"/>
                      <a:pt x="64" y="531"/>
                    </a:cubicBezTo>
                    <a:cubicBezTo>
                      <a:pt x="93" y="559"/>
                      <a:pt x="121" y="594"/>
                      <a:pt x="121" y="594"/>
                    </a:cubicBezTo>
                    <a:cubicBezTo>
                      <a:pt x="149" y="594"/>
                      <a:pt x="177" y="623"/>
                      <a:pt x="213" y="623"/>
                    </a:cubicBezTo>
                    <a:cubicBezTo>
                      <a:pt x="241" y="623"/>
                      <a:pt x="269" y="594"/>
                      <a:pt x="298" y="594"/>
                    </a:cubicBezTo>
                    <a:cubicBezTo>
                      <a:pt x="326" y="594"/>
                      <a:pt x="354" y="559"/>
                      <a:pt x="354" y="531"/>
                    </a:cubicBezTo>
                    <a:cubicBezTo>
                      <a:pt x="390" y="531"/>
                      <a:pt x="390" y="502"/>
                      <a:pt x="418" y="446"/>
                    </a:cubicBezTo>
                    <a:lnTo>
                      <a:pt x="418" y="297"/>
                    </a:lnTo>
                    <a:lnTo>
                      <a:pt x="418" y="149"/>
                    </a:lnTo>
                    <a:cubicBezTo>
                      <a:pt x="390" y="120"/>
                      <a:pt x="390" y="92"/>
                      <a:pt x="354" y="64"/>
                    </a:cubicBezTo>
                    <a:cubicBezTo>
                      <a:pt x="354" y="28"/>
                      <a:pt x="326" y="28"/>
                      <a:pt x="298" y="28"/>
                    </a:cubicBezTo>
                    <a:cubicBezTo>
                      <a:pt x="269" y="0"/>
                      <a:pt x="24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48"/>
              <p:cNvSpPr/>
              <p:nvPr/>
            </p:nvSpPr>
            <p:spPr>
              <a:xfrm>
                <a:off x="5133325" y="2316925"/>
                <a:ext cx="10475" cy="15575"/>
              </a:xfrm>
              <a:custGeom>
                <a:rect b="b" l="l" r="r" t="t"/>
                <a:pathLst>
                  <a:path extrusionOk="0" h="623" w="419">
                    <a:moveTo>
                      <a:pt x="206" y="64"/>
                    </a:moveTo>
                    <a:cubicBezTo>
                      <a:pt x="241" y="64"/>
                      <a:pt x="270" y="92"/>
                      <a:pt x="270" y="92"/>
                    </a:cubicBezTo>
                    <a:cubicBezTo>
                      <a:pt x="298" y="120"/>
                      <a:pt x="298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8" y="474"/>
                      <a:pt x="298" y="502"/>
                      <a:pt x="270" y="531"/>
                    </a:cubicBezTo>
                    <a:lnTo>
                      <a:pt x="121" y="531"/>
                    </a:lnTo>
                    <a:cubicBezTo>
                      <a:pt x="121" y="502"/>
                      <a:pt x="93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93" y="120"/>
                      <a:pt x="121" y="120"/>
                      <a:pt x="121" y="92"/>
                    </a:cubicBezTo>
                    <a:cubicBezTo>
                      <a:pt x="149" y="92"/>
                      <a:pt x="178" y="64"/>
                      <a:pt x="206" y="64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8"/>
                    </a:cubicBezTo>
                    <a:cubicBezTo>
                      <a:pt x="93" y="28"/>
                      <a:pt x="65" y="28"/>
                      <a:pt x="65" y="64"/>
                    </a:cubicBezTo>
                    <a:cubicBezTo>
                      <a:pt x="29" y="92"/>
                      <a:pt x="29" y="120"/>
                      <a:pt x="1" y="149"/>
                    </a:cubicBezTo>
                    <a:lnTo>
                      <a:pt x="1" y="297"/>
                    </a:lnTo>
                    <a:lnTo>
                      <a:pt x="1" y="446"/>
                    </a:lnTo>
                    <a:cubicBezTo>
                      <a:pt x="29" y="502"/>
                      <a:pt x="29" y="531"/>
                      <a:pt x="65" y="531"/>
                    </a:cubicBezTo>
                    <a:cubicBezTo>
                      <a:pt x="65" y="559"/>
                      <a:pt x="93" y="594"/>
                      <a:pt x="121" y="594"/>
                    </a:cubicBezTo>
                    <a:cubicBezTo>
                      <a:pt x="149" y="594"/>
                      <a:pt x="178" y="623"/>
                      <a:pt x="206" y="623"/>
                    </a:cubicBezTo>
                    <a:cubicBezTo>
                      <a:pt x="241" y="623"/>
                      <a:pt x="270" y="594"/>
                      <a:pt x="298" y="594"/>
                    </a:cubicBezTo>
                    <a:cubicBezTo>
                      <a:pt x="298" y="594"/>
                      <a:pt x="326" y="559"/>
                      <a:pt x="355" y="531"/>
                    </a:cubicBezTo>
                    <a:cubicBezTo>
                      <a:pt x="355" y="531"/>
                      <a:pt x="383" y="502"/>
                      <a:pt x="383" y="446"/>
                    </a:cubicBezTo>
                    <a:cubicBezTo>
                      <a:pt x="383" y="418"/>
                      <a:pt x="418" y="354"/>
                      <a:pt x="418" y="297"/>
                    </a:cubicBezTo>
                    <a:cubicBezTo>
                      <a:pt x="418" y="241"/>
                      <a:pt x="383" y="205"/>
                      <a:pt x="383" y="149"/>
                    </a:cubicBezTo>
                    <a:cubicBezTo>
                      <a:pt x="383" y="120"/>
                      <a:pt x="355" y="92"/>
                      <a:pt x="355" y="64"/>
                    </a:cubicBezTo>
                    <a:cubicBezTo>
                      <a:pt x="326" y="28"/>
                      <a:pt x="298" y="28"/>
                      <a:pt x="298" y="28"/>
                    </a:cubicBezTo>
                    <a:cubicBezTo>
                      <a:pt x="270" y="0"/>
                      <a:pt x="241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48"/>
              <p:cNvSpPr/>
              <p:nvPr/>
            </p:nvSpPr>
            <p:spPr>
              <a:xfrm>
                <a:off x="5145175" y="2316925"/>
                <a:ext cx="10300" cy="15575"/>
              </a:xfrm>
              <a:custGeom>
                <a:rect b="b" l="l" r="r" t="t"/>
                <a:pathLst>
                  <a:path extrusionOk="0" h="623" w="412">
                    <a:moveTo>
                      <a:pt x="206" y="64"/>
                    </a:moveTo>
                    <a:cubicBezTo>
                      <a:pt x="234" y="64"/>
                      <a:pt x="263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49" y="531"/>
                    </a:lnTo>
                    <a:cubicBezTo>
                      <a:pt x="121" y="502"/>
                      <a:pt x="121" y="474"/>
                      <a:pt x="86" y="446"/>
                    </a:cubicBezTo>
                    <a:lnTo>
                      <a:pt x="86" y="326"/>
                    </a:lnTo>
                    <a:lnTo>
                      <a:pt x="86" y="297"/>
                    </a:lnTo>
                    <a:lnTo>
                      <a:pt x="86" y="177"/>
                    </a:lnTo>
                    <a:cubicBezTo>
                      <a:pt x="121" y="120"/>
                      <a:pt x="121" y="120"/>
                      <a:pt x="149" y="92"/>
                    </a:cubicBezTo>
                    <a:cubicBezTo>
                      <a:pt x="149" y="92"/>
                      <a:pt x="178" y="64"/>
                      <a:pt x="206" y="64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8"/>
                    </a:cubicBezTo>
                    <a:cubicBezTo>
                      <a:pt x="121" y="28"/>
                      <a:pt x="86" y="28"/>
                      <a:pt x="57" y="64"/>
                    </a:cubicBezTo>
                    <a:cubicBezTo>
                      <a:pt x="57" y="92"/>
                      <a:pt x="29" y="120"/>
                      <a:pt x="29" y="149"/>
                    </a:cubicBezTo>
                    <a:cubicBezTo>
                      <a:pt x="29" y="205"/>
                      <a:pt x="1" y="241"/>
                      <a:pt x="1" y="297"/>
                    </a:cubicBezTo>
                    <a:cubicBezTo>
                      <a:pt x="1" y="354"/>
                      <a:pt x="29" y="418"/>
                      <a:pt x="29" y="446"/>
                    </a:cubicBezTo>
                    <a:cubicBezTo>
                      <a:pt x="29" y="502"/>
                      <a:pt x="57" y="531"/>
                      <a:pt x="57" y="531"/>
                    </a:cubicBezTo>
                    <a:cubicBezTo>
                      <a:pt x="86" y="559"/>
                      <a:pt x="121" y="594"/>
                      <a:pt x="121" y="594"/>
                    </a:cubicBezTo>
                    <a:cubicBezTo>
                      <a:pt x="149" y="594"/>
                      <a:pt x="178" y="623"/>
                      <a:pt x="206" y="623"/>
                    </a:cubicBezTo>
                    <a:cubicBezTo>
                      <a:pt x="234" y="623"/>
                      <a:pt x="263" y="594"/>
                      <a:pt x="298" y="594"/>
                    </a:cubicBezTo>
                    <a:cubicBezTo>
                      <a:pt x="326" y="594"/>
                      <a:pt x="355" y="559"/>
                      <a:pt x="355" y="531"/>
                    </a:cubicBezTo>
                    <a:cubicBezTo>
                      <a:pt x="383" y="531"/>
                      <a:pt x="383" y="502"/>
                      <a:pt x="411" y="446"/>
                    </a:cubicBezTo>
                    <a:lnTo>
                      <a:pt x="411" y="297"/>
                    </a:lnTo>
                    <a:lnTo>
                      <a:pt x="411" y="149"/>
                    </a:lnTo>
                    <a:cubicBezTo>
                      <a:pt x="383" y="120"/>
                      <a:pt x="383" y="92"/>
                      <a:pt x="355" y="64"/>
                    </a:cubicBezTo>
                    <a:cubicBezTo>
                      <a:pt x="355" y="28"/>
                      <a:pt x="326" y="28"/>
                      <a:pt x="298" y="28"/>
                    </a:cubicBezTo>
                    <a:cubicBezTo>
                      <a:pt x="263" y="0"/>
                      <a:pt x="234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48"/>
              <p:cNvSpPr/>
              <p:nvPr/>
            </p:nvSpPr>
            <p:spPr>
              <a:xfrm>
                <a:off x="5162875" y="2321350"/>
                <a:ext cx="10275" cy="10450"/>
              </a:xfrm>
              <a:custGeom>
                <a:rect b="b" l="l" r="r" t="t"/>
                <a:pathLst>
                  <a:path extrusionOk="0" h="418" w="411">
                    <a:moveTo>
                      <a:pt x="0" y="0"/>
                    </a:moveTo>
                    <a:lnTo>
                      <a:pt x="0" y="64"/>
                    </a:lnTo>
                    <a:lnTo>
                      <a:pt x="354" y="205"/>
                    </a:lnTo>
                    <a:lnTo>
                      <a:pt x="0" y="354"/>
                    </a:lnTo>
                    <a:lnTo>
                      <a:pt x="0" y="417"/>
                    </a:lnTo>
                    <a:lnTo>
                      <a:pt x="411" y="241"/>
                    </a:lnTo>
                    <a:lnTo>
                      <a:pt x="411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48"/>
              <p:cNvSpPr/>
              <p:nvPr/>
            </p:nvSpPr>
            <p:spPr>
              <a:xfrm>
                <a:off x="5176125" y="2321350"/>
                <a:ext cx="10300" cy="10450"/>
              </a:xfrm>
              <a:custGeom>
                <a:rect b="b" l="l" r="r" t="t"/>
                <a:pathLst>
                  <a:path extrusionOk="0" h="418" w="412">
                    <a:moveTo>
                      <a:pt x="1" y="0"/>
                    </a:moveTo>
                    <a:lnTo>
                      <a:pt x="1" y="64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41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48"/>
              <p:cNvSpPr/>
              <p:nvPr/>
            </p:nvSpPr>
            <p:spPr>
              <a:xfrm>
                <a:off x="5188700" y="2316200"/>
                <a:ext cx="5150" cy="19125"/>
              </a:xfrm>
              <a:custGeom>
                <a:rect b="b" l="l" r="r" t="t"/>
                <a:pathLst>
                  <a:path extrusionOk="0" h="765" w="206">
                    <a:moveTo>
                      <a:pt x="0" y="1"/>
                    </a:moveTo>
                    <a:cubicBezTo>
                      <a:pt x="28" y="29"/>
                      <a:pt x="28" y="93"/>
                      <a:pt x="57" y="121"/>
                    </a:cubicBezTo>
                    <a:cubicBezTo>
                      <a:pt x="85" y="149"/>
                      <a:pt x="85" y="206"/>
                      <a:pt x="113" y="234"/>
                    </a:cubicBezTo>
                    <a:lnTo>
                      <a:pt x="113" y="383"/>
                    </a:lnTo>
                    <a:lnTo>
                      <a:pt x="113" y="531"/>
                    </a:lnTo>
                    <a:cubicBezTo>
                      <a:pt x="85" y="560"/>
                      <a:pt x="85" y="623"/>
                      <a:pt x="57" y="652"/>
                    </a:cubicBezTo>
                    <a:cubicBezTo>
                      <a:pt x="28" y="680"/>
                      <a:pt x="28" y="737"/>
                      <a:pt x="0" y="765"/>
                    </a:cubicBezTo>
                    <a:lnTo>
                      <a:pt x="57" y="765"/>
                    </a:lnTo>
                    <a:cubicBezTo>
                      <a:pt x="85" y="708"/>
                      <a:pt x="149" y="652"/>
                      <a:pt x="149" y="588"/>
                    </a:cubicBezTo>
                    <a:cubicBezTo>
                      <a:pt x="177" y="531"/>
                      <a:pt x="205" y="447"/>
                      <a:pt x="205" y="383"/>
                    </a:cubicBezTo>
                    <a:cubicBezTo>
                      <a:pt x="205" y="326"/>
                      <a:pt x="177" y="234"/>
                      <a:pt x="149" y="178"/>
                    </a:cubicBezTo>
                    <a:cubicBezTo>
                      <a:pt x="149" y="121"/>
                      <a:pt x="85" y="57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48"/>
              <p:cNvSpPr/>
              <p:nvPr/>
            </p:nvSpPr>
            <p:spPr>
              <a:xfrm>
                <a:off x="5195950" y="2316200"/>
                <a:ext cx="6025" cy="19125"/>
              </a:xfrm>
              <a:custGeom>
                <a:rect b="b" l="l" r="r" t="t"/>
                <a:pathLst>
                  <a:path extrusionOk="0" h="765" w="241">
                    <a:moveTo>
                      <a:pt x="0" y="1"/>
                    </a:moveTo>
                    <a:lnTo>
                      <a:pt x="0" y="57"/>
                    </a:lnTo>
                    <a:lnTo>
                      <a:pt x="64" y="57"/>
                    </a:lnTo>
                    <a:lnTo>
                      <a:pt x="92" y="93"/>
                    </a:lnTo>
                    <a:lnTo>
                      <a:pt x="92" y="298"/>
                    </a:lnTo>
                    <a:lnTo>
                      <a:pt x="92" y="326"/>
                    </a:lnTo>
                    <a:lnTo>
                      <a:pt x="120" y="355"/>
                    </a:lnTo>
                    <a:cubicBezTo>
                      <a:pt x="149" y="383"/>
                      <a:pt x="149" y="383"/>
                      <a:pt x="177" y="383"/>
                    </a:cubicBezTo>
                    <a:cubicBezTo>
                      <a:pt x="149" y="383"/>
                      <a:pt x="120" y="383"/>
                      <a:pt x="120" y="411"/>
                    </a:cubicBezTo>
                    <a:cubicBezTo>
                      <a:pt x="92" y="411"/>
                      <a:pt x="92" y="447"/>
                      <a:pt x="92" y="475"/>
                    </a:cubicBezTo>
                    <a:lnTo>
                      <a:pt x="92" y="652"/>
                    </a:lnTo>
                    <a:cubicBezTo>
                      <a:pt x="92" y="680"/>
                      <a:pt x="92" y="680"/>
                      <a:pt x="64" y="708"/>
                    </a:cubicBezTo>
                    <a:lnTo>
                      <a:pt x="0" y="708"/>
                    </a:lnTo>
                    <a:lnTo>
                      <a:pt x="0" y="765"/>
                    </a:lnTo>
                    <a:lnTo>
                      <a:pt x="64" y="765"/>
                    </a:lnTo>
                    <a:cubicBezTo>
                      <a:pt x="92" y="765"/>
                      <a:pt x="92" y="737"/>
                      <a:pt x="120" y="737"/>
                    </a:cubicBezTo>
                    <a:lnTo>
                      <a:pt x="149" y="708"/>
                    </a:lnTo>
                    <a:lnTo>
                      <a:pt x="149" y="652"/>
                    </a:lnTo>
                    <a:lnTo>
                      <a:pt x="149" y="475"/>
                    </a:lnTo>
                    <a:cubicBezTo>
                      <a:pt x="149" y="447"/>
                      <a:pt x="149" y="447"/>
                      <a:pt x="177" y="447"/>
                    </a:cubicBezTo>
                    <a:lnTo>
                      <a:pt x="177" y="411"/>
                    </a:lnTo>
                    <a:lnTo>
                      <a:pt x="241" y="411"/>
                    </a:lnTo>
                    <a:lnTo>
                      <a:pt x="241" y="355"/>
                    </a:lnTo>
                    <a:lnTo>
                      <a:pt x="177" y="355"/>
                    </a:lnTo>
                    <a:lnTo>
                      <a:pt x="177" y="326"/>
                    </a:lnTo>
                    <a:cubicBezTo>
                      <a:pt x="149" y="326"/>
                      <a:pt x="149" y="298"/>
                      <a:pt x="149" y="298"/>
                    </a:cubicBezTo>
                    <a:lnTo>
                      <a:pt x="149" y="121"/>
                    </a:lnTo>
                    <a:lnTo>
                      <a:pt x="149" y="57"/>
                    </a:lnTo>
                    <a:cubicBezTo>
                      <a:pt x="149" y="29"/>
                      <a:pt x="120" y="29"/>
                      <a:pt x="120" y="29"/>
                    </a:cubicBezTo>
                    <a:cubicBezTo>
                      <a:pt x="92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48"/>
              <p:cNvSpPr/>
              <p:nvPr/>
            </p:nvSpPr>
            <p:spPr>
              <a:xfrm>
                <a:off x="5028800" y="2461400"/>
                <a:ext cx="5175" cy="19125"/>
              </a:xfrm>
              <a:custGeom>
                <a:rect b="b" l="l" r="r" t="t"/>
                <a:pathLst>
                  <a:path extrusionOk="0" h="765" w="207">
                    <a:moveTo>
                      <a:pt x="142" y="1"/>
                    </a:moveTo>
                    <a:lnTo>
                      <a:pt x="114" y="29"/>
                    </a:lnTo>
                    <a:cubicBezTo>
                      <a:pt x="86" y="29"/>
                      <a:pt x="86" y="58"/>
                      <a:pt x="86" y="58"/>
                    </a:cubicBezTo>
                    <a:cubicBezTo>
                      <a:pt x="58" y="86"/>
                      <a:pt x="58" y="86"/>
                      <a:pt x="58" y="121"/>
                    </a:cubicBezTo>
                    <a:lnTo>
                      <a:pt x="58" y="298"/>
                    </a:lnTo>
                    <a:lnTo>
                      <a:pt x="58" y="326"/>
                    </a:lnTo>
                    <a:lnTo>
                      <a:pt x="29" y="355"/>
                    </a:lnTo>
                    <a:lnTo>
                      <a:pt x="1" y="355"/>
                    </a:lnTo>
                    <a:lnTo>
                      <a:pt x="1" y="411"/>
                    </a:lnTo>
                    <a:lnTo>
                      <a:pt x="29" y="411"/>
                    </a:lnTo>
                    <a:cubicBezTo>
                      <a:pt x="29" y="440"/>
                      <a:pt x="58" y="440"/>
                      <a:pt x="58" y="440"/>
                    </a:cubicBezTo>
                    <a:lnTo>
                      <a:pt x="58" y="475"/>
                    </a:lnTo>
                    <a:lnTo>
                      <a:pt x="58" y="652"/>
                    </a:lnTo>
                    <a:cubicBezTo>
                      <a:pt x="58" y="680"/>
                      <a:pt x="58" y="708"/>
                      <a:pt x="86" y="708"/>
                    </a:cubicBezTo>
                    <a:cubicBezTo>
                      <a:pt x="86" y="737"/>
                      <a:pt x="86" y="737"/>
                      <a:pt x="114" y="737"/>
                    </a:cubicBezTo>
                    <a:lnTo>
                      <a:pt x="142" y="765"/>
                    </a:lnTo>
                    <a:lnTo>
                      <a:pt x="206" y="765"/>
                    </a:lnTo>
                    <a:lnTo>
                      <a:pt x="206" y="708"/>
                    </a:lnTo>
                    <a:lnTo>
                      <a:pt x="142" y="708"/>
                    </a:lnTo>
                    <a:lnTo>
                      <a:pt x="142" y="680"/>
                    </a:lnTo>
                    <a:lnTo>
                      <a:pt x="114" y="475"/>
                    </a:lnTo>
                    <a:lnTo>
                      <a:pt x="114" y="440"/>
                    </a:lnTo>
                    <a:cubicBezTo>
                      <a:pt x="114" y="411"/>
                      <a:pt x="114" y="411"/>
                      <a:pt x="86" y="411"/>
                    </a:cubicBezTo>
                    <a:cubicBezTo>
                      <a:pt x="86" y="383"/>
                      <a:pt x="58" y="383"/>
                      <a:pt x="29" y="383"/>
                    </a:cubicBezTo>
                    <a:cubicBezTo>
                      <a:pt x="86" y="383"/>
                      <a:pt x="86" y="383"/>
                      <a:pt x="114" y="355"/>
                    </a:cubicBezTo>
                    <a:lnTo>
                      <a:pt x="114" y="298"/>
                    </a:lnTo>
                    <a:lnTo>
                      <a:pt x="142" y="121"/>
                    </a:lnTo>
                    <a:lnTo>
                      <a:pt x="142" y="58"/>
                    </a:lnTo>
                    <a:lnTo>
                      <a:pt x="206" y="5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48"/>
              <p:cNvSpPr/>
              <p:nvPr/>
            </p:nvSpPr>
            <p:spPr>
              <a:xfrm>
                <a:off x="5041200" y="2461400"/>
                <a:ext cx="5325" cy="19125"/>
              </a:xfrm>
              <a:custGeom>
                <a:rect b="b" l="l" r="r" t="t"/>
                <a:pathLst>
                  <a:path extrusionOk="0" h="765" w="213">
                    <a:moveTo>
                      <a:pt x="149" y="1"/>
                    </a:moveTo>
                    <a:cubicBezTo>
                      <a:pt x="92" y="58"/>
                      <a:pt x="64" y="121"/>
                      <a:pt x="35" y="178"/>
                    </a:cubicBezTo>
                    <a:cubicBezTo>
                      <a:pt x="0" y="234"/>
                      <a:pt x="0" y="326"/>
                      <a:pt x="0" y="383"/>
                    </a:cubicBezTo>
                    <a:cubicBezTo>
                      <a:pt x="0" y="440"/>
                      <a:pt x="0" y="532"/>
                      <a:pt x="35" y="588"/>
                    </a:cubicBezTo>
                    <a:cubicBezTo>
                      <a:pt x="64" y="652"/>
                      <a:pt x="92" y="708"/>
                      <a:pt x="149" y="765"/>
                    </a:cubicBezTo>
                    <a:lnTo>
                      <a:pt x="212" y="765"/>
                    </a:lnTo>
                    <a:cubicBezTo>
                      <a:pt x="177" y="737"/>
                      <a:pt x="149" y="680"/>
                      <a:pt x="120" y="652"/>
                    </a:cubicBezTo>
                    <a:cubicBezTo>
                      <a:pt x="120" y="616"/>
                      <a:pt x="92" y="560"/>
                      <a:pt x="92" y="532"/>
                    </a:cubicBezTo>
                    <a:cubicBezTo>
                      <a:pt x="92" y="475"/>
                      <a:pt x="64" y="440"/>
                      <a:pt x="64" y="383"/>
                    </a:cubicBezTo>
                    <a:cubicBezTo>
                      <a:pt x="64" y="326"/>
                      <a:pt x="92" y="298"/>
                      <a:pt x="92" y="234"/>
                    </a:cubicBezTo>
                    <a:cubicBezTo>
                      <a:pt x="92" y="206"/>
                      <a:pt x="120" y="150"/>
                      <a:pt x="120" y="121"/>
                    </a:cubicBezTo>
                    <a:cubicBezTo>
                      <a:pt x="149" y="86"/>
                      <a:pt x="177" y="29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48"/>
              <p:cNvSpPr/>
              <p:nvPr/>
            </p:nvSpPr>
            <p:spPr>
              <a:xfrm>
                <a:off x="5048625" y="2466550"/>
                <a:ext cx="9575" cy="10275"/>
              </a:xfrm>
              <a:custGeom>
                <a:rect b="b" l="l" r="r" t="t"/>
                <a:pathLst>
                  <a:path extrusionOk="0" h="411" w="383">
                    <a:moveTo>
                      <a:pt x="382" y="0"/>
                    </a:moveTo>
                    <a:lnTo>
                      <a:pt x="0" y="177"/>
                    </a:lnTo>
                    <a:lnTo>
                      <a:pt x="0" y="234"/>
                    </a:lnTo>
                    <a:lnTo>
                      <a:pt x="382" y="410"/>
                    </a:lnTo>
                    <a:lnTo>
                      <a:pt x="382" y="354"/>
                    </a:lnTo>
                    <a:lnTo>
                      <a:pt x="57" y="205"/>
                    </a:lnTo>
                    <a:lnTo>
                      <a:pt x="382" y="57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48"/>
              <p:cNvSpPr/>
              <p:nvPr/>
            </p:nvSpPr>
            <p:spPr>
              <a:xfrm>
                <a:off x="5061875" y="2462825"/>
                <a:ext cx="8875" cy="14000"/>
              </a:xfrm>
              <a:custGeom>
                <a:rect b="b" l="l" r="r" t="t"/>
                <a:pathLst>
                  <a:path extrusionOk="0" h="560" w="355">
                    <a:moveTo>
                      <a:pt x="178" y="1"/>
                    </a:moveTo>
                    <a:cubicBezTo>
                      <a:pt x="178" y="1"/>
                      <a:pt x="149" y="29"/>
                      <a:pt x="121" y="29"/>
                    </a:cubicBezTo>
                    <a:cubicBezTo>
                      <a:pt x="121" y="29"/>
                      <a:pt x="93" y="29"/>
                      <a:pt x="57" y="64"/>
                    </a:cubicBezTo>
                    <a:lnTo>
                      <a:pt x="1" y="64"/>
                    </a:lnTo>
                    <a:lnTo>
                      <a:pt x="1" y="121"/>
                    </a:lnTo>
                    <a:lnTo>
                      <a:pt x="149" y="121"/>
                    </a:lnTo>
                    <a:lnTo>
                      <a:pt x="149" y="503"/>
                    </a:lnTo>
                    <a:lnTo>
                      <a:pt x="1" y="503"/>
                    </a:lnTo>
                    <a:lnTo>
                      <a:pt x="1" y="559"/>
                    </a:lnTo>
                    <a:lnTo>
                      <a:pt x="355" y="559"/>
                    </a:lnTo>
                    <a:lnTo>
                      <a:pt x="355" y="503"/>
                    </a:lnTo>
                    <a:lnTo>
                      <a:pt x="206" y="50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48"/>
              <p:cNvSpPr/>
              <p:nvPr/>
            </p:nvSpPr>
            <p:spPr>
              <a:xfrm>
                <a:off x="5076550" y="2462125"/>
                <a:ext cx="10475" cy="15575"/>
              </a:xfrm>
              <a:custGeom>
                <a:rect b="b" l="l" r="r" t="t"/>
                <a:pathLst>
                  <a:path extrusionOk="0" h="623" w="419">
                    <a:moveTo>
                      <a:pt x="213" y="57"/>
                    </a:moveTo>
                    <a:cubicBezTo>
                      <a:pt x="242" y="57"/>
                      <a:pt x="270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70" y="531"/>
                      <a:pt x="242" y="559"/>
                      <a:pt x="213" y="559"/>
                    </a:cubicBezTo>
                    <a:cubicBezTo>
                      <a:pt x="178" y="559"/>
                      <a:pt x="150" y="531"/>
                      <a:pt x="150" y="531"/>
                    </a:cubicBezTo>
                    <a:cubicBezTo>
                      <a:pt x="121" y="503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49"/>
                      <a:pt x="121" y="121"/>
                      <a:pt x="150" y="92"/>
                    </a:cubicBezTo>
                    <a:cubicBezTo>
                      <a:pt x="150" y="92"/>
                      <a:pt x="178" y="57"/>
                      <a:pt x="213" y="57"/>
                    </a:cubicBezTo>
                    <a:close/>
                    <a:moveTo>
                      <a:pt x="213" y="0"/>
                    </a:moveTo>
                    <a:cubicBezTo>
                      <a:pt x="178" y="0"/>
                      <a:pt x="150" y="0"/>
                      <a:pt x="121" y="29"/>
                    </a:cubicBezTo>
                    <a:cubicBezTo>
                      <a:pt x="121" y="29"/>
                      <a:pt x="93" y="57"/>
                      <a:pt x="65" y="57"/>
                    </a:cubicBezTo>
                    <a:cubicBezTo>
                      <a:pt x="65" y="92"/>
                      <a:pt x="36" y="121"/>
                      <a:pt x="36" y="177"/>
                    </a:cubicBezTo>
                    <a:cubicBezTo>
                      <a:pt x="36" y="205"/>
                      <a:pt x="1" y="234"/>
                      <a:pt x="1" y="297"/>
                    </a:cubicBezTo>
                    <a:cubicBezTo>
                      <a:pt x="1" y="354"/>
                      <a:pt x="36" y="411"/>
                      <a:pt x="36" y="446"/>
                    </a:cubicBezTo>
                    <a:cubicBezTo>
                      <a:pt x="36" y="503"/>
                      <a:pt x="65" y="531"/>
                      <a:pt x="65" y="559"/>
                    </a:cubicBezTo>
                    <a:cubicBezTo>
                      <a:pt x="93" y="559"/>
                      <a:pt x="121" y="587"/>
                      <a:pt x="121" y="587"/>
                    </a:cubicBezTo>
                    <a:cubicBezTo>
                      <a:pt x="150" y="623"/>
                      <a:pt x="178" y="623"/>
                      <a:pt x="213" y="623"/>
                    </a:cubicBezTo>
                    <a:cubicBezTo>
                      <a:pt x="242" y="623"/>
                      <a:pt x="270" y="623"/>
                      <a:pt x="298" y="587"/>
                    </a:cubicBezTo>
                    <a:cubicBezTo>
                      <a:pt x="326" y="587"/>
                      <a:pt x="355" y="559"/>
                      <a:pt x="355" y="559"/>
                    </a:cubicBezTo>
                    <a:cubicBezTo>
                      <a:pt x="390" y="531"/>
                      <a:pt x="390" y="503"/>
                      <a:pt x="418" y="446"/>
                    </a:cubicBezTo>
                    <a:lnTo>
                      <a:pt x="418" y="297"/>
                    </a:lnTo>
                    <a:lnTo>
                      <a:pt x="418" y="177"/>
                    </a:lnTo>
                    <a:cubicBezTo>
                      <a:pt x="390" y="121"/>
                      <a:pt x="390" y="92"/>
                      <a:pt x="355" y="57"/>
                    </a:cubicBezTo>
                    <a:cubicBezTo>
                      <a:pt x="355" y="57"/>
                      <a:pt x="326" y="29"/>
                      <a:pt x="298" y="29"/>
                    </a:cubicBezTo>
                    <a:cubicBezTo>
                      <a:pt x="270" y="0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48"/>
              <p:cNvSpPr/>
              <p:nvPr/>
            </p:nvSpPr>
            <p:spPr>
              <a:xfrm>
                <a:off x="5089125" y="2462125"/>
                <a:ext cx="10450" cy="15575"/>
              </a:xfrm>
              <a:custGeom>
                <a:rect b="b" l="l" r="r" t="t"/>
                <a:pathLst>
                  <a:path extrusionOk="0" h="623" w="418">
                    <a:moveTo>
                      <a:pt x="205" y="57"/>
                    </a:moveTo>
                    <a:cubicBezTo>
                      <a:pt x="241" y="57"/>
                      <a:pt x="269" y="92"/>
                      <a:pt x="269" y="92"/>
                    </a:cubicBezTo>
                    <a:cubicBezTo>
                      <a:pt x="297" y="121"/>
                      <a:pt x="297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7" y="474"/>
                      <a:pt x="297" y="503"/>
                      <a:pt x="269" y="531"/>
                    </a:cubicBezTo>
                    <a:cubicBezTo>
                      <a:pt x="269" y="531"/>
                      <a:pt x="241" y="559"/>
                      <a:pt x="205" y="559"/>
                    </a:cubicBezTo>
                    <a:cubicBezTo>
                      <a:pt x="177" y="559"/>
                      <a:pt x="149" y="531"/>
                      <a:pt x="121" y="531"/>
                    </a:cubicBezTo>
                    <a:cubicBezTo>
                      <a:pt x="121" y="503"/>
                      <a:pt x="92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92" y="149"/>
                      <a:pt x="121" y="121"/>
                      <a:pt x="121" y="92"/>
                    </a:cubicBezTo>
                    <a:cubicBezTo>
                      <a:pt x="149" y="92"/>
                      <a:pt x="177" y="57"/>
                      <a:pt x="205" y="57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0"/>
                      <a:pt x="121" y="29"/>
                    </a:cubicBezTo>
                    <a:cubicBezTo>
                      <a:pt x="92" y="29"/>
                      <a:pt x="64" y="57"/>
                      <a:pt x="64" y="57"/>
                    </a:cubicBezTo>
                    <a:cubicBezTo>
                      <a:pt x="29" y="92"/>
                      <a:pt x="29" y="121"/>
                      <a:pt x="0" y="177"/>
                    </a:cubicBezTo>
                    <a:lnTo>
                      <a:pt x="0" y="297"/>
                    </a:lnTo>
                    <a:lnTo>
                      <a:pt x="0" y="446"/>
                    </a:lnTo>
                    <a:cubicBezTo>
                      <a:pt x="29" y="503"/>
                      <a:pt x="29" y="531"/>
                      <a:pt x="64" y="559"/>
                    </a:cubicBezTo>
                    <a:cubicBezTo>
                      <a:pt x="64" y="559"/>
                      <a:pt x="92" y="587"/>
                      <a:pt x="121" y="587"/>
                    </a:cubicBezTo>
                    <a:cubicBezTo>
                      <a:pt x="149" y="623"/>
                      <a:pt x="177" y="623"/>
                      <a:pt x="205" y="623"/>
                    </a:cubicBezTo>
                    <a:cubicBezTo>
                      <a:pt x="241" y="623"/>
                      <a:pt x="269" y="623"/>
                      <a:pt x="297" y="587"/>
                    </a:cubicBezTo>
                    <a:cubicBezTo>
                      <a:pt x="297" y="587"/>
                      <a:pt x="326" y="559"/>
                      <a:pt x="354" y="559"/>
                    </a:cubicBezTo>
                    <a:cubicBezTo>
                      <a:pt x="354" y="531"/>
                      <a:pt x="382" y="503"/>
                      <a:pt x="382" y="446"/>
                    </a:cubicBezTo>
                    <a:cubicBezTo>
                      <a:pt x="382" y="411"/>
                      <a:pt x="418" y="354"/>
                      <a:pt x="418" y="297"/>
                    </a:cubicBezTo>
                    <a:cubicBezTo>
                      <a:pt x="418" y="234"/>
                      <a:pt x="382" y="205"/>
                      <a:pt x="382" y="177"/>
                    </a:cubicBezTo>
                    <a:cubicBezTo>
                      <a:pt x="382" y="121"/>
                      <a:pt x="354" y="92"/>
                      <a:pt x="354" y="57"/>
                    </a:cubicBezTo>
                    <a:cubicBezTo>
                      <a:pt x="326" y="57"/>
                      <a:pt x="297" y="29"/>
                      <a:pt x="297" y="29"/>
                    </a:cubicBezTo>
                    <a:cubicBezTo>
                      <a:pt x="269" y="0"/>
                      <a:pt x="241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48"/>
              <p:cNvSpPr/>
              <p:nvPr/>
            </p:nvSpPr>
            <p:spPr>
              <a:xfrm>
                <a:off x="5106100" y="2462825"/>
                <a:ext cx="8875" cy="14000"/>
              </a:xfrm>
              <a:custGeom>
                <a:rect b="b" l="l" r="r" t="t"/>
                <a:pathLst>
                  <a:path extrusionOk="0" h="560" w="355">
                    <a:moveTo>
                      <a:pt x="177" y="1"/>
                    </a:moveTo>
                    <a:cubicBezTo>
                      <a:pt x="177" y="1"/>
                      <a:pt x="149" y="29"/>
                      <a:pt x="121" y="29"/>
                    </a:cubicBezTo>
                    <a:cubicBezTo>
                      <a:pt x="121" y="29"/>
                      <a:pt x="92" y="29"/>
                      <a:pt x="57" y="64"/>
                    </a:cubicBezTo>
                    <a:lnTo>
                      <a:pt x="0" y="64"/>
                    </a:lnTo>
                    <a:lnTo>
                      <a:pt x="0" y="121"/>
                    </a:lnTo>
                    <a:lnTo>
                      <a:pt x="149" y="121"/>
                    </a:lnTo>
                    <a:lnTo>
                      <a:pt x="149" y="503"/>
                    </a:lnTo>
                    <a:lnTo>
                      <a:pt x="0" y="503"/>
                    </a:lnTo>
                    <a:lnTo>
                      <a:pt x="0" y="559"/>
                    </a:lnTo>
                    <a:lnTo>
                      <a:pt x="354" y="559"/>
                    </a:lnTo>
                    <a:lnTo>
                      <a:pt x="354" y="503"/>
                    </a:lnTo>
                    <a:lnTo>
                      <a:pt x="206" y="50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48"/>
              <p:cNvSpPr/>
              <p:nvPr/>
            </p:nvSpPr>
            <p:spPr>
              <a:xfrm>
                <a:off x="5120775" y="2462125"/>
                <a:ext cx="10450" cy="15575"/>
              </a:xfrm>
              <a:custGeom>
                <a:rect b="b" l="l" r="r" t="t"/>
                <a:pathLst>
                  <a:path extrusionOk="0" h="623" w="418">
                    <a:moveTo>
                      <a:pt x="213" y="57"/>
                    </a:moveTo>
                    <a:cubicBezTo>
                      <a:pt x="241" y="57"/>
                      <a:pt x="269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69" y="531"/>
                      <a:pt x="241" y="559"/>
                      <a:pt x="213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3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49"/>
                      <a:pt x="121" y="121"/>
                      <a:pt x="149" y="92"/>
                    </a:cubicBezTo>
                    <a:cubicBezTo>
                      <a:pt x="149" y="92"/>
                      <a:pt x="177" y="57"/>
                      <a:pt x="213" y="57"/>
                    </a:cubicBezTo>
                    <a:close/>
                    <a:moveTo>
                      <a:pt x="213" y="0"/>
                    </a:moveTo>
                    <a:cubicBezTo>
                      <a:pt x="177" y="0"/>
                      <a:pt x="149" y="0"/>
                      <a:pt x="121" y="29"/>
                    </a:cubicBezTo>
                    <a:cubicBezTo>
                      <a:pt x="121" y="29"/>
                      <a:pt x="93" y="57"/>
                      <a:pt x="64" y="57"/>
                    </a:cubicBezTo>
                    <a:cubicBezTo>
                      <a:pt x="64" y="92"/>
                      <a:pt x="36" y="121"/>
                      <a:pt x="36" y="177"/>
                    </a:cubicBezTo>
                    <a:cubicBezTo>
                      <a:pt x="36" y="205"/>
                      <a:pt x="1" y="234"/>
                      <a:pt x="1" y="297"/>
                    </a:cubicBezTo>
                    <a:cubicBezTo>
                      <a:pt x="1" y="354"/>
                      <a:pt x="36" y="411"/>
                      <a:pt x="36" y="446"/>
                    </a:cubicBezTo>
                    <a:cubicBezTo>
                      <a:pt x="36" y="503"/>
                      <a:pt x="64" y="531"/>
                      <a:pt x="64" y="559"/>
                    </a:cubicBezTo>
                    <a:cubicBezTo>
                      <a:pt x="93" y="559"/>
                      <a:pt x="121" y="587"/>
                      <a:pt x="121" y="587"/>
                    </a:cubicBezTo>
                    <a:cubicBezTo>
                      <a:pt x="149" y="623"/>
                      <a:pt x="177" y="623"/>
                      <a:pt x="213" y="623"/>
                    </a:cubicBezTo>
                    <a:cubicBezTo>
                      <a:pt x="241" y="623"/>
                      <a:pt x="269" y="623"/>
                      <a:pt x="298" y="587"/>
                    </a:cubicBezTo>
                    <a:cubicBezTo>
                      <a:pt x="326" y="587"/>
                      <a:pt x="354" y="559"/>
                      <a:pt x="354" y="559"/>
                    </a:cubicBezTo>
                    <a:cubicBezTo>
                      <a:pt x="390" y="531"/>
                      <a:pt x="390" y="503"/>
                      <a:pt x="418" y="446"/>
                    </a:cubicBezTo>
                    <a:lnTo>
                      <a:pt x="418" y="297"/>
                    </a:lnTo>
                    <a:lnTo>
                      <a:pt x="418" y="177"/>
                    </a:lnTo>
                    <a:cubicBezTo>
                      <a:pt x="390" y="121"/>
                      <a:pt x="390" y="92"/>
                      <a:pt x="354" y="57"/>
                    </a:cubicBezTo>
                    <a:cubicBezTo>
                      <a:pt x="354" y="57"/>
                      <a:pt x="326" y="29"/>
                      <a:pt x="298" y="29"/>
                    </a:cubicBezTo>
                    <a:cubicBezTo>
                      <a:pt x="269" y="0"/>
                      <a:pt x="24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48"/>
              <p:cNvSpPr/>
              <p:nvPr/>
            </p:nvSpPr>
            <p:spPr>
              <a:xfrm>
                <a:off x="5133325" y="2462125"/>
                <a:ext cx="10475" cy="15575"/>
              </a:xfrm>
              <a:custGeom>
                <a:rect b="b" l="l" r="r" t="t"/>
                <a:pathLst>
                  <a:path extrusionOk="0" h="623" w="419">
                    <a:moveTo>
                      <a:pt x="206" y="57"/>
                    </a:moveTo>
                    <a:cubicBezTo>
                      <a:pt x="241" y="57"/>
                      <a:pt x="270" y="92"/>
                      <a:pt x="270" y="92"/>
                    </a:cubicBezTo>
                    <a:cubicBezTo>
                      <a:pt x="298" y="121"/>
                      <a:pt x="298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8" y="474"/>
                      <a:pt x="298" y="503"/>
                      <a:pt x="270" y="531"/>
                    </a:cubicBezTo>
                    <a:cubicBezTo>
                      <a:pt x="270" y="531"/>
                      <a:pt x="241" y="559"/>
                      <a:pt x="206" y="559"/>
                    </a:cubicBezTo>
                    <a:cubicBezTo>
                      <a:pt x="178" y="559"/>
                      <a:pt x="149" y="531"/>
                      <a:pt x="121" y="531"/>
                    </a:cubicBezTo>
                    <a:cubicBezTo>
                      <a:pt x="121" y="503"/>
                      <a:pt x="93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93" y="149"/>
                      <a:pt x="121" y="121"/>
                      <a:pt x="121" y="92"/>
                    </a:cubicBezTo>
                    <a:cubicBezTo>
                      <a:pt x="149" y="92"/>
                      <a:pt x="178" y="57"/>
                      <a:pt x="206" y="57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9"/>
                    </a:cubicBezTo>
                    <a:cubicBezTo>
                      <a:pt x="93" y="29"/>
                      <a:pt x="65" y="57"/>
                      <a:pt x="65" y="57"/>
                    </a:cubicBezTo>
                    <a:cubicBezTo>
                      <a:pt x="29" y="92"/>
                      <a:pt x="29" y="121"/>
                      <a:pt x="1" y="177"/>
                    </a:cubicBezTo>
                    <a:lnTo>
                      <a:pt x="1" y="297"/>
                    </a:lnTo>
                    <a:lnTo>
                      <a:pt x="1" y="446"/>
                    </a:lnTo>
                    <a:cubicBezTo>
                      <a:pt x="29" y="503"/>
                      <a:pt x="29" y="531"/>
                      <a:pt x="65" y="559"/>
                    </a:cubicBezTo>
                    <a:cubicBezTo>
                      <a:pt x="65" y="559"/>
                      <a:pt x="93" y="587"/>
                      <a:pt x="121" y="587"/>
                    </a:cubicBezTo>
                    <a:cubicBezTo>
                      <a:pt x="149" y="623"/>
                      <a:pt x="178" y="623"/>
                      <a:pt x="206" y="623"/>
                    </a:cubicBezTo>
                    <a:cubicBezTo>
                      <a:pt x="241" y="623"/>
                      <a:pt x="270" y="623"/>
                      <a:pt x="298" y="587"/>
                    </a:cubicBezTo>
                    <a:cubicBezTo>
                      <a:pt x="298" y="587"/>
                      <a:pt x="326" y="559"/>
                      <a:pt x="355" y="559"/>
                    </a:cubicBezTo>
                    <a:cubicBezTo>
                      <a:pt x="355" y="531"/>
                      <a:pt x="383" y="503"/>
                      <a:pt x="383" y="446"/>
                    </a:cubicBezTo>
                    <a:cubicBezTo>
                      <a:pt x="383" y="411"/>
                      <a:pt x="418" y="354"/>
                      <a:pt x="418" y="297"/>
                    </a:cubicBezTo>
                    <a:cubicBezTo>
                      <a:pt x="418" y="234"/>
                      <a:pt x="383" y="205"/>
                      <a:pt x="383" y="177"/>
                    </a:cubicBezTo>
                    <a:cubicBezTo>
                      <a:pt x="383" y="121"/>
                      <a:pt x="355" y="92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70" y="0"/>
                      <a:pt x="241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48"/>
              <p:cNvSpPr/>
              <p:nvPr/>
            </p:nvSpPr>
            <p:spPr>
              <a:xfrm>
                <a:off x="5145175" y="2462125"/>
                <a:ext cx="10300" cy="15575"/>
              </a:xfrm>
              <a:custGeom>
                <a:rect b="b" l="l" r="r" t="t"/>
                <a:pathLst>
                  <a:path extrusionOk="0" h="623" w="412">
                    <a:moveTo>
                      <a:pt x="206" y="57"/>
                    </a:moveTo>
                    <a:cubicBezTo>
                      <a:pt x="234" y="57"/>
                      <a:pt x="263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63" y="531"/>
                      <a:pt x="234" y="559"/>
                      <a:pt x="206" y="559"/>
                    </a:cubicBezTo>
                    <a:cubicBezTo>
                      <a:pt x="178" y="559"/>
                      <a:pt x="149" y="531"/>
                      <a:pt x="149" y="531"/>
                    </a:cubicBezTo>
                    <a:cubicBezTo>
                      <a:pt x="121" y="503"/>
                      <a:pt x="121" y="474"/>
                      <a:pt x="86" y="446"/>
                    </a:cubicBezTo>
                    <a:lnTo>
                      <a:pt x="86" y="326"/>
                    </a:lnTo>
                    <a:lnTo>
                      <a:pt x="86" y="297"/>
                    </a:lnTo>
                    <a:lnTo>
                      <a:pt x="86" y="177"/>
                    </a:lnTo>
                    <a:cubicBezTo>
                      <a:pt x="121" y="149"/>
                      <a:pt x="121" y="121"/>
                      <a:pt x="149" y="92"/>
                    </a:cubicBezTo>
                    <a:cubicBezTo>
                      <a:pt x="149" y="92"/>
                      <a:pt x="178" y="57"/>
                      <a:pt x="206" y="57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9"/>
                    </a:cubicBezTo>
                    <a:cubicBezTo>
                      <a:pt x="121" y="29"/>
                      <a:pt x="86" y="57"/>
                      <a:pt x="57" y="57"/>
                    </a:cubicBezTo>
                    <a:cubicBezTo>
                      <a:pt x="57" y="92"/>
                      <a:pt x="29" y="121"/>
                      <a:pt x="29" y="177"/>
                    </a:cubicBezTo>
                    <a:cubicBezTo>
                      <a:pt x="29" y="205"/>
                      <a:pt x="1" y="234"/>
                      <a:pt x="1" y="297"/>
                    </a:cubicBezTo>
                    <a:cubicBezTo>
                      <a:pt x="1" y="354"/>
                      <a:pt x="29" y="411"/>
                      <a:pt x="29" y="446"/>
                    </a:cubicBezTo>
                    <a:cubicBezTo>
                      <a:pt x="29" y="503"/>
                      <a:pt x="57" y="531"/>
                      <a:pt x="57" y="559"/>
                    </a:cubicBezTo>
                    <a:cubicBezTo>
                      <a:pt x="86" y="559"/>
                      <a:pt x="121" y="587"/>
                      <a:pt x="121" y="587"/>
                    </a:cubicBezTo>
                    <a:cubicBezTo>
                      <a:pt x="149" y="623"/>
                      <a:pt x="178" y="623"/>
                      <a:pt x="206" y="623"/>
                    </a:cubicBezTo>
                    <a:cubicBezTo>
                      <a:pt x="234" y="623"/>
                      <a:pt x="263" y="623"/>
                      <a:pt x="298" y="587"/>
                    </a:cubicBezTo>
                    <a:cubicBezTo>
                      <a:pt x="326" y="587"/>
                      <a:pt x="355" y="559"/>
                      <a:pt x="355" y="559"/>
                    </a:cubicBezTo>
                    <a:cubicBezTo>
                      <a:pt x="383" y="531"/>
                      <a:pt x="383" y="503"/>
                      <a:pt x="411" y="446"/>
                    </a:cubicBezTo>
                    <a:lnTo>
                      <a:pt x="411" y="297"/>
                    </a:lnTo>
                    <a:lnTo>
                      <a:pt x="411" y="177"/>
                    </a:lnTo>
                    <a:cubicBezTo>
                      <a:pt x="383" y="121"/>
                      <a:pt x="383" y="92"/>
                      <a:pt x="355" y="57"/>
                    </a:cubicBezTo>
                    <a:cubicBezTo>
                      <a:pt x="355" y="57"/>
                      <a:pt x="326" y="29"/>
                      <a:pt x="298" y="29"/>
                    </a:cubicBezTo>
                    <a:cubicBezTo>
                      <a:pt x="263" y="0"/>
                      <a:pt x="234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48"/>
              <p:cNvSpPr/>
              <p:nvPr/>
            </p:nvSpPr>
            <p:spPr>
              <a:xfrm>
                <a:off x="5162875" y="2466550"/>
                <a:ext cx="10275" cy="10275"/>
              </a:xfrm>
              <a:custGeom>
                <a:rect b="b" l="l" r="r" t="t"/>
                <a:pathLst>
                  <a:path extrusionOk="0" h="411" w="411">
                    <a:moveTo>
                      <a:pt x="0" y="0"/>
                    </a:moveTo>
                    <a:lnTo>
                      <a:pt x="0" y="57"/>
                    </a:lnTo>
                    <a:lnTo>
                      <a:pt x="354" y="205"/>
                    </a:lnTo>
                    <a:lnTo>
                      <a:pt x="0" y="354"/>
                    </a:lnTo>
                    <a:lnTo>
                      <a:pt x="0" y="410"/>
                    </a:lnTo>
                    <a:lnTo>
                      <a:pt x="411" y="234"/>
                    </a:lnTo>
                    <a:lnTo>
                      <a:pt x="411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8"/>
              <p:cNvSpPr/>
              <p:nvPr/>
            </p:nvSpPr>
            <p:spPr>
              <a:xfrm>
                <a:off x="5176125" y="2466550"/>
                <a:ext cx="10300" cy="10275"/>
              </a:xfrm>
              <a:custGeom>
                <a:rect b="b" l="l" r="r" t="t"/>
                <a:pathLst>
                  <a:path extrusionOk="0" h="411" w="412">
                    <a:moveTo>
                      <a:pt x="1" y="0"/>
                    </a:moveTo>
                    <a:lnTo>
                      <a:pt x="1" y="57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1" y="234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8"/>
              <p:cNvSpPr/>
              <p:nvPr/>
            </p:nvSpPr>
            <p:spPr>
              <a:xfrm>
                <a:off x="5188700" y="2461400"/>
                <a:ext cx="5150" cy="19125"/>
              </a:xfrm>
              <a:custGeom>
                <a:rect b="b" l="l" r="r" t="t"/>
                <a:pathLst>
                  <a:path extrusionOk="0" h="765" w="206">
                    <a:moveTo>
                      <a:pt x="0" y="1"/>
                    </a:moveTo>
                    <a:cubicBezTo>
                      <a:pt x="28" y="29"/>
                      <a:pt x="28" y="86"/>
                      <a:pt x="57" y="121"/>
                    </a:cubicBezTo>
                    <a:cubicBezTo>
                      <a:pt x="85" y="150"/>
                      <a:pt x="85" y="206"/>
                      <a:pt x="113" y="234"/>
                    </a:cubicBezTo>
                    <a:lnTo>
                      <a:pt x="113" y="383"/>
                    </a:lnTo>
                    <a:lnTo>
                      <a:pt x="113" y="532"/>
                    </a:lnTo>
                    <a:cubicBezTo>
                      <a:pt x="85" y="560"/>
                      <a:pt x="85" y="616"/>
                      <a:pt x="57" y="652"/>
                    </a:cubicBezTo>
                    <a:cubicBezTo>
                      <a:pt x="28" y="680"/>
                      <a:pt x="28" y="737"/>
                      <a:pt x="0" y="765"/>
                    </a:cubicBezTo>
                    <a:lnTo>
                      <a:pt x="57" y="765"/>
                    </a:lnTo>
                    <a:cubicBezTo>
                      <a:pt x="85" y="708"/>
                      <a:pt x="149" y="652"/>
                      <a:pt x="149" y="588"/>
                    </a:cubicBezTo>
                    <a:cubicBezTo>
                      <a:pt x="177" y="532"/>
                      <a:pt x="205" y="440"/>
                      <a:pt x="205" y="383"/>
                    </a:cubicBezTo>
                    <a:cubicBezTo>
                      <a:pt x="205" y="326"/>
                      <a:pt x="177" y="234"/>
                      <a:pt x="149" y="178"/>
                    </a:cubicBezTo>
                    <a:cubicBezTo>
                      <a:pt x="149" y="121"/>
                      <a:pt x="85" y="5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8"/>
              <p:cNvSpPr/>
              <p:nvPr/>
            </p:nvSpPr>
            <p:spPr>
              <a:xfrm>
                <a:off x="5195950" y="2461400"/>
                <a:ext cx="6025" cy="19125"/>
              </a:xfrm>
              <a:custGeom>
                <a:rect b="b" l="l" r="r" t="t"/>
                <a:pathLst>
                  <a:path extrusionOk="0" h="765" w="241">
                    <a:moveTo>
                      <a:pt x="0" y="1"/>
                    </a:moveTo>
                    <a:lnTo>
                      <a:pt x="0" y="58"/>
                    </a:lnTo>
                    <a:lnTo>
                      <a:pt x="64" y="58"/>
                    </a:lnTo>
                    <a:cubicBezTo>
                      <a:pt x="92" y="86"/>
                      <a:pt x="92" y="86"/>
                      <a:pt x="92" y="121"/>
                    </a:cubicBezTo>
                    <a:lnTo>
                      <a:pt x="92" y="298"/>
                    </a:lnTo>
                    <a:lnTo>
                      <a:pt x="92" y="355"/>
                    </a:lnTo>
                    <a:cubicBezTo>
                      <a:pt x="120" y="355"/>
                      <a:pt x="120" y="355"/>
                      <a:pt x="120" y="383"/>
                    </a:cubicBezTo>
                    <a:lnTo>
                      <a:pt x="177" y="383"/>
                    </a:lnTo>
                    <a:cubicBezTo>
                      <a:pt x="149" y="383"/>
                      <a:pt x="120" y="383"/>
                      <a:pt x="120" y="411"/>
                    </a:cubicBezTo>
                    <a:cubicBezTo>
                      <a:pt x="92" y="440"/>
                      <a:pt x="92" y="440"/>
                      <a:pt x="92" y="475"/>
                    </a:cubicBezTo>
                    <a:lnTo>
                      <a:pt x="92" y="680"/>
                    </a:lnTo>
                    <a:lnTo>
                      <a:pt x="64" y="708"/>
                    </a:lnTo>
                    <a:lnTo>
                      <a:pt x="0" y="708"/>
                    </a:lnTo>
                    <a:lnTo>
                      <a:pt x="0" y="765"/>
                    </a:lnTo>
                    <a:lnTo>
                      <a:pt x="64" y="765"/>
                    </a:lnTo>
                    <a:cubicBezTo>
                      <a:pt x="92" y="765"/>
                      <a:pt x="92" y="737"/>
                      <a:pt x="120" y="737"/>
                    </a:cubicBezTo>
                    <a:cubicBezTo>
                      <a:pt x="120" y="737"/>
                      <a:pt x="149" y="737"/>
                      <a:pt x="149" y="708"/>
                    </a:cubicBezTo>
                    <a:lnTo>
                      <a:pt x="149" y="652"/>
                    </a:lnTo>
                    <a:lnTo>
                      <a:pt x="149" y="475"/>
                    </a:lnTo>
                    <a:cubicBezTo>
                      <a:pt x="149" y="475"/>
                      <a:pt x="149" y="440"/>
                      <a:pt x="177" y="440"/>
                    </a:cubicBezTo>
                    <a:lnTo>
                      <a:pt x="177" y="411"/>
                    </a:lnTo>
                    <a:lnTo>
                      <a:pt x="241" y="411"/>
                    </a:lnTo>
                    <a:lnTo>
                      <a:pt x="241" y="355"/>
                    </a:lnTo>
                    <a:lnTo>
                      <a:pt x="177" y="355"/>
                    </a:lnTo>
                    <a:lnTo>
                      <a:pt x="177" y="326"/>
                    </a:lnTo>
                    <a:cubicBezTo>
                      <a:pt x="149" y="326"/>
                      <a:pt x="149" y="326"/>
                      <a:pt x="149" y="298"/>
                    </a:cubicBezTo>
                    <a:lnTo>
                      <a:pt x="149" y="121"/>
                    </a:lnTo>
                    <a:lnTo>
                      <a:pt x="149" y="58"/>
                    </a:lnTo>
                    <a:lnTo>
                      <a:pt x="120" y="29"/>
                    </a:lnTo>
                    <a:cubicBezTo>
                      <a:pt x="92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5011825" y="2349450"/>
                <a:ext cx="5150" cy="19125"/>
              </a:xfrm>
              <a:custGeom>
                <a:rect b="b" l="l" r="r" t="t"/>
                <a:pathLst>
                  <a:path extrusionOk="0" h="765" w="206">
                    <a:moveTo>
                      <a:pt x="149" y="1"/>
                    </a:moveTo>
                    <a:cubicBezTo>
                      <a:pt x="86" y="57"/>
                      <a:pt x="57" y="114"/>
                      <a:pt x="29" y="178"/>
                    </a:cubicBezTo>
                    <a:cubicBezTo>
                      <a:pt x="1" y="234"/>
                      <a:pt x="1" y="319"/>
                      <a:pt x="1" y="383"/>
                    </a:cubicBezTo>
                    <a:cubicBezTo>
                      <a:pt x="1" y="439"/>
                      <a:pt x="1" y="531"/>
                      <a:pt x="29" y="588"/>
                    </a:cubicBezTo>
                    <a:cubicBezTo>
                      <a:pt x="57" y="645"/>
                      <a:pt x="86" y="708"/>
                      <a:pt x="149" y="765"/>
                    </a:cubicBezTo>
                    <a:lnTo>
                      <a:pt x="206" y="765"/>
                    </a:lnTo>
                    <a:cubicBezTo>
                      <a:pt x="178" y="737"/>
                      <a:pt x="149" y="673"/>
                      <a:pt x="149" y="645"/>
                    </a:cubicBezTo>
                    <a:cubicBezTo>
                      <a:pt x="114" y="616"/>
                      <a:pt x="86" y="560"/>
                      <a:pt x="86" y="531"/>
                    </a:cubicBezTo>
                    <a:lnTo>
                      <a:pt x="86" y="383"/>
                    </a:lnTo>
                    <a:lnTo>
                      <a:pt x="86" y="234"/>
                    </a:lnTo>
                    <a:cubicBezTo>
                      <a:pt x="86" y="206"/>
                      <a:pt x="114" y="142"/>
                      <a:pt x="149" y="114"/>
                    </a:cubicBezTo>
                    <a:cubicBezTo>
                      <a:pt x="149" y="86"/>
                      <a:pt x="178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48"/>
              <p:cNvSpPr/>
              <p:nvPr/>
            </p:nvSpPr>
            <p:spPr>
              <a:xfrm>
                <a:off x="5019075" y="2349450"/>
                <a:ext cx="5350" cy="19125"/>
              </a:xfrm>
              <a:custGeom>
                <a:rect b="b" l="l" r="r" t="t"/>
                <a:pathLst>
                  <a:path extrusionOk="0" h="765" w="214">
                    <a:moveTo>
                      <a:pt x="149" y="1"/>
                    </a:moveTo>
                    <a:cubicBezTo>
                      <a:pt x="121" y="57"/>
                      <a:pt x="65" y="114"/>
                      <a:pt x="65" y="178"/>
                    </a:cubicBezTo>
                    <a:cubicBezTo>
                      <a:pt x="36" y="234"/>
                      <a:pt x="1" y="319"/>
                      <a:pt x="1" y="383"/>
                    </a:cubicBezTo>
                    <a:cubicBezTo>
                      <a:pt x="1" y="439"/>
                      <a:pt x="36" y="531"/>
                      <a:pt x="65" y="588"/>
                    </a:cubicBezTo>
                    <a:cubicBezTo>
                      <a:pt x="65" y="645"/>
                      <a:pt x="121" y="708"/>
                      <a:pt x="149" y="765"/>
                    </a:cubicBezTo>
                    <a:lnTo>
                      <a:pt x="213" y="765"/>
                    </a:lnTo>
                    <a:cubicBezTo>
                      <a:pt x="178" y="737"/>
                      <a:pt x="149" y="673"/>
                      <a:pt x="149" y="645"/>
                    </a:cubicBezTo>
                    <a:cubicBezTo>
                      <a:pt x="121" y="616"/>
                      <a:pt x="121" y="560"/>
                      <a:pt x="93" y="531"/>
                    </a:cubicBezTo>
                    <a:lnTo>
                      <a:pt x="93" y="383"/>
                    </a:lnTo>
                    <a:lnTo>
                      <a:pt x="93" y="234"/>
                    </a:lnTo>
                    <a:cubicBezTo>
                      <a:pt x="121" y="206"/>
                      <a:pt x="121" y="142"/>
                      <a:pt x="149" y="114"/>
                    </a:cubicBezTo>
                    <a:cubicBezTo>
                      <a:pt x="149" y="86"/>
                      <a:pt x="178" y="29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48"/>
              <p:cNvSpPr/>
              <p:nvPr/>
            </p:nvSpPr>
            <p:spPr>
              <a:xfrm>
                <a:off x="5027225" y="2353875"/>
                <a:ext cx="2325" cy="11000"/>
              </a:xfrm>
              <a:custGeom>
                <a:rect b="b" l="l" r="r" t="t"/>
                <a:pathLst>
                  <a:path extrusionOk="0" h="440" w="93">
                    <a:moveTo>
                      <a:pt x="0" y="1"/>
                    </a:moveTo>
                    <a:lnTo>
                      <a:pt x="0" y="86"/>
                    </a:lnTo>
                    <a:lnTo>
                      <a:pt x="92" y="86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39"/>
                    </a:lnTo>
                    <a:lnTo>
                      <a:pt x="92" y="439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5036775" y="2350175"/>
                <a:ext cx="10450" cy="15400"/>
              </a:xfrm>
              <a:custGeom>
                <a:rect b="b" l="l" r="r" t="t"/>
                <a:pathLst>
                  <a:path extrusionOk="0" h="616" w="418">
                    <a:moveTo>
                      <a:pt x="212" y="57"/>
                    </a:moveTo>
                    <a:cubicBezTo>
                      <a:pt x="241" y="57"/>
                      <a:pt x="269" y="85"/>
                      <a:pt x="297" y="85"/>
                    </a:cubicBezTo>
                    <a:cubicBezTo>
                      <a:pt x="297" y="113"/>
                      <a:pt x="326" y="149"/>
                      <a:pt x="326" y="177"/>
                    </a:cubicBezTo>
                    <a:lnTo>
                      <a:pt x="326" y="290"/>
                    </a:lnTo>
                    <a:lnTo>
                      <a:pt x="326" y="326"/>
                    </a:lnTo>
                    <a:lnTo>
                      <a:pt x="326" y="439"/>
                    </a:lnTo>
                    <a:cubicBezTo>
                      <a:pt x="326" y="467"/>
                      <a:pt x="297" y="502"/>
                      <a:pt x="297" y="531"/>
                    </a:cubicBezTo>
                    <a:cubicBezTo>
                      <a:pt x="269" y="531"/>
                      <a:pt x="241" y="559"/>
                      <a:pt x="212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2"/>
                      <a:pt x="121" y="467"/>
                      <a:pt x="92" y="439"/>
                    </a:cubicBezTo>
                    <a:lnTo>
                      <a:pt x="92" y="326"/>
                    </a:lnTo>
                    <a:lnTo>
                      <a:pt x="92" y="290"/>
                    </a:lnTo>
                    <a:lnTo>
                      <a:pt x="92" y="177"/>
                    </a:lnTo>
                    <a:cubicBezTo>
                      <a:pt x="121" y="149"/>
                      <a:pt x="121" y="113"/>
                      <a:pt x="149" y="85"/>
                    </a:cubicBezTo>
                    <a:cubicBezTo>
                      <a:pt x="149" y="85"/>
                      <a:pt x="177" y="57"/>
                      <a:pt x="212" y="57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92" y="28"/>
                      <a:pt x="92" y="57"/>
                      <a:pt x="64" y="57"/>
                    </a:cubicBezTo>
                    <a:cubicBezTo>
                      <a:pt x="64" y="85"/>
                      <a:pt x="36" y="113"/>
                      <a:pt x="36" y="177"/>
                    </a:cubicBezTo>
                    <a:cubicBezTo>
                      <a:pt x="36" y="205"/>
                      <a:pt x="0" y="262"/>
                      <a:pt x="0" y="326"/>
                    </a:cubicBezTo>
                    <a:cubicBezTo>
                      <a:pt x="0" y="382"/>
                      <a:pt x="36" y="410"/>
                      <a:pt x="36" y="467"/>
                    </a:cubicBezTo>
                    <a:cubicBezTo>
                      <a:pt x="36" y="502"/>
                      <a:pt x="64" y="531"/>
                      <a:pt x="64" y="559"/>
                    </a:cubicBezTo>
                    <a:cubicBezTo>
                      <a:pt x="92" y="559"/>
                      <a:pt x="92" y="587"/>
                      <a:pt x="121" y="587"/>
                    </a:cubicBezTo>
                    <a:cubicBezTo>
                      <a:pt x="149" y="616"/>
                      <a:pt x="177" y="616"/>
                      <a:pt x="212" y="616"/>
                    </a:cubicBezTo>
                    <a:cubicBezTo>
                      <a:pt x="241" y="616"/>
                      <a:pt x="269" y="616"/>
                      <a:pt x="297" y="587"/>
                    </a:cubicBezTo>
                    <a:cubicBezTo>
                      <a:pt x="326" y="587"/>
                      <a:pt x="354" y="559"/>
                      <a:pt x="354" y="559"/>
                    </a:cubicBezTo>
                    <a:cubicBezTo>
                      <a:pt x="389" y="531"/>
                      <a:pt x="389" y="502"/>
                      <a:pt x="418" y="467"/>
                    </a:cubicBezTo>
                    <a:lnTo>
                      <a:pt x="418" y="326"/>
                    </a:lnTo>
                    <a:lnTo>
                      <a:pt x="418" y="177"/>
                    </a:lnTo>
                    <a:cubicBezTo>
                      <a:pt x="389" y="113"/>
                      <a:pt x="389" y="85"/>
                      <a:pt x="354" y="57"/>
                    </a:cubicBezTo>
                    <a:cubicBezTo>
                      <a:pt x="354" y="57"/>
                      <a:pt x="326" y="28"/>
                      <a:pt x="297" y="28"/>
                    </a:cubicBezTo>
                    <a:cubicBezTo>
                      <a:pt x="269" y="0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48"/>
              <p:cNvSpPr/>
              <p:nvPr/>
            </p:nvSpPr>
            <p:spPr>
              <a:xfrm>
                <a:off x="5049325" y="2349450"/>
                <a:ext cx="5150" cy="19125"/>
              </a:xfrm>
              <a:custGeom>
                <a:rect b="b" l="l" r="r" t="t"/>
                <a:pathLst>
                  <a:path extrusionOk="0" h="765" w="206">
                    <a:moveTo>
                      <a:pt x="1" y="1"/>
                    </a:moveTo>
                    <a:cubicBezTo>
                      <a:pt x="29" y="29"/>
                      <a:pt x="29" y="86"/>
                      <a:pt x="64" y="114"/>
                    </a:cubicBezTo>
                    <a:cubicBezTo>
                      <a:pt x="93" y="178"/>
                      <a:pt x="93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16"/>
                      <a:pt x="64" y="645"/>
                    </a:cubicBezTo>
                    <a:cubicBezTo>
                      <a:pt x="29" y="708"/>
                      <a:pt x="29" y="737"/>
                      <a:pt x="1" y="765"/>
                    </a:cubicBezTo>
                    <a:lnTo>
                      <a:pt x="64" y="765"/>
                    </a:lnTo>
                    <a:cubicBezTo>
                      <a:pt x="93" y="708"/>
                      <a:pt x="121" y="645"/>
                      <a:pt x="149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49" y="178"/>
                    </a:cubicBezTo>
                    <a:cubicBezTo>
                      <a:pt x="121" y="114"/>
                      <a:pt x="93" y="57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48"/>
              <p:cNvSpPr/>
              <p:nvPr/>
            </p:nvSpPr>
            <p:spPr>
              <a:xfrm>
                <a:off x="5057450" y="2354600"/>
                <a:ext cx="10300" cy="10275"/>
              </a:xfrm>
              <a:custGeom>
                <a:rect b="b" l="l" r="r" t="t"/>
                <a:pathLst>
                  <a:path extrusionOk="0" h="411" w="412">
                    <a:moveTo>
                      <a:pt x="1" y="0"/>
                    </a:moveTo>
                    <a:lnTo>
                      <a:pt x="1" y="57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1" y="233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5070025" y="2350875"/>
                <a:ext cx="3025" cy="5150"/>
              </a:xfrm>
              <a:custGeom>
                <a:rect b="b" l="l" r="r" t="t"/>
                <a:pathLst>
                  <a:path extrusionOk="0" h="206" w="121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21"/>
                    </a:lnTo>
                    <a:cubicBezTo>
                      <a:pt x="57" y="149"/>
                      <a:pt x="57" y="149"/>
                      <a:pt x="29" y="149"/>
                    </a:cubicBezTo>
                    <a:cubicBezTo>
                      <a:pt x="29" y="149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85" y="177"/>
                      <a:pt x="85" y="149"/>
                    </a:cubicBezTo>
                    <a:cubicBezTo>
                      <a:pt x="85" y="121"/>
                      <a:pt x="121" y="85"/>
                      <a:pt x="121" y="57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48"/>
              <p:cNvSpPr/>
              <p:nvPr/>
            </p:nvSpPr>
            <p:spPr>
              <a:xfrm>
                <a:off x="5075150" y="2350875"/>
                <a:ext cx="2325" cy="5150"/>
              </a:xfrm>
              <a:custGeom>
                <a:rect b="b" l="l" r="r" t="t"/>
                <a:pathLst>
                  <a:path extrusionOk="0" h="206" w="93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21"/>
                    </a:lnTo>
                    <a:cubicBezTo>
                      <a:pt x="57" y="149"/>
                      <a:pt x="29" y="149"/>
                      <a:pt x="29" y="149"/>
                    </a:cubicBezTo>
                    <a:cubicBezTo>
                      <a:pt x="29" y="149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92" y="177"/>
                      <a:pt x="92" y="149"/>
                    </a:cubicBezTo>
                    <a:lnTo>
                      <a:pt x="92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48"/>
              <p:cNvSpPr/>
              <p:nvPr/>
            </p:nvSpPr>
            <p:spPr>
              <a:xfrm>
                <a:off x="5080975" y="2354600"/>
                <a:ext cx="10475" cy="10275"/>
              </a:xfrm>
              <a:custGeom>
                <a:rect b="b" l="l" r="r" t="t"/>
                <a:pathLst>
                  <a:path extrusionOk="0" h="411" w="419">
                    <a:moveTo>
                      <a:pt x="1" y="0"/>
                    </a:moveTo>
                    <a:lnTo>
                      <a:pt x="1" y="57"/>
                    </a:lnTo>
                    <a:lnTo>
                      <a:pt x="326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8" y="233"/>
                    </a:lnTo>
                    <a:lnTo>
                      <a:pt x="418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48"/>
              <p:cNvSpPr/>
              <p:nvPr/>
            </p:nvSpPr>
            <p:spPr>
              <a:xfrm>
                <a:off x="5093550" y="2354600"/>
                <a:ext cx="10450" cy="10275"/>
              </a:xfrm>
              <a:custGeom>
                <a:rect b="b" l="l" r="r" t="t"/>
                <a:pathLst>
                  <a:path extrusionOk="0" h="411" w="418">
                    <a:moveTo>
                      <a:pt x="418" y="0"/>
                    </a:moveTo>
                    <a:lnTo>
                      <a:pt x="0" y="177"/>
                    </a:lnTo>
                    <a:lnTo>
                      <a:pt x="0" y="233"/>
                    </a:lnTo>
                    <a:lnTo>
                      <a:pt x="418" y="410"/>
                    </a:lnTo>
                    <a:lnTo>
                      <a:pt x="418" y="354"/>
                    </a:lnTo>
                    <a:lnTo>
                      <a:pt x="64" y="205"/>
                    </a:lnTo>
                    <a:lnTo>
                      <a:pt x="418" y="57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48"/>
              <p:cNvSpPr/>
              <p:nvPr/>
            </p:nvSpPr>
            <p:spPr>
              <a:xfrm>
                <a:off x="5111225" y="2349450"/>
                <a:ext cx="5150" cy="19125"/>
              </a:xfrm>
              <a:custGeom>
                <a:rect b="b" l="l" r="r" t="t"/>
                <a:pathLst>
                  <a:path extrusionOk="0" h="765" w="206">
                    <a:moveTo>
                      <a:pt x="1" y="1"/>
                    </a:moveTo>
                    <a:cubicBezTo>
                      <a:pt x="29" y="29"/>
                      <a:pt x="29" y="86"/>
                      <a:pt x="64" y="114"/>
                    </a:cubicBezTo>
                    <a:cubicBezTo>
                      <a:pt x="93" y="178"/>
                      <a:pt x="93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16"/>
                      <a:pt x="64" y="645"/>
                    </a:cubicBezTo>
                    <a:cubicBezTo>
                      <a:pt x="29" y="708"/>
                      <a:pt x="29" y="737"/>
                      <a:pt x="1" y="765"/>
                    </a:cubicBezTo>
                    <a:lnTo>
                      <a:pt x="64" y="765"/>
                    </a:lnTo>
                    <a:cubicBezTo>
                      <a:pt x="93" y="708"/>
                      <a:pt x="121" y="645"/>
                      <a:pt x="149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49" y="178"/>
                    </a:cubicBezTo>
                    <a:cubicBezTo>
                      <a:pt x="121" y="114"/>
                      <a:pt x="93" y="57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48"/>
              <p:cNvSpPr/>
              <p:nvPr/>
            </p:nvSpPr>
            <p:spPr>
              <a:xfrm>
                <a:off x="5123075" y="2349450"/>
                <a:ext cx="5150" cy="19125"/>
              </a:xfrm>
              <a:custGeom>
                <a:rect b="b" l="l" r="r" t="t"/>
                <a:pathLst>
                  <a:path extrusionOk="0" h="765" w="206">
                    <a:moveTo>
                      <a:pt x="1" y="1"/>
                    </a:moveTo>
                    <a:cubicBezTo>
                      <a:pt x="29" y="29"/>
                      <a:pt x="57" y="86"/>
                      <a:pt x="57" y="114"/>
                    </a:cubicBezTo>
                    <a:cubicBezTo>
                      <a:pt x="85" y="178"/>
                      <a:pt x="85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85" y="560"/>
                      <a:pt x="85" y="616"/>
                      <a:pt x="57" y="645"/>
                    </a:cubicBezTo>
                    <a:cubicBezTo>
                      <a:pt x="57" y="708"/>
                      <a:pt x="29" y="737"/>
                      <a:pt x="1" y="765"/>
                    </a:cubicBezTo>
                    <a:lnTo>
                      <a:pt x="57" y="765"/>
                    </a:lnTo>
                    <a:cubicBezTo>
                      <a:pt x="85" y="708"/>
                      <a:pt x="149" y="645"/>
                      <a:pt x="177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77" y="178"/>
                    </a:cubicBezTo>
                    <a:cubicBezTo>
                      <a:pt x="149" y="114"/>
                      <a:pt x="85" y="57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48"/>
              <p:cNvSpPr/>
              <p:nvPr/>
            </p:nvSpPr>
            <p:spPr>
              <a:xfrm>
                <a:off x="5011825" y="2423025"/>
                <a:ext cx="5150" cy="19300"/>
              </a:xfrm>
              <a:custGeom>
                <a:rect b="b" l="l" r="r" t="t"/>
                <a:pathLst>
                  <a:path extrusionOk="0" h="772" w="206">
                    <a:moveTo>
                      <a:pt x="149" y="1"/>
                    </a:moveTo>
                    <a:cubicBezTo>
                      <a:pt x="86" y="64"/>
                      <a:pt x="57" y="121"/>
                      <a:pt x="29" y="178"/>
                    </a:cubicBezTo>
                    <a:cubicBezTo>
                      <a:pt x="1" y="241"/>
                      <a:pt x="1" y="326"/>
                      <a:pt x="1" y="383"/>
                    </a:cubicBezTo>
                    <a:cubicBezTo>
                      <a:pt x="1" y="446"/>
                      <a:pt x="1" y="531"/>
                      <a:pt x="29" y="595"/>
                    </a:cubicBezTo>
                    <a:cubicBezTo>
                      <a:pt x="57" y="652"/>
                      <a:pt x="86" y="708"/>
                      <a:pt x="149" y="772"/>
                    </a:cubicBezTo>
                    <a:lnTo>
                      <a:pt x="206" y="772"/>
                    </a:lnTo>
                    <a:cubicBezTo>
                      <a:pt x="178" y="737"/>
                      <a:pt x="149" y="680"/>
                      <a:pt x="149" y="652"/>
                    </a:cubicBezTo>
                    <a:cubicBezTo>
                      <a:pt x="114" y="623"/>
                      <a:pt x="86" y="560"/>
                      <a:pt x="86" y="531"/>
                    </a:cubicBezTo>
                    <a:lnTo>
                      <a:pt x="86" y="383"/>
                    </a:lnTo>
                    <a:lnTo>
                      <a:pt x="86" y="241"/>
                    </a:lnTo>
                    <a:cubicBezTo>
                      <a:pt x="86" y="206"/>
                      <a:pt x="114" y="149"/>
                      <a:pt x="149" y="121"/>
                    </a:cubicBezTo>
                    <a:cubicBezTo>
                      <a:pt x="149" y="93"/>
                      <a:pt x="178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48"/>
              <p:cNvSpPr/>
              <p:nvPr/>
            </p:nvSpPr>
            <p:spPr>
              <a:xfrm>
                <a:off x="5019075" y="2423025"/>
                <a:ext cx="5350" cy="19300"/>
              </a:xfrm>
              <a:custGeom>
                <a:rect b="b" l="l" r="r" t="t"/>
                <a:pathLst>
                  <a:path extrusionOk="0" h="772" w="214">
                    <a:moveTo>
                      <a:pt x="149" y="1"/>
                    </a:moveTo>
                    <a:cubicBezTo>
                      <a:pt x="121" y="64"/>
                      <a:pt x="65" y="121"/>
                      <a:pt x="65" y="178"/>
                    </a:cubicBezTo>
                    <a:cubicBezTo>
                      <a:pt x="36" y="241"/>
                      <a:pt x="1" y="326"/>
                      <a:pt x="1" y="383"/>
                    </a:cubicBezTo>
                    <a:cubicBezTo>
                      <a:pt x="1" y="446"/>
                      <a:pt x="36" y="531"/>
                      <a:pt x="65" y="595"/>
                    </a:cubicBezTo>
                    <a:cubicBezTo>
                      <a:pt x="65" y="652"/>
                      <a:pt x="121" y="708"/>
                      <a:pt x="149" y="772"/>
                    </a:cubicBezTo>
                    <a:lnTo>
                      <a:pt x="213" y="772"/>
                    </a:lnTo>
                    <a:cubicBezTo>
                      <a:pt x="178" y="737"/>
                      <a:pt x="149" y="680"/>
                      <a:pt x="149" y="652"/>
                    </a:cubicBezTo>
                    <a:cubicBezTo>
                      <a:pt x="121" y="623"/>
                      <a:pt x="121" y="560"/>
                      <a:pt x="93" y="531"/>
                    </a:cubicBezTo>
                    <a:lnTo>
                      <a:pt x="93" y="383"/>
                    </a:lnTo>
                    <a:lnTo>
                      <a:pt x="93" y="241"/>
                    </a:lnTo>
                    <a:cubicBezTo>
                      <a:pt x="121" y="206"/>
                      <a:pt x="121" y="149"/>
                      <a:pt x="149" y="121"/>
                    </a:cubicBezTo>
                    <a:cubicBezTo>
                      <a:pt x="149" y="93"/>
                      <a:pt x="178" y="29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48"/>
              <p:cNvSpPr/>
              <p:nvPr/>
            </p:nvSpPr>
            <p:spPr>
              <a:xfrm>
                <a:off x="5027225" y="2427450"/>
                <a:ext cx="2325" cy="11175"/>
              </a:xfrm>
              <a:custGeom>
                <a:rect b="b" l="l" r="r" t="t"/>
                <a:pathLst>
                  <a:path extrusionOk="0" h="447" w="93">
                    <a:moveTo>
                      <a:pt x="0" y="1"/>
                    </a:moveTo>
                    <a:lnTo>
                      <a:pt x="0" y="93"/>
                    </a:lnTo>
                    <a:lnTo>
                      <a:pt x="92" y="93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46"/>
                    </a:lnTo>
                    <a:lnTo>
                      <a:pt x="92" y="446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48"/>
              <p:cNvSpPr/>
              <p:nvPr/>
            </p:nvSpPr>
            <p:spPr>
              <a:xfrm>
                <a:off x="5036775" y="2423750"/>
                <a:ext cx="10450" cy="15575"/>
              </a:xfrm>
              <a:custGeom>
                <a:rect b="b" l="l" r="r" t="t"/>
                <a:pathLst>
                  <a:path extrusionOk="0" h="623" w="418">
                    <a:moveTo>
                      <a:pt x="212" y="64"/>
                    </a:moveTo>
                    <a:cubicBezTo>
                      <a:pt x="241" y="64"/>
                      <a:pt x="269" y="92"/>
                      <a:pt x="297" y="92"/>
                    </a:cubicBezTo>
                    <a:cubicBezTo>
                      <a:pt x="297" y="120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7" y="502"/>
                      <a:pt x="297" y="531"/>
                    </a:cubicBezTo>
                    <a:cubicBezTo>
                      <a:pt x="269" y="531"/>
                      <a:pt x="241" y="566"/>
                      <a:pt x="212" y="566"/>
                    </a:cubicBezTo>
                    <a:cubicBezTo>
                      <a:pt x="177" y="566"/>
                      <a:pt x="149" y="531"/>
                      <a:pt x="149" y="531"/>
                    </a:cubicBezTo>
                    <a:cubicBezTo>
                      <a:pt x="121" y="502"/>
                      <a:pt x="121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121" y="149"/>
                      <a:pt x="121" y="120"/>
                      <a:pt x="149" y="92"/>
                    </a:cubicBezTo>
                    <a:cubicBezTo>
                      <a:pt x="149" y="92"/>
                      <a:pt x="177" y="64"/>
                      <a:pt x="212" y="64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0"/>
                      <a:pt x="121" y="35"/>
                    </a:cubicBezTo>
                    <a:cubicBezTo>
                      <a:pt x="92" y="35"/>
                      <a:pt x="92" y="64"/>
                      <a:pt x="64" y="64"/>
                    </a:cubicBezTo>
                    <a:cubicBezTo>
                      <a:pt x="64" y="92"/>
                      <a:pt x="36" y="120"/>
                      <a:pt x="36" y="177"/>
                    </a:cubicBezTo>
                    <a:cubicBezTo>
                      <a:pt x="36" y="212"/>
                      <a:pt x="0" y="269"/>
                      <a:pt x="0" y="326"/>
                    </a:cubicBezTo>
                    <a:cubicBezTo>
                      <a:pt x="0" y="389"/>
                      <a:pt x="36" y="417"/>
                      <a:pt x="36" y="474"/>
                    </a:cubicBezTo>
                    <a:cubicBezTo>
                      <a:pt x="36" y="502"/>
                      <a:pt x="64" y="531"/>
                      <a:pt x="64" y="566"/>
                    </a:cubicBezTo>
                    <a:cubicBezTo>
                      <a:pt x="92" y="566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12" y="623"/>
                    </a:cubicBezTo>
                    <a:cubicBezTo>
                      <a:pt x="241" y="623"/>
                      <a:pt x="269" y="623"/>
                      <a:pt x="297" y="594"/>
                    </a:cubicBezTo>
                    <a:cubicBezTo>
                      <a:pt x="326" y="594"/>
                      <a:pt x="354" y="566"/>
                      <a:pt x="354" y="566"/>
                    </a:cubicBezTo>
                    <a:cubicBezTo>
                      <a:pt x="389" y="531"/>
                      <a:pt x="389" y="502"/>
                      <a:pt x="418" y="474"/>
                    </a:cubicBezTo>
                    <a:lnTo>
                      <a:pt x="418" y="326"/>
                    </a:lnTo>
                    <a:lnTo>
                      <a:pt x="418" y="177"/>
                    </a:lnTo>
                    <a:cubicBezTo>
                      <a:pt x="389" y="120"/>
                      <a:pt x="389" y="92"/>
                      <a:pt x="354" y="64"/>
                    </a:cubicBezTo>
                    <a:cubicBezTo>
                      <a:pt x="354" y="64"/>
                      <a:pt x="326" y="35"/>
                      <a:pt x="297" y="35"/>
                    </a:cubicBezTo>
                    <a:cubicBezTo>
                      <a:pt x="269" y="0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48"/>
              <p:cNvSpPr/>
              <p:nvPr/>
            </p:nvSpPr>
            <p:spPr>
              <a:xfrm>
                <a:off x="5049325" y="2423025"/>
                <a:ext cx="5150" cy="19300"/>
              </a:xfrm>
              <a:custGeom>
                <a:rect b="b" l="l" r="r" t="t"/>
                <a:pathLst>
                  <a:path extrusionOk="0" h="772" w="206">
                    <a:moveTo>
                      <a:pt x="1" y="1"/>
                    </a:moveTo>
                    <a:cubicBezTo>
                      <a:pt x="29" y="29"/>
                      <a:pt x="29" y="93"/>
                      <a:pt x="64" y="121"/>
                    </a:cubicBezTo>
                    <a:cubicBezTo>
                      <a:pt x="93" y="178"/>
                      <a:pt x="93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23"/>
                      <a:pt x="64" y="652"/>
                    </a:cubicBezTo>
                    <a:cubicBezTo>
                      <a:pt x="29" y="708"/>
                      <a:pt x="29" y="737"/>
                      <a:pt x="1" y="772"/>
                    </a:cubicBezTo>
                    <a:lnTo>
                      <a:pt x="64" y="772"/>
                    </a:lnTo>
                    <a:cubicBezTo>
                      <a:pt x="93" y="708"/>
                      <a:pt x="121" y="652"/>
                      <a:pt x="149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49" y="178"/>
                    </a:cubicBezTo>
                    <a:cubicBezTo>
                      <a:pt x="121" y="121"/>
                      <a:pt x="93" y="64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48"/>
              <p:cNvSpPr/>
              <p:nvPr/>
            </p:nvSpPr>
            <p:spPr>
              <a:xfrm>
                <a:off x="5057450" y="2428150"/>
                <a:ext cx="10300" cy="10475"/>
              </a:xfrm>
              <a:custGeom>
                <a:rect b="b" l="l" r="r" t="t"/>
                <a:pathLst>
                  <a:path extrusionOk="0" h="419" w="412">
                    <a:moveTo>
                      <a:pt x="1" y="1"/>
                    </a:moveTo>
                    <a:lnTo>
                      <a:pt x="1" y="65"/>
                    </a:lnTo>
                    <a:lnTo>
                      <a:pt x="355" y="213"/>
                    </a:lnTo>
                    <a:lnTo>
                      <a:pt x="1" y="355"/>
                    </a:lnTo>
                    <a:lnTo>
                      <a:pt x="1" y="418"/>
                    </a:lnTo>
                    <a:lnTo>
                      <a:pt x="411" y="241"/>
                    </a:lnTo>
                    <a:lnTo>
                      <a:pt x="411" y="1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48"/>
              <p:cNvSpPr/>
              <p:nvPr/>
            </p:nvSpPr>
            <p:spPr>
              <a:xfrm>
                <a:off x="5070025" y="2424625"/>
                <a:ext cx="3025" cy="5150"/>
              </a:xfrm>
              <a:custGeom>
                <a:rect b="b" l="l" r="r" t="t"/>
                <a:pathLst>
                  <a:path extrusionOk="0" h="206" w="121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14"/>
                    </a:lnTo>
                    <a:cubicBezTo>
                      <a:pt x="57" y="142"/>
                      <a:pt x="57" y="142"/>
                      <a:pt x="29" y="142"/>
                    </a:cubicBezTo>
                    <a:cubicBezTo>
                      <a:pt x="29" y="142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85" y="177"/>
                      <a:pt x="85" y="142"/>
                    </a:cubicBezTo>
                    <a:cubicBezTo>
                      <a:pt x="85" y="114"/>
                      <a:pt x="121" y="85"/>
                      <a:pt x="121" y="57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48"/>
              <p:cNvSpPr/>
              <p:nvPr/>
            </p:nvSpPr>
            <p:spPr>
              <a:xfrm>
                <a:off x="5075150" y="2424625"/>
                <a:ext cx="2325" cy="5150"/>
              </a:xfrm>
              <a:custGeom>
                <a:rect b="b" l="l" r="r" t="t"/>
                <a:pathLst>
                  <a:path extrusionOk="0" h="206" w="93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14"/>
                    </a:lnTo>
                    <a:cubicBezTo>
                      <a:pt x="57" y="142"/>
                      <a:pt x="29" y="142"/>
                      <a:pt x="29" y="142"/>
                    </a:cubicBezTo>
                    <a:cubicBezTo>
                      <a:pt x="29" y="142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92" y="177"/>
                      <a:pt x="92" y="142"/>
                    </a:cubicBezTo>
                    <a:lnTo>
                      <a:pt x="92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48"/>
              <p:cNvSpPr/>
              <p:nvPr/>
            </p:nvSpPr>
            <p:spPr>
              <a:xfrm>
                <a:off x="5080975" y="2428150"/>
                <a:ext cx="10475" cy="10475"/>
              </a:xfrm>
              <a:custGeom>
                <a:rect b="b" l="l" r="r" t="t"/>
                <a:pathLst>
                  <a:path extrusionOk="0" h="419" w="419">
                    <a:moveTo>
                      <a:pt x="1" y="1"/>
                    </a:moveTo>
                    <a:lnTo>
                      <a:pt x="1" y="65"/>
                    </a:lnTo>
                    <a:lnTo>
                      <a:pt x="326" y="213"/>
                    </a:lnTo>
                    <a:lnTo>
                      <a:pt x="1" y="355"/>
                    </a:lnTo>
                    <a:lnTo>
                      <a:pt x="1" y="418"/>
                    </a:lnTo>
                    <a:lnTo>
                      <a:pt x="418" y="241"/>
                    </a:lnTo>
                    <a:lnTo>
                      <a:pt x="418" y="1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48"/>
              <p:cNvSpPr/>
              <p:nvPr/>
            </p:nvSpPr>
            <p:spPr>
              <a:xfrm>
                <a:off x="5093550" y="2428150"/>
                <a:ext cx="10450" cy="10475"/>
              </a:xfrm>
              <a:custGeom>
                <a:rect b="b" l="l" r="r" t="t"/>
                <a:pathLst>
                  <a:path extrusionOk="0" h="419" w="418">
                    <a:moveTo>
                      <a:pt x="418" y="1"/>
                    </a:moveTo>
                    <a:lnTo>
                      <a:pt x="0" y="178"/>
                    </a:lnTo>
                    <a:lnTo>
                      <a:pt x="0" y="241"/>
                    </a:lnTo>
                    <a:lnTo>
                      <a:pt x="418" y="418"/>
                    </a:lnTo>
                    <a:lnTo>
                      <a:pt x="418" y="355"/>
                    </a:lnTo>
                    <a:lnTo>
                      <a:pt x="64" y="213"/>
                    </a:lnTo>
                    <a:lnTo>
                      <a:pt x="418" y="65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48"/>
              <p:cNvSpPr/>
              <p:nvPr/>
            </p:nvSpPr>
            <p:spPr>
              <a:xfrm>
                <a:off x="5111225" y="2423025"/>
                <a:ext cx="5150" cy="19300"/>
              </a:xfrm>
              <a:custGeom>
                <a:rect b="b" l="l" r="r" t="t"/>
                <a:pathLst>
                  <a:path extrusionOk="0" h="772" w="206">
                    <a:moveTo>
                      <a:pt x="1" y="1"/>
                    </a:moveTo>
                    <a:cubicBezTo>
                      <a:pt x="29" y="29"/>
                      <a:pt x="29" y="93"/>
                      <a:pt x="64" y="121"/>
                    </a:cubicBezTo>
                    <a:cubicBezTo>
                      <a:pt x="93" y="178"/>
                      <a:pt x="93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23"/>
                      <a:pt x="64" y="652"/>
                    </a:cubicBezTo>
                    <a:cubicBezTo>
                      <a:pt x="29" y="708"/>
                      <a:pt x="29" y="737"/>
                      <a:pt x="1" y="772"/>
                    </a:cubicBezTo>
                    <a:lnTo>
                      <a:pt x="64" y="772"/>
                    </a:lnTo>
                    <a:cubicBezTo>
                      <a:pt x="93" y="708"/>
                      <a:pt x="121" y="652"/>
                      <a:pt x="149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49" y="178"/>
                    </a:cubicBezTo>
                    <a:cubicBezTo>
                      <a:pt x="121" y="121"/>
                      <a:pt x="93" y="64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48"/>
              <p:cNvSpPr/>
              <p:nvPr/>
            </p:nvSpPr>
            <p:spPr>
              <a:xfrm>
                <a:off x="5123075" y="2423025"/>
                <a:ext cx="5150" cy="19300"/>
              </a:xfrm>
              <a:custGeom>
                <a:rect b="b" l="l" r="r" t="t"/>
                <a:pathLst>
                  <a:path extrusionOk="0" h="772" w="206">
                    <a:moveTo>
                      <a:pt x="1" y="1"/>
                    </a:moveTo>
                    <a:cubicBezTo>
                      <a:pt x="29" y="29"/>
                      <a:pt x="57" y="93"/>
                      <a:pt x="57" y="121"/>
                    </a:cubicBezTo>
                    <a:cubicBezTo>
                      <a:pt x="85" y="178"/>
                      <a:pt x="85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85" y="560"/>
                      <a:pt x="85" y="623"/>
                      <a:pt x="57" y="652"/>
                    </a:cubicBezTo>
                    <a:cubicBezTo>
                      <a:pt x="57" y="708"/>
                      <a:pt x="29" y="737"/>
                      <a:pt x="1" y="772"/>
                    </a:cubicBezTo>
                    <a:lnTo>
                      <a:pt x="57" y="772"/>
                    </a:lnTo>
                    <a:cubicBezTo>
                      <a:pt x="85" y="708"/>
                      <a:pt x="149" y="652"/>
                      <a:pt x="177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77" y="178"/>
                    </a:cubicBezTo>
                    <a:cubicBezTo>
                      <a:pt x="149" y="121"/>
                      <a:pt x="85" y="64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48"/>
              <p:cNvSpPr/>
              <p:nvPr/>
            </p:nvSpPr>
            <p:spPr>
              <a:xfrm>
                <a:off x="5033225" y="2389250"/>
                <a:ext cx="9575" cy="10275"/>
              </a:xfrm>
              <a:custGeom>
                <a:rect b="b" l="l" r="r" t="t"/>
                <a:pathLst>
                  <a:path extrusionOk="0" h="411" w="383">
                    <a:moveTo>
                      <a:pt x="383" y="1"/>
                    </a:moveTo>
                    <a:lnTo>
                      <a:pt x="1" y="177"/>
                    </a:lnTo>
                    <a:lnTo>
                      <a:pt x="1" y="234"/>
                    </a:lnTo>
                    <a:lnTo>
                      <a:pt x="383" y="411"/>
                    </a:lnTo>
                    <a:lnTo>
                      <a:pt x="383" y="354"/>
                    </a:lnTo>
                    <a:lnTo>
                      <a:pt x="57" y="206"/>
                    </a:lnTo>
                    <a:lnTo>
                      <a:pt x="383" y="57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48"/>
              <p:cNvSpPr/>
              <p:nvPr/>
            </p:nvSpPr>
            <p:spPr>
              <a:xfrm>
                <a:off x="5045600" y="2384825"/>
                <a:ext cx="10475" cy="15425"/>
              </a:xfrm>
              <a:custGeom>
                <a:rect b="b" l="l" r="r" t="t"/>
                <a:pathLst>
                  <a:path extrusionOk="0" h="617" w="419">
                    <a:moveTo>
                      <a:pt x="213" y="57"/>
                    </a:moveTo>
                    <a:cubicBezTo>
                      <a:pt x="242" y="57"/>
                      <a:pt x="270" y="86"/>
                      <a:pt x="298" y="86"/>
                    </a:cubicBezTo>
                    <a:cubicBezTo>
                      <a:pt x="298" y="114"/>
                      <a:pt x="326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326" y="468"/>
                      <a:pt x="298" y="496"/>
                      <a:pt x="298" y="531"/>
                    </a:cubicBezTo>
                    <a:cubicBezTo>
                      <a:pt x="270" y="531"/>
                      <a:pt x="242" y="560"/>
                      <a:pt x="213" y="560"/>
                    </a:cubicBezTo>
                    <a:cubicBezTo>
                      <a:pt x="178" y="560"/>
                      <a:pt x="150" y="531"/>
                      <a:pt x="121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21" y="86"/>
                    </a:cubicBezTo>
                    <a:cubicBezTo>
                      <a:pt x="150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50" y="1"/>
                      <a:pt x="121" y="29"/>
                    </a:cubicBezTo>
                    <a:cubicBezTo>
                      <a:pt x="93" y="29"/>
                      <a:pt x="93" y="57"/>
                      <a:pt x="65" y="57"/>
                    </a:cubicBezTo>
                    <a:cubicBezTo>
                      <a:pt x="36" y="86"/>
                      <a:pt x="36" y="114"/>
                      <a:pt x="36" y="178"/>
                    </a:cubicBezTo>
                    <a:cubicBezTo>
                      <a:pt x="1" y="206"/>
                      <a:pt x="1" y="234"/>
                      <a:pt x="1" y="291"/>
                    </a:cubicBezTo>
                    <a:cubicBezTo>
                      <a:pt x="1" y="354"/>
                      <a:pt x="1" y="411"/>
                      <a:pt x="36" y="439"/>
                    </a:cubicBezTo>
                    <a:cubicBezTo>
                      <a:pt x="36" y="496"/>
                      <a:pt x="36" y="531"/>
                      <a:pt x="65" y="560"/>
                    </a:cubicBezTo>
                    <a:cubicBezTo>
                      <a:pt x="93" y="560"/>
                      <a:pt x="93" y="588"/>
                      <a:pt x="121" y="588"/>
                    </a:cubicBezTo>
                    <a:cubicBezTo>
                      <a:pt x="150" y="616"/>
                      <a:pt x="178" y="616"/>
                      <a:pt x="213" y="616"/>
                    </a:cubicBezTo>
                    <a:cubicBezTo>
                      <a:pt x="242" y="616"/>
                      <a:pt x="270" y="616"/>
                      <a:pt x="298" y="588"/>
                    </a:cubicBezTo>
                    <a:cubicBezTo>
                      <a:pt x="326" y="588"/>
                      <a:pt x="326" y="560"/>
                      <a:pt x="355" y="560"/>
                    </a:cubicBezTo>
                    <a:cubicBezTo>
                      <a:pt x="390" y="531"/>
                      <a:pt x="390" y="496"/>
                      <a:pt x="390" y="439"/>
                    </a:cubicBezTo>
                    <a:cubicBezTo>
                      <a:pt x="418" y="411"/>
                      <a:pt x="418" y="354"/>
                      <a:pt x="418" y="291"/>
                    </a:cubicBezTo>
                    <a:cubicBezTo>
                      <a:pt x="418" y="234"/>
                      <a:pt x="418" y="206"/>
                      <a:pt x="390" y="178"/>
                    </a:cubicBezTo>
                    <a:cubicBezTo>
                      <a:pt x="390" y="114"/>
                      <a:pt x="390" y="86"/>
                      <a:pt x="355" y="57"/>
                    </a:cubicBezTo>
                    <a:cubicBezTo>
                      <a:pt x="326" y="57"/>
                      <a:pt x="326" y="29"/>
                      <a:pt x="298" y="29"/>
                    </a:cubicBezTo>
                    <a:cubicBezTo>
                      <a:pt x="270" y="1"/>
                      <a:pt x="242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48"/>
              <p:cNvSpPr/>
              <p:nvPr/>
            </p:nvSpPr>
            <p:spPr>
              <a:xfrm>
                <a:off x="5058175" y="2385550"/>
                <a:ext cx="8850" cy="13975"/>
              </a:xfrm>
              <a:custGeom>
                <a:rect b="b" l="l" r="r" t="t"/>
                <a:pathLst>
                  <a:path extrusionOk="0" h="559" w="354">
                    <a:moveTo>
                      <a:pt x="205" y="0"/>
                    </a:moveTo>
                    <a:cubicBezTo>
                      <a:pt x="177" y="0"/>
                      <a:pt x="149" y="28"/>
                      <a:pt x="149" y="28"/>
                    </a:cubicBezTo>
                    <a:cubicBezTo>
                      <a:pt x="121" y="28"/>
                      <a:pt x="92" y="28"/>
                      <a:pt x="64" y="57"/>
                    </a:cubicBezTo>
                    <a:lnTo>
                      <a:pt x="0" y="57"/>
                    </a:lnTo>
                    <a:lnTo>
                      <a:pt x="0" y="113"/>
                    </a:lnTo>
                    <a:lnTo>
                      <a:pt x="149" y="113"/>
                    </a:lnTo>
                    <a:lnTo>
                      <a:pt x="149" y="502"/>
                    </a:lnTo>
                    <a:lnTo>
                      <a:pt x="0" y="502"/>
                    </a:lnTo>
                    <a:lnTo>
                      <a:pt x="0" y="559"/>
                    </a:lnTo>
                    <a:lnTo>
                      <a:pt x="354" y="559"/>
                    </a:lnTo>
                    <a:lnTo>
                      <a:pt x="354" y="502"/>
                    </a:lnTo>
                    <a:lnTo>
                      <a:pt x="241" y="50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48"/>
              <p:cNvSpPr/>
              <p:nvPr/>
            </p:nvSpPr>
            <p:spPr>
              <a:xfrm>
                <a:off x="5073725" y="2384825"/>
                <a:ext cx="9575" cy="15425"/>
              </a:xfrm>
              <a:custGeom>
                <a:rect b="b" l="l" r="r" t="t"/>
                <a:pathLst>
                  <a:path extrusionOk="0" h="617" w="383">
                    <a:moveTo>
                      <a:pt x="206" y="57"/>
                    </a:moveTo>
                    <a:cubicBezTo>
                      <a:pt x="234" y="57"/>
                      <a:pt x="263" y="86"/>
                      <a:pt x="263" y="86"/>
                    </a:cubicBezTo>
                    <a:cubicBezTo>
                      <a:pt x="291" y="114"/>
                      <a:pt x="291" y="142"/>
                      <a:pt x="291" y="178"/>
                    </a:cubicBezTo>
                    <a:cubicBezTo>
                      <a:pt x="326" y="206"/>
                      <a:pt x="326" y="234"/>
                      <a:pt x="326" y="291"/>
                    </a:cubicBezTo>
                    <a:lnTo>
                      <a:pt x="326" y="319"/>
                    </a:lnTo>
                    <a:cubicBezTo>
                      <a:pt x="326" y="383"/>
                      <a:pt x="326" y="411"/>
                      <a:pt x="291" y="439"/>
                    </a:cubicBezTo>
                    <a:cubicBezTo>
                      <a:pt x="291" y="468"/>
                      <a:pt x="291" y="496"/>
                      <a:pt x="263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49" y="560"/>
                      <a:pt x="149" y="531"/>
                      <a:pt x="114" y="531"/>
                    </a:cubicBezTo>
                    <a:cubicBezTo>
                      <a:pt x="86" y="496"/>
                      <a:pt x="86" y="468"/>
                      <a:pt x="86" y="439"/>
                    </a:cubicBezTo>
                    <a:cubicBezTo>
                      <a:pt x="57" y="411"/>
                      <a:pt x="57" y="383"/>
                      <a:pt x="57" y="319"/>
                    </a:cubicBezTo>
                    <a:lnTo>
                      <a:pt x="57" y="291"/>
                    </a:lnTo>
                    <a:cubicBezTo>
                      <a:pt x="57" y="234"/>
                      <a:pt x="57" y="206"/>
                      <a:pt x="86" y="178"/>
                    </a:cubicBezTo>
                    <a:cubicBezTo>
                      <a:pt x="86" y="142"/>
                      <a:pt x="86" y="114"/>
                      <a:pt x="114" y="86"/>
                    </a:cubicBezTo>
                    <a:cubicBezTo>
                      <a:pt x="149" y="86"/>
                      <a:pt x="149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49" y="1"/>
                      <a:pt x="149" y="1"/>
                      <a:pt x="114" y="29"/>
                    </a:cubicBezTo>
                    <a:cubicBezTo>
                      <a:pt x="86" y="29"/>
                      <a:pt x="57" y="57"/>
                      <a:pt x="57" y="57"/>
                    </a:cubicBezTo>
                    <a:cubicBezTo>
                      <a:pt x="29" y="86"/>
                      <a:pt x="1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1" y="496"/>
                      <a:pt x="29" y="531"/>
                      <a:pt x="57" y="560"/>
                    </a:cubicBezTo>
                    <a:cubicBezTo>
                      <a:pt x="57" y="560"/>
                      <a:pt x="86" y="588"/>
                      <a:pt x="114" y="588"/>
                    </a:cubicBezTo>
                    <a:cubicBezTo>
                      <a:pt x="149" y="616"/>
                      <a:pt x="149" y="616"/>
                      <a:pt x="206" y="616"/>
                    </a:cubicBezTo>
                    <a:cubicBezTo>
                      <a:pt x="234" y="616"/>
                      <a:pt x="263" y="616"/>
                      <a:pt x="263" y="588"/>
                    </a:cubicBezTo>
                    <a:cubicBezTo>
                      <a:pt x="291" y="588"/>
                      <a:pt x="326" y="560"/>
                      <a:pt x="355" y="560"/>
                    </a:cubicBezTo>
                    <a:cubicBezTo>
                      <a:pt x="355" y="531"/>
                      <a:pt x="383" y="496"/>
                      <a:pt x="383" y="439"/>
                    </a:cubicBezTo>
                    <a:lnTo>
                      <a:pt x="383" y="291"/>
                    </a:lnTo>
                    <a:lnTo>
                      <a:pt x="383" y="178"/>
                    </a:lnTo>
                    <a:cubicBezTo>
                      <a:pt x="383" y="114"/>
                      <a:pt x="355" y="86"/>
                      <a:pt x="355" y="57"/>
                    </a:cubicBezTo>
                    <a:cubicBezTo>
                      <a:pt x="326" y="57"/>
                      <a:pt x="291" y="29"/>
                      <a:pt x="263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48"/>
              <p:cNvSpPr/>
              <p:nvPr/>
            </p:nvSpPr>
            <p:spPr>
              <a:xfrm>
                <a:off x="5085400" y="2384825"/>
                <a:ext cx="10475" cy="15425"/>
              </a:xfrm>
              <a:custGeom>
                <a:rect b="b" l="l" r="r" t="t"/>
                <a:pathLst>
                  <a:path extrusionOk="0" h="617" w="419">
                    <a:moveTo>
                      <a:pt x="213" y="57"/>
                    </a:moveTo>
                    <a:cubicBezTo>
                      <a:pt x="241" y="57"/>
                      <a:pt x="270" y="86"/>
                      <a:pt x="298" y="86"/>
                    </a:cubicBezTo>
                    <a:cubicBezTo>
                      <a:pt x="298" y="114"/>
                      <a:pt x="326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326" y="468"/>
                      <a:pt x="298" y="496"/>
                      <a:pt x="298" y="531"/>
                    </a:cubicBezTo>
                    <a:cubicBezTo>
                      <a:pt x="270" y="531"/>
                      <a:pt x="241" y="560"/>
                      <a:pt x="213" y="560"/>
                    </a:cubicBezTo>
                    <a:cubicBezTo>
                      <a:pt x="178" y="560"/>
                      <a:pt x="149" y="531"/>
                      <a:pt x="149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49" y="86"/>
                    </a:cubicBezTo>
                    <a:cubicBezTo>
                      <a:pt x="149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93" y="29"/>
                      <a:pt x="93" y="57"/>
                      <a:pt x="64" y="57"/>
                    </a:cubicBezTo>
                    <a:cubicBezTo>
                      <a:pt x="36" y="86"/>
                      <a:pt x="36" y="114"/>
                      <a:pt x="36" y="178"/>
                    </a:cubicBezTo>
                    <a:cubicBezTo>
                      <a:pt x="1" y="206"/>
                      <a:pt x="1" y="234"/>
                      <a:pt x="1" y="291"/>
                    </a:cubicBezTo>
                    <a:cubicBezTo>
                      <a:pt x="1" y="354"/>
                      <a:pt x="1" y="411"/>
                      <a:pt x="36" y="439"/>
                    </a:cubicBezTo>
                    <a:cubicBezTo>
                      <a:pt x="36" y="496"/>
                      <a:pt x="36" y="531"/>
                      <a:pt x="64" y="560"/>
                    </a:cubicBezTo>
                    <a:cubicBezTo>
                      <a:pt x="93" y="560"/>
                      <a:pt x="93" y="588"/>
                      <a:pt x="121" y="588"/>
                    </a:cubicBezTo>
                    <a:cubicBezTo>
                      <a:pt x="149" y="616"/>
                      <a:pt x="178" y="616"/>
                      <a:pt x="213" y="616"/>
                    </a:cubicBezTo>
                    <a:cubicBezTo>
                      <a:pt x="241" y="616"/>
                      <a:pt x="270" y="616"/>
                      <a:pt x="298" y="588"/>
                    </a:cubicBezTo>
                    <a:cubicBezTo>
                      <a:pt x="326" y="588"/>
                      <a:pt x="326" y="560"/>
                      <a:pt x="354" y="560"/>
                    </a:cubicBezTo>
                    <a:cubicBezTo>
                      <a:pt x="390" y="531"/>
                      <a:pt x="390" y="496"/>
                      <a:pt x="390" y="439"/>
                    </a:cubicBezTo>
                    <a:cubicBezTo>
                      <a:pt x="418" y="411"/>
                      <a:pt x="418" y="354"/>
                      <a:pt x="418" y="291"/>
                    </a:cubicBezTo>
                    <a:cubicBezTo>
                      <a:pt x="418" y="234"/>
                      <a:pt x="418" y="206"/>
                      <a:pt x="390" y="178"/>
                    </a:cubicBezTo>
                    <a:cubicBezTo>
                      <a:pt x="390" y="114"/>
                      <a:pt x="390" y="86"/>
                      <a:pt x="354" y="57"/>
                    </a:cubicBezTo>
                    <a:cubicBezTo>
                      <a:pt x="326" y="57"/>
                      <a:pt x="326" y="29"/>
                      <a:pt x="298" y="29"/>
                    </a:cubicBezTo>
                    <a:cubicBezTo>
                      <a:pt x="270" y="1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48"/>
              <p:cNvSpPr/>
              <p:nvPr/>
            </p:nvSpPr>
            <p:spPr>
              <a:xfrm>
                <a:off x="5097950" y="2385550"/>
                <a:ext cx="8875" cy="13975"/>
              </a:xfrm>
              <a:custGeom>
                <a:rect b="b" l="l" r="r" t="t"/>
                <a:pathLst>
                  <a:path extrusionOk="0" h="559" w="355">
                    <a:moveTo>
                      <a:pt x="206" y="0"/>
                    </a:moveTo>
                    <a:cubicBezTo>
                      <a:pt x="178" y="0"/>
                      <a:pt x="150" y="28"/>
                      <a:pt x="150" y="28"/>
                    </a:cubicBezTo>
                    <a:cubicBezTo>
                      <a:pt x="121" y="28"/>
                      <a:pt x="93" y="28"/>
                      <a:pt x="65" y="57"/>
                    </a:cubicBezTo>
                    <a:lnTo>
                      <a:pt x="1" y="57"/>
                    </a:lnTo>
                    <a:lnTo>
                      <a:pt x="1" y="113"/>
                    </a:lnTo>
                    <a:lnTo>
                      <a:pt x="150" y="113"/>
                    </a:lnTo>
                    <a:lnTo>
                      <a:pt x="150" y="502"/>
                    </a:lnTo>
                    <a:lnTo>
                      <a:pt x="1" y="502"/>
                    </a:lnTo>
                    <a:lnTo>
                      <a:pt x="1" y="559"/>
                    </a:lnTo>
                    <a:lnTo>
                      <a:pt x="355" y="559"/>
                    </a:lnTo>
                    <a:lnTo>
                      <a:pt x="355" y="502"/>
                    </a:lnTo>
                    <a:lnTo>
                      <a:pt x="242" y="502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48"/>
              <p:cNvSpPr/>
              <p:nvPr/>
            </p:nvSpPr>
            <p:spPr>
              <a:xfrm>
                <a:off x="5109100" y="2383950"/>
                <a:ext cx="5150" cy="19300"/>
              </a:xfrm>
              <a:custGeom>
                <a:rect b="b" l="l" r="r" t="t"/>
                <a:pathLst>
                  <a:path extrusionOk="0" h="772" w="206">
                    <a:moveTo>
                      <a:pt x="1" y="0"/>
                    </a:moveTo>
                    <a:lnTo>
                      <a:pt x="1" y="64"/>
                    </a:lnTo>
                    <a:lnTo>
                      <a:pt x="57" y="64"/>
                    </a:lnTo>
                    <a:lnTo>
                      <a:pt x="57" y="121"/>
                    </a:lnTo>
                    <a:lnTo>
                      <a:pt x="86" y="297"/>
                    </a:lnTo>
                    <a:lnTo>
                      <a:pt x="86" y="326"/>
                    </a:lnTo>
                    <a:cubicBezTo>
                      <a:pt x="86" y="354"/>
                      <a:pt x="86" y="354"/>
                      <a:pt x="114" y="389"/>
                    </a:cubicBezTo>
                    <a:lnTo>
                      <a:pt x="178" y="389"/>
                    </a:lnTo>
                    <a:cubicBezTo>
                      <a:pt x="114" y="389"/>
                      <a:pt x="114" y="389"/>
                      <a:pt x="86" y="418"/>
                    </a:cubicBezTo>
                    <a:lnTo>
                      <a:pt x="86" y="474"/>
                    </a:lnTo>
                    <a:lnTo>
                      <a:pt x="57" y="680"/>
                    </a:lnTo>
                    <a:lnTo>
                      <a:pt x="57" y="708"/>
                    </a:lnTo>
                    <a:lnTo>
                      <a:pt x="1" y="708"/>
                    </a:lnTo>
                    <a:lnTo>
                      <a:pt x="1" y="771"/>
                    </a:lnTo>
                    <a:lnTo>
                      <a:pt x="57" y="771"/>
                    </a:lnTo>
                    <a:lnTo>
                      <a:pt x="86" y="743"/>
                    </a:lnTo>
                    <a:cubicBezTo>
                      <a:pt x="114" y="743"/>
                      <a:pt x="114" y="743"/>
                      <a:pt x="114" y="708"/>
                    </a:cubicBezTo>
                    <a:cubicBezTo>
                      <a:pt x="149" y="708"/>
                      <a:pt x="149" y="680"/>
                      <a:pt x="149" y="651"/>
                    </a:cubicBezTo>
                    <a:lnTo>
                      <a:pt x="149" y="474"/>
                    </a:lnTo>
                    <a:lnTo>
                      <a:pt x="149" y="446"/>
                    </a:lnTo>
                    <a:cubicBezTo>
                      <a:pt x="149" y="446"/>
                      <a:pt x="178" y="446"/>
                      <a:pt x="178" y="418"/>
                    </a:cubicBezTo>
                    <a:lnTo>
                      <a:pt x="206" y="418"/>
                    </a:lnTo>
                    <a:lnTo>
                      <a:pt x="206" y="354"/>
                    </a:lnTo>
                    <a:lnTo>
                      <a:pt x="178" y="354"/>
                    </a:lnTo>
                    <a:lnTo>
                      <a:pt x="149" y="326"/>
                    </a:lnTo>
                    <a:lnTo>
                      <a:pt x="149" y="297"/>
                    </a:lnTo>
                    <a:lnTo>
                      <a:pt x="149" y="121"/>
                    </a:lnTo>
                    <a:cubicBezTo>
                      <a:pt x="149" y="92"/>
                      <a:pt x="149" y="92"/>
                      <a:pt x="114" y="64"/>
                    </a:cubicBezTo>
                    <a:cubicBezTo>
                      <a:pt x="114" y="64"/>
                      <a:pt x="114" y="36"/>
                      <a:pt x="86" y="36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48"/>
              <p:cNvSpPr/>
              <p:nvPr/>
            </p:nvSpPr>
            <p:spPr>
              <a:xfrm>
                <a:off x="5121650" y="2389250"/>
                <a:ext cx="9575" cy="10275"/>
              </a:xfrm>
              <a:custGeom>
                <a:rect b="b" l="l" r="r" t="t"/>
                <a:pathLst>
                  <a:path extrusionOk="0" h="411" w="383">
                    <a:moveTo>
                      <a:pt x="142" y="1"/>
                    </a:moveTo>
                    <a:lnTo>
                      <a:pt x="142" y="177"/>
                    </a:lnTo>
                    <a:lnTo>
                      <a:pt x="1" y="177"/>
                    </a:lnTo>
                    <a:lnTo>
                      <a:pt x="1" y="234"/>
                    </a:lnTo>
                    <a:lnTo>
                      <a:pt x="142" y="234"/>
                    </a:lnTo>
                    <a:lnTo>
                      <a:pt x="142" y="411"/>
                    </a:lnTo>
                    <a:lnTo>
                      <a:pt x="234" y="411"/>
                    </a:lnTo>
                    <a:lnTo>
                      <a:pt x="234" y="234"/>
                    </a:lnTo>
                    <a:lnTo>
                      <a:pt x="383" y="234"/>
                    </a:lnTo>
                    <a:lnTo>
                      <a:pt x="383" y="177"/>
                    </a:lnTo>
                    <a:lnTo>
                      <a:pt x="234" y="17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48"/>
              <p:cNvSpPr/>
              <p:nvPr/>
            </p:nvSpPr>
            <p:spPr>
              <a:xfrm>
                <a:off x="5134050" y="2385550"/>
                <a:ext cx="9750" cy="13975"/>
              </a:xfrm>
              <a:custGeom>
                <a:rect b="b" l="l" r="r" t="t"/>
                <a:pathLst>
                  <a:path extrusionOk="0" h="559" w="390">
                    <a:moveTo>
                      <a:pt x="212" y="0"/>
                    </a:moveTo>
                    <a:cubicBezTo>
                      <a:pt x="177" y="0"/>
                      <a:pt x="177" y="28"/>
                      <a:pt x="149" y="28"/>
                    </a:cubicBezTo>
                    <a:cubicBezTo>
                      <a:pt x="120" y="28"/>
                      <a:pt x="92" y="28"/>
                      <a:pt x="92" y="57"/>
                    </a:cubicBezTo>
                    <a:lnTo>
                      <a:pt x="0" y="57"/>
                    </a:lnTo>
                    <a:lnTo>
                      <a:pt x="0" y="113"/>
                    </a:lnTo>
                    <a:lnTo>
                      <a:pt x="149" y="113"/>
                    </a:lnTo>
                    <a:lnTo>
                      <a:pt x="149" y="502"/>
                    </a:lnTo>
                    <a:lnTo>
                      <a:pt x="0" y="502"/>
                    </a:lnTo>
                    <a:lnTo>
                      <a:pt x="0" y="559"/>
                    </a:lnTo>
                    <a:lnTo>
                      <a:pt x="389" y="559"/>
                    </a:lnTo>
                    <a:lnTo>
                      <a:pt x="389" y="502"/>
                    </a:lnTo>
                    <a:lnTo>
                      <a:pt x="241" y="50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48"/>
              <p:cNvSpPr/>
              <p:nvPr/>
            </p:nvSpPr>
            <p:spPr>
              <a:xfrm>
                <a:off x="5145175" y="2384825"/>
                <a:ext cx="10300" cy="15425"/>
              </a:xfrm>
              <a:custGeom>
                <a:rect b="b" l="l" r="r" t="t"/>
                <a:pathLst>
                  <a:path extrusionOk="0" h="617" w="412">
                    <a:moveTo>
                      <a:pt x="206" y="57"/>
                    </a:moveTo>
                    <a:cubicBezTo>
                      <a:pt x="234" y="57"/>
                      <a:pt x="263" y="86"/>
                      <a:pt x="263" y="86"/>
                    </a:cubicBezTo>
                    <a:cubicBezTo>
                      <a:pt x="298" y="114"/>
                      <a:pt x="298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298" y="468"/>
                      <a:pt x="298" y="496"/>
                      <a:pt x="263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78" y="560"/>
                      <a:pt x="149" y="531"/>
                      <a:pt x="121" y="531"/>
                    </a:cubicBezTo>
                    <a:cubicBezTo>
                      <a:pt x="121" y="496"/>
                      <a:pt x="86" y="468"/>
                      <a:pt x="86" y="439"/>
                    </a:cubicBezTo>
                    <a:lnTo>
                      <a:pt x="86" y="319"/>
                    </a:lnTo>
                    <a:lnTo>
                      <a:pt x="86" y="291"/>
                    </a:lnTo>
                    <a:lnTo>
                      <a:pt x="86" y="178"/>
                    </a:lnTo>
                    <a:cubicBezTo>
                      <a:pt x="86" y="142"/>
                      <a:pt x="121" y="114"/>
                      <a:pt x="121" y="86"/>
                    </a:cubicBezTo>
                    <a:cubicBezTo>
                      <a:pt x="149" y="86"/>
                      <a:pt x="178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86" y="29"/>
                      <a:pt x="57" y="57"/>
                      <a:pt x="57" y="57"/>
                    </a:cubicBezTo>
                    <a:cubicBezTo>
                      <a:pt x="29" y="86"/>
                      <a:pt x="29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29" y="496"/>
                      <a:pt x="29" y="531"/>
                      <a:pt x="57" y="560"/>
                    </a:cubicBezTo>
                    <a:cubicBezTo>
                      <a:pt x="57" y="560"/>
                      <a:pt x="86" y="588"/>
                      <a:pt x="121" y="588"/>
                    </a:cubicBezTo>
                    <a:cubicBezTo>
                      <a:pt x="149" y="616"/>
                      <a:pt x="178" y="616"/>
                      <a:pt x="206" y="616"/>
                    </a:cubicBezTo>
                    <a:cubicBezTo>
                      <a:pt x="234" y="616"/>
                      <a:pt x="263" y="616"/>
                      <a:pt x="298" y="588"/>
                    </a:cubicBezTo>
                    <a:cubicBezTo>
                      <a:pt x="298" y="588"/>
                      <a:pt x="326" y="560"/>
                      <a:pt x="355" y="560"/>
                    </a:cubicBezTo>
                    <a:cubicBezTo>
                      <a:pt x="355" y="531"/>
                      <a:pt x="383" y="496"/>
                      <a:pt x="383" y="439"/>
                    </a:cubicBezTo>
                    <a:cubicBezTo>
                      <a:pt x="383" y="411"/>
                      <a:pt x="411" y="354"/>
                      <a:pt x="411" y="291"/>
                    </a:cubicBezTo>
                    <a:cubicBezTo>
                      <a:pt x="411" y="234"/>
                      <a:pt x="383" y="206"/>
                      <a:pt x="383" y="178"/>
                    </a:cubicBezTo>
                    <a:cubicBezTo>
                      <a:pt x="383" y="114"/>
                      <a:pt x="355" y="86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48"/>
              <p:cNvSpPr/>
              <p:nvPr/>
            </p:nvSpPr>
            <p:spPr>
              <a:xfrm>
                <a:off x="5157025" y="2384825"/>
                <a:ext cx="10300" cy="15425"/>
              </a:xfrm>
              <a:custGeom>
                <a:rect b="b" l="l" r="r" t="t"/>
                <a:pathLst>
                  <a:path extrusionOk="0" h="617" w="412">
                    <a:moveTo>
                      <a:pt x="206" y="57"/>
                    </a:moveTo>
                    <a:cubicBezTo>
                      <a:pt x="234" y="57"/>
                      <a:pt x="263" y="86"/>
                      <a:pt x="291" y="86"/>
                    </a:cubicBezTo>
                    <a:cubicBezTo>
                      <a:pt x="291" y="114"/>
                      <a:pt x="319" y="142"/>
                      <a:pt x="319" y="178"/>
                    </a:cubicBezTo>
                    <a:lnTo>
                      <a:pt x="319" y="291"/>
                    </a:lnTo>
                    <a:lnTo>
                      <a:pt x="319" y="319"/>
                    </a:lnTo>
                    <a:lnTo>
                      <a:pt x="319" y="439"/>
                    </a:lnTo>
                    <a:cubicBezTo>
                      <a:pt x="319" y="468"/>
                      <a:pt x="291" y="496"/>
                      <a:pt x="291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78" y="560"/>
                      <a:pt x="142" y="531"/>
                      <a:pt x="142" y="531"/>
                    </a:cubicBezTo>
                    <a:cubicBezTo>
                      <a:pt x="114" y="496"/>
                      <a:pt x="114" y="468"/>
                      <a:pt x="86" y="439"/>
                    </a:cubicBezTo>
                    <a:lnTo>
                      <a:pt x="86" y="319"/>
                    </a:lnTo>
                    <a:lnTo>
                      <a:pt x="86" y="291"/>
                    </a:lnTo>
                    <a:lnTo>
                      <a:pt x="86" y="178"/>
                    </a:lnTo>
                    <a:cubicBezTo>
                      <a:pt x="114" y="142"/>
                      <a:pt x="114" y="114"/>
                      <a:pt x="142" y="86"/>
                    </a:cubicBezTo>
                    <a:cubicBezTo>
                      <a:pt x="142" y="86"/>
                      <a:pt x="178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78" y="1"/>
                      <a:pt x="142" y="1"/>
                      <a:pt x="114" y="29"/>
                    </a:cubicBezTo>
                    <a:cubicBezTo>
                      <a:pt x="114" y="29"/>
                      <a:pt x="86" y="57"/>
                      <a:pt x="57" y="57"/>
                    </a:cubicBezTo>
                    <a:cubicBezTo>
                      <a:pt x="57" y="86"/>
                      <a:pt x="29" y="114"/>
                      <a:pt x="29" y="178"/>
                    </a:cubicBezTo>
                    <a:cubicBezTo>
                      <a:pt x="29" y="206"/>
                      <a:pt x="1" y="234"/>
                      <a:pt x="1" y="291"/>
                    </a:cubicBezTo>
                    <a:cubicBezTo>
                      <a:pt x="1" y="354"/>
                      <a:pt x="29" y="411"/>
                      <a:pt x="29" y="439"/>
                    </a:cubicBezTo>
                    <a:cubicBezTo>
                      <a:pt x="29" y="496"/>
                      <a:pt x="57" y="531"/>
                      <a:pt x="57" y="560"/>
                    </a:cubicBezTo>
                    <a:cubicBezTo>
                      <a:pt x="86" y="560"/>
                      <a:pt x="114" y="588"/>
                      <a:pt x="114" y="588"/>
                    </a:cubicBezTo>
                    <a:cubicBezTo>
                      <a:pt x="142" y="616"/>
                      <a:pt x="178" y="616"/>
                      <a:pt x="206" y="616"/>
                    </a:cubicBezTo>
                    <a:cubicBezTo>
                      <a:pt x="234" y="616"/>
                      <a:pt x="263" y="616"/>
                      <a:pt x="291" y="588"/>
                    </a:cubicBezTo>
                    <a:cubicBezTo>
                      <a:pt x="319" y="588"/>
                      <a:pt x="355" y="560"/>
                      <a:pt x="355" y="560"/>
                    </a:cubicBezTo>
                    <a:cubicBezTo>
                      <a:pt x="383" y="531"/>
                      <a:pt x="383" y="496"/>
                      <a:pt x="411" y="439"/>
                    </a:cubicBezTo>
                    <a:lnTo>
                      <a:pt x="411" y="291"/>
                    </a:lnTo>
                    <a:lnTo>
                      <a:pt x="411" y="178"/>
                    </a:lnTo>
                    <a:cubicBezTo>
                      <a:pt x="383" y="114"/>
                      <a:pt x="383" y="86"/>
                      <a:pt x="355" y="57"/>
                    </a:cubicBezTo>
                    <a:cubicBezTo>
                      <a:pt x="355" y="57"/>
                      <a:pt x="319" y="29"/>
                      <a:pt x="291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48"/>
              <p:cNvSpPr/>
              <p:nvPr/>
            </p:nvSpPr>
            <p:spPr>
              <a:xfrm>
                <a:off x="5173825" y="2384825"/>
                <a:ext cx="10475" cy="15425"/>
              </a:xfrm>
              <a:custGeom>
                <a:rect b="b" l="l" r="r" t="t"/>
                <a:pathLst>
                  <a:path extrusionOk="0" h="617" w="419">
                    <a:moveTo>
                      <a:pt x="213" y="57"/>
                    </a:moveTo>
                    <a:cubicBezTo>
                      <a:pt x="241" y="57"/>
                      <a:pt x="270" y="86"/>
                      <a:pt x="270" y="86"/>
                    </a:cubicBezTo>
                    <a:cubicBezTo>
                      <a:pt x="298" y="114"/>
                      <a:pt x="298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298" y="468"/>
                      <a:pt x="298" y="496"/>
                      <a:pt x="270" y="531"/>
                    </a:cubicBezTo>
                    <a:cubicBezTo>
                      <a:pt x="270" y="531"/>
                      <a:pt x="241" y="560"/>
                      <a:pt x="213" y="560"/>
                    </a:cubicBezTo>
                    <a:cubicBezTo>
                      <a:pt x="178" y="560"/>
                      <a:pt x="149" y="531"/>
                      <a:pt x="121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21" y="86"/>
                    </a:cubicBezTo>
                    <a:cubicBezTo>
                      <a:pt x="149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93" y="29"/>
                      <a:pt x="65" y="57"/>
                      <a:pt x="65" y="57"/>
                    </a:cubicBezTo>
                    <a:cubicBezTo>
                      <a:pt x="36" y="86"/>
                      <a:pt x="36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36" y="496"/>
                      <a:pt x="36" y="531"/>
                      <a:pt x="65" y="560"/>
                    </a:cubicBezTo>
                    <a:cubicBezTo>
                      <a:pt x="65" y="560"/>
                      <a:pt x="93" y="588"/>
                      <a:pt x="121" y="588"/>
                    </a:cubicBezTo>
                    <a:cubicBezTo>
                      <a:pt x="149" y="616"/>
                      <a:pt x="178" y="616"/>
                      <a:pt x="213" y="616"/>
                    </a:cubicBezTo>
                    <a:cubicBezTo>
                      <a:pt x="241" y="616"/>
                      <a:pt x="270" y="616"/>
                      <a:pt x="298" y="588"/>
                    </a:cubicBezTo>
                    <a:cubicBezTo>
                      <a:pt x="298" y="588"/>
                      <a:pt x="326" y="560"/>
                      <a:pt x="355" y="560"/>
                    </a:cubicBezTo>
                    <a:cubicBezTo>
                      <a:pt x="355" y="531"/>
                      <a:pt x="390" y="496"/>
                      <a:pt x="390" y="439"/>
                    </a:cubicBezTo>
                    <a:cubicBezTo>
                      <a:pt x="390" y="411"/>
                      <a:pt x="418" y="354"/>
                      <a:pt x="418" y="291"/>
                    </a:cubicBezTo>
                    <a:cubicBezTo>
                      <a:pt x="418" y="234"/>
                      <a:pt x="390" y="206"/>
                      <a:pt x="390" y="178"/>
                    </a:cubicBezTo>
                    <a:cubicBezTo>
                      <a:pt x="390" y="114"/>
                      <a:pt x="355" y="86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70" y="1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48"/>
              <p:cNvSpPr/>
              <p:nvPr/>
            </p:nvSpPr>
            <p:spPr>
              <a:xfrm>
                <a:off x="5186400" y="2383950"/>
                <a:ext cx="5150" cy="19300"/>
              </a:xfrm>
              <a:custGeom>
                <a:rect b="b" l="l" r="r" t="t"/>
                <a:pathLst>
                  <a:path extrusionOk="0" h="772" w="206">
                    <a:moveTo>
                      <a:pt x="0" y="0"/>
                    </a:moveTo>
                    <a:lnTo>
                      <a:pt x="0" y="64"/>
                    </a:lnTo>
                    <a:lnTo>
                      <a:pt x="64" y="64"/>
                    </a:lnTo>
                    <a:lnTo>
                      <a:pt x="64" y="121"/>
                    </a:lnTo>
                    <a:lnTo>
                      <a:pt x="64" y="297"/>
                    </a:lnTo>
                    <a:cubicBezTo>
                      <a:pt x="64" y="297"/>
                      <a:pt x="64" y="326"/>
                      <a:pt x="92" y="326"/>
                    </a:cubicBezTo>
                    <a:cubicBezTo>
                      <a:pt x="92" y="354"/>
                      <a:pt x="92" y="354"/>
                      <a:pt x="120" y="389"/>
                    </a:cubicBezTo>
                    <a:lnTo>
                      <a:pt x="149" y="389"/>
                    </a:lnTo>
                    <a:cubicBezTo>
                      <a:pt x="120" y="389"/>
                      <a:pt x="92" y="389"/>
                      <a:pt x="92" y="418"/>
                    </a:cubicBezTo>
                    <a:cubicBezTo>
                      <a:pt x="92" y="446"/>
                      <a:pt x="64" y="446"/>
                      <a:pt x="64" y="474"/>
                    </a:cubicBezTo>
                    <a:lnTo>
                      <a:pt x="64" y="680"/>
                    </a:lnTo>
                    <a:lnTo>
                      <a:pt x="64" y="708"/>
                    </a:lnTo>
                    <a:lnTo>
                      <a:pt x="0" y="708"/>
                    </a:lnTo>
                    <a:lnTo>
                      <a:pt x="0" y="771"/>
                    </a:lnTo>
                    <a:lnTo>
                      <a:pt x="28" y="771"/>
                    </a:lnTo>
                    <a:cubicBezTo>
                      <a:pt x="64" y="771"/>
                      <a:pt x="64" y="743"/>
                      <a:pt x="92" y="743"/>
                    </a:cubicBezTo>
                    <a:cubicBezTo>
                      <a:pt x="92" y="743"/>
                      <a:pt x="120" y="743"/>
                      <a:pt x="120" y="708"/>
                    </a:cubicBezTo>
                    <a:lnTo>
                      <a:pt x="120" y="651"/>
                    </a:lnTo>
                    <a:lnTo>
                      <a:pt x="120" y="474"/>
                    </a:lnTo>
                    <a:lnTo>
                      <a:pt x="149" y="446"/>
                    </a:lnTo>
                    <a:lnTo>
                      <a:pt x="177" y="418"/>
                    </a:lnTo>
                    <a:lnTo>
                      <a:pt x="205" y="418"/>
                    </a:lnTo>
                    <a:lnTo>
                      <a:pt x="205" y="354"/>
                    </a:lnTo>
                    <a:lnTo>
                      <a:pt x="177" y="354"/>
                    </a:lnTo>
                    <a:cubicBezTo>
                      <a:pt x="149" y="354"/>
                      <a:pt x="149" y="326"/>
                      <a:pt x="149" y="326"/>
                    </a:cubicBezTo>
                    <a:cubicBezTo>
                      <a:pt x="149" y="326"/>
                      <a:pt x="120" y="326"/>
                      <a:pt x="120" y="297"/>
                    </a:cubicBezTo>
                    <a:lnTo>
                      <a:pt x="120" y="121"/>
                    </a:lnTo>
                    <a:lnTo>
                      <a:pt x="120" y="64"/>
                    </a:lnTo>
                    <a:lnTo>
                      <a:pt x="92" y="36"/>
                    </a:lnTo>
                    <a:cubicBezTo>
                      <a:pt x="64" y="36"/>
                      <a:pt x="64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48"/>
              <p:cNvSpPr/>
              <p:nvPr/>
            </p:nvSpPr>
            <p:spPr>
              <a:xfrm>
                <a:off x="5194525" y="2389250"/>
                <a:ext cx="9575" cy="10275"/>
              </a:xfrm>
              <a:custGeom>
                <a:rect b="b" l="l" r="r" t="t"/>
                <a:pathLst>
                  <a:path extrusionOk="0" h="411" w="383">
                    <a:moveTo>
                      <a:pt x="1" y="1"/>
                    </a:moveTo>
                    <a:lnTo>
                      <a:pt x="1" y="57"/>
                    </a:lnTo>
                    <a:lnTo>
                      <a:pt x="326" y="206"/>
                    </a:lnTo>
                    <a:lnTo>
                      <a:pt x="1" y="354"/>
                    </a:lnTo>
                    <a:lnTo>
                      <a:pt x="1" y="411"/>
                    </a:lnTo>
                    <a:lnTo>
                      <a:pt x="383" y="234"/>
                    </a:lnTo>
                    <a:lnTo>
                      <a:pt x="383" y="1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3" name="Google Shape;1663;p48"/>
            <p:cNvGrpSpPr/>
            <p:nvPr/>
          </p:nvGrpSpPr>
          <p:grpSpPr>
            <a:xfrm>
              <a:off x="3389518" y="1847357"/>
              <a:ext cx="2195785" cy="2992033"/>
              <a:chOff x="4587375" y="2902200"/>
              <a:chExt cx="521750" cy="710950"/>
            </a:xfrm>
          </p:grpSpPr>
          <p:sp>
            <p:nvSpPr>
              <p:cNvPr id="1664" name="Google Shape;1664;p48"/>
              <p:cNvSpPr/>
              <p:nvPr/>
            </p:nvSpPr>
            <p:spPr>
              <a:xfrm>
                <a:off x="4587375" y="2902200"/>
                <a:ext cx="521750" cy="710950"/>
              </a:xfrm>
              <a:custGeom>
                <a:rect b="b" l="l" r="r" t="t"/>
                <a:pathLst>
                  <a:path extrusionOk="0" h="28438" w="20870">
                    <a:moveTo>
                      <a:pt x="1050" y="0"/>
                    </a:moveTo>
                    <a:cubicBezTo>
                      <a:pt x="906" y="0"/>
                      <a:pt x="764" y="37"/>
                      <a:pt x="644" y="111"/>
                    </a:cubicBezTo>
                    <a:cubicBezTo>
                      <a:pt x="0" y="493"/>
                      <a:pt x="262" y="1321"/>
                      <a:pt x="559" y="1852"/>
                    </a:cubicBezTo>
                    <a:cubicBezTo>
                      <a:pt x="2151" y="4597"/>
                      <a:pt x="3743" y="7363"/>
                      <a:pt x="5334" y="10136"/>
                    </a:cubicBezTo>
                    <a:cubicBezTo>
                      <a:pt x="4889" y="9400"/>
                      <a:pt x="3976" y="8629"/>
                      <a:pt x="3297" y="8134"/>
                    </a:cubicBezTo>
                    <a:cubicBezTo>
                      <a:pt x="2766" y="7745"/>
                      <a:pt x="2208" y="7391"/>
                      <a:pt x="1564" y="7250"/>
                    </a:cubicBezTo>
                    <a:cubicBezTo>
                      <a:pt x="1437" y="7223"/>
                      <a:pt x="1276" y="7205"/>
                      <a:pt x="1107" y="7205"/>
                    </a:cubicBezTo>
                    <a:cubicBezTo>
                      <a:pt x="681" y="7205"/>
                      <a:pt x="210" y="7324"/>
                      <a:pt x="149" y="7745"/>
                    </a:cubicBezTo>
                    <a:cubicBezTo>
                      <a:pt x="114" y="7922"/>
                      <a:pt x="149" y="8098"/>
                      <a:pt x="262" y="8247"/>
                    </a:cubicBezTo>
                    <a:cubicBezTo>
                      <a:pt x="354" y="8396"/>
                      <a:pt x="467" y="8516"/>
                      <a:pt x="588" y="8664"/>
                    </a:cubicBezTo>
                    <a:cubicBezTo>
                      <a:pt x="1415" y="9485"/>
                      <a:pt x="2208" y="10369"/>
                      <a:pt x="2887" y="11346"/>
                    </a:cubicBezTo>
                    <a:cubicBezTo>
                      <a:pt x="3743" y="12492"/>
                      <a:pt x="4507" y="13758"/>
                      <a:pt x="5334" y="14939"/>
                    </a:cubicBezTo>
                    <a:cubicBezTo>
                      <a:pt x="6190" y="16149"/>
                      <a:pt x="7223" y="17062"/>
                      <a:pt x="8164" y="18151"/>
                    </a:cubicBezTo>
                    <a:cubicBezTo>
                      <a:pt x="9077" y="19184"/>
                      <a:pt x="9374" y="21045"/>
                      <a:pt x="9812" y="22339"/>
                    </a:cubicBezTo>
                    <a:cubicBezTo>
                      <a:pt x="10138" y="23280"/>
                      <a:pt x="10492" y="24228"/>
                      <a:pt x="10817" y="25197"/>
                    </a:cubicBezTo>
                    <a:cubicBezTo>
                      <a:pt x="11079" y="25997"/>
                      <a:pt x="11256" y="27143"/>
                      <a:pt x="11786" y="27822"/>
                    </a:cubicBezTo>
                    <a:cubicBezTo>
                      <a:pt x="12131" y="28292"/>
                      <a:pt x="12755" y="28438"/>
                      <a:pt x="13443" y="28438"/>
                    </a:cubicBezTo>
                    <a:cubicBezTo>
                      <a:pt x="14349" y="28438"/>
                      <a:pt x="15367" y="28184"/>
                      <a:pt x="16003" y="28084"/>
                    </a:cubicBezTo>
                    <a:cubicBezTo>
                      <a:pt x="16271" y="28027"/>
                      <a:pt x="16448" y="27999"/>
                      <a:pt x="16505" y="27999"/>
                    </a:cubicBezTo>
                    <a:cubicBezTo>
                      <a:pt x="17658" y="27850"/>
                      <a:pt x="20367" y="27376"/>
                      <a:pt x="20573" y="25905"/>
                    </a:cubicBezTo>
                    <a:cubicBezTo>
                      <a:pt x="20629" y="25466"/>
                      <a:pt x="20870" y="24900"/>
                      <a:pt x="20749" y="24461"/>
                    </a:cubicBezTo>
                    <a:cubicBezTo>
                      <a:pt x="19603" y="20896"/>
                      <a:pt x="17715" y="17621"/>
                      <a:pt x="16151" y="14232"/>
                    </a:cubicBezTo>
                    <a:cubicBezTo>
                      <a:pt x="16066" y="14027"/>
                      <a:pt x="15974" y="13822"/>
                      <a:pt x="15918" y="13581"/>
                    </a:cubicBezTo>
                    <a:cubicBezTo>
                      <a:pt x="15889" y="13348"/>
                      <a:pt x="15889" y="13114"/>
                      <a:pt x="15889" y="12874"/>
                    </a:cubicBezTo>
                    <a:cubicBezTo>
                      <a:pt x="15854" y="12435"/>
                      <a:pt x="15741" y="12053"/>
                      <a:pt x="15592" y="11636"/>
                    </a:cubicBezTo>
                    <a:cubicBezTo>
                      <a:pt x="14941" y="9690"/>
                      <a:pt x="14206" y="7780"/>
                      <a:pt x="13144" y="6040"/>
                    </a:cubicBezTo>
                    <a:cubicBezTo>
                      <a:pt x="12791" y="5481"/>
                      <a:pt x="12260" y="4773"/>
                      <a:pt x="11786" y="4300"/>
                    </a:cubicBezTo>
                    <a:cubicBezTo>
                      <a:pt x="11553" y="4066"/>
                      <a:pt x="11291" y="3854"/>
                      <a:pt x="10937" y="3797"/>
                    </a:cubicBezTo>
                    <a:cubicBezTo>
                      <a:pt x="10928" y="3795"/>
                      <a:pt x="10915" y="3794"/>
                      <a:pt x="10899" y="3794"/>
                    </a:cubicBezTo>
                    <a:cubicBezTo>
                      <a:pt x="10691" y="3794"/>
                      <a:pt x="9933" y="3946"/>
                      <a:pt x="9933" y="3946"/>
                    </a:cubicBezTo>
                    <a:cubicBezTo>
                      <a:pt x="9579" y="3592"/>
                      <a:pt x="9282" y="3387"/>
                      <a:pt x="8751" y="3323"/>
                    </a:cubicBezTo>
                    <a:cubicBezTo>
                      <a:pt x="8680" y="3315"/>
                      <a:pt x="8608" y="3311"/>
                      <a:pt x="8535" y="3311"/>
                    </a:cubicBezTo>
                    <a:cubicBezTo>
                      <a:pt x="8100" y="3311"/>
                      <a:pt x="7656" y="3452"/>
                      <a:pt x="7280" y="3677"/>
                    </a:cubicBezTo>
                    <a:cubicBezTo>
                      <a:pt x="7011" y="3323"/>
                      <a:pt x="6601" y="3090"/>
                      <a:pt x="6162" y="3033"/>
                    </a:cubicBezTo>
                    <a:cubicBezTo>
                      <a:pt x="6123" y="3030"/>
                      <a:pt x="6084" y="3029"/>
                      <a:pt x="6045" y="3029"/>
                    </a:cubicBezTo>
                    <a:cubicBezTo>
                      <a:pt x="5693" y="3029"/>
                      <a:pt x="5337" y="3145"/>
                      <a:pt x="5101" y="3387"/>
                    </a:cubicBezTo>
                    <a:cubicBezTo>
                      <a:pt x="4952" y="3500"/>
                      <a:pt x="4804" y="3677"/>
                      <a:pt x="4776" y="3854"/>
                    </a:cubicBezTo>
                    <a:cubicBezTo>
                      <a:pt x="4748" y="3916"/>
                      <a:pt x="4801" y="4357"/>
                      <a:pt x="4778" y="4357"/>
                    </a:cubicBezTo>
                    <a:cubicBezTo>
                      <a:pt x="4777" y="4357"/>
                      <a:pt x="4776" y="4357"/>
                      <a:pt x="4776" y="4356"/>
                    </a:cubicBezTo>
                    <a:cubicBezTo>
                      <a:pt x="4478" y="4271"/>
                      <a:pt x="4330" y="3974"/>
                      <a:pt x="4181" y="3712"/>
                    </a:cubicBezTo>
                    <a:cubicBezTo>
                      <a:pt x="3538" y="2588"/>
                      <a:pt x="2830" y="1555"/>
                      <a:pt x="2002" y="557"/>
                    </a:cubicBezTo>
                    <a:cubicBezTo>
                      <a:pt x="1826" y="380"/>
                      <a:pt x="1677" y="203"/>
                      <a:pt x="1472" y="111"/>
                    </a:cubicBezTo>
                    <a:cubicBezTo>
                      <a:pt x="1341" y="37"/>
                      <a:pt x="1194" y="0"/>
                      <a:pt x="1050" y="0"/>
                    </a:cubicBez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48"/>
              <p:cNvSpPr/>
              <p:nvPr/>
            </p:nvSpPr>
            <p:spPr>
              <a:xfrm>
                <a:off x="4705150" y="3009850"/>
                <a:ext cx="53100" cy="93400"/>
              </a:xfrm>
              <a:custGeom>
                <a:rect b="b" l="l" r="r" t="t"/>
                <a:pathLst>
                  <a:path extrusionOk="0" h="3736" w="2124">
                    <a:moveTo>
                      <a:pt x="79" y="1"/>
                    </a:moveTo>
                    <a:cubicBezTo>
                      <a:pt x="65" y="1"/>
                      <a:pt x="50" y="8"/>
                      <a:pt x="36" y="22"/>
                    </a:cubicBezTo>
                    <a:cubicBezTo>
                      <a:pt x="1" y="22"/>
                      <a:pt x="1" y="50"/>
                      <a:pt x="1" y="78"/>
                    </a:cubicBezTo>
                    <a:cubicBezTo>
                      <a:pt x="355" y="758"/>
                      <a:pt x="708" y="1352"/>
                      <a:pt x="1005" y="1911"/>
                    </a:cubicBezTo>
                    <a:cubicBezTo>
                      <a:pt x="1331" y="2441"/>
                      <a:pt x="1656" y="3028"/>
                      <a:pt x="2010" y="3708"/>
                    </a:cubicBezTo>
                    <a:cubicBezTo>
                      <a:pt x="2038" y="3708"/>
                      <a:pt x="2038" y="3736"/>
                      <a:pt x="2067" y="3736"/>
                    </a:cubicBezTo>
                    <a:cubicBezTo>
                      <a:pt x="2067" y="3736"/>
                      <a:pt x="2095" y="3736"/>
                      <a:pt x="2095" y="3708"/>
                    </a:cubicBezTo>
                    <a:cubicBezTo>
                      <a:pt x="2123" y="3708"/>
                      <a:pt x="2123" y="3679"/>
                      <a:pt x="2123" y="3651"/>
                    </a:cubicBezTo>
                    <a:cubicBezTo>
                      <a:pt x="1769" y="2972"/>
                      <a:pt x="1451" y="2378"/>
                      <a:pt x="1126" y="1847"/>
                    </a:cubicBezTo>
                    <a:cubicBezTo>
                      <a:pt x="800" y="1288"/>
                      <a:pt x="475" y="701"/>
                      <a:pt x="121" y="22"/>
                    </a:cubicBezTo>
                    <a:cubicBezTo>
                      <a:pt x="107" y="8"/>
                      <a:pt x="93" y="1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48"/>
              <p:cNvSpPr/>
              <p:nvPr/>
            </p:nvSpPr>
            <p:spPr>
              <a:xfrm>
                <a:off x="4770075" y="2992700"/>
                <a:ext cx="50950" cy="94275"/>
              </a:xfrm>
              <a:custGeom>
                <a:rect b="b" l="l" r="r" t="t"/>
                <a:pathLst>
                  <a:path extrusionOk="0" h="3771" w="2038">
                    <a:moveTo>
                      <a:pt x="28" y="0"/>
                    </a:moveTo>
                    <a:cubicBezTo>
                      <a:pt x="0" y="29"/>
                      <a:pt x="0" y="57"/>
                      <a:pt x="0" y="92"/>
                    </a:cubicBezTo>
                    <a:cubicBezTo>
                      <a:pt x="651" y="1153"/>
                      <a:pt x="1387" y="2420"/>
                      <a:pt x="1917" y="3743"/>
                    </a:cubicBezTo>
                    <a:cubicBezTo>
                      <a:pt x="1946" y="3771"/>
                      <a:pt x="1946" y="3771"/>
                      <a:pt x="1974" y="3771"/>
                    </a:cubicBezTo>
                    <a:lnTo>
                      <a:pt x="2002" y="3771"/>
                    </a:lnTo>
                    <a:cubicBezTo>
                      <a:pt x="2038" y="3771"/>
                      <a:pt x="2038" y="3714"/>
                      <a:pt x="2038" y="3686"/>
                    </a:cubicBezTo>
                    <a:cubicBezTo>
                      <a:pt x="1507" y="2392"/>
                      <a:pt x="764" y="1090"/>
                      <a:pt x="120" y="29"/>
                    </a:cubicBezTo>
                    <a:cubicBezTo>
                      <a:pt x="92" y="0"/>
                      <a:pt x="57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48"/>
              <p:cNvSpPr/>
              <p:nvPr/>
            </p:nvSpPr>
            <p:spPr>
              <a:xfrm>
                <a:off x="4834275" y="2999600"/>
                <a:ext cx="44225" cy="85275"/>
              </a:xfrm>
              <a:custGeom>
                <a:rect b="b" l="l" r="r" t="t"/>
                <a:pathLst>
                  <a:path extrusionOk="0" h="3411" w="1769">
                    <a:moveTo>
                      <a:pt x="67" y="0"/>
                    </a:moveTo>
                    <a:cubicBezTo>
                      <a:pt x="57" y="0"/>
                      <a:pt x="43" y="7"/>
                      <a:pt x="28" y="21"/>
                    </a:cubicBezTo>
                    <a:cubicBezTo>
                      <a:pt x="0" y="21"/>
                      <a:pt x="0" y="78"/>
                      <a:pt x="0" y="106"/>
                    </a:cubicBezTo>
                    <a:cubicBezTo>
                      <a:pt x="644" y="991"/>
                      <a:pt x="1146" y="2024"/>
                      <a:pt x="1648" y="3354"/>
                    </a:cubicBezTo>
                    <a:cubicBezTo>
                      <a:pt x="1648" y="3382"/>
                      <a:pt x="1677" y="3410"/>
                      <a:pt x="1677" y="3410"/>
                    </a:cubicBezTo>
                    <a:lnTo>
                      <a:pt x="1705" y="3410"/>
                    </a:lnTo>
                    <a:cubicBezTo>
                      <a:pt x="1733" y="3382"/>
                      <a:pt x="1769" y="3354"/>
                      <a:pt x="1733" y="3318"/>
                    </a:cubicBezTo>
                    <a:cubicBezTo>
                      <a:pt x="1266" y="1995"/>
                      <a:pt x="736" y="934"/>
                      <a:pt x="85" y="21"/>
                    </a:cubicBezTo>
                    <a:cubicBezTo>
                      <a:pt x="85" y="7"/>
                      <a:pt x="78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48"/>
              <p:cNvSpPr/>
              <p:nvPr/>
            </p:nvSpPr>
            <p:spPr>
              <a:xfrm>
                <a:off x="4711875" y="3143725"/>
                <a:ext cx="35400" cy="54675"/>
              </a:xfrm>
              <a:custGeom>
                <a:rect b="b" l="l" r="r" t="t"/>
                <a:pathLst>
                  <a:path extrusionOk="0" h="2187" w="1416">
                    <a:moveTo>
                      <a:pt x="29" y="1"/>
                    </a:moveTo>
                    <a:cubicBezTo>
                      <a:pt x="1" y="29"/>
                      <a:pt x="1" y="65"/>
                      <a:pt x="1" y="93"/>
                    </a:cubicBezTo>
                    <a:cubicBezTo>
                      <a:pt x="262" y="475"/>
                      <a:pt x="531" y="885"/>
                      <a:pt x="793" y="1303"/>
                    </a:cubicBezTo>
                    <a:cubicBezTo>
                      <a:pt x="942" y="1593"/>
                      <a:pt x="1118" y="1890"/>
                      <a:pt x="1295" y="2151"/>
                    </a:cubicBezTo>
                    <a:cubicBezTo>
                      <a:pt x="1324" y="2187"/>
                      <a:pt x="1324" y="2187"/>
                      <a:pt x="1359" y="2187"/>
                    </a:cubicBezTo>
                    <a:lnTo>
                      <a:pt x="1387" y="2187"/>
                    </a:lnTo>
                    <a:cubicBezTo>
                      <a:pt x="1416" y="2151"/>
                      <a:pt x="1416" y="2123"/>
                      <a:pt x="1416" y="2095"/>
                    </a:cubicBezTo>
                    <a:cubicBezTo>
                      <a:pt x="1239" y="1833"/>
                      <a:pt x="1062" y="1536"/>
                      <a:pt x="885" y="1239"/>
                    </a:cubicBezTo>
                    <a:cubicBezTo>
                      <a:pt x="616" y="800"/>
                      <a:pt x="354" y="383"/>
                      <a:pt x="86" y="29"/>
                    </a:cubicBezTo>
                    <a:cubicBezTo>
                      <a:pt x="86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48"/>
              <p:cNvSpPr/>
              <p:nvPr/>
            </p:nvSpPr>
            <p:spPr>
              <a:xfrm>
                <a:off x="4765650" y="3147625"/>
                <a:ext cx="11875" cy="14525"/>
              </a:xfrm>
              <a:custGeom>
                <a:rect b="b" l="l" r="r" t="t"/>
                <a:pathLst>
                  <a:path extrusionOk="0" h="581" w="475">
                    <a:moveTo>
                      <a:pt x="44" y="1"/>
                    </a:moveTo>
                    <a:cubicBezTo>
                      <a:pt x="29" y="1"/>
                      <a:pt x="14" y="8"/>
                      <a:pt x="0" y="22"/>
                    </a:cubicBezTo>
                    <a:lnTo>
                      <a:pt x="0" y="114"/>
                    </a:lnTo>
                    <a:cubicBezTo>
                      <a:pt x="121" y="199"/>
                      <a:pt x="149" y="262"/>
                      <a:pt x="177" y="319"/>
                    </a:cubicBezTo>
                    <a:cubicBezTo>
                      <a:pt x="205" y="375"/>
                      <a:pt x="234" y="439"/>
                      <a:pt x="382" y="552"/>
                    </a:cubicBezTo>
                    <a:cubicBezTo>
                      <a:pt x="382" y="581"/>
                      <a:pt x="411" y="581"/>
                      <a:pt x="411" y="581"/>
                    </a:cubicBezTo>
                    <a:cubicBezTo>
                      <a:pt x="446" y="581"/>
                      <a:pt x="446" y="581"/>
                      <a:pt x="446" y="552"/>
                    </a:cubicBezTo>
                    <a:cubicBezTo>
                      <a:pt x="474" y="524"/>
                      <a:pt x="474" y="496"/>
                      <a:pt x="446" y="467"/>
                    </a:cubicBezTo>
                    <a:cubicBezTo>
                      <a:pt x="354" y="375"/>
                      <a:pt x="326" y="319"/>
                      <a:pt x="297" y="262"/>
                    </a:cubicBezTo>
                    <a:cubicBezTo>
                      <a:pt x="269" y="199"/>
                      <a:pt x="234" y="142"/>
                      <a:pt x="92" y="22"/>
                    </a:cubicBezTo>
                    <a:cubicBezTo>
                      <a:pt x="75" y="8"/>
                      <a:pt x="59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48"/>
              <p:cNvSpPr/>
              <p:nvPr/>
            </p:nvSpPr>
            <p:spPr>
              <a:xfrm>
                <a:off x="4807725" y="3132775"/>
                <a:ext cx="10300" cy="13275"/>
              </a:xfrm>
              <a:custGeom>
                <a:rect b="b" l="l" r="r" t="t"/>
                <a:pathLst>
                  <a:path extrusionOk="0" h="531" w="412">
                    <a:moveTo>
                      <a:pt x="29" y="0"/>
                    </a:moveTo>
                    <a:cubicBezTo>
                      <a:pt x="1" y="29"/>
                      <a:pt x="1" y="57"/>
                      <a:pt x="29" y="85"/>
                    </a:cubicBezTo>
                    <a:cubicBezTo>
                      <a:pt x="58" y="149"/>
                      <a:pt x="114" y="234"/>
                      <a:pt x="142" y="290"/>
                    </a:cubicBezTo>
                    <a:cubicBezTo>
                      <a:pt x="206" y="382"/>
                      <a:pt x="263" y="439"/>
                      <a:pt x="291" y="503"/>
                    </a:cubicBezTo>
                    <a:cubicBezTo>
                      <a:pt x="291" y="531"/>
                      <a:pt x="319" y="531"/>
                      <a:pt x="355" y="531"/>
                    </a:cubicBezTo>
                    <a:lnTo>
                      <a:pt x="383" y="531"/>
                    </a:lnTo>
                    <a:cubicBezTo>
                      <a:pt x="411" y="503"/>
                      <a:pt x="411" y="467"/>
                      <a:pt x="383" y="439"/>
                    </a:cubicBezTo>
                    <a:cubicBezTo>
                      <a:pt x="355" y="382"/>
                      <a:pt x="291" y="326"/>
                      <a:pt x="263" y="234"/>
                    </a:cubicBezTo>
                    <a:cubicBezTo>
                      <a:pt x="206" y="149"/>
                      <a:pt x="142" y="85"/>
                      <a:pt x="114" y="29"/>
                    </a:cubicBezTo>
                    <a:cubicBezTo>
                      <a:pt x="86" y="0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48"/>
              <p:cNvSpPr/>
              <p:nvPr/>
            </p:nvSpPr>
            <p:spPr>
              <a:xfrm>
                <a:off x="4858500" y="3119500"/>
                <a:ext cx="11150" cy="14700"/>
              </a:xfrm>
              <a:custGeom>
                <a:rect b="b" l="l" r="r" t="t"/>
                <a:pathLst>
                  <a:path extrusionOk="0" h="588" w="446">
                    <a:moveTo>
                      <a:pt x="57" y="1"/>
                    </a:moveTo>
                    <a:cubicBezTo>
                      <a:pt x="29" y="29"/>
                      <a:pt x="0" y="57"/>
                      <a:pt x="29" y="86"/>
                    </a:cubicBezTo>
                    <a:lnTo>
                      <a:pt x="326" y="560"/>
                    </a:lnTo>
                    <a:cubicBezTo>
                      <a:pt x="354" y="560"/>
                      <a:pt x="354" y="588"/>
                      <a:pt x="382" y="588"/>
                    </a:cubicBezTo>
                    <a:cubicBezTo>
                      <a:pt x="411" y="588"/>
                      <a:pt x="411" y="560"/>
                      <a:pt x="411" y="560"/>
                    </a:cubicBezTo>
                    <a:cubicBezTo>
                      <a:pt x="446" y="560"/>
                      <a:pt x="446" y="503"/>
                      <a:pt x="446" y="468"/>
                    </a:cubicBezTo>
                    <a:lnTo>
                      <a:pt x="121" y="29"/>
                    </a:lnTo>
                    <a:cubicBezTo>
                      <a:pt x="121" y="1"/>
                      <a:pt x="92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48"/>
              <p:cNvSpPr/>
              <p:nvPr/>
            </p:nvSpPr>
            <p:spPr>
              <a:xfrm>
                <a:off x="4905000" y="3110375"/>
                <a:ext cx="7275" cy="14275"/>
              </a:xfrm>
              <a:custGeom>
                <a:rect b="b" l="l" r="r" t="t"/>
                <a:pathLst>
                  <a:path extrusionOk="0" h="571" w="291">
                    <a:moveTo>
                      <a:pt x="82" y="0"/>
                    </a:moveTo>
                    <a:cubicBezTo>
                      <a:pt x="74" y="0"/>
                      <a:pt x="66" y="4"/>
                      <a:pt x="57" y="12"/>
                    </a:cubicBezTo>
                    <a:cubicBezTo>
                      <a:pt x="29" y="12"/>
                      <a:pt x="1" y="40"/>
                      <a:pt x="1" y="69"/>
                    </a:cubicBezTo>
                    <a:lnTo>
                      <a:pt x="178" y="543"/>
                    </a:lnTo>
                    <a:cubicBezTo>
                      <a:pt x="178" y="571"/>
                      <a:pt x="206" y="571"/>
                      <a:pt x="234" y="571"/>
                    </a:cubicBezTo>
                    <a:cubicBezTo>
                      <a:pt x="263" y="571"/>
                      <a:pt x="291" y="543"/>
                      <a:pt x="263" y="514"/>
                    </a:cubicBezTo>
                    <a:lnTo>
                      <a:pt x="114" y="40"/>
                    </a:lnTo>
                    <a:cubicBezTo>
                      <a:pt x="114" y="20"/>
                      <a:pt x="100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48"/>
              <p:cNvSpPr/>
              <p:nvPr/>
            </p:nvSpPr>
            <p:spPr>
              <a:xfrm>
                <a:off x="4591800" y="2903950"/>
                <a:ext cx="41225" cy="32700"/>
              </a:xfrm>
              <a:custGeom>
                <a:rect b="b" l="l" r="r" t="t"/>
                <a:pathLst>
                  <a:path extrusionOk="0" h="1308" w="1649">
                    <a:moveTo>
                      <a:pt x="1267" y="1"/>
                    </a:moveTo>
                    <a:cubicBezTo>
                      <a:pt x="1257" y="1"/>
                      <a:pt x="1248" y="4"/>
                      <a:pt x="1238" y="13"/>
                    </a:cubicBezTo>
                    <a:cubicBezTo>
                      <a:pt x="1210" y="41"/>
                      <a:pt x="1210" y="70"/>
                      <a:pt x="1238" y="105"/>
                    </a:cubicBezTo>
                    <a:cubicBezTo>
                      <a:pt x="1415" y="339"/>
                      <a:pt x="1500" y="721"/>
                      <a:pt x="1387" y="926"/>
                    </a:cubicBezTo>
                    <a:cubicBezTo>
                      <a:pt x="1295" y="1046"/>
                      <a:pt x="1175" y="1131"/>
                      <a:pt x="1061" y="1166"/>
                    </a:cubicBezTo>
                    <a:cubicBezTo>
                      <a:pt x="1010" y="1186"/>
                      <a:pt x="954" y="1195"/>
                      <a:pt x="898" y="1195"/>
                    </a:cubicBezTo>
                    <a:cubicBezTo>
                      <a:pt x="793" y="1195"/>
                      <a:pt x="684" y="1163"/>
                      <a:pt x="587" y="1103"/>
                    </a:cubicBezTo>
                    <a:cubicBezTo>
                      <a:pt x="439" y="989"/>
                      <a:pt x="205" y="777"/>
                      <a:pt x="113" y="600"/>
                    </a:cubicBezTo>
                    <a:cubicBezTo>
                      <a:pt x="113" y="580"/>
                      <a:pt x="85" y="560"/>
                      <a:pt x="59" y="560"/>
                    </a:cubicBezTo>
                    <a:cubicBezTo>
                      <a:pt x="47" y="560"/>
                      <a:pt x="37" y="564"/>
                      <a:pt x="28" y="572"/>
                    </a:cubicBezTo>
                    <a:cubicBezTo>
                      <a:pt x="0" y="572"/>
                      <a:pt x="0" y="600"/>
                      <a:pt x="0" y="636"/>
                    </a:cubicBezTo>
                    <a:cubicBezTo>
                      <a:pt x="113" y="841"/>
                      <a:pt x="354" y="1074"/>
                      <a:pt x="531" y="1195"/>
                    </a:cubicBezTo>
                    <a:cubicBezTo>
                      <a:pt x="644" y="1279"/>
                      <a:pt x="793" y="1308"/>
                      <a:pt x="913" y="1308"/>
                    </a:cubicBezTo>
                    <a:cubicBezTo>
                      <a:pt x="969" y="1308"/>
                      <a:pt x="1033" y="1308"/>
                      <a:pt x="1090" y="1279"/>
                    </a:cubicBezTo>
                    <a:cubicBezTo>
                      <a:pt x="1238" y="1251"/>
                      <a:pt x="1387" y="1131"/>
                      <a:pt x="1472" y="989"/>
                    </a:cubicBezTo>
                    <a:cubicBezTo>
                      <a:pt x="1649" y="692"/>
                      <a:pt x="1472" y="247"/>
                      <a:pt x="1323" y="13"/>
                    </a:cubicBezTo>
                    <a:cubicBezTo>
                      <a:pt x="1304" y="13"/>
                      <a:pt x="1285" y="1"/>
                      <a:pt x="1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48"/>
              <p:cNvSpPr/>
              <p:nvPr/>
            </p:nvSpPr>
            <p:spPr>
              <a:xfrm>
                <a:off x="4594625" y="3085950"/>
                <a:ext cx="21425" cy="40825"/>
              </a:xfrm>
              <a:custGeom>
                <a:rect b="b" l="l" r="r" t="t"/>
                <a:pathLst>
                  <a:path extrusionOk="0" h="1633" w="857">
                    <a:moveTo>
                      <a:pt x="38" y="1"/>
                    </a:moveTo>
                    <a:cubicBezTo>
                      <a:pt x="18" y="1"/>
                      <a:pt x="0" y="21"/>
                      <a:pt x="0" y="41"/>
                    </a:cubicBezTo>
                    <a:cubicBezTo>
                      <a:pt x="0" y="76"/>
                      <a:pt x="0" y="105"/>
                      <a:pt x="36" y="105"/>
                    </a:cubicBezTo>
                    <a:cubicBezTo>
                      <a:pt x="121" y="133"/>
                      <a:pt x="177" y="253"/>
                      <a:pt x="241" y="310"/>
                    </a:cubicBezTo>
                    <a:cubicBezTo>
                      <a:pt x="326" y="430"/>
                      <a:pt x="418" y="515"/>
                      <a:pt x="503" y="635"/>
                    </a:cubicBezTo>
                    <a:cubicBezTo>
                      <a:pt x="566" y="748"/>
                      <a:pt x="651" y="840"/>
                      <a:pt x="680" y="989"/>
                    </a:cubicBezTo>
                    <a:cubicBezTo>
                      <a:pt x="708" y="1166"/>
                      <a:pt x="680" y="1399"/>
                      <a:pt x="531" y="1548"/>
                    </a:cubicBezTo>
                    <a:lnTo>
                      <a:pt x="531" y="1633"/>
                    </a:lnTo>
                    <a:lnTo>
                      <a:pt x="623" y="1633"/>
                    </a:lnTo>
                    <a:cubicBezTo>
                      <a:pt x="771" y="1456"/>
                      <a:pt x="856" y="1194"/>
                      <a:pt x="800" y="961"/>
                    </a:cubicBezTo>
                    <a:cubicBezTo>
                      <a:pt x="743" y="812"/>
                      <a:pt x="651" y="664"/>
                      <a:pt x="595" y="572"/>
                    </a:cubicBezTo>
                    <a:cubicBezTo>
                      <a:pt x="503" y="458"/>
                      <a:pt x="418" y="338"/>
                      <a:pt x="326" y="253"/>
                    </a:cubicBezTo>
                    <a:cubicBezTo>
                      <a:pt x="269" y="161"/>
                      <a:pt x="177" y="41"/>
                      <a:pt x="64" y="13"/>
                    </a:cubicBezTo>
                    <a:cubicBezTo>
                      <a:pt x="56" y="4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48"/>
              <p:cNvSpPr/>
              <p:nvPr/>
            </p:nvSpPr>
            <p:spPr>
              <a:xfrm>
                <a:off x="4651400" y="3161425"/>
                <a:ext cx="17700" cy="12575"/>
              </a:xfrm>
              <a:custGeom>
                <a:rect b="b" l="l" r="r" t="t"/>
                <a:pathLst>
                  <a:path extrusionOk="0" h="503" w="708">
                    <a:moveTo>
                      <a:pt x="594" y="0"/>
                    </a:moveTo>
                    <a:cubicBezTo>
                      <a:pt x="446" y="177"/>
                      <a:pt x="269" y="297"/>
                      <a:pt x="64" y="382"/>
                    </a:cubicBezTo>
                    <a:cubicBezTo>
                      <a:pt x="29" y="382"/>
                      <a:pt x="0" y="418"/>
                      <a:pt x="29" y="446"/>
                    </a:cubicBezTo>
                    <a:cubicBezTo>
                      <a:pt x="29" y="474"/>
                      <a:pt x="64" y="503"/>
                      <a:pt x="92" y="503"/>
                    </a:cubicBezTo>
                    <a:cubicBezTo>
                      <a:pt x="326" y="418"/>
                      <a:pt x="531" y="269"/>
                      <a:pt x="679" y="92"/>
                    </a:cubicBezTo>
                    <a:cubicBezTo>
                      <a:pt x="708" y="64"/>
                      <a:pt x="708" y="29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48"/>
              <p:cNvSpPr/>
              <p:nvPr/>
            </p:nvSpPr>
            <p:spPr>
              <a:xfrm>
                <a:off x="4658825" y="3169725"/>
                <a:ext cx="8875" cy="7275"/>
              </a:xfrm>
              <a:custGeom>
                <a:rect b="b" l="l" r="r" t="t"/>
                <a:pathLst>
                  <a:path extrusionOk="0" h="291" w="355">
                    <a:moveTo>
                      <a:pt x="280" y="1"/>
                    </a:moveTo>
                    <a:cubicBezTo>
                      <a:pt x="264" y="1"/>
                      <a:pt x="248" y="8"/>
                      <a:pt x="234" y="22"/>
                    </a:cubicBezTo>
                    <a:cubicBezTo>
                      <a:pt x="177" y="86"/>
                      <a:pt x="85" y="142"/>
                      <a:pt x="29" y="199"/>
                    </a:cubicBezTo>
                    <a:cubicBezTo>
                      <a:pt x="0" y="199"/>
                      <a:pt x="0" y="227"/>
                      <a:pt x="0" y="263"/>
                    </a:cubicBezTo>
                    <a:cubicBezTo>
                      <a:pt x="0" y="291"/>
                      <a:pt x="29" y="291"/>
                      <a:pt x="57" y="291"/>
                    </a:cubicBezTo>
                    <a:lnTo>
                      <a:pt x="85" y="291"/>
                    </a:lnTo>
                    <a:cubicBezTo>
                      <a:pt x="177" y="227"/>
                      <a:pt x="234" y="171"/>
                      <a:pt x="326" y="114"/>
                    </a:cubicBezTo>
                    <a:cubicBezTo>
                      <a:pt x="354" y="86"/>
                      <a:pt x="354" y="50"/>
                      <a:pt x="326" y="22"/>
                    </a:cubicBezTo>
                    <a:cubicBezTo>
                      <a:pt x="312" y="8"/>
                      <a:pt x="296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48"/>
              <p:cNvSpPr/>
              <p:nvPr/>
            </p:nvSpPr>
            <p:spPr>
              <a:xfrm>
                <a:off x="4650675" y="2992400"/>
                <a:ext cx="23550" cy="15000"/>
              </a:xfrm>
              <a:custGeom>
                <a:rect b="b" l="l" r="r" t="t"/>
                <a:pathLst>
                  <a:path extrusionOk="0" h="600" w="942">
                    <a:moveTo>
                      <a:pt x="882" y="1"/>
                    </a:moveTo>
                    <a:cubicBezTo>
                      <a:pt x="874" y="1"/>
                      <a:pt x="865" y="4"/>
                      <a:pt x="857" y="12"/>
                    </a:cubicBezTo>
                    <a:cubicBezTo>
                      <a:pt x="765" y="69"/>
                      <a:pt x="680" y="104"/>
                      <a:pt x="588" y="161"/>
                    </a:cubicBezTo>
                    <a:cubicBezTo>
                      <a:pt x="383" y="246"/>
                      <a:pt x="178" y="338"/>
                      <a:pt x="29" y="515"/>
                    </a:cubicBezTo>
                    <a:cubicBezTo>
                      <a:pt x="1" y="515"/>
                      <a:pt x="1" y="571"/>
                      <a:pt x="29" y="600"/>
                    </a:cubicBezTo>
                    <a:lnTo>
                      <a:pt x="58" y="600"/>
                    </a:lnTo>
                    <a:cubicBezTo>
                      <a:pt x="93" y="600"/>
                      <a:pt x="93" y="600"/>
                      <a:pt x="121" y="571"/>
                    </a:cubicBezTo>
                    <a:cubicBezTo>
                      <a:pt x="234" y="423"/>
                      <a:pt x="447" y="338"/>
                      <a:pt x="623" y="246"/>
                    </a:cubicBezTo>
                    <a:cubicBezTo>
                      <a:pt x="737" y="218"/>
                      <a:pt x="829" y="161"/>
                      <a:pt x="914" y="104"/>
                    </a:cubicBezTo>
                    <a:cubicBezTo>
                      <a:pt x="942" y="104"/>
                      <a:pt x="942" y="41"/>
                      <a:pt x="942" y="41"/>
                    </a:cubicBezTo>
                    <a:cubicBezTo>
                      <a:pt x="922" y="21"/>
                      <a:pt x="902" y="1"/>
                      <a:pt x="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48"/>
              <p:cNvSpPr/>
              <p:nvPr/>
            </p:nvSpPr>
            <p:spPr>
              <a:xfrm>
                <a:off x="4660225" y="3001950"/>
                <a:ext cx="9575" cy="6325"/>
              </a:xfrm>
              <a:custGeom>
                <a:rect b="b" l="l" r="r" t="t"/>
                <a:pathLst>
                  <a:path extrusionOk="0" h="253" w="383">
                    <a:moveTo>
                      <a:pt x="295" y="1"/>
                    </a:moveTo>
                    <a:cubicBezTo>
                      <a:pt x="286" y="1"/>
                      <a:pt x="278" y="4"/>
                      <a:pt x="270" y="12"/>
                    </a:cubicBezTo>
                    <a:cubicBezTo>
                      <a:pt x="206" y="76"/>
                      <a:pt x="121" y="104"/>
                      <a:pt x="29" y="133"/>
                    </a:cubicBezTo>
                    <a:cubicBezTo>
                      <a:pt x="1" y="161"/>
                      <a:pt x="1" y="189"/>
                      <a:pt x="1" y="218"/>
                    </a:cubicBezTo>
                    <a:cubicBezTo>
                      <a:pt x="29" y="253"/>
                      <a:pt x="29" y="253"/>
                      <a:pt x="65" y="253"/>
                    </a:cubicBezTo>
                    <a:lnTo>
                      <a:pt x="93" y="253"/>
                    </a:lnTo>
                    <a:cubicBezTo>
                      <a:pt x="178" y="218"/>
                      <a:pt x="270" y="161"/>
                      <a:pt x="326" y="104"/>
                    </a:cubicBezTo>
                    <a:cubicBezTo>
                      <a:pt x="355" y="104"/>
                      <a:pt x="383" y="76"/>
                      <a:pt x="355" y="41"/>
                    </a:cubicBezTo>
                    <a:cubicBezTo>
                      <a:pt x="335" y="21"/>
                      <a:pt x="315" y="1"/>
                      <a:pt x="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8"/>
              <p:cNvSpPr/>
              <p:nvPr/>
            </p:nvSpPr>
            <p:spPr>
              <a:xfrm>
                <a:off x="4660950" y="3004025"/>
                <a:ext cx="20000" cy="12225"/>
              </a:xfrm>
              <a:custGeom>
                <a:rect b="b" l="l" r="r" t="t"/>
                <a:pathLst>
                  <a:path extrusionOk="0" h="489" w="800">
                    <a:moveTo>
                      <a:pt x="740" y="0"/>
                    </a:moveTo>
                    <a:cubicBezTo>
                      <a:pt x="724" y="0"/>
                      <a:pt x="708" y="7"/>
                      <a:pt x="708" y="21"/>
                    </a:cubicBezTo>
                    <a:cubicBezTo>
                      <a:pt x="503" y="170"/>
                      <a:pt x="297" y="311"/>
                      <a:pt x="64" y="375"/>
                    </a:cubicBezTo>
                    <a:cubicBezTo>
                      <a:pt x="36" y="375"/>
                      <a:pt x="0" y="432"/>
                      <a:pt x="0" y="460"/>
                    </a:cubicBezTo>
                    <a:cubicBezTo>
                      <a:pt x="36" y="460"/>
                      <a:pt x="36" y="488"/>
                      <a:pt x="64" y="488"/>
                    </a:cubicBezTo>
                    <a:lnTo>
                      <a:pt x="92" y="488"/>
                    </a:lnTo>
                    <a:cubicBezTo>
                      <a:pt x="326" y="403"/>
                      <a:pt x="566" y="283"/>
                      <a:pt x="771" y="106"/>
                    </a:cubicBezTo>
                    <a:cubicBezTo>
                      <a:pt x="800" y="78"/>
                      <a:pt x="800" y="50"/>
                      <a:pt x="771" y="21"/>
                    </a:cubicBezTo>
                    <a:cubicBezTo>
                      <a:pt x="771" y="7"/>
                      <a:pt x="755" y="0"/>
                      <a:pt x="7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8"/>
              <p:cNvSpPr/>
              <p:nvPr/>
            </p:nvSpPr>
            <p:spPr>
              <a:xfrm>
                <a:off x="4719300" y="2985275"/>
                <a:ext cx="19850" cy="8150"/>
              </a:xfrm>
              <a:custGeom>
                <a:rect b="b" l="l" r="r" t="t"/>
                <a:pathLst>
                  <a:path extrusionOk="0" h="326" w="794">
                    <a:moveTo>
                      <a:pt x="737" y="0"/>
                    </a:moveTo>
                    <a:cubicBezTo>
                      <a:pt x="616" y="0"/>
                      <a:pt x="496" y="0"/>
                      <a:pt x="383" y="36"/>
                    </a:cubicBezTo>
                    <a:cubicBezTo>
                      <a:pt x="234" y="92"/>
                      <a:pt x="114" y="149"/>
                      <a:pt x="29" y="241"/>
                    </a:cubicBezTo>
                    <a:cubicBezTo>
                      <a:pt x="1" y="241"/>
                      <a:pt x="1" y="297"/>
                      <a:pt x="29" y="326"/>
                    </a:cubicBezTo>
                    <a:lnTo>
                      <a:pt x="57" y="326"/>
                    </a:lnTo>
                    <a:cubicBezTo>
                      <a:pt x="86" y="326"/>
                      <a:pt x="86" y="326"/>
                      <a:pt x="114" y="297"/>
                    </a:cubicBezTo>
                    <a:cubicBezTo>
                      <a:pt x="178" y="241"/>
                      <a:pt x="263" y="177"/>
                      <a:pt x="383" y="149"/>
                    </a:cubicBezTo>
                    <a:cubicBezTo>
                      <a:pt x="496" y="121"/>
                      <a:pt x="616" y="121"/>
                      <a:pt x="737" y="121"/>
                    </a:cubicBezTo>
                    <a:cubicBezTo>
                      <a:pt x="765" y="121"/>
                      <a:pt x="793" y="92"/>
                      <a:pt x="793" y="64"/>
                    </a:cubicBezTo>
                    <a:cubicBezTo>
                      <a:pt x="793" y="36"/>
                      <a:pt x="765" y="0"/>
                      <a:pt x="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8"/>
              <p:cNvSpPr/>
              <p:nvPr/>
            </p:nvSpPr>
            <p:spPr>
              <a:xfrm>
                <a:off x="4781200" y="2991725"/>
                <a:ext cx="17725" cy="6125"/>
              </a:xfrm>
              <a:custGeom>
                <a:rect b="b" l="l" r="r" t="t"/>
                <a:pathLst>
                  <a:path extrusionOk="0" h="245" w="709">
                    <a:moveTo>
                      <a:pt x="502" y="1"/>
                    </a:moveTo>
                    <a:cubicBezTo>
                      <a:pt x="345" y="1"/>
                      <a:pt x="193" y="39"/>
                      <a:pt x="57" y="131"/>
                    </a:cubicBezTo>
                    <a:cubicBezTo>
                      <a:pt x="29" y="131"/>
                      <a:pt x="1" y="160"/>
                      <a:pt x="29" y="188"/>
                    </a:cubicBezTo>
                    <a:cubicBezTo>
                      <a:pt x="29" y="216"/>
                      <a:pt x="57" y="245"/>
                      <a:pt x="57" y="245"/>
                    </a:cubicBezTo>
                    <a:cubicBezTo>
                      <a:pt x="86" y="245"/>
                      <a:pt x="86" y="216"/>
                      <a:pt x="86" y="216"/>
                    </a:cubicBezTo>
                    <a:cubicBezTo>
                      <a:pt x="217" y="153"/>
                      <a:pt x="363" y="118"/>
                      <a:pt x="502" y="118"/>
                    </a:cubicBezTo>
                    <a:cubicBezTo>
                      <a:pt x="551" y="118"/>
                      <a:pt x="599" y="122"/>
                      <a:pt x="645" y="131"/>
                    </a:cubicBezTo>
                    <a:cubicBezTo>
                      <a:pt x="673" y="131"/>
                      <a:pt x="708" y="96"/>
                      <a:pt x="708" y="68"/>
                    </a:cubicBezTo>
                    <a:cubicBezTo>
                      <a:pt x="708" y="39"/>
                      <a:pt x="673" y="11"/>
                      <a:pt x="645" y="11"/>
                    </a:cubicBezTo>
                    <a:cubicBezTo>
                      <a:pt x="597" y="4"/>
                      <a:pt x="549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8"/>
              <p:cNvSpPr/>
              <p:nvPr/>
            </p:nvSpPr>
            <p:spPr>
              <a:xfrm>
                <a:off x="4805450" y="2992400"/>
                <a:ext cx="10275" cy="4750"/>
              </a:xfrm>
              <a:custGeom>
                <a:rect b="b" l="l" r="r" t="t"/>
                <a:pathLst>
                  <a:path extrusionOk="0" h="190" w="411">
                    <a:moveTo>
                      <a:pt x="63" y="1"/>
                    </a:moveTo>
                    <a:cubicBezTo>
                      <a:pt x="42" y="1"/>
                      <a:pt x="28" y="21"/>
                      <a:pt x="28" y="41"/>
                    </a:cubicBezTo>
                    <a:cubicBezTo>
                      <a:pt x="0" y="69"/>
                      <a:pt x="28" y="104"/>
                      <a:pt x="57" y="133"/>
                    </a:cubicBezTo>
                    <a:lnTo>
                      <a:pt x="325" y="189"/>
                    </a:lnTo>
                    <a:lnTo>
                      <a:pt x="354" y="189"/>
                    </a:lnTo>
                    <a:cubicBezTo>
                      <a:pt x="382" y="189"/>
                      <a:pt x="382" y="161"/>
                      <a:pt x="410" y="133"/>
                    </a:cubicBezTo>
                    <a:cubicBezTo>
                      <a:pt x="410" y="104"/>
                      <a:pt x="382" y="69"/>
                      <a:pt x="354" y="69"/>
                    </a:cubicBezTo>
                    <a:lnTo>
                      <a:pt x="92" y="12"/>
                    </a:lnTo>
                    <a:cubicBezTo>
                      <a:pt x="82" y="4"/>
                      <a:pt x="7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48"/>
              <p:cNvSpPr/>
              <p:nvPr/>
            </p:nvSpPr>
            <p:spPr>
              <a:xfrm>
                <a:off x="4853375" y="3004225"/>
                <a:ext cx="21425" cy="6175"/>
              </a:xfrm>
              <a:custGeom>
                <a:rect b="b" l="l" r="r" t="t"/>
                <a:pathLst>
                  <a:path extrusionOk="0" h="247" w="857">
                    <a:moveTo>
                      <a:pt x="316" y="1"/>
                    </a:moveTo>
                    <a:cubicBezTo>
                      <a:pt x="230" y="1"/>
                      <a:pt x="137" y="13"/>
                      <a:pt x="57" y="13"/>
                    </a:cubicBezTo>
                    <a:cubicBezTo>
                      <a:pt x="28" y="13"/>
                      <a:pt x="0" y="42"/>
                      <a:pt x="0" y="70"/>
                    </a:cubicBezTo>
                    <a:cubicBezTo>
                      <a:pt x="0" y="98"/>
                      <a:pt x="28" y="127"/>
                      <a:pt x="57" y="127"/>
                    </a:cubicBezTo>
                    <a:cubicBezTo>
                      <a:pt x="137" y="127"/>
                      <a:pt x="230" y="114"/>
                      <a:pt x="316" y="114"/>
                    </a:cubicBezTo>
                    <a:cubicBezTo>
                      <a:pt x="359" y="114"/>
                      <a:pt x="401" y="117"/>
                      <a:pt x="439" y="127"/>
                    </a:cubicBezTo>
                    <a:cubicBezTo>
                      <a:pt x="559" y="127"/>
                      <a:pt x="679" y="162"/>
                      <a:pt x="764" y="219"/>
                    </a:cubicBezTo>
                    <a:cubicBezTo>
                      <a:pt x="764" y="219"/>
                      <a:pt x="764" y="247"/>
                      <a:pt x="792" y="247"/>
                    </a:cubicBezTo>
                    <a:lnTo>
                      <a:pt x="828" y="219"/>
                    </a:lnTo>
                    <a:cubicBezTo>
                      <a:pt x="856" y="190"/>
                      <a:pt x="856" y="162"/>
                      <a:pt x="828" y="127"/>
                    </a:cubicBezTo>
                    <a:cubicBezTo>
                      <a:pt x="708" y="70"/>
                      <a:pt x="587" y="13"/>
                      <a:pt x="439" y="13"/>
                    </a:cubicBezTo>
                    <a:cubicBezTo>
                      <a:pt x="401" y="4"/>
                      <a:pt x="35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8"/>
              <p:cNvSpPr/>
              <p:nvPr/>
            </p:nvSpPr>
            <p:spPr>
              <a:xfrm>
                <a:off x="4791475" y="3355675"/>
                <a:ext cx="19125" cy="5450"/>
              </a:xfrm>
              <a:custGeom>
                <a:rect b="b" l="l" r="r" t="t"/>
                <a:pathLst>
                  <a:path extrusionOk="0" h="218" w="765">
                    <a:moveTo>
                      <a:pt x="33" y="0"/>
                    </a:moveTo>
                    <a:cubicBezTo>
                      <a:pt x="14" y="0"/>
                      <a:pt x="0" y="20"/>
                      <a:pt x="0" y="40"/>
                    </a:cubicBezTo>
                    <a:cubicBezTo>
                      <a:pt x="0" y="76"/>
                      <a:pt x="28" y="104"/>
                      <a:pt x="57" y="132"/>
                    </a:cubicBezTo>
                    <a:lnTo>
                      <a:pt x="708" y="217"/>
                    </a:lnTo>
                    <a:cubicBezTo>
                      <a:pt x="736" y="217"/>
                      <a:pt x="764" y="189"/>
                      <a:pt x="764" y="161"/>
                    </a:cubicBezTo>
                    <a:cubicBezTo>
                      <a:pt x="764" y="132"/>
                      <a:pt x="764" y="104"/>
                      <a:pt x="708" y="104"/>
                    </a:cubicBezTo>
                    <a:lnTo>
                      <a:pt x="57" y="12"/>
                    </a:lnTo>
                    <a:cubicBezTo>
                      <a:pt x="48" y="4"/>
                      <a:pt x="40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48"/>
              <p:cNvSpPr/>
              <p:nvPr/>
            </p:nvSpPr>
            <p:spPr>
              <a:xfrm>
                <a:off x="4974875" y="3238875"/>
                <a:ext cx="11150" cy="14725"/>
              </a:xfrm>
              <a:custGeom>
                <a:rect b="b" l="l" r="r" t="t"/>
                <a:pathLst>
                  <a:path extrusionOk="0" h="589" w="446">
                    <a:moveTo>
                      <a:pt x="389" y="1"/>
                    </a:moveTo>
                    <a:cubicBezTo>
                      <a:pt x="354" y="1"/>
                      <a:pt x="326" y="1"/>
                      <a:pt x="326" y="29"/>
                    </a:cubicBezTo>
                    <a:cubicBezTo>
                      <a:pt x="241" y="291"/>
                      <a:pt x="92" y="440"/>
                      <a:pt x="36" y="468"/>
                    </a:cubicBezTo>
                    <a:cubicBezTo>
                      <a:pt x="0" y="503"/>
                      <a:pt x="0" y="531"/>
                      <a:pt x="36" y="560"/>
                    </a:cubicBezTo>
                    <a:cubicBezTo>
                      <a:pt x="36" y="588"/>
                      <a:pt x="64" y="588"/>
                      <a:pt x="64" y="588"/>
                    </a:cubicBezTo>
                    <a:lnTo>
                      <a:pt x="121" y="588"/>
                    </a:lnTo>
                    <a:cubicBezTo>
                      <a:pt x="177" y="531"/>
                      <a:pt x="354" y="355"/>
                      <a:pt x="446" y="57"/>
                    </a:cubicBezTo>
                    <a:cubicBezTo>
                      <a:pt x="446" y="29"/>
                      <a:pt x="418" y="1"/>
                      <a:pt x="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6" name="Google Shape;1686;p48"/>
            <p:cNvGrpSpPr/>
            <p:nvPr/>
          </p:nvGrpSpPr>
          <p:grpSpPr>
            <a:xfrm>
              <a:off x="3162807" y="1216951"/>
              <a:ext cx="1051808" cy="229363"/>
              <a:chOff x="4002795" y="1877329"/>
              <a:chExt cx="345546" cy="75352"/>
            </a:xfrm>
          </p:grpSpPr>
          <p:sp>
            <p:nvSpPr>
              <p:cNvPr id="1687" name="Google Shape;1687;p48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rect b="b" l="l" r="r" t="t"/>
                <a:pathLst>
                  <a:path extrusionOk="0" h="2180" w="9997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48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rect b="b" l="l" r="r" t="t"/>
                <a:pathLst>
                  <a:path extrusionOk="0" h="1005" w="624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48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rect b="b" l="l" r="r" t="t"/>
                <a:pathLst>
                  <a:path extrusionOk="0" h="1005" w="652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48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rect b="b" l="l" r="r" t="t"/>
                <a:pathLst>
                  <a:path extrusionOk="0" h="1668" w="56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8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rect b="b" l="l" r="r" t="t"/>
                <a:pathLst>
                  <a:path extrusionOk="0" h="1501" w="27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48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rect b="b" l="l" r="r" t="t"/>
                <a:pathLst>
                  <a:path extrusionOk="0" h="1668" w="567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3" name="Google Shape;1693;p48"/>
            <p:cNvGrpSpPr/>
            <p:nvPr/>
          </p:nvGrpSpPr>
          <p:grpSpPr>
            <a:xfrm>
              <a:off x="3389504" y="1231789"/>
              <a:ext cx="505357" cy="199693"/>
              <a:chOff x="300879" y="4170864"/>
              <a:chExt cx="505357" cy="199693"/>
            </a:xfrm>
          </p:grpSpPr>
          <p:sp>
            <p:nvSpPr>
              <p:cNvPr id="1694" name="Google Shape;1694;p48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rect b="b" l="l" r="r" t="t"/>
                <a:pathLst>
                  <a:path extrusionOk="0" h="1062" w="68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48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rect b="b" l="l" r="r" t="t"/>
                <a:pathLst>
                  <a:path extrusionOk="0" h="1062" w="68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48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rect b="b" l="l" r="r" t="t"/>
                <a:pathLst>
                  <a:path extrusionOk="0" h="1785" w="616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48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rect b="b" l="l" r="r" t="t"/>
                <a:pathLst>
                  <a:path extrusionOk="0" h="1593" w="298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48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rect b="b" l="l" r="r" t="t"/>
                <a:pathLst>
                  <a:path extrusionOk="0" h="1854" w="383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8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rect b="b" l="l" r="r" t="t"/>
                <a:pathLst>
                  <a:path extrusionOk="0" h="1785" w="617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8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rect b="b" l="l" r="r" t="t"/>
                <a:pathLst>
                  <a:path extrusionOk="0" h="1593" w="298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48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rect b="b" l="l" r="r" t="t"/>
                <a:pathLst>
                  <a:path extrusionOk="0" h="1854" w="39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02" name="Google Shape;1702;p48"/>
          <p:cNvGrpSpPr/>
          <p:nvPr/>
        </p:nvGrpSpPr>
        <p:grpSpPr>
          <a:xfrm>
            <a:off x="8567590" y="4153050"/>
            <a:ext cx="360758" cy="258297"/>
            <a:chOff x="4992850" y="4345375"/>
            <a:chExt cx="607336" cy="638400"/>
          </a:xfrm>
        </p:grpSpPr>
        <p:sp>
          <p:nvSpPr>
            <p:cNvPr id="1703" name="Google Shape;1703;p4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5" name="Google Shape;1705;p48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6" name="Google Shape;1706;p48"/>
          <p:cNvGrpSpPr/>
          <p:nvPr/>
        </p:nvGrpSpPr>
        <p:grpSpPr>
          <a:xfrm>
            <a:off x="5151797" y="479071"/>
            <a:ext cx="1511971" cy="626735"/>
            <a:chOff x="3889166" y="1636096"/>
            <a:chExt cx="633844" cy="262738"/>
          </a:xfrm>
        </p:grpSpPr>
        <p:sp>
          <p:nvSpPr>
            <p:cNvPr id="1707" name="Google Shape;1707;p48"/>
            <p:cNvSpPr/>
            <p:nvPr/>
          </p:nvSpPr>
          <p:spPr>
            <a:xfrm>
              <a:off x="3889166" y="1636096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8"/>
            <p:cNvSpPr/>
            <p:nvPr/>
          </p:nvSpPr>
          <p:spPr>
            <a:xfrm>
              <a:off x="3935114" y="1636096"/>
              <a:ext cx="52230" cy="78984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8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8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1" name="Google Shape;1711;p48"/>
          <p:cNvSpPr/>
          <p:nvPr/>
        </p:nvSpPr>
        <p:spPr>
          <a:xfrm>
            <a:off x="7116875" y="6312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5"/>
          <p:cNvSpPr txBox="1"/>
          <p:nvPr>
            <p:ph type="title"/>
          </p:nvPr>
        </p:nvSpPr>
        <p:spPr>
          <a:xfrm>
            <a:off x="713225" y="2113788"/>
            <a:ext cx="44445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Dataset</a:t>
            </a:r>
            <a:endParaRPr sz="4400"/>
          </a:p>
        </p:txBody>
      </p:sp>
      <p:sp>
        <p:nvSpPr>
          <p:cNvPr id="691" name="Google Shape;691;p35"/>
          <p:cNvSpPr txBox="1"/>
          <p:nvPr>
            <p:ph idx="2" type="title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2" name="Google Shape;692;p35"/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35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694" name="Google Shape;694;p3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35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35"/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698" name="Google Shape;698;p35"/>
            <p:cNvSpPr/>
            <p:nvPr/>
          </p:nvSpPr>
          <p:spPr>
            <a:xfrm>
              <a:off x="5222815" y="1012953"/>
              <a:ext cx="3453354" cy="3346964"/>
            </a:xfrm>
            <a:custGeom>
              <a:rect b="b" l="l" r="r" t="t"/>
              <a:pathLst>
                <a:path extrusionOk="0" h="33626" w="34694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9" name="Google Shape;699;p35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700" name="Google Shape;700;p35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rect b="b" l="l" r="r" t="t"/>
                <a:pathLst>
                  <a:path extrusionOk="0" h="3863" w="3807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rect b="b" l="l" r="r" t="t"/>
                <a:pathLst>
                  <a:path extrusionOk="0" h="2328" w="2448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2" name="Google Shape;702;p35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703" name="Google Shape;703;p35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rect b="b" l="l" r="r" t="t"/>
                <a:pathLst>
                  <a:path extrusionOk="0" h="4713" w="4635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5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rect b="b" l="l" r="r" t="t"/>
                <a:pathLst>
                  <a:path extrusionOk="0" h="2831" w="2979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5" name="Google Shape;705;p35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706" name="Google Shape;706;p35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rect b="b" l="l" r="r" t="t"/>
                <a:pathLst>
                  <a:path extrusionOk="0" h="5307" w="525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5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rect b="b" l="l" r="r" t="t"/>
                <a:pathLst>
                  <a:path extrusionOk="0" h="4113" w="4458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5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rect b="b" l="l" r="r" t="t"/>
                <a:pathLst>
                  <a:path extrusionOk="0" h="3333" w="3595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35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710" name="Google Shape;710;p35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rect b="b" l="l" r="r" t="t"/>
                <a:pathLst>
                  <a:path extrusionOk="0" h="9933" w="15063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rect b="b" l="l" r="r" t="t"/>
                <a:pathLst>
                  <a:path extrusionOk="0" h="242" w="3418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5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rect b="b" l="l" r="r" t="t"/>
                <a:pathLst>
                  <a:path extrusionOk="0" h="242" w="138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5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rect b="b" l="l" r="r" t="t"/>
                <a:pathLst>
                  <a:path extrusionOk="0" h="242" w="885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5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rect b="b" l="l" r="r" t="t"/>
                <a:pathLst>
                  <a:path extrusionOk="0" h="242" w="355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5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rect b="b" l="l" r="r" t="t"/>
                <a:pathLst>
                  <a:path extrusionOk="0" h="242" w="3652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5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rect b="b" l="l" r="r" t="t"/>
                <a:pathLst>
                  <a:path extrusionOk="0" h="270" w="3892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5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rect b="b" l="l" r="r" t="t"/>
                <a:pathLst>
                  <a:path extrusionOk="0" h="263" w="418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5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rect b="b" l="l" r="r" t="t"/>
                <a:pathLst>
                  <a:path extrusionOk="0" h="263" w="1946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5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rect b="b" l="l" r="r" t="t"/>
                <a:pathLst>
                  <a:path extrusionOk="0" h="263" w="1147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5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rect b="b" l="l" r="r" t="t"/>
                <a:pathLst>
                  <a:path extrusionOk="0" h="263" w="1593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5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rect b="b" l="l" r="r" t="t"/>
                <a:pathLst>
                  <a:path extrusionOk="0" h="263" w="138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5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rect b="b" l="l" r="r" t="t"/>
                <a:pathLst>
                  <a:path extrusionOk="0" h="263" w="885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5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rect b="b" l="l" r="r" t="t"/>
                <a:pathLst>
                  <a:path extrusionOk="0" h="263" w="355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5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rect b="b" l="l" r="r" t="t"/>
                <a:pathLst>
                  <a:path extrusionOk="0" h="263" w="3652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rect b="b" l="l" r="r" t="t"/>
                <a:pathLst>
                  <a:path extrusionOk="0" h="263" w="2244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rect b="b" l="l" r="r" t="t"/>
                <a:pathLst>
                  <a:path extrusionOk="0" h="263" w="3213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rect b="b" l="l" r="r" t="t"/>
                <a:pathLst>
                  <a:path extrusionOk="0" h="263" w="354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rect b="b" l="l" r="r" t="t"/>
                <a:pathLst>
                  <a:path extrusionOk="0" h="263" w="271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rect b="b" l="l" r="r" t="t"/>
                <a:pathLst>
                  <a:path extrusionOk="0" h="291" w="794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rect b="b" l="l" r="r" t="t"/>
                <a:pathLst>
                  <a:path extrusionOk="0" h="475" w="29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rect b="b" l="l" r="r" t="t"/>
                <a:pathLst>
                  <a:path extrusionOk="0" h="970" w="29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2" name="Google Shape;732;p35"/>
            <p:cNvSpPr/>
            <p:nvPr/>
          </p:nvSpPr>
          <p:spPr>
            <a:xfrm>
              <a:off x="5912220" y="3661765"/>
              <a:ext cx="710598" cy="111380"/>
            </a:xfrm>
            <a:custGeom>
              <a:rect b="b" l="l" r="r" t="t"/>
              <a:pathLst>
                <a:path extrusionOk="0" h="1119" w="7139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912220" y="3717405"/>
              <a:ext cx="710598" cy="422526"/>
            </a:xfrm>
            <a:custGeom>
              <a:rect b="b" l="l" r="r" t="t"/>
              <a:pathLst>
                <a:path extrusionOk="0" h="4245" w="7139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6056551" y="3773045"/>
              <a:ext cx="413479" cy="12044"/>
            </a:xfrm>
            <a:custGeom>
              <a:rect b="b" l="l" r="r" t="t"/>
              <a:pathLst>
                <a:path extrusionOk="0" h="121" w="4154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6056551" y="3834956"/>
              <a:ext cx="413479" cy="11347"/>
            </a:xfrm>
            <a:custGeom>
              <a:rect b="b" l="l" r="r" t="t"/>
              <a:pathLst>
                <a:path extrusionOk="0" h="114" w="4154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6056551" y="3893384"/>
              <a:ext cx="413479" cy="12143"/>
            </a:xfrm>
            <a:custGeom>
              <a:rect b="b" l="l" r="r" t="t"/>
              <a:pathLst>
                <a:path extrusionOk="0" h="122" w="4154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56551" y="3951811"/>
              <a:ext cx="413479" cy="12143"/>
            </a:xfrm>
            <a:custGeom>
              <a:rect b="b" l="l" r="r" t="t"/>
              <a:pathLst>
                <a:path extrusionOk="0" h="122" w="4154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5971346" y="3748560"/>
              <a:ext cx="52954" cy="62608"/>
            </a:xfrm>
            <a:custGeom>
              <a:rect b="b" l="l" r="r" t="t"/>
              <a:pathLst>
                <a:path extrusionOk="0" h="629" w="532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35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740" name="Google Shape;740;p35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rect b="b" l="l" r="r" t="t"/>
                <a:pathLst>
                  <a:path extrusionOk="0" h="3258" w="4514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5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rect b="b" l="l" r="r" t="t"/>
                <a:pathLst>
                  <a:path extrusionOk="0" h="2067" w="3333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5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rect b="b" l="l" r="r" t="t"/>
                <a:pathLst>
                  <a:path extrusionOk="0" h="2060" w="3361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5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rect b="b" l="l" r="r" t="t"/>
                <a:pathLst>
                  <a:path extrusionOk="0" h="1807" w="1918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5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rect b="b" l="l" r="r" t="t"/>
                <a:pathLst>
                  <a:path extrusionOk="0" h="1006" w="109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5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rect b="b" l="l" r="r" t="t"/>
                <a:pathLst>
                  <a:path extrusionOk="0" h="6995" w="9587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5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rect b="b" l="l" r="r" t="t"/>
                <a:pathLst>
                  <a:path extrusionOk="0" h="58" w="16123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5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rect b="b" l="l" r="r" t="t"/>
                <a:pathLst>
                  <a:path extrusionOk="0" h="57" w="18012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5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rect b="b" l="l" r="r" t="t"/>
                <a:pathLst>
                  <a:path extrusionOk="0" h="58" w="68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5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rect b="b" l="l" r="r" t="t"/>
                <a:pathLst>
                  <a:path extrusionOk="0" h="6859" w="5017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5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rect b="b" l="l" r="r" t="t"/>
                <a:pathLst>
                  <a:path extrusionOk="0" h="9587" w="9841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rect b="b" l="l" r="r" t="t"/>
                <a:pathLst>
                  <a:path extrusionOk="0" h="326" w="1769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rect b="b" l="l" r="r" t="t"/>
                <a:pathLst>
                  <a:path extrusionOk="0" h="412" w="2123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5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rect b="b" l="l" r="r" t="t"/>
                <a:pathLst>
                  <a:path extrusionOk="0" h="3128" w="206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5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rect b="b" l="l" r="r" t="t"/>
                <a:pathLst>
                  <a:path extrusionOk="0" h="2607" w="525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rect b="b" l="l" r="r" t="t"/>
                <a:pathLst>
                  <a:path extrusionOk="0" h="7274" w="17927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rect b="b" l="l" r="r" t="t"/>
                <a:pathLst>
                  <a:path extrusionOk="0" h="2364" w="4981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rect b="b" l="l" r="r" t="t"/>
                <a:pathLst>
                  <a:path extrusionOk="0" h="3727" w="4097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rect b="b" l="l" r="r" t="t"/>
                <a:pathLst>
                  <a:path extrusionOk="0" h="7317" w="6983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5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rect b="b" l="l" r="r" t="t"/>
                <a:pathLst>
                  <a:path extrusionOk="0" h="3594" w="3983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5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rect b="b" l="l" r="r" t="t"/>
                <a:pathLst>
                  <a:path extrusionOk="0" h="4374" w="6601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5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rect b="b" l="l" r="r" t="t"/>
                <a:pathLst>
                  <a:path extrusionOk="0" h="370" w="652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5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rect b="b" l="l" r="r" t="t"/>
                <a:pathLst>
                  <a:path extrusionOk="0" h="956" w="1018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5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rect b="b" l="l" r="r" t="t"/>
                <a:pathLst>
                  <a:path extrusionOk="0" h="288" w="411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rect b="b" l="l" r="r" t="t"/>
                <a:pathLst>
                  <a:path extrusionOk="0" h="3955" w="3071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rect b="b" l="l" r="r" t="t"/>
                <a:pathLst>
                  <a:path extrusionOk="0" h="354" w="716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rect b="b" l="l" r="r" t="t"/>
                <a:pathLst>
                  <a:path extrusionOk="0" h="3242" w="7253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rect b="b" l="l" r="r" t="t"/>
                <a:pathLst>
                  <a:path extrusionOk="0" h="652" w="857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rect b="b" l="l" r="r" t="t"/>
                <a:pathLst>
                  <a:path extrusionOk="0" h="503" w="532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rect b="b" l="l" r="r" t="t"/>
                <a:pathLst>
                  <a:path extrusionOk="0" h="2366" w="2965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5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rect b="b" l="l" r="r" t="t"/>
                <a:pathLst>
                  <a:path extrusionOk="0" h="664" w="235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5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rect b="b" l="l" r="r" t="t"/>
                <a:pathLst>
                  <a:path extrusionOk="0" h="150" w="206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rect b="b" l="l" r="r" t="t"/>
                <a:pathLst>
                  <a:path extrusionOk="0" h="234" w="242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rect b="b" l="l" r="r" t="t"/>
                <a:pathLst>
                  <a:path extrusionOk="0" h="994" w="109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5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rect b="b" l="l" r="r" t="t"/>
                <a:pathLst>
                  <a:path extrusionOk="0" h="904" w="1126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5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rect b="b" l="l" r="r" t="t"/>
                <a:pathLst>
                  <a:path extrusionOk="0" h="532" w="1062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5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rect b="b" l="l" r="r" t="t"/>
                <a:pathLst>
                  <a:path extrusionOk="0" h="1444" w="942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5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rect b="b" l="l" r="r" t="t"/>
                <a:pathLst>
                  <a:path extrusionOk="0" h="1452" w="829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5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rect b="b" l="l" r="r" t="t"/>
                <a:pathLst>
                  <a:path extrusionOk="0" h="737" w="439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5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rect b="b" l="l" r="r" t="t"/>
                <a:pathLst>
                  <a:path extrusionOk="0" h="213" w="263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rect b="b" l="l" r="r" t="t"/>
                <a:pathLst>
                  <a:path extrusionOk="0" h="177" w="178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rect b="b" l="l" r="r" t="t"/>
                <a:pathLst>
                  <a:path extrusionOk="0" h="247" w="588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5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rect b="b" l="l" r="r" t="t"/>
                <a:pathLst>
                  <a:path extrusionOk="0" h="708" w="298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5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rect b="b" l="l" r="r" t="t"/>
                <a:pathLst>
                  <a:path extrusionOk="0" h="263" w="114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rect b="b" l="l" r="r" t="t"/>
                <a:pathLst>
                  <a:path extrusionOk="0" h="651" w="86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rect b="b" l="l" r="r" t="t"/>
                <a:pathLst>
                  <a:path extrusionOk="0" h="1974" w="645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rect b="b" l="l" r="r" t="t"/>
                <a:pathLst>
                  <a:path extrusionOk="0" h="298" w="468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7" name="Google Shape;787;p35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788" name="Google Shape;788;p35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rect b="b" l="l" r="r" t="t"/>
                <a:pathLst>
                  <a:path extrusionOk="0" h="2718" w="977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rect b="b" l="l" r="r" t="t"/>
                <a:pathLst>
                  <a:path extrusionOk="0" h="2718" w="97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rect b="b" l="l" r="r" t="t"/>
                <a:pathLst>
                  <a:path extrusionOk="0" h="663" w="355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rect b="b" l="l" r="r" t="t"/>
                <a:pathLst>
                  <a:path extrusionOk="0" h="1331" w="1479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rect b="b" l="l" r="r" t="t"/>
                <a:pathLst>
                  <a:path extrusionOk="0" h="3361" w="651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rect b="b" l="l" r="r" t="t"/>
                <a:pathLst>
                  <a:path extrusionOk="0" h="942" w="2979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rect b="b" l="l" r="r" t="t"/>
                <a:pathLst>
                  <a:path extrusionOk="0" h="942" w="1387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rect b="b" l="l" r="r" t="t"/>
                <a:pathLst>
                  <a:path extrusionOk="0" h="121" w="218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rect b="b" l="l" r="r" t="t"/>
                <a:pathLst>
                  <a:path extrusionOk="0" h="942" w="121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rect b="b" l="l" r="r" t="t"/>
                <a:pathLst>
                  <a:path extrusionOk="0" h="793" w="1006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rect b="b" l="l" r="r" t="t"/>
                <a:pathLst>
                  <a:path extrusionOk="0" h="2746" w="977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rect b="b" l="l" r="r" t="t"/>
                <a:pathLst>
                  <a:path extrusionOk="0" h="2746" w="97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rect b="b" l="l" r="r" t="t"/>
                <a:pathLst>
                  <a:path extrusionOk="0" h="1360" w="1472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rect b="b" l="l" r="r" t="t"/>
                <a:pathLst>
                  <a:path extrusionOk="0" h="3362" w="681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rect b="b" l="l" r="r" t="t"/>
                <a:pathLst>
                  <a:path extrusionOk="0" h="3362" w="652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rect b="b" l="l" r="r" t="t"/>
                <a:pathLst>
                  <a:path extrusionOk="0" h="942" w="1416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rect b="b" l="l" r="r" t="t"/>
                <a:pathLst>
                  <a:path extrusionOk="0" h="942" w="1416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rect b="b" l="l" r="r" t="t"/>
                <a:pathLst>
                  <a:path extrusionOk="0" h="970" w="1444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rect b="b" l="l" r="r" t="t"/>
                <a:pathLst>
                  <a:path extrusionOk="0" h="970" w="1451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rect b="b" l="l" r="r" t="t"/>
                <a:pathLst>
                  <a:path extrusionOk="0" h="122" w="914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rect b="b" l="l" r="r" t="t"/>
                <a:pathLst>
                  <a:path extrusionOk="0" h="122" w="948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rect b="b" l="l" r="r" t="t"/>
                <a:pathLst>
                  <a:path extrusionOk="0" h="914" w="114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rect b="b" l="l" r="r" t="t"/>
                <a:pathLst>
                  <a:path extrusionOk="0" h="1360" w="148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rect b="b" l="l" r="r" t="t"/>
                <a:pathLst>
                  <a:path extrusionOk="0" h="914" w="122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rect b="b" l="l" r="r" t="t"/>
                <a:pathLst>
                  <a:path extrusionOk="0" h="1811" w="1445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rect b="b" l="l" r="r" t="t"/>
                <a:pathLst>
                  <a:path extrusionOk="0" h="121" w="1062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rect b="b" l="l" r="r" t="t"/>
                <a:pathLst>
                  <a:path extrusionOk="0" h="121" w="1063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rect b="b" l="l" r="r" t="t"/>
                <a:pathLst>
                  <a:path extrusionOk="0" h="1720" w="1239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rect b="b" l="l" r="r" t="t"/>
                <a:pathLst>
                  <a:path extrusionOk="0" h="1445" w="913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rect b="b" l="l" r="r" t="t"/>
                <a:pathLst>
                  <a:path extrusionOk="0" h="394" w="56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rect b="b" l="l" r="r" t="t"/>
                <a:pathLst>
                  <a:path extrusionOk="0" h="1062" w="189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rect b="b" l="l" r="r" t="t"/>
                <a:pathLst>
                  <a:path extrusionOk="0" h="121" w="1416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6" name="Google Shape;82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3" name="Google Shape;833;p36"/>
          <p:cNvGrpSpPr/>
          <p:nvPr/>
        </p:nvGrpSpPr>
        <p:grpSpPr>
          <a:xfrm>
            <a:off x="797555" y="4588155"/>
            <a:ext cx="1184014" cy="258193"/>
            <a:chOff x="3734768" y="858742"/>
            <a:chExt cx="1184014" cy="258193"/>
          </a:xfrm>
        </p:grpSpPr>
        <p:grpSp>
          <p:nvGrpSpPr>
            <p:cNvPr id="834" name="Google Shape;834;p36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835" name="Google Shape;835;p36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rect b="b" l="l" r="r" t="t"/>
                <a:pathLst>
                  <a:path extrusionOk="0" h="2180" w="9997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rect b="b" l="l" r="r" t="t"/>
                <a:pathLst>
                  <a:path extrusionOk="0" h="1005" w="624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rect b="b" l="l" r="r" t="t"/>
                <a:pathLst>
                  <a:path extrusionOk="0" h="1005" w="652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rect b="b" l="l" r="r" t="t"/>
                <a:pathLst>
                  <a:path extrusionOk="0" h="1668" w="56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rect b="b" l="l" r="r" t="t"/>
                <a:pathLst>
                  <a:path extrusionOk="0" h="1501" w="27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rect b="b" l="l" r="r" t="t"/>
                <a:pathLst>
                  <a:path extrusionOk="0" h="1668" w="567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1" name="Google Shape;841;p36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842" name="Google Shape;842;p36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rect b="b" l="l" r="r" t="t"/>
                <a:pathLst>
                  <a:path extrusionOk="0" h="1062" w="68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rect b="b" l="l" r="r" t="t"/>
                <a:pathLst>
                  <a:path extrusionOk="0" h="1062" w="68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rect b="b" l="l" r="r" t="t"/>
                <a:pathLst>
                  <a:path extrusionOk="0" h="1785" w="616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rect b="b" l="l" r="r" t="t"/>
                <a:pathLst>
                  <a:path extrusionOk="0" h="1593" w="298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rect b="b" l="l" r="r" t="t"/>
                <a:pathLst>
                  <a:path extrusionOk="0" h="1854" w="383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rect b="b" l="l" r="r" t="t"/>
                <a:pathLst>
                  <a:path extrusionOk="0" h="1785" w="617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rect b="b" l="l" r="r" t="t"/>
                <a:pathLst>
                  <a:path extrusionOk="0" h="1593" w="298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rect b="b" l="l" r="r" t="t"/>
                <a:pathLst>
                  <a:path extrusionOk="0" h="1854" w="39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0" name="Google Shape;85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1" name="Google Shape;8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887" y="1017737"/>
            <a:ext cx="3364228" cy="33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36"/>
          <p:cNvSpPr txBox="1"/>
          <p:nvPr/>
        </p:nvSpPr>
        <p:spPr>
          <a:xfrm>
            <a:off x="857825" y="1017825"/>
            <a:ext cx="18990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Collected From Kaggle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1956 Rows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Contains Comments From Music Videos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7"/>
          <p:cNvSpPr txBox="1"/>
          <p:nvPr>
            <p:ph type="title"/>
          </p:nvPr>
        </p:nvSpPr>
        <p:spPr>
          <a:xfrm>
            <a:off x="713225" y="2113788"/>
            <a:ext cx="44445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Visualization</a:t>
            </a:r>
            <a:endParaRPr sz="4400"/>
          </a:p>
        </p:txBody>
      </p:sp>
      <p:sp>
        <p:nvSpPr>
          <p:cNvPr id="858" name="Google Shape;858;p37"/>
          <p:cNvSpPr txBox="1"/>
          <p:nvPr>
            <p:ph idx="2" type="title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859" name="Google Shape;859;p37"/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0" name="Google Shape;860;p37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861" name="Google Shape;861;p37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37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4" name="Google Shape;864;p37"/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865" name="Google Shape;865;p37"/>
            <p:cNvSpPr/>
            <p:nvPr/>
          </p:nvSpPr>
          <p:spPr>
            <a:xfrm>
              <a:off x="5222815" y="1012953"/>
              <a:ext cx="3453354" cy="3346964"/>
            </a:xfrm>
            <a:custGeom>
              <a:rect b="b" l="l" r="r" t="t"/>
              <a:pathLst>
                <a:path extrusionOk="0" h="33626" w="34694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6" name="Google Shape;866;p37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867" name="Google Shape;867;p37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rect b="b" l="l" r="r" t="t"/>
                <a:pathLst>
                  <a:path extrusionOk="0" h="3863" w="3807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7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rect b="b" l="l" r="r" t="t"/>
                <a:pathLst>
                  <a:path extrusionOk="0" h="2328" w="2448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9" name="Google Shape;869;p37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870" name="Google Shape;870;p37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rect b="b" l="l" r="r" t="t"/>
                <a:pathLst>
                  <a:path extrusionOk="0" h="4713" w="4635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7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rect b="b" l="l" r="r" t="t"/>
                <a:pathLst>
                  <a:path extrusionOk="0" h="2831" w="2979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2" name="Google Shape;872;p37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873" name="Google Shape;873;p37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rect b="b" l="l" r="r" t="t"/>
                <a:pathLst>
                  <a:path extrusionOk="0" h="5307" w="525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7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rect b="b" l="l" r="r" t="t"/>
                <a:pathLst>
                  <a:path extrusionOk="0" h="4113" w="4458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7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rect b="b" l="l" r="r" t="t"/>
                <a:pathLst>
                  <a:path extrusionOk="0" h="3333" w="3595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37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877" name="Google Shape;877;p37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rect b="b" l="l" r="r" t="t"/>
                <a:pathLst>
                  <a:path extrusionOk="0" h="9933" w="15063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7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rect b="b" l="l" r="r" t="t"/>
                <a:pathLst>
                  <a:path extrusionOk="0" h="242" w="3418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7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rect b="b" l="l" r="r" t="t"/>
                <a:pathLst>
                  <a:path extrusionOk="0" h="242" w="138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7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rect b="b" l="l" r="r" t="t"/>
                <a:pathLst>
                  <a:path extrusionOk="0" h="242" w="885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7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rect b="b" l="l" r="r" t="t"/>
                <a:pathLst>
                  <a:path extrusionOk="0" h="242" w="355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rect b="b" l="l" r="r" t="t"/>
                <a:pathLst>
                  <a:path extrusionOk="0" h="242" w="3652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rect b="b" l="l" r="r" t="t"/>
                <a:pathLst>
                  <a:path extrusionOk="0" h="270" w="3892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rect b="b" l="l" r="r" t="t"/>
                <a:pathLst>
                  <a:path extrusionOk="0" h="263" w="418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rect b="b" l="l" r="r" t="t"/>
                <a:pathLst>
                  <a:path extrusionOk="0" h="263" w="1946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rect b="b" l="l" r="r" t="t"/>
                <a:pathLst>
                  <a:path extrusionOk="0" h="263" w="1147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rect b="b" l="l" r="r" t="t"/>
                <a:pathLst>
                  <a:path extrusionOk="0" h="263" w="1593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rect b="b" l="l" r="r" t="t"/>
                <a:pathLst>
                  <a:path extrusionOk="0" h="263" w="138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rect b="b" l="l" r="r" t="t"/>
                <a:pathLst>
                  <a:path extrusionOk="0" h="263" w="885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rect b="b" l="l" r="r" t="t"/>
                <a:pathLst>
                  <a:path extrusionOk="0" h="263" w="355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rect b="b" l="l" r="r" t="t"/>
                <a:pathLst>
                  <a:path extrusionOk="0" h="263" w="3652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rect b="b" l="l" r="r" t="t"/>
                <a:pathLst>
                  <a:path extrusionOk="0" h="263" w="2244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rect b="b" l="l" r="r" t="t"/>
                <a:pathLst>
                  <a:path extrusionOk="0" h="263" w="3213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rect b="b" l="l" r="r" t="t"/>
                <a:pathLst>
                  <a:path extrusionOk="0" h="263" w="354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rect b="b" l="l" r="r" t="t"/>
                <a:pathLst>
                  <a:path extrusionOk="0" h="263" w="271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7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rect b="b" l="l" r="r" t="t"/>
                <a:pathLst>
                  <a:path extrusionOk="0" h="291" w="794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rect b="b" l="l" r="r" t="t"/>
                <a:pathLst>
                  <a:path extrusionOk="0" h="475" w="29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7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rect b="b" l="l" r="r" t="t"/>
                <a:pathLst>
                  <a:path extrusionOk="0" h="970" w="29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9" name="Google Shape;899;p37"/>
            <p:cNvSpPr/>
            <p:nvPr/>
          </p:nvSpPr>
          <p:spPr>
            <a:xfrm>
              <a:off x="5912220" y="3661765"/>
              <a:ext cx="710598" cy="111380"/>
            </a:xfrm>
            <a:custGeom>
              <a:rect b="b" l="l" r="r" t="t"/>
              <a:pathLst>
                <a:path extrusionOk="0" h="1119" w="7139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5912220" y="3717405"/>
              <a:ext cx="710598" cy="422526"/>
            </a:xfrm>
            <a:custGeom>
              <a:rect b="b" l="l" r="r" t="t"/>
              <a:pathLst>
                <a:path extrusionOk="0" h="4245" w="7139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6056551" y="3773045"/>
              <a:ext cx="413479" cy="12044"/>
            </a:xfrm>
            <a:custGeom>
              <a:rect b="b" l="l" r="r" t="t"/>
              <a:pathLst>
                <a:path extrusionOk="0" h="121" w="4154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6056551" y="3834956"/>
              <a:ext cx="413479" cy="11347"/>
            </a:xfrm>
            <a:custGeom>
              <a:rect b="b" l="l" r="r" t="t"/>
              <a:pathLst>
                <a:path extrusionOk="0" h="114" w="4154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056551" y="3893384"/>
              <a:ext cx="413479" cy="12143"/>
            </a:xfrm>
            <a:custGeom>
              <a:rect b="b" l="l" r="r" t="t"/>
              <a:pathLst>
                <a:path extrusionOk="0" h="122" w="4154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056551" y="3951811"/>
              <a:ext cx="413479" cy="12143"/>
            </a:xfrm>
            <a:custGeom>
              <a:rect b="b" l="l" r="r" t="t"/>
              <a:pathLst>
                <a:path extrusionOk="0" h="122" w="4154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5971346" y="3748560"/>
              <a:ext cx="52954" cy="62608"/>
            </a:xfrm>
            <a:custGeom>
              <a:rect b="b" l="l" r="r" t="t"/>
              <a:pathLst>
                <a:path extrusionOk="0" h="629" w="532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6" name="Google Shape;906;p37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07" name="Google Shape;907;p37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rect b="b" l="l" r="r" t="t"/>
                <a:pathLst>
                  <a:path extrusionOk="0" h="3258" w="4514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7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rect b="b" l="l" r="r" t="t"/>
                <a:pathLst>
                  <a:path extrusionOk="0" h="2067" w="3333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7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rect b="b" l="l" r="r" t="t"/>
                <a:pathLst>
                  <a:path extrusionOk="0" h="2060" w="3361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rect b="b" l="l" r="r" t="t"/>
                <a:pathLst>
                  <a:path extrusionOk="0" h="1807" w="1918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rect b="b" l="l" r="r" t="t"/>
                <a:pathLst>
                  <a:path extrusionOk="0" h="1006" w="109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rect b="b" l="l" r="r" t="t"/>
                <a:pathLst>
                  <a:path extrusionOk="0" h="6995" w="9587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7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rect b="b" l="l" r="r" t="t"/>
                <a:pathLst>
                  <a:path extrusionOk="0" h="58" w="16123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7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rect b="b" l="l" r="r" t="t"/>
                <a:pathLst>
                  <a:path extrusionOk="0" h="57" w="18012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rect b="b" l="l" r="r" t="t"/>
                <a:pathLst>
                  <a:path extrusionOk="0" h="58" w="68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rect b="b" l="l" r="r" t="t"/>
                <a:pathLst>
                  <a:path extrusionOk="0" h="6859" w="5017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7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rect b="b" l="l" r="r" t="t"/>
                <a:pathLst>
                  <a:path extrusionOk="0" h="9587" w="9841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rect b="b" l="l" r="r" t="t"/>
                <a:pathLst>
                  <a:path extrusionOk="0" h="326" w="1769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rect b="b" l="l" r="r" t="t"/>
                <a:pathLst>
                  <a:path extrusionOk="0" h="412" w="2123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rect b="b" l="l" r="r" t="t"/>
                <a:pathLst>
                  <a:path extrusionOk="0" h="3128" w="206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rect b="b" l="l" r="r" t="t"/>
                <a:pathLst>
                  <a:path extrusionOk="0" h="2607" w="525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rect b="b" l="l" r="r" t="t"/>
                <a:pathLst>
                  <a:path extrusionOk="0" h="7274" w="17927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rect b="b" l="l" r="r" t="t"/>
                <a:pathLst>
                  <a:path extrusionOk="0" h="2364" w="4981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rect b="b" l="l" r="r" t="t"/>
                <a:pathLst>
                  <a:path extrusionOk="0" h="3727" w="4097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rect b="b" l="l" r="r" t="t"/>
                <a:pathLst>
                  <a:path extrusionOk="0" h="7317" w="6983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rect b="b" l="l" r="r" t="t"/>
                <a:pathLst>
                  <a:path extrusionOk="0" h="3594" w="3983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rect b="b" l="l" r="r" t="t"/>
                <a:pathLst>
                  <a:path extrusionOk="0" h="4374" w="6601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rect b="b" l="l" r="r" t="t"/>
                <a:pathLst>
                  <a:path extrusionOk="0" h="370" w="652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rect b="b" l="l" r="r" t="t"/>
                <a:pathLst>
                  <a:path extrusionOk="0" h="956" w="1018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rect b="b" l="l" r="r" t="t"/>
                <a:pathLst>
                  <a:path extrusionOk="0" h="288" w="411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rect b="b" l="l" r="r" t="t"/>
                <a:pathLst>
                  <a:path extrusionOk="0" h="3955" w="3071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rect b="b" l="l" r="r" t="t"/>
                <a:pathLst>
                  <a:path extrusionOk="0" h="354" w="716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rect b="b" l="l" r="r" t="t"/>
                <a:pathLst>
                  <a:path extrusionOk="0" h="3242" w="7253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rect b="b" l="l" r="r" t="t"/>
                <a:pathLst>
                  <a:path extrusionOk="0" h="652" w="857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rect b="b" l="l" r="r" t="t"/>
                <a:pathLst>
                  <a:path extrusionOk="0" h="503" w="532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rect b="b" l="l" r="r" t="t"/>
                <a:pathLst>
                  <a:path extrusionOk="0" h="2366" w="2965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rect b="b" l="l" r="r" t="t"/>
                <a:pathLst>
                  <a:path extrusionOk="0" h="664" w="235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rect b="b" l="l" r="r" t="t"/>
                <a:pathLst>
                  <a:path extrusionOk="0" h="150" w="206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rect b="b" l="l" r="r" t="t"/>
                <a:pathLst>
                  <a:path extrusionOk="0" h="234" w="242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rect b="b" l="l" r="r" t="t"/>
                <a:pathLst>
                  <a:path extrusionOk="0" h="994" w="109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rect b="b" l="l" r="r" t="t"/>
                <a:pathLst>
                  <a:path extrusionOk="0" h="904" w="1126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rect b="b" l="l" r="r" t="t"/>
                <a:pathLst>
                  <a:path extrusionOk="0" h="532" w="1062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rect b="b" l="l" r="r" t="t"/>
                <a:pathLst>
                  <a:path extrusionOk="0" h="1444" w="942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rect b="b" l="l" r="r" t="t"/>
                <a:pathLst>
                  <a:path extrusionOk="0" h="1452" w="829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rect b="b" l="l" r="r" t="t"/>
                <a:pathLst>
                  <a:path extrusionOk="0" h="737" w="439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rect b="b" l="l" r="r" t="t"/>
                <a:pathLst>
                  <a:path extrusionOk="0" h="213" w="263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rect b="b" l="l" r="r" t="t"/>
                <a:pathLst>
                  <a:path extrusionOk="0" h="177" w="178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rect b="b" l="l" r="r" t="t"/>
                <a:pathLst>
                  <a:path extrusionOk="0" h="247" w="588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rect b="b" l="l" r="r" t="t"/>
                <a:pathLst>
                  <a:path extrusionOk="0" h="708" w="298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rect b="b" l="l" r="r" t="t"/>
                <a:pathLst>
                  <a:path extrusionOk="0" h="263" w="114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rect b="b" l="l" r="r" t="t"/>
                <a:pathLst>
                  <a:path extrusionOk="0" h="651" w="86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rect b="b" l="l" r="r" t="t"/>
                <a:pathLst>
                  <a:path extrusionOk="0" h="1974" w="645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rect b="b" l="l" r="r" t="t"/>
                <a:pathLst>
                  <a:path extrusionOk="0" h="298" w="468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4" name="Google Shape;954;p37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955" name="Google Shape;955;p37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rect b="b" l="l" r="r" t="t"/>
                <a:pathLst>
                  <a:path extrusionOk="0" h="2718" w="977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rect b="b" l="l" r="r" t="t"/>
                <a:pathLst>
                  <a:path extrusionOk="0" h="2718" w="97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rect b="b" l="l" r="r" t="t"/>
                <a:pathLst>
                  <a:path extrusionOk="0" h="663" w="355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rect b="b" l="l" r="r" t="t"/>
                <a:pathLst>
                  <a:path extrusionOk="0" h="1331" w="1479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rect b="b" l="l" r="r" t="t"/>
                <a:pathLst>
                  <a:path extrusionOk="0" h="3361" w="651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rect b="b" l="l" r="r" t="t"/>
                <a:pathLst>
                  <a:path extrusionOk="0" h="942" w="2979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rect b="b" l="l" r="r" t="t"/>
                <a:pathLst>
                  <a:path extrusionOk="0" h="942" w="1387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rect b="b" l="l" r="r" t="t"/>
                <a:pathLst>
                  <a:path extrusionOk="0" h="121" w="218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rect b="b" l="l" r="r" t="t"/>
                <a:pathLst>
                  <a:path extrusionOk="0" h="942" w="121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rect b="b" l="l" r="r" t="t"/>
                <a:pathLst>
                  <a:path extrusionOk="0" h="793" w="1006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rect b="b" l="l" r="r" t="t"/>
                <a:pathLst>
                  <a:path extrusionOk="0" h="2746" w="977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rect b="b" l="l" r="r" t="t"/>
                <a:pathLst>
                  <a:path extrusionOk="0" h="2746" w="97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rect b="b" l="l" r="r" t="t"/>
                <a:pathLst>
                  <a:path extrusionOk="0" h="1360" w="1472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rect b="b" l="l" r="r" t="t"/>
                <a:pathLst>
                  <a:path extrusionOk="0" h="3362" w="681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rect b="b" l="l" r="r" t="t"/>
                <a:pathLst>
                  <a:path extrusionOk="0" h="3362" w="652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rect b="b" l="l" r="r" t="t"/>
                <a:pathLst>
                  <a:path extrusionOk="0" h="942" w="1416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rect b="b" l="l" r="r" t="t"/>
                <a:pathLst>
                  <a:path extrusionOk="0" h="942" w="1416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rect b="b" l="l" r="r" t="t"/>
                <a:pathLst>
                  <a:path extrusionOk="0" h="970" w="1444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rect b="b" l="l" r="r" t="t"/>
                <a:pathLst>
                  <a:path extrusionOk="0" h="970" w="1451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rect b="b" l="l" r="r" t="t"/>
                <a:pathLst>
                  <a:path extrusionOk="0" h="122" w="914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rect b="b" l="l" r="r" t="t"/>
                <a:pathLst>
                  <a:path extrusionOk="0" h="122" w="948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rect b="b" l="l" r="r" t="t"/>
                <a:pathLst>
                  <a:path extrusionOk="0" h="914" w="114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rect b="b" l="l" r="r" t="t"/>
                <a:pathLst>
                  <a:path extrusionOk="0" h="1360" w="148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rect b="b" l="l" r="r" t="t"/>
                <a:pathLst>
                  <a:path extrusionOk="0" h="914" w="122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rect b="b" l="l" r="r" t="t"/>
                <a:pathLst>
                  <a:path extrusionOk="0" h="1811" w="1445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rect b="b" l="l" r="r" t="t"/>
                <a:pathLst>
                  <a:path extrusionOk="0" h="121" w="1062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rect b="b" l="l" r="r" t="t"/>
                <a:pathLst>
                  <a:path extrusionOk="0" h="121" w="1063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rect b="b" l="l" r="r" t="t"/>
                <a:pathLst>
                  <a:path extrusionOk="0" h="1720" w="1239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rect b="b" l="l" r="r" t="t"/>
                <a:pathLst>
                  <a:path extrusionOk="0" h="1445" w="913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rect b="b" l="l" r="r" t="t"/>
                <a:pathLst>
                  <a:path extrusionOk="0" h="394" w="56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rect b="b" l="l" r="r" t="t"/>
                <a:pathLst>
                  <a:path extrusionOk="0" h="1062" w="189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rect b="b" l="l" r="r" t="t"/>
                <a:pathLst>
                  <a:path extrusionOk="0" h="121" w="1416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3" name="Google Shape;99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Visualization</a:t>
            </a:r>
            <a:endParaRPr/>
          </a:p>
        </p:txBody>
      </p:sp>
      <p:grpSp>
        <p:nvGrpSpPr>
          <p:cNvPr id="999" name="Google Shape;999;p38"/>
          <p:cNvGrpSpPr/>
          <p:nvPr/>
        </p:nvGrpSpPr>
        <p:grpSpPr>
          <a:xfrm>
            <a:off x="797555" y="4588155"/>
            <a:ext cx="1184014" cy="258193"/>
            <a:chOff x="3734768" y="858742"/>
            <a:chExt cx="1184014" cy="258193"/>
          </a:xfrm>
        </p:grpSpPr>
        <p:grpSp>
          <p:nvGrpSpPr>
            <p:cNvPr id="1000" name="Google Shape;1000;p38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01" name="Google Shape;1001;p38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rect b="b" l="l" r="r" t="t"/>
                <a:pathLst>
                  <a:path extrusionOk="0" h="2180" w="9997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8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rect b="b" l="l" r="r" t="t"/>
                <a:pathLst>
                  <a:path extrusionOk="0" h="1005" w="624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8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rect b="b" l="l" r="r" t="t"/>
                <a:pathLst>
                  <a:path extrusionOk="0" h="1005" w="652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rect b="b" l="l" r="r" t="t"/>
                <a:pathLst>
                  <a:path extrusionOk="0" h="1668" w="56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rect b="b" l="l" r="r" t="t"/>
                <a:pathLst>
                  <a:path extrusionOk="0" h="1501" w="27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rect b="b" l="l" r="r" t="t"/>
                <a:pathLst>
                  <a:path extrusionOk="0" h="1668" w="567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38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08" name="Google Shape;1008;p38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rect b="b" l="l" r="r" t="t"/>
                <a:pathLst>
                  <a:path extrusionOk="0" h="1062" w="68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rect b="b" l="l" r="r" t="t"/>
                <a:pathLst>
                  <a:path extrusionOk="0" h="1062" w="68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rect b="b" l="l" r="r" t="t"/>
                <a:pathLst>
                  <a:path extrusionOk="0" h="1785" w="616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rect b="b" l="l" r="r" t="t"/>
                <a:pathLst>
                  <a:path extrusionOk="0" h="1593" w="298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rect b="b" l="l" r="r" t="t"/>
                <a:pathLst>
                  <a:path extrusionOk="0" h="1854" w="383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rect b="b" l="l" r="r" t="t"/>
                <a:pathLst>
                  <a:path extrusionOk="0" h="1785" w="617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rect b="b" l="l" r="r" t="t"/>
                <a:pathLst>
                  <a:path extrusionOk="0" h="1593" w="298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rect b="b" l="l" r="r" t="t"/>
                <a:pathLst>
                  <a:path extrusionOk="0" h="1854" w="39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6" name="Google Shape;101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7" name="Google Shape;10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816" y="1138885"/>
            <a:ext cx="4283352" cy="3328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Visualization</a:t>
            </a:r>
            <a:endParaRPr/>
          </a:p>
        </p:txBody>
      </p:sp>
      <p:grpSp>
        <p:nvGrpSpPr>
          <p:cNvPr id="1023" name="Google Shape;1023;p39"/>
          <p:cNvGrpSpPr/>
          <p:nvPr/>
        </p:nvGrpSpPr>
        <p:grpSpPr>
          <a:xfrm>
            <a:off x="797555" y="4588155"/>
            <a:ext cx="1184014" cy="258193"/>
            <a:chOff x="3734768" y="858742"/>
            <a:chExt cx="1184014" cy="258193"/>
          </a:xfrm>
        </p:grpSpPr>
        <p:grpSp>
          <p:nvGrpSpPr>
            <p:cNvPr id="1024" name="Google Shape;1024;p39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25" name="Google Shape;1025;p39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rect b="b" l="l" r="r" t="t"/>
                <a:pathLst>
                  <a:path extrusionOk="0" h="2180" w="9997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rect b="b" l="l" r="r" t="t"/>
                <a:pathLst>
                  <a:path extrusionOk="0" h="1005" w="624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rect b="b" l="l" r="r" t="t"/>
                <a:pathLst>
                  <a:path extrusionOk="0" h="1005" w="652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rect b="b" l="l" r="r" t="t"/>
                <a:pathLst>
                  <a:path extrusionOk="0" h="1668" w="56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rect b="b" l="l" r="r" t="t"/>
                <a:pathLst>
                  <a:path extrusionOk="0" h="1501" w="27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rect b="b" l="l" r="r" t="t"/>
                <a:pathLst>
                  <a:path extrusionOk="0" h="1668" w="567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1" name="Google Shape;1031;p39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32" name="Google Shape;1032;p39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rect b="b" l="l" r="r" t="t"/>
                <a:pathLst>
                  <a:path extrusionOk="0" h="1062" w="68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rect b="b" l="l" r="r" t="t"/>
                <a:pathLst>
                  <a:path extrusionOk="0" h="1062" w="68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9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rect b="b" l="l" r="r" t="t"/>
                <a:pathLst>
                  <a:path extrusionOk="0" h="1785" w="616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9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rect b="b" l="l" r="r" t="t"/>
                <a:pathLst>
                  <a:path extrusionOk="0" h="1593" w="298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rect b="b" l="l" r="r" t="t"/>
                <a:pathLst>
                  <a:path extrusionOk="0" h="1854" w="383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rect b="b" l="l" r="r" t="t"/>
                <a:pathLst>
                  <a:path extrusionOk="0" h="1785" w="617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rect b="b" l="l" r="r" t="t"/>
                <a:pathLst>
                  <a:path extrusionOk="0" h="1593" w="298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rect b="b" l="l" r="r" t="t"/>
                <a:pathLst>
                  <a:path extrusionOk="0" h="1854" w="39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0" name="Google Shape;104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1" name="Google Shape;10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819" y="1359930"/>
            <a:ext cx="5341490" cy="2886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0"/>
          <p:cNvSpPr txBox="1"/>
          <p:nvPr>
            <p:ph type="title"/>
          </p:nvPr>
        </p:nvSpPr>
        <p:spPr>
          <a:xfrm>
            <a:off x="713225" y="2113800"/>
            <a:ext cx="52080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</a:t>
            </a:r>
            <a:r>
              <a:rPr lang="en" sz="3500"/>
              <a:t>Preprocessing</a:t>
            </a:r>
            <a:endParaRPr sz="3500"/>
          </a:p>
        </p:txBody>
      </p:sp>
      <p:sp>
        <p:nvSpPr>
          <p:cNvPr id="1047" name="Google Shape;1047;p40"/>
          <p:cNvSpPr txBox="1"/>
          <p:nvPr>
            <p:ph idx="2" type="title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48" name="Google Shape;1048;p40"/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9" name="Google Shape;1049;p40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1050" name="Google Shape;1050;p40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2" name="Google Shape;1052;p40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3" name="Google Shape;1053;p40"/>
          <p:cNvGrpSpPr/>
          <p:nvPr/>
        </p:nvGrpSpPr>
        <p:grpSpPr>
          <a:xfrm>
            <a:off x="5446308" y="1087072"/>
            <a:ext cx="3381870" cy="3516739"/>
            <a:chOff x="5222815" y="1012953"/>
            <a:chExt cx="3453354" cy="3591074"/>
          </a:xfrm>
        </p:grpSpPr>
        <p:sp>
          <p:nvSpPr>
            <p:cNvPr id="1054" name="Google Shape;1054;p40"/>
            <p:cNvSpPr/>
            <p:nvPr/>
          </p:nvSpPr>
          <p:spPr>
            <a:xfrm>
              <a:off x="5222815" y="1012953"/>
              <a:ext cx="3453354" cy="3346964"/>
            </a:xfrm>
            <a:custGeom>
              <a:rect b="b" l="l" r="r" t="t"/>
              <a:pathLst>
                <a:path extrusionOk="0" h="33626" w="34694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5" name="Google Shape;1055;p40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1056" name="Google Shape;1056;p40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rect b="b" l="l" r="r" t="t"/>
                <a:pathLst>
                  <a:path extrusionOk="0" h="3863" w="3807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0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rect b="b" l="l" r="r" t="t"/>
                <a:pathLst>
                  <a:path extrusionOk="0" h="2328" w="2448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8" name="Google Shape;1058;p40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1059" name="Google Shape;1059;p40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rect b="b" l="l" r="r" t="t"/>
                <a:pathLst>
                  <a:path extrusionOk="0" h="4713" w="4635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0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rect b="b" l="l" r="r" t="t"/>
                <a:pathLst>
                  <a:path extrusionOk="0" h="2831" w="2979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1" name="Google Shape;1061;p40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1062" name="Google Shape;1062;p40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rect b="b" l="l" r="r" t="t"/>
                <a:pathLst>
                  <a:path extrusionOk="0" h="5307" w="525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rect b="b" l="l" r="r" t="t"/>
                <a:pathLst>
                  <a:path extrusionOk="0" h="4113" w="4458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rect b="b" l="l" r="r" t="t"/>
                <a:pathLst>
                  <a:path extrusionOk="0" h="3333" w="3595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5" name="Google Shape;1065;p40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1066" name="Google Shape;1066;p40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rect b="b" l="l" r="r" t="t"/>
                <a:pathLst>
                  <a:path extrusionOk="0" h="9933" w="15063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rect b="b" l="l" r="r" t="t"/>
                <a:pathLst>
                  <a:path extrusionOk="0" h="242" w="3418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rect b="b" l="l" r="r" t="t"/>
                <a:pathLst>
                  <a:path extrusionOk="0" h="242" w="138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rect b="b" l="l" r="r" t="t"/>
                <a:pathLst>
                  <a:path extrusionOk="0" h="242" w="885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rect b="b" l="l" r="r" t="t"/>
                <a:pathLst>
                  <a:path extrusionOk="0" h="242" w="355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0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rect b="b" l="l" r="r" t="t"/>
                <a:pathLst>
                  <a:path extrusionOk="0" h="242" w="3652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rect b="b" l="l" r="r" t="t"/>
                <a:pathLst>
                  <a:path extrusionOk="0" h="270" w="3892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rect b="b" l="l" r="r" t="t"/>
                <a:pathLst>
                  <a:path extrusionOk="0" h="263" w="418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0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rect b="b" l="l" r="r" t="t"/>
                <a:pathLst>
                  <a:path extrusionOk="0" h="263" w="1946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rect b="b" l="l" r="r" t="t"/>
                <a:pathLst>
                  <a:path extrusionOk="0" h="263" w="1147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rect b="b" l="l" r="r" t="t"/>
                <a:pathLst>
                  <a:path extrusionOk="0" h="263" w="1593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rect b="b" l="l" r="r" t="t"/>
                <a:pathLst>
                  <a:path extrusionOk="0" h="263" w="138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rect b="b" l="l" r="r" t="t"/>
                <a:pathLst>
                  <a:path extrusionOk="0" h="263" w="885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rect b="b" l="l" r="r" t="t"/>
                <a:pathLst>
                  <a:path extrusionOk="0" h="263" w="355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rect b="b" l="l" r="r" t="t"/>
                <a:pathLst>
                  <a:path extrusionOk="0" h="263" w="3652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rect b="b" l="l" r="r" t="t"/>
                <a:pathLst>
                  <a:path extrusionOk="0" h="263" w="2244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rect b="b" l="l" r="r" t="t"/>
                <a:pathLst>
                  <a:path extrusionOk="0" h="263" w="3213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rect b="b" l="l" r="r" t="t"/>
                <a:pathLst>
                  <a:path extrusionOk="0" h="263" w="354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rect b="b" l="l" r="r" t="t"/>
                <a:pathLst>
                  <a:path extrusionOk="0" h="263" w="271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rect b="b" l="l" r="r" t="t"/>
                <a:pathLst>
                  <a:path extrusionOk="0" h="291" w="794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rect b="b" l="l" r="r" t="t"/>
                <a:pathLst>
                  <a:path extrusionOk="0" h="475" w="29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rect b="b" l="l" r="r" t="t"/>
                <a:pathLst>
                  <a:path extrusionOk="0" h="970" w="29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8" name="Google Shape;1088;p40"/>
            <p:cNvSpPr/>
            <p:nvPr/>
          </p:nvSpPr>
          <p:spPr>
            <a:xfrm>
              <a:off x="5912220" y="3661765"/>
              <a:ext cx="710598" cy="111380"/>
            </a:xfrm>
            <a:custGeom>
              <a:rect b="b" l="l" r="r" t="t"/>
              <a:pathLst>
                <a:path extrusionOk="0" h="1119" w="7139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5912220" y="3717405"/>
              <a:ext cx="710598" cy="422526"/>
            </a:xfrm>
            <a:custGeom>
              <a:rect b="b" l="l" r="r" t="t"/>
              <a:pathLst>
                <a:path extrusionOk="0" h="4245" w="7139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6056551" y="3773045"/>
              <a:ext cx="413479" cy="12044"/>
            </a:xfrm>
            <a:custGeom>
              <a:rect b="b" l="l" r="r" t="t"/>
              <a:pathLst>
                <a:path extrusionOk="0" h="121" w="4154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6056551" y="3834956"/>
              <a:ext cx="413479" cy="11347"/>
            </a:xfrm>
            <a:custGeom>
              <a:rect b="b" l="l" r="r" t="t"/>
              <a:pathLst>
                <a:path extrusionOk="0" h="114" w="4154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6056551" y="3893384"/>
              <a:ext cx="413479" cy="12143"/>
            </a:xfrm>
            <a:custGeom>
              <a:rect b="b" l="l" r="r" t="t"/>
              <a:pathLst>
                <a:path extrusionOk="0" h="122" w="4154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6056551" y="3951811"/>
              <a:ext cx="413479" cy="12143"/>
            </a:xfrm>
            <a:custGeom>
              <a:rect b="b" l="l" r="r" t="t"/>
              <a:pathLst>
                <a:path extrusionOk="0" h="122" w="4154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5971346" y="3748560"/>
              <a:ext cx="52954" cy="62608"/>
            </a:xfrm>
            <a:custGeom>
              <a:rect b="b" l="l" r="r" t="t"/>
              <a:pathLst>
                <a:path extrusionOk="0" h="629" w="532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5" name="Google Shape;1095;p40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1096" name="Google Shape;1096;p40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rect b="b" l="l" r="r" t="t"/>
                <a:pathLst>
                  <a:path extrusionOk="0" h="3258" w="4514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0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rect b="b" l="l" r="r" t="t"/>
                <a:pathLst>
                  <a:path extrusionOk="0" h="2067" w="3333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0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rect b="b" l="l" r="r" t="t"/>
                <a:pathLst>
                  <a:path extrusionOk="0" h="2060" w="3361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rect b="b" l="l" r="r" t="t"/>
                <a:pathLst>
                  <a:path extrusionOk="0" h="1807" w="1918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0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rect b="b" l="l" r="r" t="t"/>
                <a:pathLst>
                  <a:path extrusionOk="0" h="1006" w="109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0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rect b="b" l="l" r="r" t="t"/>
                <a:pathLst>
                  <a:path extrusionOk="0" h="6995" w="9587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0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rect b="b" l="l" r="r" t="t"/>
                <a:pathLst>
                  <a:path extrusionOk="0" h="58" w="16123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0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rect b="b" l="l" r="r" t="t"/>
                <a:pathLst>
                  <a:path extrusionOk="0" h="57" w="18012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0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rect b="b" l="l" r="r" t="t"/>
                <a:pathLst>
                  <a:path extrusionOk="0" h="58" w="68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0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rect b="b" l="l" r="r" t="t"/>
                <a:pathLst>
                  <a:path extrusionOk="0" h="6859" w="5017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0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rect b="b" l="l" r="r" t="t"/>
                <a:pathLst>
                  <a:path extrusionOk="0" h="9587" w="9841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0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rect b="b" l="l" r="r" t="t"/>
                <a:pathLst>
                  <a:path extrusionOk="0" h="326" w="1769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0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rect b="b" l="l" r="r" t="t"/>
                <a:pathLst>
                  <a:path extrusionOk="0" h="412" w="2123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0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rect b="b" l="l" r="r" t="t"/>
                <a:pathLst>
                  <a:path extrusionOk="0" h="3128" w="206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0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rect b="b" l="l" r="r" t="t"/>
                <a:pathLst>
                  <a:path extrusionOk="0" h="2607" w="525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0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rect b="b" l="l" r="r" t="t"/>
                <a:pathLst>
                  <a:path extrusionOk="0" h="7274" w="17927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0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rect b="b" l="l" r="r" t="t"/>
                <a:pathLst>
                  <a:path extrusionOk="0" h="2364" w="4981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0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rect b="b" l="l" r="r" t="t"/>
                <a:pathLst>
                  <a:path extrusionOk="0" h="3727" w="4097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0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rect b="b" l="l" r="r" t="t"/>
                <a:pathLst>
                  <a:path extrusionOk="0" h="7317" w="6983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0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rect b="b" l="l" r="r" t="t"/>
                <a:pathLst>
                  <a:path extrusionOk="0" h="3594" w="3983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0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rect b="b" l="l" r="r" t="t"/>
                <a:pathLst>
                  <a:path extrusionOk="0" h="4374" w="6601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0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rect b="b" l="l" r="r" t="t"/>
                <a:pathLst>
                  <a:path extrusionOk="0" h="370" w="652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0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rect b="b" l="l" r="r" t="t"/>
                <a:pathLst>
                  <a:path extrusionOk="0" h="956" w="1018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0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rect b="b" l="l" r="r" t="t"/>
                <a:pathLst>
                  <a:path extrusionOk="0" h="288" w="411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0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rect b="b" l="l" r="r" t="t"/>
                <a:pathLst>
                  <a:path extrusionOk="0" h="3955" w="3071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40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rect b="b" l="l" r="r" t="t"/>
                <a:pathLst>
                  <a:path extrusionOk="0" h="354" w="716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40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rect b="b" l="l" r="r" t="t"/>
                <a:pathLst>
                  <a:path extrusionOk="0" h="3242" w="7253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40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rect b="b" l="l" r="r" t="t"/>
                <a:pathLst>
                  <a:path extrusionOk="0" h="652" w="857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40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rect b="b" l="l" r="r" t="t"/>
                <a:pathLst>
                  <a:path extrusionOk="0" h="503" w="532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40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rect b="b" l="l" r="r" t="t"/>
                <a:pathLst>
                  <a:path extrusionOk="0" h="2366" w="2965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40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rect b="b" l="l" r="r" t="t"/>
                <a:pathLst>
                  <a:path extrusionOk="0" h="664" w="235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40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rect b="b" l="l" r="r" t="t"/>
                <a:pathLst>
                  <a:path extrusionOk="0" h="150" w="206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40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rect b="b" l="l" r="r" t="t"/>
                <a:pathLst>
                  <a:path extrusionOk="0" h="234" w="242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40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rect b="b" l="l" r="r" t="t"/>
                <a:pathLst>
                  <a:path extrusionOk="0" h="994" w="109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40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rect b="b" l="l" r="r" t="t"/>
                <a:pathLst>
                  <a:path extrusionOk="0" h="904" w="1126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40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rect b="b" l="l" r="r" t="t"/>
                <a:pathLst>
                  <a:path extrusionOk="0" h="532" w="1062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40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rect b="b" l="l" r="r" t="t"/>
                <a:pathLst>
                  <a:path extrusionOk="0" h="1444" w="942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40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rect b="b" l="l" r="r" t="t"/>
                <a:pathLst>
                  <a:path extrusionOk="0" h="1452" w="829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40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rect b="b" l="l" r="r" t="t"/>
                <a:pathLst>
                  <a:path extrusionOk="0" h="737" w="439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40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rect b="b" l="l" r="r" t="t"/>
                <a:pathLst>
                  <a:path extrusionOk="0" h="213" w="263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40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rect b="b" l="l" r="r" t="t"/>
                <a:pathLst>
                  <a:path extrusionOk="0" h="177" w="178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40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rect b="b" l="l" r="r" t="t"/>
                <a:pathLst>
                  <a:path extrusionOk="0" h="247" w="588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40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rect b="b" l="l" r="r" t="t"/>
                <a:pathLst>
                  <a:path extrusionOk="0" h="708" w="298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40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rect b="b" l="l" r="r" t="t"/>
                <a:pathLst>
                  <a:path extrusionOk="0" h="263" w="114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40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rect b="b" l="l" r="r" t="t"/>
                <a:pathLst>
                  <a:path extrusionOk="0" h="651" w="86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40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rect b="b" l="l" r="r" t="t"/>
                <a:pathLst>
                  <a:path extrusionOk="0" h="1974" w="645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40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rect b="b" l="l" r="r" t="t"/>
                <a:pathLst>
                  <a:path extrusionOk="0" h="298" w="468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3" name="Google Shape;1143;p40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144" name="Google Shape;1144;p40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rect b="b" l="l" r="r" t="t"/>
                <a:pathLst>
                  <a:path extrusionOk="0" h="2718" w="977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0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rect b="b" l="l" r="r" t="t"/>
                <a:pathLst>
                  <a:path extrusionOk="0" h="2718" w="97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0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rect b="b" l="l" r="r" t="t"/>
                <a:pathLst>
                  <a:path extrusionOk="0" h="663" w="355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0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0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40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0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rect b="b" l="l" r="r" t="t"/>
                <a:pathLst>
                  <a:path extrusionOk="0" h="1331" w="1479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0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rect b="b" l="l" r="r" t="t"/>
                <a:pathLst>
                  <a:path extrusionOk="0" h="3361" w="651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0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rect b="b" l="l" r="r" t="t"/>
                <a:pathLst>
                  <a:path extrusionOk="0" h="942" w="2979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0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rect b="b" l="l" r="r" t="t"/>
                <a:pathLst>
                  <a:path extrusionOk="0" h="942" w="1387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0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rect b="b" l="l" r="r" t="t"/>
                <a:pathLst>
                  <a:path extrusionOk="0" h="121" w="218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0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rect b="b" l="l" r="r" t="t"/>
                <a:pathLst>
                  <a:path extrusionOk="0" h="942" w="121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0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rect b="b" l="l" r="r" t="t"/>
                <a:pathLst>
                  <a:path extrusionOk="0" h="793" w="1006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0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rect b="b" l="l" r="r" t="t"/>
                <a:pathLst>
                  <a:path extrusionOk="0" h="2746" w="977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0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rect b="b" l="l" r="r" t="t"/>
                <a:pathLst>
                  <a:path extrusionOk="0" h="2746" w="97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0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rect b="b" l="l" r="r" t="t"/>
                <a:pathLst>
                  <a:path extrusionOk="0" h="1360" w="1472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0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rect b="b" l="l" r="r" t="t"/>
                <a:pathLst>
                  <a:path extrusionOk="0" h="3362" w="681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0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rect b="b" l="l" r="r" t="t"/>
                <a:pathLst>
                  <a:path extrusionOk="0" h="3362" w="652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40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rect b="b" l="l" r="r" t="t"/>
                <a:pathLst>
                  <a:path extrusionOk="0" h="942" w="1416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0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rect b="b" l="l" r="r" t="t"/>
                <a:pathLst>
                  <a:path extrusionOk="0" h="942" w="1416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0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rect b="b" l="l" r="r" t="t"/>
                <a:pathLst>
                  <a:path extrusionOk="0" h="970" w="1444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40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rect b="b" l="l" r="r" t="t"/>
                <a:pathLst>
                  <a:path extrusionOk="0" h="970" w="1451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40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rect b="b" l="l" r="r" t="t"/>
                <a:pathLst>
                  <a:path extrusionOk="0" h="122" w="914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40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rect b="b" l="l" r="r" t="t"/>
                <a:pathLst>
                  <a:path extrusionOk="0" h="122" w="948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40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rect b="b" l="l" r="r" t="t"/>
                <a:pathLst>
                  <a:path extrusionOk="0" h="914" w="114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40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rect b="b" l="l" r="r" t="t"/>
                <a:pathLst>
                  <a:path extrusionOk="0" h="1360" w="148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40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rect b="b" l="l" r="r" t="t"/>
                <a:pathLst>
                  <a:path extrusionOk="0" h="914" w="122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40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40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40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rect b="b" l="l" r="r" t="t"/>
                <a:pathLst>
                  <a:path extrusionOk="0" h="1811" w="1445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40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40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rect b="b" l="l" r="r" t="t"/>
                <a:pathLst>
                  <a:path extrusionOk="0" h="121" w="1062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40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rect b="b" l="l" r="r" t="t"/>
                <a:pathLst>
                  <a:path extrusionOk="0" h="121" w="1063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40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rect b="b" l="l" r="r" t="t"/>
                <a:pathLst>
                  <a:path extrusionOk="0" h="1720" w="1239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rect b="b" l="l" r="r" t="t"/>
                <a:pathLst>
                  <a:path extrusionOk="0" h="1445" w="913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rect b="b" l="l" r="r" t="t"/>
                <a:pathLst>
                  <a:path extrusionOk="0" h="394" w="56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0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rect b="b" l="l" r="r" t="t"/>
                <a:pathLst>
                  <a:path extrusionOk="0" h="1062" w="189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0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rect b="b" l="l" r="r" t="t"/>
                <a:pathLst>
                  <a:path extrusionOk="0" h="121" w="1416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2" name="Google Shape;118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grpSp>
        <p:nvGrpSpPr>
          <p:cNvPr id="1188" name="Google Shape;1188;p41"/>
          <p:cNvGrpSpPr/>
          <p:nvPr/>
        </p:nvGrpSpPr>
        <p:grpSpPr>
          <a:xfrm>
            <a:off x="797555" y="4588155"/>
            <a:ext cx="1184014" cy="258193"/>
            <a:chOff x="3734768" y="858742"/>
            <a:chExt cx="1184014" cy="258193"/>
          </a:xfrm>
        </p:grpSpPr>
        <p:grpSp>
          <p:nvGrpSpPr>
            <p:cNvPr id="1189" name="Google Shape;1189;p41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190" name="Google Shape;1190;p41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rect b="b" l="l" r="r" t="t"/>
                <a:pathLst>
                  <a:path extrusionOk="0" h="2180" w="9997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rect b="b" l="l" r="r" t="t"/>
                <a:pathLst>
                  <a:path extrusionOk="0" h="1005" w="624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rect b="b" l="l" r="r" t="t"/>
                <a:pathLst>
                  <a:path extrusionOk="0" h="1005" w="652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rect b="b" l="l" r="r" t="t"/>
                <a:pathLst>
                  <a:path extrusionOk="0" h="1668" w="56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rect b="b" l="l" r="r" t="t"/>
                <a:pathLst>
                  <a:path extrusionOk="0" h="1501" w="27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rect b="b" l="l" r="r" t="t"/>
                <a:pathLst>
                  <a:path extrusionOk="0" h="1668" w="567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6" name="Google Shape;1196;p41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197" name="Google Shape;1197;p41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rect b="b" l="l" r="r" t="t"/>
                <a:pathLst>
                  <a:path extrusionOk="0" h="1062" w="68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rect b="b" l="l" r="r" t="t"/>
                <a:pathLst>
                  <a:path extrusionOk="0" h="1062" w="68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rect b="b" l="l" r="r" t="t"/>
                <a:pathLst>
                  <a:path extrusionOk="0" h="1785" w="616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rect b="b" l="l" r="r" t="t"/>
                <a:pathLst>
                  <a:path extrusionOk="0" h="1593" w="298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rect b="b" l="l" r="r" t="t"/>
                <a:pathLst>
                  <a:path extrusionOk="0" h="1854" w="383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1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rect b="b" l="l" r="r" t="t"/>
                <a:pathLst>
                  <a:path extrusionOk="0" h="1785" w="617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41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rect b="b" l="l" r="r" t="t"/>
                <a:pathLst>
                  <a:path extrusionOk="0" h="1593" w="298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41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rect b="b" l="l" r="r" t="t"/>
                <a:pathLst>
                  <a:path extrusionOk="0" h="1854" w="39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05" name="Google Shape;120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6" name="Google Shape;1206;p41"/>
          <p:cNvSpPr txBox="1"/>
          <p:nvPr/>
        </p:nvSpPr>
        <p:spPr>
          <a:xfrm>
            <a:off x="857825" y="1169325"/>
            <a:ext cx="75663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Converted The Comments into Vectorized Tokens using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CountVectorizer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CountVectorizer gave better results when compared to TF-IDF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2"/>
          <p:cNvSpPr txBox="1"/>
          <p:nvPr>
            <p:ph type="title"/>
          </p:nvPr>
        </p:nvSpPr>
        <p:spPr>
          <a:xfrm>
            <a:off x="713225" y="2113800"/>
            <a:ext cx="52080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</a:t>
            </a:r>
            <a:endParaRPr sz="4800"/>
          </a:p>
        </p:txBody>
      </p:sp>
      <p:sp>
        <p:nvSpPr>
          <p:cNvPr id="1212" name="Google Shape;1212;p42"/>
          <p:cNvSpPr txBox="1"/>
          <p:nvPr>
            <p:ph idx="2" type="title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13" name="Google Shape;1213;p42"/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4" name="Google Shape;1214;p42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1215" name="Google Shape;1215;p42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7" name="Google Shape;1217;p42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8" name="Google Shape;1218;p42"/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1219" name="Google Shape;1219;p42"/>
            <p:cNvSpPr/>
            <p:nvPr/>
          </p:nvSpPr>
          <p:spPr>
            <a:xfrm>
              <a:off x="5222815" y="1012953"/>
              <a:ext cx="3453354" cy="3346964"/>
            </a:xfrm>
            <a:custGeom>
              <a:rect b="b" l="l" r="r" t="t"/>
              <a:pathLst>
                <a:path extrusionOk="0" h="33626" w="34694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0" name="Google Shape;1220;p42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1221" name="Google Shape;1221;p42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rect b="b" l="l" r="r" t="t"/>
                <a:pathLst>
                  <a:path extrusionOk="0" h="3863" w="3807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2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rect b="b" l="l" r="r" t="t"/>
                <a:pathLst>
                  <a:path extrusionOk="0" h="2328" w="2448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3" name="Google Shape;1223;p42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1224" name="Google Shape;1224;p42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rect b="b" l="l" r="r" t="t"/>
                <a:pathLst>
                  <a:path extrusionOk="0" h="4713" w="4635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42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rect b="b" l="l" r="r" t="t"/>
                <a:pathLst>
                  <a:path extrusionOk="0" h="2831" w="2979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6" name="Google Shape;1226;p42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1227" name="Google Shape;1227;p42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rect b="b" l="l" r="r" t="t"/>
                <a:pathLst>
                  <a:path extrusionOk="0" h="5307" w="525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2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rect b="b" l="l" r="r" t="t"/>
                <a:pathLst>
                  <a:path extrusionOk="0" h="4113" w="4458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2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rect b="b" l="l" r="r" t="t"/>
                <a:pathLst>
                  <a:path extrusionOk="0" h="3333" w="3595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0" name="Google Shape;1230;p42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1231" name="Google Shape;1231;p42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rect b="b" l="l" r="r" t="t"/>
                <a:pathLst>
                  <a:path extrusionOk="0" h="9933" w="15063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2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rect b="b" l="l" r="r" t="t"/>
                <a:pathLst>
                  <a:path extrusionOk="0" h="242" w="3418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2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rect b="b" l="l" r="r" t="t"/>
                <a:pathLst>
                  <a:path extrusionOk="0" h="242" w="138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42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rect b="b" l="l" r="r" t="t"/>
                <a:pathLst>
                  <a:path extrusionOk="0" h="242" w="885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42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rect b="b" l="l" r="r" t="t"/>
                <a:pathLst>
                  <a:path extrusionOk="0" h="242" w="355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2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rect b="b" l="l" r="r" t="t"/>
                <a:pathLst>
                  <a:path extrusionOk="0" h="242" w="3652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2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rect b="b" l="l" r="r" t="t"/>
                <a:pathLst>
                  <a:path extrusionOk="0" h="270" w="3892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42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rect b="b" l="l" r="r" t="t"/>
                <a:pathLst>
                  <a:path extrusionOk="0" h="263" w="418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2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rect b="b" l="l" r="r" t="t"/>
                <a:pathLst>
                  <a:path extrusionOk="0" h="263" w="1946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2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rect b="b" l="l" r="r" t="t"/>
                <a:pathLst>
                  <a:path extrusionOk="0" h="263" w="1147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42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rect b="b" l="l" r="r" t="t"/>
                <a:pathLst>
                  <a:path extrusionOk="0" h="263" w="1593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42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rect b="b" l="l" r="r" t="t"/>
                <a:pathLst>
                  <a:path extrusionOk="0" h="263" w="138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42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rect b="b" l="l" r="r" t="t"/>
                <a:pathLst>
                  <a:path extrusionOk="0" h="263" w="885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42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rect b="b" l="l" r="r" t="t"/>
                <a:pathLst>
                  <a:path extrusionOk="0" h="263" w="355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42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rect b="b" l="l" r="r" t="t"/>
                <a:pathLst>
                  <a:path extrusionOk="0" h="263" w="3652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42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rect b="b" l="l" r="r" t="t"/>
                <a:pathLst>
                  <a:path extrusionOk="0" h="263" w="2244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42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rect b="b" l="l" r="r" t="t"/>
                <a:pathLst>
                  <a:path extrusionOk="0" h="263" w="3213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42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rect b="b" l="l" r="r" t="t"/>
                <a:pathLst>
                  <a:path extrusionOk="0" h="263" w="354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42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rect b="b" l="l" r="r" t="t"/>
                <a:pathLst>
                  <a:path extrusionOk="0" h="263" w="271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2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rect b="b" l="l" r="r" t="t"/>
                <a:pathLst>
                  <a:path extrusionOk="0" h="291" w="794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2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rect b="b" l="l" r="r" t="t"/>
                <a:pathLst>
                  <a:path extrusionOk="0" h="475" w="29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2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rect b="b" l="l" r="r" t="t"/>
                <a:pathLst>
                  <a:path extrusionOk="0" h="970" w="29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3" name="Google Shape;1253;p42"/>
            <p:cNvSpPr/>
            <p:nvPr/>
          </p:nvSpPr>
          <p:spPr>
            <a:xfrm>
              <a:off x="5912220" y="3661765"/>
              <a:ext cx="710598" cy="111380"/>
            </a:xfrm>
            <a:custGeom>
              <a:rect b="b" l="l" r="r" t="t"/>
              <a:pathLst>
                <a:path extrusionOk="0" h="1119" w="7139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5912220" y="3717405"/>
              <a:ext cx="710598" cy="422526"/>
            </a:xfrm>
            <a:custGeom>
              <a:rect b="b" l="l" r="r" t="t"/>
              <a:pathLst>
                <a:path extrusionOk="0" h="4245" w="7139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6056551" y="3773045"/>
              <a:ext cx="413479" cy="12044"/>
            </a:xfrm>
            <a:custGeom>
              <a:rect b="b" l="l" r="r" t="t"/>
              <a:pathLst>
                <a:path extrusionOk="0" h="121" w="4154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6056551" y="3834956"/>
              <a:ext cx="413479" cy="11347"/>
            </a:xfrm>
            <a:custGeom>
              <a:rect b="b" l="l" r="r" t="t"/>
              <a:pathLst>
                <a:path extrusionOk="0" h="114" w="4154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6056551" y="3893384"/>
              <a:ext cx="413479" cy="12143"/>
            </a:xfrm>
            <a:custGeom>
              <a:rect b="b" l="l" r="r" t="t"/>
              <a:pathLst>
                <a:path extrusionOk="0" h="122" w="4154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6056551" y="3951811"/>
              <a:ext cx="413479" cy="12143"/>
            </a:xfrm>
            <a:custGeom>
              <a:rect b="b" l="l" r="r" t="t"/>
              <a:pathLst>
                <a:path extrusionOk="0" h="122" w="4154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5971346" y="3748560"/>
              <a:ext cx="52954" cy="62608"/>
            </a:xfrm>
            <a:custGeom>
              <a:rect b="b" l="l" r="r" t="t"/>
              <a:pathLst>
                <a:path extrusionOk="0" h="629" w="532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0" name="Google Shape;1260;p42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1261" name="Google Shape;1261;p42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rect b="b" l="l" r="r" t="t"/>
                <a:pathLst>
                  <a:path extrusionOk="0" h="3258" w="4514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42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rect b="b" l="l" r="r" t="t"/>
                <a:pathLst>
                  <a:path extrusionOk="0" h="2067" w="3333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42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rect b="b" l="l" r="r" t="t"/>
                <a:pathLst>
                  <a:path extrusionOk="0" h="2060" w="3361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42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rect b="b" l="l" r="r" t="t"/>
                <a:pathLst>
                  <a:path extrusionOk="0" h="1807" w="1918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42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rect b="b" l="l" r="r" t="t"/>
                <a:pathLst>
                  <a:path extrusionOk="0" h="1006" w="109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42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rect b="b" l="l" r="r" t="t"/>
                <a:pathLst>
                  <a:path extrusionOk="0" h="6995" w="9587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42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rect b="b" l="l" r="r" t="t"/>
                <a:pathLst>
                  <a:path extrusionOk="0" h="58" w="16123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42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rect b="b" l="l" r="r" t="t"/>
                <a:pathLst>
                  <a:path extrusionOk="0" h="57" w="18012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42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rect b="b" l="l" r="r" t="t"/>
                <a:pathLst>
                  <a:path extrusionOk="0" h="58" w="68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42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rect b="b" l="l" r="r" t="t"/>
                <a:pathLst>
                  <a:path extrusionOk="0" h="6859" w="5017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42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rect b="b" l="l" r="r" t="t"/>
                <a:pathLst>
                  <a:path extrusionOk="0" h="9587" w="9841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2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rect b="b" l="l" r="r" t="t"/>
                <a:pathLst>
                  <a:path extrusionOk="0" h="326" w="1769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42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rect b="b" l="l" r="r" t="t"/>
                <a:pathLst>
                  <a:path extrusionOk="0" h="412" w="2123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42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rect b="b" l="l" r="r" t="t"/>
                <a:pathLst>
                  <a:path extrusionOk="0" h="3128" w="206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42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rect b="b" l="l" r="r" t="t"/>
                <a:pathLst>
                  <a:path extrusionOk="0" h="2607" w="525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42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rect b="b" l="l" r="r" t="t"/>
                <a:pathLst>
                  <a:path extrusionOk="0" h="7274" w="17927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42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rect b="b" l="l" r="r" t="t"/>
                <a:pathLst>
                  <a:path extrusionOk="0" h="2364" w="4981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42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rect b="b" l="l" r="r" t="t"/>
                <a:pathLst>
                  <a:path extrusionOk="0" h="3727" w="4097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42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rect b="b" l="l" r="r" t="t"/>
                <a:pathLst>
                  <a:path extrusionOk="0" h="7317" w="6983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42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rect b="b" l="l" r="r" t="t"/>
                <a:pathLst>
                  <a:path extrusionOk="0" h="3594" w="3983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42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rect b="b" l="l" r="r" t="t"/>
                <a:pathLst>
                  <a:path extrusionOk="0" h="4374" w="6601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42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rect b="b" l="l" r="r" t="t"/>
                <a:pathLst>
                  <a:path extrusionOk="0" h="370" w="652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42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rect b="b" l="l" r="r" t="t"/>
                <a:pathLst>
                  <a:path extrusionOk="0" h="956" w="1018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42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rect b="b" l="l" r="r" t="t"/>
                <a:pathLst>
                  <a:path extrusionOk="0" h="288" w="411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42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rect b="b" l="l" r="r" t="t"/>
                <a:pathLst>
                  <a:path extrusionOk="0" h="3955" w="3071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42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rect b="b" l="l" r="r" t="t"/>
                <a:pathLst>
                  <a:path extrusionOk="0" h="354" w="716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42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rect b="b" l="l" r="r" t="t"/>
                <a:pathLst>
                  <a:path extrusionOk="0" h="3242" w="7253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42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rect b="b" l="l" r="r" t="t"/>
                <a:pathLst>
                  <a:path extrusionOk="0" h="652" w="857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42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rect b="b" l="l" r="r" t="t"/>
                <a:pathLst>
                  <a:path extrusionOk="0" h="503" w="532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42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rect b="b" l="l" r="r" t="t"/>
                <a:pathLst>
                  <a:path extrusionOk="0" h="2366" w="2965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42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rect b="b" l="l" r="r" t="t"/>
                <a:pathLst>
                  <a:path extrusionOk="0" h="664" w="235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42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rect b="b" l="l" r="r" t="t"/>
                <a:pathLst>
                  <a:path extrusionOk="0" h="150" w="206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42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rect b="b" l="l" r="r" t="t"/>
                <a:pathLst>
                  <a:path extrusionOk="0" h="234" w="242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42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rect b="b" l="l" r="r" t="t"/>
                <a:pathLst>
                  <a:path extrusionOk="0" h="994" w="109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42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rect b="b" l="l" r="r" t="t"/>
                <a:pathLst>
                  <a:path extrusionOk="0" h="904" w="1126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42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rect b="b" l="l" r="r" t="t"/>
                <a:pathLst>
                  <a:path extrusionOk="0" h="532" w="1062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42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rect b="b" l="l" r="r" t="t"/>
                <a:pathLst>
                  <a:path extrusionOk="0" h="1444" w="942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2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rect b="b" l="l" r="r" t="t"/>
                <a:pathLst>
                  <a:path extrusionOk="0" h="1452" w="829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42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rect b="b" l="l" r="r" t="t"/>
                <a:pathLst>
                  <a:path extrusionOk="0" h="737" w="439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42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rect b="b" l="l" r="r" t="t"/>
                <a:pathLst>
                  <a:path extrusionOk="0" h="213" w="263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42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rect b="b" l="l" r="r" t="t"/>
                <a:pathLst>
                  <a:path extrusionOk="0" h="177" w="178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42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rect b="b" l="l" r="r" t="t"/>
                <a:pathLst>
                  <a:path extrusionOk="0" h="247" w="588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42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rect b="b" l="l" r="r" t="t"/>
                <a:pathLst>
                  <a:path extrusionOk="0" h="708" w="298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42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rect b="b" l="l" r="r" t="t"/>
                <a:pathLst>
                  <a:path extrusionOk="0" h="263" w="114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42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rect b="b" l="l" r="r" t="t"/>
                <a:pathLst>
                  <a:path extrusionOk="0" h="651" w="86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42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rect b="b" l="l" r="r" t="t"/>
                <a:pathLst>
                  <a:path extrusionOk="0" h="1974" w="645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42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rect b="b" l="l" r="r" t="t"/>
                <a:pathLst>
                  <a:path extrusionOk="0" h="298" w="468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8" name="Google Shape;1308;p42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309" name="Google Shape;1309;p42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rect b="b" l="l" r="r" t="t"/>
                <a:pathLst>
                  <a:path extrusionOk="0" h="2718" w="977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42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rect b="b" l="l" r="r" t="t"/>
                <a:pathLst>
                  <a:path extrusionOk="0" h="2718" w="97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42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rect b="b" l="l" r="r" t="t"/>
                <a:pathLst>
                  <a:path extrusionOk="0" h="663" w="355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42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42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42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rect b="b" l="l" r="r" t="t"/>
                <a:pathLst>
                  <a:path extrusionOk="0" h="657" w="355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42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rect b="b" l="l" r="r" t="t"/>
                <a:pathLst>
                  <a:path extrusionOk="0" h="1331" w="1479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42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rect b="b" l="l" r="r" t="t"/>
                <a:pathLst>
                  <a:path extrusionOk="0" h="3361" w="651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42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rect b="b" l="l" r="r" t="t"/>
                <a:pathLst>
                  <a:path extrusionOk="0" h="942" w="2979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42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rect b="b" l="l" r="r" t="t"/>
                <a:pathLst>
                  <a:path extrusionOk="0" h="942" w="1387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42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rect b="b" l="l" r="r" t="t"/>
                <a:pathLst>
                  <a:path extrusionOk="0" h="121" w="218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42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rect b="b" l="l" r="r" t="t"/>
                <a:pathLst>
                  <a:path extrusionOk="0" h="942" w="121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42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rect b="b" l="l" r="r" t="t"/>
                <a:pathLst>
                  <a:path extrusionOk="0" h="793" w="1006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42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rect b="b" l="l" r="r" t="t"/>
                <a:pathLst>
                  <a:path extrusionOk="0" h="2746" w="977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42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rect b="b" l="l" r="r" t="t"/>
                <a:pathLst>
                  <a:path extrusionOk="0" h="2746" w="97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42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rect b="b" l="l" r="r" t="t"/>
                <a:pathLst>
                  <a:path extrusionOk="0" h="1360" w="1472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42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rect b="b" l="l" r="r" t="t"/>
                <a:pathLst>
                  <a:path extrusionOk="0" h="3362" w="681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42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rect b="b" l="l" r="r" t="t"/>
                <a:pathLst>
                  <a:path extrusionOk="0" h="3362" w="652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42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rect b="b" l="l" r="r" t="t"/>
                <a:pathLst>
                  <a:path extrusionOk="0" h="942" w="1416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42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rect b="b" l="l" r="r" t="t"/>
                <a:pathLst>
                  <a:path extrusionOk="0" h="942" w="1416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42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rect b="b" l="l" r="r" t="t"/>
                <a:pathLst>
                  <a:path extrusionOk="0" h="970" w="1444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42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rect b="b" l="l" r="r" t="t"/>
                <a:pathLst>
                  <a:path extrusionOk="0" h="970" w="1451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42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rect b="b" l="l" r="r" t="t"/>
                <a:pathLst>
                  <a:path extrusionOk="0" h="122" w="914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42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rect b="b" l="l" r="r" t="t"/>
                <a:pathLst>
                  <a:path extrusionOk="0" h="122" w="948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42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rect b="b" l="l" r="r" t="t"/>
                <a:pathLst>
                  <a:path extrusionOk="0" h="914" w="114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42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rect b="b" l="l" r="r" t="t"/>
                <a:pathLst>
                  <a:path extrusionOk="0" h="1360" w="148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42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rect b="b" l="l" r="r" t="t"/>
                <a:pathLst>
                  <a:path extrusionOk="0" h="914" w="122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42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42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42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rect b="b" l="l" r="r" t="t"/>
                <a:pathLst>
                  <a:path extrusionOk="0" h="1811" w="1445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42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rect b="b" l="l" r="r" t="t"/>
                <a:pathLst>
                  <a:path extrusionOk="0" h="1811" w="1444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42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rect b="b" l="l" r="r" t="t"/>
                <a:pathLst>
                  <a:path extrusionOk="0" h="121" w="1062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42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rect b="b" l="l" r="r" t="t"/>
                <a:pathLst>
                  <a:path extrusionOk="0" h="121" w="1063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42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rect b="b" l="l" r="r" t="t"/>
                <a:pathLst>
                  <a:path extrusionOk="0" h="1720" w="1239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42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rect b="b" l="l" r="r" t="t"/>
                <a:pathLst>
                  <a:path extrusionOk="0" h="1445" w="913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42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rect b="b" l="l" r="r" t="t"/>
                <a:pathLst>
                  <a:path extrusionOk="0" h="394" w="56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2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rect b="b" l="l" r="r" t="t"/>
                <a:pathLst>
                  <a:path extrusionOk="0" h="1062" w="189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42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rect b="b" l="l" r="r" t="t"/>
                <a:pathLst>
                  <a:path extrusionOk="0" h="121" w="1416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7" name="Google Shape;134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