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Fira Sans Extra Condense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ExtraCondensed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FiraSansExtraCondensed-italic.fntdata"/><Relationship Id="rId16" Type="http://schemas.openxmlformats.org/officeDocument/2006/relationships/font" Target="fonts/FiraSansExtra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FiraSansExtra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0c28a246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0c28a246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2c6b58a6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2c6b58a6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c6b58a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c6b58a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5ab678d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d5ab678d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28475" y="981513"/>
            <a:ext cx="41016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28475" y="3713663"/>
            <a:ext cx="4101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4105775" y="981525"/>
            <a:ext cx="45417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Sentiment Analysis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Sarcasm Detection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Of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Indian Election Tweets</a:t>
            </a:r>
            <a:endParaRPr sz="3600"/>
          </a:p>
        </p:txBody>
      </p:sp>
      <p:grpSp>
        <p:nvGrpSpPr>
          <p:cNvPr id="43" name="Google Shape;43;p13"/>
          <p:cNvGrpSpPr/>
          <p:nvPr/>
        </p:nvGrpSpPr>
        <p:grpSpPr>
          <a:xfrm>
            <a:off x="4316" y="-2"/>
            <a:ext cx="4101452" cy="5143375"/>
            <a:chOff x="613916" y="-2"/>
            <a:chExt cx="4101452" cy="5143375"/>
          </a:xfrm>
        </p:grpSpPr>
        <p:grpSp>
          <p:nvGrpSpPr>
            <p:cNvPr id="44" name="Google Shape;44;p13"/>
            <p:cNvGrpSpPr/>
            <p:nvPr/>
          </p:nvGrpSpPr>
          <p:grpSpPr>
            <a:xfrm>
              <a:off x="613916" y="-2"/>
              <a:ext cx="4101452" cy="1699289"/>
              <a:chOff x="242700" y="1379600"/>
              <a:chExt cx="7134200" cy="2955800"/>
            </a:xfrm>
          </p:grpSpPr>
          <p:sp>
            <p:nvSpPr>
              <p:cNvPr id="45" name="Google Shape;45;p13"/>
              <p:cNvSpPr/>
              <p:nvPr/>
            </p:nvSpPr>
            <p:spPr>
              <a:xfrm>
                <a:off x="5993150" y="3346800"/>
                <a:ext cx="505825" cy="505800"/>
              </a:xfrm>
              <a:custGeom>
                <a:rect b="b" l="l" r="r" t="t"/>
                <a:pathLst>
                  <a:path extrusionOk="0" h="20232" w="20233">
                    <a:moveTo>
                      <a:pt x="10124" y="1"/>
                    </a:moveTo>
                    <a:lnTo>
                      <a:pt x="9604" y="16"/>
                    </a:lnTo>
                    <a:lnTo>
                      <a:pt x="9083" y="47"/>
                    </a:lnTo>
                    <a:lnTo>
                      <a:pt x="8577" y="108"/>
                    </a:lnTo>
                    <a:lnTo>
                      <a:pt x="8087" y="200"/>
                    </a:lnTo>
                    <a:lnTo>
                      <a:pt x="7597" y="322"/>
                    </a:lnTo>
                    <a:lnTo>
                      <a:pt x="7107" y="460"/>
                    </a:lnTo>
                    <a:lnTo>
                      <a:pt x="6648" y="613"/>
                    </a:lnTo>
                    <a:lnTo>
                      <a:pt x="6188" y="797"/>
                    </a:lnTo>
                    <a:lnTo>
                      <a:pt x="5729" y="996"/>
                    </a:lnTo>
                    <a:lnTo>
                      <a:pt x="5300" y="1226"/>
                    </a:lnTo>
                    <a:lnTo>
                      <a:pt x="4871" y="1456"/>
                    </a:lnTo>
                    <a:lnTo>
                      <a:pt x="4473" y="1731"/>
                    </a:lnTo>
                    <a:lnTo>
                      <a:pt x="4075" y="2007"/>
                    </a:lnTo>
                    <a:lnTo>
                      <a:pt x="3692" y="2313"/>
                    </a:lnTo>
                    <a:lnTo>
                      <a:pt x="3324" y="2619"/>
                    </a:lnTo>
                    <a:lnTo>
                      <a:pt x="2972" y="2956"/>
                    </a:lnTo>
                    <a:lnTo>
                      <a:pt x="2635" y="3309"/>
                    </a:lnTo>
                    <a:lnTo>
                      <a:pt x="2314" y="3676"/>
                    </a:lnTo>
                    <a:lnTo>
                      <a:pt x="2023" y="4059"/>
                    </a:lnTo>
                    <a:lnTo>
                      <a:pt x="1732" y="4457"/>
                    </a:lnTo>
                    <a:lnTo>
                      <a:pt x="1471" y="4871"/>
                    </a:lnTo>
                    <a:lnTo>
                      <a:pt x="1226" y="5300"/>
                    </a:lnTo>
                    <a:lnTo>
                      <a:pt x="996" y="5728"/>
                    </a:lnTo>
                    <a:lnTo>
                      <a:pt x="797" y="6173"/>
                    </a:lnTo>
                    <a:lnTo>
                      <a:pt x="614" y="6632"/>
                    </a:lnTo>
                    <a:lnTo>
                      <a:pt x="460" y="7107"/>
                    </a:lnTo>
                    <a:lnTo>
                      <a:pt x="323" y="7582"/>
                    </a:lnTo>
                    <a:lnTo>
                      <a:pt x="215" y="8072"/>
                    </a:lnTo>
                    <a:lnTo>
                      <a:pt x="123" y="8577"/>
                    </a:lnTo>
                    <a:lnTo>
                      <a:pt x="62" y="9082"/>
                    </a:lnTo>
                    <a:lnTo>
                      <a:pt x="16" y="9588"/>
                    </a:lnTo>
                    <a:lnTo>
                      <a:pt x="1" y="10109"/>
                    </a:lnTo>
                    <a:lnTo>
                      <a:pt x="16" y="10629"/>
                    </a:lnTo>
                    <a:lnTo>
                      <a:pt x="62" y="11150"/>
                    </a:lnTo>
                    <a:lnTo>
                      <a:pt x="123" y="11655"/>
                    </a:lnTo>
                    <a:lnTo>
                      <a:pt x="215" y="12145"/>
                    </a:lnTo>
                    <a:lnTo>
                      <a:pt x="323" y="12636"/>
                    </a:lnTo>
                    <a:lnTo>
                      <a:pt x="460" y="13126"/>
                    </a:lnTo>
                    <a:lnTo>
                      <a:pt x="614" y="13585"/>
                    </a:lnTo>
                    <a:lnTo>
                      <a:pt x="797" y="14044"/>
                    </a:lnTo>
                    <a:lnTo>
                      <a:pt x="996" y="14504"/>
                    </a:lnTo>
                    <a:lnTo>
                      <a:pt x="1226" y="14933"/>
                    </a:lnTo>
                    <a:lnTo>
                      <a:pt x="1471" y="15362"/>
                    </a:lnTo>
                    <a:lnTo>
                      <a:pt x="1732" y="15775"/>
                    </a:lnTo>
                    <a:lnTo>
                      <a:pt x="2023" y="16158"/>
                    </a:lnTo>
                    <a:lnTo>
                      <a:pt x="2314" y="16541"/>
                    </a:lnTo>
                    <a:lnTo>
                      <a:pt x="2635" y="16908"/>
                    </a:lnTo>
                    <a:lnTo>
                      <a:pt x="2972" y="17261"/>
                    </a:lnTo>
                    <a:lnTo>
                      <a:pt x="3324" y="17598"/>
                    </a:lnTo>
                    <a:lnTo>
                      <a:pt x="3692" y="17919"/>
                    </a:lnTo>
                    <a:lnTo>
                      <a:pt x="4075" y="18225"/>
                    </a:lnTo>
                    <a:lnTo>
                      <a:pt x="4473" y="18501"/>
                    </a:lnTo>
                    <a:lnTo>
                      <a:pt x="4871" y="18762"/>
                    </a:lnTo>
                    <a:lnTo>
                      <a:pt x="5300" y="19007"/>
                    </a:lnTo>
                    <a:lnTo>
                      <a:pt x="5729" y="19236"/>
                    </a:lnTo>
                    <a:lnTo>
                      <a:pt x="6188" y="19435"/>
                    </a:lnTo>
                    <a:lnTo>
                      <a:pt x="6648" y="19619"/>
                    </a:lnTo>
                    <a:lnTo>
                      <a:pt x="7107" y="19772"/>
                    </a:lnTo>
                    <a:lnTo>
                      <a:pt x="7597" y="19910"/>
                    </a:lnTo>
                    <a:lnTo>
                      <a:pt x="8087" y="20017"/>
                    </a:lnTo>
                    <a:lnTo>
                      <a:pt x="8577" y="20109"/>
                    </a:lnTo>
                    <a:lnTo>
                      <a:pt x="9083" y="20171"/>
                    </a:lnTo>
                    <a:lnTo>
                      <a:pt x="9604" y="20216"/>
                    </a:lnTo>
                    <a:lnTo>
                      <a:pt x="10124" y="20232"/>
                    </a:lnTo>
                    <a:lnTo>
                      <a:pt x="10645" y="20216"/>
                    </a:lnTo>
                    <a:lnTo>
                      <a:pt x="11150" y="20171"/>
                    </a:lnTo>
                    <a:lnTo>
                      <a:pt x="11656" y="20109"/>
                    </a:lnTo>
                    <a:lnTo>
                      <a:pt x="12161" y="20017"/>
                    </a:lnTo>
                    <a:lnTo>
                      <a:pt x="12651" y="19910"/>
                    </a:lnTo>
                    <a:lnTo>
                      <a:pt x="13126" y="19772"/>
                    </a:lnTo>
                    <a:lnTo>
                      <a:pt x="13601" y="19619"/>
                    </a:lnTo>
                    <a:lnTo>
                      <a:pt x="14060" y="19435"/>
                    </a:lnTo>
                    <a:lnTo>
                      <a:pt x="14504" y="19236"/>
                    </a:lnTo>
                    <a:lnTo>
                      <a:pt x="14949" y="19007"/>
                    </a:lnTo>
                    <a:lnTo>
                      <a:pt x="15362" y="18762"/>
                    </a:lnTo>
                    <a:lnTo>
                      <a:pt x="15776" y="18501"/>
                    </a:lnTo>
                    <a:lnTo>
                      <a:pt x="16174" y="18225"/>
                    </a:lnTo>
                    <a:lnTo>
                      <a:pt x="16557" y="17919"/>
                    </a:lnTo>
                    <a:lnTo>
                      <a:pt x="16924" y="17598"/>
                    </a:lnTo>
                    <a:lnTo>
                      <a:pt x="17276" y="17261"/>
                    </a:lnTo>
                    <a:lnTo>
                      <a:pt x="17613" y="16908"/>
                    </a:lnTo>
                    <a:lnTo>
                      <a:pt x="17920" y="16541"/>
                    </a:lnTo>
                    <a:lnTo>
                      <a:pt x="18226" y="16158"/>
                    </a:lnTo>
                    <a:lnTo>
                      <a:pt x="18502" y="15775"/>
                    </a:lnTo>
                    <a:lnTo>
                      <a:pt x="18777" y="15362"/>
                    </a:lnTo>
                    <a:lnTo>
                      <a:pt x="19007" y="14933"/>
                    </a:lnTo>
                    <a:lnTo>
                      <a:pt x="19237" y="14504"/>
                    </a:lnTo>
                    <a:lnTo>
                      <a:pt x="19436" y="14044"/>
                    </a:lnTo>
                    <a:lnTo>
                      <a:pt x="19620" y="13585"/>
                    </a:lnTo>
                    <a:lnTo>
                      <a:pt x="19788" y="13126"/>
                    </a:lnTo>
                    <a:lnTo>
                      <a:pt x="19911" y="12636"/>
                    </a:lnTo>
                    <a:lnTo>
                      <a:pt x="20033" y="12145"/>
                    </a:lnTo>
                    <a:lnTo>
                      <a:pt x="20125" y="11655"/>
                    </a:lnTo>
                    <a:lnTo>
                      <a:pt x="20186" y="11150"/>
                    </a:lnTo>
                    <a:lnTo>
                      <a:pt x="20217" y="10629"/>
                    </a:lnTo>
                    <a:lnTo>
                      <a:pt x="20232" y="10109"/>
                    </a:lnTo>
                    <a:lnTo>
                      <a:pt x="20217" y="9588"/>
                    </a:lnTo>
                    <a:lnTo>
                      <a:pt x="20186" y="9082"/>
                    </a:lnTo>
                    <a:lnTo>
                      <a:pt x="20125" y="8577"/>
                    </a:lnTo>
                    <a:lnTo>
                      <a:pt x="20033" y="8072"/>
                    </a:lnTo>
                    <a:lnTo>
                      <a:pt x="19911" y="7582"/>
                    </a:lnTo>
                    <a:lnTo>
                      <a:pt x="19788" y="7107"/>
                    </a:lnTo>
                    <a:lnTo>
                      <a:pt x="19620" y="6632"/>
                    </a:lnTo>
                    <a:lnTo>
                      <a:pt x="19436" y="6173"/>
                    </a:lnTo>
                    <a:lnTo>
                      <a:pt x="19237" y="5728"/>
                    </a:lnTo>
                    <a:lnTo>
                      <a:pt x="19007" y="5300"/>
                    </a:lnTo>
                    <a:lnTo>
                      <a:pt x="18777" y="4871"/>
                    </a:lnTo>
                    <a:lnTo>
                      <a:pt x="18502" y="4457"/>
                    </a:lnTo>
                    <a:lnTo>
                      <a:pt x="18226" y="4059"/>
                    </a:lnTo>
                    <a:lnTo>
                      <a:pt x="17920" y="3676"/>
                    </a:lnTo>
                    <a:lnTo>
                      <a:pt x="17613" y="3309"/>
                    </a:lnTo>
                    <a:lnTo>
                      <a:pt x="17276" y="2956"/>
                    </a:lnTo>
                    <a:lnTo>
                      <a:pt x="16924" y="2619"/>
                    </a:lnTo>
                    <a:lnTo>
                      <a:pt x="16557" y="2313"/>
                    </a:lnTo>
                    <a:lnTo>
                      <a:pt x="16174" y="2007"/>
                    </a:lnTo>
                    <a:lnTo>
                      <a:pt x="15776" y="1731"/>
                    </a:lnTo>
                    <a:lnTo>
                      <a:pt x="15362" y="1456"/>
                    </a:lnTo>
                    <a:lnTo>
                      <a:pt x="14949" y="1226"/>
                    </a:lnTo>
                    <a:lnTo>
                      <a:pt x="14504" y="996"/>
                    </a:lnTo>
                    <a:lnTo>
                      <a:pt x="14060" y="797"/>
                    </a:lnTo>
                    <a:lnTo>
                      <a:pt x="13601" y="613"/>
                    </a:lnTo>
                    <a:lnTo>
                      <a:pt x="13126" y="460"/>
                    </a:lnTo>
                    <a:lnTo>
                      <a:pt x="12651" y="322"/>
                    </a:lnTo>
                    <a:lnTo>
                      <a:pt x="12161" y="200"/>
                    </a:lnTo>
                    <a:lnTo>
                      <a:pt x="11656" y="108"/>
                    </a:lnTo>
                    <a:lnTo>
                      <a:pt x="11150" y="47"/>
                    </a:lnTo>
                    <a:lnTo>
                      <a:pt x="10645" y="16"/>
                    </a:lnTo>
                    <a:lnTo>
                      <a:pt x="101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>
                <a:off x="6879150" y="3986200"/>
                <a:ext cx="290250" cy="290250"/>
              </a:xfrm>
              <a:custGeom>
                <a:rect b="b" l="l" r="r" t="t"/>
                <a:pathLst>
                  <a:path extrusionOk="0" h="11610" w="11610">
                    <a:moveTo>
                      <a:pt x="5514" y="1"/>
                    </a:moveTo>
                    <a:lnTo>
                      <a:pt x="5207" y="31"/>
                    </a:lnTo>
                    <a:lnTo>
                      <a:pt x="4916" y="62"/>
                    </a:lnTo>
                    <a:lnTo>
                      <a:pt x="4641" y="123"/>
                    </a:lnTo>
                    <a:lnTo>
                      <a:pt x="4350" y="184"/>
                    </a:lnTo>
                    <a:lnTo>
                      <a:pt x="4074" y="261"/>
                    </a:lnTo>
                    <a:lnTo>
                      <a:pt x="3814" y="353"/>
                    </a:lnTo>
                    <a:lnTo>
                      <a:pt x="3553" y="460"/>
                    </a:lnTo>
                    <a:lnTo>
                      <a:pt x="3293" y="567"/>
                    </a:lnTo>
                    <a:lnTo>
                      <a:pt x="3033" y="705"/>
                    </a:lnTo>
                    <a:lnTo>
                      <a:pt x="2803" y="843"/>
                    </a:lnTo>
                    <a:lnTo>
                      <a:pt x="2558" y="996"/>
                    </a:lnTo>
                    <a:lnTo>
                      <a:pt x="2328" y="1149"/>
                    </a:lnTo>
                    <a:lnTo>
                      <a:pt x="2114" y="1318"/>
                    </a:lnTo>
                    <a:lnTo>
                      <a:pt x="1899" y="1502"/>
                    </a:lnTo>
                    <a:lnTo>
                      <a:pt x="1700" y="1701"/>
                    </a:lnTo>
                    <a:lnTo>
                      <a:pt x="1516" y="1900"/>
                    </a:lnTo>
                    <a:lnTo>
                      <a:pt x="1333" y="2114"/>
                    </a:lnTo>
                    <a:lnTo>
                      <a:pt x="1149" y="2329"/>
                    </a:lnTo>
                    <a:lnTo>
                      <a:pt x="996" y="2558"/>
                    </a:lnTo>
                    <a:lnTo>
                      <a:pt x="843" y="2788"/>
                    </a:lnTo>
                    <a:lnTo>
                      <a:pt x="705" y="3033"/>
                    </a:lnTo>
                    <a:lnTo>
                      <a:pt x="582" y="3293"/>
                    </a:lnTo>
                    <a:lnTo>
                      <a:pt x="460" y="3538"/>
                    </a:lnTo>
                    <a:lnTo>
                      <a:pt x="352" y="3814"/>
                    </a:lnTo>
                    <a:lnTo>
                      <a:pt x="261" y="4075"/>
                    </a:lnTo>
                    <a:lnTo>
                      <a:pt x="184" y="4350"/>
                    </a:lnTo>
                    <a:lnTo>
                      <a:pt x="123" y="4626"/>
                    </a:lnTo>
                    <a:lnTo>
                      <a:pt x="77" y="4917"/>
                    </a:lnTo>
                    <a:lnTo>
                      <a:pt x="31" y="5208"/>
                    </a:lnTo>
                    <a:lnTo>
                      <a:pt x="16" y="5499"/>
                    </a:lnTo>
                    <a:lnTo>
                      <a:pt x="0" y="5805"/>
                    </a:lnTo>
                    <a:lnTo>
                      <a:pt x="16" y="6096"/>
                    </a:lnTo>
                    <a:lnTo>
                      <a:pt x="31" y="6402"/>
                    </a:lnTo>
                    <a:lnTo>
                      <a:pt x="77" y="6678"/>
                    </a:lnTo>
                    <a:lnTo>
                      <a:pt x="123" y="6969"/>
                    </a:lnTo>
                    <a:lnTo>
                      <a:pt x="184" y="7245"/>
                    </a:lnTo>
                    <a:lnTo>
                      <a:pt x="261" y="7520"/>
                    </a:lnTo>
                    <a:lnTo>
                      <a:pt x="352" y="7796"/>
                    </a:lnTo>
                    <a:lnTo>
                      <a:pt x="460" y="8056"/>
                    </a:lnTo>
                    <a:lnTo>
                      <a:pt x="582" y="8317"/>
                    </a:lnTo>
                    <a:lnTo>
                      <a:pt x="705" y="8562"/>
                    </a:lnTo>
                    <a:lnTo>
                      <a:pt x="843" y="8807"/>
                    </a:lnTo>
                    <a:lnTo>
                      <a:pt x="996" y="9052"/>
                    </a:lnTo>
                    <a:lnTo>
                      <a:pt x="1149" y="9266"/>
                    </a:lnTo>
                    <a:lnTo>
                      <a:pt x="1333" y="9496"/>
                    </a:lnTo>
                    <a:lnTo>
                      <a:pt x="1516" y="9710"/>
                    </a:lnTo>
                    <a:lnTo>
                      <a:pt x="1700" y="9910"/>
                    </a:lnTo>
                    <a:lnTo>
                      <a:pt x="1899" y="10093"/>
                    </a:lnTo>
                    <a:lnTo>
                      <a:pt x="2114" y="10277"/>
                    </a:lnTo>
                    <a:lnTo>
                      <a:pt x="2328" y="10446"/>
                    </a:lnTo>
                    <a:lnTo>
                      <a:pt x="2558" y="10614"/>
                    </a:lnTo>
                    <a:lnTo>
                      <a:pt x="2803" y="10767"/>
                    </a:lnTo>
                    <a:lnTo>
                      <a:pt x="3033" y="10905"/>
                    </a:lnTo>
                    <a:lnTo>
                      <a:pt x="3293" y="11028"/>
                    </a:lnTo>
                    <a:lnTo>
                      <a:pt x="3553" y="11150"/>
                    </a:lnTo>
                    <a:lnTo>
                      <a:pt x="3814" y="11257"/>
                    </a:lnTo>
                    <a:lnTo>
                      <a:pt x="4074" y="11349"/>
                    </a:lnTo>
                    <a:lnTo>
                      <a:pt x="4350" y="11426"/>
                    </a:lnTo>
                    <a:lnTo>
                      <a:pt x="4641" y="11487"/>
                    </a:lnTo>
                    <a:lnTo>
                      <a:pt x="4916" y="11533"/>
                    </a:lnTo>
                    <a:lnTo>
                      <a:pt x="5207" y="11579"/>
                    </a:lnTo>
                    <a:lnTo>
                      <a:pt x="5514" y="11594"/>
                    </a:lnTo>
                    <a:lnTo>
                      <a:pt x="5805" y="11609"/>
                    </a:lnTo>
                    <a:lnTo>
                      <a:pt x="6111" y="11594"/>
                    </a:lnTo>
                    <a:lnTo>
                      <a:pt x="6402" y="11579"/>
                    </a:lnTo>
                    <a:lnTo>
                      <a:pt x="6693" y="11533"/>
                    </a:lnTo>
                    <a:lnTo>
                      <a:pt x="6969" y="11487"/>
                    </a:lnTo>
                    <a:lnTo>
                      <a:pt x="7260" y="11426"/>
                    </a:lnTo>
                    <a:lnTo>
                      <a:pt x="7535" y="11349"/>
                    </a:lnTo>
                    <a:lnTo>
                      <a:pt x="7796" y="11257"/>
                    </a:lnTo>
                    <a:lnTo>
                      <a:pt x="8071" y="11150"/>
                    </a:lnTo>
                    <a:lnTo>
                      <a:pt x="8316" y="11028"/>
                    </a:lnTo>
                    <a:lnTo>
                      <a:pt x="8577" y="10905"/>
                    </a:lnTo>
                    <a:lnTo>
                      <a:pt x="8822" y="10767"/>
                    </a:lnTo>
                    <a:lnTo>
                      <a:pt x="9051" y="10614"/>
                    </a:lnTo>
                    <a:lnTo>
                      <a:pt x="9281" y="10446"/>
                    </a:lnTo>
                    <a:lnTo>
                      <a:pt x="9496" y="10277"/>
                    </a:lnTo>
                    <a:lnTo>
                      <a:pt x="9710" y="10093"/>
                    </a:lnTo>
                    <a:lnTo>
                      <a:pt x="9909" y="9910"/>
                    </a:lnTo>
                    <a:lnTo>
                      <a:pt x="10108" y="9710"/>
                    </a:lnTo>
                    <a:lnTo>
                      <a:pt x="10277" y="9496"/>
                    </a:lnTo>
                    <a:lnTo>
                      <a:pt x="10460" y="9266"/>
                    </a:lnTo>
                    <a:lnTo>
                      <a:pt x="10614" y="9052"/>
                    </a:lnTo>
                    <a:lnTo>
                      <a:pt x="10767" y="8807"/>
                    </a:lnTo>
                    <a:lnTo>
                      <a:pt x="10905" y="8562"/>
                    </a:lnTo>
                    <a:lnTo>
                      <a:pt x="11042" y="8317"/>
                    </a:lnTo>
                    <a:lnTo>
                      <a:pt x="11150" y="8056"/>
                    </a:lnTo>
                    <a:lnTo>
                      <a:pt x="11257" y="7796"/>
                    </a:lnTo>
                    <a:lnTo>
                      <a:pt x="11349" y="7520"/>
                    </a:lnTo>
                    <a:lnTo>
                      <a:pt x="11425" y="7245"/>
                    </a:lnTo>
                    <a:lnTo>
                      <a:pt x="11487" y="6969"/>
                    </a:lnTo>
                    <a:lnTo>
                      <a:pt x="11548" y="6678"/>
                    </a:lnTo>
                    <a:lnTo>
                      <a:pt x="11578" y="6402"/>
                    </a:lnTo>
                    <a:lnTo>
                      <a:pt x="11594" y="6096"/>
                    </a:lnTo>
                    <a:lnTo>
                      <a:pt x="11609" y="5805"/>
                    </a:lnTo>
                    <a:lnTo>
                      <a:pt x="11594" y="5499"/>
                    </a:lnTo>
                    <a:lnTo>
                      <a:pt x="11578" y="5208"/>
                    </a:lnTo>
                    <a:lnTo>
                      <a:pt x="11548" y="4917"/>
                    </a:lnTo>
                    <a:lnTo>
                      <a:pt x="11487" y="4626"/>
                    </a:lnTo>
                    <a:lnTo>
                      <a:pt x="11425" y="4350"/>
                    </a:lnTo>
                    <a:lnTo>
                      <a:pt x="11349" y="4075"/>
                    </a:lnTo>
                    <a:lnTo>
                      <a:pt x="11257" y="3814"/>
                    </a:lnTo>
                    <a:lnTo>
                      <a:pt x="11150" y="3538"/>
                    </a:lnTo>
                    <a:lnTo>
                      <a:pt x="11042" y="3293"/>
                    </a:lnTo>
                    <a:lnTo>
                      <a:pt x="10905" y="3033"/>
                    </a:lnTo>
                    <a:lnTo>
                      <a:pt x="10767" y="2788"/>
                    </a:lnTo>
                    <a:lnTo>
                      <a:pt x="10614" y="2558"/>
                    </a:lnTo>
                    <a:lnTo>
                      <a:pt x="10460" y="2329"/>
                    </a:lnTo>
                    <a:lnTo>
                      <a:pt x="10277" y="2114"/>
                    </a:lnTo>
                    <a:lnTo>
                      <a:pt x="10108" y="1900"/>
                    </a:lnTo>
                    <a:lnTo>
                      <a:pt x="9909" y="1701"/>
                    </a:lnTo>
                    <a:lnTo>
                      <a:pt x="9710" y="1502"/>
                    </a:lnTo>
                    <a:lnTo>
                      <a:pt x="9496" y="1318"/>
                    </a:lnTo>
                    <a:lnTo>
                      <a:pt x="9281" y="1149"/>
                    </a:lnTo>
                    <a:lnTo>
                      <a:pt x="9051" y="996"/>
                    </a:lnTo>
                    <a:lnTo>
                      <a:pt x="8822" y="843"/>
                    </a:lnTo>
                    <a:lnTo>
                      <a:pt x="8577" y="705"/>
                    </a:lnTo>
                    <a:lnTo>
                      <a:pt x="8316" y="567"/>
                    </a:lnTo>
                    <a:lnTo>
                      <a:pt x="8071" y="460"/>
                    </a:lnTo>
                    <a:lnTo>
                      <a:pt x="7796" y="353"/>
                    </a:lnTo>
                    <a:lnTo>
                      <a:pt x="7535" y="261"/>
                    </a:lnTo>
                    <a:lnTo>
                      <a:pt x="7260" y="184"/>
                    </a:lnTo>
                    <a:lnTo>
                      <a:pt x="6969" y="123"/>
                    </a:lnTo>
                    <a:lnTo>
                      <a:pt x="6693" y="62"/>
                    </a:lnTo>
                    <a:lnTo>
                      <a:pt x="6402" y="31"/>
                    </a:lnTo>
                    <a:lnTo>
                      <a:pt x="6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13"/>
              <p:cNvSpPr/>
              <p:nvPr/>
            </p:nvSpPr>
            <p:spPr>
              <a:xfrm>
                <a:off x="6793000" y="2471925"/>
                <a:ext cx="215975" cy="215975"/>
              </a:xfrm>
              <a:custGeom>
                <a:rect b="b" l="l" r="r" t="t"/>
                <a:pathLst>
                  <a:path extrusionOk="0" h="8639" w="8639">
                    <a:moveTo>
                      <a:pt x="4105" y="1"/>
                    </a:moveTo>
                    <a:lnTo>
                      <a:pt x="3875" y="16"/>
                    </a:lnTo>
                    <a:lnTo>
                      <a:pt x="3661" y="47"/>
                    </a:lnTo>
                    <a:lnTo>
                      <a:pt x="3446" y="93"/>
                    </a:lnTo>
                    <a:lnTo>
                      <a:pt x="3247" y="139"/>
                    </a:lnTo>
                    <a:lnTo>
                      <a:pt x="3033" y="200"/>
                    </a:lnTo>
                    <a:lnTo>
                      <a:pt x="2834" y="261"/>
                    </a:lnTo>
                    <a:lnTo>
                      <a:pt x="2635" y="338"/>
                    </a:lnTo>
                    <a:lnTo>
                      <a:pt x="2451" y="430"/>
                    </a:lnTo>
                    <a:lnTo>
                      <a:pt x="2267" y="521"/>
                    </a:lnTo>
                    <a:lnTo>
                      <a:pt x="2083" y="629"/>
                    </a:lnTo>
                    <a:lnTo>
                      <a:pt x="1915" y="736"/>
                    </a:lnTo>
                    <a:lnTo>
                      <a:pt x="1731" y="858"/>
                    </a:lnTo>
                    <a:lnTo>
                      <a:pt x="1578" y="981"/>
                    </a:lnTo>
                    <a:lnTo>
                      <a:pt x="1425" y="1119"/>
                    </a:lnTo>
                    <a:lnTo>
                      <a:pt x="1271" y="1272"/>
                    </a:lnTo>
                    <a:lnTo>
                      <a:pt x="1118" y="1410"/>
                    </a:lnTo>
                    <a:lnTo>
                      <a:pt x="996" y="1578"/>
                    </a:lnTo>
                    <a:lnTo>
                      <a:pt x="858" y="1731"/>
                    </a:lnTo>
                    <a:lnTo>
                      <a:pt x="735" y="1900"/>
                    </a:lnTo>
                    <a:lnTo>
                      <a:pt x="628" y="2084"/>
                    </a:lnTo>
                    <a:lnTo>
                      <a:pt x="521" y="2252"/>
                    </a:lnTo>
                    <a:lnTo>
                      <a:pt x="429" y="2451"/>
                    </a:lnTo>
                    <a:lnTo>
                      <a:pt x="337" y="2635"/>
                    </a:lnTo>
                    <a:lnTo>
                      <a:pt x="261" y="2834"/>
                    </a:lnTo>
                    <a:lnTo>
                      <a:pt x="199" y="3033"/>
                    </a:lnTo>
                    <a:lnTo>
                      <a:pt x="138" y="3232"/>
                    </a:lnTo>
                    <a:lnTo>
                      <a:pt x="92" y="3447"/>
                    </a:lnTo>
                    <a:lnTo>
                      <a:pt x="46" y="3661"/>
                    </a:lnTo>
                    <a:lnTo>
                      <a:pt x="31" y="3875"/>
                    </a:lnTo>
                    <a:lnTo>
                      <a:pt x="16" y="4090"/>
                    </a:lnTo>
                    <a:lnTo>
                      <a:pt x="0" y="4320"/>
                    </a:lnTo>
                    <a:lnTo>
                      <a:pt x="16" y="4534"/>
                    </a:lnTo>
                    <a:lnTo>
                      <a:pt x="31" y="4764"/>
                    </a:lnTo>
                    <a:lnTo>
                      <a:pt x="46" y="4978"/>
                    </a:lnTo>
                    <a:lnTo>
                      <a:pt x="92" y="5193"/>
                    </a:lnTo>
                    <a:lnTo>
                      <a:pt x="138" y="5392"/>
                    </a:lnTo>
                    <a:lnTo>
                      <a:pt x="199" y="5606"/>
                    </a:lnTo>
                    <a:lnTo>
                      <a:pt x="261" y="5805"/>
                    </a:lnTo>
                    <a:lnTo>
                      <a:pt x="337" y="6004"/>
                    </a:lnTo>
                    <a:lnTo>
                      <a:pt x="429" y="6188"/>
                    </a:lnTo>
                    <a:lnTo>
                      <a:pt x="521" y="6372"/>
                    </a:lnTo>
                    <a:lnTo>
                      <a:pt x="628" y="6556"/>
                    </a:lnTo>
                    <a:lnTo>
                      <a:pt x="735" y="6724"/>
                    </a:lnTo>
                    <a:lnTo>
                      <a:pt x="858" y="6893"/>
                    </a:lnTo>
                    <a:lnTo>
                      <a:pt x="996" y="7061"/>
                    </a:lnTo>
                    <a:lnTo>
                      <a:pt x="1118" y="7214"/>
                    </a:lnTo>
                    <a:lnTo>
                      <a:pt x="1271" y="7367"/>
                    </a:lnTo>
                    <a:lnTo>
                      <a:pt x="1425" y="7505"/>
                    </a:lnTo>
                    <a:lnTo>
                      <a:pt x="1578" y="7643"/>
                    </a:lnTo>
                    <a:lnTo>
                      <a:pt x="1731" y="7781"/>
                    </a:lnTo>
                    <a:lnTo>
                      <a:pt x="1915" y="7903"/>
                    </a:lnTo>
                    <a:lnTo>
                      <a:pt x="2083" y="8011"/>
                    </a:lnTo>
                    <a:lnTo>
                      <a:pt x="2267" y="8118"/>
                    </a:lnTo>
                    <a:lnTo>
                      <a:pt x="2451" y="8210"/>
                    </a:lnTo>
                    <a:lnTo>
                      <a:pt x="2635" y="8302"/>
                    </a:lnTo>
                    <a:lnTo>
                      <a:pt x="2834" y="8378"/>
                    </a:lnTo>
                    <a:lnTo>
                      <a:pt x="3033" y="8439"/>
                    </a:lnTo>
                    <a:lnTo>
                      <a:pt x="3247" y="8501"/>
                    </a:lnTo>
                    <a:lnTo>
                      <a:pt x="3446" y="8547"/>
                    </a:lnTo>
                    <a:lnTo>
                      <a:pt x="3661" y="8577"/>
                    </a:lnTo>
                    <a:lnTo>
                      <a:pt x="3875" y="8608"/>
                    </a:lnTo>
                    <a:lnTo>
                      <a:pt x="4105" y="8623"/>
                    </a:lnTo>
                    <a:lnTo>
                      <a:pt x="4319" y="8638"/>
                    </a:lnTo>
                    <a:lnTo>
                      <a:pt x="4549" y="8623"/>
                    </a:lnTo>
                    <a:lnTo>
                      <a:pt x="4763" y="8608"/>
                    </a:lnTo>
                    <a:lnTo>
                      <a:pt x="4978" y="8577"/>
                    </a:lnTo>
                    <a:lnTo>
                      <a:pt x="5192" y="8547"/>
                    </a:lnTo>
                    <a:lnTo>
                      <a:pt x="5407" y="8501"/>
                    </a:lnTo>
                    <a:lnTo>
                      <a:pt x="5606" y="8439"/>
                    </a:lnTo>
                    <a:lnTo>
                      <a:pt x="5805" y="8378"/>
                    </a:lnTo>
                    <a:lnTo>
                      <a:pt x="6004" y="8302"/>
                    </a:lnTo>
                    <a:lnTo>
                      <a:pt x="6188" y="8210"/>
                    </a:lnTo>
                    <a:lnTo>
                      <a:pt x="6371" y="8118"/>
                    </a:lnTo>
                    <a:lnTo>
                      <a:pt x="6555" y="8011"/>
                    </a:lnTo>
                    <a:lnTo>
                      <a:pt x="6739" y="7903"/>
                    </a:lnTo>
                    <a:lnTo>
                      <a:pt x="6907" y="7781"/>
                    </a:lnTo>
                    <a:lnTo>
                      <a:pt x="7061" y="7643"/>
                    </a:lnTo>
                    <a:lnTo>
                      <a:pt x="7229" y="7505"/>
                    </a:lnTo>
                    <a:lnTo>
                      <a:pt x="7367" y="7367"/>
                    </a:lnTo>
                    <a:lnTo>
                      <a:pt x="7520" y="7214"/>
                    </a:lnTo>
                    <a:lnTo>
                      <a:pt x="7658" y="7061"/>
                    </a:lnTo>
                    <a:lnTo>
                      <a:pt x="7780" y="6893"/>
                    </a:lnTo>
                    <a:lnTo>
                      <a:pt x="7903" y="6724"/>
                    </a:lnTo>
                    <a:lnTo>
                      <a:pt x="8010" y="6556"/>
                    </a:lnTo>
                    <a:lnTo>
                      <a:pt x="8117" y="6372"/>
                    </a:lnTo>
                    <a:lnTo>
                      <a:pt x="8209" y="6188"/>
                    </a:lnTo>
                    <a:lnTo>
                      <a:pt x="8301" y="6004"/>
                    </a:lnTo>
                    <a:lnTo>
                      <a:pt x="8378" y="5805"/>
                    </a:lnTo>
                    <a:lnTo>
                      <a:pt x="8439" y="5606"/>
                    </a:lnTo>
                    <a:lnTo>
                      <a:pt x="8500" y="5392"/>
                    </a:lnTo>
                    <a:lnTo>
                      <a:pt x="8546" y="5193"/>
                    </a:lnTo>
                    <a:lnTo>
                      <a:pt x="8592" y="4978"/>
                    </a:lnTo>
                    <a:lnTo>
                      <a:pt x="8623" y="4764"/>
                    </a:lnTo>
                    <a:lnTo>
                      <a:pt x="8638" y="4534"/>
                    </a:lnTo>
                    <a:lnTo>
                      <a:pt x="8638" y="4320"/>
                    </a:lnTo>
                    <a:lnTo>
                      <a:pt x="8638" y="4090"/>
                    </a:lnTo>
                    <a:lnTo>
                      <a:pt x="8623" y="3875"/>
                    </a:lnTo>
                    <a:lnTo>
                      <a:pt x="8592" y="3661"/>
                    </a:lnTo>
                    <a:lnTo>
                      <a:pt x="8546" y="3447"/>
                    </a:lnTo>
                    <a:lnTo>
                      <a:pt x="8500" y="3232"/>
                    </a:lnTo>
                    <a:lnTo>
                      <a:pt x="8439" y="3033"/>
                    </a:lnTo>
                    <a:lnTo>
                      <a:pt x="8378" y="2834"/>
                    </a:lnTo>
                    <a:lnTo>
                      <a:pt x="8301" y="2635"/>
                    </a:lnTo>
                    <a:lnTo>
                      <a:pt x="8209" y="2451"/>
                    </a:lnTo>
                    <a:lnTo>
                      <a:pt x="8117" y="2252"/>
                    </a:lnTo>
                    <a:lnTo>
                      <a:pt x="8010" y="2084"/>
                    </a:lnTo>
                    <a:lnTo>
                      <a:pt x="7903" y="1900"/>
                    </a:lnTo>
                    <a:lnTo>
                      <a:pt x="7780" y="1731"/>
                    </a:lnTo>
                    <a:lnTo>
                      <a:pt x="7658" y="1578"/>
                    </a:lnTo>
                    <a:lnTo>
                      <a:pt x="7520" y="1410"/>
                    </a:lnTo>
                    <a:lnTo>
                      <a:pt x="7367" y="1272"/>
                    </a:lnTo>
                    <a:lnTo>
                      <a:pt x="7229" y="1119"/>
                    </a:lnTo>
                    <a:lnTo>
                      <a:pt x="7061" y="981"/>
                    </a:lnTo>
                    <a:lnTo>
                      <a:pt x="6907" y="858"/>
                    </a:lnTo>
                    <a:lnTo>
                      <a:pt x="6739" y="736"/>
                    </a:lnTo>
                    <a:lnTo>
                      <a:pt x="6555" y="629"/>
                    </a:lnTo>
                    <a:lnTo>
                      <a:pt x="6371" y="521"/>
                    </a:lnTo>
                    <a:lnTo>
                      <a:pt x="6188" y="430"/>
                    </a:lnTo>
                    <a:lnTo>
                      <a:pt x="6004" y="338"/>
                    </a:lnTo>
                    <a:lnTo>
                      <a:pt x="5805" y="261"/>
                    </a:lnTo>
                    <a:lnTo>
                      <a:pt x="5606" y="200"/>
                    </a:lnTo>
                    <a:lnTo>
                      <a:pt x="5407" y="139"/>
                    </a:lnTo>
                    <a:lnTo>
                      <a:pt x="5192" y="93"/>
                    </a:lnTo>
                    <a:lnTo>
                      <a:pt x="4978" y="47"/>
                    </a:lnTo>
                    <a:lnTo>
                      <a:pt x="4763" y="16"/>
                    </a:lnTo>
                    <a:lnTo>
                      <a:pt x="45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998500" y="3218550"/>
                <a:ext cx="505825" cy="505800"/>
              </a:xfrm>
              <a:custGeom>
                <a:rect b="b" l="l" r="r" t="t"/>
                <a:pathLst>
                  <a:path extrusionOk="0" h="20232" w="20233">
                    <a:moveTo>
                      <a:pt x="10124" y="0"/>
                    </a:moveTo>
                    <a:lnTo>
                      <a:pt x="9603" y="15"/>
                    </a:lnTo>
                    <a:lnTo>
                      <a:pt x="9083" y="46"/>
                    </a:lnTo>
                    <a:lnTo>
                      <a:pt x="8577" y="123"/>
                    </a:lnTo>
                    <a:lnTo>
                      <a:pt x="8087" y="199"/>
                    </a:lnTo>
                    <a:lnTo>
                      <a:pt x="7597" y="322"/>
                    </a:lnTo>
                    <a:lnTo>
                      <a:pt x="7107" y="460"/>
                    </a:lnTo>
                    <a:lnTo>
                      <a:pt x="6648" y="613"/>
                    </a:lnTo>
                    <a:lnTo>
                      <a:pt x="6188" y="796"/>
                    </a:lnTo>
                    <a:lnTo>
                      <a:pt x="5729" y="996"/>
                    </a:lnTo>
                    <a:lnTo>
                      <a:pt x="5300" y="1225"/>
                    </a:lnTo>
                    <a:lnTo>
                      <a:pt x="4871" y="1470"/>
                    </a:lnTo>
                    <a:lnTo>
                      <a:pt x="4458" y="1731"/>
                    </a:lnTo>
                    <a:lnTo>
                      <a:pt x="4075" y="2006"/>
                    </a:lnTo>
                    <a:lnTo>
                      <a:pt x="3692" y="2313"/>
                    </a:lnTo>
                    <a:lnTo>
                      <a:pt x="3324" y="2634"/>
                    </a:lnTo>
                    <a:lnTo>
                      <a:pt x="2972" y="2956"/>
                    </a:lnTo>
                    <a:lnTo>
                      <a:pt x="2635" y="3308"/>
                    </a:lnTo>
                    <a:lnTo>
                      <a:pt x="2313" y="3676"/>
                    </a:lnTo>
                    <a:lnTo>
                      <a:pt x="2007" y="4059"/>
                    </a:lnTo>
                    <a:lnTo>
                      <a:pt x="1731" y="4457"/>
                    </a:lnTo>
                    <a:lnTo>
                      <a:pt x="1471" y="4870"/>
                    </a:lnTo>
                    <a:lnTo>
                      <a:pt x="1226" y="5299"/>
                    </a:lnTo>
                    <a:lnTo>
                      <a:pt x="996" y="5728"/>
                    </a:lnTo>
                    <a:lnTo>
                      <a:pt x="797" y="6172"/>
                    </a:lnTo>
                    <a:lnTo>
                      <a:pt x="613" y="6631"/>
                    </a:lnTo>
                    <a:lnTo>
                      <a:pt x="460" y="7106"/>
                    </a:lnTo>
                    <a:lnTo>
                      <a:pt x="323" y="7581"/>
                    </a:lnTo>
                    <a:lnTo>
                      <a:pt x="215" y="8071"/>
                    </a:lnTo>
                    <a:lnTo>
                      <a:pt x="123" y="8576"/>
                    </a:lnTo>
                    <a:lnTo>
                      <a:pt x="62" y="9082"/>
                    </a:lnTo>
                    <a:lnTo>
                      <a:pt x="16" y="9587"/>
                    </a:lnTo>
                    <a:lnTo>
                      <a:pt x="1" y="10108"/>
                    </a:lnTo>
                    <a:lnTo>
                      <a:pt x="16" y="10629"/>
                    </a:lnTo>
                    <a:lnTo>
                      <a:pt x="62" y="11149"/>
                    </a:lnTo>
                    <a:lnTo>
                      <a:pt x="123" y="11655"/>
                    </a:lnTo>
                    <a:lnTo>
                      <a:pt x="215" y="12160"/>
                    </a:lnTo>
                    <a:lnTo>
                      <a:pt x="323" y="12635"/>
                    </a:lnTo>
                    <a:lnTo>
                      <a:pt x="460" y="13125"/>
                    </a:lnTo>
                    <a:lnTo>
                      <a:pt x="613" y="13585"/>
                    </a:lnTo>
                    <a:lnTo>
                      <a:pt x="797" y="14044"/>
                    </a:lnTo>
                    <a:lnTo>
                      <a:pt x="996" y="14503"/>
                    </a:lnTo>
                    <a:lnTo>
                      <a:pt x="1226" y="14932"/>
                    </a:lnTo>
                    <a:lnTo>
                      <a:pt x="1471" y="15361"/>
                    </a:lnTo>
                    <a:lnTo>
                      <a:pt x="1731" y="15775"/>
                    </a:lnTo>
                    <a:lnTo>
                      <a:pt x="2007" y="16173"/>
                    </a:lnTo>
                    <a:lnTo>
                      <a:pt x="2313" y="16556"/>
                    </a:lnTo>
                    <a:lnTo>
                      <a:pt x="2635" y="16908"/>
                    </a:lnTo>
                    <a:lnTo>
                      <a:pt x="2972" y="17260"/>
                    </a:lnTo>
                    <a:lnTo>
                      <a:pt x="3324" y="17597"/>
                    </a:lnTo>
                    <a:lnTo>
                      <a:pt x="3692" y="17919"/>
                    </a:lnTo>
                    <a:lnTo>
                      <a:pt x="4075" y="18225"/>
                    </a:lnTo>
                    <a:lnTo>
                      <a:pt x="4458" y="18501"/>
                    </a:lnTo>
                    <a:lnTo>
                      <a:pt x="4871" y="18761"/>
                    </a:lnTo>
                    <a:lnTo>
                      <a:pt x="5300" y="19006"/>
                    </a:lnTo>
                    <a:lnTo>
                      <a:pt x="5729" y="19236"/>
                    </a:lnTo>
                    <a:lnTo>
                      <a:pt x="6188" y="19435"/>
                    </a:lnTo>
                    <a:lnTo>
                      <a:pt x="6648" y="19619"/>
                    </a:lnTo>
                    <a:lnTo>
                      <a:pt x="7107" y="19772"/>
                    </a:lnTo>
                    <a:lnTo>
                      <a:pt x="7597" y="19910"/>
                    </a:lnTo>
                    <a:lnTo>
                      <a:pt x="8087" y="20017"/>
                    </a:lnTo>
                    <a:lnTo>
                      <a:pt x="8577" y="20109"/>
                    </a:lnTo>
                    <a:lnTo>
                      <a:pt x="9083" y="20170"/>
                    </a:lnTo>
                    <a:lnTo>
                      <a:pt x="9603" y="20216"/>
                    </a:lnTo>
                    <a:lnTo>
                      <a:pt x="10124" y="20231"/>
                    </a:lnTo>
                    <a:lnTo>
                      <a:pt x="10645" y="20216"/>
                    </a:lnTo>
                    <a:lnTo>
                      <a:pt x="11150" y="20170"/>
                    </a:lnTo>
                    <a:lnTo>
                      <a:pt x="11656" y="20109"/>
                    </a:lnTo>
                    <a:lnTo>
                      <a:pt x="12161" y="20017"/>
                    </a:lnTo>
                    <a:lnTo>
                      <a:pt x="12651" y="19910"/>
                    </a:lnTo>
                    <a:lnTo>
                      <a:pt x="13126" y="19772"/>
                    </a:lnTo>
                    <a:lnTo>
                      <a:pt x="13601" y="19619"/>
                    </a:lnTo>
                    <a:lnTo>
                      <a:pt x="14060" y="19435"/>
                    </a:lnTo>
                    <a:lnTo>
                      <a:pt x="14504" y="19236"/>
                    </a:lnTo>
                    <a:lnTo>
                      <a:pt x="14933" y="19006"/>
                    </a:lnTo>
                    <a:lnTo>
                      <a:pt x="15362" y="18761"/>
                    </a:lnTo>
                    <a:lnTo>
                      <a:pt x="15775" y="18501"/>
                    </a:lnTo>
                    <a:lnTo>
                      <a:pt x="16174" y="18225"/>
                    </a:lnTo>
                    <a:lnTo>
                      <a:pt x="16557" y="17919"/>
                    </a:lnTo>
                    <a:lnTo>
                      <a:pt x="16924" y="17597"/>
                    </a:lnTo>
                    <a:lnTo>
                      <a:pt x="17276" y="17260"/>
                    </a:lnTo>
                    <a:lnTo>
                      <a:pt x="17613" y="16908"/>
                    </a:lnTo>
                    <a:lnTo>
                      <a:pt x="17920" y="16556"/>
                    </a:lnTo>
                    <a:lnTo>
                      <a:pt x="18226" y="16173"/>
                    </a:lnTo>
                    <a:lnTo>
                      <a:pt x="18502" y="15775"/>
                    </a:lnTo>
                    <a:lnTo>
                      <a:pt x="18777" y="15361"/>
                    </a:lnTo>
                    <a:lnTo>
                      <a:pt x="19007" y="14932"/>
                    </a:lnTo>
                    <a:lnTo>
                      <a:pt x="19237" y="14503"/>
                    </a:lnTo>
                    <a:lnTo>
                      <a:pt x="19436" y="14044"/>
                    </a:lnTo>
                    <a:lnTo>
                      <a:pt x="19620" y="13585"/>
                    </a:lnTo>
                    <a:lnTo>
                      <a:pt x="19773" y="13125"/>
                    </a:lnTo>
                    <a:lnTo>
                      <a:pt x="19911" y="12635"/>
                    </a:lnTo>
                    <a:lnTo>
                      <a:pt x="20033" y="12160"/>
                    </a:lnTo>
                    <a:lnTo>
                      <a:pt x="20125" y="11655"/>
                    </a:lnTo>
                    <a:lnTo>
                      <a:pt x="20186" y="11149"/>
                    </a:lnTo>
                    <a:lnTo>
                      <a:pt x="20217" y="10629"/>
                    </a:lnTo>
                    <a:lnTo>
                      <a:pt x="20232" y="10108"/>
                    </a:lnTo>
                    <a:lnTo>
                      <a:pt x="20217" y="9587"/>
                    </a:lnTo>
                    <a:lnTo>
                      <a:pt x="20186" y="9082"/>
                    </a:lnTo>
                    <a:lnTo>
                      <a:pt x="20125" y="8576"/>
                    </a:lnTo>
                    <a:lnTo>
                      <a:pt x="20033" y="8071"/>
                    </a:lnTo>
                    <a:lnTo>
                      <a:pt x="19911" y="7581"/>
                    </a:lnTo>
                    <a:lnTo>
                      <a:pt x="19773" y="7106"/>
                    </a:lnTo>
                    <a:lnTo>
                      <a:pt x="19620" y="6631"/>
                    </a:lnTo>
                    <a:lnTo>
                      <a:pt x="19436" y="6172"/>
                    </a:lnTo>
                    <a:lnTo>
                      <a:pt x="19237" y="5728"/>
                    </a:lnTo>
                    <a:lnTo>
                      <a:pt x="19007" y="5299"/>
                    </a:lnTo>
                    <a:lnTo>
                      <a:pt x="18777" y="4870"/>
                    </a:lnTo>
                    <a:lnTo>
                      <a:pt x="18502" y="4457"/>
                    </a:lnTo>
                    <a:lnTo>
                      <a:pt x="18226" y="4059"/>
                    </a:lnTo>
                    <a:lnTo>
                      <a:pt x="17920" y="3676"/>
                    </a:lnTo>
                    <a:lnTo>
                      <a:pt x="17613" y="3308"/>
                    </a:lnTo>
                    <a:lnTo>
                      <a:pt x="17276" y="2956"/>
                    </a:lnTo>
                    <a:lnTo>
                      <a:pt x="16924" y="2634"/>
                    </a:lnTo>
                    <a:lnTo>
                      <a:pt x="16557" y="2313"/>
                    </a:lnTo>
                    <a:lnTo>
                      <a:pt x="16174" y="2006"/>
                    </a:lnTo>
                    <a:lnTo>
                      <a:pt x="15775" y="1731"/>
                    </a:lnTo>
                    <a:lnTo>
                      <a:pt x="15362" y="1470"/>
                    </a:lnTo>
                    <a:lnTo>
                      <a:pt x="14933" y="1225"/>
                    </a:lnTo>
                    <a:lnTo>
                      <a:pt x="14504" y="996"/>
                    </a:lnTo>
                    <a:lnTo>
                      <a:pt x="14060" y="796"/>
                    </a:lnTo>
                    <a:lnTo>
                      <a:pt x="13601" y="613"/>
                    </a:lnTo>
                    <a:lnTo>
                      <a:pt x="13126" y="460"/>
                    </a:lnTo>
                    <a:lnTo>
                      <a:pt x="12651" y="322"/>
                    </a:lnTo>
                    <a:lnTo>
                      <a:pt x="12161" y="199"/>
                    </a:lnTo>
                    <a:lnTo>
                      <a:pt x="11656" y="123"/>
                    </a:lnTo>
                    <a:lnTo>
                      <a:pt x="11150" y="46"/>
                    </a:lnTo>
                    <a:lnTo>
                      <a:pt x="10645" y="15"/>
                    </a:lnTo>
                    <a:lnTo>
                      <a:pt x="101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336900" y="4109500"/>
                <a:ext cx="225925" cy="225900"/>
              </a:xfrm>
              <a:custGeom>
                <a:rect b="b" l="l" r="r" t="t"/>
                <a:pathLst>
                  <a:path extrusionOk="0" h="9036" w="9037">
                    <a:moveTo>
                      <a:pt x="4289" y="0"/>
                    </a:moveTo>
                    <a:lnTo>
                      <a:pt x="4059" y="15"/>
                    </a:lnTo>
                    <a:lnTo>
                      <a:pt x="3844" y="46"/>
                    </a:lnTo>
                    <a:lnTo>
                      <a:pt x="3615" y="92"/>
                    </a:lnTo>
                    <a:lnTo>
                      <a:pt x="3400" y="138"/>
                    </a:lnTo>
                    <a:lnTo>
                      <a:pt x="3186" y="199"/>
                    </a:lnTo>
                    <a:lnTo>
                      <a:pt x="2971" y="276"/>
                    </a:lnTo>
                    <a:lnTo>
                      <a:pt x="2772" y="352"/>
                    </a:lnTo>
                    <a:lnTo>
                      <a:pt x="2573" y="444"/>
                    </a:lnTo>
                    <a:lnTo>
                      <a:pt x="2374" y="551"/>
                    </a:lnTo>
                    <a:lnTo>
                      <a:pt x="2175" y="659"/>
                    </a:lnTo>
                    <a:lnTo>
                      <a:pt x="2007" y="766"/>
                    </a:lnTo>
                    <a:lnTo>
                      <a:pt x="1823" y="888"/>
                    </a:lnTo>
                    <a:lnTo>
                      <a:pt x="1654" y="1026"/>
                    </a:lnTo>
                    <a:lnTo>
                      <a:pt x="1486" y="1179"/>
                    </a:lnTo>
                    <a:lnTo>
                      <a:pt x="1333" y="1317"/>
                    </a:lnTo>
                    <a:lnTo>
                      <a:pt x="1180" y="1486"/>
                    </a:lnTo>
                    <a:lnTo>
                      <a:pt x="1042" y="1639"/>
                    </a:lnTo>
                    <a:lnTo>
                      <a:pt x="904" y="1807"/>
                    </a:lnTo>
                    <a:lnTo>
                      <a:pt x="781" y="1991"/>
                    </a:lnTo>
                    <a:lnTo>
                      <a:pt x="659" y="2175"/>
                    </a:lnTo>
                    <a:lnTo>
                      <a:pt x="552" y="2359"/>
                    </a:lnTo>
                    <a:lnTo>
                      <a:pt x="460" y="2558"/>
                    </a:lnTo>
                    <a:lnTo>
                      <a:pt x="368" y="2757"/>
                    </a:lnTo>
                    <a:lnTo>
                      <a:pt x="276" y="2956"/>
                    </a:lnTo>
                    <a:lnTo>
                      <a:pt x="215" y="3170"/>
                    </a:lnTo>
                    <a:lnTo>
                      <a:pt x="153" y="3385"/>
                    </a:lnTo>
                    <a:lnTo>
                      <a:pt x="92" y="3599"/>
                    </a:lnTo>
                    <a:lnTo>
                      <a:pt x="62" y="3829"/>
                    </a:lnTo>
                    <a:lnTo>
                      <a:pt x="31" y="4059"/>
                    </a:lnTo>
                    <a:lnTo>
                      <a:pt x="16" y="4288"/>
                    </a:lnTo>
                    <a:lnTo>
                      <a:pt x="0" y="4518"/>
                    </a:lnTo>
                    <a:lnTo>
                      <a:pt x="16" y="4748"/>
                    </a:lnTo>
                    <a:lnTo>
                      <a:pt x="31" y="4978"/>
                    </a:lnTo>
                    <a:lnTo>
                      <a:pt x="62" y="5207"/>
                    </a:lnTo>
                    <a:lnTo>
                      <a:pt x="92" y="5422"/>
                    </a:lnTo>
                    <a:lnTo>
                      <a:pt x="153" y="5651"/>
                    </a:lnTo>
                    <a:lnTo>
                      <a:pt x="215" y="5866"/>
                    </a:lnTo>
                    <a:lnTo>
                      <a:pt x="276" y="6065"/>
                    </a:lnTo>
                    <a:lnTo>
                      <a:pt x="368" y="6279"/>
                    </a:lnTo>
                    <a:lnTo>
                      <a:pt x="460" y="6478"/>
                    </a:lnTo>
                    <a:lnTo>
                      <a:pt x="552" y="6662"/>
                    </a:lnTo>
                    <a:lnTo>
                      <a:pt x="659" y="6861"/>
                    </a:lnTo>
                    <a:lnTo>
                      <a:pt x="781" y="7045"/>
                    </a:lnTo>
                    <a:lnTo>
                      <a:pt x="904" y="7214"/>
                    </a:lnTo>
                    <a:lnTo>
                      <a:pt x="1042" y="7382"/>
                    </a:lnTo>
                    <a:lnTo>
                      <a:pt x="1180" y="7550"/>
                    </a:lnTo>
                    <a:lnTo>
                      <a:pt x="1333" y="7704"/>
                    </a:lnTo>
                    <a:lnTo>
                      <a:pt x="1486" y="7857"/>
                    </a:lnTo>
                    <a:lnTo>
                      <a:pt x="1654" y="7995"/>
                    </a:lnTo>
                    <a:lnTo>
                      <a:pt x="1823" y="8132"/>
                    </a:lnTo>
                    <a:lnTo>
                      <a:pt x="2007" y="8255"/>
                    </a:lnTo>
                    <a:lnTo>
                      <a:pt x="2175" y="8377"/>
                    </a:lnTo>
                    <a:lnTo>
                      <a:pt x="2374" y="8485"/>
                    </a:lnTo>
                    <a:lnTo>
                      <a:pt x="2573" y="8592"/>
                    </a:lnTo>
                    <a:lnTo>
                      <a:pt x="2772" y="8684"/>
                    </a:lnTo>
                    <a:lnTo>
                      <a:pt x="2971" y="8760"/>
                    </a:lnTo>
                    <a:lnTo>
                      <a:pt x="3186" y="8837"/>
                    </a:lnTo>
                    <a:lnTo>
                      <a:pt x="3400" y="8883"/>
                    </a:lnTo>
                    <a:lnTo>
                      <a:pt x="3615" y="8944"/>
                    </a:lnTo>
                    <a:lnTo>
                      <a:pt x="3844" y="8975"/>
                    </a:lnTo>
                    <a:lnTo>
                      <a:pt x="4059" y="9005"/>
                    </a:lnTo>
                    <a:lnTo>
                      <a:pt x="4289" y="9021"/>
                    </a:lnTo>
                    <a:lnTo>
                      <a:pt x="4518" y="9036"/>
                    </a:lnTo>
                    <a:lnTo>
                      <a:pt x="4763" y="9021"/>
                    </a:lnTo>
                    <a:lnTo>
                      <a:pt x="4993" y="9005"/>
                    </a:lnTo>
                    <a:lnTo>
                      <a:pt x="5207" y="8975"/>
                    </a:lnTo>
                    <a:lnTo>
                      <a:pt x="5437" y="8944"/>
                    </a:lnTo>
                    <a:lnTo>
                      <a:pt x="5652" y="8883"/>
                    </a:lnTo>
                    <a:lnTo>
                      <a:pt x="5866" y="8837"/>
                    </a:lnTo>
                    <a:lnTo>
                      <a:pt x="6080" y="8760"/>
                    </a:lnTo>
                    <a:lnTo>
                      <a:pt x="6280" y="8684"/>
                    </a:lnTo>
                    <a:lnTo>
                      <a:pt x="6479" y="8592"/>
                    </a:lnTo>
                    <a:lnTo>
                      <a:pt x="6678" y="8485"/>
                    </a:lnTo>
                    <a:lnTo>
                      <a:pt x="6861" y="8377"/>
                    </a:lnTo>
                    <a:lnTo>
                      <a:pt x="7045" y="8255"/>
                    </a:lnTo>
                    <a:lnTo>
                      <a:pt x="7229" y="8132"/>
                    </a:lnTo>
                    <a:lnTo>
                      <a:pt x="7398" y="7995"/>
                    </a:lnTo>
                    <a:lnTo>
                      <a:pt x="7566" y="7857"/>
                    </a:lnTo>
                    <a:lnTo>
                      <a:pt x="7719" y="7704"/>
                    </a:lnTo>
                    <a:lnTo>
                      <a:pt x="7872" y="7550"/>
                    </a:lnTo>
                    <a:lnTo>
                      <a:pt x="8010" y="7382"/>
                    </a:lnTo>
                    <a:lnTo>
                      <a:pt x="8148" y="7214"/>
                    </a:lnTo>
                    <a:lnTo>
                      <a:pt x="8270" y="7045"/>
                    </a:lnTo>
                    <a:lnTo>
                      <a:pt x="8393" y="6861"/>
                    </a:lnTo>
                    <a:lnTo>
                      <a:pt x="8500" y="6662"/>
                    </a:lnTo>
                    <a:lnTo>
                      <a:pt x="8592" y="6478"/>
                    </a:lnTo>
                    <a:lnTo>
                      <a:pt x="8684" y="6279"/>
                    </a:lnTo>
                    <a:lnTo>
                      <a:pt x="8761" y="6065"/>
                    </a:lnTo>
                    <a:lnTo>
                      <a:pt x="8837" y="5866"/>
                    </a:lnTo>
                    <a:lnTo>
                      <a:pt x="8898" y="5651"/>
                    </a:lnTo>
                    <a:lnTo>
                      <a:pt x="8944" y="5422"/>
                    </a:lnTo>
                    <a:lnTo>
                      <a:pt x="8990" y="5207"/>
                    </a:lnTo>
                    <a:lnTo>
                      <a:pt x="9021" y="4978"/>
                    </a:lnTo>
                    <a:lnTo>
                      <a:pt x="9036" y="4748"/>
                    </a:lnTo>
                    <a:lnTo>
                      <a:pt x="9036" y="4518"/>
                    </a:lnTo>
                    <a:lnTo>
                      <a:pt x="9036" y="4288"/>
                    </a:lnTo>
                    <a:lnTo>
                      <a:pt x="9021" y="4059"/>
                    </a:lnTo>
                    <a:lnTo>
                      <a:pt x="8990" y="3829"/>
                    </a:lnTo>
                    <a:lnTo>
                      <a:pt x="8944" y="3599"/>
                    </a:lnTo>
                    <a:lnTo>
                      <a:pt x="8898" y="3385"/>
                    </a:lnTo>
                    <a:lnTo>
                      <a:pt x="8837" y="3170"/>
                    </a:lnTo>
                    <a:lnTo>
                      <a:pt x="8761" y="2956"/>
                    </a:lnTo>
                    <a:lnTo>
                      <a:pt x="8684" y="2757"/>
                    </a:lnTo>
                    <a:lnTo>
                      <a:pt x="8592" y="2558"/>
                    </a:lnTo>
                    <a:lnTo>
                      <a:pt x="8500" y="2359"/>
                    </a:lnTo>
                    <a:lnTo>
                      <a:pt x="8393" y="2175"/>
                    </a:lnTo>
                    <a:lnTo>
                      <a:pt x="8270" y="1991"/>
                    </a:lnTo>
                    <a:lnTo>
                      <a:pt x="8148" y="1807"/>
                    </a:lnTo>
                    <a:lnTo>
                      <a:pt x="8010" y="1639"/>
                    </a:lnTo>
                    <a:lnTo>
                      <a:pt x="7872" y="1486"/>
                    </a:lnTo>
                    <a:lnTo>
                      <a:pt x="7719" y="1317"/>
                    </a:lnTo>
                    <a:lnTo>
                      <a:pt x="7566" y="1179"/>
                    </a:lnTo>
                    <a:lnTo>
                      <a:pt x="7398" y="1026"/>
                    </a:lnTo>
                    <a:lnTo>
                      <a:pt x="7229" y="888"/>
                    </a:lnTo>
                    <a:lnTo>
                      <a:pt x="7045" y="766"/>
                    </a:lnTo>
                    <a:lnTo>
                      <a:pt x="6861" y="659"/>
                    </a:lnTo>
                    <a:lnTo>
                      <a:pt x="6678" y="551"/>
                    </a:lnTo>
                    <a:lnTo>
                      <a:pt x="6479" y="444"/>
                    </a:lnTo>
                    <a:lnTo>
                      <a:pt x="6280" y="352"/>
                    </a:lnTo>
                    <a:lnTo>
                      <a:pt x="6080" y="276"/>
                    </a:lnTo>
                    <a:lnTo>
                      <a:pt x="5866" y="199"/>
                    </a:lnTo>
                    <a:lnTo>
                      <a:pt x="5652" y="138"/>
                    </a:lnTo>
                    <a:lnTo>
                      <a:pt x="5437" y="92"/>
                    </a:lnTo>
                    <a:lnTo>
                      <a:pt x="5207" y="46"/>
                    </a:lnTo>
                    <a:lnTo>
                      <a:pt x="4993" y="15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475125" y="2400725"/>
                <a:ext cx="267650" cy="267650"/>
              </a:xfrm>
              <a:custGeom>
                <a:rect b="b" l="l" r="r" t="t"/>
                <a:pathLst>
                  <a:path extrusionOk="0" h="10706" w="10706">
                    <a:moveTo>
                      <a:pt x="5085" y="0"/>
                    </a:moveTo>
                    <a:lnTo>
                      <a:pt x="4809" y="31"/>
                    </a:lnTo>
                    <a:lnTo>
                      <a:pt x="4533" y="61"/>
                    </a:lnTo>
                    <a:lnTo>
                      <a:pt x="4273" y="107"/>
                    </a:lnTo>
                    <a:lnTo>
                      <a:pt x="4013" y="169"/>
                    </a:lnTo>
                    <a:lnTo>
                      <a:pt x="3768" y="245"/>
                    </a:lnTo>
                    <a:lnTo>
                      <a:pt x="3507" y="322"/>
                    </a:lnTo>
                    <a:lnTo>
                      <a:pt x="3278" y="414"/>
                    </a:lnTo>
                    <a:lnTo>
                      <a:pt x="3032" y="521"/>
                    </a:lnTo>
                    <a:lnTo>
                      <a:pt x="2803" y="643"/>
                    </a:lnTo>
                    <a:lnTo>
                      <a:pt x="2573" y="781"/>
                    </a:lnTo>
                    <a:lnTo>
                      <a:pt x="2359" y="919"/>
                    </a:lnTo>
                    <a:lnTo>
                      <a:pt x="2144" y="1057"/>
                    </a:lnTo>
                    <a:lnTo>
                      <a:pt x="1945" y="1225"/>
                    </a:lnTo>
                    <a:lnTo>
                      <a:pt x="1761" y="1394"/>
                    </a:lnTo>
                    <a:lnTo>
                      <a:pt x="1562" y="1562"/>
                    </a:lnTo>
                    <a:lnTo>
                      <a:pt x="1394" y="1746"/>
                    </a:lnTo>
                    <a:lnTo>
                      <a:pt x="1225" y="1945"/>
                    </a:lnTo>
                    <a:lnTo>
                      <a:pt x="1072" y="2144"/>
                    </a:lnTo>
                    <a:lnTo>
                      <a:pt x="919" y="2359"/>
                    </a:lnTo>
                    <a:lnTo>
                      <a:pt x="781" y="2573"/>
                    </a:lnTo>
                    <a:lnTo>
                      <a:pt x="643" y="2803"/>
                    </a:lnTo>
                    <a:lnTo>
                      <a:pt x="536" y="3033"/>
                    </a:lnTo>
                    <a:lnTo>
                      <a:pt x="429" y="3262"/>
                    </a:lnTo>
                    <a:lnTo>
                      <a:pt x="322" y="3507"/>
                    </a:lnTo>
                    <a:lnTo>
                      <a:pt x="245" y="3768"/>
                    </a:lnTo>
                    <a:lnTo>
                      <a:pt x="169" y="4013"/>
                    </a:lnTo>
                    <a:lnTo>
                      <a:pt x="107" y="4273"/>
                    </a:lnTo>
                    <a:lnTo>
                      <a:pt x="61" y="4533"/>
                    </a:lnTo>
                    <a:lnTo>
                      <a:pt x="31" y="4809"/>
                    </a:lnTo>
                    <a:lnTo>
                      <a:pt x="15" y="5069"/>
                    </a:lnTo>
                    <a:lnTo>
                      <a:pt x="0" y="5345"/>
                    </a:lnTo>
                    <a:lnTo>
                      <a:pt x="15" y="5621"/>
                    </a:lnTo>
                    <a:lnTo>
                      <a:pt x="31" y="5896"/>
                    </a:lnTo>
                    <a:lnTo>
                      <a:pt x="61" y="6172"/>
                    </a:lnTo>
                    <a:lnTo>
                      <a:pt x="107" y="6432"/>
                    </a:lnTo>
                    <a:lnTo>
                      <a:pt x="169" y="6693"/>
                    </a:lnTo>
                    <a:lnTo>
                      <a:pt x="245" y="6938"/>
                    </a:lnTo>
                    <a:lnTo>
                      <a:pt x="322" y="7198"/>
                    </a:lnTo>
                    <a:lnTo>
                      <a:pt x="429" y="7443"/>
                    </a:lnTo>
                    <a:lnTo>
                      <a:pt x="536" y="7673"/>
                    </a:lnTo>
                    <a:lnTo>
                      <a:pt x="643" y="7903"/>
                    </a:lnTo>
                    <a:lnTo>
                      <a:pt x="781" y="8132"/>
                    </a:lnTo>
                    <a:lnTo>
                      <a:pt x="919" y="8347"/>
                    </a:lnTo>
                    <a:lnTo>
                      <a:pt x="1072" y="8561"/>
                    </a:lnTo>
                    <a:lnTo>
                      <a:pt x="1225" y="8760"/>
                    </a:lnTo>
                    <a:lnTo>
                      <a:pt x="1394" y="8944"/>
                    </a:lnTo>
                    <a:lnTo>
                      <a:pt x="1562" y="9143"/>
                    </a:lnTo>
                    <a:lnTo>
                      <a:pt x="1761" y="9312"/>
                    </a:lnTo>
                    <a:lnTo>
                      <a:pt x="1945" y="9480"/>
                    </a:lnTo>
                    <a:lnTo>
                      <a:pt x="2144" y="9649"/>
                    </a:lnTo>
                    <a:lnTo>
                      <a:pt x="2359" y="9786"/>
                    </a:lnTo>
                    <a:lnTo>
                      <a:pt x="2573" y="9924"/>
                    </a:lnTo>
                    <a:lnTo>
                      <a:pt x="2803" y="10062"/>
                    </a:lnTo>
                    <a:lnTo>
                      <a:pt x="3032" y="10185"/>
                    </a:lnTo>
                    <a:lnTo>
                      <a:pt x="3278" y="10292"/>
                    </a:lnTo>
                    <a:lnTo>
                      <a:pt x="3507" y="10384"/>
                    </a:lnTo>
                    <a:lnTo>
                      <a:pt x="3768" y="10460"/>
                    </a:lnTo>
                    <a:lnTo>
                      <a:pt x="4013" y="10537"/>
                    </a:lnTo>
                    <a:lnTo>
                      <a:pt x="4273" y="10598"/>
                    </a:lnTo>
                    <a:lnTo>
                      <a:pt x="4533" y="10644"/>
                    </a:lnTo>
                    <a:lnTo>
                      <a:pt x="4809" y="10675"/>
                    </a:lnTo>
                    <a:lnTo>
                      <a:pt x="5085" y="10705"/>
                    </a:lnTo>
                    <a:lnTo>
                      <a:pt x="5636" y="10705"/>
                    </a:lnTo>
                    <a:lnTo>
                      <a:pt x="5896" y="10675"/>
                    </a:lnTo>
                    <a:lnTo>
                      <a:pt x="6172" y="10644"/>
                    </a:lnTo>
                    <a:lnTo>
                      <a:pt x="6432" y="10598"/>
                    </a:lnTo>
                    <a:lnTo>
                      <a:pt x="6693" y="10537"/>
                    </a:lnTo>
                    <a:lnTo>
                      <a:pt x="6953" y="10460"/>
                    </a:lnTo>
                    <a:lnTo>
                      <a:pt x="7198" y="10384"/>
                    </a:lnTo>
                    <a:lnTo>
                      <a:pt x="7443" y="10292"/>
                    </a:lnTo>
                    <a:lnTo>
                      <a:pt x="7673" y="10185"/>
                    </a:lnTo>
                    <a:lnTo>
                      <a:pt x="7903" y="10062"/>
                    </a:lnTo>
                    <a:lnTo>
                      <a:pt x="8132" y="9924"/>
                    </a:lnTo>
                    <a:lnTo>
                      <a:pt x="8347" y="9786"/>
                    </a:lnTo>
                    <a:lnTo>
                      <a:pt x="8561" y="9649"/>
                    </a:lnTo>
                    <a:lnTo>
                      <a:pt x="8760" y="9480"/>
                    </a:lnTo>
                    <a:lnTo>
                      <a:pt x="8959" y="9312"/>
                    </a:lnTo>
                    <a:lnTo>
                      <a:pt x="9143" y="9143"/>
                    </a:lnTo>
                    <a:lnTo>
                      <a:pt x="9312" y="8944"/>
                    </a:lnTo>
                    <a:lnTo>
                      <a:pt x="9480" y="8760"/>
                    </a:lnTo>
                    <a:lnTo>
                      <a:pt x="9649" y="8561"/>
                    </a:lnTo>
                    <a:lnTo>
                      <a:pt x="9786" y="8347"/>
                    </a:lnTo>
                    <a:lnTo>
                      <a:pt x="9924" y="8132"/>
                    </a:lnTo>
                    <a:lnTo>
                      <a:pt x="10062" y="7903"/>
                    </a:lnTo>
                    <a:lnTo>
                      <a:pt x="10185" y="7673"/>
                    </a:lnTo>
                    <a:lnTo>
                      <a:pt x="10292" y="7443"/>
                    </a:lnTo>
                    <a:lnTo>
                      <a:pt x="10384" y="7198"/>
                    </a:lnTo>
                    <a:lnTo>
                      <a:pt x="10460" y="6938"/>
                    </a:lnTo>
                    <a:lnTo>
                      <a:pt x="10537" y="6693"/>
                    </a:lnTo>
                    <a:lnTo>
                      <a:pt x="10598" y="6432"/>
                    </a:lnTo>
                    <a:lnTo>
                      <a:pt x="10644" y="6172"/>
                    </a:lnTo>
                    <a:lnTo>
                      <a:pt x="10675" y="5896"/>
                    </a:lnTo>
                    <a:lnTo>
                      <a:pt x="10705" y="5621"/>
                    </a:lnTo>
                    <a:lnTo>
                      <a:pt x="10705" y="5345"/>
                    </a:lnTo>
                    <a:lnTo>
                      <a:pt x="10705" y="5069"/>
                    </a:lnTo>
                    <a:lnTo>
                      <a:pt x="10675" y="4809"/>
                    </a:lnTo>
                    <a:lnTo>
                      <a:pt x="10644" y="4533"/>
                    </a:lnTo>
                    <a:lnTo>
                      <a:pt x="10598" y="4273"/>
                    </a:lnTo>
                    <a:lnTo>
                      <a:pt x="10537" y="4013"/>
                    </a:lnTo>
                    <a:lnTo>
                      <a:pt x="10460" y="3768"/>
                    </a:lnTo>
                    <a:lnTo>
                      <a:pt x="10384" y="3507"/>
                    </a:lnTo>
                    <a:lnTo>
                      <a:pt x="10292" y="3262"/>
                    </a:lnTo>
                    <a:lnTo>
                      <a:pt x="10185" y="3033"/>
                    </a:lnTo>
                    <a:lnTo>
                      <a:pt x="10062" y="2803"/>
                    </a:lnTo>
                    <a:lnTo>
                      <a:pt x="9924" y="2573"/>
                    </a:lnTo>
                    <a:lnTo>
                      <a:pt x="9786" y="2359"/>
                    </a:lnTo>
                    <a:lnTo>
                      <a:pt x="9649" y="2144"/>
                    </a:lnTo>
                    <a:lnTo>
                      <a:pt x="9480" y="1945"/>
                    </a:lnTo>
                    <a:lnTo>
                      <a:pt x="9312" y="1746"/>
                    </a:lnTo>
                    <a:lnTo>
                      <a:pt x="9143" y="1562"/>
                    </a:lnTo>
                    <a:lnTo>
                      <a:pt x="8959" y="1394"/>
                    </a:lnTo>
                    <a:lnTo>
                      <a:pt x="8760" y="1225"/>
                    </a:lnTo>
                    <a:lnTo>
                      <a:pt x="8561" y="1057"/>
                    </a:lnTo>
                    <a:lnTo>
                      <a:pt x="8347" y="919"/>
                    </a:lnTo>
                    <a:lnTo>
                      <a:pt x="8132" y="781"/>
                    </a:lnTo>
                    <a:lnTo>
                      <a:pt x="7903" y="643"/>
                    </a:lnTo>
                    <a:lnTo>
                      <a:pt x="7673" y="521"/>
                    </a:lnTo>
                    <a:lnTo>
                      <a:pt x="7443" y="414"/>
                    </a:lnTo>
                    <a:lnTo>
                      <a:pt x="7198" y="322"/>
                    </a:lnTo>
                    <a:lnTo>
                      <a:pt x="6953" y="245"/>
                    </a:lnTo>
                    <a:lnTo>
                      <a:pt x="6693" y="169"/>
                    </a:lnTo>
                    <a:lnTo>
                      <a:pt x="6432" y="107"/>
                    </a:lnTo>
                    <a:lnTo>
                      <a:pt x="6172" y="61"/>
                    </a:lnTo>
                    <a:lnTo>
                      <a:pt x="5896" y="31"/>
                    </a:lnTo>
                    <a:lnTo>
                      <a:pt x="56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242700" y="1379600"/>
                <a:ext cx="7134200" cy="2525075"/>
              </a:xfrm>
              <a:custGeom>
                <a:rect b="b" l="l" r="r" t="t"/>
                <a:pathLst>
                  <a:path extrusionOk="0" h="101003" w="285368">
                    <a:moveTo>
                      <a:pt x="1" y="0"/>
                    </a:moveTo>
                    <a:lnTo>
                      <a:pt x="552" y="46"/>
                    </a:lnTo>
                    <a:lnTo>
                      <a:pt x="950" y="92"/>
                    </a:lnTo>
                    <a:lnTo>
                      <a:pt x="1425" y="153"/>
                    </a:lnTo>
                    <a:lnTo>
                      <a:pt x="1976" y="260"/>
                    </a:lnTo>
                    <a:lnTo>
                      <a:pt x="2589" y="383"/>
                    </a:lnTo>
                    <a:lnTo>
                      <a:pt x="3263" y="551"/>
                    </a:lnTo>
                    <a:lnTo>
                      <a:pt x="4013" y="766"/>
                    </a:lnTo>
                    <a:lnTo>
                      <a:pt x="4810" y="1026"/>
                    </a:lnTo>
                    <a:lnTo>
                      <a:pt x="5652" y="1332"/>
                    </a:lnTo>
                    <a:lnTo>
                      <a:pt x="6096" y="1501"/>
                    </a:lnTo>
                    <a:lnTo>
                      <a:pt x="6540" y="1685"/>
                    </a:lnTo>
                    <a:lnTo>
                      <a:pt x="7015" y="1899"/>
                    </a:lnTo>
                    <a:lnTo>
                      <a:pt x="7490" y="2113"/>
                    </a:lnTo>
                    <a:lnTo>
                      <a:pt x="7965" y="2343"/>
                    </a:lnTo>
                    <a:lnTo>
                      <a:pt x="8455" y="2604"/>
                    </a:lnTo>
                    <a:lnTo>
                      <a:pt x="8960" y="2864"/>
                    </a:lnTo>
                    <a:lnTo>
                      <a:pt x="9466" y="3155"/>
                    </a:lnTo>
                    <a:lnTo>
                      <a:pt x="9986" y="3461"/>
                    </a:lnTo>
                    <a:lnTo>
                      <a:pt x="10507" y="3783"/>
                    </a:lnTo>
                    <a:lnTo>
                      <a:pt x="11043" y="4135"/>
                    </a:lnTo>
                    <a:lnTo>
                      <a:pt x="11579" y="4503"/>
                    </a:lnTo>
                    <a:lnTo>
                      <a:pt x="12115" y="4885"/>
                    </a:lnTo>
                    <a:lnTo>
                      <a:pt x="12666" y="5299"/>
                    </a:lnTo>
                    <a:lnTo>
                      <a:pt x="13218" y="5728"/>
                    </a:lnTo>
                    <a:lnTo>
                      <a:pt x="13769" y="6172"/>
                    </a:lnTo>
                    <a:lnTo>
                      <a:pt x="14336" y="6647"/>
                    </a:lnTo>
                    <a:lnTo>
                      <a:pt x="14902" y="7152"/>
                    </a:lnTo>
                    <a:lnTo>
                      <a:pt x="15454" y="7673"/>
                    </a:lnTo>
                    <a:lnTo>
                      <a:pt x="16020" y="8224"/>
                    </a:lnTo>
                    <a:lnTo>
                      <a:pt x="16587" y="8791"/>
                    </a:lnTo>
                    <a:lnTo>
                      <a:pt x="17169" y="9388"/>
                    </a:lnTo>
                    <a:lnTo>
                      <a:pt x="17736" y="10016"/>
                    </a:lnTo>
                    <a:lnTo>
                      <a:pt x="18302" y="10675"/>
                    </a:lnTo>
                    <a:lnTo>
                      <a:pt x="18869" y="11348"/>
                    </a:lnTo>
                    <a:lnTo>
                      <a:pt x="19436" y="12068"/>
                    </a:lnTo>
                    <a:lnTo>
                      <a:pt x="19987" y="12803"/>
                    </a:lnTo>
                    <a:lnTo>
                      <a:pt x="20554" y="13569"/>
                    </a:lnTo>
                    <a:lnTo>
                      <a:pt x="21105" y="14365"/>
                    </a:lnTo>
                    <a:lnTo>
                      <a:pt x="21672" y="15193"/>
                    </a:lnTo>
                    <a:lnTo>
                      <a:pt x="22223" y="16050"/>
                    </a:lnTo>
                    <a:lnTo>
                      <a:pt x="22759" y="16954"/>
                    </a:lnTo>
                    <a:lnTo>
                      <a:pt x="23295" y="17873"/>
                    </a:lnTo>
                    <a:lnTo>
                      <a:pt x="23831" y="18837"/>
                    </a:lnTo>
                    <a:lnTo>
                      <a:pt x="24367" y="19818"/>
                    </a:lnTo>
                    <a:lnTo>
                      <a:pt x="24888" y="20844"/>
                    </a:lnTo>
                    <a:lnTo>
                      <a:pt x="25409" y="21916"/>
                    </a:lnTo>
                    <a:lnTo>
                      <a:pt x="25914" y="23003"/>
                    </a:lnTo>
                    <a:lnTo>
                      <a:pt x="26404" y="24136"/>
                    </a:lnTo>
                    <a:lnTo>
                      <a:pt x="26894" y="25300"/>
                    </a:lnTo>
                    <a:lnTo>
                      <a:pt x="27384" y="26464"/>
                    </a:lnTo>
                    <a:lnTo>
                      <a:pt x="27905" y="27567"/>
                    </a:lnTo>
                    <a:lnTo>
                      <a:pt x="28410" y="28608"/>
                    </a:lnTo>
                    <a:lnTo>
                      <a:pt x="28946" y="29589"/>
                    </a:lnTo>
                    <a:lnTo>
                      <a:pt x="29498" y="30538"/>
                    </a:lnTo>
                    <a:lnTo>
                      <a:pt x="30049" y="31426"/>
                    </a:lnTo>
                    <a:lnTo>
                      <a:pt x="30616" y="32269"/>
                    </a:lnTo>
                    <a:lnTo>
                      <a:pt x="31198" y="33065"/>
                    </a:lnTo>
                    <a:lnTo>
                      <a:pt x="31780" y="33816"/>
                    </a:lnTo>
                    <a:lnTo>
                      <a:pt x="32377" y="34520"/>
                    </a:lnTo>
                    <a:lnTo>
                      <a:pt x="32990" y="35194"/>
                    </a:lnTo>
                    <a:lnTo>
                      <a:pt x="33602" y="35837"/>
                    </a:lnTo>
                    <a:lnTo>
                      <a:pt x="34230" y="36434"/>
                    </a:lnTo>
                    <a:lnTo>
                      <a:pt x="34858" y="37001"/>
                    </a:lnTo>
                    <a:lnTo>
                      <a:pt x="35501" y="37537"/>
                    </a:lnTo>
                    <a:lnTo>
                      <a:pt x="36160" y="38043"/>
                    </a:lnTo>
                    <a:lnTo>
                      <a:pt x="36818" y="38517"/>
                    </a:lnTo>
                    <a:lnTo>
                      <a:pt x="37477" y="38977"/>
                    </a:lnTo>
                    <a:lnTo>
                      <a:pt x="38151" y="39406"/>
                    </a:lnTo>
                    <a:lnTo>
                      <a:pt x="38825" y="39819"/>
                    </a:lnTo>
                    <a:lnTo>
                      <a:pt x="39499" y="40202"/>
                    </a:lnTo>
                    <a:lnTo>
                      <a:pt x="40172" y="40585"/>
                    </a:lnTo>
                    <a:lnTo>
                      <a:pt x="40862" y="40937"/>
                    </a:lnTo>
                    <a:lnTo>
                      <a:pt x="41566" y="41289"/>
                    </a:lnTo>
                    <a:lnTo>
                      <a:pt x="42255" y="41626"/>
                    </a:lnTo>
                    <a:lnTo>
                      <a:pt x="42960" y="41963"/>
                    </a:lnTo>
                    <a:lnTo>
                      <a:pt x="44353" y="42591"/>
                    </a:lnTo>
                    <a:lnTo>
                      <a:pt x="45762" y="43234"/>
                    </a:lnTo>
                    <a:lnTo>
                      <a:pt x="47171" y="43862"/>
                    </a:lnTo>
                    <a:lnTo>
                      <a:pt x="48580" y="44521"/>
                    </a:lnTo>
                    <a:lnTo>
                      <a:pt x="49285" y="44873"/>
                    </a:lnTo>
                    <a:lnTo>
                      <a:pt x="49989" y="45225"/>
                    </a:lnTo>
                    <a:lnTo>
                      <a:pt x="50694" y="45593"/>
                    </a:lnTo>
                    <a:lnTo>
                      <a:pt x="51383" y="45976"/>
                    </a:lnTo>
                    <a:lnTo>
                      <a:pt x="52088" y="46374"/>
                    </a:lnTo>
                    <a:lnTo>
                      <a:pt x="52777" y="46803"/>
                    </a:lnTo>
                    <a:lnTo>
                      <a:pt x="53466" y="47247"/>
                    </a:lnTo>
                    <a:lnTo>
                      <a:pt x="54140" y="47722"/>
                    </a:lnTo>
                    <a:lnTo>
                      <a:pt x="54829" y="48212"/>
                    </a:lnTo>
                    <a:lnTo>
                      <a:pt x="55503" y="48732"/>
                    </a:lnTo>
                    <a:lnTo>
                      <a:pt x="56161" y="49284"/>
                    </a:lnTo>
                    <a:lnTo>
                      <a:pt x="56835" y="49881"/>
                    </a:lnTo>
                    <a:lnTo>
                      <a:pt x="57479" y="50494"/>
                    </a:lnTo>
                    <a:lnTo>
                      <a:pt x="58137" y="51152"/>
                    </a:lnTo>
                    <a:lnTo>
                      <a:pt x="58780" y="51841"/>
                    </a:lnTo>
                    <a:lnTo>
                      <a:pt x="59408" y="52592"/>
                    </a:lnTo>
                    <a:lnTo>
                      <a:pt x="60036" y="53358"/>
                    </a:lnTo>
                    <a:lnTo>
                      <a:pt x="60649" y="54185"/>
                    </a:lnTo>
                    <a:lnTo>
                      <a:pt x="61261" y="55058"/>
                    </a:lnTo>
                    <a:lnTo>
                      <a:pt x="61859" y="55976"/>
                    </a:lnTo>
                    <a:lnTo>
                      <a:pt x="62441" y="56941"/>
                    </a:lnTo>
                    <a:lnTo>
                      <a:pt x="63023" y="57967"/>
                    </a:lnTo>
                    <a:lnTo>
                      <a:pt x="63589" y="59039"/>
                    </a:lnTo>
                    <a:lnTo>
                      <a:pt x="64141" y="60173"/>
                    </a:lnTo>
                    <a:lnTo>
                      <a:pt x="64692" y="61367"/>
                    </a:lnTo>
                    <a:lnTo>
                      <a:pt x="65213" y="62623"/>
                    </a:lnTo>
                    <a:lnTo>
                      <a:pt x="65733" y="63940"/>
                    </a:lnTo>
                    <a:lnTo>
                      <a:pt x="66239" y="65319"/>
                    </a:lnTo>
                    <a:lnTo>
                      <a:pt x="66729" y="66774"/>
                    </a:lnTo>
                    <a:lnTo>
                      <a:pt x="67204" y="68290"/>
                    </a:lnTo>
                    <a:lnTo>
                      <a:pt x="67678" y="69821"/>
                    </a:lnTo>
                    <a:lnTo>
                      <a:pt x="68138" y="71291"/>
                    </a:lnTo>
                    <a:lnTo>
                      <a:pt x="68613" y="72731"/>
                    </a:lnTo>
                    <a:lnTo>
                      <a:pt x="69072" y="74109"/>
                    </a:lnTo>
                    <a:lnTo>
                      <a:pt x="69532" y="75457"/>
                    </a:lnTo>
                    <a:lnTo>
                      <a:pt x="69991" y="76744"/>
                    </a:lnTo>
                    <a:lnTo>
                      <a:pt x="70435" y="77999"/>
                    </a:lnTo>
                    <a:lnTo>
                      <a:pt x="70895" y="79209"/>
                    </a:lnTo>
                    <a:lnTo>
                      <a:pt x="71339" y="80373"/>
                    </a:lnTo>
                    <a:lnTo>
                      <a:pt x="71783" y="81491"/>
                    </a:lnTo>
                    <a:lnTo>
                      <a:pt x="72212" y="82563"/>
                    </a:lnTo>
                    <a:lnTo>
                      <a:pt x="72656" y="83605"/>
                    </a:lnTo>
                    <a:lnTo>
                      <a:pt x="73085" y="84616"/>
                    </a:lnTo>
                    <a:lnTo>
                      <a:pt x="73513" y="85565"/>
                    </a:lnTo>
                    <a:lnTo>
                      <a:pt x="73927" y="86499"/>
                    </a:lnTo>
                    <a:lnTo>
                      <a:pt x="74356" y="87372"/>
                    </a:lnTo>
                    <a:lnTo>
                      <a:pt x="74754" y="88230"/>
                    </a:lnTo>
                    <a:lnTo>
                      <a:pt x="75168" y="89042"/>
                    </a:lnTo>
                    <a:lnTo>
                      <a:pt x="75566" y="89823"/>
                    </a:lnTo>
                    <a:lnTo>
                      <a:pt x="75964" y="90558"/>
                    </a:lnTo>
                    <a:lnTo>
                      <a:pt x="76362" y="91262"/>
                    </a:lnTo>
                    <a:lnTo>
                      <a:pt x="76745" y="91936"/>
                    </a:lnTo>
                    <a:lnTo>
                      <a:pt x="77128" y="92595"/>
                    </a:lnTo>
                    <a:lnTo>
                      <a:pt x="77511" y="93207"/>
                    </a:lnTo>
                    <a:lnTo>
                      <a:pt x="77878" y="93789"/>
                    </a:lnTo>
                    <a:lnTo>
                      <a:pt x="78231" y="94341"/>
                    </a:lnTo>
                    <a:lnTo>
                      <a:pt x="78598" y="94861"/>
                    </a:lnTo>
                    <a:lnTo>
                      <a:pt x="78950" y="95351"/>
                    </a:lnTo>
                    <a:lnTo>
                      <a:pt x="79287" y="95826"/>
                    </a:lnTo>
                    <a:lnTo>
                      <a:pt x="79624" y="96270"/>
                    </a:lnTo>
                    <a:lnTo>
                      <a:pt x="79946" y="96684"/>
                    </a:lnTo>
                    <a:lnTo>
                      <a:pt x="80267" y="97067"/>
                    </a:lnTo>
                    <a:lnTo>
                      <a:pt x="80589" y="97434"/>
                    </a:lnTo>
                    <a:lnTo>
                      <a:pt x="80895" y="97786"/>
                    </a:lnTo>
                    <a:lnTo>
                      <a:pt x="81202" y="98108"/>
                    </a:lnTo>
                    <a:lnTo>
                      <a:pt x="81493" y="98399"/>
                    </a:lnTo>
                    <a:lnTo>
                      <a:pt x="81768" y="98675"/>
                    </a:lnTo>
                    <a:lnTo>
                      <a:pt x="82044" y="98935"/>
                    </a:lnTo>
                    <a:lnTo>
                      <a:pt x="82580" y="99395"/>
                    </a:lnTo>
                    <a:lnTo>
                      <a:pt x="83070" y="99777"/>
                    </a:lnTo>
                    <a:lnTo>
                      <a:pt x="83514" y="100099"/>
                    </a:lnTo>
                    <a:lnTo>
                      <a:pt x="83943" y="100344"/>
                    </a:lnTo>
                    <a:lnTo>
                      <a:pt x="84326" y="100558"/>
                    </a:lnTo>
                    <a:lnTo>
                      <a:pt x="84663" y="100712"/>
                    </a:lnTo>
                    <a:lnTo>
                      <a:pt x="84954" y="100834"/>
                    </a:lnTo>
                    <a:lnTo>
                      <a:pt x="85214" y="100911"/>
                    </a:lnTo>
                    <a:lnTo>
                      <a:pt x="85429" y="100957"/>
                    </a:lnTo>
                    <a:lnTo>
                      <a:pt x="85597" y="100987"/>
                    </a:lnTo>
                    <a:lnTo>
                      <a:pt x="85720" y="101003"/>
                    </a:lnTo>
                    <a:lnTo>
                      <a:pt x="199649" y="101003"/>
                    </a:lnTo>
                    <a:lnTo>
                      <a:pt x="199772" y="100987"/>
                    </a:lnTo>
                    <a:lnTo>
                      <a:pt x="199940" y="100957"/>
                    </a:lnTo>
                    <a:lnTo>
                      <a:pt x="200154" y="100911"/>
                    </a:lnTo>
                    <a:lnTo>
                      <a:pt x="200415" y="100834"/>
                    </a:lnTo>
                    <a:lnTo>
                      <a:pt x="200706" y="100712"/>
                    </a:lnTo>
                    <a:lnTo>
                      <a:pt x="201058" y="100558"/>
                    </a:lnTo>
                    <a:lnTo>
                      <a:pt x="201426" y="100344"/>
                    </a:lnTo>
                    <a:lnTo>
                      <a:pt x="201854" y="100099"/>
                    </a:lnTo>
                    <a:lnTo>
                      <a:pt x="202299" y="99777"/>
                    </a:lnTo>
                    <a:lnTo>
                      <a:pt x="202804" y="99395"/>
                    </a:lnTo>
                    <a:lnTo>
                      <a:pt x="203325" y="98935"/>
                    </a:lnTo>
                    <a:lnTo>
                      <a:pt x="203600" y="98675"/>
                    </a:lnTo>
                    <a:lnTo>
                      <a:pt x="203876" y="98399"/>
                    </a:lnTo>
                    <a:lnTo>
                      <a:pt x="204167" y="98108"/>
                    </a:lnTo>
                    <a:lnTo>
                      <a:pt x="204473" y="97786"/>
                    </a:lnTo>
                    <a:lnTo>
                      <a:pt x="204780" y="97434"/>
                    </a:lnTo>
                    <a:lnTo>
                      <a:pt x="205101" y="97067"/>
                    </a:lnTo>
                    <a:lnTo>
                      <a:pt x="205423" y="96684"/>
                    </a:lnTo>
                    <a:lnTo>
                      <a:pt x="205744" y="96270"/>
                    </a:lnTo>
                    <a:lnTo>
                      <a:pt x="206081" y="95826"/>
                    </a:lnTo>
                    <a:lnTo>
                      <a:pt x="206434" y="95351"/>
                    </a:lnTo>
                    <a:lnTo>
                      <a:pt x="206771" y="94861"/>
                    </a:lnTo>
                    <a:lnTo>
                      <a:pt x="207138" y="94341"/>
                    </a:lnTo>
                    <a:lnTo>
                      <a:pt x="207490" y="93789"/>
                    </a:lnTo>
                    <a:lnTo>
                      <a:pt x="207873" y="93207"/>
                    </a:lnTo>
                    <a:lnTo>
                      <a:pt x="208241" y="92595"/>
                    </a:lnTo>
                    <a:lnTo>
                      <a:pt x="208624" y="91936"/>
                    </a:lnTo>
                    <a:lnTo>
                      <a:pt x="209007" y="91262"/>
                    </a:lnTo>
                    <a:lnTo>
                      <a:pt x="209405" y="90558"/>
                    </a:lnTo>
                    <a:lnTo>
                      <a:pt x="209803" y="89823"/>
                    </a:lnTo>
                    <a:lnTo>
                      <a:pt x="210201" y="89042"/>
                    </a:lnTo>
                    <a:lnTo>
                      <a:pt x="210615" y="88230"/>
                    </a:lnTo>
                    <a:lnTo>
                      <a:pt x="211028" y="87372"/>
                    </a:lnTo>
                    <a:lnTo>
                      <a:pt x="211442" y="86499"/>
                    </a:lnTo>
                    <a:lnTo>
                      <a:pt x="211855" y="85565"/>
                    </a:lnTo>
                    <a:lnTo>
                      <a:pt x="212284" y="84616"/>
                    </a:lnTo>
                    <a:lnTo>
                      <a:pt x="212713" y="83605"/>
                    </a:lnTo>
                    <a:lnTo>
                      <a:pt x="213157" y="82563"/>
                    </a:lnTo>
                    <a:lnTo>
                      <a:pt x="213601" y="81491"/>
                    </a:lnTo>
                    <a:lnTo>
                      <a:pt x="214030" y="80373"/>
                    </a:lnTo>
                    <a:lnTo>
                      <a:pt x="214489" y="79209"/>
                    </a:lnTo>
                    <a:lnTo>
                      <a:pt x="214934" y="77999"/>
                    </a:lnTo>
                    <a:lnTo>
                      <a:pt x="215378" y="76744"/>
                    </a:lnTo>
                    <a:lnTo>
                      <a:pt x="215837" y="75457"/>
                    </a:lnTo>
                    <a:lnTo>
                      <a:pt x="216297" y="74109"/>
                    </a:lnTo>
                    <a:lnTo>
                      <a:pt x="216756" y="72731"/>
                    </a:lnTo>
                    <a:lnTo>
                      <a:pt x="217231" y="71291"/>
                    </a:lnTo>
                    <a:lnTo>
                      <a:pt x="217690" y="69821"/>
                    </a:lnTo>
                    <a:lnTo>
                      <a:pt x="218165" y="68290"/>
                    </a:lnTo>
                    <a:lnTo>
                      <a:pt x="218640" y="66774"/>
                    </a:lnTo>
                    <a:lnTo>
                      <a:pt x="219130" y="65319"/>
                    </a:lnTo>
                    <a:lnTo>
                      <a:pt x="219635" y="63940"/>
                    </a:lnTo>
                    <a:lnTo>
                      <a:pt x="220156" y="62623"/>
                    </a:lnTo>
                    <a:lnTo>
                      <a:pt x="220692" y="61367"/>
                    </a:lnTo>
                    <a:lnTo>
                      <a:pt x="221228" y="60173"/>
                    </a:lnTo>
                    <a:lnTo>
                      <a:pt x="221779" y="59039"/>
                    </a:lnTo>
                    <a:lnTo>
                      <a:pt x="222346" y="57967"/>
                    </a:lnTo>
                    <a:lnTo>
                      <a:pt x="222928" y="56941"/>
                    </a:lnTo>
                    <a:lnTo>
                      <a:pt x="223510" y="55976"/>
                    </a:lnTo>
                    <a:lnTo>
                      <a:pt x="224107" y="55058"/>
                    </a:lnTo>
                    <a:lnTo>
                      <a:pt x="224720" y="54185"/>
                    </a:lnTo>
                    <a:lnTo>
                      <a:pt x="225333" y="53358"/>
                    </a:lnTo>
                    <a:lnTo>
                      <a:pt x="225960" y="52592"/>
                    </a:lnTo>
                    <a:lnTo>
                      <a:pt x="226588" y="51841"/>
                    </a:lnTo>
                    <a:lnTo>
                      <a:pt x="227232" y="51152"/>
                    </a:lnTo>
                    <a:lnTo>
                      <a:pt x="227890" y="50494"/>
                    </a:lnTo>
                    <a:lnTo>
                      <a:pt x="228549" y="49881"/>
                    </a:lnTo>
                    <a:lnTo>
                      <a:pt x="229207" y="49284"/>
                    </a:lnTo>
                    <a:lnTo>
                      <a:pt x="229866" y="48732"/>
                    </a:lnTo>
                    <a:lnTo>
                      <a:pt x="230540" y="48212"/>
                    </a:lnTo>
                    <a:lnTo>
                      <a:pt x="231229" y="47722"/>
                    </a:lnTo>
                    <a:lnTo>
                      <a:pt x="231903" y="47247"/>
                    </a:lnTo>
                    <a:lnTo>
                      <a:pt x="232592" y="46803"/>
                    </a:lnTo>
                    <a:lnTo>
                      <a:pt x="233281" y="46374"/>
                    </a:lnTo>
                    <a:lnTo>
                      <a:pt x="233986" y="45976"/>
                    </a:lnTo>
                    <a:lnTo>
                      <a:pt x="234675" y="45593"/>
                    </a:lnTo>
                    <a:lnTo>
                      <a:pt x="235379" y="45225"/>
                    </a:lnTo>
                    <a:lnTo>
                      <a:pt x="236084" y="44873"/>
                    </a:lnTo>
                    <a:lnTo>
                      <a:pt x="236788" y="44521"/>
                    </a:lnTo>
                    <a:lnTo>
                      <a:pt x="238197" y="43862"/>
                    </a:lnTo>
                    <a:lnTo>
                      <a:pt x="239606" y="43234"/>
                    </a:lnTo>
                    <a:lnTo>
                      <a:pt x="241015" y="42591"/>
                    </a:lnTo>
                    <a:lnTo>
                      <a:pt x="242424" y="41963"/>
                    </a:lnTo>
                    <a:lnTo>
                      <a:pt x="243113" y="41626"/>
                    </a:lnTo>
                    <a:lnTo>
                      <a:pt x="243818" y="41289"/>
                    </a:lnTo>
                    <a:lnTo>
                      <a:pt x="244507" y="40937"/>
                    </a:lnTo>
                    <a:lnTo>
                      <a:pt x="245196" y="40585"/>
                    </a:lnTo>
                    <a:lnTo>
                      <a:pt x="245870" y="40202"/>
                    </a:lnTo>
                    <a:lnTo>
                      <a:pt x="246559" y="39819"/>
                    </a:lnTo>
                    <a:lnTo>
                      <a:pt x="247233" y="39406"/>
                    </a:lnTo>
                    <a:lnTo>
                      <a:pt x="247892" y="38977"/>
                    </a:lnTo>
                    <a:lnTo>
                      <a:pt x="248566" y="38517"/>
                    </a:lnTo>
                    <a:lnTo>
                      <a:pt x="249209" y="38043"/>
                    </a:lnTo>
                    <a:lnTo>
                      <a:pt x="249867" y="37537"/>
                    </a:lnTo>
                    <a:lnTo>
                      <a:pt x="250511" y="37001"/>
                    </a:lnTo>
                    <a:lnTo>
                      <a:pt x="251139" y="36434"/>
                    </a:lnTo>
                    <a:lnTo>
                      <a:pt x="251766" y="35837"/>
                    </a:lnTo>
                    <a:lnTo>
                      <a:pt x="252379" y="35194"/>
                    </a:lnTo>
                    <a:lnTo>
                      <a:pt x="252992" y="34520"/>
                    </a:lnTo>
                    <a:lnTo>
                      <a:pt x="253589" y="33816"/>
                    </a:lnTo>
                    <a:lnTo>
                      <a:pt x="254171" y="33065"/>
                    </a:lnTo>
                    <a:lnTo>
                      <a:pt x="254753" y="32269"/>
                    </a:lnTo>
                    <a:lnTo>
                      <a:pt x="255320" y="31426"/>
                    </a:lnTo>
                    <a:lnTo>
                      <a:pt x="255871" y="30538"/>
                    </a:lnTo>
                    <a:lnTo>
                      <a:pt x="256422" y="29589"/>
                    </a:lnTo>
                    <a:lnTo>
                      <a:pt x="256958" y="28608"/>
                    </a:lnTo>
                    <a:lnTo>
                      <a:pt x="257479" y="27567"/>
                    </a:lnTo>
                    <a:lnTo>
                      <a:pt x="257984" y="26464"/>
                    </a:lnTo>
                    <a:lnTo>
                      <a:pt x="258475" y="25300"/>
                    </a:lnTo>
                    <a:lnTo>
                      <a:pt x="258965" y="24136"/>
                    </a:lnTo>
                    <a:lnTo>
                      <a:pt x="259455" y="23003"/>
                    </a:lnTo>
                    <a:lnTo>
                      <a:pt x="259960" y="21916"/>
                    </a:lnTo>
                    <a:lnTo>
                      <a:pt x="260481" y="20844"/>
                    </a:lnTo>
                    <a:lnTo>
                      <a:pt x="261002" y="19818"/>
                    </a:lnTo>
                    <a:lnTo>
                      <a:pt x="261538" y="18837"/>
                    </a:lnTo>
                    <a:lnTo>
                      <a:pt x="262074" y="17873"/>
                    </a:lnTo>
                    <a:lnTo>
                      <a:pt x="262610" y="16954"/>
                    </a:lnTo>
                    <a:lnTo>
                      <a:pt x="263161" y="16050"/>
                    </a:lnTo>
                    <a:lnTo>
                      <a:pt x="263712" y="15193"/>
                    </a:lnTo>
                    <a:lnTo>
                      <a:pt x="264264" y="14365"/>
                    </a:lnTo>
                    <a:lnTo>
                      <a:pt x="264815" y="13569"/>
                    </a:lnTo>
                    <a:lnTo>
                      <a:pt x="265382" y="12803"/>
                    </a:lnTo>
                    <a:lnTo>
                      <a:pt x="265948" y="12068"/>
                    </a:lnTo>
                    <a:lnTo>
                      <a:pt x="266500" y="11348"/>
                    </a:lnTo>
                    <a:lnTo>
                      <a:pt x="267066" y="10675"/>
                    </a:lnTo>
                    <a:lnTo>
                      <a:pt x="267648" y="10016"/>
                    </a:lnTo>
                    <a:lnTo>
                      <a:pt x="268215" y="9388"/>
                    </a:lnTo>
                    <a:lnTo>
                      <a:pt x="268782" y="8791"/>
                    </a:lnTo>
                    <a:lnTo>
                      <a:pt x="269348" y="8224"/>
                    </a:lnTo>
                    <a:lnTo>
                      <a:pt x="269915" y="7673"/>
                    </a:lnTo>
                    <a:lnTo>
                      <a:pt x="270466" y="7152"/>
                    </a:lnTo>
                    <a:lnTo>
                      <a:pt x="271033" y="6647"/>
                    </a:lnTo>
                    <a:lnTo>
                      <a:pt x="271600" y="6172"/>
                    </a:lnTo>
                    <a:lnTo>
                      <a:pt x="272151" y="5728"/>
                    </a:lnTo>
                    <a:lnTo>
                      <a:pt x="272702" y="5299"/>
                    </a:lnTo>
                    <a:lnTo>
                      <a:pt x="273254" y="4885"/>
                    </a:lnTo>
                    <a:lnTo>
                      <a:pt x="273790" y="4503"/>
                    </a:lnTo>
                    <a:lnTo>
                      <a:pt x="274326" y="4135"/>
                    </a:lnTo>
                    <a:lnTo>
                      <a:pt x="274862" y="3783"/>
                    </a:lnTo>
                    <a:lnTo>
                      <a:pt x="275382" y="3461"/>
                    </a:lnTo>
                    <a:lnTo>
                      <a:pt x="275903" y="3155"/>
                    </a:lnTo>
                    <a:lnTo>
                      <a:pt x="276409" y="2864"/>
                    </a:lnTo>
                    <a:lnTo>
                      <a:pt x="276914" y="2604"/>
                    </a:lnTo>
                    <a:lnTo>
                      <a:pt x="277404" y="2343"/>
                    </a:lnTo>
                    <a:lnTo>
                      <a:pt x="277894" y="2113"/>
                    </a:lnTo>
                    <a:lnTo>
                      <a:pt x="278369" y="1899"/>
                    </a:lnTo>
                    <a:lnTo>
                      <a:pt x="278828" y="1685"/>
                    </a:lnTo>
                    <a:lnTo>
                      <a:pt x="279272" y="1501"/>
                    </a:lnTo>
                    <a:lnTo>
                      <a:pt x="279717" y="1332"/>
                    </a:lnTo>
                    <a:lnTo>
                      <a:pt x="280574" y="1026"/>
                    </a:lnTo>
                    <a:lnTo>
                      <a:pt x="281371" y="766"/>
                    </a:lnTo>
                    <a:lnTo>
                      <a:pt x="282106" y="551"/>
                    </a:lnTo>
                    <a:lnTo>
                      <a:pt x="282780" y="383"/>
                    </a:lnTo>
                    <a:lnTo>
                      <a:pt x="283408" y="260"/>
                    </a:lnTo>
                    <a:lnTo>
                      <a:pt x="283944" y="153"/>
                    </a:lnTo>
                    <a:lnTo>
                      <a:pt x="284418" y="92"/>
                    </a:lnTo>
                    <a:lnTo>
                      <a:pt x="284817" y="46"/>
                    </a:lnTo>
                    <a:lnTo>
                      <a:pt x="2853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1514250" y="2358600"/>
                <a:ext cx="778025" cy="778025"/>
              </a:xfrm>
              <a:custGeom>
                <a:rect b="b" l="l" r="r" t="t"/>
                <a:pathLst>
                  <a:path extrusionOk="0" h="31121" w="31121">
                    <a:moveTo>
                      <a:pt x="15561" y="1"/>
                    </a:moveTo>
                    <a:lnTo>
                      <a:pt x="15147" y="16"/>
                    </a:lnTo>
                    <a:lnTo>
                      <a:pt x="14749" y="31"/>
                    </a:lnTo>
                    <a:lnTo>
                      <a:pt x="14351" y="46"/>
                    </a:lnTo>
                    <a:lnTo>
                      <a:pt x="13968" y="92"/>
                    </a:lnTo>
                    <a:lnTo>
                      <a:pt x="13570" y="123"/>
                    </a:lnTo>
                    <a:lnTo>
                      <a:pt x="13187" y="184"/>
                    </a:lnTo>
                    <a:lnTo>
                      <a:pt x="12804" y="246"/>
                    </a:lnTo>
                    <a:lnTo>
                      <a:pt x="12421" y="322"/>
                    </a:lnTo>
                    <a:lnTo>
                      <a:pt x="12038" y="399"/>
                    </a:lnTo>
                    <a:lnTo>
                      <a:pt x="11671" y="491"/>
                    </a:lnTo>
                    <a:lnTo>
                      <a:pt x="11303" y="598"/>
                    </a:lnTo>
                    <a:lnTo>
                      <a:pt x="10935" y="705"/>
                    </a:lnTo>
                    <a:lnTo>
                      <a:pt x="10568" y="828"/>
                    </a:lnTo>
                    <a:lnTo>
                      <a:pt x="10200" y="950"/>
                    </a:lnTo>
                    <a:lnTo>
                      <a:pt x="9848" y="1088"/>
                    </a:lnTo>
                    <a:lnTo>
                      <a:pt x="9496" y="1226"/>
                    </a:lnTo>
                    <a:lnTo>
                      <a:pt x="9159" y="1379"/>
                    </a:lnTo>
                    <a:lnTo>
                      <a:pt x="8807" y="1532"/>
                    </a:lnTo>
                    <a:lnTo>
                      <a:pt x="8133" y="1884"/>
                    </a:lnTo>
                    <a:lnTo>
                      <a:pt x="7489" y="2252"/>
                    </a:lnTo>
                    <a:lnTo>
                      <a:pt x="6862" y="2665"/>
                    </a:lnTo>
                    <a:lnTo>
                      <a:pt x="6249" y="3094"/>
                    </a:lnTo>
                    <a:lnTo>
                      <a:pt x="5652" y="3554"/>
                    </a:lnTo>
                    <a:lnTo>
                      <a:pt x="5100" y="4044"/>
                    </a:lnTo>
                    <a:lnTo>
                      <a:pt x="4549" y="4564"/>
                    </a:lnTo>
                    <a:lnTo>
                      <a:pt x="4044" y="5100"/>
                    </a:lnTo>
                    <a:lnTo>
                      <a:pt x="3553" y="5667"/>
                    </a:lnTo>
                    <a:lnTo>
                      <a:pt x="3094" y="6249"/>
                    </a:lnTo>
                    <a:lnTo>
                      <a:pt x="2650" y="6862"/>
                    </a:lnTo>
                    <a:lnTo>
                      <a:pt x="2252" y="7490"/>
                    </a:lnTo>
                    <a:lnTo>
                      <a:pt x="1869" y="8148"/>
                    </a:lnTo>
                    <a:lnTo>
                      <a:pt x="1532" y="8822"/>
                    </a:lnTo>
                    <a:lnTo>
                      <a:pt x="1363" y="9159"/>
                    </a:lnTo>
                    <a:lnTo>
                      <a:pt x="1226" y="9511"/>
                    </a:lnTo>
                    <a:lnTo>
                      <a:pt x="1072" y="9863"/>
                    </a:lnTo>
                    <a:lnTo>
                      <a:pt x="935" y="10216"/>
                    </a:lnTo>
                    <a:lnTo>
                      <a:pt x="812" y="10568"/>
                    </a:lnTo>
                    <a:lnTo>
                      <a:pt x="690" y="10935"/>
                    </a:lnTo>
                    <a:lnTo>
                      <a:pt x="582" y="11303"/>
                    </a:lnTo>
                    <a:lnTo>
                      <a:pt x="490" y="11671"/>
                    </a:lnTo>
                    <a:lnTo>
                      <a:pt x="399" y="12053"/>
                    </a:lnTo>
                    <a:lnTo>
                      <a:pt x="307" y="12436"/>
                    </a:lnTo>
                    <a:lnTo>
                      <a:pt x="245" y="12804"/>
                    </a:lnTo>
                    <a:lnTo>
                      <a:pt x="169" y="13202"/>
                    </a:lnTo>
                    <a:lnTo>
                      <a:pt x="123" y="13585"/>
                    </a:lnTo>
                    <a:lnTo>
                      <a:pt x="77" y="13968"/>
                    </a:lnTo>
                    <a:lnTo>
                      <a:pt x="46" y="14366"/>
                    </a:lnTo>
                    <a:lnTo>
                      <a:pt x="16" y="14764"/>
                    </a:lnTo>
                    <a:lnTo>
                      <a:pt x="0" y="15162"/>
                    </a:lnTo>
                    <a:lnTo>
                      <a:pt x="0" y="15561"/>
                    </a:lnTo>
                    <a:lnTo>
                      <a:pt x="0" y="15959"/>
                    </a:lnTo>
                    <a:lnTo>
                      <a:pt x="16" y="16372"/>
                    </a:lnTo>
                    <a:lnTo>
                      <a:pt x="46" y="16755"/>
                    </a:lnTo>
                    <a:lnTo>
                      <a:pt x="77" y="17153"/>
                    </a:lnTo>
                    <a:lnTo>
                      <a:pt x="123" y="17552"/>
                    </a:lnTo>
                    <a:lnTo>
                      <a:pt x="169" y="17934"/>
                    </a:lnTo>
                    <a:lnTo>
                      <a:pt x="245" y="18317"/>
                    </a:lnTo>
                    <a:lnTo>
                      <a:pt x="307" y="18700"/>
                    </a:lnTo>
                    <a:lnTo>
                      <a:pt x="399" y="19083"/>
                    </a:lnTo>
                    <a:lnTo>
                      <a:pt x="490" y="19451"/>
                    </a:lnTo>
                    <a:lnTo>
                      <a:pt x="582" y="19818"/>
                    </a:lnTo>
                    <a:lnTo>
                      <a:pt x="690" y="20186"/>
                    </a:lnTo>
                    <a:lnTo>
                      <a:pt x="812" y="20553"/>
                    </a:lnTo>
                    <a:lnTo>
                      <a:pt x="935" y="20921"/>
                    </a:lnTo>
                    <a:lnTo>
                      <a:pt x="1072" y="21273"/>
                    </a:lnTo>
                    <a:lnTo>
                      <a:pt x="1226" y="21625"/>
                    </a:lnTo>
                    <a:lnTo>
                      <a:pt x="1363" y="21962"/>
                    </a:lnTo>
                    <a:lnTo>
                      <a:pt x="1532" y="22315"/>
                    </a:lnTo>
                    <a:lnTo>
                      <a:pt x="1869" y="22988"/>
                    </a:lnTo>
                    <a:lnTo>
                      <a:pt x="2252" y="23632"/>
                    </a:lnTo>
                    <a:lnTo>
                      <a:pt x="2650" y="24260"/>
                    </a:lnTo>
                    <a:lnTo>
                      <a:pt x="3094" y="24872"/>
                    </a:lnTo>
                    <a:lnTo>
                      <a:pt x="3553" y="25454"/>
                    </a:lnTo>
                    <a:lnTo>
                      <a:pt x="4044" y="26021"/>
                    </a:lnTo>
                    <a:lnTo>
                      <a:pt x="4549" y="26572"/>
                    </a:lnTo>
                    <a:lnTo>
                      <a:pt x="5100" y="27077"/>
                    </a:lnTo>
                    <a:lnTo>
                      <a:pt x="5652" y="27568"/>
                    </a:lnTo>
                    <a:lnTo>
                      <a:pt x="6249" y="28027"/>
                    </a:lnTo>
                    <a:lnTo>
                      <a:pt x="6862" y="28471"/>
                    </a:lnTo>
                    <a:lnTo>
                      <a:pt x="7489" y="28869"/>
                    </a:lnTo>
                    <a:lnTo>
                      <a:pt x="8133" y="29252"/>
                    </a:lnTo>
                    <a:lnTo>
                      <a:pt x="8807" y="29589"/>
                    </a:lnTo>
                    <a:lnTo>
                      <a:pt x="9159" y="29742"/>
                    </a:lnTo>
                    <a:lnTo>
                      <a:pt x="9496" y="29895"/>
                    </a:lnTo>
                    <a:lnTo>
                      <a:pt x="9848" y="30049"/>
                    </a:lnTo>
                    <a:lnTo>
                      <a:pt x="10200" y="30186"/>
                    </a:lnTo>
                    <a:lnTo>
                      <a:pt x="10568" y="30309"/>
                    </a:lnTo>
                    <a:lnTo>
                      <a:pt x="10935" y="30431"/>
                    </a:lnTo>
                    <a:lnTo>
                      <a:pt x="11303" y="30539"/>
                    </a:lnTo>
                    <a:lnTo>
                      <a:pt x="11671" y="30631"/>
                    </a:lnTo>
                    <a:lnTo>
                      <a:pt x="12038" y="30722"/>
                    </a:lnTo>
                    <a:lnTo>
                      <a:pt x="12421" y="30814"/>
                    </a:lnTo>
                    <a:lnTo>
                      <a:pt x="12804" y="30876"/>
                    </a:lnTo>
                    <a:lnTo>
                      <a:pt x="13187" y="30937"/>
                    </a:lnTo>
                    <a:lnTo>
                      <a:pt x="13570" y="30998"/>
                    </a:lnTo>
                    <a:lnTo>
                      <a:pt x="13968" y="31044"/>
                    </a:lnTo>
                    <a:lnTo>
                      <a:pt x="14351" y="31075"/>
                    </a:lnTo>
                    <a:lnTo>
                      <a:pt x="14749" y="31105"/>
                    </a:lnTo>
                    <a:lnTo>
                      <a:pt x="15147" y="31121"/>
                    </a:lnTo>
                    <a:lnTo>
                      <a:pt x="15959" y="31121"/>
                    </a:lnTo>
                    <a:lnTo>
                      <a:pt x="16357" y="31105"/>
                    </a:lnTo>
                    <a:lnTo>
                      <a:pt x="16755" y="31075"/>
                    </a:lnTo>
                    <a:lnTo>
                      <a:pt x="17153" y="31044"/>
                    </a:lnTo>
                    <a:lnTo>
                      <a:pt x="17536" y="30998"/>
                    </a:lnTo>
                    <a:lnTo>
                      <a:pt x="17919" y="30937"/>
                    </a:lnTo>
                    <a:lnTo>
                      <a:pt x="18302" y="30876"/>
                    </a:lnTo>
                    <a:lnTo>
                      <a:pt x="18685" y="30814"/>
                    </a:lnTo>
                    <a:lnTo>
                      <a:pt x="19068" y="30722"/>
                    </a:lnTo>
                    <a:lnTo>
                      <a:pt x="19451" y="30631"/>
                    </a:lnTo>
                    <a:lnTo>
                      <a:pt x="19818" y="30539"/>
                    </a:lnTo>
                    <a:lnTo>
                      <a:pt x="20186" y="30431"/>
                    </a:lnTo>
                    <a:lnTo>
                      <a:pt x="20538" y="30309"/>
                    </a:lnTo>
                    <a:lnTo>
                      <a:pt x="20906" y="30186"/>
                    </a:lnTo>
                    <a:lnTo>
                      <a:pt x="21258" y="30049"/>
                    </a:lnTo>
                    <a:lnTo>
                      <a:pt x="21610" y="29895"/>
                    </a:lnTo>
                    <a:lnTo>
                      <a:pt x="21962" y="29742"/>
                    </a:lnTo>
                    <a:lnTo>
                      <a:pt x="22299" y="29589"/>
                    </a:lnTo>
                    <a:lnTo>
                      <a:pt x="22973" y="29252"/>
                    </a:lnTo>
                    <a:lnTo>
                      <a:pt x="23616" y="28869"/>
                    </a:lnTo>
                    <a:lnTo>
                      <a:pt x="24260" y="28471"/>
                    </a:lnTo>
                    <a:lnTo>
                      <a:pt x="24857" y="28027"/>
                    </a:lnTo>
                    <a:lnTo>
                      <a:pt x="25454" y="27568"/>
                    </a:lnTo>
                    <a:lnTo>
                      <a:pt x="26021" y="27077"/>
                    </a:lnTo>
                    <a:lnTo>
                      <a:pt x="26557" y="26572"/>
                    </a:lnTo>
                    <a:lnTo>
                      <a:pt x="27078" y="26021"/>
                    </a:lnTo>
                    <a:lnTo>
                      <a:pt x="27568" y="25454"/>
                    </a:lnTo>
                    <a:lnTo>
                      <a:pt x="28027" y="24872"/>
                    </a:lnTo>
                    <a:lnTo>
                      <a:pt x="28456" y="24260"/>
                    </a:lnTo>
                    <a:lnTo>
                      <a:pt x="28854" y="23632"/>
                    </a:lnTo>
                    <a:lnTo>
                      <a:pt x="29237" y="22988"/>
                    </a:lnTo>
                    <a:lnTo>
                      <a:pt x="29574" y="22315"/>
                    </a:lnTo>
                    <a:lnTo>
                      <a:pt x="29742" y="21962"/>
                    </a:lnTo>
                    <a:lnTo>
                      <a:pt x="29896" y="21625"/>
                    </a:lnTo>
                    <a:lnTo>
                      <a:pt x="30033" y="21273"/>
                    </a:lnTo>
                    <a:lnTo>
                      <a:pt x="30171" y="20921"/>
                    </a:lnTo>
                    <a:lnTo>
                      <a:pt x="30294" y="20553"/>
                    </a:lnTo>
                    <a:lnTo>
                      <a:pt x="30416" y="20186"/>
                    </a:lnTo>
                    <a:lnTo>
                      <a:pt x="30523" y="19818"/>
                    </a:lnTo>
                    <a:lnTo>
                      <a:pt x="30631" y="19451"/>
                    </a:lnTo>
                    <a:lnTo>
                      <a:pt x="30723" y="19083"/>
                    </a:lnTo>
                    <a:lnTo>
                      <a:pt x="30799" y="18700"/>
                    </a:lnTo>
                    <a:lnTo>
                      <a:pt x="30876" y="18317"/>
                    </a:lnTo>
                    <a:lnTo>
                      <a:pt x="30937" y="17934"/>
                    </a:lnTo>
                    <a:lnTo>
                      <a:pt x="30983" y="17552"/>
                    </a:lnTo>
                    <a:lnTo>
                      <a:pt x="31029" y="17153"/>
                    </a:lnTo>
                    <a:lnTo>
                      <a:pt x="31075" y="16755"/>
                    </a:lnTo>
                    <a:lnTo>
                      <a:pt x="31090" y="16372"/>
                    </a:lnTo>
                    <a:lnTo>
                      <a:pt x="31105" y="15959"/>
                    </a:lnTo>
                    <a:lnTo>
                      <a:pt x="31121" y="15561"/>
                    </a:lnTo>
                    <a:lnTo>
                      <a:pt x="31105" y="15162"/>
                    </a:lnTo>
                    <a:lnTo>
                      <a:pt x="31090" y="14764"/>
                    </a:lnTo>
                    <a:lnTo>
                      <a:pt x="31075" y="14366"/>
                    </a:lnTo>
                    <a:lnTo>
                      <a:pt x="31029" y="13968"/>
                    </a:lnTo>
                    <a:lnTo>
                      <a:pt x="30983" y="13585"/>
                    </a:lnTo>
                    <a:lnTo>
                      <a:pt x="30937" y="13202"/>
                    </a:lnTo>
                    <a:lnTo>
                      <a:pt x="30876" y="12804"/>
                    </a:lnTo>
                    <a:lnTo>
                      <a:pt x="30799" y="12436"/>
                    </a:lnTo>
                    <a:lnTo>
                      <a:pt x="30723" y="12053"/>
                    </a:lnTo>
                    <a:lnTo>
                      <a:pt x="30631" y="11671"/>
                    </a:lnTo>
                    <a:lnTo>
                      <a:pt x="30523" y="11303"/>
                    </a:lnTo>
                    <a:lnTo>
                      <a:pt x="30416" y="10935"/>
                    </a:lnTo>
                    <a:lnTo>
                      <a:pt x="30294" y="10568"/>
                    </a:lnTo>
                    <a:lnTo>
                      <a:pt x="30171" y="10216"/>
                    </a:lnTo>
                    <a:lnTo>
                      <a:pt x="30033" y="9863"/>
                    </a:lnTo>
                    <a:lnTo>
                      <a:pt x="29896" y="9511"/>
                    </a:lnTo>
                    <a:lnTo>
                      <a:pt x="29742" y="9159"/>
                    </a:lnTo>
                    <a:lnTo>
                      <a:pt x="29574" y="8822"/>
                    </a:lnTo>
                    <a:lnTo>
                      <a:pt x="29237" y="8148"/>
                    </a:lnTo>
                    <a:lnTo>
                      <a:pt x="28854" y="7490"/>
                    </a:lnTo>
                    <a:lnTo>
                      <a:pt x="28456" y="6862"/>
                    </a:lnTo>
                    <a:lnTo>
                      <a:pt x="28027" y="6249"/>
                    </a:lnTo>
                    <a:lnTo>
                      <a:pt x="27568" y="5667"/>
                    </a:lnTo>
                    <a:lnTo>
                      <a:pt x="27078" y="5100"/>
                    </a:lnTo>
                    <a:lnTo>
                      <a:pt x="26557" y="4564"/>
                    </a:lnTo>
                    <a:lnTo>
                      <a:pt x="26021" y="4044"/>
                    </a:lnTo>
                    <a:lnTo>
                      <a:pt x="25454" y="3554"/>
                    </a:lnTo>
                    <a:lnTo>
                      <a:pt x="24857" y="3094"/>
                    </a:lnTo>
                    <a:lnTo>
                      <a:pt x="24260" y="2665"/>
                    </a:lnTo>
                    <a:lnTo>
                      <a:pt x="23616" y="2252"/>
                    </a:lnTo>
                    <a:lnTo>
                      <a:pt x="22973" y="1884"/>
                    </a:lnTo>
                    <a:lnTo>
                      <a:pt x="22299" y="1532"/>
                    </a:lnTo>
                    <a:lnTo>
                      <a:pt x="21962" y="1379"/>
                    </a:lnTo>
                    <a:lnTo>
                      <a:pt x="21610" y="1226"/>
                    </a:lnTo>
                    <a:lnTo>
                      <a:pt x="21258" y="1088"/>
                    </a:lnTo>
                    <a:lnTo>
                      <a:pt x="20906" y="950"/>
                    </a:lnTo>
                    <a:lnTo>
                      <a:pt x="20538" y="828"/>
                    </a:lnTo>
                    <a:lnTo>
                      <a:pt x="20186" y="705"/>
                    </a:lnTo>
                    <a:lnTo>
                      <a:pt x="19818" y="598"/>
                    </a:lnTo>
                    <a:lnTo>
                      <a:pt x="19451" y="491"/>
                    </a:lnTo>
                    <a:lnTo>
                      <a:pt x="19068" y="399"/>
                    </a:lnTo>
                    <a:lnTo>
                      <a:pt x="18685" y="322"/>
                    </a:lnTo>
                    <a:lnTo>
                      <a:pt x="18302" y="246"/>
                    </a:lnTo>
                    <a:lnTo>
                      <a:pt x="17919" y="184"/>
                    </a:lnTo>
                    <a:lnTo>
                      <a:pt x="17536" y="123"/>
                    </a:lnTo>
                    <a:lnTo>
                      <a:pt x="17153" y="92"/>
                    </a:lnTo>
                    <a:lnTo>
                      <a:pt x="16755" y="46"/>
                    </a:lnTo>
                    <a:lnTo>
                      <a:pt x="16357" y="31"/>
                    </a:lnTo>
                    <a:lnTo>
                      <a:pt x="15959" y="16"/>
                    </a:lnTo>
                    <a:lnTo>
                      <a:pt x="155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1757000" y="2649575"/>
                <a:ext cx="292150" cy="221350"/>
              </a:xfrm>
              <a:custGeom>
                <a:rect b="b" l="l" r="r" t="t"/>
                <a:pathLst>
                  <a:path extrusionOk="0" h="8854" w="11686">
                    <a:moveTo>
                      <a:pt x="8684" y="1"/>
                    </a:moveTo>
                    <a:lnTo>
                      <a:pt x="8408" y="16"/>
                    </a:lnTo>
                    <a:lnTo>
                      <a:pt x="8117" y="62"/>
                    </a:lnTo>
                    <a:lnTo>
                      <a:pt x="7842" y="139"/>
                    </a:lnTo>
                    <a:lnTo>
                      <a:pt x="7566" y="231"/>
                    </a:lnTo>
                    <a:lnTo>
                      <a:pt x="7306" y="369"/>
                    </a:lnTo>
                    <a:lnTo>
                      <a:pt x="7060" y="522"/>
                    </a:lnTo>
                    <a:lnTo>
                      <a:pt x="6815" y="690"/>
                    </a:lnTo>
                    <a:lnTo>
                      <a:pt x="6601" y="905"/>
                    </a:lnTo>
                    <a:lnTo>
                      <a:pt x="5835" y="1670"/>
                    </a:lnTo>
                    <a:lnTo>
                      <a:pt x="5054" y="905"/>
                    </a:lnTo>
                    <a:lnTo>
                      <a:pt x="4824" y="705"/>
                    </a:lnTo>
                    <a:lnTo>
                      <a:pt x="4595" y="522"/>
                    </a:lnTo>
                    <a:lnTo>
                      <a:pt x="4334" y="384"/>
                    </a:lnTo>
                    <a:lnTo>
                      <a:pt x="4074" y="261"/>
                    </a:lnTo>
                    <a:lnTo>
                      <a:pt x="3798" y="169"/>
                    </a:lnTo>
                    <a:lnTo>
                      <a:pt x="3523" y="108"/>
                    </a:lnTo>
                    <a:lnTo>
                      <a:pt x="3232" y="62"/>
                    </a:lnTo>
                    <a:lnTo>
                      <a:pt x="2941" y="47"/>
                    </a:lnTo>
                    <a:lnTo>
                      <a:pt x="2665" y="62"/>
                    </a:lnTo>
                    <a:lnTo>
                      <a:pt x="2374" y="108"/>
                    </a:lnTo>
                    <a:lnTo>
                      <a:pt x="2098" y="185"/>
                    </a:lnTo>
                    <a:lnTo>
                      <a:pt x="1838" y="277"/>
                    </a:lnTo>
                    <a:lnTo>
                      <a:pt x="1562" y="399"/>
                    </a:lnTo>
                    <a:lnTo>
                      <a:pt x="1317" y="552"/>
                    </a:lnTo>
                    <a:lnTo>
                      <a:pt x="1072" y="736"/>
                    </a:lnTo>
                    <a:lnTo>
                      <a:pt x="858" y="935"/>
                    </a:lnTo>
                    <a:lnTo>
                      <a:pt x="643" y="1165"/>
                    </a:lnTo>
                    <a:lnTo>
                      <a:pt x="475" y="1410"/>
                    </a:lnTo>
                    <a:lnTo>
                      <a:pt x="322" y="1655"/>
                    </a:lnTo>
                    <a:lnTo>
                      <a:pt x="199" y="1931"/>
                    </a:lnTo>
                    <a:lnTo>
                      <a:pt x="107" y="2206"/>
                    </a:lnTo>
                    <a:lnTo>
                      <a:pt x="46" y="2482"/>
                    </a:lnTo>
                    <a:lnTo>
                      <a:pt x="16" y="2758"/>
                    </a:lnTo>
                    <a:lnTo>
                      <a:pt x="0" y="3049"/>
                    </a:lnTo>
                    <a:lnTo>
                      <a:pt x="16" y="3340"/>
                    </a:lnTo>
                    <a:lnTo>
                      <a:pt x="61" y="3615"/>
                    </a:lnTo>
                    <a:lnTo>
                      <a:pt x="123" y="3891"/>
                    </a:lnTo>
                    <a:lnTo>
                      <a:pt x="230" y="4167"/>
                    </a:lnTo>
                    <a:lnTo>
                      <a:pt x="352" y="4427"/>
                    </a:lnTo>
                    <a:lnTo>
                      <a:pt x="506" y="4687"/>
                    </a:lnTo>
                    <a:lnTo>
                      <a:pt x="674" y="4917"/>
                    </a:lnTo>
                    <a:lnTo>
                      <a:pt x="888" y="5147"/>
                    </a:lnTo>
                    <a:lnTo>
                      <a:pt x="3783" y="7995"/>
                    </a:lnTo>
                    <a:lnTo>
                      <a:pt x="3798" y="8011"/>
                    </a:lnTo>
                    <a:lnTo>
                      <a:pt x="3967" y="8179"/>
                    </a:lnTo>
                    <a:lnTo>
                      <a:pt x="4166" y="8317"/>
                    </a:lnTo>
                    <a:lnTo>
                      <a:pt x="4350" y="8440"/>
                    </a:lnTo>
                    <a:lnTo>
                      <a:pt x="4564" y="8562"/>
                    </a:lnTo>
                    <a:lnTo>
                      <a:pt x="4763" y="8654"/>
                    </a:lnTo>
                    <a:lnTo>
                      <a:pt x="4978" y="8731"/>
                    </a:lnTo>
                    <a:lnTo>
                      <a:pt x="5192" y="8776"/>
                    </a:lnTo>
                    <a:lnTo>
                      <a:pt x="5422" y="8822"/>
                    </a:lnTo>
                    <a:lnTo>
                      <a:pt x="5590" y="8853"/>
                    </a:lnTo>
                    <a:lnTo>
                      <a:pt x="6111" y="8853"/>
                    </a:lnTo>
                    <a:lnTo>
                      <a:pt x="6279" y="8838"/>
                    </a:lnTo>
                    <a:lnTo>
                      <a:pt x="6448" y="8807"/>
                    </a:lnTo>
                    <a:lnTo>
                      <a:pt x="6616" y="8761"/>
                    </a:lnTo>
                    <a:lnTo>
                      <a:pt x="6785" y="8715"/>
                    </a:lnTo>
                    <a:lnTo>
                      <a:pt x="6953" y="8654"/>
                    </a:lnTo>
                    <a:lnTo>
                      <a:pt x="7122" y="8593"/>
                    </a:lnTo>
                    <a:lnTo>
                      <a:pt x="7275" y="8516"/>
                    </a:lnTo>
                    <a:lnTo>
                      <a:pt x="7428" y="8424"/>
                    </a:lnTo>
                    <a:lnTo>
                      <a:pt x="7581" y="8317"/>
                    </a:lnTo>
                    <a:lnTo>
                      <a:pt x="7719" y="8210"/>
                    </a:lnTo>
                    <a:lnTo>
                      <a:pt x="7872" y="8103"/>
                    </a:lnTo>
                    <a:lnTo>
                      <a:pt x="7995" y="7965"/>
                    </a:lnTo>
                    <a:lnTo>
                      <a:pt x="10843" y="5055"/>
                    </a:lnTo>
                    <a:lnTo>
                      <a:pt x="11042" y="4840"/>
                    </a:lnTo>
                    <a:lnTo>
                      <a:pt x="11226" y="4595"/>
                    </a:lnTo>
                    <a:lnTo>
                      <a:pt x="11364" y="4335"/>
                    </a:lnTo>
                    <a:lnTo>
                      <a:pt x="11487" y="4075"/>
                    </a:lnTo>
                    <a:lnTo>
                      <a:pt x="11578" y="3799"/>
                    </a:lnTo>
                    <a:lnTo>
                      <a:pt x="11640" y="3523"/>
                    </a:lnTo>
                    <a:lnTo>
                      <a:pt x="11686" y="3232"/>
                    </a:lnTo>
                    <a:lnTo>
                      <a:pt x="11686" y="2957"/>
                    </a:lnTo>
                    <a:lnTo>
                      <a:pt x="11670" y="2666"/>
                    </a:lnTo>
                    <a:lnTo>
                      <a:pt x="11640" y="2390"/>
                    </a:lnTo>
                    <a:lnTo>
                      <a:pt x="11563" y="2099"/>
                    </a:lnTo>
                    <a:lnTo>
                      <a:pt x="11456" y="1839"/>
                    </a:lnTo>
                    <a:lnTo>
                      <a:pt x="11333" y="1563"/>
                    </a:lnTo>
                    <a:lnTo>
                      <a:pt x="11180" y="1318"/>
                    </a:lnTo>
                    <a:lnTo>
                      <a:pt x="11012" y="1073"/>
                    </a:lnTo>
                    <a:lnTo>
                      <a:pt x="10797" y="859"/>
                    </a:lnTo>
                    <a:lnTo>
                      <a:pt x="10568" y="659"/>
                    </a:lnTo>
                    <a:lnTo>
                      <a:pt x="10323" y="476"/>
                    </a:lnTo>
                    <a:lnTo>
                      <a:pt x="10078" y="338"/>
                    </a:lnTo>
                    <a:lnTo>
                      <a:pt x="9802" y="215"/>
                    </a:lnTo>
                    <a:lnTo>
                      <a:pt x="9542" y="123"/>
                    </a:lnTo>
                    <a:lnTo>
                      <a:pt x="9251" y="62"/>
                    </a:lnTo>
                    <a:lnTo>
                      <a:pt x="8975" y="16"/>
                    </a:lnTo>
                    <a:lnTo>
                      <a:pt x="86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5449475" y="2131950"/>
                <a:ext cx="873375" cy="873350"/>
              </a:xfrm>
              <a:custGeom>
                <a:rect b="b" l="l" r="r" t="t"/>
                <a:pathLst>
                  <a:path extrusionOk="0" h="34934" w="34935">
                    <a:moveTo>
                      <a:pt x="17016" y="0"/>
                    </a:moveTo>
                    <a:lnTo>
                      <a:pt x="16571" y="15"/>
                    </a:lnTo>
                    <a:lnTo>
                      <a:pt x="16127" y="46"/>
                    </a:lnTo>
                    <a:lnTo>
                      <a:pt x="15683" y="92"/>
                    </a:lnTo>
                    <a:lnTo>
                      <a:pt x="15239" y="138"/>
                    </a:lnTo>
                    <a:lnTo>
                      <a:pt x="14810" y="199"/>
                    </a:lnTo>
                    <a:lnTo>
                      <a:pt x="14381" y="276"/>
                    </a:lnTo>
                    <a:lnTo>
                      <a:pt x="13953" y="352"/>
                    </a:lnTo>
                    <a:lnTo>
                      <a:pt x="13524" y="444"/>
                    </a:lnTo>
                    <a:lnTo>
                      <a:pt x="13110" y="551"/>
                    </a:lnTo>
                    <a:lnTo>
                      <a:pt x="12681" y="659"/>
                    </a:lnTo>
                    <a:lnTo>
                      <a:pt x="12283" y="781"/>
                    </a:lnTo>
                    <a:lnTo>
                      <a:pt x="11870" y="919"/>
                    </a:lnTo>
                    <a:lnTo>
                      <a:pt x="11472" y="1057"/>
                    </a:lnTo>
                    <a:lnTo>
                      <a:pt x="11058" y="1210"/>
                    </a:lnTo>
                    <a:lnTo>
                      <a:pt x="10675" y="1378"/>
                    </a:lnTo>
                    <a:lnTo>
                      <a:pt x="10277" y="1547"/>
                    </a:lnTo>
                    <a:lnTo>
                      <a:pt x="9894" y="1715"/>
                    </a:lnTo>
                    <a:lnTo>
                      <a:pt x="9511" y="1914"/>
                    </a:lnTo>
                    <a:lnTo>
                      <a:pt x="9144" y="2114"/>
                    </a:lnTo>
                    <a:lnTo>
                      <a:pt x="8776" y="2313"/>
                    </a:lnTo>
                    <a:lnTo>
                      <a:pt x="8408" y="2527"/>
                    </a:lnTo>
                    <a:lnTo>
                      <a:pt x="8056" y="2757"/>
                    </a:lnTo>
                    <a:lnTo>
                      <a:pt x="7704" y="2986"/>
                    </a:lnTo>
                    <a:lnTo>
                      <a:pt x="7352" y="3216"/>
                    </a:lnTo>
                    <a:lnTo>
                      <a:pt x="7015" y="3461"/>
                    </a:lnTo>
                    <a:lnTo>
                      <a:pt x="6678" y="3722"/>
                    </a:lnTo>
                    <a:lnTo>
                      <a:pt x="6356" y="3982"/>
                    </a:lnTo>
                    <a:lnTo>
                      <a:pt x="6035" y="4258"/>
                    </a:lnTo>
                    <a:lnTo>
                      <a:pt x="5728" y="4533"/>
                    </a:lnTo>
                    <a:lnTo>
                      <a:pt x="5422" y="4824"/>
                    </a:lnTo>
                    <a:lnTo>
                      <a:pt x="5116" y="5115"/>
                    </a:lnTo>
                    <a:lnTo>
                      <a:pt x="4825" y="5422"/>
                    </a:lnTo>
                    <a:lnTo>
                      <a:pt x="4534" y="5728"/>
                    </a:lnTo>
                    <a:lnTo>
                      <a:pt x="4258" y="6034"/>
                    </a:lnTo>
                    <a:lnTo>
                      <a:pt x="3998" y="6356"/>
                    </a:lnTo>
                    <a:lnTo>
                      <a:pt x="3722" y="6677"/>
                    </a:lnTo>
                    <a:lnTo>
                      <a:pt x="3477" y="7014"/>
                    </a:lnTo>
                    <a:lnTo>
                      <a:pt x="3217" y="7351"/>
                    </a:lnTo>
                    <a:lnTo>
                      <a:pt x="2987" y="7703"/>
                    </a:lnTo>
                    <a:lnTo>
                      <a:pt x="2757" y="8056"/>
                    </a:lnTo>
                    <a:lnTo>
                      <a:pt x="2527" y="8408"/>
                    </a:lnTo>
                    <a:lnTo>
                      <a:pt x="2313" y="8776"/>
                    </a:lnTo>
                    <a:lnTo>
                      <a:pt x="2114" y="9143"/>
                    </a:lnTo>
                    <a:lnTo>
                      <a:pt x="1915" y="9511"/>
                    </a:lnTo>
                    <a:lnTo>
                      <a:pt x="1731" y="9894"/>
                    </a:lnTo>
                    <a:lnTo>
                      <a:pt x="1547" y="10276"/>
                    </a:lnTo>
                    <a:lnTo>
                      <a:pt x="1379" y="10675"/>
                    </a:lnTo>
                    <a:lnTo>
                      <a:pt x="1210" y="11057"/>
                    </a:lnTo>
                    <a:lnTo>
                      <a:pt x="1057" y="11456"/>
                    </a:lnTo>
                    <a:lnTo>
                      <a:pt x="919" y="11869"/>
                    </a:lnTo>
                    <a:lnTo>
                      <a:pt x="782" y="12267"/>
                    </a:lnTo>
                    <a:lnTo>
                      <a:pt x="659" y="12681"/>
                    </a:lnTo>
                    <a:lnTo>
                      <a:pt x="552" y="13110"/>
                    </a:lnTo>
                    <a:lnTo>
                      <a:pt x="445" y="13523"/>
                    </a:lnTo>
                    <a:lnTo>
                      <a:pt x="353" y="13952"/>
                    </a:lnTo>
                    <a:lnTo>
                      <a:pt x="276" y="14381"/>
                    </a:lnTo>
                    <a:lnTo>
                      <a:pt x="200" y="14810"/>
                    </a:lnTo>
                    <a:lnTo>
                      <a:pt x="138" y="15238"/>
                    </a:lnTo>
                    <a:lnTo>
                      <a:pt x="92" y="15683"/>
                    </a:lnTo>
                    <a:lnTo>
                      <a:pt x="46" y="16127"/>
                    </a:lnTo>
                    <a:lnTo>
                      <a:pt x="31" y="16571"/>
                    </a:lnTo>
                    <a:lnTo>
                      <a:pt x="0" y="17015"/>
                    </a:lnTo>
                    <a:lnTo>
                      <a:pt x="0" y="17474"/>
                    </a:lnTo>
                    <a:lnTo>
                      <a:pt x="0" y="17919"/>
                    </a:lnTo>
                    <a:lnTo>
                      <a:pt x="31" y="18363"/>
                    </a:lnTo>
                    <a:lnTo>
                      <a:pt x="46" y="18807"/>
                    </a:lnTo>
                    <a:lnTo>
                      <a:pt x="92" y="19251"/>
                    </a:lnTo>
                    <a:lnTo>
                      <a:pt x="138" y="19695"/>
                    </a:lnTo>
                    <a:lnTo>
                      <a:pt x="200" y="20124"/>
                    </a:lnTo>
                    <a:lnTo>
                      <a:pt x="276" y="20568"/>
                    </a:lnTo>
                    <a:lnTo>
                      <a:pt x="353" y="20982"/>
                    </a:lnTo>
                    <a:lnTo>
                      <a:pt x="445" y="21410"/>
                    </a:lnTo>
                    <a:lnTo>
                      <a:pt x="552" y="21839"/>
                    </a:lnTo>
                    <a:lnTo>
                      <a:pt x="659" y="22253"/>
                    </a:lnTo>
                    <a:lnTo>
                      <a:pt x="782" y="22666"/>
                    </a:lnTo>
                    <a:lnTo>
                      <a:pt x="919" y="23064"/>
                    </a:lnTo>
                    <a:lnTo>
                      <a:pt x="1057" y="23478"/>
                    </a:lnTo>
                    <a:lnTo>
                      <a:pt x="1210" y="23876"/>
                    </a:lnTo>
                    <a:lnTo>
                      <a:pt x="1379" y="24274"/>
                    </a:lnTo>
                    <a:lnTo>
                      <a:pt x="1547" y="24657"/>
                    </a:lnTo>
                    <a:lnTo>
                      <a:pt x="1731" y="25040"/>
                    </a:lnTo>
                    <a:lnTo>
                      <a:pt x="1915" y="25423"/>
                    </a:lnTo>
                    <a:lnTo>
                      <a:pt x="2114" y="25791"/>
                    </a:lnTo>
                    <a:lnTo>
                      <a:pt x="2313" y="26158"/>
                    </a:lnTo>
                    <a:lnTo>
                      <a:pt x="2527" y="26526"/>
                    </a:lnTo>
                    <a:lnTo>
                      <a:pt x="2757" y="26878"/>
                    </a:lnTo>
                    <a:lnTo>
                      <a:pt x="2987" y="27230"/>
                    </a:lnTo>
                    <a:lnTo>
                      <a:pt x="3217" y="27582"/>
                    </a:lnTo>
                    <a:lnTo>
                      <a:pt x="3477" y="27919"/>
                    </a:lnTo>
                    <a:lnTo>
                      <a:pt x="3722" y="28256"/>
                    </a:lnTo>
                    <a:lnTo>
                      <a:pt x="3998" y="28578"/>
                    </a:lnTo>
                    <a:lnTo>
                      <a:pt x="4258" y="28899"/>
                    </a:lnTo>
                    <a:lnTo>
                      <a:pt x="4534" y="29221"/>
                    </a:lnTo>
                    <a:lnTo>
                      <a:pt x="4825" y="29527"/>
                    </a:lnTo>
                    <a:lnTo>
                      <a:pt x="5116" y="29818"/>
                    </a:lnTo>
                    <a:lnTo>
                      <a:pt x="5422" y="30109"/>
                    </a:lnTo>
                    <a:lnTo>
                      <a:pt x="5728" y="30400"/>
                    </a:lnTo>
                    <a:lnTo>
                      <a:pt x="6035" y="30676"/>
                    </a:lnTo>
                    <a:lnTo>
                      <a:pt x="6356" y="30952"/>
                    </a:lnTo>
                    <a:lnTo>
                      <a:pt x="6678" y="31212"/>
                    </a:lnTo>
                    <a:lnTo>
                      <a:pt x="7015" y="31472"/>
                    </a:lnTo>
                    <a:lnTo>
                      <a:pt x="7352" y="31717"/>
                    </a:lnTo>
                    <a:lnTo>
                      <a:pt x="7704" y="31947"/>
                    </a:lnTo>
                    <a:lnTo>
                      <a:pt x="8056" y="32192"/>
                    </a:lnTo>
                    <a:lnTo>
                      <a:pt x="8408" y="32407"/>
                    </a:lnTo>
                    <a:lnTo>
                      <a:pt x="8776" y="32621"/>
                    </a:lnTo>
                    <a:lnTo>
                      <a:pt x="9144" y="32835"/>
                    </a:lnTo>
                    <a:lnTo>
                      <a:pt x="9511" y="33035"/>
                    </a:lnTo>
                    <a:lnTo>
                      <a:pt x="9894" y="33218"/>
                    </a:lnTo>
                    <a:lnTo>
                      <a:pt x="10277" y="33402"/>
                    </a:lnTo>
                    <a:lnTo>
                      <a:pt x="10675" y="33571"/>
                    </a:lnTo>
                    <a:lnTo>
                      <a:pt x="11058" y="33724"/>
                    </a:lnTo>
                    <a:lnTo>
                      <a:pt x="11472" y="33877"/>
                    </a:lnTo>
                    <a:lnTo>
                      <a:pt x="11870" y="34015"/>
                    </a:lnTo>
                    <a:lnTo>
                      <a:pt x="12283" y="34153"/>
                    </a:lnTo>
                    <a:lnTo>
                      <a:pt x="12681" y="34275"/>
                    </a:lnTo>
                    <a:lnTo>
                      <a:pt x="13110" y="34382"/>
                    </a:lnTo>
                    <a:lnTo>
                      <a:pt x="13524" y="34489"/>
                    </a:lnTo>
                    <a:lnTo>
                      <a:pt x="13953" y="34581"/>
                    </a:lnTo>
                    <a:lnTo>
                      <a:pt x="14381" y="34658"/>
                    </a:lnTo>
                    <a:lnTo>
                      <a:pt x="14810" y="34735"/>
                    </a:lnTo>
                    <a:lnTo>
                      <a:pt x="15239" y="34796"/>
                    </a:lnTo>
                    <a:lnTo>
                      <a:pt x="15683" y="34842"/>
                    </a:lnTo>
                    <a:lnTo>
                      <a:pt x="16127" y="34888"/>
                    </a:lnTo>
                    <a:lnTo>
                      <a:pt x="16571" y="34918"/>
                    </a:lnTo>
                    <a:lnTo>
                      <a:pt x="17016" y="34934"/>
                    </a:lnTo>
                    <a:lnTo>
                      <a:pt x="17919" y="34934"/>
                    </a:lnTo>
                    <a:lnTo>
                      <a:pt x="18363" y="34918"/>
                    </a:lnTo>
                    <a:lnTo>
                      <a:pt x="18823" y="34888"/>
                    </a:lnTo>
                    <a:lnTo>
                      <a:pt x="19252" y="34842"/>
                    </a:lnTo>
                    <a:lnTo>
                      <a:pt x="19696" y="34796"/>
                    </a:lnTo>
                    <a:lnTo>
                      <a:pt x="20125" y="34735"/>
                    </a:lnTo>
                    <a:lnTo>
                      <a:pt x="20569" y="34658"/>
                    </a:lnTo>
                    <a:lnTo>
                      <a:pt x="20998" y="34581"/>
                    </a:lnTo>
                    <a:lnTo>
                      <a:pt x="21411" y="34489"/>
                    </a:lnTo>
                    <a:lnTo>
                      <a:pt x="21840" y="34382"/>
                    </a:lnTo>
                    <a:lnTo>
                      <a:pt x="22253" y="34275"/>
                    </a:lnTo>
                    <a:lnTo>
                      <a:pt x="22667" y="34153"/>
                    </a:lnTo>
                    <a:lnTo>
                      <a:pt x="23080" y="34015"/>
                    </a:lnTo>
                    <a:lnTo>
                      <a:pt x="23479" y="33877"/>
                    </a:lnTo>
                    <a:lnTo>
                      <a:pt x="23877" y="33724"/>
                    </a:lnTo>
                    <a:lnTo>
                      <a:pt x="24275" y="33571"/>
                    </a:lnTo>
                    <a:lnTo>
                      <a:pt x="24658" y="33402"/>
                    </a:lnTo>
                    <a:lnTo>
                      <a:pt x="25041" y="33218"/>
                    </a:lnTo>
                    <a:lnTo>
                      <a:pt x="25424" y="33035"/>
                    </a:lnTo>
                    <a:lnTo>
                      <a:pt x="25791" y="32835"/>
                    </a:lnTo>
                    <a:lnTo>
                      <a:pt x="26174" y="32621"/>
                    </a:lnTo>
                    <a:lnTo>
                      <a:pt x="26526" y="32407"/>
                    </a:lnTo>
                    <a:lnTo>
                      <a:pt x="26894" y="32192"/>
                    </a:lnTo>
                    <a:lnTo>
                      <a:pt x="27246" y="31947"/>
                    </a:lnTo>
                    <a:lnTo>
                      <a:pt x="27583" y="31717"/>
                    </a:lnTo>
                    <a:lnTo>
                      <a:pt x="27920" y="31472"/>
                    </a:lnTo>
                    <a:lnTo>
                      <a:pt x="28257" y="31212"/>
                    </a:lnTo>
                    <a:lnTo>
                      <a:pt x="28579" y="30952"/>
                    </a:lnTo>
                    <a:lnTo>
                      <a:pt x="28900" y="30676"/>
                    </a:lnTo>
                    <a:lnTo>
                      <a:pt x="29222" y="30400"/>
                    </a:lnTo>
                    <a:lnTo>
                      <a:pt x="29528" y="30109"/>
                    </a:lnTo>
                    <a:lnTo>
                      <a:pt x="29819" y="29818"/>
                    </a:lnTo>
                    <a:lnTo>
                      <a:pt x="30110" y="29527"/>
                    </a:lnTo>
                    <a:lnTo>
                      <a:pt x="30401" y="29221"/>
                    </a:lnTo>
                    <a:lnTo>
                      <a:pt x="30677" y="28899"/>
                    </a:lnTo>
                    <a:lnTo>
                      <a:pt x="30952" y="28578"/>
                    </a:lnTo>
                    <a:lnTo>
                      <a:pt x="31213" y="28256"/>
                    </a:lnTo>
                    <a:lnTo>
                      <a:pt x="31473" y="27919"/>
                    </a:lnTo>
                    <a:lnTo>
                      <a:pt x="31718" y="27582"/>
                    </a:lnTo>
                    <a:lnTo>
                      <a:pt x="31963" y="27230"/>
                    </a:lnTo>
                    <a:lnTo>
                      <a:pt x="32193" y="26878"/>
                    </a:lnTo>
                    <a:lnTo>
                      <a:pt x="32407" y="26526"/>
                    </a:lnTo>
                    <a:lnTo>
                      <a:pt x="32622" y="26158"/>
                    </a:lnTo>
                    <a:lnTo>
                      <a:pt x="32836" y="25791"/>
                    </a:lnTo>
                    <a:lnTo>
                      <a:pt x="33035" y="25423"/>
                    </a:lnTo>
                    <a:lnTo>
                      <a:pt x="33219" y="25040"/>
                    </a:lnTo>
                    <a:lnTo>
                      <a:pt x="33403" y="24657"/>
                    </a:lnTo>
                    <a:lnTo>
                      <a:pt x="33571" y="24274"/>
                    </a:lnTo>
                    <a:lnTo>
                      <a:pt x="33724" y="23876"/>
                    </a:lnTo>
                    <a:lnTo>
                      <a:pt x="33878" y="23478"/>
                    </a:lnTo>
                    <a:lnTo>
                      <a:pt x="34031" y="23064"/>
                    </a:lnTo>
                    <a:lnTo>
                      <a:pt x="34153" y="22666"/>
                    </a:lnTo>
                    <a:lnTo>
                      <a:pt x="34276" y="22253"/>
                    </a:lnTo>
                    <a:lnTo>
                      <a:pt x="34398" y="21839"/>
                    </a:lnTo>
                    <a:lnTo>
                      <a:pt x="34490" y="21410"/>
                    </a:lnTo>
                    <a:lnTo>
                      <a:pt x="34582" y="20982"/>
                    </a:lnTo>
                    <a:lnTo>
                      <a:pt x="34674" y="20568"/>
                    </a:lnTo>
                    <a:lnTo>
                      <a:pt x="34735" y="20124"/>
                    </a:lnTo>
                    <a:lnTo>
                      <a:pt x="34796" y="19695"/>
                    </a:lnTo>
                    <a:lnTo>
                      <a:pt x="34858" y="19251"/>
                    </a:lnTo>
                    <a:lnTo>
                      <a:pt x="34888" y="18807"/>
                    </a:lnTo>
                    <a:lnTo>
                      <a:pt x="34919" y="18363"/>
                    </a:lnTo>
                    <a:lnTo>
                      <a:pt x="34934" y="17919"/>
                    </a:lnTo>
                    <a:lnTo>
                      <a:pt x="34934" y="17474"/>
                    </a:lnTo>
                    <a:lnTo>
                      <a:pt x="34934" y="17015"/>
                    </a:lnTo>
                    <a:lnTo>
                      <a:pt x="34919" y="16571"/>
                    </a:lnTo>
                    <a:lnTo>
                      <a:pt x="34888" y="16127"/>
                    </a:lnTo>
                    <a:lnTo>
                      <a:pt x="34858" y="15683"/>
                    </a:lnTo>
                    <a:lnTo>
                      <a:pt x="34796" y="15238"/>
                    </a:lnTo>
                    <a:lnTo>
                      <a:pt x="34735" y="14810"/>
                    </a:lnTo>
                    <a:lnTo>
                      <a:pt x="34674" y="14381"/>
                    </a:lnTo>
                    <a:lnTo>
                      <a:pt x="34582" y="13952"/>
                    </a:lnTo>
                    <a:lnTo>
                      <a:pt x="34490" y="13523"/>
                    </a:lnTo>
                    <a:lnTo>
                      <a:pt x="34398" y="13110"/>
                    </a:lnTo>
                    <a:lnTo>
                      <a:pt x="34276" y="12681"/>
                    </a:lnTo>
                    <a:lnTo>
                      <a:pt x="34153" y="12267"/>
                    </a:lnTo>
                    <a:lnTo>
                      <a:pt x="34031" y="11869"/>
                    </a:lnTo>
                    <a:lnTo>
                      <a:pt x="33878" y="11456"/>
                    </a:lnTo>
                    <a:lnTo>
                      <a:pt x="33724" y="11057"/>
                    </a:lnTo>
                    <a:lnTo>
                      <a:pt x="33571" y="10675"/>
                    </a:lnTo>
                    <a:lnTo>
                      <a:pt x="33403" y="10276"/>
                    </a:lnTo>
                    <a:lnTo>
                      <a:pt x="33219" y="9894"/>
                    </a:lnTo>
                    <a:lnTo>
                      <a:pt x="33035" y="9511"/>
                    </a:lnTo>
                    <a:lnTo>
                      <a:pt x="32836" y="9143"/>
                    </a:lnTo>
                    <a:lnTo>
                      <a:pt x="32622" y="8776"/>
                    </a:lnTo>
                    <a:lnTo>
                      <a:pt x="32407" y="8408"/>
                    </a:lnTo>
                    <a:lnTo>
                      <a:pt x="32193" y="8056"/>
                    </a:lnTo>
                    <a:lnTo>
                      <a:pt x="31963" y="7703"/>
                    </a:lnTo>
                    <a:lnTo>
                      <a:pt x="31718" y="7351"/>
                    </a:lnTo>
                    <a:lnTo>
                      <a:pt x="31473" y="7014"/>
                    </a:lnTo>
                    <a:lnTo>
                      <a:pt x="31213" y="6677"/>
                    </a:lnTo>
                    <a:lnTo>
                      <a:pt x="30952" y="6356"/>
                    </a:lnTo>
                    <a:lnTo>
                      <a:pt x="30677" y="6034"/>
                    </a:lnTo>
                    <a:lnTo>
                      <a:pt x="30401" y="5728"/>
                    </a:lnTo>
                    <a:lnTo>
                      <a:pt x="30110" y="5422"/>
                    </a:lnTo>
                    <a:lnTo>
                      <a:pt x="29819" y="5115"/>
                    </a:lnTo>
                    <a:lnTo>
                      <a:pt x="29528" y="4824"/>
                    </a:lnTo>
                    <a:lnTo>
                      <a:pt x="29222" y="4533"/>
                    </a:lnTo>
                    <a:lnTo>
                      <a:pt x="28900" y="4258"/>
                    </a:lnTo>
                    <a:lnTo>
                      <a:pt x="28579" y="3982"/>
                    </a:lnTo>
                    <a:lnTo>
                      <a:pt x="28257" y="3722"/>
                    </a:lnTo>
                    <a:lnTo>
                      <a:pt x="27920" y="3461"/>
                    </a:lnTo>
                    <a:lnTo>
                      <a:pt x="27583" y="3216"/>
                    </a:lnTo>
                    <a:lnTo>
                      <a:pt x="27246" y="2986"/>
                    </a:lnTo>
                    <a:lnTo>
                      <a:pt x="26894" y="2757"/>
                    </a:lnTo>
                    <a:lnTo>
                      <a:pt x="26526" y="2527"/>
                    </a:lnTo>
                    <a:lnTo>
                      <a:pt x="26174" y="2313"/>
                    </a:lnTo>
                    <a:lnTo>
                      <a:pt x="25791" y="2114"/>
                    </a:lnTo>
                    <a:lnTo>
                      <a:pt x="25424" y="1914"/>
                    </a:lnTo>
                    <a:lnTo>
                      <a:pt x="25041" y="1715"/>
                    </a:lnTo>
                    <a:lnTo>
                      <a:pt x="24658" y="1547"/>
                    </a:lnTo>
                    <a:lnTo>
                      <a:pt x="24275" y="1378"/>
                    </a:lnTo>
                    <a:lnTo>
                      <a:pt x="23877" y="1210"/>
                    </a:lnTo>
                    <a:lnTo>
                      <a:pt x="23479" y="1057"/>
                    </a:lnTo>
                    <a:lnTo>
                      <a:pt x="23080" y="919"/>
                    </a:lnTo>
                    <a:lnTo>
                      <a:pt x="22667" y="781"/>
                    </a:lnTo>
                    <a:lnTo>
                      <a:pt x="22253" y="659"/>
                    </a:lnTo>
                    <a:lnTo>
                      <a:pt x="21840" y="551"/>
                    </a:lnTo>
                    <a:lnTo>
                      <a:pt x="21411" y="444"/>
                    </a:lnTo>
                    <a:lnTo>
                      <a:pt x="20998" y="352"/>
                    </a:lnTo>
                    <a:lnTo>
                      <a:pt x="20569" y="276"/>
                    </a:lnTo>
                    <a:lnTo>
                      <a:pt x="20125" y="199"/>
                    </a:lnTo>
                    <a:lnTo>
                      <a:pt x="19696" y="138"/>
                    </a:lnTo>
                    <a:lnTo>
                      <a:pt x="19252" y="92"/>
                    </a:lnTo>
                    <a:lnTo>
                      <a:pt x="18823" y="46"/>
                    </a:lnTo>
                    <a:lnTo>
                      <a:pt x="18363" y="15"/>
                    </a:lnTo>
                    <a:lnTo>
                      <a:pt x="179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5722075" y="2458525"/>
                <a:ext cx="328150" cy="248525"/>
              </a:xfrm>
              <a:custGeom>
                <a:rect b="b" l="l" r="r" t="t"/>
                <a:pathLst>
                  <a:path extrusionOk="0" h="9941" w="13126">
                    <a:moveTo>
                      <a:pt x="9757" y="1"/>
                    </a:moveTo>
                    <a:lnTo>
                      <a:pt x="9435" y="16"/>
                    </a:lnTo>
                    <a:lnTo>
                      <a:pt x="9129" y="77"/>
                    </a:lnTo>
                    <a:lnTo>
                      <a:pt x="8807" y="154"/>
                    </a:lnTo>
                    <a:lnTo>
                      <a:pt x="8501" y="261"/>
                    </a:lnTo>
                    <a:lnTo>
                      <a:pt x="8210" y="399"/>
                    </a:lnTo>
                    <a:lnTo>
                      <a:pt x="7934" y="567"/>
                    </a:lnTo>
                    <a:lnTo>
                      <a:pt x="7658" y="782"/>
                    </a:lnTo>
                    <a:lnTo>
                      <a:pt x="7413" y="1012"/>
                    </a:lnTo>
                    <a:lnTo>
                      <a:pt x="6556" y="1884"/>
                    </a:lnTo>
                    <a:lnTo>
                      <a:pt x="5683" y="1012"/>
                    </a:lnTo>
                    <a:lnTo>
                      <a:pt x="5422" y="782"/>
                    </a:lnTo>
                    <a:lnTo>
                      <a:pt x="5162" y="598"/>
                    </a:lnTo>
                    <a:lnTo>
                      <a:pt x="4871" y="430"/>
                    </a:lnTo>
                    <a:lnTo>
                      <a:pt x="4580" y="292"/>
                    </a:lnTo>
                    <a:lnTo>
                      <a:pt x="4274" y="185"/>
                    </a:lnTo>
                    <a:lnTo>
                      <a:pt x="3952" y="108"/>
                    </a:lnTo>
                    <a:lnTo>
                      <a:pt x="3631" y="62"/>
                    </a:lnTo>
                    <a:lnTo>
                      <a:pt x="3309" y="62"/>
                    </a:lnTo>
                    <a:lnTo>
                      <a:pt x="2987" y="77"/>
                    </a:lnTo>
                    <a:lnTo>
                      <a:pt x="2681" y="123"/>
                    </a:lnTo>
                    <a:lnTo>
                      <a:pt x="2359" y="200"/>
                    </a:lnTo>
                    <a:lnTo>
                      <a:pt x="2053" y="307"/>
                    </a:lnTo>
                    <a:lnTo>
                      <a:pt x="1762" y="445"/>
                    </a:lnTo>
                    <a:lnTo>
                      <a:pt x="1486" y="613"/>
                    </a:lnTo>
                    <a:lnTo>
                      <a:pt x="1211" y="812"/>
                    </a:lnTo>
                    <a:lnTo>
                      <a:pt x="966" y="1057"/>
                    </a:lnTo>
                    <a:lnTo>
                      <a:pt x="736" y="1303"/>
                    </a:lnTo>
                    <a:lnTo>
                      <a:pt x="537" y="1578"/>
                    </a:lnTo>
                    <a:lnTo>
                      <a:pt x="368" y="1869"/>
                    </a:lnTo>
                    <a:lnTo>
                      <a:pt x="231" y="2160"/>
                    </a:lnTo>
                    <a:lnTo>
                      <a:pt x="139" y="2466"/>
                    </a:lnTo>
                    <a:lnTo>
                      <a:pt x="62" y="2788"/>
                    </a:lnTo>
                    <a:lnTo>
                      <a:pt x="16" y="3094"/>
                    </a:lnTo>
                    <a:lnTo>
                      <a:pt x="1" y="3416"/>
                    </a:lnTo>
                    <a:lnTo>
                      <a:pt x="16" y="3738"/>
                    </a:lnTo>
                    <a:lnTo>
                      <a:pt x="62" y="4059"/>
                    </a:lnTo>
                    <a:lnTo>
                      <a:pt x="139" y="4366"/>
                    </a:lnTo>
                    <a:lnTo>
                      <a:pt x="261" y="4672"/>
                    </a:lnTo>
                    <a:lnTo>
                      <a:pt x="399" y="4963"/>
                    </a:lnTo>
                    <a:lnTo>
                      <a:pt x="568" y="5254"/>
                    </a:lnTo>
                    <a:lnTo>
                      <a:pt x="767" y="5514"/>
                    </a:lnTo>
                    <a:lnTo>
                      <a:pt x="996" y="5775"/>
                    </a:lnTo>
                    <a:lnTo>
                      <a:pt x="4243" y="8975"/>
                    </a:lnTo>
                    <a:lnTo>
                      <a:pt x="4258" y="8991"/>
                    </a:lnTo>
                    <a:lnTo>
                      <a:pt x="4458" y="9174"/>
                    </a:lnTo>
                    <a:lnTo>
                      <a:pt x="4672" y="9343"/>
                    </a:lnTo>
                    <a:lnTo>
                      <a:pt x="4886" y="9481"/>
                    </a:lnTo>
                    <a:lnTo>
                      <a:pt x="5116" y="9603"/>
                    </a:lnTo>
                    <a:lnTo>
                      <a:pt x="5361" y="9710"/>
                    </a:lnTo>
                    <a:lnTo>
                      <a:pt x="5591" y="9787"/>
                    </a:lnTo>
                    <a:lnTo>
                      <a:pt x="5836" y="9864"/>
                    </a:lnTo>
                    <a:lnTo>
                      <a:pt x="6096" y="9910"/>
                    </a:lnTo>
                    <a:lnTo>
                      <a:pt x="6280" y="9925"/>
                    </a:lnTo>
                    <a:lnTo>
                      <a:pt x="6479" y="9940"/>
                    </a:lnTo>
                    <a:lnTo>
                      <a:pt x="6862" y="9940"/>
                    </a:lnTo>
                    <a:lnTo>
                      <a:pt x="7061" y="9910"/>
                    </a:lnTo>
                    <a:lnTo>
                      <a:pt x="7245" y="9879"/>
                    </a:lnTo>
                    <a:lnTo>
                      <a:pt x="7444" y="9833"/>
                    </a:lnTo>
                    <a:lnTo>
                      <a:pt x="7628" y="9787"/>
                    </a:lnTo>
                    <a:lnTo>
                      <a:pt x="7812" y="9726"/>
                    </a:lnTo>
                    <a:lnTo>
                      <a:pt x="7995" y="9649"/>
                    </a:lnTo>
                    <a:lnTo>
                      <a:pt x="8179" y="9557"/>
                    </a:lnTo>
                    <a:lnTo>
                      <a:pt x="8348" y="9450"/>
                    </a:lnTo>
                    <a:lnTo>
                      <a:pt x="8516" y="9343"/>
                    </a:lnTo>
                    <a:lnTo>
                      <a:pt x="8685" y="9220"/>
                    </a:lnTo>
                    <a:lnTo>
                      <a:pt x="8838" y="9083"/>
                    </a:lnTo>
                    <a:lnTo>
                      <a:pt x="8991" y="8945"/>
                    </a:lnTo>
                    <a:lnTo>
                      <a:pt x="12176" y="5683"/>
                    </a:lnTo>
                    <a:lnTo>
                      <a:pt x="12406" y="5422"/>
                    </a:lnTo>
                    <a:lnTo>
                      <a:pt x="12605" y="5147"/>
                    </a:lnTo>
                    <a:lnTo>
                      <a:pt x="12774" y="4871"/>
                    </a:lnTo>
                    <a:lnTo>
                      <a:pt x="12896" y="4565"/>
                    </a:lnTo>
                    <a:lnTo>
                      <a:pt x="13003" y="4258"/>
                    </a:lnTo>
                    <a:lnTo>
                      <a:pt x="13080" y="3952"/>
                    </a:lnTo>
                    <a:lnTo>
                      <a:pt x="13126" y="3630"/>
                    </a:lnTo>
                    <a:lnTo>
                      <a:pt x="13126" y="3309"/>
                    </a:lnTo>
                    <a:lnTo>
                      <a:pt x="13111" y="2987"/>
                    </a:lnTo>
                    <a:lnTo>
                      <a:pt x="13065" y="2666"/>
                    </a:lnTo>
                    <a:lnTo>
                      <a:pt x="12988" y="2359"/>
                    </a:lnTo>
                    <a:lnTo>
                      <a:pt x="12881" y="2053"/>
                    </a:lnTo>
                    <a:lnTo>
                      <a:pt x="12728" y="1762"/>
                    </a:lnTo>
                    <a:lnTo>
                      <a:pt x="12559" y="1471"/>
                    </a:lnTo>
                    <a:lnTo>
                      <a:pt x="12360" y="1211"/>
                    </a:lnTo>
                    <a:lnTo>
                      <a:pt x="12130" y="966"/>
                    </a:lnTo>
                    <a:lnTo>
                      <a:pt x="11870" y="736"/>
                    </a:lnTo>
                    <a:lnTo>
                      <a:pt x="11594" y="537"/>
                    </a:lnTo>
                    <a:lnTo>
                      <a:pt x="11319" y="368"/>
                    </a:lnTo>
                    <a:lnTo>
                      <a:pt x="11012" y="230"/>
                    </a:lnTo>
                    <a:lnTo>
                      <a:pt x="10706" y="139"/>
                    </a:lnTo>
                    <a:lnTo>
                      <a:pt x="10400" y="62"/>
                    </a:lnTo>
                    <a:lnTo>
                      <a:pt x="10078" y="16"/>
                    </a:lnTo>
                    <a:lnTo>
                      <a:pt x="97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2874625" y="1951975"/>
                <a:ext cx="1838975" cy="1586300"/>
              </a:xfrm>
              <a:custGeom>
                <a:rect b="b" l="l" r="r" t="t"/>
                <a:pathLst>
                  <a:path extrusionOk="0" h="63452" w="73559">
                    <a:moveTo>
                      <a:pt x="18868" y="1"/>
                    </a:moveTo>
                    <a:lnTo>
                      <a:pt x="18133" y="32"/>
                    </a:lnTo>
                    <a:lnTo>
                      <a:pt x="17413" y="93"/>
                    </a:lnTo>
                    <a:lnTo>
                      <a:pt x="16709" y="169"/>
                    </a:lnTo>
                    <a:lnTo>
                      <a:pt x="16020" y="277"/>
                    </a:lnTo>
                    <a:lnTo>
                      <a:pt x="15331" y="399"/>
                    </a:lnTo>
                    <a:lnTo>
                      <a:pt x="14672" y="552"/>
                    </a:lnTo>
                    <a:lnTo>
                      <a:pt x="14013" y="721"/>
                    </a:lnTo>
                    <a:lnTo>
                      <a:pt x="13386" y="920"/>
                    </a:lnTo>
                    <a:lnTo>
                      <a:pt x="12758" y="1134"/>
                    </a:lnTo>
                    <a:lnTo>
                      <a:pt x="12145" y="1364"/>
                    </a:lnTo>
                    <a:lnTo>
                      <a:pt x="11548" y="1624"/>
                    </a:lnTo>
                    <a:lnTo>
                      <a:pt x="10966" y="1900"/>
                    </a:lnTo>
                    <a:lnTo>
                      <a:pt x="10399" y="2191"/>
                    </a:lnTo>
                    <a:lnTo>
                      <a:pt x="9832" y="2513"/>
                    </a:lnTo>
                    <a:lnTo>
                      <a:pt x="9296" y="2834"/>
                    </a:lnTo>
                    <a:lnTo>
                      <a:pt x="8776" y="3186"/>
                    </a:lnTo>
                    <a:lnTo>
                      <a:pt x="8255" y="3554"/>
                    </a:lnTo>
                    <a:lnTo>
                      <a:pt x="7765" y="3937"/>
                    </a:lnTo>
                    <a:lnTo>
                      <a:pt x="7275" y="4335"/>
                    </a:lnTo>
                    <a:lnTo>
                      <a:pt x="6815" y="4749"/>
                    </a:lnTo>
                    <a:lnTo>
                      <a:pt x="6356" y="5177"/>
                    </a:lnTo>
                    <a:lnTo>
                      <a:pt x="5927" y="5622"/>
                    </a:lnTo>
                    <a:lnTo>
                      <a:pt x="5498" y="6081"/>
                    </a:lnTo>
                    <a:lnTo>
                      <a:pt x="5085" y="6540"/>
                    </a:lnTo>
                    <a:lnTo>
                      <a:pt x="4702" y="7031"/>
                    </a:lnTo>
                    <a:lnTo>
                      <a:pt x="4319" y="7521"/>
                    </a:lnTo>
                    <a:lnTo>
                      <a:pt x="3951" y="8026"/>
                    </a:lnTo>
                    <a:lnTo>
                      <a:pt x="3599" y="8547"/>
                    </a:lnTo>
                    <a:lnTo>
                      <a:pt x="3278" y="9067"/>
                    </a:lnTo>
                    <a:lnTo>
                      <a:pt x="2956" y="9603"/>
                    </a:lnTo>
                    <a:lnTo>
                      <a:pt x="2650" y="10155"/>
                    </a:lnTo>
                    <a:lnTo>
                      <a:pt x="2374" y="10706"/>
                    </a:lnTo>
                    <a:lnTo>
                      <a:pt x="2098" y="11273"/>
                    </a:lnTo>
                    <a:lnTo>
                      <a:pt x="1838" y="11839"/>
                    </a:lnTo>
                    <a:lnTo>
                      <a:pt x="1608" y="12406"/>
                    </a:lnTo>
                    <a:lnTo>
                      <a:pt x="1378" y="12988"/>
                    </a:lnTo>
                    <a:lnTo>
                      <a:pt x="1179" y="13585"/>
                    </a:lnTo>
                    <a:lnTo>
                      <a:pt x="996" y="14183"/>
                    </a:lnTo>
                    <a:lnTo>
                      <a:pt x="812" y="14780"/>
                    </a:lnTo>
                    <a:lnTo>
                      <a:pt x="659" y="15377"/>
                    </a:lnTo>
                    <a:lnTo>
                      <a:pt x="521" y="15990"/>
                    </a:lnTo>
                    <a:lnTo>
                      <a:pt x="398" y="16602"/>
                    </a:lnTo>
                    <a:lnTo>
                      <a:pt x="291" y="17215"/>
                    </a:lnTo>
                    <a:lnTo>
                      <a:pt x="199" y="17828"/>
                    </a:lnTo>
                    <a:lnTo>
                      <a:pt x="123" y="18440"/>
                    </a:lnTo>
                    <a:lnTo>
                      <a:pt x="61" y="19068"/>
                    </a:lnTo>
                    <a:lnTo>
                      <a:pt x="31" y="19681"/>
                    </a:lnTo>
                    <a:lnTo>
                      <a:pt x="0" y="20293"/>
                    </a:lnTo>
                    <a:lnTo>
                      <a:pt x="0" y="20921"/>
                    </a:lnTo>
                    <a:lnTo>
                      <a:pt x="0" y="21534"/>
                    </a:lnTo>
                    <a:lnTo>
                      <a:pt x="31" y="22146"/>
                    </a:lnTo>
                    <a:lnTo>
                      <a:pt x="77" y="22759"/>
                    </a:lnTo>
                    <a:lnTo>
                      <a:pt x="138" y="23372"/>
                    </a:lnTo>
                    <a:lnTo>
                      <a:pt x="230" y="23969"/>
                    </a:lnTo>
                    <a:lnTo>
                      <a:pt x="322" y="24582"/>
                    </a:lnTo>
                    <a:lnTo>
                      <a:pt x="444" y="25179"/>
                    </a:lnTo>
                    <a:lnTo>
                      <a:pt x="582" y="25776"/>
                    </a:lnTo>
                    <a:lnTo>
                      <a:pt x="720" y="26358"/>
                    </a:lnTo>
                    <a:lnTo>
                      <a:pt x="904" y="26940"/>
                    </a:lnTo>
                    <a:lnTo>
                      <a:pt x="1087" y="27507"/>
                    </a:lnTo>
                    <a:lnTo>
                      <a:pt x="1287" y="28089"/>
                    </a:lnTo>
                    <a:lnTo>
                      <a:pt x="1516" y="28640"/>
                    </a:lnTo>
                    <a:lnTo>
                      <a:pt x="1761" y="29191"/>
                    </a:lnTo>
                    <a:lnTo>
                      <a:pt x="2083" y="29850"/>
                    </a:lnTo>
                    <a:lnTo>
                      <a:pt x="2451" y="30554"/>
                    </a:lnTo>
                    <a:lnTo>
                      <a:pt x="2879" y="31290"/>
                    </a:lnTo>
                    <a:lnTo>
                      <a:pt x="3354" y="32071"/>
                    </a:lnTo>
                    <a:lnTo>
                      <a:pt x="3875" y="32882"/>
                    </a:lnTo>
                    <a:lnTo>
                      <a:pt x="4441" y="33740"/>
                    </a:lnTo>
                    <a:lnTo>
                      <a:pt x="5054" y="34613"/>
                    </a:lnTo>
                    <a:lnTo>
                      <a:pt x="5713" y="35517"/>
                    </a:lnTo>
                    <a:lnTo>
                      <a:pt x="6387" y="36435"/>
                    </a:lnTo>
                    <a:lnTo>
                      <a:pt x="7106" y="37385"/>
                    </a:lnTo>
                    <a:lnTo>
                      <a:pt x="7857" y="38365"/>
                    </a:lnTo>
                    <a:lnTo>
                      <a:pt x="8638" y="39361"/>
                    </a:lnTo>
                    <a:lnTo>
                      <a:pt x="9450" y="40371"/>
                    </a:lnTo>
                    <a:lnTo>
                      <a:pt x="10292" y="41382"/>
                    </a:lnTo>
                    <a:lnTo>
                      <a:pt x="11150" y="42424"/>
                    </a:lnTo>
                    <a:lnTo>
                      <a:pt x="12022" y="43465"/>
                    </a:lnTo>
                    <a:lnTo>
                      <a:pt x="13830" y="45563"/>
                    </a:lnTo>
                    <a:lnTo>
                      <a:pt x="15683" y="47677"/>
                    </a:lnTo>
                    <a:lnTo>
                      <a:pt x="17582" y="49790"/>
                    </a:lnTo>
                    <a:lnTo>
                      <a:pt x="19481" y="51873"/>
                    </a:lnTo>
                    <a:lnTo>
                      <a:pt x="21380" y="53910"/>
                    </a:lnTo>
                    <a:lnTo>
                      <a:pt x="23264" y="55886"/>
                    </a:lnTo>
                    <a:lnTo>
                      <a:pt x="25102" y="57769"/>
                    </a:lnTo>
                    <a:lnTo>
                      <a:pt x="26878" y="59561"/>
                    </a:lnTo>
                    <a:lnTo>
                      <a:pt x="27353" y="60021"/>
                    </a:lnTo>
                    <a:lnTo>
                      <a:pt x="27858" y="60465"/>
                    </a:lnTo>
                    <a:lnTo>
                      <a:pt x="28379" y="60863"/>
                    </a:lnTo>
                    <a:lnTo>
                      <a:pt x="28915" y="61230"/>
                    </a:lnTo>
                    <a:lnTo>
                      <a:pt x="29466" y="61583"/>
                    </a:lnTo>
                    <a:lnTo>
                      <a:pt x="30033" y="61904"/>
                    </a:lnTo>
                    <a:lnTo>
                      <a:pt x="30615" y="62180"/>
                    </a:lnTo>
                    <a:lnTo>
                      <a:pt x="31197" y="62440"/>
                    </a:lnTo>
                    <a:lnTo>
                      <a:pt x="31779" y="62670"/>
                    </a:lnTo>
                    <a:lnTo>
                      <a:pt x="32392" y="62869"/>
                    </a:lnTo>
                    <a:lnTo>
                      <a:pt x="33004" y="63038"/>
                    </a:lnTo>
                    <a:lnTo>
                      <a:pt x="33617" y="63175"/>
                    </a:lnTo>
                    <a:lnTo>
                      <a:pt x="34229" y="63298"/>
                    </a:lnTo>
                    <a:lnTo>
                      <a:pt x="34857" y="63375"/>
                    </a:lnTo>
                    <a:lnTo>
                      <a:pt x="35485" y="63420"/>
                    </a:lnTo>
                    <a:lnTo>
                      <a:pt x="36113" y="63451"/>
                    </a:lnTo>
                    <a:lnTo>
                      <a:pt x="36741" y="63436"/>
                    </a:lnTo>
                    <a:lnTo>
                      <a:pt x="37369" y="63405"/>
                    </a:lnTo>
                    <a:lnTo>
                      <a:pt x="37997" y="63329"/>
                    </a:lnTo>
                    <a:lnTo>
                      <a:pt x="38610" y="63237"/>
                    </a:lnTo>
                    <a:lnTo>
                      <a:pt x="39238" y="63114"/>
                    </a:lnTo>
                    <a:lnTo>
                      <a:pt x="39850" y="62961"/>
                    </a:lnTo>
                    <a:lnTo>
                      <a:pt x="40447" y="62777"/>
                    </a:lnTo>
                    <a:lnTo>
                      <a:pt x="41045" y="62563"/>
                    </a:lnTo>
                    <a:lnTo>
                      <a:pt x="41642" y="62318"/>
                    </a:lnTo>
                    <a:lnTo>
                      <a:pt x="42224" y="62042"/>
                    </a:lnTo>
                    <a:lnTo>
                      <a:pt x="42791" y="61736"/>
                    </a:lnTo>
                    <a:lnTo>
                      <a:pt x="43342" y="61399"/>
                    </a:lnTo>
                    <a:lnTo>
                      <a:pt x="43893" y="61031"/>
                    </a:lnTo>
                    <a:lnTo>
                      <a:pt x="44429" y="60648"/>
                    </a:lnTo>
                    <a:lnTo>
                      <a:pt x="44935" y="60220"/>
                    </a:lnTo>
                    <a:lnTo>
                      <a:pt x="45440" y="59776"/>
                    </a:lnTo>
                    <a:lnTo>
                      <a:pt x="47247" y="58014"/>
                    </a:lnTo>
                    <a:lnTo>
                      <a:pt x="49116" y="56161"/>
                    </a:lnTo>
                    <a:lnTo>
                      <a:pt x="51030" y="54231"/>
                    </a:lnTo>
                    <a:lnTo>
                      <a:pt x="52975" y="52241"/>
                    </a:lnTo>
                    <a:lnTo>
                      <a:pt x="54905" y="50188"/>
                    </a:lnTo>
                    <a:lnTo>
                      <a:pt x="56835" y="48121"/>
                    </a:lnTo>
                    <a:lnTo>
                      <a:pt x="58734" y="46053"/>
                    </a:lnTo>
                    <a:lnTo>
                      <a:pt x="60572" y="43970"/>
                    </a:lnTo>
                    <a:lnTo>
                      <a:pt x="62348" y="41934"/>
                    </a:lnTo>
                    <a:lnTo>
                      <a:pt x="63206" y="40938"/>
                    </a:lnTo>
                    <a:lnTo>
                      <a:pt x="64033" y="39943"/>
                    </a:lnTo>
                    <a:lnTo>
                      <a:pt x="64829" y="38962"/>
                    </a:lnTo>
                    <a:lnTo>
                      <a:pt x="65610" y="38013"/>
                    </a:lnTo>
                    <a:lnTo>
                      <a:pt x="66345" y="37079"/>
                    </a:lnTo>
                    <a:lnTo>
                      <a:pt x="67065" y="36160"/>
                    </a:lnTo>
                    <a:lnTo>
                      <a:pt x="67739" y="35287"/>
                    </a:lnTo>
                    <a:lnTo>
                      <a:pt x="68367" y="34429"/>
                    </a:lnTo>
                    <a:lnTo>
                      <a:pt x="68964" y="33587"/>
                    </a:lnTo>
                    <a:lnTo>
                      <a:pt x="69516" y="32790"/>
                    </a:lnTo>
                    <a:lnTo>
                      <a:pt x="70021" y="32040"/>
                    </a:lnTo>
                    <a:lnTo>
                      <a:pt x="70465" y="31305"/>
                    </a:lnTo>
                    <a:lnTo>
                      <a:pt x="70879" y="30631"/>
                    </a:lnTo>
                    <a:lnTo>
                      <a:pt x="71231" y="29972"/>
                    </a:lnTo>
                    <a:lnTo>
                      <a:pt x="71522" y="29391"/>
                    </a:lnTo>
                    <a:lnTo>
                      <a:pt x="71798" y="28793"/>
                    </a:lnTo>
                    <a:lnTo>
                      <a:pt x="72058" y="28196"/>
                    </a:lnTo>
                    <a:lnTo>
                      <a:pt x="72288" y="27599"/>
                    </a:lnTo>
                    <a:lnTo>
                      <a:pt x="72502" y="26986"/>
                    </a:lnTo>
                    <a:lnTo>
                      <a:pt x="72701" y="26373"/>
                    </a:lnTo>
                    <a:lnTo>
                      <a:pt x="72870" y="25761"/>
                    </a:lnTo>
                    <a:lnTo>
                      <a:pt x="73023" y="25133"/>
                    </a:lnTo>
                    <a:lnTo>
                      <a:pt x="73161" y="24520"/>
                    </a:lnTo>
                    <a:lnTo>
                      <a:pt x="73268" y="23892"/>
                    </a:lnTo>
                    <a:lnTo>
                      <a:pt x="73375" y="23264"/>
                    </a:lnTo>
                    <a:lnTo>
                      <a:pt x="73436" y="22637"/>
                    </a:lnTo>
                    <a:lnTo>
                      <a:pt x="73497" y="22009"/>
                    </a:lnTo>
                    <a:lnTo>
                      <a:pt x="73543" y="21381"/>
                    </a:lnTo>
                    <a:lnTo>
                      <a:pt x="73559" y="20753"/>
                    </a:lnTo>
                    <a:lnTo>
                      <a:pt x="73559" y="20125"/>
                    </a:lnTo>
                    <a:lnTo>
                      <a:pt x="73543" y="19497"/>
                    </a:lnTo>
                    <a:lnTo>
                      <a:pt x="73497" y="18869"/>
                    </a:lnTo>
                    <a:lnTo>
                      <a:pt x="73436" y="18256"/>
                    </a:lnTo>
                    <a:lnTo>
                      <a:pt x="73375" y="17629"/>
                    </a:lnTo>
                    <a:lnTo>
                      <a:pt x="73283" y="17016"/>
                    </a:lnTo>
                    <a:lnTo>
                      <a:pt x="73161" y="16403"/>
                    </a:lnTo>
                    <a:lnTo>
                      <a:pt x="73038" y="15791"/>
                    </a:lnTo>
                    <a:lnTo>
                      <a:pt x="72885" y="15193"/>
                    </a:lnTo>
                    <a:lnTo>
                      <a:pt x="72732" y="14596"/>
                    </a:lnTo>
                    <a:lnTo>
                      <a:pt x="72548" y="13999"/>
                    </a:lnTo>
                    <a:lnTo>
                      <a:pt x="72349" y="13402"/>
                    </a:lnTo>
                    <a:lnTo>
                      <a:pt x="72134" y="12835"/>
                    </a:lnTo>
                    <a:lnTo>
                      <a:pt x="71905" y="12253"/>
                    </a:lnTo>
                    <a:lnTo>
                      <a:pt x="71644" y="11686"/>
                    </a:lnTo>
                    <a:lnTo>
                      <a:pt x="71384" y="11135"/>
                    </a:lnTo>
                    <a:lnTo>
                      <a:pt x="71093" y="10584"/>
                    </a:lnTo>
                    <a:lnTo>
                      <a:pt x="70802" y="10032"/>
                    </a:lnTo>
                    <a:lnTo>
                      <a:pt x="70480" y="9512"/>
                    </a:lnTo>
                    <a:lnTo>
                      <a:pt x="70159" y="8991"/>
                    </a:lnTo>
                    <a:lnTo>
                      <a:pt x="69807" y="8470"/>
                    </a:lnTo>
                    <a:lnTo>
                      <a:pt x="69439" y="7980"/>
                    </a:lnTo>
                    <a:lnTo>
                      <a:pt x="69056" y="7490"/>
                    </a:lnTo>
                    <a:lnTo>
                      <a:pt x="68658" y="7015"/>
                    </a:lnTo>
                    <a:lnTo>
                      <a:pt x="68244" y="6540"/>
                    </a:lnTo>
                    <a:lnTo>
                      <a:pt x="67831" y="6096"/>
                    </a:lnTo>
                    <a:lnTo>
                      <a:pt x="67387" y="5652"/>
                    </a:lnTo>
                    <a:lnTo>
                      <a:pt x="66927" y="5239"/>
                    </a:lnTo>
                    <a:lnTo>
                      <a:pt x="66453" y="4825"/>
                    </a:lnTo>
                    <a:lnTo>
                      <a:pt x="65962" y="4427"/>
                    </a:lnTo>
                    <a:lnTo>
                      <a:pt x="65457" y="4044"/>
                    </a:lnTo>
                    <a:lnTo>
                      <a:pt x="64952" y="3677"/>
                    </a:lnTo>
                    <a:lnTo>
                      <a:pt x="64416" y="3340"/>
                    </a:lnTo>
                    <a:lnTo>
                      <a:pt x="63864" y="3003"/>
                    </a:lnTo>
                    <a:lnTo>
                      <a:pt x="63313" y="2696"/>
                    </a:lnTo>
                    <a:lnTo>
                      <a:pt x="62731" y="2390"/>
                    </a:lnTo>
                    <a:lnTo>
                      <a:pt x="62149" y="2114"/>
                    </a:lnTo>
                    <a:lnTo>
                      <a:pt x="61536" y="1854"/>
                    </a:lnTo>
                    <a:lnTo>
                      <a:pt x="60924" y="1624"/>
                    </a:lnTo>
                    <a:lnTo>
                      <a:pt x="60296" y="1395"/>
                    </a:lnTo>
                    <a:lnTo>
                      <a:pt x="59653" y="1196"/>
                    </a:lnTo>
                    <a:lnTo>
                      <a:pt x="58994" y="1027"/>
                    </a:lnTo>
                    <a:lnTo>
                      <a:pt x="58335" y="859"/>
                    </a:lnTo>
                    <a:lnTo>
                      <a:pt x="57646" y="721"/>
                    </a:lnTo>
                    <a:lnTo>
                      <a:pt x="56957" y="614"/>
                    </a:lnTo>
                    <a:lnTo>
                      <a:pt x="56253" y="522"/>
                    </a:lnTo>
                    <a:lnTo>
                      <a:pt x="55533" y="460"/>
                    </a:lnTo>
                    <a:lnTo>
                      <a:pt x="54798" y="414"/>
                    </a:lnTo>
                    <a:lnTo>
                      <a:pt x="54047" y="384"/>
                    </a:lnTo>
                    <a:lnTo>
                      <a:pt x="53312" y="384"/>
                    </a:lnTo>
                    <a:lnTo>
                      <a:pt x="52592" y="399"/>
                    </a:lnTo>
                    <a:lnTo>
                      <a:pt x="51888" y="430"/>
                    </a:lnTo>
                    <a:lnTo>
                      <a:pt x="51214" y="460"/>
                    </a:lnTo>
                    <a:lnTo>
                      <a:pt x="50555" y="522"/>
                    </a:lnTo>
                    <a:lnTo>
                      <a:pt x="49912" y="583"/>
                    </a:lnTo>
                    <a:lnTo>
                      <a:pt x="49300" y="660"/>
                    </a:lnTo>
                    <a:lnTo>
                      <a:pt x="48702" y="751"/>
                    </a:lnTo>
                    <a:lnTo>
                      <a:pt x="48120" y="843"/>
                    </a:lnTo>
                    <a:lnTo>
                      <a:pt x="47554" y="950"/>
                    </a:lnTo>
                    <a:lnTo>
                      <a:pt x="47018" y="1073"/>
                    </a:lnTo>
                    <a:lnTo>
                      <a:pt x="46497" y="1211"/>
                    </a:lnTo>
                    <a:lnTo>
                      <a:pt x="45991" y="1349"/>
                    </a:lnTo>
                    <a:lnTo>
                      <a:pt x="45501" y="1487"/>
                    </a:lnTo>
                    <a:lnTo>
                      <a:pt x="45027" y="1655"/>
                    </a:lnTo>
                    <a:lnTo>
                      <a:pt x="44582" y="1808"/>
                    </a:lnTo>
                    <a:lnTo>
                      <a:pt x="44138" y="1977"/>
                    </a:lnTo>
                    <a:lnTo>
                      <a:pt x="43725" y="2160"/>
                    </a:lnTo>
                    <a:lnTo>
                      <a:pt x="43311" y="2344"/>
                    </a:lnTo>
                    <a:lnTo>
                      <a:pt x="42928" y="2528"/>
                    </a:lnTo>
                    <a:lnTo>
                      <a:pt x="42546" y="2727"/>
                    </a:lnTo>
                    <a:lnTo>
                      <a:pt x="42193" y="2926"/>
                    </a:lnTo>
                    <a:lnTo>
                      <a:pt x="41841" y="3141"/>
                    </a:lnTo>
                    <a:lnTo>
                      <a:pt x="41519" y="3340"/>
                    </a:lnTo>
                    <a:lnTo>
                      <a:pt x="41198" y="3554"/>
                    </a:lnTo>
                    <a:lnTo>
                      <a:pt x="40907" y="3784"/>
                    </a:lnTo>
                    <a:lnTo>
                      <a:pt x="40616" y="3998"/>
                    </a:lnTo>
                    <a:lnTo>
                      <a:pt x="40340" y="4213"/>
                    </a:lnTo>
                    <a:lnTo>
                      <a:pt x="40080" y="4442"/>
                    </a:lnTo>
                    <a:lnTo>
                      <a:pt x="39835" y="4672"/>
                    </a:lnTo>
                    <a:lnTo>
                      <a:pt x="39375" y="5116"/>
                    </a:lnTo>
                    <a:lnTo>
                      <a:pt x="38962" y="5576"/>
                    </a:lnTo>
                    <a:lnTo>
                      <a:pt x="38594" y="6020"/>
                    </a:lnTo>
                    <a:lnTo>
                      <a:pt x="38257" y="6464"/>
                    </a:lnTo>
                    <a:lnTo>
                      <a:pt x="37966" y="6908"/>
                    </a:lnTo>
                    <a:lnTo>
                      <a:pt x="37721" y="7322"/>
                    </a:lnTo>
                    <a:lnTo>
                      <a:pt x="37507" y="7720"/>
                    </a:lnTo>
                    <a:lnTo>
                      <a:pt x="37323" y="8103"/>
                    </a:lnTo>
                    <a:lnTo>
                      <a:pt x="37170" y="8470"/>
                    </a:lnTo>
                    <a:lnTo>
                      <a:pt x="37047" y="8792"/>
                    </a:lnTo>
                    <a:lnTo>
                      <a:pt x="36940" y="9083"/>
                    </a:lnTo>
                    <a:lnTo>
                      <a:pt x="36864" y="9343"/>
                    </a:lnTo>
                    <a:lnTo>
                      <a:pt x="36802" y="9573"/>
                    </a:lnTo>
                    <a:lnTo>
                      <a:pt x="36741" y="9879"/>
                    </a:lnTo>
                    <a:lnTo>
                      <a:pt x="36711" y="9986"/>
                    </a:lnTo>
                    <a:lnTo>
                      <a:pt x="36695" y="9879"/>
                    </a:lnTo>
                    <a:lnTo>
                      <a:pt x="36634" y="9573"/>
                    </a:lnTo>
                    <a:lnTo>
                      <a:pt x="36588" y="9343"/>
                    </a:lnTo>
                    <a:lnTo>
                      <a:pt x="36511" y="9083"/>
                    </a:lnTo>
                    <a:lnTo>
                      <a:pt x="36420" y="8792"/>
                    </a:lnTo>
                    <a:lnTo>
                      <a:pt x="36297" y="8455"/>
                    </a:lnTo>
                    <a:lnTo>
                      <a:pt x="36159" y="8103"/>
                    </a:lnTo>
                    <a:lnTo>
                      <a:pt x="35975" y="7704"/>
                    </a:lnTo>
                    <a:lnTo>
                      <a:pt x="35776" y="7306"/>
                    </a:lnTo>
                    <a:lnTo>
                      <a:pt x="35531" y="6877"/>
                    </a:lnTo>
                    <a:lnTo>
                      <a:pt x="35256" y="6433"/>
                    </a:lnTo>
                    <a:lnTo>
                      <a:pt x="34934" y="5989"/>
                    </a:lnTo>
                    <a:lnTo>
                      <a:pt x="34582" y="5530"/>
                    </a:lnTo>
                    <a:lnTo>
                      <a:pt x="34168" y="5070"/>
                    </a:lnTo>
                    <a:lnTo>
                      <a:pt x="33724" y="4595"/>
                    </a:lnTo>
                    <a:lnTo>
                      <a:pt x="33479" y="4366"/>
                    </a:lnTo>
                    <a:lnTo>
                      <a:pt x="33219" y="4136"/>
                    </a:lnTo>
                    <a:lnTo>
                      <a:pt x="32958" y="3906"/>
                    </a:lnTo>
                    <a:lnTo>
                      <a:pt x="32667" y="3677"/>
                    </a:lnTo>
                    <a:lnTo>
                      <a:pt x="32376" y="3462"/>
                    </a:lnTo>
                    <a:lnTo>
                      <a:pt x="32070" y="3232"/>
                    </a:lnTo>
                    <a:lnTo>
                      <a:pt x="31733" y="3018"/>
                    </a:lnTo>
                    <a:lnTo>
                      <a:pt x="31396" y="2804"/>
                    </a:lnTo>
                    <a:lnTo>
                      <a:pt x="31044" y="2605"/>
                    </a:lnTo>
                    <a:lnTo>
                      <a:pt x="30676" y="2390"/>
                    </a:lnTo>
                    <a:lnTo>
                      <a:pt x="30293" y="2191"/>
                    </a:lnTo>
                    <a:lnTo>
                      <a:pt x="29895" y="2007"/>
                    </a:lnTo>
                    <a:lnTo>
                      <a:pt x="29482" y="1823"/>
                    </a:lnTo>
                    <a:lnTo>
                      <a:pt x="29038" y="1640"/>
                    </a:lnTo>
                    <a:lnTo>
                      <a:pt x="28593" y="1456"/>
                    </a:lnTo>
                    <a:lnTo>
                      <a:pt x="28119" y="1303"/>
                    </a:lnTo>
                    <a:lnTo>
                      <a:pt x="27644" y="1134"/>
                    </a:lnTo>
                    <a:lnTo>
                      <a:pt x="27139" y="981"/>
                    </a:lnTo>
                    <a:lnTo>
                      <a:pt x="26618" y="843"/>
                    </a:lnTo>
                    <a:lnTo>
                      <a:pt x="26082" y="721"/>
                    </a:lnTo>
                    <a:lnTo>
                      <a:pt x="25515" y="598"/>
                    </a:lnTo>
                    <a:lnTo>
                      <a:pt x="24948" y="476"/>
                    </a:lnTo>
                    <a:lnTo>
                      <a:pt x="24351" y="384"/>
                    </a:lnTo>
                    <a:lnTo>
                      <a:pt x="23739" y="292"/>
                    </a:lnTo>
                    <a:lnTo>
                      <a:pt x="23095" y="215"/>
                    </a:lnTo>
                    <a:lnTo>
                      <a:pt x="22437" y="139"/>
                    </a:lnTo>
                    <a:lnTo>
                      <a:pt x="21763" y="78"/>
                    </a:lnTo>
                    <a:lnTo>
                      <a:pt x="21074" y="47"/>
                    </a:lnTo>
                    <a:lnTo>
                      <a:pt x="20354" y="16"/>
                    </a:lnTo>
                    <a:lnTo>
                      <a:pt x="196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373725" y="1623100"/>
                <a:ext cx="460250" cy="442250"/>
              </a:xfrm>
              <a:custGeom>
                <a:rect b="b" l="l" r="r" t="t"/>
                <a:pathLst>
                  <a:path extrusionOk="0" h="17690" w="18410">
                    <a:moveTo>
                      <a:pt x="9205" y="0"/>
                    </a:moveTo>
                    <a:lnTo>
                      <a:pt x="7735" y="7443"/>
                    </a:lnTo>
                    <a:lnTo>
                      <a:pt x="1" y="8852"/>
                    </a:lnTo>
                    <a:lnTo>
                      <a:pt x="7735" y="10261"/>
                    </a:lnTo>
                    <a:lnTo>
                      <a:pt x="9205" y="17689"/>
                    </a:lnTo>
                    <a:lnTo>
                      <a:pt x="10675" y="10261"/>
                    </a:lnTo>
                    <a:lnTo>
                      <a:pt x="18410" y="8852"/>
                    </a:lnTo>
                    <a:lnTo>
                      <a:pt x="10675" y="7443"/>
                    </a:lnTo>
                    <a:lnTo>
                      <a:pt x="92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5682650" y="1599350"/>
                <a:ext cx="335800" cy="323175"/>
              </a:xfrm>
              <a:custGeom>
                <a:rect b="b" l="l" r="r" t="t"/>
                <a:pathLst>
                  <a:path extrusionOk="0" h="12927" w="13432">
                    <a:moveTo>
                      <a:pt x="6708" y="1"/>
                    </a:moveTo>
                    <a:lnTo>
                      <a:pt x="5652" y="5438"/>
                    </a:lnTo>
                    <a:lnTo>
                      <a:pt x="0" y="6464"/>
                    </a:lnTo>
                    <a:lnTo>
                      <a:pt x="5652" y="7490"/>
                    </a:lnTo>
                    <a:lnTo>
                      <a:pt x="6708" y="12927"/>
                    </a:lnTo>
                    <a:lnTo>
                      <a:pt x="7780" y="7490"/>
                    </a:lnTo>
                    <a:lnTo>
                      <a:pt x="13432" y="6464"/>
                    </a:lnTo>
                    <a:lnTo>
                      <a:pt x="7780" y="5438"/>
                    </a:lnTo>
                    <a:lnTo>
                      <a:pt x="67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3649950" y="1565275"/>
                <a:ext cx="247750" cy="238175"/>
              </a:xfrm>
              <a:custGeom>
                <a:rect b="b" l="l" r="r" t="t"/>
                <a:pathLst>
                  <a:path extrusionOk="0" h="9527" w="9910">
                    <a:moveTo>
                      <a:pt x="4947" y="1"/>
                    </a:moveTo>
                    <a:lnTo>
                      <a:pt x="4166" y="3998"/>
                    </a:lnTo>
                    <a:lnTo>
                      <a:pt x="0" y="4764"/>
                    </a:lnTo>
                    <a:lnTo>
                      <a:pt x="4166" y="5514"/>
                    </a:lnTo>
                    <a:lnTo>
                      <a:pt x="4947" y="9527"/>
                    </a:lnTo>
                    <a:lnTo>
                      <a:pt x="5743" y="5514"/>
                    </a:lnTo>
                    <a:lnTo>
                      <a:pt x="9909" y="4764"/>
                    </a:lnTo>
                    <a:lnTo>
                      <a:pt x="5743" y="3998"/>
                    </a:lnTo>
                    <a:lnTo>
                      <a:pt x="49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13"/>
            <p:cNvGrpSpPr/>
            <p:nvPr/>
          </p:nvGrpSpPr>
          <p:grpSpPr>
            <a:xfrm>
              <a:off x="1061645" y="1280319"/>
              <a:ext cx="3206012" cy="3863054"/>
              <a:chOff x="1636125" y="238125"/>
              <a:chExt cx="4347725" cy="5238750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1636125" y="4663775"/>
                <a:ext cx="4347725" cy="813100"/>
              </a:xfrm>
              <a:custGeom>
                <a:rect b="b" l="l" r="r" t="t"/>
                <a:pathLst>
                  <a:path extrusionOk="0" h="32524" w="173909">
                    <a:moveTo>
                      <a:pt x="64014" y="0"/>
                    </a:moveTo>
                    <a:lnTo>
                      <a:pt x="0" y="32297"/>
                    </a:lnTo>
                    <a:lnTo>
                      <a:pt x="173909" y="32524"/>
                    </a:lnTo>
                    <a:lnTo>
                      <a:pt x="173909" y="32524"/>
                    </a:lnTo>
                    <a:lnTo>
                      <a:pt x="1085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850450" y="4437125"/>
                <a:ext cx="947325" cy="855975"/>
              </a:xfrm>
              <a:custGeom>
                <a:rect b="b" l="l" r="r" t="t"/>
                <a:pathLst>
                  <a:path extrusionOk="0" h="34239" w="37893">
                    <a:moveTo>
                      <a:pt x="15441" y="0"/>
                    </a:moveTo>
                    <a:lnTo>
                      <a:pt x="0" y="13245"/>
                    </a:lnTo>
                    <a:lnTo>
                      <a:pt x="0" y="16687"/>
                    </a:lnTo>
                    <a:lnTo>
                      <a:pt x="19634" y="34238"/>
                    </a:lnTo>
                    <a:lnTo>
                      <a:pt x="37893" y="21688"/>
                    </a:lnTo>
                    <a:lnTo>
                      <a:pt x="14789" y="9633"/>
                    </a:lnTo>
                    <a:lnTo>
                      <a:pt x="15441" y="0"/>
                    </a:lnTo>
                    <a:close/>
                  </a:path>
                </a:pathLst>
              </a:custGeom>
              <a:solidFill>
                <a:srgbClr val="FF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794925" y="4437125"/>
                <a:ext cx="947325" cy="855975"/>
              </a:xfrm>
              <a:custGeom>
                <a:rect b="b" l="l" r="r" t="t"/>
                <a:pathLst>
                  <a:path extrusionOk="0" h="34239" w="37893">
                    <a:moveTo>
                      <a:pt x="22453" y="0"/>
                    </a:moveTo>
                    <a:lnTo>
                      <a:pt x="23104" y="9633"/>
                    </a:lnTo>
                    <a:lnTo>
                      <a:pt x="0" y="21688"/>
                    </a:lnTo>
                    <a:lnTo>
                      <a:pt x="18260" y="34238"/>
                    </a:lnTo>
                    <a:lnTo>
                      <a:pt x="37893" y="16687"/>
                    </a:lnTo>
                    <a:lnTo>
                      <a:pt x="37893" y="13245"/>
                    </a:lnTo>
                    <a:lnTo>
                      <a:pt x="22453" y="0"/>
                    </a:lnTo>
                    <a:close/>
                  </a:path>
                </a:pathLst>
              </a:custGeom>
              <a:solidFill>
                <a:srgbClr val="FFB8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177950" y="2183025"/>
                <a:ext cx="664025" cy="803575"/>
              </a:xfrm>
              <a:custGeom>
                <a:rect b="b" l="l" r="r" t="t"/>
                <a:pathLst>
                  <a:path extrusionOk="0" h="32143" w="26561">
                    <a:moveTo>
                      <a:pt x="11148" y="1"/>
                    </a:moveTo>
                    <a:lnTo>
                      <a:pt x="10808" y="15"/>
                    </a:lnTo>
                    <a:lnTo>
                      <a:pt x="10483" y="29"/>
                    </a:lnTo>
                    <a:lnTo>
                      <a:pt x="10143" y="58"/>
                    </a:lnTo>
                    <a:lnTo>
                      <a:pt x="9803" y="86"/>
                    </a:lnTo>
                    <a:lnTo>
                      <a:pt x="9463" y="142"/>
                    </a:lnTo>
                    <a:lnTo>
                      <a:pt x="9123" y="199"/>
                    </a:lnTo>
                    <a:lnTo>
                      <a:pt x="8783" y="284"/>
                    </a:lnTo>
                    <a:lnTo>
                      <a:pt x="8443" y="369"/>
                    </a:lnTo>
                    <a:lnTo>
                      <a:pt x="8103" y="482"/>
                    </a:lnTo>
                    <a:lnTo>
                      <a:pt x="7749" y="610"/>
                    </a:lnTo>
                    <a:lnTo>
                      <a:pt x="7409" y="737"/>
                    </a:lnTo>
                    <a:lnTo>
                      <a:pt x="7069" y="893"/>
                    </a:lnTo>
                    <a:lnTo>
                      <a:pt x="6715" y="1063"/>
                    </a:lnTo>
                    <a:lnTo>
                      <a:pt x="6375" y="1262"/>
                    </a:lnTo>
                    <a:lnTo>
                      <a:pt x="6035" y="1460"/>
                    </a:lnTo>
                    <a:lnTo>
                      <a:pt x="5695" y="1687"/>
                    </a:lnTo>
                    <a:lnTo>
                      <a:pt x="5355" y="1927"/>
                    </a:lnTo>
                    <a:lnTo>
                      <a:pt x="5015" y="2196"/>
                    </a:lnTo>
                    <a:lnTo>
                      <a:pt x="4675" y="2480"/>
                    </a:lnTo>
                    <a:lnTo>
                      <a:pt x="4349" y="2777"/>
                    </a:lnTo>
                    <a:lnTo>
                      <a:pt x="4023" y="3103"/>
                    </a:lnTo>
                    <a:lnTo>
                      <a:pt x="3697" y="3457"/>
                    </a:lnTo>
                    <a:lnTo>
                      <a:pt x="3371" y="3826"/>
                    </a:lnTo>
                    <a:lnTo>
                      <a:pt x="3046" y="4208"/>
                    </a:lnTo>
                    <a:lnTo>
                      <a:pt x="2805" y="4520"/>
                    </a:lnTo>
                    <a:lnTo>
                      <a:pt x="2578" y="4831"/>
                    </a:lnTo>
                    <a:lnTo>
                      <a:pt x="2366" y="5157"/>
                    </a:lnTo>
                    <a:lnTo>
                      <a:pt x="2153" y="5469"/>
                    </a:lnTo>
                    <a:lnTo>
                      <a:pt x="1955" y="5795"/>
                    </a:lnTo>
                    <a:lnTo>
                      <a:pt x="1771" y="6120"/>
                    </a:lnTo>
                    <a:lnTo>
                      <a:pt x="1601" y="6446"/>
                    </a:lnTo>
                    <a:lnTo>
                      <a:pt x="1431" y="6772"/>
                    </a:lnTo>
                    <a:lnTo>
                      <a:pt x="1275" y="7112"/>
                    </a:lnTo>
                    <a:lnTo>
                      <a:pt x="1119" y="7452"/>
                    </a:lnTo>
                    <a:lnTo>
                      <a:pt x="992" y="7792"/>
                    </a:lnTo>
                    <a:lnTo>
                      <a:pt x="864" y="8132"/>
                    </a:lnTo>
                    <a:lnTo>
                      <a:pt x="737" y="8472"/>
                    </a:lnTo>
                    <a:lnTo>
                      <a:pt x="623" y="8826"/>
                    </a:lnTo>
                    <a:lnTo>
                      <a:pt x="524" y="9166"/>
                    </a:lnTo>
                    <a:lnTo>
                      <a:pt x="439" y="9520"/>
                    </a:lnTo>
                    <a:lnTo>
                      <a:pt x="354" y="9874"/>
                    </a:lnTo>
                    <a:lnTo>
                      <a:pt x="283" y="10228"/>
                    </a:lnTo>
                    <a:lnTo>
                      <a:pt x="213" y="10582"/>
                    </a:lnTo>
                    <a:lnTo>
                      <a:pt x="156" y="10937"/>
                    </a:lnTo>
                    <a:lnTo>
                      <a:pt x="113" y="11291"/>
                    </a:lnTo>
                    <a:lnTo>
                      <a:pt x="71" y="11659"/>
                    </a:lnTo>
                    <a:lnTo>
                      <a:pt x="14" y="12381"/>
                    </a:lnTo>
                    <a:lnTo>
                      <a:pt x="0" y="13104"/>
                    </a:lnTo>
                    <a:lnTo>
                      <a:pt x="14" y="13826"/>
                    </a:lnTo>
                    <a:lnTo>
                      <a:pt x="57" y="14549"/>
                    </a:lnTo>
                    <a:lnTo>
                      <a:pt x="142" y="15271"/>
                    </a:lnTo>
                    <a:lnTo>
                      <a:pt x="241" y="16008"/>
                    </a:lnTo>
                    <a:lnTo>
                      <a:pt x="383" y="16716"/>
                    </a:lnTo>
                    <a:lnTo>
                      <a:pt x="538" y="17439"/>
                    </a:lnTo>
                    <a:lnTo>
                      <a:pt x="737" y="18147"/>
                    </a:lnTo>
                    <a:lnTo>
                      <a:pt x="963" y="18855"/>
                    </a:lnTo>
                    <a:lnTo>
                      <a:pt x="1204" y="19563"/>
                    </a:lnTo>
                    <a:lnTo>
                      <a:pt x="1487" y="20257"/>
                    </a:lnTo>
                    <a:lnTo>
                      <a:pt x="1785" y="20937"/>
                    </a:lnTo>
                    <a:lnTo>
                      <a:pt x="2111" y="21617"/>
                    </a:lnTo>
                    <a:lnTo>
                      <a:pt x="2451" y="22269"/>
                    </a:lnTo>
                    <a:lnTo>
                      <a:pt x="2833" y="22921"/>
                    </a:lnTo>
                    <a:lnTo>
                      <a:pt x="3216" y="23558"/>
                    </a:lnTo>
                    <a:lnTo>
                      <a:pt x="3641" y="24181"/>
                    </a:lnTo>
                    <a:lnTo>
                      <a:pt x="4080" y="24790"/>
                    </a:lnTo>
                    <a:lnTo>
                      <a:pt x="4533" y="25385"/>
                    </a:lnTo>
                    <a:lnTo>
                      <a:pt x="5015" y="25966"/>
                    </a:lnTo>
                    <a:lnTo>
                      <a:pt x="5510" y="26519"/>
                    </a:lnTo>
                    <a:lnTo>
                      <a:pt x="6020" y="27057"/>
                    </a:lnTo>
                    <a:lnTo>
                      <a:pt x="6559" y="27567"/>
                    </a:lnTo>
                    <a:lnTo>
                      <a:pt x="7111" y="28063"/>
                    </a:lnTo>
                    <a:lnTo>
                      <a:pt x="7678" y="28530"/>
                    </a:lnTo>
                    <a:lnTo>
                      <a:pt x="8259" y="28983"/>
                    </a:lnTo>
                    <a:lnTo>
                      <a:pt x="8854" y="29394"/>
                    </a:lnTo>
                    <a:lnTo>
                      <a:pt x="9463" y="29791"/>
                    </a:lnTo>
                    <a:lnTo>
                      <a:pt x="10100" y="30173"/>
                    </a:lnTo>
                    <a:lnTo>
                      <a:pt x="10738" y="30513"/>
                    </a:lnTo>
                    <a:lnTo>
                      <a:pt x="11375" y="30825"/>
                    </a:lnTo>
                    <a:lnTo>
                      <a:pt x="12041" y="31108"/>
                    </a:lnTo>
                    <a:lnTo>
                      <a:pt x="12707" y="31349"/>
                    </a:lnTo>
                    <a:lnTo>
                      <a:pt x="13046" y="31462"/>
                    </a:lnTo>
                    <a:lnTo>
                      <a:pt x="13401" y="31576"/>
                    </a:lnTo>
                    <a:lnTo>
                      <a:pt x="13741" y="31675"/>
                    </a:lnTo>
                    <a:lnTo>
                      <a:pt x="14081" y="31760"/>
                    </a:lnTo>
                    <a:lnTo>
                      <a:pt x="14435" y="31831"/>
                    </a:lnTo>
                    <a:lnTo>
                      <a:pt x="14789" y="31902"/>
                    </a:lnTo>
                    <a:lnTo>
                      <a:pt x="15143" y="31972"/>
                    </a:lnTo>
                    <a:lnTo>
                      <a:pt x="15497" y="32015"/>
                    </a:lnTo>
                    <a:lnTo>
                      <a:pt x="15851" y="32071"/>
                    </a:lnTo>
                    <a:lnTo>
                      <a:pt x="16205" y="32100"/>
                    </a:lnTo>
                    <a:lnTo>
                      <a:pt x="16574" y="32128"/>
                    </a:lnTo>
                    <a:lnTo>
                      <a:pt x="16928" y="32142"/>
                    </a:lnTo>
                    <a:lnTo>
                      <a:pt x="17650" y="32142"/>
                    </a:lnTo>
                    <a:lnTo>
                      <a:pt x="18019" y="32128"/>
                    </a:lnTo>
                    <a:lnTo>
                      <a:pt x="18387" y="32100"/>
                    </a:lnTo>
                    <a:lnTo>
                      <a:pt x="18755" y="32071"/>
                    </a:lnTo>
                    <a:lnTo>
                      <a:pt x="19123" y="32029"/>
                    </a:lnTo>
                    <a:lnTo>
                      <a:pt x="19492" y="31972"/>
                    </a:lnTo>
                    <a:lnTo>
                      <a:pt x="19860" y="31902"/>
                    </a:lnTo>
                    <a:lnTo>
                      <a:pt x="20228" y="31831"/>
                    </a:lnTo>
                    <a:lnTo>
                      <a:pt x="20611" y="31746"/>
                    </a:lnTo>
                    <a:lnTo>
                      <a:pt x="20979" y="31647"/>
                    </a:lnTo>
                    <a:lnTo>
                      <a:pt x="21347" y="31533"/>
                    </a:lnTo>
                    <a:lnTo>
                      <a:pt x="21716" y="31420"/>
                    </a:lnTo>
                    <a:lnTo>
                      <a:pt x="22098" y="31278"/>
                    </a:lnTo>
                    <a:lnTo>
                      <a:pt x="22466" y="31137"/>
                    </a:lnTo>
                    <a:lnTo>
                      <a:pt x="22835" y="30981"/>
                    </a:lnTo>
                    <a:lnTo>
                      <a:pt x="23217" y="30825"/>
                    </a:lnTo>
                    <a:lnTo>
                      <a:pt x="23586" y="30641"/>
                    </a:lnTo>
                    <a:lnTo>
                      <a:pt x="23968" y="30442"/>
                    </a:lnTo>
                    <a:lnTo>
                      <a:pt x="24336" y="30244"/>
                    </a:lnTo>
                    <a:lnTo>
                      <a:pt x="24705" y="30032"/>
                    </a:lnTo>
                    <a:lnTo>
                      <a:pt x="25073" y="29805"/>
                    </a:lnTo>
                    <a:lnTo>
                      <a:pt x="25455" y="29564"/>
                    </a:lnTo>
                    <a:lnTo>
                      <a:pt x="25824" y="29309"/>
                    </a:lnTo>
                    <a:lnTo>
                      <a:pt x="26192" y="29040"/>
                    </a:lnTo>
                    <a:lnTo>
                      <a:pt x="26560" y="28771"/>
                    </a:lnTo>
                    <a:lnTo>
                      <a:pt x="19180" y="2862"/>
                    </a:lnTo>
                    <a:lnTo>
                      <a:pt x="19067" y="2777"/>
                    </a:lnTo>
                    <a:lnTo>
                      <a:pt x="18769" y="2565"/>
                    </a:lnTo>
                    <a:lnTo>
                      <a:pt x="18274" y="2239"/>
                    </a:lnTo>
                    <a:lnTo>
                      <a:pt x="17962" y="2055"/>
                    </a:lnTo>
                    <a:lnTo>
                      <a:pt x="17622" y="1857"/>
                    </a:lnTo>
                    <a:lnTo>
                      <a:pt x="17225" y="1658"/>
                    </a:lnTo>
                    <a:lnTo>
                      <a:pt x="16814" y="1446"/>
                    </a:lnTo>
                    <a:lnTo>
                      <a:pt x="16361" y="1233"/>
                    </a:lnTo>
                    <a:lnTo>
                      <a:pt x="15865" y="1021"/>
                    </a:lnTo>
                    <a:lnTo>
                      <a:pt x="15355" y="822"/>
                    </a:lnTo>
                    <a:lnTo>
                      <a:pt x="14817" y="638"/>
                    </a:lnTo>
                    <a:lnTo>
                      <a:pt x="14251" y="454"/>
                    </a:lnTo>
                    <a:lnTo>
                      <a:pt x="13670" y="312"/>
                    </a:lnTo>
                    <a:lnTo>
                      <a:pt x="13061" y="185"/>
                    </a:lnTo>
                    <a:lnTo>
                      <a:pt x="12749" y="128"/>
                    </a:lnTo>
                    <a:lnTo>
                      <a:pt x="12437" y="86"/>
                    </a:lnTo>
                    <a:lnTo>
                      <a:pt x="12112" y="58"/>
                    </a:lnTo>
                    <a:lnTo>
                      <a:pt x="11800" y="29"/>
                    </a:lnTo>
                    <a:lnTo>
                      <a:pt x="11474" y="15"/>
                    </a:lnTo>
                    <a:lnTo>
                      <a:pt x="11148" y="1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304725" y="2443325"/>
                <a:ext cx="418250" cy="301400"/>
              </a:xfrm>
              <a:custGeom>
                <a:rect b="b" l="l" r="r" t="t"/>
                <a:pathLst>
                  <a:path extrusionOk="0" h="12056" w="16730">
                    <a:moveTo>
                      <a:pt x="539" y="0"/>
                    </a:moveTo>
                    <a:lnTo>
                      <a:pt x="425" y="29"/>
                    </a:lnTo>
                    <a:lnTo>
                      <a:pt x="312" y="71"/>
                    </a:lnTo>
                    <a:lnTo>
                      <a:pt x="213" y="142"/>
                    </a:lnTo>
                    <a:lnTo>
                      <a:pt x="142" y="227"/>
                    </a:lnTo>
                    <a:lnTo>
                      <a:pt x="71" y="326"/>
                    </a:lnTo>
                    <a:lnTo>
                      <a:pt x="29" y="440"/>
                    </a:lnTo>
                    <a:lnTo>
                      <a:pt x="0" y="553"/>
                    </a:lnTo>
                    <a:lnTo>
                      <a:pt x="0" y="680"/>
                    </a:lnTo>
                    <a:lnTo>
                      <a:pt x="29" y="808"/>
                    </a:lnTo>
                    <a:lnTo>
                      <a:pt x="71" y="907"/>
                    </a:lnTo>
                    <a:lnTo>
                      <a:pt x="142" y="1006"/>
                    </a:lnTo>
                    <a:lnTo>
                      <a:pt x="227" y="1091"/>
                    </a:lnTo>
                    <a:lnTo>
                      <a:pt x="326" y="1162"/>
                    </a:lnTo>
                    <a:lnTo>
                      <a:pt x="439" y="1205"/>
                    </a:lnTo>
                    <a:lnTo>
                      <a:pt x="567" y="1233"/>
                    </a:lnTo>
                    <a:lnTo>
                      <a:pt x="680" y="1233"/>
                    </a:lnTo>
                    <a:lnTo>
                      <a:pt x="1020" y="1290"/>
                    </a:lnTo>
                    <a:lnTo>
                      <a:pt x="1544" y="1375"/>
                    </a:lnTo>
                    <a:lnTo>
                      <a:pt x="2238" y="1516"/>
                    </a:lnTo>
                    <a:lnTo>
                      <a:pt x="2649" y="1615"/>
                    </a:lnTo>
                    <a:lnTo>
                      <a:pt x="3088" y="1729"/>
                    </a:lnTo>
                    <a:lnTo>
                      <a:pt x="3556" y="1870"/>
                    </a:lnTo>
                    <a:lnTo>
                      <a:pt x="4052" y="2026"/>
                    </a:lnTo>
                    <a:lnTo>
                      <a:pt x="4562" y="2196"/>
                    </a:lnTo>
                    <a:lnTo>
                      <a:pt x="5100" y="2394"/>
                    </a:lnTo>
                    <a:lnTo>
                      <a:pt x="5667" y="2621"/>
                    </a:lnTo>
                    <a:lnTo>
                      <a:pt x="6247" y="2876"/>
                    </a:lnTo>
                    <a:lnTo>
                      <a:pt x="6786" y="3131"/>
                    </a:lnTo>
                    <a:lnTo>
                      <a:pt x="7352" y="3429"/>
                    </a:lnTo>
                    <a:lnTo>
                      <a:pt x="7947" y="3754"/>
                    </a:lnTo>
                    <a:lnTo>
                      <a:pt x="8542" y="4108"/>
                    </a:lnTo>
                    <a:lnTo>
                      <a:pt x="9151" y="4505"/>
                    </a:lnTo>
                    <a:lnTo>
                      <a:pt x="9774" y="4944"/>
                    </a:lnTo>
                    <a:lnTo>
                      <a:pt x="10398" y="5412"/>
                    </a:lnTo>
                    <a:lnTo>
                      <a:pt x="10709" y="5667"/>
                    </a:lnTo>
                    <a:lnTo>
                      <a:pt x="11021" y="5922"/>
                    </a:lnTo>
                    <a:lnTo>
                      <a:pt x="11333" y="6205"/>
                    </a:lnTo>
                    <a:lnTo>
                      <a:pt x="11644" y="6488"/>
                    </a:lnTo>
                    <a:lnTo>
                      <a:pt x="11942" y="6786"/>
                    </a:lnTo>
                    <a:lnTo>
                      <a:pt x="12253" y="7083"/>
                    </a:lnTo>
                    <a:lnTo>
                      <a:pt x="12551" y="7409"/>
                    </a:lnTo>
                    <a:lnTo>
                      <a:pt x="12848" y="7735"/>
                    </a:lnTo>
                    <a:lnTo>
                      <a:pt x="13146" y="8075"/>
                    </a:lnTo>
                    <a:lnTo>
                      <a:pt x="13443" y="8429"/>
                    </a:lnTo>
                    <a:lnTo>
                      <a:pt x="13727" y="8797"/>
                    </a:lnTo>
                    <a:lnTo>
                      <a:pt x="14010" y="9180"/>
                    </a:lnTo>
                    <a:lnTo>
                      <a:pt x="14279" y="9562"/>
                    </a:lnTo>
                    <a:lnTo>
                      <a:pt x="14548" y="9973"/>
                    </a:lnTo>
                    <a:lnTo>
                      <a:pt x="14817" y="10398"/>
                    </a:lnTo>
                    <a:lnTo>
                      <a:pt x="15072" y="10823"/>
                    </a:lnTo>
                    <a:lnTo>
                      <a:pt x="15327" y="11262"/>
                    </a:lnTo>
                    <a:lnTo>
                      <a:pt x="15568" y="11729"/>
                    </a:lnTo>
                    <a:lnTo>
                      <a:pt x="15611" y="11800"/>
                    </a:lnTo>
                    <a:lnTo>
                      <a:pt x="15667" y="11871"/>
                    </a:lnTo>
                    <a:lnTo>
                      <a:pt x="15738" y="11928"/>
                    </a:lnTo>
                    <a:lnTo>
                      <a:pt x="15809" y="11970"/>
                    </a:lnTo>
                    <a:lnTo>
                      <a:pt x="15880" y="12013"/>
                    </a:lnTo>
                    <a:lnTo>
                      <a:pt x="15951" y="12041"/>
                    </a:lnTo>
                    <a:lnTo>
                      <a:pt x="16036" y="12055"/>
                    </a:lnTo>
                    <a:lnTo>
                      <a:pt x="16121" y="12055"/>
                    </a:lnTo>
                    <a:lnTo>
                      <a:pt x="16262" y="12041"/>
                    </a:lnTo>
                    <a:lnTo>
                      <a:pt x="16333" y="12027"/>
                    </a:lnTo>
                    <a:lnTo>
                      <a:pt x="16404" y="11999"/>
                    </a:lnTo>
                    <a:lnTo>
                      <a:pt x="16503" y="11928"/>
                    </a:lnTo>
                    <a:lnTo>
                      <a:pt x="16588" y="11843"/>
                    </a:lnTo>
                    <a:lnTo>
                      <a:pt x="16659" y="11744"/>
                    </a:lnTo>
                    <a:lnTo>
                      <a:pt x="16701" y="11630"/>
                    </a:lnTo>
                    <a:lnTo>
                      <a:pt x="16730" y="11517"/>
                    </a:lnTo>
                    <a:lnTo>
                      <a:pt x="16730" y="11404"/>
                    </a:lnTo>
                    <a:lnTo>
                      <a:pt x="16716" y="11276"/>
                    </a:lnTo>
                    <a:lnTo>
                      <a:pt x="16673" y="11163"/>
                    </a:lnTo>
                    <a:lnTo>
                      <a:pt x="16404" y="10681"/>
                    </a:lnTo>
                    <a:lnTo>
                      <a:pt x="16135" y="10200"/>
                    </a:lnTo>
                    <a:lnTo>
                      <a:pt x="15866" y="9746"/>
                    </a:lnTo>
                    <a:lnTo>
                      <a:pt x="15582" y="9293"/>
                    </a:lnTo>
                    <a:lnTo>
                      <a:pt x="15299" y="8868"/>
                    </a:lnTo>
                    <a:lnTo>
                      <a:pt x="15002" y="8443"/>
                    </a:lnTo>
                    <a:lnTo>
                      <a:pt x="14704" y="8046"/>
                    </a:lnTo>
                    <a:lnTo>
                      <a:pt x="14392" y="7650"/>
                    </a:lnTo>
                    <a:lnTo>
                      <a:pt x="14081" y="7267"/>
                    </a:lnTo>
                    <a:lnTo>
                      <a:pt x="13769" y="6913"/>
                    </a:lnTo>
                    <a:lnTo>
                      <a:pt x="13443" y="6559"/>
                    </a:lnTo>
                    <a:lnTo>
                      <a:pt x="13118" y="6219"/>
                    </a:lnTo>
                    <a:lnTo>
                      <a:pt x="12792" y="5893"/>
                    </a:lnTo>
                    <a:lnTo>
                      <a:pt x="12466" y="5568"/>
                    </a:lnTo>
                    <a:lnTo>
                      <a:pt x="12140" y="5270"/>
                    </a:lnTo>
                    <a:lnTo>
                      <a:pt x="11814" y="4973"/>
                    </a:lnTo>
                    <a:lnTo>
                      <a:pt x="11474" y="4703"/>
                    </a:lnTo>
                    <a:lnTo>
                      <a:pt x="11149" y="4434"/>
                    </a:lnTo>
                    <a:lnTo>
                      <a:pt x="10809" y="4179"/>
                    </a:lnTo>
                    <a:lnTo>
                      <a:pt x="10483" y="3924"/>
                    </a:lnTo>
                    <a:lnTo>
                      <a:pt x="9817" y="3471"/>
                    </a:lnTo>
                    <a:lnTo>
                      <a:pt x="9165" y="3046"/>
                    </a:lnTo>
                    <a:lnTo>
                      <a:pt x="8528" y="2664"/>
                    </a:lnTo>
                    <a:lnTo>
                      <a:pt x="7890" y="2324"/>
                    </a:lnTo>
                    <a:lnTo>
                      <a:pt x="7296" y="2012"/>
                    </a:lnTo>
                    <a:lnTo>
                      <a:pt x="6701" y="1729"/>
                    </a:lnTo>
                    <a:lnTo>
                      <a:pt x="6091" y="1474"/>
                    </a:lnTo>
                    <a:lnTo>
                      <a:pt x="5511" y="1233"/>
                    </a:lnTo>
                    <a:lnTo>
                      <a:pt x="4930" y="1020"/>
                    </a:lnTo>
                    <a:lnTo>
                      <a:pt x="4392" y="836"/>
                    </a:lnTo>
                    <a:lnTo>
                      <a:pt x="3868" y="680"/>
                    </a:lnTo>
                    <a:lnTo>
                      <a:pt x="3372" y="539"/>
                    </a:lnTo>
                    <a:lnTo>
                      <a:pt x="2918" y="411"/>
                    </a:lnTo>
                    <a:lnTo>
                      <a:pt x="2493" y="312"/>
                    </a:lnTo>
                    <a:lnTo>
                      <a:pt x="1757" y="156"/>
                    </a:lnTo>
                    <a:lnTo>
                      <a:pt x="1190" y="71"/>
                    </a:lnTo>
                    <a:lnTo>
                      <a:pt x="822" y="15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4794300" y="2183025"/>
                <a:ext cx="664025" cy="803575"/>
              </a:xfrm>
              <a:custGeom>
                <a:rect b="b" l="l" r="r" t="t"/>
                <a:pathLst>
                  <a:path extrusionOk="0" h="32143" w="26561">
                    <a:moveTo>
                      <a:pt x="15426" y="1"/>
                    </a:moveTo>
                    <a:lnTo>
                      <a:pt x="15101" y="15"/>
                    </a:lnTo>
                    <a:lnTo>
                      <a:pt x="14775" y="29"/>
                    </a:lnTo>
                    <a:lnTo>
                      <a:pt x="14449" y="58"/>
                    </a:lnTo>
                    <a:lnTo>
                      <a:pt x="14137" y="86"/>
                    </a:lnTo>
                    <a:lnTo>
                      <a:pt x="13812" y="128"/>
                    </a:lnTo>
                    <a:lnTo>
                      <a:pt x="13514" y="185"/>
                    </a:lnTo>
                    <a:lnTo>
                      <a:pt x="12905" y="312"/>
                    </a:lnTo>
                    <a:lnTo>
                      <a:pt x="12310" y="454"/>
                    </a:lnTo>
                    <a:lnTo>
                      <a:pt x="11758" y="638"/>
                    </a:lnTo>
                    <a:lnTo>
                      <a:pt x="11205" y="822"/>
                    </a:lnTo>
                    <a:lnTo>
                      <a:pt x="10695" y="1021"/>
                    </a:lnTo>
                    <a:lnTo>
                      <a:pt x="10214" y="1233"/>
                    </a:lnTo>
                    <a:lnTo>
                      <a:pt x="9760" y="1446"/>
                    </a:lnTo>
                    <a:lnTo>
                      <a:pt x="9335" y="1658"/>
                    </a:lnTo>
                    <a:lnTo>
                      <a:pt x="8953" y="1857"/>
                    </a:lnTo>
                    <a:lnTo>
                      <a:pt x="8599" y="2055"/>
                    </a:lnTo>
                    <a:lnTo>
                      <a:pt x="8287" y="2239"/>
                    </a:lnTo>
                    <a:lnTo>
                      <a:pt x="7805" y="2565"/>
                    </a:lnTo>
                    <a:lnTo>
                      <a:pt x="7494" y="2777"/>
                    </a:lnTo>
                    <a:lnTo>
                      <a:pt x="7395" y="2862"/>
                    </a:lnTo>
                    <a:lnTo>
                      <a:pt x="0" y="28771"/>
                    </a:lnTo>
                    <a:lnTo>
                      <a:pt x="369" y="29040"/>
                    </a:lnTo>
                    <a:lnTo>
                      <a:pt x="751" y="29309"/>
                    </a:lnTo>
                    <a:lnTo>
                      <a:pt x="1119" y="29564"/>
                    </a:lnTo>
                    <a:lnTo>
                      <a:pt x="1488" y="29805"/>
                    </a:lnTo>
                    <a:lnTo>
                      <a:pt x="1856" y="30032"/>
                    </a:lnTo>
                    <a:lnTo>
                      <a:pt x="2238" y="30244"/>
                    </a:lnTo>
                    <a:lnTo>
                      <a:pt x="2607" y="30442"/>
                    </a:lnTo>
                    <a:lnTo>
                      <a:pt x="2975" y="30641"/>
                    </a:lnTo>
                    <a:lnTo>
                      <a:pt x="3358" y="30825"/>
                    </a:lnTo>
                    <a:lnTo>
                      <a:pt x="3726" y="30981"/>
                    </a:lnTo>
                    <a:lnTo>
                      <a:pt x="4094" y="31137"/>
                    </a:lnTo>
                    <a:lnTo>
                      <a:pt x="4477" y="31278"/>
                    </a:lnTo>
                    <a:lnTo>
                      <a:pt x="4845" y="31420"/>
                    </a:lnTo>
                    <a:lnTo>
                      <a:pt x="5213" y="31533"/>
                    </a:lnTo>
                    <a:lnTo>
                      <a:pt x="5596" y="31647"/>
                    </a:lnTo>
                    <a:lnTo>
                      <a:pt x="5964" y="31746"/>
                    </a:lnTo>
                    <a:lnTo>
                      <a:pt x="6332" y="31831"/>
                    </a:lnTo>
                    <a:lnTo>
                      <a:pt x="6701" y="31902"/>
                    </a:lnTo>
                    <a:lnTo>
                      <a:pt x="7083" y="31972"/>
                    </a:lnTo>
                    <a:lnTo>
                      <a:pt x="7451" y="32029"/>
                    </a:lnTo>
                    <a:lnTo>
                      <a:pt x="7820" y="32071"/>
                    </a:lnTo>
                    <a:lnTo>
                      <a:pt x="8188" y="32100"/>
                    </a:lnTo>
                    <a:lnTo>
                      <a:pt x="8542" y="32128"/>
                    </a:lnTo>
                    <a:lnTo>
                      <a:pt x="8910" y="32142"/>
                    </a:lnTo>
                    <a:lnTo>
                      <a:pt x="9633" y="32142"/>
                    </a:lnTo>
                    <a:lnTo>
                      <a:pt x="10001" y="32128"/>
                    </a:lnTo>
                    <a:lnTo>
                      <a:pt x="10355" y="32100"/>
                    </a:lnTo>
                    <a:lnTo>
                      <a:pt x="10724" y="32071"/>
                    </a:lnTo>
                    <a:lnTo>
                      <a:pt x="11078" y="32015"/>
                    </a:lnTo>
                    <a:lnTo>
                      <a:pt x="11432" y="31972"/>
                    </a:lnTo>
                    <a:lnTo>
                      <a:pt x="11786" y="31902"/>
                    </a:lnTo>
                    <a:lnTo>
                      <a:pt x="12140" y="31831"/>
                    </a:lnTo>
                    <a:lnTo>
                      <a:pt x="12480" y="31760"/>
                    </a:lnTo>
                    <a:lnTo>
                      <a:pt x="12834" y="31675"/>
                    </a:lnTo>
                    <a:lnTo>
                      <a:pt x="13174" y="31576"/>
                    </a:lnTo>
                    <a:lnTo>
                      <a:pt x="13514" y="31462"/>
                    </a:lnTo>
                    <a:lnTo>
                      <a:pt x="13854" y="31349"/>
                    </a:lnTo>
                    <a:lnTo>
                      <a:pt x="14520" y="31108"/>
                    </a:lnTo>
                    <a:lnTo>
                      <a:pt x="15186" y="30825"/>
                    </a:lnTo>
                    <a:lnTo>
                      <a:pt x="15837" y="30513"/>
                    </a:lnTo>
                    <a:lnTo>
                      <a:pt x="16475" y="30173"/>
                    </a:lnTo>
                    <a:lnTo>
                      <a:pt x="17098" y="29791"/>
                    </a:lnTo>
                    <a:lnTo>
                      <a:pt x="17707" y="29394"/>
                    </a:lnTo>
                    <a:lnTo>
                      <a:pt x="18302" y="28983"/>
                    </a:lnTo>
                    <a:lnTo>
                      <a:pt x="18897" y="28530"/>
                    </a:lnTo>
                    <a:lnTo>
                      <a:pt x="19464" y="28063"/>
                    </a:lnTo>
                    <a:lnTo>
                      <a:pt x="20002" y="27567"/>
                    </a:lnTo>
                    <a:lnTo>
                      <a:pt x="20540" y="27057"/>
                    </a:lnTo>
                    <a:lnTo>
                      <a:pt x="21050" y="26519"/>
                    </a:lnTo>
                    <a:lnTo>
                      <a:pt x="21560" y="25966"/>
                    </a:lnTo>
                    <a:lnTo>
                      <a:pt x="22028" y="25385"/>
                    </a:lnTo>
                    <a:lnTo>
                      <a:pt x="22495" y="24790"/>
                    </a:lnTo>
                    <a:lnTo>
                      <a:pt x="22934" y="24181"/>
                    </a:lnTo>
                    <a:lnTo>
                      <a:pt x="23345" y="23558"/>
                    </a:lnTo>
                    <a:lnTo>
                      <a:pt x="23742" y="22921"/>
                    </a:lnTo>
                    <a:lnTo>
                      <a:pt x="24110" y="22269"/>
                    </a:lnTo>
                    <a:lnTo>
                      <a:pt x="24464" y="21617"/>
                    </a:lnTo>
                    <a:lnTo>
                      <a:pt x="24790" y="20937"/>
                    </a:lnTo>
                    <a:lnTo>
                      <a:pt x="25087" y="20257"/>
                    </a:lnTo>
                    <a:lnTo>
                      <a:pt x="25356" y="19563"/>
                    </a:lnTo>
                    <a:lnTo>
                      <a:pt x="25611" y="18855"/>
                    </a:lnTo>
                    <a:lnTo>
                      <a:pt x="25824" y="18147"/>
                    </a:lnTo>
                    <a:lnTo>
                      <a:pt x="26022" y="17439"/>
                    </a:lnTo>
                    <a:lnTo>
                      <a:pt x="26192" y="16716"/>
                    </a:lnTo>
                    <a:lnTo>
                      <a:pt x="26320" y="16008"/>
                    </a:lnTo>
                    <a:lnTo>
                      <a:pt x="26433" y="15271"/>
                    </a:lnTo>
                    <a:lnTo>
                      <a:pt x="26504" y="14549"/>
                    </a:lnTo>
                    <a:lnTo>
                      <a:pt x="26546" y="13826"/>
                    </a:lnTo>
                    <a:lnTo>
                      <a:pt x="26561" y="13104"/>
                    </a:lnTo>
                    <a:lnTo>
                      <a:pt x="26546" y="12381"/>
                    </a:lnTo>
                    <a:lnTo>
                      <a:pt x="26490" y="11659"/>
                    </a:lnTo>
                    <a:lnTo>
                      <a:pt x="26461" y="11291"/>
                    </a:lnTo>
                    <a:lnTo>
                      <a:pt x="26405" y="10937"/>
                    </a:lnTo>
                    <a:lnTo>
                      <a:pt x="26348" y="10582"/>
                    </a:lnTo>
                    <a:lnTo>
                      <a:pt x="26291" y="10228"/>
                    </a:lnTo>
                    <a:lnTo>
                      <a:pt x="26221" y="9874"/>
                    </a:lnTo>
                    <a:lnTo>
                      <a:pt x="26136" y="9520"/>
                    </a:lnTo>
                    <a:lnTo>
                      <a:pt x="26036" y="9166"/>
                    </a:lnTo>
                    <a:lnTo>
                      <a:pt x="25937" y="8826"/>
                    </a:lnTo>
                    <a:lnTo>
                      <a:pt x="25824" y="8472"/>
                    </a:lnTo>
                    <a:lnTo>
                      <a:pt x="25711" y="8132"/>
                    </a:lnTo>
                    <a:lnTo>
                      <a:pt x="25583" y="7792"/>
                    </a:lnTo>
                    <a:lnTo>
                      <a:pt x="25441" y="7452"/>
                    </a:lnTo>
                    <a:lnTo>
                      <a:pt x="25300" y="7112"/>
                    </a:lnTo>
                    <a:lnTo>
                      <a:pt x="25144" y="6772"/>
                    </a:lnTo>
                    <a:lnTo>
                      <a:pt x="24974" y="6446"/>
                    </a:lnTo>
                    <a:lnTo>
                      <a:pt x="24790" y="6120"/>
                    </a:lnTo>
                    <a:lnTo>
                      <a:pt x="24606" y="5795"/>
                    </a:lnTo>
                    <a:lnTo>
                      <a:pt x="24407" y="5469"/>
                    </a:lnTo>
                    <a:lnTo>
                      <a:pt x="24209" y="5157"/>
                    </a:lnTo>
                    <a:lnTo>
                      <a:pt x="23982" y="4831"/>
                    </a:lnTo>
                    <a:lnTo>
                      <a:pt x="23756" y="4520"/>
                    </a:lnTo>
                    <a:lnTo>
                      <a:pt x="23529" y="4208"/>
                    </a:lnTo>
                    <a:lnTo>
                      <a:pt x="23203" y="3826"/>
                    </a:lnTo>
                    <a:lnTo>
                      <a:pt x="22877" y="3457"/>
                    </a:lnTo>
                    <a:lnTo>
                      <a:pt x="22552" y="3103"/>
                    </a:lnTo>
                    <a:lnTo>
                      <a:pt x="22226" y="2777"/>
                    </a:lnTo>
                    <a:lnTo>
                      <a:pt x="21886" y="2480"/>
                    </a:lnTo>
                    <a:lnTo>
                      <a:pt x="21546" y="2196"/>
                    </a:lnTo>
                    <a:lnTo>
                      <a:pt x="21220" y="1927"/>
                    </a:lnTo>
                    <a:lnTo>
                      <a:pt x="20880" y="1687"/>
                    </a:lnTo>
                    <a:lnTo>
                      <a:pt x="20540" y="1460"/>
                    </a:lnTo>
                    <a:lnTo>
                      <a:pt x="20186" y="1262"/>
                    </a:lnTo>
                    <a:lnTo>
                      <a:pt x="19846" y="1063"/>
                    </a:lnTo>
                    <a:lnTo>
                      <a:pt x="19506" y="893"/>
                    </a:lnTo>
                    <a:lnTo>
                      <a:pt x="19166" y="737"/>
                    </a:lnTo>
                    <a:lnTo>
                      <a:pt x="18812" y="610"/>
                    </a:lnTo>
                    <a:lnTo>
                      <a:pt x="18472" y="482"/>
                    </a:lnTo>
                    <a:lnTo>
                      <a:pt x="18132" y="369"/>
                    </a:lnTo>
                    <a:lnTo>
                      <a:pt x="17778" y="284"/>
                    </a:lnTo>
                    <a:lnTo>
                      <a:pt x="17438" y="199"/>
                    </a:lnTo>
                    <a:lnTo>
                      <a:pt x="17098" y="142"/>
                    </a:lnTo>
                    <a:lnTo>
                      <a:pt x="16758" y="86"/>
                    </a:lnTo>
                    <a:lnTo>
                      <a:pt x="16418" y="58"/>
                    </a:lnTo>
                    <a:lnTo>
                      <a:pt x="16092" y="29"/>
                    </a:lnTo>
                    <a:lnTo>
                      <a:pt x="15752" y="15"/>
                    </a:lnTo>
                    <a:lnTo>
                      <a:pt x="15426" y="1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4913275" y="2443325"/>
                <a:ext cx="418275" cy="301400"/>
              </a:xfrm>
              <a:custGeom>
                <a:rect b="b" l="l" r="r" t="t"/>
                <a:pathLst>
                  <a:path extrusionOk="0" h="12056" w="16731">
                    <a:moveTo>
                      <a:pt x="16065" y="0"/>
                    </a:moveTo>
                    <a:lnTo>
                      <a:pt x="15909" y="15"/>
                    </a:lnTo>
                    <a:lnTo>
                      <a:pt x="15540" y="71"/>
                    </a:lnTo>
                    <a:lnTo>
                      <a:pt x="14974" y="156"/>
                    </a:lnTo>
                    <a:lnTo>
                      <a:pt x="14251" y="312"/>
                    </a:lnTo>
                    <a:lnTo>
                      <a:pt x="13826" y="411"/>
                    </a:lnTo>
                    <a:lnTo>
                      <a:pt x="13359" y="539"/>
                    </a:lnTo>
                    <a:lnTo>
                      <a:pt x="12877" y="680"/>
                    </a:lnTo>
                    <a:lnTo>
                      <a:pt x="12353" y="836"/>
                    </a:lnTo>
                    <a:lnTo>
                      <a:pt x="11801" y="1020"/>
                    </a:lnTo>
                    <a:lnTo>
                      <a:pt x="11234" y="1233"/>
                    </a:lnTo>
                    <a:lnTo>
                      <a:pt x="10639" y="1474"/>
                    </a:lnTo>
                    <a:lnTo>
                      <a:pt x="10030" y="1729"/>
                    </a:lnTo>
                    <a:lnTo>
                      <a:pt x="9449" y="2012"/>
                    </a:lnTo>
                    <a:lnTo>
                      <a:pt x="8840" y="2324"/>
                    </a:lnTo>
                    <a:lnTo>
                      <a:pt x="8217" y="2664"/>
                    </a:lnTo>
                    <a:lnTo>
                      <a:pt x="7579" y="3046"/>
                    </a:lnTo>
                    <a:lnTo>
                      <a:pt x="6928" y="3471"/>
                    </a:lnTo>
                    <a:lnTo>
                      <a:pt x="6262" y="3924"/>
                    </a:lnTo>
                    <a:lnTo>
                      <a:pt x="5596" y="4434"/>
                    </a:lnTo>
                    <a:lnTo>
                      <a:pt x="5256" y="4703"/>
                    </a:lnTo>
                    <a:lnTo>
                      <a:pt x="4930" y="4973"/>
                    </a:lnTo>
                    <a:lnTo>
                      <a:pt x="4605" y="5270"/>
                    </a:lnTo>
                    <a:lnTo>
                      <a:pt x="4265" y="5568"/>
                    </a:lnTo>
                    <a:lnTo>
                      <a:pt x="3939" y="5893"/>
                    </a:lnTo>
                    <a:lnTo>
                      <a:pt x="3613" y="6219"/>
                    </a:lnTo>
                    <a:lnTo>
                      <a:pt x="3287" y="6559"/>
                    </a:lnTo>
                    <a:lnTo>
                      <a:pt x="2976" y="6913"/>
                    </a:lnTo>
                    <a:lnTo>
                      <a:pt x="2664" y="7267"/>
                    </a:lnTo>
                    <a:lnTo>
                      <a:pt x="2352" y="7650"/>
                    </a:lnTo>
                    <a:lnTo>
                      <a:pt x="2041" y="8046"/>
                    </a:lnTo>
                    <a:lnTo>
                      <a:pt x="1743" y="8443"/>
                    </a:lnTo>
                    <a:lnTo>
                      <a:pt x="1446" y="8868"/>
                    </a:lnTo>
                    <a:lnTo>
                      <a:pt x="1148" y="9293"/>
                    </a:lnTo>
                    <a:lnTo>
                      <a:pt x="879" y="9746"/>
                    </a:lnTo>
                    <a:lnTo>
                      <a:pt x="596" y="10200"/>
                    </a:lnTo>
                    <a:lnTo>
                      <a:pt x="327" y="10681"/>
                    </a:lnTo>
                    <a:lnTo>
                      <a:pt x="72" y="11163"/>
                    </a:lnTo>
                    <a:lnTo>
                      <a:pt x="29" y="11276"/>
                    </a:lnTo>
                    <a:lnTo>
                      <a:pt x="1" y="11404"/>
                    </a:lnTo>
                    <a:lnTo>
                      <a:pt x="1" y="11517"/>
                    </a:lnTo>
                    <a:lnTo>
                      <a:pt x="29" y="11630"/>
                    </a:lnTo>
                    <a:lnTo>
                      <a:pt x="86" y="11744"/>
                    </a:lnTo>
                    <a:lnTo>
                      <a:pt x="143" y="11843"/>
                    </a:lnTo>
                    <a:lnTo>
                      <a:pt x="228" y="11928"/>
                    </a:lnTo>
                    <a:lnTo>
                      <a:pt x="341" y="11999"/>
                    </a:lnTo>
                    <a:lnTo>
                      <a:pt x="412" y="12027"/>
                    </a:lnTo>
                    <a:lnTo>
                      <a:pt x="483" y="12041"/>
                    </a:lnTo>
                    <a:lnTo>
                      <a:pt x="624" y="12055"/>
                    </a:lnTo>
                    <a:lnTo>
                      <a:pt x="695" y="12055"/>
                    </a:lnTo>
                    <a:lnTo>
                      <a:pt x="780" y="12041"/>
                    </a:lnTo>
                    <a:lnTo>
                      <a:pt x="865" y="12013"/>
                    </a:lnTo>
                    <a:lnTo>
                      <a:pt x="936" y="11970"/>
                    </a:lnTo>
                    <a:lnTo>
                      <a:pt x="1007" y="11928"/>
                    </a:lnTo>
                    <a:lnTo>
                      <a:pt x="1063" y="11871"/>
                    </a:lnTo>
                    <a:lnTo>
                      <a:pt x="1120" y="11800"/>
                    </a:lnTo>
                    <a:lnTo>
                      <a:pt x="1162" y="11729"/>
                    </a:lnTo>
                    <a:lnTo>
                      <a:pt x="1403" y="11262"/>
                    </a:lnTo>
                    <a:lnTo>
                      <a:pt x="1658" y="10823"/>
                    </a:lnTo>
                    <a:lnTo>
                      <a:pt x="1913" y="10398"/>
                    </a:lnTo>
                    <a:lnTo>
                      <a:pt x="2182" y="9973"/>
                    </a:lnTo>
                    <a:lnTo>
                      <a:pt x="2452" y="9562"/>
                    </a:lnTo>
                    <a:lnTo>
                      <a:pt x="2735" y="9180"/>
                    </a:lnTo>
                    <a:lnTo>
                      <a:pt x="3018" y="8797"/>
                    </a:lnTo>
                    <a:lnTo>
                      <a:pt x="3301" y="8429"/>
                    </a:lnTo>
                    <a:lnTo>
                      <a:pt x="3585" y="8075"/>
                    </a:lnTo>
                    <a:lnTo>
                      <a:pt x="3882" y="7735"/>
                    </a:lnTo>
                    <a:lnTo>
                      <a:pt x="4180" y="7409"/>
                    </a:lnTo>
                    <a:lnTo>
                      <a:pt x="4491" y="7083"/>
                    </a:lnTo>
                    <a:lnTo>
                      <a:pt x="4789" y="6786"/>
                    </a:lnTo>
                    <a:lnTo>
                      <a:pt x="5100" y="6488"/>
                    </a:lnTo>
                    <a:lnTo>
                      <a:pt x="5412" y="6205"/>
                    </a:lnTo>
                    <a:lnTo>
                      <a:pt x="5724" y="5922"/>
                    </a:lnTo>
                    <a:lnTo>
                      <a:pt x="6035" y="5667"/>
                    </a:lnTo>
                    <a:lnTo>
                      <a:pt x="6347" y="5412"/>
                    </a:lnTo>
                    <a:lnTo>
                      <a:pt x="6970" y="4944"/>
                    </a:lnTo>
                    <a:lnTo>
                      <a:pt x="7579" y="4505"/>
                    </a:lnTo>
                    <a:lnTo>
                      <a:pt x="8189" y="4108"/>
                    </a:lnTo>
                    <a:lnTo>
                      <a:pt x="8798" y="3754"/>
                    </a:lnTo>
                    <a:lnTo>
                      <a:pt x="9378" y="3429"/>
                    </a:lnTo>
                    <a:lnTo>
                      <a:pt x="9945" y="3131"/>
                    </a:lnTo>
                    <a:lnTo>
                      <a:pt x="10497" y="2876"/>
                    </a:lnTo>
                    <a:lnTo>
                      <a:pt x="11078" y="2621"/>
                    </a:lnTo>
                    <a:lnTo>
                      <a:pt x="11631" y="2394"/>
                    </a:lnTo>
                    <a:lnTo>
                      <a:pt x="12169" y="2196"/>
                    </a:lnTo>
                    <a:lnTo>
                      <a:pt x="12693" y="2026"/>
                    </a:lnTo>
                    <a:lnTo>
                      <a:pt x="13189" y="1870"/>
                    </a:lnTo>
                    <a:lnTo>
                      <a:pt x="13656" y="1729"/>
                    </a:lnTo>
                    <a:lnTo>
                      <a:pt x="14096" y="1615"/>
                    </a:lnTo>
                    <a:lnTo>
                      <a:pt x="14492" y="1516"/>
                    </a:lnTo>
                    <a:lnTo>
                      <a:pt x="15186" y="1375"/>
                    </a:lnTo>
                    <a:lnTo>
                      <a:pt x="15710" y="1290"/>
                    </a:lnTo>
                    <a:lnTo>
                      <a:pt x="16050" y="1233"/>
                    </a:lnTo>
                    <a:lnTo>
                      <a:pt x="16178" y="1233"/>
                    </a:lnTo>
                    <a:lnTo>
                      <a:pt x="16291" y="1205"/>
                    </a:lnTo>
                    <a:lnTo>
                      <a:pt x="16404" y="1162"/>
                    </a:lnTo>
                    <a:lnTo>
                      <a:pt x="16504" y="1091"/>
                    </a:lnTo>
                    <a:lnTo>
                      <a:pt x="16589" y="1006"/>
                    </a:lnTo>
                    <a:lnTo>
                      <a:pt x="16659" y="907"/>
                    </a:lnTo>
                    <a:lnTo>
                      <a:pt x="16702" y="808"/>
                    </a:lnTo>
                    <a:lnTo>
                      <a:pt x="16730" y="680"/>
                    </a:lnTo>
                    <a:lnTo>
                      <a:pt x="16730" y="567"/>
                    </a:lnTo>
                    <a:lnTo>
                      <a:pt x="16716" y="440"/>
                    </a:lnTo>
                    <a:lnTo>
                      <a:pt x="16674" y="326"/>
                    </a:lnTo>
                    <a:lnTo>
                      <a:pt x="16603" y="227"/>
                    </a:lnTo>
                    <a:lnTo>
                      <a:pt x="16518" y="142"/>
                    </a:lnTo>
                    <a:lnTo>
                      <a:pt x="16419" y="71"/>
                    </a:lnTo>
                    <a:lnTo>
                      <a:pt x="16319" y="29"/>
                    </a:lnTo>
                    <a:lnTo>
                      <a:pt x="161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79450" y="238125"/>
                <a:ext cx="2895075" cy="2849400"/>
              </a:xfrm>
              <a:custGeom>
                <a:rect b="b" l="l" r="r" t="t"/>
                <a:pathLst>
                  <a:path extrusionOk="0" h="113976" w="115803">
                    <a:moveTo>
                      <a:pt x="57611" y="0"/>
                    </a:moveTo>
                    <a:lnTo>
                      <a:pt x="56166" y="14"/>
                    </a:lnTo>
                    <a:lnTo>
                      <a:pt x="54735" y="57"/>
                    </a:lnTo>
                    <a:lnTo>
                      <a:pt x="53319" y="142"/>
                    </a:lnTo>
                    <a:lnTo>
                      <a:pt x="51931" y="241"/>
                    </a:lnTo>
                    <a:lnTo>
                      <a:pt x="50557" y="382"/>
                    </a:lnTo>
                    <a:lnTo>
                      <a:pt x="49197" y="538"/>
                    </a:lnTo>
                    <a:lnTo>
                      <a:pt x="47865" y="737"/>
                    </a:lnTo>
                    <a:lnTo>
                      <a:pt x="46562" y="949"/>
                    </a:lnTo>
                    <a:lnTo>
                      <a:pt x="45259" y="1204"/>
                    </a:lnTo>
                    <a:lnTo>
                      <a:pt x="43984" y="1487"/>
                    </a:lnTo>
                    <a:lnTo>
                      <a:pt x="42737" y="1785"/>
                    </a:lnTo>
                    <a:lnTo>
                      <a:pt x="41505" y="2111"/>
                    </a:lnTo>
                    <a:lnTo>
                      <a:pt x="40287" y="2479"/>
                    </a:lnTo>
                    <a:lnTo>
                      <a:pt x="39097" y="2861"/>
                    </a:lnTo>
                    <a:lnTo>
                      <a:pt x="37921" y="3272"/>
                    </a:lnTo>
                    <a:lnTo>
                      <a:pt x="36774" y="3697"/>
                    </a:lnTo>
                    <a:lnTo>
                      <a:pt x="12381" y="8145"/>
                    </a:lnTo>
                    <a:lnTo>
                      <a:pt x="11984" y="8343"/>
                    </a:lnTo>
                    <a:lnTo>
                      <a:pt x="11573" y="8556"/>
                    </a:lnTo>
                    <a:lnTo>
                      <a:pt x="11177" y="8797"/>
                    </a:lnTo>
                    <a:lnTo>
                      <a:pt x="10794" y="9052"/>
                    </a:lnTo>
                    <a:lnTo>
                      <a:pt x="10412" y="9321"/>
                    </a:lnTo>
                    <a:lnTo>
                      <a:pt x="10029" y="9604"/>
                    </a:lnTo>
                    <a:lnTo>
                      <a:pt x="9661" y="9916"/>
                    </a:lnTo>
                    <a:lnTo>
                      <a:pt x="9293" y="10227"/>
                    </a:lnTo>
                    <a:lnTo>
                      <a:pt x="8939" y="10553"/>
                    </a:lnTo>
                    <a:lnTo>
                      <a:pt x="8584" y="10907"/>
                    </a:lnTo>
                    <a:lnTo>
                      <a:pt x="8230" y="11262"/>
                    </a:lnTo>
                    <a:lnTo>
                      <a:pt x="7890" y="11630"/>
                    </a:lnTo>
                    <a:lnTo>
                      <a:pt x="7550" y="12012"/>
                    </a:lnTo>
                    <a:lnTo>
                      <a:pt x="7225" y="12409"/>
                    </a:lnTo>
                    <a:lnTo>
                      <a:pt x="6913" y="12820"/>
                    </a:lnTo>
                    <a:lnTo>
                      <a:pt x="6587" y="13245"/>
                    </a:lnTo>
                    <a:lnTo>
                      <a:pt x="6276" y="13670"/>
                    </a:lnTo>
                    <a:lnTo>
                      <a:pt x="5978" y="14109"/>
                    </a:lnTo>
                    <a:lnTo>
                      <a:pt x="5681" y="14562"/>
                    </a:lnTo>
                    <a:lnTo>
                      <a:pt x="5397" y="15030"/>
                    </a:lnTo>
                    <a:lnTo>
                      <a:pt x="5114" y="15497"/>
                    </a:lnTo>
                    <a:lnTo>
                      <a:pt x="4831" y="15979"/>
                    </a:lnTo>
                    <a:lnTo>
                      <a:pt x="4562" y="16460"/>
                    </a:lnTo>
                    <a:lnTo>
                      <a:pt x="4307" y="16956"/>
                    </a:lnTo>
                    <a:lnTo>
                      <a:pt x="4052" y="17466"/>
                    </a:lnTo>
                    <a:lnTo>
                      <a:pt x="3811" y="17976"/>
                    </a:lnTo>
                    <a:lnTo>
                      <a:pt x="3570" y="18500"/>
                    </a:lnTo>
                    <a:lnTo>
                      <a:pt x="3329" y="19010"/>
                    </a:lnTo>
                    <a:lnTo>
                      <a:pt x="3102" y="19548"/>
                    </a:lnTo>
                    <a:lnTo>
                      <a:pt x="2890" y="20087"/>
                    </a:lnTo>
                    <a:lnTo>
                      <a:pt x="2678" y="20625"/>
                    </a:lnTo>
                    <a:lnTo>
                      <a:pt x="2479" y="21163"/>
                    </a:lnTo>
                    <a:lnTo>
                      <a:pt x="2083" y="22268"/>
                    </a:lnTo>
                    <a:lnTo>
                      <a:pt x="1743" y="23373"/>
                    </a:lnTo>
                    <a:lnTo>
                      <a:pt x="1417" y="24492"/>
                    </a:lnTo>
                    <a:lnTo>
                      <a:pt x="1119" y="25611"/>
                    </a:lnTo>
                    <a:lnTo>
                      <a:pt x="864" y="26744"/>
                    </a:lnTo>
                    <a:lnTo>
                      <a:pt x="638" y="27864"/>
                    </a:lnTo>
                    <a:lnTo>
                      <a:pt x="454" y="28983"/>
                    </a:lnTo>
                    <a:lnTo>
                      <a:pt x="284" y="30102"/>
                    </a:lnTo>
                    <a:lnTo>
                      <a:pt x="170" y="31192"/>
                    </a:lnTo>
                    <a:lnTo>
                      <a:pt x="71" y="32283"/>
                    </a:lnTo>
                    <a:lnTo>
                      <a:pt x="43" y="32807"/>
                    </a:lnTo>
                    <a:lnTo>
                      <a:pt x="14" y="33346"/>
                    </a:lnTo>
                    <a:lnTo>
                      <a:pt x="0" y="33870"/>
                    </a:lnTo>
                    <a:lnTo>
                      <a:pt x="0" y="34380"/>
                    </a:lnTo>
                    <a:lnTo>
                      <a:pt x="0" y="34890"/>
                    </a:lnTo>
                    <a:lnTo>
                      <a:pt x="14" y="35400"/>
                    </a:lnTo>
                    <a:lnTo>
                      <a:pt x="43" y="35895"/>
                    </a:lnTo>
                    <a:lnTo>
                      <a:pt x="71" y="36377"/>
                    </a:lnTo>
                    <a:lnTo>
                      <a:pt x="114" y="36859"/>
                    </a:lnTo>
                    <a:lnTo>
                      <a:pt x="170" y="37326"/>
                    </a:lnTo>
                    <a:lnTo>
                      <a:pt x="227" y="37794"/>
                    </a:lnTo>
                    <a:lnTo>
                      <a:pt x="298" y="38247"/>
                    </a:lnTo>
                    <a:lnTo>
                      <a:pt x="4986" y="66564"/>
                    </a:lnTo>
                    <a:lnTo>
                      <a:pt x="5171" y="67810"/>
                    </a:lnTo>
                    <a:lnTo>
                      <a:pt x="5383" y="69057"/>
                    </a:lnTo>
                    <a:lnTo>
                      <a:pt x="5624" y="70289"/>
                    </a:lnTo>
                    <a:lnTo>
                      <a:pt x="5879" y="71522"/>
                    </a:lnTo>
                    <a:lnTo>
                      <a:pt x="6162" y="72740"/>
                    </a:lnTo>
                    <a:lnTo>
                      <a:pt x="6474" y="73944"/>
                    </a:lnTo>
                    <a:lnTo>
                      <a:pt x="6814" y="75134"/>
                    </a:lnTo>
                    <a:lnTo>
                      <a:pt x="7168" y="76309"/>
                    </a:lnTo>
                    <a:lnTo>
                      <a:pt x="7550" y="77485"/>
                    </a:lnTo>
                    <a:lnTo>
                      <a:pt x="7947" y="78633"/>
                    </a:lnTo>
                    <a:lnTo>
                      <a:pt x="8372" y="79780"/>
                    </a:lnTo>
                    <a:lnTo>
                      <a:pt x="8825" y="80913"/>
                    </a:lnTo>
                    <a:lnTo>
                      <a:pt x="9293" y="82032"/>
                    </a:lnTo>
                    <a:lnTo>
                      <a:pt x="9789" y="83137"/>
                    </a:lnTo>
                    <a:lnTo>
                      <a:pt x="10299" y="84228"/>
                    </a:lnTo>
                    <a:lnTo>
                      <a:pt x="10837" y="85305"/>
                    </a:lnTo>
                    <a:lnTo>
                      <a:pt x="11389" y="86367"/>
                    </a:lnTo>
                    <a:lnTo>
                      <a:pt x="11970" y="87415"/>
                    </a:lnTo>
                    <a:lnTo>
                      <a:pt x="12579" y="88449"/>
                    </a:lnTo>
                    <a:lnTo>
                      <a:pt x="13202" y="89455"/>
                    </a:lnTo>
                    <a:lnTo>
                      <a:pt x="13840" y="90461"/>
                    </a:lnTo>
                    <a:lnTo>
                      <a:pt x="14506" y="91452"/>
                    </a:lnTo>
                    <a:lnTo>
                      <a:pt x="15186" y="92416"/>
                    </a:lnTo>
                    <a:lnTo>
                      <a:pt x="15880" y="93365"/>
                    </a:lnTo>
                    <a:lnTo>
                      <a:pt x="16602" y="94300"/>
                    </a:lnTo>
                    <a:lnTo>
                      <a:pt x="17339" y="95220"/>
                    </a:lnTo>
                    <a:lnTo>
                      <a:pt x="18104" y="96127"/>
                    </a:lnTo>
                    <a:lnTo>
                      <a:pt x="18883" y="97005"/>
                    </a:lnTo>
                    <a:lnTo>
                      <a:pt x="19676" y="97869"/>
                    </a:lnTo>
                    <a:lnTo>
                      <a:pt x="20498" y="98719"/>
                    </a:lnTo>
                    <a:lnTo>
                      <a:pt x="21333" y="99541"/>
                    </a:lnTo>
                    <a:lnTo>
                      <a:pt x="22183" y="100348"/>
                    </a:lnTo>
                    <a:lnTo>
                      <a:pt x="23047" y="101127"/>
                    </a:lnTo>
                    <a:lnTo>
                      <a:pt x="23940" y="101892"/>
                    </a:lnTo>
                    <a:lnTo>
                      <a:pt x="24846" y="102643"/>
                    </a:lnTo>
                    <a:lnTo>
                      <a:pt x="25767" y="103366"/>
                    </a:lnTo>
                    <a:lnTo>
                      <a:pt x="26702" y="104074"/>
                    </a:lnTo>
                    <a:lnTo>
                      <a:pt x="27665" y="104754"/>
                    </a:lnTo>
                    <a:lnTo>
                      <a:pt x="28643" y="105420"/>
                    </a:lnTo>
                    <a:lnTo>
                      <a:pt x="29620" y="106057"/>
                    </a:lnTo>
                    <a:lnTo>
                      <a:pt x="30626" y="106680"/>
                    </a:lnTo>
                    <a:lnTo>
                      <a:pt x="31646" y="107275"/>
                    </a:lnTo>
                    <a:lnTo>
                      <a:pt x="32680" y="107842"/>
                    </a:lnTo>
                    <a:lnTo>
                      <a:pt x="33742" y="108394"/>
                    </a:lnTo>
                    <a:lnTo>
                      <a:pt x="34805" y="108918"/>
                    </a:lnTo>
                    <a:lnTo>
                      <a:pt x="35881" y="109414"/>
                    </a:lnTo>
                    <a:lnTo>
                      <a:pt x="36972" y="109896"/>
                    </a:lnTo>
                    <a:lnTo>
                      <a:pt x="38091" y="110349"/>
                    </a:lnTo>
                    <a:lnTo>
                      <a:pt x="39210" y="110774"/>
                    </a:lnTo>
                    <a:lnTo>
                      <a:pt x="40358" y="111185"/>
                    </a:lnTo>
                    <a:lnTo>
                      <a:pt x="41505" y="111553"/>
                    </a:lnTo>
                    <a:lnTo>
                      <a:pt x="42667" y="111907"/>
                    </a:lnTo>
                    <a:lnTo>
                      <a:pt x="43842" y="112233"/>
                    </a:lnTo>
                    <a:lnTo>
                      <a:pt x="45032" y="112531"/>
                    </a:lnTo>
                    <a:lnTo>
                      <a:pt x="46236" y="112800"/>
                    </a:lnTo>
                    <a:lnTo>
                      <a:pt x="47454" y="113041"/>
                    </a:lnTo>
                    <a:lnTo>
                      <a:pt x="48687" y="113267"/>
                    </a:lnTo>
                    <a:lnTo>
                      <a:pt x="49933" y="113451"/>
                    </a:lnTo>
                    <a:lnTo>
                      <a:pt x="51180" y="113607"/>
                    </a:lnTo>
                    <a:lnTo>
                      <a:pt x="52441" y="113749"/>
                    </a:lnTo>
                    <a:lnTo>
                      <a:pt x="53716" y="113848"/>
                    </a:lnTo>
                    <a:lnTo>
                      <a:pt x="55005" y="113919"/>
                    </a:lnTo>
                    <a:lnTo>
                      <a:pt x="56308" y="113961"/>
                    </a:lnTo>
                    <a:lnTo>
                      <a:pt x="57611" y="113975"/>
                    </a:lnTo>
                    <a:lnTo>
                      <a:pt x="58928" y="113961"/>
                    </a:lnTo>
                    <a:lnTo>
                      <a:pt x="60217" y="113919"/>
                    </a:lnTo>
                    <a:lnTo>
                      <a:pt x="61507" y="113848"/>
                    </a:lnTo>
                    <a:lnTo>
                      <a:pt x="62796" y="113749"/>
                    </a:lnTo>
                    <a:lnTo>
                      <a:pt x="64056" y="113607"/>
                    </a:lnTo>
                    <a:lnTo>
                      <a:pt x="65317" y="113451"/>
                    </a:lnTo>
                    <a:lnTo>
                      <a:pt x="66564" y="113267"/>
                    </a:lnTo>
                    <a:lnTo>
                      <a:pt x="67796" y="113041"/>
                    </a:lnTo>
                    <a:lnTo>
                      <a:pt x="69014" y="112800"/>
                    </a:lnTo>
                    <a:lnTo>
                      <a:pt x="70218" y="112531"/>
                    </a:lnTo>
                    <a:lnTo>
                      <a:pt x="71422" y="112233"/>
                    </a:lnTo>
                    <a:lnTo>
                      <a:pt x="72612" y="111907"/>
                    </a:lnTo>
                    <a:lnTo>
                      <a:pt x="73774" y="111553"/>
                    </a:lnTo>
                    <a:lnTo>
                      <a:pt x="74935" y="111185"/>
                    </a:lnTo>
                    <a:lnTo>
                      <a:pt x="76083" y="110774"/>
                    </a:lnTo>
                    <a:lnTo>
                      <a:pt x="77216" y="110349"/>
                    </a:lnTo>
                    <a:lnTo>
                      <a:pt x="78335" y="109896"/>
                    </a:lnTo>
                    <a:lnTo>
                      <a:pt x="79440" y="109414"/>
                    </a:lnTo>
                    <a:lnTo>
                      <a:pt x="80531" y="108918"/>
                    </a:lnTo>
                    <a:lnTo>
                      <a:pt x="81607" y="108394"/>
                    </a:lnTo>
                    <a:lnTo>
                      <a:pt x="82670" y="107842"/>
                    </a:lnTo>
                    <a:lnTo>
                      <a:pt x="83718" y="107275"/>
                    </a:lnTo>
                    <a:lnTo>
                      <a:pt x="84752" y="106680"/>
                    </a:lnTo>
                    <a:lnTo>
                      <a:pt x="85758" y="106057"/>
                    </a:lnTo>
                    <a:lnTo>
                      <a:pt x="86764" y="105420"/>
                    </a:lnTo>
                    <a:lnTo>
                      <a:pt x="87741" y="104754"/>
                    </a:lnTo>
                    <a:lnTo>
                      <a:pt x="88718" y="104074"/>
                    </a:lnTo>
                    <a:lnTo>
                      <a:pt x="89667" y="103366"/>
                    </a:lnTo>
                    <a:lnTo>
                      <a:pt x="90602" y="102643"/>
                    </a:lnTo>
                    <a:lnTo>
                      <a:pt x="91509" y="101892"/>
                    </a:lnTo>
                    <a:lnTo>
                      <a:pt x="92416" y="101127"/>
                    </a:lnTo>
                    <a:lnTo>
                      <a:pt x="93294" y="100334"/>
                    </a:lnTo>
                    <a:lnTo>
                      <a:pt x="94158" y="99527"/>
                    </a:lnTo>
                    <a:lnTo>
                      <a:pt x="95008" y="98705"/>
                    </a:lnTo>
                    <a:lnTo>
                      <a:pt x="95829" y="97855"/>
                    </a:lnTo>
                    <a:lnTo>
                      <a:pt x="96651" y="96991"/>
                    </a:lnTo>
                    <a:lnTo>
                      <a:pt x="97430" y="96113"/>
                    </a:lnTo>
                    <a:lnTo>
                      <a:pt x="98209" y="95206"/>
                    </a:lnTo>
                    <a:lnTo>
                      <a:pt x="98960" y="94300"/>
                    </a:lnTo>
                    <a:lnTo>
                      <a:pt x="99697" y="93351"/>
                    </a:lnTo>
                    <a:lnTo>
                      <a:pt x="100405" y="92401"/>
                    </a:lnTo>
                    <a:lnTo>
                      <a:pt x="101099" y="91438"/>
                    </a:lnTo>
                    <a:lnTo>
                      <a:pt x="101779" y="90447"/>
                    </a:lnTo>
                    <a:lnTo>
                      <a:pt x="102430" y="89441"/>
                    </a:lnTo>
                    <a:lnTo>
                      <a:pt x="103054" y="88435"/>
                    </a:lnTo>
                    <a:lnTo>
                      <a:pt x="103677" y="87401"/>
                    </a:lnTo>
                    <a:lnTo>
                      <a:pt x="104258" y="86353"/>
                    </a:lnTo>
                    <a:lnTo>
                      <a:pt x="104824" y="85290"/>
                    </a:lnTo>
                    <a:lnTo>
                      <a:pt x="105377" y="84214"/>
                    </a:lnTo>
                    <a:lnTo>
                      <a:pt x="105901" y="83123"/>
                    </a:lnTo>
                    <a:lnTo>
                      <a:pt x="106397" y="82018"/>
                    </a:lnTo>
                    <a:lnTo>
                      <a:pt x="106878" y="80899"/>
                    </a:lnTo>
                    <a:lnTo>
                      <a:pt x="107346" y="79766"/>
                    </a:lnTo>
                    <a:lnTo>
                      <a:pt x="107771" y="78618"/>
                    </a:lnTo>
                    <a:lnTo>
                      <a:pt x="108182" y="77457"/>
                    </a:lnTo>
                    <a:lnTo>
                      <a:pt x="108578" y="76295"/>
                    </a:lnTo>
                    <a:lnTo>
                      <a:pt x="108932" y="75105"/>
                    </a:lnTo>
                    <a:lnTo>
                      <a:pt x="109272" y="73915"/>
                    </a:lnTo>
                    <a:lnTo>
                      <a:pt x="109598" y="72711"/>
                    </a:lnTo>
                    <a:lnTo>
                      <a:pt x="109881" y="71493"/>
                    </a:lnTo>
                    <a:lnTo>
                      <a:pt x="110151" y="70275"/>
                    </a:lnTo>
                    <a:lnTo>
                      <a:pt x="110391" y="69028"/>
                    </a:lnTo>
                    <a:lnTo>
                      <a:pt x="110604" y="67796"/>
                    </a:lnTo>
                    <a:lnTo>
                      <a:pt x="110802" y="66535"/>
                    </a:lnTo>
                    <a:lnTo>
                      <a:pt x="110816" y="66564"/>
                    </a:lnTo>
                    <a:lnTo>
                      <a:pt x="115505" y="38247"/>
                    </a:lnTo>
                    <a:lnTo>
                      <a:pt x="115576" y="37794"/>
                    </a:lnTo>
                    <a:lnTo>
                      <a:pt x="115647" y="37326"/>
                    </a:lnTo>
                    <a:lnTo>
                      <a:pt x="115689" y="36859"/>
                    </a:lnTo>
                    <a:lnTo>
                      <a:pt x="115732" y="36377"/>
                    </a:lnTo>
                    <a:lnTo>
                      <a:pt x="115760" y="35895"/>
                    </a:lnTo>
                    <a:lnTo>
                      <a:pt x="115788" y="35400"/>
                    </a:lnTo>
                    <a:lnTo>
                      <a:pt x="115803" y="34890"/>
                    </a:lnTo>
                    <a:lnTo>
                      <a:pt x="115803" y="34380"/>
                    </a:lnTo>
                    <a:lnTo>
                      <a:pt x="115803" y="33870"/>
                    </a:lnTo>
                    <a:lnTo>
                      <a:pt x="115788" y="33346"/>
                    </a:lnTo>
                    <a:lnTo>
                      <a:pt x="115760" y="32807"/>
                    </a:lnTo>
                    <a:lnTo>
                      <a:pt x="115732" y="32283"/>
                    </a:lnTo>
                    <a:lnTo>
                      <a:pt x="115647" y="31192"/>
                    </a:lnTo>
                    <a:lnTo>
                      <a:pt x="115519" y="30102"/>
                    </a:lnTo>
                    <a:lnTo>
                      <a:pt x="115364" y="28983"/>
                    </a:lnTo>
                    <a:lnTo>
                      <a:pt x="115165" y="27864"/>
                    </a:lnTo>
                    <a:lnTo>
                      <a:pt x="114939" y="26744"/>
                    </a:lnTo>
                    <a:lnTo>
                      <a:pt x="114684" y="25611"/>
                    </a:lnTo>
                    <a:lnTo>
                      <a:pt x="114386" y="24492"/>
                    </a:lnTo>
                    <a:lnTo>
                      <a:pt x="114074" y="23373"/>
                    </a:lnTo>
                    <a:lnTo>
                      <a:pt x="113720" y="22268"/>
                    </a:lnTo>
                    <a:lnTo>
                      <a:pt x="113338" y="21163"/>
                    </a:lnTo>
                    <a:lnTo>
                      <a:pt x="113125" y="20625"/>
                    </a:lnTo>
                    <a:lnTo>
                      <a:pt x="112913" y="20087"/>
                    </a:lnTo>
                    <a:lnTo>
                      <a:pt x="112700" y="19548"/>
                    </a:lnTo>
                    <a:lnTo>
                      <a:pt x="112474" y="19010"/>
                    </a:lnTo>
                    <a:lnTo>
                      <a:pt x="112247" y="18500"/>
                    </a:lnTo>
                    <a:lnTo>
                      <a:pt x="112006" y="17976"/>
                    </a:lnTo>
                    <a:lnTo>
                      <a:pt x="111751" y="17466"/>
                    </a:lnTo>
                    <a:lnTo>
                      <a:pt x="111496" y="16956"/>
                    </a:lnTo>
                    <a:lnTo>
                      <a:pt x="111241" y="16460"/>
                    </a:lnTo>
                    <a:lnTo>
                      <a:pt x="110972" y="15979"/>
                    </a:lnTo>
                    <a:lnTo>
                      <a:pt x="110689" y="15497"/>
                    </a:lnTo>
                    <a:lnTo>
                      <a:pt x="110406" y="15030"/>
                    </a:lnTo>
                    <a:lnTo>
                      <a:pt x="110122" y="14562"/>
                    </a:lnTo>
                    <a:lnTo>
                      <a:pt x="109825" y="14109"/>
                    </a:lnTo>
                    <a:lnTo>
                      <a:pt x="109527" y="13670"/>
                    </a:lnTo>
                    <a:lnTo>
                      <a:pt x="109216" y="13245"/>
                    </a:lnTo>
                    <a:lnTo>
                      <a:pt x="108904" y="12820"/>
                    </a:lnTo>
                    <a:lnTo>
                      <a:pt x="108578" y="12409"/>
                    </a:lnTo>
                    <a:lnTo>
                      <a:pt x="108252" y="12012"/>
                    </a:lnTo>
                    <a:lnTo>
                      <a:pt x="107913" y="11630"/>
                    </a:lnTo>
                    <a:lnTo>
                      <a:pt x="107573" y="11262"/>
                    </a:lnTo>
                    <a:lnTo>
                      <a:pt x="107233" y="10907"/>
                    </a:lnTo>
                    <a:lnTo>
                      <a:pt x="106878" y="10553"/>
                    </a:lnTo>
                    <a:lnTo>
                      <a:pt x="106510" y="10227"/>
                    </a:lnTo>
                    <a:lnTo>
                      <a:pt x="106142" y="9916"/>
                    </a:lnTo>
                    <a:lnTo>
                      <a:pt x="105774" y="9604"/>
                    </a:lnTo>
                    <a:lnTo>
                      <a:pt x="105391" y="9321"/>
                    </a:lnTo>
                    <a:lnTo>
                      <a:pt x="105009" y="9052"/>
                    </a:lnTo>
                    <a:lnTo>
                      <a:pt x="104626" y="8797"/>
                    </a:lnTo>
                    <a:lnTo>
                      <a:pt x="104229" y="8556"/>
                    </a:lnTo>
                    <a:lnTo>
                      <a:pt x="103833" y="8343"/>
                    </a:lnTo>
                    <a:lnTo>
                      <a:pt x="103422" y="8145"/>
                    </a:lnTo>
                    <a:lnTo>
                      <a:pt x="79029" y="3697"/>
                    </a:lnTo>
                    <a:lnTo>
                      <a:pt x="78930" y="3981"/>
                    </a:lnTo>
                    <a:lnTo>
                      <a:pt x="77740" y="3513"/>
                    </a:lnTo>
                    <a:lnTo>
                      <a:pt x="76536" y="3074"/>
                    </a:lnTo>
                    <a:lnTo>
                      <a:pt x="75304" y="2663"/>
                    </a:lnTo>
                    <a:lnTo>
                      <a:pt x="74071" y="2281"/>
                    </a:lnTo>
                    <a:lnTo>
                      <a:pt x="72796" y="1927"/>
                    </a:lnTo>
                    <a:lnTo>
                      <a:pt x="71522" y="1601"/>
                    </a:lnTo>
                    <a:lnTo>
                      <a:pt x="70218" y="1303"/>
                    </a:lnTo>
                    <a:lnTo>
                      <a:pt x="68887" y="1034"/>
                    </a:lnTo>
                    <a:lnTo>
                      <a:pt x="67541" y="793"/>
                    </a:lnTo>
                    <a:lnTo>
                      <a:pt x="66181" y="581"/>
                    </a:lnTo>
                    <a:lnTo>
                      <a:pt x="64807" y="411"/>
                    </a:lnTo>
                    <a:lnTo>
                      <a:pt x="63405" y="255"/>
                    </a:lnTo>
                    <a:lnTo>
                      <a:pt x="61988" y="142"/>
                    </a:lnTo>
                    <a:lnTo>
                      <a:pt x="60543" y="71"/>
                    </a:lnTo>
                    <a:lnTo>
                      <a:pt x="59084" y="14"/>
                    </a:lnTo>
                    <a:lnTo>
                      <a:pt x="57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220150" y="3321225"/>
                <a:ext cx="1154875" cy="1658100"/>
              </a:xfrm>
              <a:custGeom>
                <a:rect b="b" l="l" r="r" t="t"/>
                <a:pathLst>
                  <a:path extrusionOk="0" h="66324" w="46195">
                    <a:moveTo>
                      <a:pt x="40273" y="1"/>
                    </a:moveTo>
                    <a:lnTo>
                      <a:pt x="3783" y="1361"/>
                    </a:lnTo>
                    <a:lnTo>
                      <a:pt x="1" y="54269"/>
                    </a:lnTo>
                    <a:lnTo>
                      <a:pt x="23105" y="66324"/>
                    </a:lnTo>
                    <a:lnTo>
                      <a:pt x="46194" y="54212"/>
                    </a:lnTo>
                    <a:lnTo>
                      <a:pt x="40273" y="1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3298775" y="3470675"/>
                <a:ext cx="1002600" cy="534775"/>
              </a:xfrm>
              <a:custGeom>
                <a:rect b="b" l="l" r="r" t="t"/>
                <a:pathLst>
                  <a:path extrusionOk="0" h="21391" w="40104">
                    <a:moveTo>
                      <a:pt x="37780" y="1"/>
                    </a:moveTo>
                    <a:lnTo>
                      <a:pt x="355" y="227"/>
                    </a:lnTo>
                    <a:lnTo>
                      <a:pt x="1" y="6446"/>
                    </a:lnTo>
                    <a:lnTo>
                      <a:pt x="723" y="7253"/>
                    </a:lnTo>
                    <a:lnTo>
                      <a:pt x="1460" y="8032"/>
                    </a:lnTo>
                    <a:lnTo>
                      <a:pt x="2211" y="8783"/>
                    </a:lnTo>
                    <a:lnTo>
                      <a:pt x="2975" y="9506"/>
                    </a:lnTo>
                    <a:lnTo>
                      <a:pt x="3755" y="10200"/>
                    </a:lnTo>
                    <a:lnTo>
                      <a:pt x="4534" y="10865"/>
                    </a:lnTo>
                    <a:lnTo>
                      <a:pt x="5327" y="11503"/>
                    </a:lnTo>
                    <a:lnTo>
                      <a:pt x="6134" y="12112"/>
                    </a:lnTo>
                    <a:lnTo>
                      <a:pt x="6942" y="12707"/>
                    </a:lnTo>
                    <a:lnTo>
                      <a:pt x="7749" y="13274"/>
                    </a:lnTo>
                    <a:lnTo>
                      <a:pt x="8571" y="13812"/>
                    </a:lnTo>
                    <a:lnTo>
                      <a:pt x="9407" y="14322"/>
                    </a:lnTo>
                    <a:lnTo>
                      <a:pt x="10228" y="14818"/>
                    </a:lnTo>
                    <a:lnTo>
                      <a:pt x="11064" y="15285"/>
                    </a:lnTo>
                    <a:lnTo>
                      <a:pt x="11900" y="15724"/>
                    </a:lnTo>
                    <a:lnTo>
                      <a:pt x="12750" y="16149"/>
                    </a:lnTo>
                    <a:lnTo>
                      <a:pt x="13585" y="16560"/>
                    </a:lnTo>
                    <a:lnTo>
                      <a:pt x="14421" y="16942"/>
                    </a:lnTo>
                    <a:lnTo>
                      <a:pt x="15271" y="17311"/>
                    </a:lnTo>
                    <a:lnTo>
                      <a:pt x="16107" y="17651"/>
                    </a:lnTo>
                    <a:lnTo>
                      <a:pt x="16943" y="17977"/>
                    </a:lnTo>
                    <a:lnTo>
                      <a:pt x="17778" y="18274"/>
                    </a:lnTo>
                    <a:lnTo>
                      <a:pt x="18614" y="18557"/>
                    </a:lnTo>
                    <a:lnTo>
                      <a:pt x="19436" y="18826"/>
                    </a:lnTo>
                    <a:lnTo>
                      <a:pt x="20257" y="19081"/>
                    </a:lnTo>
                    <a:lnTo>
                      <a:pt x="21079" y="19322"/>
                    </a:lnTo>
                    <a:lnTo>
                      <a:pt x="21886" y="19535"/>
                    </a:lnTo>
                    <a:lnTo>
                      <a:pt x="22694" y="19747"/>
                    </a:lnTo>
                    <a:lnTo>
                      <a:pt x="23487" y="19931"/>
                    </a:lnTo>
                    <a:lnTo>
                      <a:pt x="24266" y="20116"/>
                    </a:lnTo>
                    <a:lnTo>
                      <a:pt x="25045" y="20271"/>
                    </a:lnTo>
                    <a:lnTo>
                      <a:pt x="25810" y="20413"/>
                    </a:lnTo>
                    <a:lnTo>
                      <a:pt x="26561" y="20555"/>
                    </a:lnTo>
                    <a:lnTo>
                      <a:pt x="27312" y="20668"/>
                    </a:lnTo>
                    <a:lnTo>
                      <a:pt x="28034" y="20781"/>
                    </a:lnTo>
                    <a:lnTo>
                      <a:pt x="28757" y="20880"/>
                    </a:lnTo>
                    <a:lnTo>
                      <a:pt x="29451" y="20980"/>
                    </a:lnTo>
                    <a:lnTo>
                      <a:pt x="30145" y="21050"/>
                    </a:lnTo>
                    <a:lnTo>
                      <a:pt x="31462" y="21178"/>
                    </a:lnTo>
                    <a:lnTo>
                      <a:pt x="32723" y="21277"/>
                    </a:lnTo>
                    <a:lnTo>
                      <a:pt x="33899" y="21334"/>
                    </a:lnTo>
                    <a:lnTo>
                      <a:pt x="34989" y="21376"/>
                    </a:lnTo>
                    <a:lnTo>
                      <a:pt x="35995" y="21390"/>
                    </a:lnTo>
                    <a:lnTo>
                      <a:pt x="36902" y="21390"/>
                    </a:lnTo>
                    <a:lnTo>
                      <a:pt x="37723" y="21376"/>
                    </a:lnTo>
                    <a:lnTo>
                      <a:pt x="38417" y="21348"/>
                    </a:lnTo>
                    <a:lnTo>
                      <a:pt x="39012" y="21320"/>
                    </a:lnTo>
                    <a:lnTo>
                      <a:pt x="39820" y="21263"/>
                    </a:lnTo>
                    <a:lnTo>
                      <a:pt x="40103" y="21235"/>
                    </a:lnTo>
                    <a:lnTo>
                      <a:pt x="37780" y="1"/>
                    </a:lnTo>
                    <a:close/>
                  </a:path>
                </a:pathLst>
              </a:custGeom>
              <a:solidFill>
                <a:srgbClr val="1F0C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664525" y="582700"/>
                <a:ext cx="2323500" cy="3128825"/>
              </a:xfrm>
              <a:custGeom>
                <a:rect b="b" l="l" r="r" t="t"/>
                <a:pathLst>
                  <a:path extrusionOk="0" h="125153" w="92940">
                    <a:moveTo>
                      <a:pt x="45811" y="0"/>
                    </a:moveTo>
                    <a:lnTo>
                      <a:pt x="44593" y="14"/>
                    </a:lnTo>
                    <a:lnTo>
                      <a:pt x="43389" y="28"/>
                    </a:lnTo>
                    <a:lnTo>
                      <a:pt x="42199" y="71"/>
                    </a:lnTo>
                    <a:lnTo>
                      <a:pt x="41038" y="128"/>
                    </a:lnTo>
                    <a:lnTo>
                      <a:pt x="39904" y="198"/>
                    </a:lnTo>
                    <a:lnTo>
                      <a:pt x="38785" y="269"/>
                    </a:lnTo>
                    <a:lnTo>
                      <a:pt x="37680" y="368"/>
                    </a:lnTo>
                    <a:lnTo>
                      <a:pt x="36604" y="482"/>
                    </a:lnTo>
                    <a:lnTo>
                      <a:pt x="35541" y="609"/>
                    </a:lnTo>
                    <a:lnTo>
                      <a:pt x="34507" y="751"/>
                    </a:lnTo>
                    <a:lnTo>
                      <a:pt x="33487" y="907"/>
                    </a:lnTo>
                    <a:lnTo>
                      <a:pt x="32496" y="1062"/>
                    </a:lnTo>
                    <a:lnTo>
                      <a:pt x="31519" y="1247"/>
                    </a:lnTo>
                    <a:lnTo>
                      <a:pt x="30555" y="1431"/>
                    </a:lnTo>
                    <a:lnTo>
                      <a:pt x="29620" y="1643"/>
                    </a:lnTo>
                    <a:lnTo>
                      <a:pt x="28700" y="1856"/>
                    </a:lnTo>
                    <a:lnTo>
                      <a:pt x="27793" y="2082"/>
                    </a:lnTo>
                    <a:lnTo>
                      <a:pt x="26915" y="2323"/>
                    </a:lnTo>
                    <a:lnTo>
                      <a:pt x="26051" y="2564"/>
                    </a:lnTo>
                    <a:lnTo>
                      <a:pt x="25201" y="2833"/>
                    </a:lnTo>
                    <a:lnTo>
                      <a:pt x="24379" y="3102"/>
                    </a:lnTo>
                    <a:lnTo>
                      <a:pt x="23572" y="3386"/>
                    </a:lnTo>
                    <a:lnTo>
                      <a:pt x="22778" y="3669"/>
                    </a:lnTo>
                    <a:lnTo>
                      <a:pt x="21999" y="3981"/>
                    </a:lnTo>
                    <a:lnTo>
                      <a:pt x="21249" y="4292"/>
                    </a:lnTo>
                    <a:lnTo>
                      <a:pt x="20512" y="4618"/>
                    </a:lnTo>
                    <a:lnTo>
                      <a:pt x="19790" y="4944"/>
                    </a:lnTo>
                    <a:lnTo>
                      <a:pt x="19081" y="5284"/>
                    </a:lnTo>
                    <a:lnTo>
                      <a:pt x="18401" y="5638"/>
                    </a:lnTo>
                    <a:lnTo>
                      <a:pt x="17721" y="5992"/>
                    </a:lnTo>
                    <a:lnTo>
                      <a:pt x="17070" y="6360"/>
                    </a:lnTo>
                    <a:lnTo>
                      <a:pt x="16432" y="6743"/>
                    </a:lnTo>
                    <a:lnTo>
                      <a:pt x="15809" y="7125"/>
                    </a:lnTo>
                    <a:lnTo>
                      <a:pt x="15200" y="7508"/>
                    </a:lnTo>
                    <a:lnTo>
                      <a:pt x="14605" y="7904"/>
                    </a:lnTo>
                    <a:lnTo>
                      <a:pt x="14024" y="8315"/>
                    </a:lnTo>
                    <a:lnTo>
                      <a:pt x="13458" y="8726"/>
                    </a:lnTo>
                    <a:lnTo>
                      <a:pt x="12919" y="9137"/>
                    </a:lnTo>
                    <a:lnTo>
                      <a:pt x="12381" y="9562"/>
                    </a:lnTo>
                    <a:lnTo>
                      <a:pt x="11871" y="10001"/>
                    </a:lnTo>
                    <a:lnTo>
                      <a:pt x="11361" y="10440"/>
                    </a:lnTo>
                    <a:lnTo>
                      <a:pt x="10865" y="10879"/>
                    </a:lnTo>
                    <a:lnTo>
                      <a:pt x="10398" y="11332"/>
                    </a:lnTo>
                    <a:lnTo>
                      <a:pt x="9930" y="11786"/>
                    </a:lnTo>
                    <a:lnTo>
                      <a:pt x="9491" y="12239"/>
                    </a:lnTo>
                    <a:lnTo>
                      <a:pt x="9052" y="12706"/>
                    </a:lnTo>
                    <a:lnTo>
                      <a:pt x="8627" y="13174"/>
                    </a:lnTo>
                    <a:lnTo>
                      <a:pt x="8216" y="13641"/>
                    </a:lnTo>
                    <a:lnTo>
                      <a:pt x="7820" y="14123"/>
                    </a:lnTo>
                    <a:lnTo>
                      <a:pt x="7437" y="14590"/>
                    </a:lnTo>
                    <a:lnTo>
                      <a:pt x="7069" y="15072"/>
                    </a:lnTo>
                    <a:lnTo>
                      <a:pt x="6701" y="15568"/>
                    </a:lnTo>
                    <a:lnTo>
                      <a:pt x="6361" y="16050"/>
                    </a:lnTo>
                    <a:lnTo>
                      <a:pt x="6021" y="16545"/>
                    </a:lnTo>
                    <a:lnTo>
                      <a:pt x="5695" y="17041"/>
                    </a:lnTo>
                    <a:lnTo>
                      <a:pt x="5383" y="17537"/>
                    </a:lnTo>
                    <a:lnTo>
                      <a:pt x="5086" y="18033"/>
                    </a:lnTo>
                    <a:lnTo>
                      <a:pt x="4802" y="18528"/>
                    </a:lnTo>
                    <a:lnTo>
                      <a:pt x="4519" y="19038"/>
                    </a:lnTo>
                    <a:lnTo>
                      <a:pt x="4250" y="19534"/>
                    </a:lnTo>
                    <a:lnTo>
                      <a:pt x="3995" y="20044"/>
                    </a:lnTo>
                    <a:lnTo>
                      <a:pt x="3740" y="20540"/>
                    </a:lnTo>
                    <a:lnTo>
                      <a:pt x="3499" y="21050"/>
                    </a:lnTo>
                    <a:lnTo>
                      <a:pt x="3273" y="21560"/>
                    </a:lnTo>
                    <a:lnTo>
                      <a:pt x="3060" y="22056"/>
                    </a:lnTo>
                    <a:lnTo>
                      <a:pt x="2848" y="22566"/>
                    </a:lnTo>
                    <a:lnTo>
                      <a:pt x="2465" y="23571"/>
                    </a:lnTo>
                    <a:lnTo>
                      <a:pt x="2097" y="24577"/>
                    </a:lnTo>
                    <a:lnTo>
                      <a:pt x="1785" y="25583"/>
                    </a:lnTo>
                    <a:lnTo>
                      <a:pt x="1502" y="26574"/>
                    </a:lnTo>
                    <a:lnTo>
                      <a:pt x="1233" y="27552"/>
                    </a:lnTo>
                    <a:lnTo>
                      <a:pt x="1006" y="28515"/>
                    </a:lnTo>
                    <a:lnTo>
                      <a:pt x="808" y="29478"/>
                    </a:lnTo>
                    <a:lnTo>
                      <a:pt x="638" y="30413"/>
                    </a:lnTo>
                    <a:lnTo>
                      <a:pt x="482" y="31334"/>
                    </a:lnTo>
                    <a:lnTo>
                      <a:pt x="369" y="32226"/>
                    </a:lnTo>
                    <a:lnTo>
                      <a:pt x="255" y="33119"/>
                    </a:lnTo>
                    <a:lnTo>
                      <a:pt x="170" y="33969"/>
                    </a:lnTo>
                    <a:lnTo>
                      <a:pt x="114" y="34805"/>
                    </a:lnTo>
                    <a:lnTo>
                      <a:pt x="57" y="35598"/>
                    </a:lnTo>
                    <a:lnTo>
                      <a:pt x="29" y="36377"/>
                    </a:lnTo>
                    <a:lnTo>
                      <a:pt x="15" y="37114"/>
                    </a:lnTo>
                    <a:lnTo>
                      <a:pt x="0" y="37822"/>
                    </a:lnTo>
                    <a:lnTo>
                      <a:pt x="15" y="38502"/>
                    </a:lnTo>
                    <a:lnTo>
                      <a:pt x="29" y="39139"/>
                    </a:lnTo>
                    <a:lnTo>
                      <a:pt x="71" y="40287"/>
                    </a:lnTo>
                    <a:lnTo>
                      <a:pt x="142" y="41264"/>
                    </a:lnTo>
                    <a:lnTo>
                      <a:pt x="213" y="42043"/>
                    </a:lnTo>
                    <a:lnTo>
                      <a:pt x="284" y="42624"/>
                    </a:lnTo>
                    <a:lnTo>
                      <a:pt x="355" y="43106"/>
                    </a:lnTo>
                    <a:lnTo>
                      <a:pt x="284" y="44026"/>
                    </a:lnTo>
                    <a:lnTo>
                      <a:pt x="227" y="45117"/>
                    </a:lnTo>
                    <a:lnTo>
                      <a:pt x="156" y="46590"/>
                    </a:lnTo>
                    <a:lnTo>
                      <a:pt x="85" y="48432"/>
                    </a:lnTo>
                    <a:lnTo>
                      <a:pt x="43" y="50599"/>
                    </a:lnTo>
                    <a:lnTo>
                      <a:pt x="29" y="51789"/>
                    </a:lnTo>
                    <a:lnTo>
                      <a:pt x="29" y="53064"/>
                    </a:lnTo>
                    <a:lnTo>
                      <a:pt x="43" y="54395"/>
                    </a:lnTo>
                    <a:lnTo>
                      <a:pt x="57" y="55784"/>
                    </a:lnTo>
                    <a:lnTo>
                      <a:pt x="100" y="57243"/>
                    </a:lnTo>
                    <a:lnTo>
                      <a:pt x="142" y="58758"/>
                    </a:lnTo>
                    <a:lnTo>
                      <a:pt x="213" y="60317"/>
                    </a:lnTo>
                    <a:lnTo>
                      <a:pt x="298" y="61932"/>
                    </a:lnTo>
                    <a:lnTo>
                      <a:pt x="397" y="63589"/>
                    </a:lnTo>
                    <a:lnTo>
                      <a:pt x="525" y="65289"/>
                    </a:lnTo>
                    <a:lnTo>
                      <a:pt x="666" y="67031"/>
                    </a:lnTo>
                    <a:lnTo>
                      <a:pt x="836" y="68802"/>
                    </a:lnTo>
                    <a:lnTo>
                      <a:pt x="1034" y="70601"/>
                    </a:lnTo>
                    <a:lnTo>
                      <a:pt x="1247" y="72428"/>
                    </a:lnTo>
                    <a:lnTo>
                      <a:pt x="1502" y="74284"/>
                    </a:lnTo>
                    <a:lnTo>
                      <a:pt x="1785" y="76154"/>
                    </a:lnTo>
                    <a:lnTo>
                      <a:pt x="2097" y="78038"/>
                    </a:lnTo>
                    <a:lnTo>
                      <a:pt x="2437" y="79936"/>
                    </a:lnTo>
                    <a:lnTo>
                      <a:pt x="2819" y="81834"/>
                    </a:lnTo>
                    <a:lnTo>
                      <a:pt x="3018" y="82797"/>
                    </a:lnTo>
                    <a:lnTo>
                      <a:pt x="3230" y="83746"/>
                    </a:lnTo>
                    <a:lnTo>
                      <a:pt x="3443" y="84710"/>
                    </a:lnTo>
                    <a:lnTo>
                      <a:pt x="3683" y="85659"/>
                    </a:lnTo>
                    <a:lnTo>
                      <a:pt x="3910" y="86608"/>
                    </a:lnTo>
                    <a:lnTo>
                      <a:pt x="4165" y="87571"/>
                    </a:lnTo>
                    <a:lnTo>
                      <a:pt x="4420" y="88520"/>
                    </a:lnTo>
                    <a:lnTo>
                      <a:pt x="4703" y="89469"/>
                    </a:lnTo>
                    <a:lnTo>
                      <a:pt x="4972" y="90418"/>
                    </a:lnTo>
                    <a:lnTo>
                      <a:pt x="5270" y="91353"/>
                    </a:lnTo>
                    <a:lnTo>
                      <a:pt x="5567" y="92302"/>
                    </a:lnTo>
                    <a:lnTo>
                      <a:pt x="5879" y="93237"/>
                    </a:lnTo>
                    <a:lnTo>
                      <a:pt x="6205" y="94172"/>
                    </a:lnTo>
                    <a:lnTo>
                      <a:pt x="6545" y="95093"/>
                    </a:lnTo>
                    <a:lnTo>
                      <a:pt x="6885" y="96014"/>
                    </a:lnTo>
                    <a:lnTo>
                      <a:pt x="7253" y="96934"/>
                    </a:lnTo>
                    <a:lnTo>
                      <a:pt x="7621" y="97841"/>
                    </a:lnTo>
                    <a:lnTo>
                      <a:pt x="8004" y="98748"/>
                    </a:lnTo>
                    <a:lnTo>
                      <a:pt x="8386" y="99640"/>
                    </a:lnTo>
                    <a:lnTo>
                      <a:pt x="8797" y="100532"/>
                    </a:lnTo>
                    <a:lnTo>
                      <a:pt x="9222" y="101411"/>
                    </a:lnTo>
                    <a:lnTo>
                      <a:pt x="9647" y="102275"/>
                    </a:lnTo>
                    <a:lnTo>
                      <a:pt x="10100" y="103139"/>
                    </a:lnTo>
                    <a:lnTo>
                      <a:pt x="10554" y="103989"/>
                    </a:lnTo>
                    <a:lnTo>
                      <a:pt x="11035" y="104839"/>
                    </a:lnTo>
                    <a:lnTo>
                      <a:pt x="11517" y="105675"/>
                    </a:lnTo>
                    <a:lnTo>
                      <a:pt x="12013" y="106496"/>
                    </a:lnTo>
                    <a:lnTo>
                      <a:pt x="12523" y="107304"/>
                    </a:lnTo>
                    <a:lnTo>
                      <a:pt x="13061" y="108097"/>
                    </a:lnTo>
                    <a:lnTo>
                      <a:pt x="13599" y="108890"/>
                    </a:lnTo>
                    <a:lnTo>
                      <a:pt x="14152" y="109655"/>
                    </a:lnTo>
                    <a:lnTo>
                      <a:pt x="14718" y="110420"/>
                    </a:lnTo>
                    <a:lnTo>
                      <a:pt x="15313" y="111171"/>
                    </a:lnTo>
                    <a:lnTo>
                      <a:pt x="15908" y="111907"/>
                    </a:lnTo>
                    <a:lnTo>
                      <a:pt x="16517" y="112616"/>
                    </a:lnTo>
                    <a:lnTo>
                      <a:pt x="17155" y="113324"/>
                    </a:lnTo>
                    <a:lnTo>
                      <a:pt x="17806" y="114004"/>
                    </a:lnTo>
                    <a:lnTo>
                      <a:pt x="18458" y="114684"/>
                    </a:lnTo>
                    <a:lnTo>
                      <a:pt x="19138" y="115335"/>
                    </a:lnTo>
                    <a:lnTo>
                      <a:pt x="19832" y="115973"/>
                    </a:lnTo>
                    <a:lnTo>
                      <a:pt x="20554" y="116596"/>
                    </a:lnTo>
                    <a:lnTo>
                      <a:pt x="21277" y="117205"/>
                    </a:lnTo>
                    <a:lnTo>
                      <a:pt x="22028" y="117786"/>
                    </a:lnTo>
                    <a:lnTo>
                      <a:pt x="22778" y="118353"/>
                    </a:lnTo>
                    <a:lnTo>
                      <a:pt x="23558" y="118905"/>
                    </a:lnTo>
                    <a:lnTo>
                      <a:pt x="24351" y="119429"/>
                    </a:lnTo>
                    <a:lnTo>
                      <a:pt x="25172" y="119939"/>
                    </a:lnTo>
                    <a:lnTo>
                      <a:pt x="25994" y="120421"/>
                    </a:lnTo>
                    <a:lnTo>
                      <a:pt x="26844" y="120888"/>
                    </a:lnTo>
                    <a:lnTo>
                      <a:pt x="27708" y="121327"/>
                    </a:lnTo>
                    <a:lnTo>
                      <a:pt x="28600" y="121752"/>
                    </a:lnTo>
                    <a:lnTo>
                      <a:pt x="29507" y="122149"/>
                    </a:lnTo>
                    <a:lnTo>
                      <a:pt x="30428" y="122531"/>
                    </a:lnTo>
                    <a:lnTo>
                      <a:pt x="31363" y="122886"/>
                    </a:lnTo>
                    <a:lnTo>
                      <a:pt x="32326" y="123211"/>
                    </a:lnTo>
                    <a:lnTo>
                      <a:pt x="33303" y="123523"/>
                    </a:lnTo>
                    <a:lnTo>
                      <a:pt x="34295" y="123806"/>
                    </a:lnTo>
                    <a:lnTo>
                      <a:pt x="35315" y="124061"/>
                    </a:lnTo>
                    <a:lnTo>
                      <a:pt x="36349" y="124288"/>
                    </a:lnTo>
                    <a:lnTo>
                      <a:pt x="37411" y="124500"/>
                    </a:lnTo>
                    <a:lnTo>
                      <a:pt x="38488" y="124670"/>
                    </a:lnTo>
                    <a:lnTo>
                      <a:pt x="39579" y="124826"/>
                    </a:lnTo>
                    <a:lnTo>
                      <a:pt x="40698" y="124940"/>
                    </a:lnTo>
                    <a:lnTo>
                      <a:pt x="41831" y="125039"/>
                    </a:lnTo>
                    <a:lnTo>
                      <a:pt x="42993" y="125110"/>
                    </a:lnTo>
                    <a:lnTo>
                      <a:pt x="44168" y="125152"/>
                    </a:lnTo>
                    <a:lnTo>
                      <a:pt x="45443" y="125152"/>
                    </a:lnTo>
                    <a:lnTo>
                      <a:pt x="46690" y="125138"/>
                    </a:lnTo>
                    <a:lnTo>
                      <a:pt x="47922" y="125095"/>
                    </a:lnTo>
                    <a:lnTo>
                      <a:pt x="49140" y="125010"/>
                    </a:lnTo>
                    <a:lnTo>
                      <a:pt x="50316" y="124897"/>
                    </a:lnTo>
                    <a:lnTo>
                      <a:pt x="51478" y="124770"/>
                    </a:lnTo>
                    <a:lnTo>
                      <a:pt x="52625" y="124600"/>
                    </a:lnTo>
                    <a:lnTo>
                      <a:pt x="53744" y="124401"/>
                    </a:lnTo>
                    <a:lnTo>
                      <a:pt x="54849" y="124189"/>
                    </a:lnTo>
                    <a:lnTo>
                      <a:pt x="55926" y="123948"/>
                    </a:lnTo>
                    <a:lnTo>
                      <a:pt x="56988" y="123665"/>
                    </a:lnTo>
                    <a:lnTo>
                      <a:pt x="58022" y="123367"/>
                    </a:lnTo>
                    <a:lnTo>
                      <a:pt x="59042" y="123056"/>
                    </a:lnTo>
                    <a:lnTo>
                      <a:pt x="60048" y="122701"/>
                    </a:lnTo>
                    <a:lnTo>
                      <a:pt x="61025" y="122333"/>
                    </a:lnTo>
                    <a:lnTo>
                      <a:pt x="61974" y="121937"/>
                    </a:lnTo>
                    <a:lnTo>
                      <a:pt x="62923" y="121526"/>
                    </a:lnTo>
                    <a:lnTo>
                      <a:pt x="63844" y="121087"/>
                    </a:lnTo>
                    <a:lnTo>
                      <a:pt x="64736" y="120619"/>
                    </a:lnTo>
                    <a:lnTo>
                      <a:pt x="65629" y="120137"/>
                    </a:lnTo>
                    <a:lnTo>
                      <a:pt x="66479" y="119628"/>
                    </a:lnTo>
                    <a:lnTo>
                      <a:pt x="67329" y="119103"/>
                    </a:lnTo>
                    <a:lnTo>
                      <a:pt x="68150" y="118551"/>
                    </a:lnTo>
                    <a:lnTo>
                      <a:pt x="68972" y="117984"/>
                    </a:lnTo>
                    <a:lnTo>
                      <a:pt x="69751" y="117404"/>
                    </a:lnTo>
                    <a:lnTo>
                      <a:pt x="70530" y="116794"/>
                    </a:lnTo>
                    <a:lnTo>
                      <a:pt x="71281" y="116171"/>
                    </a:lnTo>
                    <a:lnTo>
                      <a:pt x="72017" y="115534"/>
                    </a:lnTo>
                    <a:lnTo>
                      <a:pt x="72740" y="114868"/>
                    </a:lnTo>
                    <a:lnTo>
                      <a:pt x="73448" y="114188"/>
                    </a:lnTo>
                    <a:lnTo>
                      <a:pt x="74128" y="113508"/>
                    </a:lnTo>
                    <a:lnTo>
                      <a:pt x="74808" y="112800"/>
                    </a:lnTo>
                    <a:lnTo>
                      <a:pt x="75460" y="112063"/>
                    </a:lnTo>
                    <a:lnTo>
                      <a:pt x="76097" y="111327"/>
                    </a:lnTo>
                    <a:lnTo>
                      <a:pt x="76720" y="110576"/>
                    </a:lnTo>
                    <a:lnTo>
                      <a:pt x="77330" y="109811"/>
                    </a:lnTo>
                    <a:lnTo>
                      <a:pt x="77910" y="109032"/>
                    </a:lnTo>
                    <a:lnTo>
                      <a:pt x="78491" y="108238"/>
                    </a:lnTo>
                    <a:lnTo>
                      <a:pt x="79058" y="107431"/>
                    </a:lnTo>
                    <a:lnTo>
                      <a:pt x="79596" y="106609"/>
                    </a:lnTo>
                    <a:lnTo>
                      <a:pt x="80134" y="105774"/>
                    </a:lnTo>
                    <a:lnTo>
                      <a:pt x="80644" y="104938"/>
                    </a:lnTo>
                    <a:lnTo>
                      <a:pt x="81140" y="104088"/>
                    </a:lnTo>
                    <a:lnTo>
                      <a:pt x="81636" y="103224"/>
                    </a:lnTo>
                    <a:lnTo>
                      <a:pt x="82103" y="102346"/>
                    </a:lnTo>
                    <a:lnTo>
                      <a:pt x="82571" y="101467"/>
                    </a:lnTo>
                    <a:lnTo>
                      <a:pt x="83010" y="100575"/>
                    </a:lnTo>
                    <a:lnTo>
                      <a:pt x="83449" y="99668"/>
                    </a:lnTo>
                    <a:lnTo>
                      <a:pt x="83860" y="98762"/>
                    </a:lnTo>
                    <a:lnTo>
                      <a:pt x="84271" y="97855"/>
                    </a:lnTo>
                    <a:lnTo>
                      <a:pt x="84667" y="96934"/>
                    </a:lnTo>
                    <a:lnTo>
                      <a:pt x="85050" y="96000"/>
                    </a:lnTo>
                    <a:lnTo>
                      <a:pt x="85418" y="95065"/>
                    </a:lnTo>
                    <a:lnTo>
                      <a:pt x="85772" y="94130"/>
                    </a:lnTo>
                    <a:lnTo>
                      <a:pt x="86112" y="93181"/>
                    </a:lnTo>
                    <a:lnTo>
                      <a:pt x="86452" y="92231"/>
                    </a:lnTo>
                    <a:lnTo>
                      <a:pt x="86764" y="91282"/>
                    </a:lnTo>
                    <a:lnTo>
                      <a:pt x="87075" y="90333"/>
                    </a:lnTo>
                    <a:lnTo>
                      <a:pt x="87373" y="89370"/>
                    </a:lnTo>
                    <a:lnTo>
                      <a:pt x="87670" y="88407"/>
                    </a:lnTo>
                    <a:lnTo>
                      <a:pt x="87939" y="87444"/>
                    </a:lnTo>
                    <a:lnTo>
                      <a:pt x="88209" y="86480"/>
                    </a:lnTo>
                    <a:lnTo>
                      <a:pt x="88464" y="85503"/>
                    </a:lnTo>
                    <a:lnTo>
                      <a:pt x="88704" y="84540"/>
                    </a:lnTo>
                    <a:lnTo>
                      <a:pt x="88945" y="83576"/>
                    </a:lnTo>
                    <a:lnTo>
                      <a:pt x="89172" y="82613"/>
                    </a:lnTo>
                    <a:lnTo>
                      <a:pt x="89384" y="81636"/>
                    </a:lnTo>
                    <a:lnTo>
                      <a:pt x="89597" y="80672"/>
                    </a:lnTo>
                    <a:lnTo>
                      <a:pt x="89795" y="79709"/>
                    </a:lnTo>
                    <a:lnTo>
                      <a:pt x="89979" y="78746"/>
                    </a:lnTo>
                    <a:lnTo>
                      <a:pt x="90333" y="76834"/>
                    </a:lnTo>
                    <a:lnTo>
                      <a:pt x="90645" y="74935"/>
                    </a:lnTo>
                    <a:lnTo>
                      <a:pt x="90928" y="73051"/>
                    </a:lnTo>
                    <a:lnTo>
                      <a:pt x="91183" y="71196"/>
                    </a:lnTo>
                    <a:lnTo>
                      <a:pt x="91410" y="69354"/>
                    </a:lnTo>
                    <a:lnTo>
                      <a:pt x="91594" y="67555"/>
                    </a:lnTo>
                    <a:lnTo>
                      <a:pt x="91764" y="65785"/>
                    </a:lnTo>
                    <a:lnTo>
                      <a:pt x="91920" y="64056"/>
                    </a:lnTo>
                    <a:lnTo>
                      <a:pt x="92033" y="62356"/>
                    </a:lnTo>
                    <a:lnTo>
                      <a:pt x="92132" y="60713"/>
                    </a:lnTo>
                    <a:lnTo>
                      <a:pt x="92217" y="59113"/>
                    </a:lnTo>
                    <a:lnTo>
                      <a:pt x="92288" y="57569"/>
                    </a:lnTo>
                    <a:lnTo>
                      <a:pt x="92331" y="56081"/>
                    </a:lnTo>
                    <a:lnTo>
                      <a:pt x="92359" y="54665"/>
                    </a:lnTo>
                    <a:lnTo>
                      <a:pt x="92373" y="53291"/>
                    </a:lnTo>
                    <a:lnTo>
                      <a:pt x="92387" y="52002"/>
                    </a:lnTo>
                    <a:lnTo>
                      <a:pt x="92387" y="50783"/>
                    </a:lnTo>
                    <a:lnTo>
                      <a:pt x="92373" y="49636"/>
                    </a:lnTo>
                    <a:lnTo>
                      <a:pt x="92345" y="48559"/>
                    </a:lnTo>
                    <a:lnTo>
                      <a:pt x="92302" y="46689"/>
                    </a:lnTo>
                    <a:lnTo>
                      <a:pt x="92232" y="45160"/>
                    </a:lnTo>
                    <a:lnTo>
                      <a:pt x="92175" y="44041"/>
                    </a:lnTo>
                    <a:lnTo>
                      <a:pt x="92104" y="43106"/>
                    </a:lnTo>
                    <a:lnTo>
                      <a:pt x="92217" y="42624"/>
                    </a:lnTo>
                    <a:lnTo>
                      <a:pt x="92331" y="42043"/>
                    </a:lnTo>
                    <a:lnTo>
                      <a:pt x="92458" y="41264"/>
                    </a:lnTo>
                    <a:lnTo>
                      <a:pt x="92600" y="40287"/>
                    </a:lnTo>
                    <a:lnTo>
                      <a:pt x="92671" y="39734"/>
                    </a:lnTo>
                    <a:lnTo>
                      <a:pt x="92741" y="39139"/>
                    </a:lnTo>
                    <a:lnTo>
                      <a:pt x="92798" y="38502"/>
                    </a:lnTo>
                    <a:lnTo>
                      <a:pt x="92841" y="37822"/>
                    </a:lnTo>
                    <a:lnTo>
                      <a:pt x="92883" y="37114"/>
                    </a:lnTo>
                    <a:lnTo>
                      <a:pt x="92911" y="36377"/>
                    </a:lnTo>
                    <a:lnTo>
                      <a:pt x="92940" y="35598"/>
                    </a:lnTo>
                    <a:lnTo>
                      <a:pt x="92940" y="34805"/>
                    </a:lnTo>
                    <a:lnTo>
                      <a:pt x="92926" y="33969"/>
                    </a:lnTo>
                    <a:lnTo>
                      <a:pt x="92897" y="33119"/>
                    </a:lnTo>
                    <a:lnTo>
                      <a:pt x="92841" y="32226"/>
                    </a:lnTo>
                    <a:lnTo>
                      <a:pt x="92770" y="31334"/>
                    </a:lnTo>
                    <a:lnTo>
                      <a:pt x="92671" y="30413"/>
                    </a:lnTo>
                    <a:lnTo>
                      <a:pt x="92543" y="29478"/>
                    </a:lnTo>
                    <a:lnTo>
                      <a:pt x="92387" y="28515"/>
                    </a:lnTo>
                    <a:lnTo>
                      <a:pt x="92217" y="27552"/>
                    </a:lnTo>
                    <a:lnTo>
                      <a:pt x="92005" y="26574"/>
                    </a:lnTo>
                    <a:lnTo>
                      <a:pt x="91750" y="25583"/>
                    </a:lnTo>
                    <a:lnTo>
                      <a:pt x="91481" y="24577"/>
                    </a:lnTo>
                    <a:lnTo>
                      <a:pt x="91325" y="24081"/>
                    </a:lnTo>
                    <a:lnTo>
                      <a:pt x="91155" y="23571"/>
                    </a:lnTo>
                    <a:lnTo>
                      <a:pt x="90985" y="23076"/>
                    </a:lnTo>
                    <a:lnTo>
                      <a:pt x="90801" y="22566"/>
                    </a:lnTo>
                    <a:lnTo>
                      <a:pt x="90617" y="22056"/>
                    </a:lnTo>
                    <a:lnTo>
                      <a:pt x="90418" y="21560"/>
                    </a:lnTo>
                    <a:lnTo>
                      <a:pt x="90206" y="21050"/>
                    </a:lnTo>
                    <a:lnTo>
                      <a:pt x="89979" y="20540"/>
                    </a:lnTo>
                    <a:lnTo>
                      <a:pt x="89738" y="20044"/>
                    </a:lnTo>
                    <a:lnTo>
                      <a:pt x="89498" y="19534"/>
                    </a:lnTo>
                    <a:lnTo>
                      <a:pt x="89243" y="19038"/>
                    </a:lnTo>
                    <a:lnTo>
                      <a:pt x="88973" y="18528"/>
                    </a:lnTo>
                    <a:lnTo>
                      <a:pt x="88690" y="18033"/>
                    </a:lnTo>
                    <a:lnTo>
                      <a:pt x="88407" y="17537"/>
                    </a:lnTo>
                    <a:lnTo>
                      <a:pt x="88095" y="17041"/>
                    </a:lnTo>
                    <a:lnTo>
                      <a:pt x="87784" y="16545"/>
                    </a:lnTo>
                    <a:lnTo>
                      <a:pt x="87444" y="16050"/>
                    </a:lnTo>
                    <a:lnTo>
                      <a:pt x="87104" y="15568"/>
                    </a:lnTo>
                    <a:lnTo>
                      <a:pt x="86750" y="15072"/>
                    </a:lnTo>
                    <a:lnTo>
                      <a:pt x="86381" y="14590"/>
                    </a:lnTo>
                    <a:lnTo>
                      <a:pt x="85999" y="14123"/>
                    </a:lnTo>
                    <a:lnTo>
                      <a:pt x="85602" y="13641"/>
                    </a:lnTo>
                    <a:lnTo>
                      <a:pt x="85191" y="13174"/>
                    </a:lnTo>
                    <a:lnTo>
                      <a:pt x="84766" y="12706"/>
                    </a:lnTo>
                    <a:lnTo>
                      <a:pt x="84327" y="12239"/>
                    </a:lnTo>
                    <a:lnTo>
                      <a:pt x="83874" y="11786"/>
                    </a:lnTo>
                    <a:lnTo>
                      <a:pt x="83406" y="11332"/>
                    </a:lnTo>
                    <a:lnTo>
                      <a:pt x="82911" y="10879"/>
                    </a:lnTo>
                    <a:lnTo>
                      <a:pt x="82415" y="10440"/>
                    </a:lnTo>
                    <a:lnTo>
                      <a:pt x="81905" y="10001"/>
                    </a:lnTo>
                    <a:lnTo>
                      <a:pt x="81367" y="9562"/>
                    </a:lnTo>
                    <a:lnTo>
                      <a:pt x="80828" y="9137"/>
                    </a:lnTo>
                    <a:lnTo>
                      <a:pt x="80262" y="8726"/>
                    </a:lnTo>
                    <a:lnTo>
                      <a:pt x="79681" y="8315"/>
                    </a:lnTo>
                    <a:lnTo>
                      <a:pt x="79086" y="7904"/>
                    </a:lnTo>
                    <a:lnTo>
                      <a:pt x="78463" y="7508"/>
                    </a:lnTo>
                    <a:lnTo>
                      <a:pt x="77839" y="7125"/>
                    </a:lnTo>
                    <a:lnTo>
                      <a:pt x="77188" y="6743"/>
                    </a:lnTo>
                    <a:lnTo>
                      <a:pt x="76522" y="6360"/>
                    </a:lnTo>
                    <a:lnTo>
                      <a:pt x="75828" y="5992"/>
                    </a:lnTo>
                    <a:lnTo>
                      <a:pt x="75134" y="5638"/>
                    </a:lnTo>
                    <a:lnTo>
                      <a:pt x="74411" y="5284"/>
                    </a:lnTo>
                    <a:lnTo>
                      <a:pt x="73661" y="4944"/>
                    </a:lnTo>
                    <a:lnTo>
                      <a:pt x="72910" y="4618"/>
                    </a:lnTo>
                    <a:lnTo>
                      <a:pt x="72131" y="4292"/>
                    </a:lnTo>
                    <a:lnTo>
                      <a:pt x="71338" y="3981"/>
                    </a:lnTo>
                    <a:lnTo>
                      <a:pt x="70516" y="3669"/>
                    </a:lnTo>
                    <a:lnTo>
                      <a:pt x="69680" y="3386"/>
                    </a:lnTo>
                    <a:lnTo>
                      <a:pt x="68816" y="3102"/>
                    </a:lnTo>
                    <a:lnTo>
                      <a:pt x="67938" y="2833"/>
                    </a:lnTo>
                    <a:lnTo>
                      <a:pt x="67045" y="2564"/>
                    </a:lnTo>
                    <a:lnTo>
                      <a:pt x="66125" y="2323"/>
                    </a:lnTo>
                    <a:lnTo>
                      <a:pt x="65190" y="2082"/>
                    </a:lnTo>
                    <a:lnTo>
                      <a:pt x="64226" y="1856"/>
                    </a:lnTo>
                    <a:lnTo>
                      <a:pt x="63249" y="1643"/>
                    </a:lnTo>
                    <a:lnTo>
                      <a:pt x="62243" y="1431"/>
                    </a:lnTo>
                    <a:lnTo>
                      <a:pt x="61223" y="1247"/>
                    </a:lnTo>
                    <a:lnTo>
                      <a:pt x="60175" y="1062"/>
                    </a:lnTo>
                    <a:lnTo>
                      <a:pt x="59113" y="907"/>
                    </a:lnTo>
                    <a:lnTo>
                      <a:pt x="58022" y="751"/>
                    </a:lnTo>
                    <a:lnTo>
                      <a:pt x="56903" y="609"/>
                    </a:lnTo>
                    <a:lnTo>
                      <a:pt x="55770" y="482"/>
                    </a:lnTo>
                    <a:lnTo>
                      <a:pt x="54608" y="368"/>
                    </a:lnTo>
                    <a:lnTo>
                      <a:pt x="53418" y="269"/>
                    </a:lnTo>
                    <a:lnTo>
                      <a:pt x="52214" y="198"/>
                    </a:lnTo>
                    <a:lnTo>
                      <a:pt x="50982" y="128"/>
                    </a:lnTo>
                    <a:lnTo>
                      <a:pt x="49735" y="71"/>
                    </a:lnTo>
                    <a:lnTo>
                      <a:pt x="48446" y="28"/>
                    </a:lnTo>
                    <a:lnTo>
                      <a:pt x="47143" y="14"/>
                    </a:lnTo>
                    <a:lnTo>
                      <a:pt x="45811" y="0"/>
                    </a:lnTo>
                    <a:close/>
                  </a:path>
                </a:pathLst>
              </a:custGeom>
              <a:solidFill>
                <a:srgbClr val="E4AE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3070725" y="1967000"/>
                <a:ext cx="341750" cy="306375"/>
              </a:xfrm>
              <a:custGeom>
                <a:rect b="b" l="l" r="r" t="t"/>
                <a:pathLst>
                  <a:path extrusionOk="0" h="12255" w="13670">
                    <a:moveTo>
                      <a:pt x="7154" y="1"/>
                    </a:moveTo>
                    <a:lnTo>
                      <a:pt x="6630" y="15"/>
                    </a:lnTo>
                    <a:lnTo>
                      <a:pt x="6091" y="58"/>
                    </a:lnTo>
                    <a:lnTo>
                      <a:pt x="5539" y="114"/>
                    </a:lnTo>
                    <a:lnTo>
                      <a:pt x="4972" y="185"/>
                    </a:lnTo>
                    <a:lnTo>
                      <a:pt x="4391" y="284"/>
                    </a:lnTo>
                    <a:lnTo>
                      <a:pt x="3782" y="412"/>
                    </a:lnTo>
                    <a:lnTo>
                      <a:pt x="3173" y="568"/>
                    </a:lnTo>
                    <a:lnTo>
                      <a:pt x="2550" y="752"/>
                    </a:lnTo>
                    <a:lnTo>
                      <a:pt x="2210" y="1049"/>
                    </a:lnTo>
                    <a:lnTo>
                      <a:pt x="1884" y="1361"/>
                    </a:lnTo>
                    <a:lnTo>
                      <a:pt x="1587" y="1701"/>
                    </a:lnTo>
                    <a:lnTo>
                      <a:pt x="1318" y="2055"/>
                    </a:lnTo>
                    <a:lnTo>
                      <a:pt x="1063" y="2423"/>
                    </a:lnTo>
                    <a:lnTo>
                      <a:pt x="836" y="2820"/>
                    </a:lnTo>
                    <a:lnTo>
                      <a:pt x="623" y="3216"/>
                    </a:lnTo>
                    <a:lnTo>
                      <a:pt x="453" y="3641"/>
                    </a:lnTo>
                    <a:lnTo>
                      <a:pt x="312" y="4066"/>
                    </a:lnTo>
                    <a:lnTo>
                      <a:pt x="184" y="4506"/>
                    </a:lnTo>
                    <a:lnTo>
                      <a:pt x="99" y="4959"/>
                    </a:lnTo>
                    <a:lnTo>
                      <a:pt x="28" y="5412"/>
                    </a:lnTo>
                    <a:lnTo>
                      <a:pt x="0" y="5880"/>
                    </a:lnTo>
                    <a:lnTo>
                      <a:pt x="14" y="6347"/>
                    </a:lnTo>
                    <a:lnTo>
                      <a:pt x="43" y="6829"/>
                    </a:lnTo>
                    <a:lnTo>
                      <a:pt x="113" y="7296"/>
                    </a:lnTo>
                    <a:lnTo>
                      <a:pt x="170" y="7579"/>
                    </a:lnTo>
                    <a:lnTo>
                      <a:pt x="241" y="7863"/>
                    </a:lnTo>
                    <a:lnTo>
                      <a:pt x="312" y="8132"/>
                    </a:lnTo>
                    <a:lnTo>
                      <a:pt x="411" y="8387"/>
                    </a:lnTo>
                    <a:lnTo>
                      <a:pt x="510" y="8656"/>
                    </a:lnTo>
                    <a:lnTo>
                      <a:pt x="609" y="8911"/>
                    </a:lnTo>
                    <a:lnTo>
                      <a:pt x="737" y="9152"/>
                    </a:lnTo>
                    <a:lnTo>
                      <a:pt x="864" y="9393"/>
                    </a:lnTo>
                    <a:lnTo>
                      <a:pt x="1006" y="9633"/>
                    </a:lnTo>
                    <a:lnTo>
                      <a:pt x="1148" y="9860"/>
                    </a:lnTo>
                    <a:lnTo>
                      <a:pt x="1303" y="10087"/>
                    </a:lnTo>
                    <a:lnTo>
                      <a:pt x="1459" y="10299"/>
                    </a:lnTo>
                    <a:lnTo>
                      <a:pt x="1629" y="10512"/>
                    </a:lnTo>
                    <a:lnTo>
                      <a:pt x="1813" y="10710"/>
                    </a:lnTo>
                    <a:lnTo>
                      <a:pt x="1997" y="10908"/>
                    </a:lnTo>
                    <a:lnTo>
                      <a:pt x="2196" y="11092"/>
                    </a:lnTo>
                    <a:lnTo>
                      <a:pt x="2635" y="11291"/>
                    </a:lnTo>
                    <a:lnTo>
                      <a:pt x="3088" y="11475"/>
                    </a:lnTo>
                    <a:lnTo>
                      <a:pt x="3556" y="11645"/>
                    </a:lnTo>
                    <a:lnTo>
                      <a:pt x="4023" y="11801"/>
                    </a:lnTo>
                    <a:lnTo>
                      <a:pt x="4519" y="11928"/>
                    </a:lnTo>
                    <a:lnTo>
                      <a:pt x="5029" y="12042"/>
                    </a:lnTo>
                    <a:lnTo>
                      <a:pt x="5539" y="12127"/>
                    </a:lnTo>
                    <a:lnTo>
                      <a:pt x="6063" y="12197"/>
                    </a:lnTo>
                    <a:lnTo>
                      <a:pt x="6601" y="12240"/>
                    </a:lnTo>
                    <a:lnTo>
                      <a:pt x="7154" y="12254"/>
                    </a:lnTo>
                    <a:lnTo>
                      <a:pt x="7706" y="12240"/>
                    </a:lnTo>
                    <a:lnTo>
                      <a:pt x="8287" y="12197"/>
                    </a:lnTo>
                    <a:lnTo>
                      <a:pt x="8868" y="12127"/>
                    </a:lnTo>
                    <a:lnTo>
                      <a:pt x="9463" y="12027"/>
                    </a:lnTo>
                    <a:lnTo>
                      <a:pt x="10072" y="11886"/>
                    </a:lnTo>
                    <a:lnTo>
                      <a:pt x="10695" y="11730"/>
                    </a:lnTo>
                    <a:lnTo>
                      <a:pt x="10893" y="11588"/>
                    </a:lnTo>
                    <a:lnTo>
                      <a:pt x="11078" y="11432"/>
                    </a:lnTo>
                    <a:lnTo>
                      <a:pt x="11276" y="11277"/>
                    </a:lnTo>
                    <a:lnTo>
                      <a:pt x="11460" y="11121"/>
                    </a:lnTo>
                    <a:lnTo>
                      <a:pt x="11630" y="10951"/>
                    </a:lnTo>
                    <a:lnTo>
                      <a:pt x="11800" y="10781"/>
                    </a:lnTo>
                    <a:lnTo>
                      <a:pt x="11970" y="10597"/>
                    </a:lnTo>
                    <a:lnTo>
                      <a:pt x="12126" y="10413"/>
                    </a:lnTo>
                    <a:lnTo>
                      <a:pt x="12267" y="10228"/>
                    </a:lnTo>
                    <a:lnTo>
                      <a:pt x="12409" y="10030"/>
                    </a:lnTo>
                    <a:lnTo>
                      <a:pt x="12551" y="9832"/>
                    </a:lnTo>
                    <a:lnTo>
                      <a:pt x="12678" y="9619"/>
                    </a:lnTo>
                    <a:lnTo>
                      <a:pt x="12806" y="9421"/>
                    </a:lnTo>
                    <a:lnTo>
                      <a:pt x="12919" y="9208"/>
                    </a:lnTo>
                    <a:lnTo>
                      <a:pt x="13018" y="8982"/>
                    </a:lnTo>
                    <a:lnTo>
                      <a:pt x="13117" y="8769"/>
                    </a:lnTo>
                    <a:lnTo>
                      <a:pt x="13217" y="8543"/>
                    </a:lnTo>
                    <a:lnTo>
                      <a:pt x="13302" y="8316"/>
                    </a:lnTo>
                    <a:lnTo>
                      <a:pt x="13372" y="8075"/>
                    </a:lnTo>
                    <a:lnTo>
                      <a:pt x="13443" y="7849"/>
                    </a:lnTo>
                    <a:lnTo>
                      <a:pt x="13500" y="7608"/>
                    </a:lnTo>
                    <a:lnTo>
                      <a:pt x="13556" y="7367"/>
                    </a:lnTo>
                    <a:lnTo>
                      <a:pt x="13599" y="7126"/>
                    </a:lnTo>
                    <a:lnTo>
                      <a:pt x="13627" y="6871"/>
                    </a:lnTo>
                    <a:lnTo>
                      <a:pt x="13656" y="6630"/>
                    </a:lnTo>
                    <a:lnTo>
                      <a:pt x="13670" y="6375"/>
                    </a:lnTo>
                    <a:lnTo>
                      <a:pt x="13670" y="6135"/>
                    </a:lnTo>
                    <a:lnTo>
                      <a:pt x="13670" y="5880"/>
                    </a:lnTo>
                    <a:lnTo>
                      <a:pt x="13656" y="5625"/>
                    </a:lnTo>
                    <a:lnTo>
                      <a:pt x="13641" y="5370"/>
                    </a:lnTo>
                    <a:lnTo>
                      <a:pt x="13599" y="5115"/>
                    </a:lnTo>
                    <a:lnTo>
                      <a:pt x="13556" y="4860"/>
                    </a:lnTo>
                    <a:lnTo>
                      <a:pt x="13500" y="4520"/>
                    </a:lnTo>
                    <a:lnTo>
                      <a:pt x="13415" y="4194"/>
                    </a:lnTo>
                    <a:lnTo>
                      <a:pt x="13316" y="3882"/>
                    </a:lnTo>
                    <a:lnTo>
                      <a:pt x="13202" y="3571"/>
                    </a:lnTo>
                    <a:lnTo>
                      <a:pt x="13075" y="3259"/>
                    </a:lnTo>
                    <a:lnTo>
                      <a:pt x="12933" y="2976"/>
                    </a:lnTo>
                    <a:lnTo>
                      <a:pt x="12777" y="2692"/>
                    </a:lnTo>
                    <a:lnTo>
                      <a:pt x="12607" y="2409"/>
                    </a:lnTo>
                    <a:lnTo>
                      <a:pt x="12423" y="2140"/>
                    </a:lnTo>
                    <a:lnTo>
                      <a:pt x="12239" y="1885"/>
                    </a:lnTo>
                    <a:lnTo>
                      <a:pt x="12041" y="1644"/>
                    </a:lnTo>
                    <a:lnTo>
                      <a:pt x="11828" y="1403"/>
                    </a:lnTo>
                    <a:lnTo>
                      <a:pt x="11602" y="1177"/>
                    </a:lnTo>
                    <a:lnTo>
                      <a:pt x="11375" y="964"/>
                    </a:lnTo>
                    <a:lnTo>
                      <a:pt x="11120" y="752"/>
                    </a:lnTo>
                    <a:lnTo>
                      <a:pt x="10879" y="568"/>
                    </a:lnTo>
                    <a:lnTo>
                      <a:pt x="10454" y="440"/>
                    </a:lnTo>
                    <a:lnTo>
                      <a:pt x="10029" y="327"/>
                    </a:lnTo>
                    <a:lnTo>
                      <a:pt x="9576" y="228"/>
                    </a:lnTo>
                    <a:lnTo>
                      <a:pt x="9123" y="157"/>
                    </a:lnTo>
                    <a:lnTo>
                      <a:pt x="8641" y="86"/>
                    </a:lnTo>
                    <a:lnTo>
                      <a:pt x="8159" y="43"/>
                    </a:lnTo>
                    <a:lnTo>
                      <a:pt x="7664" y="15"/>
                    </a:lnTo>
                    <a:lnTo>
                      <a:pt x="715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919500" y="1958875"/>
                <a:ext cx="618350" cy="197275"/>
              </a:xfrm>
              <a:custGeom>
                <a:rect b="b" l="l" r="r" t="t"/>
                <a:pathLst>
                  <a:path extrusionOk="0" h="7891" w="24734">
                    <a:moveTo>
                      <a:pt x="12353" y="0"/>
                    </a:moveTo>
                    <a:lnTo>
                      <a:pt x="12126" y="14"/>
                    </a:lnTo>
                    <a:lnTo>
                      <a:pt x="11687" y="57"/>
                    </a:lnTo>
                    <a:lnTo>
                      <a:pt x="11248" y="113"/>
                    </a:lnTo>
                    <a:lnTo>
                      <a:pt x="10809" y="184"/>
                    </a:lnTo>
                    <a:lnTo>
                      <a:pt x="10384" y="255"/>
                    </a:lnTo>
                    <a:lnTo>
                      <a:pt x="9945" y="340"/>
                    </a:lnTo>
                    <a:lnTo>
                      <a:pt x="9095" y="524"/>
                    </a:lnTo>
                    <a:lnTo>
                      <a:pt x="8245" y="751"/>
                    </a:lnTo>
                    <a:lnTo>
                      <a:pt x="7409" y="992"/>
                    </a:lnTo>
                    <a:lnTo>
                      <a:pt x="6573" y="1275"/>
                    </a:lnTo>
                    <a:lnTo>
                      <a:pt x="5752" y="1587"/>
                    </a:lnTo>
                    <a:lnTo>
                      <a:pt x="4944" y="1927"/>
                    </a:lnTo>
                    <a:lnTo>
                      <a:pt x="4137" y="2309"/>
                    </a:lnTo>
                    <a:lnTo>
                      <a:pt x="3740" y="2507"/>
                    </a:lnTo>
                    <a:lnTo>
                      <a:pt x="3358" y="2706"/>
                    </a:lnTo>
                    <a:lnTo>
                      <a:pt x="2961" y="2918"/>
                    </a:lnTo>
                    <a:lnTo>
                      <a:pt x="2579" y="3145"/>
                    </a:lnTo>
                    <a:lnTo>
                      <a:pt x="2210" y="3371"/>
                    </a:lnTo>
                    <a:lnTo>
                      <a:pt x="1828" y="3612"/>
                    </a:lnTo>
                    <a:lnTo>
                      <a:pt x="1460" y="3853"/>
                    </a:lnTo>
                    <a:lnTo>
                      <a:pt x="1091" y="4108"/>
                    </a:lnTo>
                    <a:lnTo>
                      <a:pt x="737" y="4363"/>
                    </a:lnTo>
                    <a:lnTo>
                      <a:pt x="383" y="4632"/>
                    </a:lnTo>
                    <a:lnTo>
                      <a:pt x="355" y="4661"/>
                    </a:lnTo>
                    <a:lnTo>
                      <a:pt x="270" y="4731"/>
                    </a:lnTo>
                    <a:lnTo>
                      <a:pt x="213" y="4802"/>
                    </a:lnTo>
                    <a:lnTo>
                      <a:pt x="156" y="4887"/>
                    </a:lnTo>
                    <a:lnTo>
                      <a:pt x="114" y="4972"/>
                    </a:lnTo>
                    <a:lnTo>
                      <a:pt x="71" y="5057"/>
                    </a:lnTo>
                    <a:lnTo>
                      <a:pt x="43" y="5142"/>
                    </a:lnTo>
                    <a:lnTo>
                      <a:pt x="15" y="5241"/>
                    </a:lnTo>
                    <a:lnTo>
                      <a:pt x="1" y="5326"/>
                    </a:lnTo>
                    <a:lnTo>
                      <a:pt x="1" y="5425"/>
                    </a:lnTo>
                    <a:lnTo>
                      <a:pt x="1" y="5525"/>
                    </a:lnTo>
                    <a:lnTo>
                      <a:pt x="15" y="5610"/>
                    </a:lnTo>
                    <a:lnTo>
                      <a:pt x="43" y="5709"/>
                    </a:lnTo>
                    <a:lnTo>
                      <a:pt x="86" y="5794"/>
                    </a:lnTo>
                    <a:lnTo>
                      <a:pt x="114" y="5893"/>
                    </a:lnTo>
                    <a:lnTo>
                      <a:pt x="171" y="5964"/>
                    </a:lnTo>
                    <a:lnTo>
                      <a:pt x="227" y="6049"/>
                    </a:lnTo>
                    <a:lnTo>
                      <a:pt x="298" y="6120"/>
                    </a:lnTo>
                    <a:lnTo>
                      <a:pt x="383" y="6190"/>
                    </a:lnTo>
                    <a:lnTo>
                      <a:pt x="454" y="6247"/>
                    </a:lnTo>
                    <a:lnTo>
                      <a:pt x="539" y="6290"/>
                    </a:lnTo>
                    <a:lnTo>
                      <a:pt x="624" y="6332"/>
                    </a:lnTo>
                    <a:lnTo>
                      <a:pt x="723" y="6360"/>
                    </a:lnTo>
                    <a:lnTo>
                      <a:pt x="808" y="6389"/>
                    </a:lnTo>
                    <a:lnTo>
                      <a:pt x="907" y="6389"/>
                    </a:lnTo>
                    <a:lnTo>
                      <a:pt x="992" y="6403"/>
                    </a:lnTo>
                    <a:lnTo>
                      <a:pt x="1091" y="6389"/>
                    </a:lnTo>
                    <a:lnTo>
                      <a:pt x="1190" y="6375"/>
                    </a:lnTo>
                    <a:lnTo>
                      <a:pt x="1275" y="6360"/>
                    </a:lnTo>
                    <a:lnTo>
                      <a:pt x="1360" y="6318"/>
                    </a:lnTo>
                    <a:lnTo>
                      <a:pt x="1460" y="6275"/>
                    </a:lnTo>
                    <a:lnTo>
                      <a:pt x="1545" y="6233"/>
                    </a:lnTo>
                    <a:lnTo>
                      <a:pt x="1615" y="6162"/>
                    </a:lnTo>
                    <a:lnTo>
                      <a:pt x="1927" y="5907"/>
                    </a:lnTo>
                    <a:lnTo>
                      <a:pt x="2253" y="5666"/>
                    </a:lnTo>
                    <a:lnTo>
                      <a:pt x="2890" y="5185"/>
                    </a:lnTo>
                    <a:lnTo>
                      <a:pt x="3570" y="4717"/>
                    </a:lnTo>
                    <a:lnTo>
                      <a:pt x="4250" y="4292"/>
                    </a:lnTo>
                    <a:lnTo>
                      <a:pt x="4958" y="3896"/>
                    </a:lnTo>
                    <a:lnTo>
                      <a:pt x="5681" y="3513"/>
                    </a:lnTo>
                    <a:lnTo>
                      <a:pt x="6417" y="3173"/>
                    </a:lnTo>
                    <a:lnTo>
                      <a:pt x="7168" y="2847"/>
                    </a:lnTo>
                    <a:lnTo>
                      <a:pt x="7933" y="2550"/>
                    </a:lnTo>
                    <a:lnTo>
                      <a:pt x="8712" y="2295"/>
                    </a:lnTo>
                    <a:lnTo>
                      <a:pt x="9491" y="2054"/>
                    </a:lnTo>
                    <a:lnTo>
                      <a:pt x="10285" y="1842"/>
                    </a:lnTo>
                    <a:lnTo>
                      <a:pt x="11078" y="1657"/>
                    </a:lnTo>
                    <a:lnTo>
                      <a:pt x="11475" y="1587"/>
                    </a:lnTo>
                    <a:lnTo>
                      <a:pt x="11885" y="1516"/>
                    </a:lnTo>
                    <a:lnTo>
                      <a:pt x="12282" y="1459"/>
                    </a:lnTo>
                    <a:lnTo>
                      <a:pt x="12466" y="1431"/>
                    </a:lnTo>
                    <a:lnTo>
                      <a:pt x="13444" y="1431"/>
                    </a:lnTo>
                    <a:lnTo>
                      <a:pt x="13854" y="1445"/>
                    </a:lnTo>
                    <a:lnTo>
                      <a:pt x="14251" y="1473"/>
                    </a:lnTo>
                    <a:lnTo>
                      <a:pt x="14662" y="1516"/>
                    </a:lnTo>
                    <a:lnTo>
                      <a:pt x="15073" y="1558"/>
                    </a:lnTo>
                    <a:lnTo>
                      <a:pt x="15469" y="1615"/>
                    </a:lnTo>
                    <a:lnTo>
                      <a:pt x="15866" y="1672"/>
                    </a:lnTo>
                    <a:lnTo>
                      <a:pt x="16277" y="1757"/>
                    </a:lnTo>
                    <a:lnTo>
                      <a:pt x="16673" y="1842"/>
                    </a:lnTo>
                    <a:lnTo>
                      <a:pt x="17056" y="1941"/>
                    </a:lnTo>
                    <a:lnTo>
                      <a:pt x="17452" y="2054"/>
                    </a:lnTo>
                    <a:lnTo>
                      <a:pt x="17835" y="2167"/>
                    </a:lnTo>
                    <a:lnTo>
                      <a:pt x="18217" y="2309"/>
                    </a:lnTo>
                    <a:lnTo>
                      <a:pt x="18586" y="2451"/>
                    </a:lnTo>
                    <a:lnTo>
                      <a:pt x="18968" y="2621"/>
                    </a:lnTo>
                    <a:lnTo>
                      <a:pt x="19322" y="2791"/>
                    </a:lnTo>
                    <a:lnTo>
                      <a:pt x="19676" y="2975"/>
                    </a:lnTo>
                    <a:lnTo>
                      <a:pt x="20030" y="3187"/>
                    </a:lnTo>
                    <a:lnTo>
                      <a:pt x="20370" y="3400"/>
                    </a:lnTo>
                    <a:lnTo>
                      <a:pt x="20710" y="3626"/>
                    </a:lnTo>
                    <a:lnTo>
                      <a:pt x="21036" y="3867"/>
                    </a:lnTo>
                    <a:lnTo>
                      <a:pt x="21348" y="4122"/>
                    </a:lnTo>
                    <a:lnTo>
                      <a:pt x="21659" y="4377"/>
                    </a:lnTo>
                    <a:lnTo>
                      <a:pt x="21957" y="4661"/>
                    </a:lnTo>
                    <a:lnTo>
                      <a:pt x="22226" y="4944"/>
                    </a:lnTo>
                    <a:lnTo>
                      <a:pt x="22509" y="5255"/>
                    </a:lnTo>
                    <a:lnTo>
                      <a:pt x="22764" y="5567"/>
                    </a:lnTo>
                    <a:lnTo>
                      <a:pt x="23005" y="5879"/>
                    </a:lnTo>
                    <a:lnTo>
                      <a:pt x="23246" y="6219"/>
                    </a:lnTo>
                    <a:lnTo>
                      <a:pt x="23458" y="6559"/>
                    </a:lnTo>
                    <a:lnTo>
                      <a:pt x="23657" y="6913"/>
                    </a:lnTo>
                    <a:lnTo>
                      <a:pt x="23827" y="7267"/>
                    </a:lnTo>
                    <a:lnTo>
                      <a:pt x="23912" y="7451"/>
                    </a:lnTo>
                    <a:lnTo>
                      <a:pt x="23954" y="7536"/>
                    </a:lnTo>
                    <a:lnTo>
                      <a:pt x="23983" y="7621"/>
                    </a:lnTo>
                    <a:lnTo>
                      <a:pt x="23997" y="7635"/>
                    </a:lnTo>
                    <a:lnTo>
                      <a:pt x="24025" y="7706"/>
                    </a:lnTo>
                    <a:lnTo>
                      <a:pt x="24068" y="7763"/>
                    </a:lnTo>
                    <a:lnTo>
                      <a:pt x="24124" y="7819"/>
                    </a:lnTo>
                    <a:lnTo>
                      <a:pt x="24181" y="7848"/>
                    </a:lnTo>
                    <a:lnTo>
                      <a:pt x="24252" y="7876"/>
                    </a:lnTo>
                    <a:lnTo>
                      <a:pt x="24323" y="7890"/>
                    </a:lnTo>
                    <a:lnTo>
                      <a:pt x="24393" y="7890"/>
                    </a:lnTo>
                    <a:lnTo>
                      <a:pt x="24464" y="7876"/>
                    </a:lnTo>
                    <a:lnTo>
                      <a:pt x="24535" y="7848"/>
                    </a:lnTo>
                    <a:lnTo>
                      <a:pt x="24606" y="7805"/>
                    </a:lnTo>
                    <a:lnTo>
                      <a:pt x="24648" y="7749"/>
                    </a:lnTo>
                    <a:lnTo>
                      <a:pt x="24691" y="7678"/>
                    </a:lnTo>
                    <a:lnTo>
                      <a:pt x="24719" y="7621"/>
                    </a:lnTo>
                    <a:lnTo>
                      <a:pt x="24733" y="7536"/>
                    </a:lnTo>
                    <a:lnTo>
                      <a:pt x="24733" y="7465"/>
                    </a:lnTo>
                    <a:lnTo>
                      <a:pt x="24719" y="7394"/>
                    </a:lnTo>
                    <a:lnTo>
                      <a:pt x="24691" y="7267"/>
                    </a:lnTo>
                    <a:lnTo>
                      <a:pt x="24648" y="7154"/>
                    </a:lnTo>
                    <a:lnTo>
                      <a:pt x="24563" y="6955"/>
                    </a:lnTo>
                    <a:lnTo>
                      <a:pt x="24379" y="6545"/>
                    </a:lnTo>
                    <a:lnTo>
                      <a:pt x="24181" y="6148"/>
                    </a:lnTo>
                    <a:lnTo>
                      <a:pt x="23968" y="5765"/>
                    </a:lnTo>
                    <a:lnTo>
                      <a:pt x="23728" y="5383"/>
                    </a:lnTo>
                    <a:lnTo>
                      <a:pt x="23473" y="5029"/>
                    </a:lnTo>
                    <a:lnTo>
                      <a:pt x="23204" y="4675"/>
                    </a:lnTo>
                    <a:lnTo>
                      <a:pt x="22920" y="4321"/>
                    </a:lnTo>
                    <a:lnTo>
                      <a:pt x="22637" y="3995"/>
                    </a:lnTo>
                    <a:lnTo>
                      <a:pt x="22325" y="3683"/>
                    </a:lnTo>
                    <a:lnTo>
                      <a:pt x="21999" y="3371"/>
                    </a:lnTo>
                    <a:lnTo>
                      <a:pt x="21674" y="3074"/>
                    </a:lnTo>
                    <a:lnTo>
                      <a:pt x="21320" y="2805"/>
                    </a:lnTo>
                    <a:lnTo>
                      <a:pt x="20965" y="2536"/>
                    </a:lnTo>
                    <a:lnTo>
                      <a:pt x="20597" y="2281"/>
                    </a:lnTo>
                    <a:lnTo>
                      <a:pt x="20229" y="2040"/>
                    </a:lnTo>
                    <a:lnTo>
                      <a:pt x="19846" y="1813"/>
                    </a:lnTo>
                    <a:lnTo>
                      <a:pt x="19450" y="1615"/>
                    </a:lnTo>
                    <a:lnTo>
                      <a:pt x="19053" y="1417"/>
                    </a:lnTo>
                    <a:lnTo>
                      <a:pt x="18656" y="1232"/>
                    </a:lnTo>
                    <a:lnTo>
                      <a:pt x="18246" y="1063"/>
                    </a:lnTo>
                    <a:lnTo>
                      <a:pt x="17821" y="907"/>
                    </a:lnTo>
                    <a:lnTo>
                      <a:pt x="17410" y="765"/>
                    </a:lnTo>
                    <a:lnTo>
                      <a:pt x="16985" y="638"/>
                    </a:lnTo>
                    <a:lnTo>
                      <a:pt x="16560" y="524"/>
                    </a:lnTo>
                    <a:lnTo>
                      <a:pt x="16121" y="425"/>
                    </a:lnTo>
                    <a:lnTo>
                      <a:pt x="15696" y="326"/>
                    </a:lnTo>
                    <a:lnTo>
                      <a:pt x="15257" y="255"/>
                    </a:lnTo>
                    <a:lnTo>
                      <a:pt x="14818" y="184"/>
                    </a:lnTo>
                    <a:lnTo>
                      <a:pt x="14393" y="128"/>
                    </a:lnTo>
                    <a:lnTo>
                      <a:pt x="13953" y="85"/>
                    </a:lnTo>
                    <a:lnTo>
                      <a:pt x="13514" y="43"/>
                    </a:lnTo>
                    <a:lnTo>
                      <a:pt x="13075" y="14"/>
                    </a:lnTo>
                    <a:lnTo>
                      <a:pt x="126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4145875" y="1967000"/>
                <a:ext cx="341775" cy="306375"/>
              </a:xfrm>
              <a:custGeom>
                <a:rect b="b" l="l" r="r" t="t"/>
                <a:pathLst>
                  <a:path extrusionOk="0" h="12255" w="13671">
                    <a:moveTo>
                      <a:pt x="6517" y="1"/>
                    </a:moveTo>
                    <a:lnTo>
                      <a:pt x="6007" y="15"/>
                    </a:lnTo>
                    <a:lnTo>
                      <a:pt x="5511" y="43"/>
                    </a:lnTo>
                    <a:lnTo>
                      <a:pt x="5029" y="86"/>
                    </a:lnTo>
                    <a:lnTo>
                      <a:pt x="4548" y="157"/>
                    </a:lnTo>
                    <a:lnTo>
                      <a:pt x="4094" y="228"/>
                    </a:lnTo>
                    <a:lnTo>
                      <a:pt x="3641" y="327"/>
                    </a:lnTo>
                    <a:lnTo>
                      <a:pt x="3216" y="440"/>
                    </a:lnTo>
                    <a:lnTo>
                      <a:pt x="2791" y="568"/>
                    </a:lnTo>
                    <a:lnTo>
                      <a:pt x="2550" y="752"/>
                    </a:lnTo>
                    <a:lnTo>
                      <a:pt x="2295" y="964"/>
                    </a:lnTo>
                    <a:lnTo>
                      <a:pt x="2069" y="1177"/>
                    </a:lnTo>
                    <a:lnTo>
                      <a:pt x="1842" y="1403"/>
                    </a:lnTo>
                    <a:lnTo>
                      <a:pt x="1629" y="1644"/>
                    </a:lnTo>
                    <a:lnTo>
                      <a:pt x="1431" y="1885"/>
                    </a:lnTo>
                    <a:lnTo>
                      <a:pt x="1247" y="2140"/>
                    </a:lnTo>
                    <a:lnTo>
                      <a:pt x="1063" y="2409"/>
                    </a:lnTo>
                    <a:lnTo>
                      <a:pt x="893" y="2692"/>
                    </a:lnTo>
                    <a:lnTo>
                      <a:pt x="737" y="2976"/>
                    </a:lnTo>
                    <a:lnTo>
                      <a:pt x="595" y="3259"/>
                    </a:lnTo>
                    <a:lnTo>
                      <a:pt x="468" y="3571"/>
                    </a:lnTo>
                    <a:lnTo>
                      <a:pt x="355" y="3882"/>
                    </a:lnTo>
                    <a:lnTo>
                      <a:pt x="255" y="4194"/>
                    </a:lnTo>
                    <a:lnTo>
                      <a:pt x="170" y="4520"/>
                    </a:lnTo>
                    <a:lnTo>
                      <a:pt x="114" y="4860"/>
                    </a:lnTo>
                    <a:lnTo>
                      <a:pt x="71" y="5115"/>
                    </a:lnTo>
                    <a:lnTo>
                      <a:pt x="29" y="5370"/>
                    </a:lnTo>
                    <a:lnTo>
                      <a:pt x="15" y="5625"/>
                    </a:lnTo>
                    <a:lnTo>
                      <a:pt x="0" y="5880"/>
                    </a:lnTo>
                    <a:lnTo>
                      <a:pt x="0" y="6135"/>
                    </a:lnTo>
                    <a:lnTo>
                      <a:pt x="0" y="6375"/>
                    </a:lnTo>
                    <a:lnTo>
                      <a:pt x="15" y="6630"/>
                    </a:lnTo>
                    <a:lnTo>
                      <a:pt x="43" y="6871"/>
                    </a:lnTo>
                    <a:lnTo>
                      <a:pt x="71" y="7126"/>
                    </a:lnTo>
                    <a:lnTo>
                      <a:pt x="114" y="7367"/>
                    </a:lnTo>
                    <a:lnTo>
                      <a:pt x="170" y="7608"/>
                    </a:lnTo>
                    <a:lnTo>
                      <a:pt x="227" y="7849"/>
                    </a:lnTo>
                    <a:lnTo>
                      <a:pt x="298" y="8075"/>
                    </a:lnTo>
                    <a:lnTo>
                      <a:pt x="369" y="8316"/>
                    </a:lnTo>
                    <a:lnTo>
                      <a:pt x="454" y="8543"/>
                    </a:lnTo>
                    <a:lnTo>
                      <a:pt x="553" y="8769"/>
                    </a:lnTo>
                    <a:lnTo>
                      <a:pt x="652" y="8982"/>
                    </a:lnTo>
                    <a:lnTo>
                      <a:pt x="751" y="9208"/>
                    </a:lnTo>
                    <a:lnTo>
                      <a:pt x="865" y="9421"/>
                    </a:lnTo>
                    <a:lnTo>
                      <a:pt x="992" y="9619"/>
                    </a:lnTo>
                    <a:lnTo>
                      <a:pt x="1119" y="9832"/>
                    </a:lnTo>
                    <a:lnTo>
                      <a:pt x="1261" y="10030"/>
                    </a:lnTo>
                    <a:lnTo>
                      <a:pt x="1403" y="10228"/>
                    </a:lnTo>
                    <a:lnTo>
                      <a:pt x="1544" y="10413"/>
                    </a:lnTo>
                    <a:lnTo>
                      <a:pt x="1700" y="10597"/>
                    </a:lnTo>
                    <a:lnTo>
                      <a:pt x="1870" y="10781"/>
                    </a:lnTo>
                    <a:lnTo>
                      <a:pt x="2040" y="10951"/>
                    </a:lnTo>
                    <a:lnTo>
                      <a:pt x="2210" y="11121"/>
                    </a:lnTo>
                    <a:lnTo>
                      <a:pt x="2394" y="11277"/>
                    </a:lnTo>
                    <a:lnTo>
                      <a:pt x="2593" y="11432"/>
                    </a:lnTo>
                    <a:lnTo>
                      <a:pt x="2777" y="11588"/>
                    </a:lnTo>
                    <a:lnTo>
                      <a:pt x="2975" y="11730"/>
                    </a:lnTo>
                    <a:lnTo>
                      <a:pt x="3598" y="11886"/>
                    </a:lnTo>
                    <a:lnTo>
                      <a:pt x="4208" y="12027"/>
                    </a:lnTo>
                    <a:lnTo>
                      <a:pt x="4803" y="12127"/>
                    </a:lnTo>
                    <a:lnTo>
                      <a:pt x="5383" y="12197"/>
                    </a:lnTo>
                    <a:lnTo>
                      <a:pt x="5964" y="12240"/>
                    </a:lnTo>
                    <a:lnTo>
                      <a:pt x="6517" y="12254"/>
                    </a:lnTo>
                    <a:lnTo>
                      <a:pt x="7069" y="12240"/>
                    </a:lnTo>
                    <a:lnTo>
                      <a:pt x="7607" y="12197"/>
                    </a:lnTo>
                    <a:lnTo>
                      <a:pt x="8131" y="12127"/>
                    </a:lnTo>
                    <a:lnTo>
                      <a:pt x="8641" y="12042"/>
                    </a:lnTo>
                    <a:lnTo>
                      <a:pt x="9151" y="11928"/>
                    </a:lnTo>
                    <a:lnTo>
                      <a:pt x="9633" y="11801"/>
                    </a:lnTo>
                    <a:lnTo>
                      <a:pt x="10115" y="11645"/>
                    </a:lnTo>
                    <a:lnTo>
                      <a:pt x="10582" y="11475"/>
                    </a:lnTo>
                    <a:lnTo>
                      <a:pt x="11035" y="11291"/>
                    </a:lnTo>
                    <a:lnTo>
                      <a:pt x="11474" y="11092"/>
                    </a:lnTo>
                    <a:lnTo>
                      <a:pt x="11673" y="10908"/>
                    </a:lnTo>
                    <a:lnTo>
                      <a:pt x="11857" y="10710"/>
                    </a:lnTo>
                    <a:lnTo>
                      <a:pt x="12041" y="10512"/>
                    </a:lnTo>
                    <a:lnTo>
                      <a:pt x="12211" y="10299"/>
                    </a:lnTo>
                    <a:lnTo>
                      <a:pt x="12367" y="10087"/>
                    </a:lnTo>
                    <a:lnTo>
                      <a:pt x="12523" y="9860"/>
                    </a:lnTo>
                    <a:lnTo>
                      <a:pt x="12664" y="9633"/>
                    </a:lnTo>
                    <a:lnTo>
                      <a:pt x="12806" y="9393"/>
                    </a:lnTo>
                    <a:lnTo>
                      <a:pt x="12933" y="9152"/>
                    </a:lnTo>
                    <a:lnTo>
                      <a:pt x="13047" y="8911"/>
                    </a:lnTo>
                    <a:lnTo>
                      <a:pt x="13160" y="8656"/>
                    </a:lnTo>
                    <a:lnTo>
                      <a:pt x="13259" y="8387"/>
                    </a:lnTo>
                    <a:lnTo>
                      <a:pt x="13358" y="8132"/>
                    </a:lnTo>
                    <a:lnTo>
                      <a:pt x="13429" y="7863"/>
                    </a:lnTo>
                    <a:lnTo>
                      <a:pt x="13500" y="7579"/>
                    </a:lnTo>
                    <a:lnTo>
                      <a:pt x="13557" y="7296"/>
                    </a:lnTo>
                    <a:lnTo>
                      <a:pt x="13628" y="6829"/>
                    </a:lnTo>
                    <a:lnTo>
                      <a:pt x="13656" y="6347"/>
                    </a:lnTo>
                    <a:lnTo>
                      <a:pt x="13670" y="5880"/>
                    </a:lnTo>
                    <a:lnTo>
                      <a:pt x="13642" y="5412"/>
                    </a:lnTo>
                    <a:lnTo>
                      <a:pt x="13571" y="4959"/>
                    </a:lnTo>
                    <a:lnTo>
                      <a:pt x="13486" y="4506"/>
                    </a:lnTo>
                    <a:lnTo>
                      <a:pt x="13358" y="4066"/>
                    </a:lnTo>
                    <a:lnTo>
                      <a:pt x="13217" y="3641"/>
                    </a:lnTo>
                    <a:lnTo>
                      <a:pt x="13047" y="3216"/>
                    </a:lnTo>
                    <a:lnTo>
                      <a:pt x="12834" y="2820"/>
                    </a:lnTo>
                    <a:lnTo>
                      <a:pt x="12608" y="2423"/>
                    </a:lnTo>
                    <a:lnTo>
                      <a:pt x="12353" y="2055"/>
                    </a:lnTo>
                    <a:lnTo>
                      <a:pt x="12084" y="1701"/>
                    </a:lnTo>
                    <a:lnTo>
                      <a:pt x="11786" y="1361"/>
                    </a:lnTo>
                    <a:lnTo>
                      <a:pt x="11460" y="1049"/>
                    </a:lnTo>
                    <a:lnTo>
                      <a:pt x="11120" y="752"/>
                    </a:lnTo>
                    <a:lnTo>
                      <a:pt x="10497" y="568"/>
                    </a:lnTo>
                    <a:lnTo>
                      <a:pt x="9874" y="412"/>
                    </a:lnTo>
                    <a:lnTo>
                      <a:pt x="9279" y="284"/>
                    </a:lnTo>
                    <a:lnTo>
                      <a:pt x="8698" y="185"/>
                    </a:lnTo>
                    <a:lnTo>
                      <a:pt x="8131" y="114"/>
                    </a:lnTo>
                    <a:lnTo>
                      <a:pt x="7579" y="58"/>
                    </a:lnTo>
                    <a:lnTo>
                      <a:pt x="7041" y="15"/>
                    </a:lnTo>
                    <a:lnTo>
                      <a:pt x="65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020500" y="1958875"/>
                <a:ext cx="618350" cy="197275"/>
              </a:xfrm>
              <a:custGeom>
                <a:rect b="b" l="l" r="r" t="t"/>
                <a:pathLst>
                  <a:path extrusionOk="0" h="7891" w="24734">
                    <a:moveTo>
                      <a:pt x="12112" y="0"/>
                    </a:moveTo>
                    <a:lnTo>
                      <a:pt x="11659" y="14"/>
                    </a:lnTo>
                    <a:lnTo>
                      <a:pt x="11220" y="43"/>
                    </a:lnTo>
                    <a:lnTo>
                      <a:pt x="10781" y="85"/>
                    </a:lnTo>
                    <a:lnTo>
                      <a:pt x="10342" y="128"/>
                    </a:lnTo>
                    <a:lnTo>
                      <a:pt x="9917" y="184"/>
                    </a:lnTo>
                    <a:lnTo>
                      <a:pt x="9478" y="255"/>
                    </a:lnTo>
                    <a:lnTo>
                      <a:pt x="9038" y="326"/>
                    </a:lnTo>
                    <a:lnTo>
                      <a:pt x="8613" y="425"/>
                    </a:lnTo>
                    <a:lnTo>
                      <a:pt x="8174" y="524"/>
                    </a:lnTo>
                    <a:lnTo>
                      <a:pt x="7749" y="638"/>
                    </a:lnTo>
                    <a:lnTo>
                      <a:pt x="7324" y="765"/>
                    </a:lnTo>
                    <a:lnTo>
                      <a:pt x="6914" y="907"/>
                    </a:lnTo>
                    <a:lnTo>
                      <a:pt x="6489" y="1063"/>
                    </a:lnTo>
                    <a:lnTo>
                      <a:pt x="6078" y="1232"/>
                    </a:lnTo>
                    <a:lnTo>
                      <a:pt x="5681" y="1417"/>
                    </a:lnTo>
                    <a:lnTo>
                      <a:pt x="5285" y="1615"/>
                    </a:lnTo>
                    <a:lnTo>
                      <a:pt x="4888" y="1813"/>
                    </a:lnTo>
                    <a:lnTo>
                      <a:pt x="4505" y="2040"/>
                    </a:lnTo>
                    <a:lnTo>
                      <a:pt x="4137" y="2281"/>
                    </a:lnTo>
                    <a:lnTo>
                      <a:pt x="3769" y="2536"/>
                    </a:lnTo>
                    <a:lnTo>
                      <a:pt x="3415" y="2805"/>
                    </a:lnTo>
                    <a:lnTo>
                      <a:pt x="3061" y="3074"/>
                    </a:lnTo>
                    <a:lnTo>
                      <a:pt x="2735" y="3371"/>
                    </a:lnTo>
                    <a:lnTo>
                      <a:pt x="2409" y="3683"/>
                    </a:lnTo>
                    <a:lnTo>
                      <a:pt x="2097" y="3995"/>
                    </a:lnTo>
                    <a:lnTo>
                      <a:pt x="1814" y="4321"/>
                    </a:lnTo>
                    <a:lnTo>
                      <a:pt x="1531" y="4675"/>
                    </a:lnTo>
                    <a:lnTo>
                      <a:pt x="1262" y="5029"/>
                    </a:lnTo>
                    <a:lnTo>
                      <a:pt x="1007" y="5383"/>
                    </a:lnTo>
                    <a:lnTo>
                      <a:pt x="766" y="5765"/>
                    </a:lnTo>
                    <a:lnTo>
                      <a:pt x="553" y="6148"/>
                    </a:lnTo>
                    <a:lnTo>
                      <a:pt x="355" y="6545"/>
                    </a:lnTo>
                    <a:lnTo>
                      <a:pt x="171" y="6955"/>
                    </a:lnTo>
                    <a:lnTo>
                      <a:pt x="86" y="7154"/>
                    </a:lnTo>
                    <a:lnTo>
                      <a:pt x="43" y="7267"/>
                    </a:lnTo>
                    <a:lnTo>
                      <a:pt x="15" y="7394"/>
                    </a:lnTo>
                    <a:lnTo>
                      <a:pt x="1" y="7465"/>
                    </a:lnTo>
                    <a:lnTo>
                      <a:pt x="1" y="7536"/>
                    </a:lnTo>
                    <a:lnTo>
                      <a:pt x="1" y="7607"/>
                    </a:lnTo>
                    <a:lnTo>
                      <a:pt x="29" y="7678"/>
                    </a:lnTo>
                    <a:lnTo>
                      <a:pt x="72" y="7734"/>
                    </a:lnTo>
                    <a:lnTo>
                      <a:pt x="114" y="7791"/>
                    </a:lnTo>
                    <a:lnTo>
                      <a:pt x="171" y="7834"/>
                    </a:lnTo>
                    <a:lnTo>
                      <a:pt x="242" y="7862"/>
                    </a:lnTo>
                    <a:lnTo>
                      <a:pt x="312" y="7890"/>
                    </a:lnTo>
                    <a:lnTo>
                      <a:pt x="397" y="7890"/>
                    </a:lnTo>
                    <a:lnTo>
                      <a:pt x="468" y="7876"/>
                    </a:lnTo>
                    <a:lnTo>
                      <a:pt x="539" y="7862"/>
                    </a:lnTo>
                    <a:lnTo>
                      <a:pt x="610" y="7819"/>
                    </a:lnTo>
                    <a:lnTo>
                      <a:pt x="667" y="7777"/>
                    </a:lnTo>
                    <a:lnTo>
                      <a:pt x="709" y="7706"/>
                    </a:lnTo>
                    <a:lnTo>
                      <a:pt x="737" y="7635"/>
                    </a:lnTo>
                    <a:lnTo>
                      <a:pt x="752" y="7621"/>
                    </a:lnTo>
                    <a:lnTo>
                      <a:pt x="780" y="7536"/>
                    </a:lnTo>
                    <a:lnTo>
                      <a:pt x="822" y="7451"/>
                    </a:lnTo>
                    <a:lnTo>
                      <a:pt x="893" y="7267"/>
                    </a:lnTo>
                    <a:lnTo>
                      <a:pt x="1077" y="6913"/>
                    </a:lnTo>
                    <a:lnTo>
                      <a:pt x="1276" y="6559"/>
                    </a:lnTo>
                    <a:lnTo>
                      <a:pt x="1488" y="6219"/>
                    </a:lnTo>
                    <a:lnTo>
                      <a:pt x="1729" y="5879"/>
                    </a:lnTo>
                    <a:lnTo>
                      <a:pt x="1970" y="5567"/>
                    </a:lnTo>
                    <a:lnTo>
                      <a:pt x="2225" y="5255"/>
                    </a:lnTo>
                    <a:lnTo>
                      <a:pt x="2494" y="4944"/>
                    </a:lnTo>
                    <a:lnTo>
                      <a:pt x="2777" y="4661"/>
                    </a:lnTo>
                    <a:lnTo>
                      <a:pt x="3075" y="4377"/>
                    </a:lnTo>
                    <a:lnTo>
                      <a:pt x="3386" y="4122"/>
                    </a:lnTo>
                    <a:lnTo>
                      <a:pt x="3698" y="3867"/>
                    </a:lnTo>
                    <a:lnTo>
                      <a:pt x="4024" y="3626"/>
                    </a:lnTo>
                    <a:lnTo>
                      <a:pt x="4364" y="3400"/>
                    </a:lnTo>
                    <a:lnTo>
                      <a:pt x="4704" y="3187"/>
                    </a:lnTo>
                    <a:lnTo>
                      <a:pt x="5058" y="2975"/>
                    </a:lnTo>
                    <a:lnTo>
                      <a:pt x="5412" y="2791"/>
                    </a:lnTo>
                    <a:lnTo>
                      <a:pt x="5766" y="2621"/>
                    </a:lnTo>
                    <a:lnTo>
                      <a:pt x="6149" y="2451"/>
                    </a:lnTo>
                    <a:lnTo>
                      <a:pt x="6517" y="2309"/>
                    </a:lnTo>
                    <a:lnTo>
                      <a:pt x="6899" y="2167"/>
                    </a:lnTo>
                    <a:lnTo>
                      <a:pt x="7282" y="2054"/>
                    </a:lnTo>
                    <a:lnTo>
                      <a:pt x="7679" y="1941"/>
                    </a:lnTo>
                    <a:lnTo>
                      <a:pt x="8061" y="1842"/>
                    </a:lnTo>
                    <a:lnTo>
                      <a:pt x="8458" y="1757"/>
                    </a:lnTo>
                    <a:lnTo>
                      <a:pt x="8868" y="1672"/>
                    </a:lnTo>
                    <a:lnTo>
                      <a:pt x="9265" y="1615"/>
                    </a:lnTo>
                    <a:lnTo>
                      <a:pt x="9662" y="1558"/>
                    </a:lnTo>
                    <a:lnTo>
                      <a:pt x="10072" y="1516"/>
                    </a:lnTo>
                    <a:lnTo>
                      <a:pt x="10483" y="1473"/>
                    </a:lnTo>
                    <a:lnTo>
                      <a:pt x="10880" y="1445"/>
                    </a:lnTo>
                    <a:lnTo>
                      <a:pt x="11291" y="1431"/>
                    </a:lnTo>
                    <a:lnTo>
                      <a:pt x="12254" y="1431"/>
                    </a:lnTo>
                    <a:lnTo>
                      <a:pt x="12452" y="1459"/>
                    </a:lnTo>
                    <a:lnTo>
                      <a:pt x="12849" y="1516"/>
                    </a:lnTo>
                    <a:lnTo>
                      <a:pt x="13260" y="1587"/>
                    </a:lnTo>
                    <a:lnTo>
                      <a:pt x="13656" y="1657"/>
                    </a:lnTo>
                    <a:lnTo>
                      <a:pt x="14450" y="1842"/>
                    </a:lnTo>
                    <a:lnTo>
                      <a:pt x="15243" y="2054"/>
                    </a:lnTo>
                    <a:lnTo>
                      <a:pt x="16022" y="2295"/>
                    </a:lnTo>
                    <a:lnTo>
                      <a:pt x="16801" y="2550"/>
                    </a:lnTo>
                    <a:lnTo>
                      <a:pt x="17566" y="2847"/>
                    </a:lnTo>
                    <a:lnTo>
                      <a:pt x="18317" y="3173"/>
                    </a:lnTo>
                    <a:lnTo>
                      <a:pt x="19053" y="3513"/>
                    </a:lnTo>
                    <a:lnTo>
                      <a:pt x="19776" y="3896"/>
                    </a:lnTo>
                    <a:lnTo>
                      <a:pt x="20484" y="4292"/>
                    </a:lnTo>
                    <a:lnTo>
                      <a:pt x="21164" y="4717"/>
                    </a:lnTo>
                    <a:lnTo>
                      <a:pt x="21844" y="5185"/>
                    </a:lnTo>
                    <a:lnTo>
                      <a:pt x="22481" y="5666"/>
                    </a:lnTo>
                    <a:lnTo>
                      <a:pt x="22807" y="5907"/>
                    </a:lnTo>
                    <a:lnTo>
                      <a:pt x="23119" y="6162"/>
                    </a:lnTo>
                    <a:lnTo>
                      <a:pt x="23119" y="6176"/>
                    </a:lnTo>
                    <a:lnTo>
                      <a:pt x="23147" y="6190"/>
                    </a:lnTo>
                    <a:lnTo>
                      <a:pt x="23232" y="6247"/>
                    </a:lnTo>
                    <a:lnTo>
                      <a:pt x="23317" y="6304"/>
                    </a:lnTo>
                    <a:lnTo>
                      <a:pt x="23402" y="6332"/>
                    </a:lnTo>
                    <a:lnTo>
                      <a:pt x="23501" y="6360"/>
                    </a:lnTo>
                    <a:lnTo>
                      <a:pt x="23586" y="6389"/>
                    </a:lnTo>
                    <a:lnTo>
                      <a:pt x="23685" y="6403"/>
                    </a:lnTo>
                    <a:lnTo>
                      <a:pt x="23785" y="6403"/>
                    </a:lnTo>
                    <a:lnTo>
                      <a:pt x="23870" y="6389"/>
                    </a:lnTo>
                    <a:lnTo>
                      <a:pt x="23969" y="6375"/>
                    </a:lnTo>
                    <a:lnTo>
                      <a:pt x="24054" y="6346"/>
                    </a:lnTo>
                    <a:lnTo>
                      <a:pt x="24139" y="6318"/>
                    </a:lnTo>
                    <a:lnTo>
                      <a:pt x="24238" y="6275"/>
                    </a:lnTo>
                    <a:lnTo>
                      <a:pt x="24309" y="6219"/>
                    </a:lnTo>
                    <a:lnTo>
                      <a:pt x="24394" y="6162"/>
                    </a:lnTo>
                    <a:lnTo>
                      <a:pt x="24465" y="6091"/>
                    </a:lnTo>
                    <a:lnTo>
                      <a:pt x="24521" y="6020"/>
                    </a:lnTo>
                    <a:lnTo>
                      <a:pt x="24578" y="5935"/>
                    </a:lnTo>
                    <a:lnTo>
                      <a:pt x="24635" y="5850"/>
                    </a:lnTo>
                    <a:lnTo>
                      <a:pt x="24677" y="5765"/>
                    </a:lnTo>
                    <a:lnTo>
                      <a:pt x="24705" y="5666"/>
                    </a:lnTo>
                    <a:lnTo>
                      <a:pt x="24720" y="5581"/>
                    </a:lnTo>
                    <a:lnTo>
                      <a:pt x="24734" y="5482"/>
                    </a:lnTo>
                    <a:lnTo>
                      <a:pt x="24734" y="5383"/>
                    </a:lnTo>
                    <a:lnTo>
                      <a:pt x="24720" y="5298"/>
                    </a:lnTo>
                    <a:lnTo>
                      <a:pt x="24705" y="5199"/>
                    </a:lnTo>
                    <a:lnTo>
                      <a:pt x="24677" y="5114"/>
                    </a:lnTo>
                    <a:lnTo>
                      <a:pt x="24649" y="5015"/>
                    </a:lnTo>
                    <a:lnTo>
                      <a:pt x="24606" y="4930"/>
                    </a:lnTo>
                    <a:lnTo>
                      <a:pt x="24550" y="4859"/>
                    </a:lnTo>
                    <a:lnTo>
                      <a:pt x="24493" y="4774"/>
                    </a:lnTo>
                    <a:lnTo>
                      <a:pt x="24422" y="4703"/>
                    </a:lnTo>
                    <a:lnTo>
                      <a:pt x="24351" y="4632"/>
                    </a:lnTo>
                    <a:lnTo>
                      <a:pt x="23997" y="4363"/>
                    </a:lnTo>
                    <a:lnTo>
                      <a:pt x="23643" y="4108"/>
                    </a:lnTo>
                    <a:lnTo>
                      <a:pt x="23275" y="3853"/>
                    </a:lnTo>
                    <a:lnTo>
                      <a:pt x="22906" y="3612"/>
                    </a:lnTo>
                    <a:lnTo>
                      <a:pt x="22524" y="3371"/>
                    </a:lnTo>
                    <a:lnTo>
                      <a:pt x="22156" y="3145"/>
                    </a:lnTo>
                    <a:lnTo>
                      <a:pt x="21773" y="2918"/>
                    </a:lnTo>
                    <a:lnTo>
                      <a:pt x="21376" y="2706"/>
                    </a:lnTo>
                    <a:lnTo>
                      <a:pt x="20994" y="2507"/>
                    </a:lnTo>
                    <a:lnTo>
                      <a:pt x="20597" y="2309"/>
                    </a:lnTo>
                    <a:lnTo>
                      <a:pt x="19790" y="1927"/>
                    </a:lnTo>
                    <a:lnTo>
                      <a:pt x="18983" y="1587"/>
                    </a:lnTo>
                    <a:lnTo>
                      <a:pt x="18161" y="1275"/>
                    </a:lnTo>
                    <a:lnTo>
                      <a:pt x="17325" y="992"/>
                    </a:lnTo>
                    <a:lnTo>
                      <a:pt x="16489" y="751"/>
                    </a:lnTo>
                    <a:lnTo>
                      <a:pt x="15639" y="524"/>
                    </a:lnTo>
                    <a:lnTo>
                      <a:pt x="14790" y="340"/>
                    </a:lnTo>
                    <a:lnTo>
                      <a:pt x="14350" y="255"/>
                    </a:lnTo>
                    <a:lnTo>
                      <a:pt x="13925" y="184"/>
                    </a:lnTo>
                    <a:lnTo>
                      <a:pt x="13486" y="113"/>
                    </a:lnTo>
                    <a:lnTo>
                      <a:pt x="13047" y="57"/>
                    </a:lnTo>
                    <a:lnTo>
                      <a:pt x="12608" y="14"/>
                    </a:lnTo>
                    <a:lnTo>
                      <a:pt x="123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01375" y="1467675"/>
                <a:ext cx="723175" cy="282625"/>
              </a:xfrm>
              <a:custGeom>
                <a:rect b="b" l="l" r="r" t="t"/>
                <a:pathLst>
                  <a:path extrusionOk="0" h="11305" w="28927">
                    <a:moveTo>
                      <a:pt x="10228" y="1"/>
                    </a:moveTo>
                    <a:lnTo>
                      <a:pt x="9591" y="15"/>
                    </a:lnTo>
                    <a:lnTo>
                      <a:pt x="8982" y="43"/>
                    </a:lnTo>
                    <a:lnTo>
                      <a:pt x="8387" y="86"/>
                    </a:lnTo>
                    <a:lnTo>
                      <a:pt x="7820" y="128"/>
                    </a:lnTo>
                    <a:lnTo>
                      <a:pt x="7268" y="185"/>
                    </a:lnTo>
                    <a:lnTo>
                      <a:pt x="6758" y="256"/>
                    </a:lnTo>
                    <a:lnTo>
                      <a:pt x="6262" y="341"/>
                    </a:lnTo>
                    <a:lnTo>
                      <a:pt x="5780" y="440"/>
                    </a:lnTo>
                    <a:lnTo>
                      <a:pt x="5327" y="539"/>
                    </a:lnTo>
                    <a:lnTo>
                      <a:pt x="4888" y="638"/>
                    </a:lnTo>
                    <a:lnTo>
                      <a:pt x="4477" y="751"/>
                    </a:lnTo>
                    <a:lnTo>
                      <a:pt x="4095" y="879"/>
                    </a:lnTo>
                    <a:lnTo>
                      <a:pt x="3712" y="1006"/>
                    </a:lnTo>
                    <a:lnTo>
                      <a:pt x="3358" y="1148"/>
                    </a:lnTo>
                    <a:lnTo>
                      <a:pt x="3032" y="1275"/>
                    </a:lnTo>
                    <a:lnTo>
                      <a:pt x="2721" y="1431"/>
                    </a:lnTo>
                    <a:lnTo>
                      <a:pt x="2423" y="1573"/>
                    </a:lnTo>
                    <a:lnTo>
                      <a:pt x="2154" y="1729"/>
                    </a:lnTo>
                    <a:lnTo>
                      <a:pt x="1899" y="1885"/>
                    </a:lnTo>
                    <a:lnTo>
                      <a:pt x="1658" y="2040"/>
                    </a:lnTo>
                    <a:lnTo>
                      <a:pt x="1432" y="2196"/>
                    </a:lnTo>
                    <a:lnTo>
                      <a:pt x="1233" y="2352"/>
                    </a:lnTo>
                    <a:lnTo>
                      <a:pt x="1049" y="2508"/>
                    </a:lnTo>
                    <a:lnTo>
                      <a:pt x="865" y="2664"/>
                    </a:lnTo>
                    <a:lnTo>
                      <a:pt x="723" y="2834"/>
                    </a:lnTo>
                    <a:lnTo>
                      <a:pt x="553" y="3018"/>
                    </a:lnTo>
                    <a:lnTo>
                      <a:pt x="412" y="3230"/>
                    </a:lnTo>
                    <a:lnTo>
                      <a:pt x="284" y="3443"/>
                    </a:lnTo>
                    <a:lnTo>
                      <a:pt x="185" y="3655"/>
                    </a:lnTo>
                    <a:lnTo>
                      <a:pt x="100" y="3882"/>
                    </a:lnTo>
                    <a:lnTo>
                      <a:pt x="43" y="4109"/>
                    </a:lnTo>
                    <a:lnTo>
                      <a:pt x="15" y="4335"/>
                    </a:lnTo>
                    <a:lnTo>
                      <a:pt x="1" y="4576"/>
                    </a:lnTo>
                    <a:lnTo>
                      <a:pt x="1" y="4803"/>
                    </a:lnTo>
                    <a:lnTo>
                      <a:pt x="43" y="5043"/>
                    </a:lnTo>
                    <a:lnTo>
                      <a:pt x="86" y="5270"/>
                    </a:lnTo>
                    <a:lnTo>
                      <a:pt x="171" y="5497"/>
                    </a:lnTo>
                    <a:lnTo>
                      <a:pt x="270" y="5723"/>
                    </a:lnTo>
                    <a:lnTo>
                      <a:pt x="383" y="5936"/>
                    </a:lnTo>
                    <a:lnTo>
                      <a:pt x="539" y="6148"/>
                    </a:lnTo>
                    <a:lnTo>
                      <a:pt x="709" y="6347"/>
                    </a:lnTo>
                    <a:lnTo>
                      <a:pt x="893" y="6531"/>
                    </a:lnTo>
                    <a:lnTo>
                      <a:pt x="1077" y="6715"/>
                    </a:lnTo>
                    <a:lnTo>
                      <a:pt x="1290" y="6899"/>
                    </a:lnTo>
                    <a:lnTo>
                      <a:pt x="1517" y="7083"/>
                    </a:lnTo>
                    <a:lnTo>
                      <a:pt x="1757" y="7267"/>
                    </a:lnTo>
                    <a:lnTo>
                      <a:pt x="2012" y="7437"/>
                    </a:lnTo>
                    <a:lnTo>
                      <a:pt x="2267" y="7622"/>
                    </a:lnTo>
                    <a:lnTo>
                      <a:pt x="2551" y="7792"/>
                    </a:lnTo>
                    <a:lnTo>
                      <a:pt x="3131" y="8132"/>
                    </a:lnTo>
                    <a:lnTo>
                      <a:pt x="3769" y="8457"/>
                    </a:lnTo>
                    <a:lnTo>
                      <a:pt x="4449" y="8769"/>
                    </a:lnTo>
                    <a:lnTo>
                      <a:pt x="5185" y="9066"/>
                    </a:lnTo>
                    <a:lnTo>
                      <a:pt x="5950" y="9350"/>
                    </a:lnTo>
                    <a:lnTo>
                      <a:pt x="6758" y="9619"/>
                    </a:lnTo>
                    <a:lnTo>
                      <a:pt x="7608" y="9874"/>
                    </a:lnTo>
                    <a:lnTo>
                      <a:pt x="8486" y="10101"/>
                    </a:lnTo>
                    <a:lnTo>
                      <a:pt x="9407" y="10313"/>
                    </a:lnTo>
                    <a:lnTo>
                      <a:pt x="10356" y="10497"/>
                    </a:lnTo>
                    <a:lnTo>
                      <a:pt x="11333" y="10667"/>
                    </a:lnTo>
                    <a:lnTo>
                      <a:pt x="12339" y="10823"/>
                    </a:lnTo>
                    <a:lnTo>
                      <a:pt x="13260" y="10922"/>
                    </a:lnTo>
                    <a:lnTo>
                      <a:pt x="14138" y="11021"/>
                    </a:lnTo>
                    <a:lnTo>
                      <a:pt x="14988" y="11106"/>
                    </a:lnTo>
                    <a:lnTo>
                      <a:pt x="15824" y="11177"/>
                    </a:lnTo>
                    <a:lnTo>
                      <a:pt x="16617" y="11220"/>
                    </a:lnTo>
                    <a:lnTo>
                      <a:pt x="17396" y="11262"/>
                    </a:lnTo>
                    <a:lnTo>
                      <a:pt x="18147" y="11290"/>
                    </a:lnTo>
                    <a:lnTo>
                      <a:pt x="18869" y="11305"/>
                    </a:lnTo>
                    <a:lnTo>
                      <a:pt x="19563" y="11305"/>
                    </a:lnTo>
                    <a:lnTo>
                      <a:pt x="20229" y="11290"/>
                    </a:lnTo>
                    <a:lnTo>
                      <a:pt x="20881" y="11262"/>
                    </a:lnTo>
                    <a:lnTo>
                      <a:pt x="21490" y="11234"/>
                    </a:lnTo>
                    <a:lnTo>
                      <a:pt x="22085" y="11191"/>
                    </a:lnTo>
                    <a:lnTo>
                      <a:pt x="22651" y="11135"/>
                    </a:lnTo>
                    <a:lnTo>
                      <a:pt x="23190" y="11078"/>
                    </a:lnTo>
                    <a:lnTo>
                      <a:pt x="23700" y="11007"/>
                    </a:lnTo>
                    <a:lnTo>
                      <a:pt x="24181" y="10922"/>
                    </a:lnTo>
                    <a:lnTo>
                      <a:pt x="24649" y="10823"/>
                    </a:lnTo>
                    <a:lnTo>
                      <a:pt x="25088" y="10738"/>
                    </a:lnTo>
                    <a:lnTo>
                      <a:pt x="25499" y="10625"/>
                    </a:lnTo>
                    <a:lnTo>
                      <a:pt x="25881" y="10511"/>
                    </a:lnTo>
                    <a:lnTo>
                      <a:pt x="26249" y="10398"/>
                    </a:lnTo>
                    <a:lnTo>
                      <a:pt x="26589" y="10271"/>
                    </a:lnTo>
                    <a:lnTo>
                      <a:pt x="26901" y="10143"/>
                    </a:lnTo>
                    <a:lnTo>
                      <a:pt x="27184" y="10016"/>
                    </a:lnTo>
                    <a:lnTo>
                      <a:pt x="27454" y="9874"/>
                    </a:lnTo>
                    <a:lnTo>
                      <a:pt x="27694" y="9732"/>
                    </a:lnTo>
                    <a:lnTo>
                      <a:pt x="27907" y="9576"/>
                    </a:lnTo>
                    <a:lnTo>
                      <a:pt x="28105" y="9435"/>
                    </a:lnTo>
                    <a:lnTo>
                      <a:pt x="28275" y="9279"/>
                    </a:lnTo>
                    <a:lnTo>
                      <a:pt x="28417" y="9123"/>
                    </a:lnTo>
                    <a:lnTo>
                      <a:pt x="28544" y="8967"/>
                    </a:lnTo>
                    <a:lnTo>
                      <a:pt x="28643" y="8783"/>
                    </a:lnTo>
                    <a:lnTo>
                      <a:pt x="28743" y="8585"/>
                    </a:lnTo>
                    <a:lnTo>
                      <a:pt x="28813" y="8372"/>
                    </a:lnTo>
                    <a:lnTo>
                      <a:pt x="28870" y="8146"/>
                    </a:lnTo>
                    <a:lnTo>
                      <a:pt x="28913" y="7905"/>
                    </a:lnTo>
                    <a:lnTo>
                      <a:pt x="28927" y="7650"/>
                    </a:lnTo>
                    <a:lnTo>
                      <a:pt x="28927" y="7381"/>
                    </a:lnTo>
                    <a:lnTo>
                      <a:pt x="28884" y="7097"/>
                    </a:lnTo>
                    <a:lnTo>
                      <a:pt x="28828" y="6814"/>
                    </a:lnTo>
                    <a:lnTo>
                      <a:pt x="28743" y="6503"/>
                    </a:lnTo>
                    <a:lnTo>
                      <a:pt x="28615" y="6205"/>
                    </a:lnTo>
                    <a:lnTo>
                      <a:pt x="28459" y="5893"/>
                    </a:lnTo>
                    <a:lnTo>
                      <a:pt x="28261" y="5568"/>
                    </a:lnTo>
                    <a:lnTo>
                      <a:pt x="28034" y="5256"/>
                    </a:lnTo>
                    <a:lnTo>
                      <a:pt x="27765" y="4930"/>
                    </a:lnTo>
                    <a:lnTo>
                      <a:pt x="27454" y="4604"/>
                    </a:lnTo>
                    <a:lnTo>
                      <a:pt x="27099" y="4279"/>
                    </a:lnTo>
                    <a:lnTo>
                      <a:pt x="26703" y="3953"/>
                    </a:lnTo>
                    <a:lnTo>
                      <a:pt x="26264" y="3641"/>
                    </a:lnTo>
                    <a:lnTo>
                      <a:pt x="25768" y="3329"/>
                    </a:lnTo>
                    <a:lnTo>
                      <a:pt x="25230" y="3018"/>
                    </a:lnTo>
                    <a:lnTo>
                      <a:pt x="24635" y="2706"/>
                    </a:lnTo>
                    <a:lnTo>
                      <a:pt x="23983" y="2423"/>
                    </a:lnTo>
                    <a:lnTo>
                      <a:pt x="23275" y="2125"/>
                    </a:lnTo>
                    <a:lnTo>
                      <a:pt x="22524" y="1856"/>
                    </a:lnTo>
                    <a:lnTo>
                      <a:pt x="21702" y="1587"/>
                    </a:lnTo>
                    <a:lnTo>
                      <a:pt x="20810" y="1346"/>
                    </a:lnTo>
                    <a:lnTo>
                      <a:pt x="19861" y="1105"/>
                    </a:lnTo>
                    <a:lnTo>
                      <a:pt x="18855" y="879"/>
                    </a:lnTo>
                    <a:lnTo>
                      <a:pt x="17764" y="681"/>
                    </a:lnTo>
                    <a:lnTo>
                      <a:pt x="16617" y="496"/>
                    </a:lnTo>
                    <a:lnTo>
                      <a:pt x="15399" y="326"/>
                    </a:lnTo>
                    <a:lnTo>
                      <a:pt x="14577" y="227"/>
                    </a:lnTo>
                    <a:lnTo>
                      <a:pt x="13798" y="156"/>
                    </a:lnTo>
                    <a:lnTo>
                      <a:pt x="13033" y="86"/>
                    </a:lnTo>
                    <a:lnTo>
                      <a:pt x="12282" y="43"/>
                    </a:lnTo>
                    <a:lnTo>
                      <a:pt x="11574" y="15"/>
                    </a:lnTo>
                    <a:lnTo>
                      <a:pt x="10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822125" y="1467675"/>
                <a:ext cx="723150" cy="282625"/>
              </a:xfrm>
              <a:custGeom>
                <a:rect b="b" l="l" r="r" t="t"/>
                <a:pathLst>
                  <a:path extrusionOk="0" h="11305" w="28926">
                    <a:moveTo>
                      <a:pt x="18033" y="1"/>
                    </a:moveTo>
                    <a:lnTo>
                      <a:pt x="17353" y="15"/>
                    </a:lnTo>
                    <a:lnTo>
                      <a:pt x="16630" y="43"/>
                    </a:lnTo>
                    <a:lnTo>
                      <a:pt x="15894" y="86"/>
                    </a:lnTo>
                    <a:lnTo>
                      <a:pt x="15129" y="156"/>
                    </a:lnTo>
                    <a:lnTo>
                      <a:pt x="14350" y="227"/>
                    </a:lnTo>
                    <a:lnTo>
                      <a:pt x="13528" y="326"/>
                    </a:lnTo>
                    <a:lnTo>
                      <a:pt x="12310" y="496"/>
                    </a:lnTo>
                    <a:lnTo>
                      <a:pt x="11162" y="681"/>
                    </a:lnTo>
                    <a:lnTo>
                      <a:pt x="10072" y="879"/>
                    </a:lnTo>
                    <a:lnTo>
                      <a:pt x="9066" y="1105"/>
                    </a:lnTo>
                    <a:lnTo>
                      <a:pt x="8117" y="1346"/>
                    </a:lnTo>
                    <a:lnTo>
                      <a:pt x="7224" y="1587"/>
                    </a:lnTo>
                    <a:lnTo>
                      <a:pt x="6403" y="1856"/>
                    </a:lnTo>
                    <a:lnTo>
                      <a:pt x="5652" y="2125"/>
                    </a:lnTo>
                    <a:lnTo>
                      <a:pt x="4944" y="2423"/>
                    </a:lnTo>
                    <a:lnTo>
                      <a:pt x="4292" y="2706"/>
                    </a:lnTo>
                    <a:lnTo>
                      <a:pt x="3697" y="3018"/>
                    </a:lnTo>
                    <a:lnTo>
                      <a:pt x="3159" y="3329"/>
                    </a:lnTo>
                    <a:lnTo>
                      <a:pt x="2663" y="3641"/>
                    </a:lnTo>
                    <a:lnTo>
                      <a:pt x="2224" y="3953"/>
                    </a:lnTo>
                    <a:lnTo>
                      <a:pt x="1827" y="4279"/>
                    </a:lnTo>
                    <a:lnTo>
                      <a:pt x="1473" y="4604"/>
                    </a:lnTo>
                    <a:lnTo>
                      <a:pt x="1162" y="4930"/>
                    </a:lnTo>
                    <a:lnTo>
                      <a:pt x="892" y="5256"/>
                    </a:lnTo>
                    <a:lnTo>
                      <a:pt x="666" y="5568"/>
                    </a:lnTo>
                    <a:lnTo>
                      <a:pt x="467" y="5893"/>
                    </a:lnTo>
                    <a:lnTo>
                      <a:pt x="312" y="6205"/>
                    </a:lnTo>
                    <a:lnTo>
                      <a:pt x="184" y="6503"/>
                    </a:lnTo>
                    <a:lnTo>
                      <a:pt x="99" y="6814"/>
                    </a:lnTo>
                    <a:lnTo>
                      <a:pt x="43" y="7097"/>
                    </a:lnTo>
                    <a:lnTo>
                      <a:pt x="0" y="7381"/>
                    </a:lnTo>
                    <a:lnTo>
                      <a:pt x="0" y="7650"/>
                    </a:lnTo>
                    <a:lnTo>
                      <a:pt x="14" y="7905"/>
                    </a:lnTo>
                    <a:lnTo>
                      <a:pt x="57" y="8146"/>
                    </a:lnTo>
                    <a:lnTo>
                      <a:pt x="113" y="8372"/>
                    </a:lnTo>
                    <a:lnTo>
                      <a:pt x="184" y="8585"/>
                    </a:lnTo>
                    <a:lnTo>
                      <a:pt x="283" y="8783"/>
                    </a:lnTo>
                    <a:lnTo>
                      <a:pt x="382" y="8967"/>
                    </a:lnTo>
                    <a:lnTo>
                      <a:pt x="510" y="9123"/>
                    </a:lnTo>
                    <a:lnTo>
                      <a:pt x="652" y="9279"/>
                    </a:lnTo>
                    <a:lnTo>
                      <a:pt x="822" y="9435"/>
                    </a:lnTo>
                    <a:lnTo>
                      <a:pt x="1020" y="9576"/>
                    </a:lnTo>
                    <a:lnTo>
                      <a:pt x="1232" y="9732"/>
                    </a:lnTo>
                    <a:lnTo>
                      <a:pt x="1473" y="9874"/>
                    </a:lnTo>
                    <a:lnTo>
                      <a:pt x="1742" y="10016"/>
                    </a:lnTo>
                    <a:lnTo>
                      <a:pt x="2026" y="10143"/>
                    </a:lnTo>
                    <a:lnTo>
                      <a:pt x="2337" y="10271"/>
                    </a:lnTo>
                    <a:lnTo>
                      <a:pt x="2677" y="10398"/>
                    </a:lnTo>
                    <a:lnTo>
                      <a:pt x="3046" y="10511"/>
                    </a:lnTo>
                    <a:lnTo>
                      <a:pt x="3428" y="10625"/>
                    </a:lnTo>
                    <a:lnTo>
                      <a:pt x="3839" y="10738"/>
                    </a:lnTo>
                    <a:lnTo>
                      <a:pt x="4278" y="10823"/>
                    </a:lnTo>
                    <a:lnTo>
                      <a:pt x="4745" y="10922"/>
                    </a:lnTo>
                    <a:lnTo>
                      <a:pt x="5227" y="11007"/>
                    </a:lnTo>
                    <a:lnTo>
                      <a:pt x="5737" y="11078"/>
                    </a:lnTo>
                    <a:lnTo>
                      <a:pt x="6275" y="11135"/>
                    </a:lnTo>
                    <a:lnTo>
                      <a:pt x="6842" y="11191"/>
                    </a:lnTo>
                    <a:lnTo>
                      <a:pt x="7437" y="11234"/>
                    </a:lnTo>
                    <a:lnTo>
                      <a:pt x="8046" y="11262"/>
                    </a:lnTo>
                    <a:lnTo>
                      <a:pt x="8698" y="11290"/>
                    </a:lnTo>
                    <a:lnTo>
                      <a:pt x="9363" y="11305"/>
                    </a:lnTo>
                    <a:lnTo>
                      <a:pt x="10057" y="11305"/>
                    </a:lnTo>
                    <a:lnTo>
                      <a:pt x="10780" y="11290"/>
                    </a:lnTo>
                    <a:lnTo>
                      <a:pt x="11531" y="11262"/>
                    </a:lnTo>
                    <a:lnTo>
                      <a:pt x="12296" y="11220"/>
                    </a:lnTo>
                    <a:lnTo>
                      <a:pt x="13103" y="11177"/>
                    </a:lnTo>
                    <a:lnTo>
                      <a:pt x="13939" y="11106"/>
                    </a:lnTo>
                    <a:lnTo>
                      <a:pt x="14789" y="11021"/>
                    </a:lnTo>
                    <a:lnTo>
                      <a:pt x="15667" y="10922"/>
                    </a:lnTo>
                    <a:lnTo>
                      <a:pt x="16588" y="10823"/>
                    </a:lnTo>
                    <a:lnTo>
                      <a:pt x="17593" y="10667"/>
                    </a:lnTo>
                    <a:lnTo>
                      <a:pt x="18571" y="10497"/>
                    </a:lnTo>
                    <a:lnTo>
                      <a:pt x="19520" y="10313"/>
                    </a:lnTo>
                    <a:lnTo>
                      <a:pt x="20441" y="10101"/>
                    </a:lnTo>
                    <a:lnTo>
                      <a:pt x="21319" y="9874"/>
                    </a:lnTo>
                    <a:lnTo>
                      <a:pt x="22169" y="9619"/>
                    </a:lnTo>
                    <a:lnTo>
                      <a:pt x="22976" y="9350"/>
                    </a:lnTo>
                    <a:lnTo>
                      <a:pt x="23741" y="9066"/>
                    </a:lnTo>
                    <a:lnTo>
                      <a:pt x="24478" y="8769"/>
                    </a:lnTo>
                    <a:lnTo>
                      <a:pt x="25158" y="8457"/>
                    </a:lnTo>
                    <a:lnTo>
                      <a:pt x="25795" y="8132"/>
                    </a:lnTo>
                    <a:lnTo>
                      <a:pt x="26376" y="7792"/>
                    </a:lnTo>
                    <a:lnTo>
                      <a:pt x="26659" y="7622"/>
                    </a:lnTo>
                    <a:lnTo>
                      <a:pt x="26914" y="7437"/>
                    </a:lnTo>
                    <a:lnTo>
                      <a:pt x="27169" y="7267"/>
                    </a:lnTo>
                    <a:lnTo>
                      <a:pt x="27410" y="7083"/>
                    </a:lnTo>
                    <a:lnTo>
                      <a:pt x="27637" y="6899"/>
                    </a:lnTo>
                    <a:lnTo>
                      <a:pt x="27835" y="6715"/>
                    </a:lnTo>
                    <a:lnTo>
                      <a:pt x="28033" y="6531"/>
                    </a:lnTo>
                    <a:lnTo>
                      <a:pt x="28218" y="6347"/>
                    </a:lnTo>
                    <a:lnTo>
                      <a:pt x="28388" y="6148"/>
                    </a:lnTo>
                    <a:lnTo>
                      <a:pt x="28529" y="5936"/>
                    </a:lnTo>
                    <a:lnTo>
                      <a:pt x="28657" y="5723"/>
                    </a:lnTo>
                    <a:lnTo>
                      <a:pt x="28756" y="5497"/>
                    </a:lnTo>
                    <a:lnTo>
                      <a:pt x="28841" y="5270"/>
                    </a:lnTo>
                    <a:lnTo>
                      <a:pt x="28883" y="5043"/>
                    </a:lnTo>
                    <a:lnTo>
                      <a:pt x="28926" y="4803"/>
                    </a:lnTo>
                    <a:lnTo>
                      <a:pt x="28926" y="4576"/>
                    </a:lnTo>
                    <a:lnTo>
                      <a:pt x="28912" y="4335"/>
                    </a:lnTo>
                    <a:lnTo>
                      <a:pt x="28883" y="4109"/>
                    </a:lnTo>
                    <a:lnTo>
                      <a:pt x="28827" y="3882"/>
                    </a:lnTo>
                    <a:lnTo>
                      <a:pt x="28742" y="3655"/>
                    </a:lnTo>
                    <a:lnTo>
                      <a:pt x="28643" y="3443"/>
                    </a:lnTo>
                    <a:lnTo>
                      <a:pt x="28515" y="3230"/>
                    </a:lnTo>
                    <a:lnTo>
                      <a:pt x="28373" y="3018"/>
                    </a:lnTo>
                    <a:lnTo>
                      <a:pt x="28203" y="2834"/>
                    </a:lnTo>
                    <a:lnTo>
                      <a:pt x="28048" y="2664"/>
                    </a:lnTo>
                    <a:lnTo>
                      <a:pt x="27878" y="2508"/>
                    </a:lnTo>
                    <a:lnTo>
                      <a:pt x="27693" y="2352"/>
                    </a:lnTo>
                    <a:lnTo>
                      <a:pt x="27495" y="2196"/>
                    </a:lnTo>
                    <a:lnTo>
                      <a:pt x="27268" y="2040"/>
                    </a:lnTo>
                    <a:lnTo>
                      <a:pt x="27028" y="1885"/>
                    </a:lnTo>
                    <a:lnTo>
                      <a:pt x="26773" y="1729"/>
                    </a:lnTo>
                    <a:lnTo>
                      <a:pt x="26504" y="1573"/>
                    </a:lnTo>
                    <a:lnTo>
                      <a:pt x="26206" y="1431"/>
                    </a:lnTo>
                    <a:lnTo>
                      <a:pt x="25894" y="1275"/>
                    </a:lnTo>
                    <a:lnTo>
                      <a:pt x="25554" y="1148"/>
                    </a:lnTo>
                    <a:lnTo>
                      <a:pt x="25215" y="1006"/>
                    </a:lnTo>
                    <a:lnTo>
                      <a:pt x="24832" y="879"/>
                    </a:lnTo>
                    <a:lnTo>
                      <a:pt x="24450" y="751"/>
                    </a:lnTo>
                    <a:lnTo>
                      <a:pt x="24039" y="638"/>
                    </a:lnTo>
                    <a:lnTo>
                      <a:pt x="23600" y="539"/>
                    </a:lnTo>
                    <a:lnTo>
                      <a:pt x="23146" y="440"/>
                    </a:lnTo>
                    <a:lnTo>
                      <a:pt x="22665" y="341"/>
                    </a:lnTo>
                    <a:lnTo>
                      <a:pt x="22169" y="256"/>
                    </a:lnTo>
                    <a:lnTo>
                      <a:pt x="21645" y="185"/>
                    </a:lnTo>
                    <a:lnTo>
                      <a:pt x="21107" y="128"/>
                    </a:lnTo>
                    <a:lnTo>
                      <a:pt x="20540" y="86"/>
                    </a:lnTo>
                    <a:lnTo>
                      <a:pt x="19945" y="43"/>
                    </a:lnTo>
                    <a:lnTo>
                      <a:pt x="19336" y="15"/>
                    </a:lnTo>
                    <a:lnTo>
                      <a:pt x="186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3710275" y="2205000"/>
                <a:ext cx="179575" cy="431000"/>
              </a:xfrm>
              <a:custGeom>
                <a:rect b="b" l="l" r="r" t="t"/>
                <a:pathLst>
                  <a:path extrusionOk="0" h="17240" w="7183">
                    <a:moveTo>
                      <a:pt x="908" y="0"/>
                    </a:moveTo>
                    <a:lnTo>
                      <a:pt x="780" y="14"/>
                    </a:lnTo>
                    <a:lnTo>
                      <a:pt x="667" y="57"/>
                    </a:lnTo>
                    <a:lnTo>
                      <a:pt x="568" y="113"/>
                    </a:lnTo>
                    <a:lnTo>
                      <a:pt x="483" y="184"/>
                    </a:lnTo>
                    <a:lnTo>
                      <a:pt x="398" y="269"/>
                    </a:lnTo>
                    <a:lnTo>
                      <a:pt x="341" y="368"/>
                    </a:lnTo>
                    <a:lnTo>
                      <a:pt x="313" y="482"/>
                    </a:lnTo>
                    <a:lnTo>
                      <a:pt x="298" y="609"/>
                    </a:lnTo>
                    <a:lnTo>
                      <a:pt x="1" y="16305"/>
                    </a:lnTo>
                    <a:lnTo>
                      <a:pt x="1" y="16432"/>
                    </a:lnTo>
                    <a:lnTo>
                      <a:pt x="43" y="16545"/>
                    </a:lnTo>
                    <a:lnTo>
                      <a:pt x="86" y="16645"/>
                    </a:lnTo>
                    <a:lnTo>
                      <a:pt x="157" y="16744"/>
                    </a:lnTo>
                    <a:lnTo>
                      <a:pt x="242" y="16815"/>
                    </a:lnTo>
                    <a:lnTo>
                      <a:pt x="355" y="16885"/>
                    </a:lnTo>
                    <a:lnTo>
                      <a:pt x="454" y="16914"/>
                    </a:lnTo>
                    <a:lnTo>
                      <a:pt x="582" y="16942"/>
                    </a:lnTo>
                    <a:lnTo>
                      <a:pt x="6545" y="17239"/>
                    </a:lnTo>
                    <a:lnTo>
                      <a:pt x="6574" y="17239"/>
                    </a:lnTo>
                    <a:lnTo>
                      <a:pt x="6687" y="17225"/>
                    </a:lnTo>
                    <a:lnTo>
                      <a:pt x="6800" y="17197"/>
                    </a:lnTo>
                    <a:lnTo>
                      <a:pt x="6900" y="17140"/>
                    </a:lnTo>
                    <a:lnTo>
                      <a:pt x="6999" y="17070"/>
                    </a:lnTo>
                    <a:lnTo>
                      <a:pt x="7069" y="16985"/>
                    </a:lnTo>
                    <a:lnTo>
                      <a:pt x="7126" y="16885"/>
                    </a:lnTo>
                    <a:lnTo>
                      <a:pt x="7169" y="16772"/>
                    </a:lnTo>
                    <a:lnTo>
                      <a:pt x="7183" y="16659"/>
                    </a:lnTo>
                    <a:lnTo>
                      <a:pt x="7183" y="16531"/>
                    </a:lnTo>
                    <a:lnTo>
                      <a:pt x="7154" y="16418"/>
                    </a:lnTo>
                    <a:lnTo>
                      <a:pt x="7098" y="16305"/>
                    </a:lnTo>
                    <a:lnTo>
                      <a:pt x="7027" y="16205"/>
                    </a:lnTo>
                    <a:lnTo>
                      <a:pt x="6942" y="16135"/>
                    </a:lnTo>
                    <a:lnTo>
                      <a:pt x="6843" y="16064"/>
                    </a:lnTo>
                    <a:lnTo>
                      <a:pt x="6730" y="16035"/>
                    </a:lnTo>
                    <a:lnTo>
                      <a:pt x="6602" y="16007"/>
                    </a:lnTo>
                    <a:lnTo>
                      <a:pt x="1233" y="15738"/>
                    </a:lnTo>
                    <a:lnTo>
                      <a:pt x="1517" y="638"/>
                    </a:lnTo>
                    <a:lnTo>
                      <a:pt x="1517" y="510"/>
                    </a:lnTo>
                    <a:lnTo>
                      <a:pt x="1474" y="397"/>
                    </a:lnTo>
                    <a:lnTo>
                      <a:pt x="1432" y="283"/>
                    </a:lnTo>
                    <a:lnTo>
                      <a:pt x="1347" y="198"/>
                    </a:lnTo>
                    <a:lnTo>
                      <a:pt x="1262" y="113"/>
                    </a:lnTo>
                    <a:lnTo>
                      <a:pt x="1163" y="57"/>
                    </a:lnTo>
                    <a:lnTo>
                      <a:pt x="1049" y="14"/>
                    </a:lnTo>
                    <a:lnTo>
                      <a:pt x="9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3339850" y="2779750"/>
                <a:ext cx="865550" cy="122550"/>
              </a:xfrm>
              <a:custGeom>
                <a:rect b="b" l="l" r="r" t="t"/>
                <a:pathLst>
                  <a:path extrusionOk="0" h="4902" w="34622">
                    <a:moveTo>
                      <a:pt x="33984" y="1"/>
                    </a:moveTo>
                    <a:lnTo>
                      <a:pt x="33870" y="15"/>
                    </a:lnTo>
                    <a:lnTo>
                      <a:pt x="33757" y="57"/>
                    </a:lnTo>
                    <a:lnTo>
                      <a:pt x="32978" y="397"/>
                    </a:lnTo>
                    <a:lnTo>
                      <a:pt x="32199" y="723"/>
                    </a:lnTo>
                    <a:lnTo>
                      <a:pt x="31420" y="1021"/>
                    </a:lnTo>
                    <a:lnTo>
                      <a:pt x="30641" y="1318"/>
                    </a:lnTo>
                    <a:lnTo>
                      <a:pt x="29847" y="1587"/>
                    </a:lnTo>
                    <a:lnTo>
                      <a:pt x="29068" y="1842"/>
                    </a:lnTo>
                    <a:lnTo>
                      <a:pt x="28275" y="2083"/>
                    </a:lnTo>
                    <a:lnTo>
                      <a:pt x="27482" y="2295"/>
                    </a:lnTo>
                    <a:lnTo>
                      <a:pt x="26674" y="2508"/>
                    </a:lnTo>
                    <a:lnTo>
                      <a:pt x="25881" y="2692"/>
                    </a:lnTo>
                    <a:lnTo>
                      <a:pt x="25074" y="2876"/>
                    </a:lnTo>
                    <a:lnTo>
                      <a:pt x="24266" y="3018"/>
                    </a:lnTo>
                    <a:lnTo>
                      <a:pt x="23459" y="3160"/>
                    </a:lnTo>
                    <a:lnTo>
                      <a:pt x="22651" y="3287"/>
                    </a:lnTo>
                    <a:lnTo>
                      <a:pt x="21844" y="3386"/>
                    </a:lnTo>
                    <a:lnTo>
                      <a:pt x="21037" y="3471"/>
                    </a:lnTo>
                    <a:lnTo>
                      <a:pt x="20385" y="3542"/>
                    </a:lnTo>
                    <a:lnTo>
                      <a:pt x="19733" y="3585"/>
                    </a:lnTo>
                    <a:lnTo>
                      <a:pt x="19082" y="3613"/>
                    </a:lnTo>
                    <a:lnTo>
                      <a:pt x="18416" y="3641"/>
                    </a:lnTo>
                    <a:lnTo>
                      <a:pt x="17764" y="3655"/>
                    </a:lnTo>
                    <a:lnTo>
                      <a:pt x="17113" y="3670"/>
                    </a:lnTo>
                    <a:lnTo>
                      <a:pt x="16461" y="3655"/>
                    </a:lnTo>
                    <a:lnTo>
                      <a:pt x="15810" y="3641"/>
                    </a:lnTo>
                    <a:lnTo>
                      <a:pt x="15158" y="3613"/>
                    </a:lnTo>
                    <a:lnTo>
                      <a:pt x="14506" y="3570"/>
                    </a:lnTo>
                    <a:lnTo>
                      <a:pt x="13841" y="3528"/>
                    </a:lnTo>
                    <a:lnTo>
                      <a:pt x="13189" y="3457"/>
                    </a:lnTo>
                    <a:lnTo>
                      <a:pt x="12537" y="3386"/>
                    </a:lnTo>
                    <a:lnTo>
                      <a:pt x="11886" y="3301"/>
                    </a:lnTo>
                    <a:lnTo>
                      <a:pt x="11234" y="3216"/>
                    </a:lnTo>
                    <a:lnTo>
                      <a:pt x="10597" y="3103"/>
                    </a:lnTo>
                    <a:lnTo>
                      <a:pt x="9718" y="2947"/>
                    </a:lnTo>
                    <a:lnTo>
                      <a:pt x="8868" y="2777"/>
                    </a:lnTo>
                    <a:lnTo>
                      <a:pt x="8061" y="2593"/>
                    </a:lnTo>
                    <a:lnTo>
                      <a:pt x="7268" y="2395"/>
                    </a:lnTo>
                    <a:lnTo>
                      <a:pt x="6517" y="2196"/>
                    </a:lnTo>
                    <a:lnTo>
                      <a:pt x="5795" y="1984"/>
                    </a:lnTo>
                    <a:lnTo>
                      <a:pt x="5100" y="1771"/>
                    </a:lnTo>
                    <a:lnTo>
                      <a:pt x="4463" y="1559"/>
                    </a:lnTo>
                    <a:lnTo>
                      <a:pt x="3854" y="1346"/>
                    </a:lnTo>
                    <a:lnTo>
                      <a:pt x="3287" y="1134"/>
                    </a:lnTo>
                    <a:lnTo>
                      <a:pt x="2777" y="936"/>
                    </a:lnTo>
                    <a:lnTo>
                      <a:pt x="2296" y="737"/>
                    </a:lnTo>
                    <a:lnTo>
                      <a:pt x="1871" y="553"/>
                    </a:lnTo>
                    <a:lnTo>
                      <a:pt x="1502" y="383"/>
                    </a:lnTo>
                    <a:lnTo>
                      <a:pt x="1177" y="227"/>
                    </a:lnTo>
                    <a:lnTo>
                      <a:pt x="907" y="86"/>
                    </a:lnTo>
                    <a:lnTo>
                      <a:pt x="794" y="29"/>
                    </a:lnTo>
                    <a:lnTo>
                      <a:pt x="681" y="15"/>
                    </a:lnTo>
                    <a:lnTo>
                      <a:pt x="553" y="15"/>
                    </a:lnTo>
                    <a:lnTo>
                      <a:pt x="440" y="29"/>
                    </a:lnTo>
                    <a:lnTo>
                      <a:pt x="327" y="72"/>
                    </a:lnTo>
                    <a:lnTo>
                      <a:pt x="228" y="142"/>
                    </a:lnTo>
                    <a:lnTo>
                      <a:pt x="143" y="227"/>
                    </a:lnTo>
                    <a:lnTo>
                      <a:pt x="72" y="326"/>
                    </a:lnTo>
                    <a:lnTo>
                      <a:pt x="29" y="440"/>
                    </a:lnTo>
                    <a:lnTo>
                      <a:pt x="1" y="567"/>
                    </a:lnTo>
                    <a:lnTo>
                      <a:pt x="1" y="681"/>
                    </a:lnTo>
                    <a:lnTo>
                      <a:pt x="15" y="794"/>
                    </a:lnTo>
                    <a:lnTo>
                      <a:pt x="72" y="907"/>
                    </a:lnTo>
                    <a:lnTo>
                      <a:pt x="128" y="1006"/>
                    </a:lnTo>
                    <a:lnTo>
                      <a:pt x="213" y="1091"/>
                    </a:lnTo>
                    <a:lnTo>
                      <a:pt x="313" y="1162"/>
                    </a:lnTo>
                    <a:lnTo>
                      <a:pt x="539" y="1276"/>
                    </a:lnTo>
                    <a:lnTo>
                      <a:pt x="1092" y="1545"/>
                    </a:lnTo>
                    <a:lnTo>
                      <a:pt x="1488" y="1729"/>
                    </a:lnTo>
                    <a:lnTo>
                      <a:pt x="1956" y="1927"/>
                    </a:lnTo>
                    <a:lnTo>
                      <a:pt x="2494" y="2140"/>
                    </a:lnTo>
                    <a:lnTo>
                      <a:pt x="3103" y="2380"/>
                    </a:lnTo>
                    <a:lnTo>
                      <a:pt x="3783" y="2635"/>
                    </a:lnTo>
                    <a:lnTo>
                      <a:pt x="4534" y="2890"/>
                    </a:lnTo>
                    <a:lnTo>
                      <a:pt x="5341" y="3145"/>
                    </a:lnTo>
                    <a:lnTo>
                      <a:pt x="6220" y="3400"/>
                    </a:lnTo>
                    <a:lnTo>
                      <a:pt x="7169" y="3641"/>
                    </a:lnTo>
                    <a:lnTo>
                      <a:pt x="8160" y="3882"/>
                    </a:lnTo>
                    <a:lnTo>
                      <a:pt x="9223" y="4109"/>
                    </a:lnTo>
                    <a:lnTo>
                      <a:pt x="10342" y="4321"/>
                    </a:lnTo>
                    <a:lnTo>
                      <a:pt x="11192" y="4449"/>
                    </a:lnTo>
                    <a:lnTo>
                      <a:pt x="12042" y="4562"/>
                    </a:lnTo>
                    <a:lnTo>
                      <a:pt x="12906" y="4675"/>
                    </a:lnTo>
                    <a:lnTo>
                      <a:pt x="13756" y="4746"/>
                    </a:lnTo>
                    <a:lnTo>
                      <a:pt x="14620" y="4817"/>
                    </a:lnTo>
                    <a:lnTo>
                      <a:pt x="15484" y="4859"/>
                    </a:lnTo>
                    <a:lnTo>
                      <a:pt x="16348" y="4888"/>
                    </a:lnTo>
                    <a:lnTo>
                      <a:pt x="17198" y="4902"/>
                    </a:lnTo>
                    <a:lnTo>
                      <a:pt x="18189" y="4888"/>
                    </a:lnTo>
                    <a:lnTo>
                      <a:pt x="19167" y="4845"/>
                    </a:lnTo>
                    <a:lnTo>
                      <a:pt x="20144" y="4789"/>
                    </a:lnTo>
                    <a:lnTo>
                      <a:pt x="21122" y="4704"/>
                    </a:lnTo>
                    <a:lnTo>
                      <a:pt x="21957" y="4619"/>
                    </a:lnTo>
                    <a:lnTo>
                      <a:pt x="22793" y="4505"/>
                    </a:lnTo>
                    <a:lnTo>
                      <a:pt x="23629" y="4378"/>
                    </a:lnTo>
                    <a:lnTo>
                      <a:pt x="24465" y="4236"/>
                    </a:lnTo>
                    <a:lnTo>
                      <a:pt x="25300" y="4080"/>
                    </a:lnTo>
                    <a:lnTo>
                      <a:pt x="26122" y="3910"/>
                    </a:lnTo>
                    <a:lnTo>
                      <a:pt x="26958" y="3712"/>
                    </a:lnTo>
                    <a:lnTo>
                      <a:pt x="27779" y="3500"/>
                    </a:lnTo>
                    <a:lnTo>
                      <a:pt x="28601" y="3273"/>
                    </a:lnTo>
                    <a:lnTo>
                      <a:pt x="29422" y="3018"/>
                    </a:lnTo>
                    <a:lnTo>
                      <a:pt x="30230" y="2763"/>
                    </a:lnTo>
                    <a:lnTo>
                      <a:pt x="31037" y="2480"/>
                    </a:lnTo>
                    <a:lnTo>
                      <a:pt x="31859" y="2182"/>
                    </a:lnTo>
                    <a:lnTo>
                      <a:pt x="32652" y="1871"/>
                    </a:lnTo>
                    <a:lnTo>
                      <a:pt x="33460" y="1531"/>
                    </a:lnTo>
                    <a:lnTo>
                      <a:pt x="34253" y="1191"/>
                    </a:lnTo>
                    <a:lnTo>
                      <a:pt x="34366" y="1120"/>
                    </a:lnTo>
                    <a:lnTo>
                      <a:pt x="34451" y="1035"/>
                    </a:lnTo>
                    <a:lnTo>
                      <a:pt x="34522" y="950"/>
                    </a:lnTo>
                    <a:lnTo>
                      <a:pt x="34579" y="836"/>
                    </a:lnTo>
                    <a:lnTo>
                      <a:pt x="34607" y="723"/>
                    </a:lnTo>
                    <a:lnTo>
                      <a:pt x="34621" y="610"/>
                    </a:lnTo>
                    <a:lnTo>
                      <a:pt x="34607" y="482"/>
                    </a:lnTo>
                    <a:lnTo>
                      <a:pt x="34565" y="369"/>
                    </a:lnTo>
                    <a:lnTo>
                      <a:pt x="34508" y="256"/>
                    </a:lnTo>
                    <a:lnTo>
                      <a:pt x="34423" y="171"/>
                    </a:lnTo>
                    <a:lnTo>
                      <a:pt x="34324" y="100"/>
                    </a:lnTo>
                    <a:lnTo>
                      <a:pt x="34225" y="43"/>
                    </a:lnTo>
                    <a:lnTo>
                      <a:pt x="34111" y="15"/>
                    </a:lnTo>
                    <a:lnTo>
                      <a:pt x="339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3644425" y="3004625"/>
                <a:ext cx="229150" cy="21625"/>
              </a:xfrm>
              <a:custGeom>
                <a:rect b="b" l="l" r="r" t="t"/>
                <a:pathLst>
                  <a:path extrusionOk="0" h="865" w="9166">
                    <a:moveTo>
                      <a:pt x="340" y="1"/>
                    </a:moveTo>
                    <a:lnTo>
                      <a:pt x="269" y="29"/>
                    </a:lnTo>
                    <a:lnTo>
                      <a:pt x="184" y="72"/>
                    </a:lnTo>
                    <a:lnTo>
                      <a:pt x="128" y="128"/>
                    </a:lnTo>
                    <a:lnTo>
                      <a:pt x="71" y="185"/>
                    </a:lnTo>
                    <a:lnTo>
                      <a:pt x="28" y="256"/>
                    </a:lnTo>
                    <a:lnTo>
                      <a:pt x="14" y="341"/>
                    </a:lnTo>
                    <a:lnTo>
                      <a:pt x="0" y="426"/>
                    </a:lnTo>
                    <a:lnTo>
                      <a:pt x="14" y="511"/>
                    </a:lnTo>
                    <a:lnTo>
                      <a:pt x="28" y="596"/>
                    </a:lnTo>
                    <a:lnTo>
                      <a:pt x="71" y="667"/>
                    </a:lnTo>
                    <a:lnTo>
                      <a:pt x="128" y="737"/>
                    </a:lnTo>
                    <a:lnTo>
                      <a:pt x="184" y="780"/>
                    </a:lnTo>
                    <a:lnTo>
                      <a:pt x="269" y="822"/>
                    </a:lnTo>
                    <a:lnTo>
                      <a:pt x="340" y="851"/>
                    </a:lnTo>
                    <a:lnTo>
                      <a:pt x="425" y="865"/>
                    </a:lnTo>
                    <a:lnTo>
                      <a:pt x="8726" y="865"/>
                    </a:lnTo>
                    <a:lnTo>
                      <a:pt x="8811" y="851"/>
                    </a:lnTo>
                    <a:lnTo>
                      <a:pt x="8896" y="822"/>
                    </a:lnTo>
                    <a:lnTo>
                      <a:pt x="8967" y="780"/>
                    </a:lnTo>
                    <a:lnTo>
                      <a:pt x="9038" y="737"/>
                    </a:lnTo>
                    <a:lnTo>
                      <a:pt x="9094" y="667"/>
                    </a:lnTo>
                    <a:lnTo>
                      <a:pt x="9123" y="596"/>
                    </a:lnTo>
                    <a:lnTo>
                      <a:pt x="9151" y="511"/>
                    </a:lnTo>
                    <a:lnTo>
                      <a:pt x="9165" y="426"/>
                    </a:lnTo>
                    <a:lnTo>
                      <a:pt x="9151" y="341"/>
                    </a:lnTo>
                    <a:lnTo>
                      <a:pt x="9123" y="256"/>
                    </a:lnTo>
                    <a:lnTo>
                      <a:pt x="9094" y="185"/>
                    </a:lnTo>
                    <a:lnTo>
                      <a:pt x="9038" y="128"/>
                    </a:lnTo>
                    <a:lnTo>
                      <a:pt x="8967" y="72"/>
                    </a:lnTo>
                    <a:lnTo>
                      <a:pt x="8896" y="29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D39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348350" y="2265200"/>
                <a:ext cx="190550" cy="123975"/>
              </a:xfrm>
              <a:custGeom>
                <a:rect b="b" l="l" r="r" t="t"/>
                <a:pathLst>
                  <a:path extrusionOk="0" h="4959" w="7622">
                    <a:moveTo>
                      <a:pt x="7225" y="0"/>
                    </a:moveTo>
                    <a:lnTo>
                      <a:pt x="7140" y="14"/>
                    </a:lnTo>
                    <a:lnTo>
                      <a:pt x="7055" y="29"/>
                    </a:lnTo>
                    <a:lnTo>
                      <a:pt x="6970" y="71"/>
                    </a:lnTo>
                    <a:lnTo>
                      <a:pt x="199" y="4151"/>
                    </a:lnTo>
                    <a:lnTo>
                      <a:pt x="128" y="4207"/>
                    </a:lnTo>
                    <a:lnTo>
                      <a:pt x="72" y="4264"/>
                    </a:lnTo>
                    <a:lnTo>
                      <a:pt x="29" y="4349"/>
                    </a:lnTo>
                    <a:lnTo>
                      <a:pt x="1" y="4420"/>
                    </a:lnTo>
                    <a:lnTo>
                      <a:pt x="1" y="4505"/>
                    </a:lnTo>
                    <a:lnTo>
                      <a:pt x="1" y="4590"/>
                    </a:lnTo>
                    <a:lnTo>
                      <a:pt x="15" y="4661"/>
                    </a:lnTo>
                    <a:lnTo>
                      <a:pt x="58" y="4746"/>
                    </a:lnTo>
                    <a:lnTo>
                      <a:pt x="128" y="4831"/>
                    </a:lnTo>
                    <a:lnTo>
                      <a:pt x="213" y="4901"/>
                    </a:lnTo>
                    <a:lnTo>
                      <a:pt x="313" y="4944"/>
                    </a:lnTo>
                    <a:lnTo>
                      <a:pt x="426" y="4958"/>
                    </a:lnTo>
                    <a:lnTo>
                      <a:pt x="539" y="4944"/>
                    </a:lnTo>
                    <a:lnTo>
                      <a:pt x="638" y="4887"/>
                    </a:lnTo>
                    <a:lnTo>
                      <a:pt x="7424" y="808"/>
                    </a:lnTo>
                    <a:lnTo>
                      <a:pt x="7494" y="751"/>
                    </a:lnTo>
                    <a:lnTo>
                      <a:pt x="7551" y="680"/>
                    </a:lnTo>
                    <a:lnTo>
                      <a:pt x="7594" y="609"/>
                    </a:lnTo>
                    <a:lnTo>
                      <a:pt x="7622" y="539"/>
                    </a:lnTo>
                    <a:lnTo>
                      <a:pt x="7622" y="454"/>
                    </a:lnTo>
                    <a:lnTo>
                      <a:pt x="7622" y="369"/>
                    </a:lnTo>
                    <a:lnTo>
                      <a:pt x="7608" y="284"/>
                    </a:lnTo>
                    <a:lnTo>
                      <a:pt x="7565" y="213"/>
                    </a:lnTo>
                    <a:lnTo>
                      <a:pt x="7509" y="142"/>
                    </a:lnTo>
                    <a:lnTo>
                      <a:pt x="7452" y="85"/>
                    </a:lnTo>
                    <a:lnTo>
                      <a:pt x="7381" y="43"/>
                    </a:lnTo>
                    <a:lnTo>
                      <a:pt x="7296" y="14"/>
                    </a:lnTo>
                    <a:lnTo>
                      <a:pt x="7225" y="0"/>
                    </a:lnTo>
                    <a:close/>
                  </a:path>
                </a:pathLst>
              </a:custGeom>
              <a:solidFill>
                <a:srgbClr val="D39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984750" y="2265200"/>
                <a:ext cx="190900" cy="109450"/>
              </a:xfrm>
              <a:custGeom>
                <a:rect b="b" l="l" r="r" t="t"/>
                <a:pathLst>
                  <a:path extrusionOk="0" h="4378" w="7636">
                    <a:moveTo>
                      <a:pt x="383" y="0"/>
                    </a:moveTo>
                    <a:lnTo>
                      <a:pt x="298" y="29"/>
                    </a:lnTo>
                    <a:lnTo>
                      <a:pt x="227" y="57"/>
                    </a:lnTo>
                    <a:lnTo>
                      <a:pt x="156" y="99"/>
                    </a:lnTo>
                    <a:lnTo>
                      <a:pt x="99" y="156"/>
                    </a:lnTo>
                    <a:lnTo>
                      <a:pt x="43" y="241"/>
                    </a:lnTo>
                    <a:lnTo>
                      <a:pt x="14" y="312"/>
                    </a:lnTo>
                    <a:lnTo>
                      <a:pt x="0" y="397"/>
                    </a:lnTo>
                    <a:lnTo>
                      <a:pt x="0" y="482"/>
                    </a:lnTo>
                    <a:lnTo>
                      <a:pt x="14" y="567"/>
                    </a:lnTo>
                    <a:lnTo>
                      <a:pt x="57" y="638"/>
                    </a:lnTo>
                    <a:lnTo>
                      <a:pt x="99" y="709"/>
                    </a:lnTo>
                    <a:lnTo>
                      <a:pt x="156" y="765"/>
                    </a:lnTo>
                    <a:lnTo>
                      <a:pt x="227" y="808"/>
                    </a:lnTo>
                    <a:lnTo>
                      <a:pt x="7012" y="4335"/>
                    </a:lnTo>
                    <a:lnTo>
                      <a:pt x="7097" y="4363"/>
                    </a:lnTo>
                    <a:lnTo>
                      <a:pt x="7196" y="4377"/>
                    </a:lnTo>
                    <a:lnTo>
                      <a:pt x="7324" y="4363"/>
                    </a:lnTo>
                    <a:lnTo>
                      <a:pt x="7423" y="4321"/>
                    </a:lnTo>
                    <a:lnTo>
                      <a:pt x="7508" y="4250"/>
                    </a:lnTo>
                    <a:lnTo>
                      <a:pt x="7550" y="4207"/>
                    </a:lnTo>
                    <a:lnTo>
                      <a:pt x="7579" y="4151"/>
                    </a:lnTo>
                    <a:lnTo>
                      <a:pt x="7621" y="4066"/>
                    </a:lnTo>
                    <a:lnTo>
                      <a:pt x="7635" y="3981"/>
                    </a:lnTo>
                    <a:lnTo>
                      <a:pt x="7635" y="3896"/>
                    </a:lnTo>
                    <a:lnTo>
                      <a:pt x="7607" y="3825"/>
                    </a:lnTo>
                    <a:lnTo>
                      <a:pt x="7579" y="3740"/>
                    </a:lnTo>
                    <a:lnTo>
                      <a:pt x="7536" y="3683"/>
                    </a:lnTo>
                    <a:lnTo>
                      <a:pt x="7479" y="3612"/>
                    </a:lnTo>
                    <a:lnTo>
                      <a:pt x="7395" y="3570"/>
                    </a:lnTo>
                    <a:lnTo>
                      <a:pt x="623" y="57"/>
                    </a:lnTo>
                    <a:lnTo>
                      <a:pt x="538" y="14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D39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636900" y="513975"/>
                <a:ext cx="2388675" cy="1146375"/>
              </a:xfrm>
              <a:custGeom>
                <a:rect b="b" l="l" r="r" t="t"/>
                <a:pathLst>
                  <a:path extrusionOk="0" h="45855" w="95547">
                    <a:moveTo>
                      <a:pt x="50373" y="1"/>
                    </a:moveTo>
                    <a:lnTo>
                      <a:pt x="48758" y="15"/>
                    </a:lnTo>
                    <a:lnTo>
                      <a:pt x="47936" y="29"/>
                    </a:lnTo>
                    <a:lnTo>
                      <a:pt x="47115" y="58"/>
                    </a:lnTo>
                    <a:lnTo>
                      <a:pt x="46279" y="86"/>
                    </a:lnTo>
                    <a:lnTo>
                      <a:pt x="45443" y="128"/>
                    </a:lnTo>
                    <a:lnTo>
                      <a:pt x="43800" y="242"/>
                    </a:lnTo>
                    <a:lnTo>
                      <a:pt x="42199" y="369"/>
                    </a:lnTo>
                    <a:lnTo>
                      <a:pt x="40641" y="511"/>
                    </a:lnTo>
                    <a:lnTo>
                      <a:pt x="39125" y="681"/>
                    </a:lnTo>
                    <a:lnTo>
                      <a:pt x="37638" y="879"/>
                    </a:lnTo>
                    <a:lnTo>
                      <a:pt x="36193" y="1077"/>
                    </a:lnTo>
                    <a:lnTo>
                      <a:pt x="34791" y="1304"/>
                    </a:lnTo>
                    <a:lnTo>
                      <a:pt x="33417" y="1559"/>
                    </a:lnTo>
                    <a:lnTo>
                      <a:pt x="32085" y="1814"/>
                    </a:lnTo>
                    <a:lnTo>
                      <a:pt x="30796" y="2083"/>
                    </a:lnTo>
                    <a:lnTo>
                      <a:pt x="29535" y="2381"/>
                    </a:lnTo>
                    <a:lnTo>
                      <a:pt x="28317" y="2678"/>
                    </a:lnTo>
                    <a:lnTo>
                      <a:pt x="27127" y="2990"/>
                    </a:lnTo>
                    <a:lnTo>
                      <a:pt x="25980" y="3316"/>
                    </a:lnTo>
                    <a:lnTo>
                      <a:pt x="24861" y="3656"/>
                    </a:lnTo>
                    <a:lnTo>
                      <a:pt x="23784" y="3996"/>
                    </a:lnTo>
                    <a:lnTo>
                      <a:pt x="22736" y="4364"/>
                    </a:lnTo>
                    <a:lnTo>
                      <a:pt x="21730" y="4718"/>
                    </a:lnTo>
                    <a:lnTo>
                      <a:pt x="20753" y="5086"/>
                    </a:lnTo>
                    <a:lnTo>
                      <a:pt x="19804" y="5469"/>
                    </a:lnTo>
                    <a:lnTo>
                      <a:pt x="18897" y="5851"/>
                    </a:lnTo>
                    <a:lnTo>
                      <a:pt x="18019" y="6234"/>
                    </a:lnTo>
                    <a:lnTo>
                      <a:pt x="17183" y="6616"/>
                    </a:lnTo>
                    <a:lnTo>
                      <a:pt x="16362" y="6999"/>
                    </a:lnTo>
                    <a:lnTo>
                      <a:pt x="15582" y="7395"/>
                    </a:lnTo>
                    <a:lnTo>
                      <a:pt x="14832" y="7792"/>
                    </a:lnTo>
                    <a:lnTo>
                      <a:pt x="14109" y="8174"/>
                    </a:lnTo>
                    <a:lnTo>
                      <a:pt x="13429" y="8557"/>
                    </a:lnTo>
                    <a:lnTo>
                      <a:pt x="12764" y="8953"/>
                    </a:lnTo>
                    <a:lnTo>
                      <a:pt x="12140" y="9336"/>
                    </a:lnTo>
                    <a:lnTo>
                      <a:pt x="11545" y="9704"/>
                    </a:lnTo>
                    <a:lnTo>
                      <a:pt x="10979" y="10087"/>
                    </a:lnTo>
                    <a:lnTo>
                      <a:pt x="10965" y="9548"/>
                    </a:lnTo>
                    <a:lnTo>
                      <a:pt x="10936" y="9010"/>
                    </a:lnTo>
                    <a:lnTo>
                      <a:pt x="10908" y="8486"/>
                    </a:lnTo>
                    <a:lnTo>
                      <a:pt x="10880" y="7962"/>
                    </a:lnTo>
                    <a:lnTo>
                      <a:pt x="10823" y="7438"/>
                    </a:lnTo>
                    <a:lnTo>
                      <a:pt x="10766" y="6928"/>
                    </a:lnTo>
                    <a:lnTo>
                      <a:pt x="10695" y="6418"/>
                    </a:lnTo>
                    <a:lnTo>
                      <a:pt x="10625" y="5922"/>
                    </a:lnTo>
                    <a:lnTo>
                      <a:pt x="10455" y="6135"/>
                    </a:lnTo>
                    <a:lnTo>
                      <a:pt x="9973" y="6786"/>
                    </a:lnTo>
                    <a:lnTo>
                      <a:pt x="9647" y="7254"/>
                    </a:lnTo>
                    <a:lnTo>
                      <a:pt x="9251" y="7820"/>
                    </a:lnTo>
                    <a:lnTo>
                      <a:pt x="8811" y="8472"/>
                    </a:lnTo>
                    <a:lnTo>
                      <a:pt x="8330" y="9223"/>
                    </a:lnTo>
                    <a:lnTo>
                      <a:pt x="7806" y="10058"/>
                    </a:lnTo>
                    <a:lnTo>
                      <a:pt x="7253" y="10979"/>
                    </a:lnTo>
                    <a:lnTo>
                      <a:pt x="6687" y="11971"/>
                    </a:lnTo>
                    <a:lnTo>
                      <a:pt x="6106" y="13047"/>
                    </a:lnTo>
                    <a:lnTo>
                      <a:pt x="5511" y="14209"/>
                    </a:lnTo>
                    <a:lnTo>
                      <a:pt x="4902" y="15427"/>
                    </a:lnTo>
                    <a:lnTo>
                      <a:pt x="4604" y="16065"/>
                    </a:lnTo>
                    <a:lnTo>
                      <a:pt x="4321" y="16716"/>
                    </a:lnTo>
                    <a:lnTo>
                      <a:pt x="4023" y="17382"/>
                    </a:lnTo>
                    <a:lnTo>
                      <a:pt x="3726" y="18062"/>
                    </a:lnTo>
                    <a:lnTo>
                      <a:pt x="3443" y="18756"/>
                    </a:lnTo>
                    <a:lnTo>
                      <a:pt x="3174" y="19478"/>
                    </a:lnTo>
                    <a:lnTo>
                      <a:pt x="2890" y="20201"/>
                    </a:lnTo>
                    <a:lnTo>
                      <a:pt x="2635" y="20952"/>
                    </a:lnTo>
                    <a:lnTo>
                      <a:pt x="2366" y="21702"/>
                    </a:lnTo>
                    <a:lnTo>
                      <a:pt x="2125" y="22467"/>
                    </a:lnTo>
                    <a:lnTo>
                      <a:pt x="1885" y="23246"/>
                    </a:lnTo>
                    <a:lnTo>
                      <a:pt x="1658" y="24054"/>
                    </a:lnTo>
                    <a:lnTo>
                      <a:pt x="1431" y="24861"/>
                    </a:lnTo>
                    <a:lnTo>
                      <a:pt x="1233" y="25669"/>
                    </a:lnTo>
                    <a:lnTo>
                      <a:pt x="1035" y="26505"/>
                    </a:lnTo>
                    <a:lnTo>
                      <a:pt x="850" y="27340"/>
                    </a:lnTo>
                    <a:lnTo>
                      <a:pt x="695" y="28190"/>
                    </a:lnTo>
                    <a:lnTo>
                      <a:pt x="539" y="29054"/>
                    </a:lnTo>
                    <a:lnTo>
                      <a:pt x="411" y="29933"/>
                    </a:lnTo>
                    <a:lnTo>
                      <a:pt x="298" y="30811"/>
                    </a:lnTo>
                    <a:lnTo>
                      <a:pt x="199" y="31703"/>
                    </a:lnTo>
                    <a:lnTo>
                      <a:pt x="114" y="32596"/>
                    </a:lnTo>
                    <a:lnTo>
                      <a:pt x="57" y="33502"/>
                    </a:lnTo>
                    <a:lnTo>
                      <a:pt x="15" y="34423"/>
                    </a:lnTo>
                    <a:lnTo>
                      <a:pt x="1" y="35344"/>
                    </a:lnTo>
                    <a:lnTo>
                      <a:pt x="1" y="36279"/>
                    </a:lnTo>
                    <a:lnTo>
                      <a:pt x="29" y="37214"/>
                    </a:lnTo>
                    <a:lnTo>
                      <a:pt x="86" y="38149"/>
                    </a:lnTo>
                    <a:lnTo>
                      <a:pt x="156" y="39098"/>
                    </a:lnTo>
                    <a:lnTo>
                      <a:pt x="270" y="40047"/>
                    </a:lnTo>
                    <a:lnTo>
                      <a:pt x="397" y="41010"/>
                    </a:lnTo>
                    <a:lnTo>
                      <a:pt x="553" y="41973"/>
                    </a:lnTo>
                    <a:lnTo>
                      <a:pt x="737" y="42936"/>
                    </a:lnTo>
                    <a:lnTo>
                      <a:pt x="950" y="43914"/>
                    </a:lnTo>
                    <a:lnTo>
                      <a:pt x="1190" y="44877"/>
                    </a:lnTo>
                    <a:lnTo>
                      <a:pt x="1460" y="45855"/>
                    </a:lnTo>
                    <a:lnTo>
                      <a:pt x="1785" y="45160"/>
                    </a:lnTo>
                    <a:lnTo>
                      <a:pt x="2168" y="44311"/>
                    </a:lnTo>
                    <a:lnTo>
                      <a:pt x="2664" y="43163"/>
                    </a:lnTo>
                    <a:lnTo>
                      <a:pt x="3259" y="41761"/>
                    </a:lnTo>
                    <a:lnTo>
                      <a:pt x="3924" y="40103"/>
                    </a:lnTo>
                    <a:lnTo>
                      <a:pt x="4661" y="38234"/>
                    </a:lnTo>
                    <a:lnTo>
                      <a:pt x="5043" y="37228"/>
                    </a:lnTo>
                    <a:lnTo>
                      <a:pt x="5426" y="36165"/>
                    </a:lnTo>
                    <a:lnTo>
                      <a:pt x="5823" y="35075"/>
                    </a:lnTo>
                    <a:lnTo>
                      <a:pt x="6219" y="33941"/>
                    </a:lnTo>
                    <a:lnTo>
                      <a:pt x="6616" y="32780"/>
                    </a:lnTo>
                    <a:lnTo>
                      <a:pt x="7012" y="31576"/>
                    </a:lnTo>
                    <a:lnTo>
                      <a:pt x="7395" y="30343"/>
                    </a:lnTo>
                    <a:lnTo>
                      <a:pt x="7777" y="29097"/>
                    </a:lnTo>
                    <a:lnTo>
                      <a:pt x="8146" y="27808"/>
                    </a:lnTo>
                    <a:lnTo>
                      <a:pt x="8514" y="26519"/>
                    </a:lnTo>
                    <a:lnTo>
                      <a:pt x="8854" y="25201"/>
                    </a:lnTo>
                    <a:lnTo>
                      <a:pt x="9180" y="23884"/>
                    </a:lnTo>
                    <a:lnTo>
                      <a:pt x="9491" y="22552"/>
                    </a:lnTo>
                    <a:lnTo>
                      <a:pt x="9775" y="21207"/>
                    </a:lnTo>
                    <a:lnTo>
                      <a:pt x="10044" y="19861"/>
                    </a:lnTo>
                    <a:lnTo>
                      <a:pt x="10270" y="18515"/>
                    </a:lnTo>
                    <a:lnTo>
                      <a:pt x="10483" y="17184"/>
                    </a:lnTo>
                    <a:lnTo>
                      <a:pt x="10653" y="15838"/>
                    </a:lnTo>
                    <a:lnTo>
                      <a:pt x="13118" y="16150"/>
                    </a:lnTo>
                    <a:lnTo>
                      <a:pt x="14492" y="16320"/>
                    </a:lnTo>
                    <a:lnTo>
                      <a:pt x="15979" y="16490"/>
                    </a:lnTo>
                    <a:lnTo>
                      <a:pt x="17551" y="16645"/>
                    </a:lnTo>
                    <a:lnTo>
                      <a:pt x="19209" y="16815"/>
                    </a:lnTo>
                    <a:lnTo>
                      <a:pt x="20951" y="16985"/>
                    </a:lnTo>
                    <a:lnTo>
                      <a:pt x="22793" y="17141"/>
                    </a:lnTo>
                    <a:lnTo>
                      <a:pt x="24705" y="17297"/>
                    </a:lnTo>
                    <a:lnTo>
                      <a:pt x="26688" y="17453"/>
                    </a:lnTo>
                    <a:lnTo>
                      <a:pt x="28756" y="17580"/>
                    </a:lnTo>
                    <a:lnTo>
                      <a:pt x="30895" y="17722"/>
                    </a:lnTo>
                    <a:lnTo>
                      <a:pt x="33105" y="17835"/>
                    </a:lnTo>
                    <a:lnTo>
                      <a:pt x="35372" y="17934"/>
                    </a:lnTo>
                    <a:lnTo>
                      <a:pt x="37709" y="18019"/>
                    </a:lnTo>
                    <a:lnTo>
                      <a:pt x="40103" y="18090"/>
                    </a:lnTo>
                    <a:lnTo>
                      <a:pt x="42568" y="18147"/>
                    </a:lnTo>
                    <a:lnTo>
                      <a:pt x="45061" y="18175"/>
                    </a:lnTo>
                    <a:lnTo>
                      <a:pt x="47625" y="18189"/>
                    </a:lnTo>
                    <a:lnTo>
                      <a:pt x="50231" y="18161"/>
                    </a:lnTo>
                    <a:lnTo>
                      <a:pt x="52866" y="18133"/>
                    </a:lnTo>
                    <a:lnTo>
                      <a:pt x="55557" y="18062"/>
                    </a:lnTo>
                    <a:lnTo>
                      <a:pt x="58291" y="17963"/>
                    </a:lnTo>
                    <a:lnTo>
                      <a:pt x="61054" y="17835"/>
                    </a:lnTo>
                    <a:lnTo>
                      <a:pt x="63844" y="17679"/>
                    </a:lnTo>
                    <a:lnTo>
                      <a:pt x="66663" y="17481"/>
                    </a:lnTo>
                    <a:lnTo>
                      <a:pt x="68094" y="17368"/>
                    </a:lnTo>
                    <a:lnTo>
                      <a:pt x="69510" y="17254"/>
                    </a:lnTo>
                    <a:lnTo>
                      <a:pt x="70955" y="17127"/>
                    </a:lnTo>
                    <a:lnTo>
                      <a:pt x="72386" y="16985"/>
                    </a:lnTo>
                    <a:lnTo>
                      <a:pt x="73831" y="16830"/>
                    </a:lnTo>
                    <a:lnTo>
                      <a:pt x="75276" y="16674"/>
                    </a:lnTo>
                    <a:lnTo>
                      <a:pt x="76735" y="16504"/>
                    </a:lnTo>
                    <a:lnTo>
                      <a:pt x="78194" y="16334"/>
                    </a:lnTo>
                    <a:lnTo>
                      <a:pt x="79653" y="16135"/>
                    </a:lnTo>
                    <a:lnTo>
                      <a:pt x="81112" y="15937"/>
                    </a:lnTo>
                    <a:lnTo>
                      <a:pt x="82571" y="15725"/>
                    </a:lnTo>
                    <a:lnTo>
                      <a:pt x="84044" y="15512"/>
                    </a:lnTo>
                    <a:lnTo>
                      <a:pt x="84214" y="16858"/>
                    </a:lnTo>
                    <a:lnTo>
                      <a:pt x="84412" y="18204"/>
                    </a:lnTo>
                    <a:lnTo>
                      <a:pt x="84639" y="19549"/>
                    </a:lnTo>
                    <a:lnTo>
                      <a:pt x="84894" y="20909"/>
                    </a:lnTo>
                    <a:lnTo>
                      <a:pt x="85177" y="22269"/>
                    </a:lnTo>
                    <a:lnTo>
                      <a:pt x="85489" y="23615"/>
                    </a:lnTo>
                    <a:lnTo>
                      <a:pt x="85815" y="24946"/>
                    </a:lnTo>
                    <a:lnTo>
                      <a:pt x="86155" y="26278"/>
                    </a:lnTo>
                    <a:lnTo>
                      <a:pt x="86523" y="27581"/>
                    </a:lnTo>
                    <a:lnTo>
                      <a:pt x="86891" y="28870"/>
                    </a:lnTo>
                    <a:lnTo>
                      <a:pt x="87274" y="30145"/>
                    </a:lnTo>
                    <a:lnTo>
                      <a:pt x="87670" y="31377"/>
                    </a:lnTo>
                    <a:lnTo>
                      <a:pt x="88067" y="32596"/>
                    </a:lnTo>
                    <a:lnTo>
                      <a:pt x="88464" y="33786"/>
                    </a:lnTo>
                    <a:lnTo>
                      <a:pt x="88860" y="34933"/>
                    </a:lnTo>
                    <a:lnTo>
                      <a:pt x="89257" y="36038"/>
                    </a:lnTo>
                    <a:lnTo>
                      <a:pt x="89654" y="37100"/>
                    </a:lnTo>
                    <a:lnTo>
                      <a:pt x="90036" y="38120"/>
                    </a:lnTo>
                    <a:lnTo>
                      <a:pt x="90773" y="40018"/>
                    </a:lnTo>
                    <a:lnTo>
                      <a:pt x="91453" y="41690"/>
                    </a:lnTo>
                    <a:lnTo>
                      <a:pt x="92062" y="43121"/>
                    </a:lnTo>
                    <a:lnTo>
                      <a:pt x="92557" y="44282"/>
                    </a:lnTo>
                    <a:lnTo>
                      <a:pt x="92940" y="45146"/>
                    </a:lnTo>
                    <a:lnTo>
                      <a:pt x="93280" y="45855"/>
                    </a:lnTo>
                    <a:lnTo>
                      <a:pt x="93521" y="45387"/>
                    </a:lnTo>
                    <a:lnTo>
                      <a:pt x="93747" y="44920"/>
                    </a:lnTo>
                    <a:lnTo>
                      <a:pt x="93946" y="44438"/>
                    </a:lnTo>
                    <a:lnTo>
                      <a:pt x="94144" y="43956"/>
                    </a:lnTo>
                    <a:lnTo>
                      <a:pt x="94328" y="43475"/>
                    </a:lnTo>
                    <a:lnTo>
                      <a:pt x="94498" y="42979"/>
                    </a:lnTo>
                    <a:lnTo>
                      <a:pt x="94654" y="42483"/>
                    </a:lnTo>
                    <a:lnTo>
                      <a:pt x="94796" y="41987"/>
                    </a:lnTo>
                    <a:lnTo>
                      <a:pt x="94923" y="41492"/>
                    </a:lnTo>
                    <a:lnTo>
                      <a:pt x="95036" y="40996"/>
                    </a:lnTo>
                    <a:lnTo>
                      <a:pt x="95136" y="40486"/>
                    </a:lnTo>
                    <a:lnTo>
                      <a:pt x="95235" y="39990"/>
                    </a:lnTo>
                    <a:lnTo>
                      <a:pt x="95306" y="39480"/>
                    </a:lnTo>
                    <a:lnTo>
                      <a:pt x="95376" y="38970"/>
                    </a:lnTo>
                    <a:lnTo>
                      <a:pt x="95433" y="38460"/>
                    </a:lnTo>
                    <a:lnTo>
                      <a:pt x="95476" y="37950"/>
                    </a:lnTo>
                    <a:lnTo>
                      <a:pt x="95518" y="37426"/>
                    </a:lnTo>
                    <a:lnTo>
                      <a:pt x="95532" y="36916"/>
                    </a:lnTo>
                    <a:lnTo>
                      <a:pt x="95546" y="36392"/>
                    </a:lnTo>
                    <a:lnTo>
                      <a:pt x="95546" y="35882"/>
                    </a:lnTo>
                    <a:lnTo>
                      <a:pt x="95546" y="35358"/>
                    </a:lnTo>
                    <a:lnTo>
                      <a:pt x="95532" y="34848"/>
                    </a:lnTo>
                    <a:lnTo>
                      <a:pt x="95504" y="34324"/>
                    </a:lnTo>
                    <a:lnTo>
                      <a:pt x="95461" y="33800"/>
                    </a:lnTo>
                    <a:lnTo>
                      <a:pt x="95419" y="33290"/>
                    </a:lnTo>
                    <a:lnTo>
                      <a:pt x="95362" y="32766"/>
                    </a:lnTo>
                    <a:lnTo>
                      <a:pt x="95221" y="31717"/>
                    </a:lnTo>
                    <a:lnTo>
                      <a:pt x="95065" y="30683"/>
                    </a:lnTo>
                    <a:lnTo>
                      <a:pt x="94866" y="29649"/>
                    </a:lnTo>
                    <a:lnTo>
                      <a:pt x="94640" y="28629"/>
                    </a:lnTo>
                    <a:lnTo>
                      <a:pt x="94385" y="27595"/>
                    </a:lnTo>
                    <a:lnTo>
                      <a:pt x="94116" y="26590"/>
                    </a:lnTo>
                    <a:lnTo>
                      <a:pt x="93818" y="25570"/>
                    </a:lnTo>
                    <a:lnTo>
                      <a:pt x="93492" y="24578"/>
                    </a:lnTo>
                    <a:lnTo>
                      <a:pt x="93152" y="23586"/>
                    </a:lnTo>
                    <a:lnTo>
                      <a:pt x="92798" y="22623"/>
                    </a:lnTo>
                    <a:lnTo>
                      <a:pt x="92430" y="21660"/>
                    </a:lnTo>
                    <a:lnTo>
                      <a:pt x="92047" y="20711"/>
                    </a:lnTo>
                    <a:lnTo>
                      <a:pt x="91651" y="19790"/>
                    </a:lnTo>
                    <a:lnTo>
                      <a:pt x="91254" y="18884"/>
                    </a:lnTo>
                    <a:lnTo>
                      <a:pt x="90843" y="17991"/>
                    </a:lnTo>
                    <a:lnTo>
                      <a:pt x="90433" y="17113"/>
                    </a:lnTo>
                    <a:lnTo>
                      <a:pt x="90022" y="16263"/>
                    </a:lnTo>
                    <a:lnTo>
                      <a:pt x="89597" y="15441"/>
                    </a:lnTo>
                    <a:lnTo>
                      <a:pt x="89186" y="14648"/>
                    </a:lnTo>
                    <a:lnTo>
                      <a:pt x="91297" y="14251"/>
                    </a:lnTo>
                    <a:lnTo>
                      <a:pt x="91028" y="13996"/>
                    </a:lnTo>
                    <a:lnTo>
                      <a:pt x="90702" y="13699"/>
                    </a:lnTo>
                    <a:lnTo>
                      <a:pt x="90234" y="13302"/>
                    </a:lnTo>
                    <a:lnTo>
                      <a:pt x="89654" y="12821"/>
                    </a:lnTo>
                    <a:lnTo>
                      <a:pt x="88931" y="12254"/>
                    </a:lnTo>
                    <a:lnTo>
                      <a:pt x="88095" y="11617"/>
                    </a:lnTo>
                    <a:lnTo>
                      <a:pt x="87118" y="10923"/>
                    </a:lnTo>
                    <a:lnTo>
                      <a:pt x="86537" y="9945"/>
                    </a:lnTo>
                    <a:lnTo>
                      <a:pt x="85999" y="9053"/>
                    </a:lnTo>
                    <a:lnTo>
                      <a:pt x="85092" y="7579"/>
                    </a:lnTo>
                    <a:lnTo>
                      <a:pt x="84441" y="6517"/>
                    </a:lnTo>
                    <a:lnTo>
                      <a:pt x="84228" y="6163"/>
                    </a:lnTo>
                    <a:lnTo>
                      <a:pt x="84115" y="5922"/>
                    </a:lnTo>
                    <a:lnTo>
                      <a:pt x="84002" y="6630"/>
                    </a:lnTo>
                    <a:lnTo>
                      <a:pt x="83917" y="7339"/>
                    </a:lnTo>
                    <a:lnTo>
                      <a:pt x="83860" y="8061"/>
                    </a:lnTo>
                    <a:lnTo>
                      <a:pt x="83803" y="8798"/>
                    </a:lnTo>
                    <a:lnTo>
                      <a:pt x="83095" y="8387"/>
                    </a:lnTo>
                    <a:lnTo>
                      <a:pt x="82344" y="7962"/>
                    </a:lnTo>
                    <a:lnTo>
                      <a:pt x="81565" y="7551"/>
                    </a:lnTo>
                    <a:lnTo>
                      <a:pt x="80758" y="7126"/>
                    </a:lnTo>
                    <a:lnTo>
                      <a:pt x="79922" y="6701"/>
                    </a:lnTo>
                    <a:lnTo>
                      <a:pt x="79044" y="6276"/>
                    </a:lnTo>
                    <a:lnTo>
                      <a:pt x="78137" y="5865"/>
                    </a:lnTo>
                    <a:lnTo>
                      <a:pt x="77202" y="5455"/>
                    </a:lnTo>
                    <a:lnTo>
                      <a:pt x="76239" y="5044"/>
                    </a:lnTo>
                    <a:lnTo>
                      <a:pt x="75233" y="4633"/>
                    </a:lnTo>
                    <a:lnTo>
                      <a:pt x="74213" y="4251"/>
                    </a:lnTo>
                    <a:lnTo>
                      <a:pt x="73151" y="3854"/>
                    </a:lnTo>
                    <a:lnTo>
                      <a:pt x="72046" y="3486"/>
                    </a:lnTo>
                    <a:lnTo>
                      <a:pt x="70927" y="3117"/>
                    </a:lnTo>
                    <a:lnTo>
                      <a:pt x="69779" y="2777"/>
                    </a:lnTo>
                    <a:lnTo>
                      <a:pt x="68590" y="2437"/>
                    </a:lnTo>
                    <a:lnTo>
                      <a:pt x="67371" y="2126"/>
                    </a:lnTo>
                    <a:lnTo>
                      <a:pt x="66125" y="1814"/>
                    </a:lnTo>
                    <a:lnTo>
                      <a:pt x="64850" y="1531"/>
                    </a:lnTo>
                    <a:lnTo>
                      <a:pt x="63532" y="1276"/>
                    </a:lnTo>
                    <a:lnTo>
                      <a:pt x="62187" y="1035"/>
                    </a:lnTo>
                    <a:lnTo>
                      <a:pt x="60827" y="808"/>
                    </a:lnTo>
                    <a:lnTo>
                      <a:pt x="59425" y="610"/>
                    </a:lnTo>
                    <a:lnTo>
                      <a:pt x="57994" y="440"/>
                    </a:lnTo>
                    <a:lnTo>
                      <a:pt x="56521" y="298"/>
                    </a:lnTo>
                    <a:lnTo>
                      <a:pt x="55033" y="185"/>
                    </a:lnTo>
                    <a:lnTo>
                      <a:pt x="53503" y="86"/>
                    </a:lnTo>
                    <a:lnTo>
                      <a:pt x="51959" y="29"/>
                    </a:lnTo>
                    <a:lnTo>
                      <a:pt x="503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3"/>
            <p:cNvGrpSpPr/>
            <p:nvPr/>
          </p:nvGrpSpPr>
          <p:grpSpPr>
            <a:xfrm>
              <a:off x="2443035" y="583950"/>
              <a:ext cx="429000" cy="429000"/>
              <a:chOff x="5468897" y="-1141900"/>
              <a:chExt cx="429000" cy="429000"/>
            </a:xfrm>
          </p:grpSpPr>
          <p:sp>
            <p:nvSpPr>
              <p:cNvPr id="85" name="Google Shape;85;p13"/>
              <p:cNvSpPr/>
              <p:nvPr/>
            </p:nvSpPr>
            <p:spPr>
              <a:xfrm>
                <a:off x="5468897" y="-1141900"/>
                <a:ext cx="429000" cy="429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" name="Google Shape;86;p13"/>
              <p:cNvGrpSpPr/>
              <p:nvPr/>
            </p:nvGrpSpPr>
            <p:grpSpPr>
              <a:xfrm>
                <a:off x="5573135" y="-1035276"/>
                <a:ext cx="220378" cy="215533"/>
                <a:chOff x="966125" y="980125"/>
                <a:chExt cx="950725" cy="929825"/>
              </a:xfrm>
            </p:grpSpPr>
            <p:sp>
              <p:nvSpPr>
                <p:cNvPr id="87" name="Google Shape;87;p13"/>
                <p:cNvSpPr/>
                <p:nvPr/>
              </p:nvSpPr>
              <p:spPr>
                <a:xfrm>
                  <a:off x="966125" y="980125"/>
                  <a:ext cx="211275" cy="211300"/>
                </a:xfrm>
                <a:custGeom>
                  <a:rect b="b" l="l" r="r" t="t"/>
                  <a:pathLst>
                    <a:path extrusionOk="0" h="8452" w="8451">
                      <a:moveTo>
                        <a:pt x="4226" y="0"/>
                      </a:moveTo>
                      <a:lnTo>
                        <a:pt x="4005" y="15"/>
                      </a:lnTo>
                      <a:lnTo>
                        <a:pt x="3800" y="30"/>
                      </a:lnTo>
                      <a:lnTo>
                        <a:pt x="3580" y="59"/>
                      </a:lnTo>
                      <a:lnTo>
                        <a:pt x="3375" y="88"/>
                      </a:lnTo>
                      <a:lnTo>
                        <a:pt x="3169" y="147"/>
                      </a:lnTo>
                      <a:lnTo>
                        <a:pt x="2979" y="191"/>
                      </a:lnTo>
                      <a:lnTo>
                        <a:pt x="2773" y="265"/>
                      </a:lnTo>
                      <a:lnTo>
                        <a:pt x="2582" y="338"/>
                      </a:lnTo>
                      <a:lnTo>
                        <a:pt x="2392" y="426"/>
                      </a:lnTo>
                      <a:lnTo>
                        <a:pt x="2216" y="514"/>
                      </a:lnTo>
                      <a:lnTo>
                        <a:pt x="2040" y="617"/>
                      </a:lnTo>
                      <a:lnTo>
                        <a:pt x="1863" y="734"/>
                      </a:lnTo>
                      <a:lnTo>
                        <a:pt x="1702" y="851"/>
                      </a:lnTo>
                      <a:lnTo>
                        <a:pt x="1541" y="969"/>
                      </a:lnTo>
                      <a:lnTo>
                        <a:pt x="1394" y="1101"/>
                      </a:lnTo>
                      <a:lnTo>
                        <a:pt x="1247" y="1248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51" y="1702"/>
                      </a:lnTo>
                      <a:lnTo>
                        <a:pt x="719" y="1864"/>
                      </a:lnTo>
                      <a:lnTo>
                        <a:pt x="616" y="2040"/>
                      </a:lnTo>
                      <a:lnTo>
                        <a:pt x="514" y="2216"/>
                      </a:lnTo>
                      <a:lnTo>
                        <a:pt x="426" y="2407"/>
                      </a:lnTo>
                      <a:lnTo>
                        <a:pt x="338" y="2583"/>
                      </a:lnTo>
                      <a:lnTo>
                        <a:pt x="264" y="2773"/>
                      </a:lnTo>
                      <a:lnTo>
                        <a:pt x="191" y="2979"/>
                      </a:lnTo>
                      <a:lnTo>
                        <a:pt x="132" y="3169"/>
                      </a:lnTo>
                      <a:lnTo>
                        <a:pt x="88" y="3375"/>
                      </a:lnTo>
                      <a:lnTo>
                        <a:pt x="59" y="3595"/>
                      </a:lnTo>
                      <a:lnTo>
                        <a:pt x="30" y="3800"/>
                      </a:lnTo>
                      <a:lnTo>
                        <a:pt x="15" y="4020"/>
                      </a:lnTo>
                      <a:lnTo>
                        <a:pt x="0" y="4226"/>
                      </a:lnTo>
                      <a:lnTo>
                        <a:pt x="15" y="4446"/>
                      </a:lnTo>
                      <a:lnTo>
                        <a:pt x="30" y="4666"/>
                      </a:lnTo>
                      <a:lnTo>
                        <a:pt x="59" y="4871"/>
                      </a:lnTo>
                      <a:lnTo>
                        <a:pt x="88" y="5077"/>
                      </a:lnTo>
                      <a:lnTo>
                        <a:pt x="132" y="5282"/>
                      </a:lnTo>
                      <a:lnTo>
                        <a:pt x="191" y="5488"/>
                      </a:lnTo>
                      <a:lnTo>
                        <a:pt x="264" y="5678"/>
                      </a:lnTo>
                      <a:lnTo>
                        <a:pt x="338" y="5869"/>
                      </a:lnTo>
                      <a:lnTo>
                        <a:pt x="426" y="6060"/>
                      </a:lnTo>
                      <a:lnTo>
                        <a:pt x="514" y="6250"/>
                      </a:lnTo>
                      <a:lnTo>
                        <a:pt x="616" y="6426"/>
                      </a:lnTo>
                      <a:lnTo>
                        <a:pt x="719" y="6588"/>
                      </a:lnTo>
                      <a:lnTo>
                        <a:pt x="851" y="6764"/>
                      </a:lnTo>
                      <a:lnTo>
                        <a:pt x="969" y="6925"/>
                      </a:lnTo>
                      <a:lnTo>
                        <a:pt x="1101" y="7072"/>
                      </a:lnTo>
                      <a:lnTo>
                        <a:pt x="1247" y="7219"/>
                      </a:lnTo>
                      <a:lnTo>
                        <a:pt x="1394" y="7365"/>
                      </a:lnTo>
                      <a:lnTo>
                        <a:pt x="1541" y="7497"/>
                      </a:lnTo>
                      <a:lnTo>
                        <a:pt x="1702" y="7615"/>
                      </a:lnTo>
                      <a:lnTo>
                        <a:pt x="1863" y="7732"/>
                      </a:lnTo>
                      <a:lnTo>
                        <a:pt x="2040" y="7850"/>
                      </a:lnTo>
                      <a:lnTo>
                        <a:pt x="2216" y="7952"/>
                      </a:lnTo>
                      <a:lnTo>
                        <a:pt x="2392" y="8040"/>
                      </a:lnTo>
                      <a:lnTo>
                        <a:pt x="2582" y="8128"/>
                      </a:lnTo>
                      <a:lnTo>
                        <a:pt x="2773" y="8202"/>
                      </a:lnTo>
                      <a:lnTo>
                        <a:pt x="2979" y="8260"/>
                      </a:lnTo>
                      <a:lnTo>
                        <a:pt x="3169" y="8319"/>
                      </a:lnTo>
                      <a:lnTo>
                        <a:pt x="3375" y="8363"/>
                      </a:lnTo>
                      <a:lnTo>
                        <a:pt x="3580" y="8407"/>
                      </a:lnTo>
                      <a:lnTo>
                        <a:pt x="3800" y="8436"/>
                      </a:lnTo>
                      <a:lnTo>
                        <a:pt x="4005" y="8451"/>
                      </a:lnTo>
                      <a:lnTo>
                        <a:pt x="4446" y="8451"/>
                      </a:lnTo>
                      <a:lnTo>
                        <a:pt x="4666" y="8436"/>
                      </a:lnTo>
                      <a:lnTo>
                        <a:pt x="4871" y="8407"/>
                      </a:lnTo>
                      <a:lnTo>
                        <a:pt x="5076" y="8363"/>
                      </a:lnTo>
                      <a:lnTo>
                        <a:pt x="5282" y="8319"/>
                      </a:lnTo>
                      <a:lnTo>
                        <a:pt x="5487" y="8260"/>
                      </a:lnTo>
                      <a:lnTo>
                        <a:pt x="5678" y="8202"/>
                      </a:lnTo>
                      <a:lnTo>
                        <a:pt x="5869" y="8128"/>
                      </a:lnTo>
                      <a:lnTo>
                        <a:pt x="6059" y="8040"/>
                      </a:lnTo>
                      <a:lnTo>
                        <a:pt x="6236" y="7952"/>
                      </a:lnTo>
                      <a:lnTo>
                        <a:pt x="6426" y="7850"/>
                      </a:lnTo>
                      <a:lnTo>
                        <a:pt x="6588" y="7732"/>
                      </a:lnTo>
                      <a:lnTo>
                        <a:pt x="6764" y="7615"/>
                      </a:lnTo>
                      <a:lnTo>
                        <a:pt x="6910" y="7497"/>
                      </a:lnTo>
                      <a:lnTo>
                        <a:pt x="7072" y="7365"/>
                      </a:lnTo>
                      <a:lnTo>
                        <a:pt x="7218" y="7219"/>
                      </a:lnTo>
                      <a:lnTo>
                        <a:pt x="7351" y="7072"/>
                      </a:lnTo>
                      <a:lnTo>
                        <a:pt x="7483" y="6925"/>
                      </a:lnTo>
                      <a:lnTo>
                        <a:pt x="7615" y="6764"/>
                      </a:lnTo>
                      <a:lnTo>
                        <a:pt x="7732" y="6588"/>
                      </a:lnTo>
                      <a:lnTo>
                        <a:pt x="7835" y="6426"/>
                      </a:lnTo>
                      <a:lnTo>
                        <a:pt x="7937" y="6250"/>
                      </a:lnTo>
                      <a:lnTo>
                        <a:pt x="8040" y="6060"/>
                      </a:lnTo>
                      <a:lnTo>
                        <a:pt x="8128" y="5869"/>
                      </a:lnTo>
                      <a:lnTo>
                        <a:pt x="8201" y="5678"/>
                      </a:lnTo>
                      <a:lnTo>
                        <a:pt x="8260" y="5488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407" y="4871"/>
                      </a:lnTo>
                      <a:lnTo>
                        <a:pt x="8436" y="4666"/>
                      </a:lnTo>
                      <a:lnTo>
                        <a:pt x="8451" y="4446"/>
                      </a:lnTo>
                      <a:lnTo>
                        <a:pt x="8451" y="4226"/>
                      </a:lnTo>
                      <a:lnTo>
                        <a:pt x="8451" y="4020"/>
                      </a:lnTo>
                      <a:lnTo>
                        <a:pt x="8436" y="3800"/>
                      </a:lnTo>
                      <a:lnTo>
                        <a:pt x="8407" y="3595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0" y="2979"/>
                      </a:lnTo>
                      <a:lnTo>
                        <a:pt x="8201" y="2773"/>
                      </a:lnTo>
                      <a:lnTo>
                        <a:pt x="8128" y="2583"/>
                      </a:lnTo>
                      <a:lnTo>
                        <a:pt x="8040" y="2407"/>
                      </a:lnTo>
                      <a:lnTo>
                        <a:pt x="7937" y="2216"/>
                      </a:lnTo>
                      <a:lnTo>
                        <a:pt x="7835" y="2040"/>
                      </a:lnTo>
                      <a:lnTo>
                        <a:pt x="7732" y="1864"/>
                      </a:lnTo>
                      <a:lnTo>
                        <a:pt x="7615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18" y="1248"/>
                      </a:lnTo>
                      <a:lnTo>
                        <a:pt x="7072" y="1101"/>
                      </a:lnTo>
                      <a:lnTo>
                        <a:pt x="6910" y="969"/>
                      </a:lnTo>
                      <a:lnTo>
                        <a:pt x="6764" y="851"/>
                      </a:lnTo>
                      <a:lnTo>
                        <a:pt x="6588" y="734"/>
                      </a:lnTo>
                      <a:lnTo>
                        <a:pt x="6426" y="617"/>
                      </a:lnTo>
                      <a:lnTo>
                        <a:pt x="6236" y="514"/>
                      </a:lnTo>
                      <a:lnTo>
                        <a:pt x="6059" y="426"/>
                      </a:lnTo>
                      <a:lnTo>
                        <a:pt x="5869" y="338"/>
                      </a:lnTo>
                      <a:lnTo>
                        <a:pt x="5678" y="265"/>
                      </a:lnTo>
                      <a:lnTo>
                        <a:pt x="5487" y="191"/>
                      </a:lnTo>
                      <a:lnTo>
                        <a:pt x="5282" y="147"/>
                      </a:lnTo>
                      <a:lnTo>
                        <a:pt x="5076" y="88"/>
                      </a:lnTo>
                      <a:lnTo>
                        <a:pt x="4871" y="59"/>
                      </a:lnTo>
                      <a:lnTo>
                        <a:pt x="4666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999850" y="1538000"/>
                  <a:ext cx="878850" cy="371950"/>
                </a:xfrm>
                <a:custGeom>
                  <a:rect b="b" l="l" r="r" t="t"/>
                  <a:pathLst>
                    <a:path extrusionOk="0" h="14878" w="35154">
                      <a:moveTo>
                        <a:pt x="3478" y="0"/>
                      </a:moveTo>
                      <a:lnTo>
                        <a:pt x="3155" y="15"/>
                      </a:lnTo>
                      <a:lnTo>
                        <a:pt x="2818" y="59"/>
                      </a:lnTo>
                      <a:lnTo>
                        <a:pt x="2495" y="118"/>
                      </a:lnTo>
                      <a:lnTo>
                        <a:pt x="2187" y="221"/>
                      </a:lnTo>
                      <a:lnTo>
                        <a:pt x="1879" y="367"/>
                      </a:lnTo>
                      <a:lnTo>
                        <a:pt x="1718" y="441"/>
                      </a:lnTo>
                      <a:lnTo>
                        <a:pt x="1571" y="529"/>
                      </a:lnTo>
                      <a:lnTo>
                        <a:pt x="1424" y="631"/>
                      </a:lnTo>
                      <a:lnTo>
                        <a:pt x="1292" y="734"/>
                      </a:lnTo>
                      <a:lnTo>
                        <a:pt x="1028" y="954"/>
                      </a:lnTo>
                      <a:lnTo>
                        <a:pt x="808" y="1204"/>
                      </a:lnTo>
                      <a:lnTo>
                        <a:pt x="603" y="1468"/>
                      </a:lnTo>
                      <a:lnTo>
                        <a:pt x="426" y="1746"/>
                      </a:lnTo>
                      <a:lnTo>
                        <a:pt x="294" y="2040"/>
                      </a:lnTo>
                      <a:lnTo>
                        <a:pt x="177" y="2333"/>
                      </a:lnTo>
                      <a:lnTo>
                        <a:pt x="89" y="2656"/>
                      </a:lnTo>
                      <a:lnTo>
                        <a:pt x="30" y="2979"/>
                      </a:lnTo>
                      <a:lnTo>
                        <a:pt x="1" y="3302"/>
                      </a:lnTo>
                      <a:lnTo>
                        <a:pt x="16" y="3624"/>
                      </a:lnTo>
                      <a:lnTo>
                        <a:pt x="60" y="3947"/>
                      </a:lnTo>
                      <a:lnTo>
                        <a:pt x="118" y="4270"/>
                      </a:lnTo>
                      <a:lnTo>
                        <a:pt x="221" y="4593"/>
                      </a:lnTo>
                      <a:lnTo>
                        <a:pt x="368" y="4901"/>
                      </a:lnTo>
                      <a:lnTo>
                        <a:pt x="441" y="5047"/>
                      </a:lnTo>
                      <a:lnTo>
                        <a:pt x="529" y="5194"/>
                      </a:lnTo>
                      <a:lnTo>
                        <a:pt x="647" y="5370"/>
                      </a:lnTo>
                      <a:lnTo>
                        <a:pt x="896" y="5722"/>
                      </a:lnTo>
                      <a:lnTo>
                        <a:pt x="1277" y="6236"/>
                      </a:lnTo>
                      <a:lnTo>
                        <a:pt x="1791" y="6881"/>
                      </a:lnTo>
                      <a:lnTo>
                        <a:pt x="2099" y="7233"/>
                      </a:lnTo>
                      <a:lnTo>
                        <a:pt x="2436" y="7615"/>
                      </a:lnTo>
                      <a:lnTo>
                        <a:pt x="2803" y="8026"/>
                      </a:lnTo>
                      <a:lnTo>
                        <a:pt x="3199" y="8436"/>
                      </a:lnTo>
                      <a:lnTo>
                        <a:pt x="3639" y="8862"/>
                      </a:lnTo>
                      <a:lnTo>
                        <a:pt x="4094" y="9302"/>
                      </a:lnTo>
                      <a:lnTo>
                        <a:pt x="4593" y="9742"/>
                      </a:lnTo>
                      <a:lnTo>
                        <a:pt x="5121" y="10182"/>
                      </a:lnTo>
                      <a:lnTo>
                        <a:pt x="5679" y="10622"/>
                      </a:lnTo>
                      <a:lnTo>
                        <a:pt x="6266" y="11063"/>
                      </a:lnTo>
                      <a:lnTo>
                        <a:pt x="6882" y="11503"/>
                      </a:lnTo>
                      <a:lnTo>
                        <a:pt x="7527" y="11914"/>
                      </a:lnTo>
                      <a:lnTo>
                        <a:pt x="8202" y="12324"/>
                      </a:lnTo>
                      <a:lnTo>
                        <a:pt x="8906" y="12706"/>
                      </a:lnTo>
                      <a:lnTo>
                        <a:pt x="9640" y="13073"/>
                      </a:lnTo>
                      <a:lnTo>
                        <a:pt x="10021" y="13249"/>
                      </a:lnTo>
                      <a:lnTo>
                        <a:pt x="10418" y="13425"/>
                      </a:lnTo>
                      <a:lnTo>
                        <a:pt x="10799" y="13586"/>
                      </a:lnTo>
                      <a:lnTo>
                        <a:pt x="11210" y="13733"/>
                      </a:lnTo>
                      <a:lnTo>
                        <a:pt x="11621" y="13880"/>
                      </a:lnTo>
                      <a:lnTo>
                        <a:pt x="12031" y="14012"/>
                      </a:lnTo>
                      <a:lnTo>
                        <a:pt x="12457" y="14144"/>
                      </a:lnTo>
                      <a:lnTo>
                        <a:pt x="12882" y="14261"/>
                      </a:lnTo>
                      <a:lnTo>
                        <a:pt x="13322" y="14378"/>
                      </a:lnTo>
                      <a:lnTo>
                        <a:pt x="13763" y="14481"/>
                      </a:lnTo>
                      <a:lnTo>
                        <a:pt x="14217" y="14569"/>
                      </a:lnTo>
                      <a:lnTo>
                        <a:pt x="14672" y="14642"/>
                      </a:lnTo>
                      <a:lnTo>
                        <a:pt x="15142" y="14716"/>
                      </a:lnTo>
                      <a:lnTo>
                        <a:pt x="15611" y="14774"/>
                      </a:lnTo>
                      <a:lnTo>
                        <a:pt x="16095" y="14818"/>
                      </a:lnTo>
                      <a:lnTo>
                        <a:pt x="16579" y="14848"/>
                      </a:lnTo>
                      <a:lnTo>
                        <a:pt x="17078" y="14862"/>
                      </a:lnTo>
                      <a:lnTo>
                        <a:pt x="17577" y="14877"/>
                      </a:lnTo>
                      <a:lnTo>
                        <a:pt x="18076" y="14862"/>
                      </a:lnTo>
                      <a:lnTo>
                        <a:pt x="18575" y="14848"/>
                      </a:lnTo>
                      <a:lnTo>
                        <a:pt x="19059" y="14818"/>
                      </a:lnTo>
                      <a:lnTo>
                        <a:pt x="19543" y="14774"/>
                      </a:lnTo>
                      <a:lnTo>
                        <a:pt x="20013" y="14716"/>
                      </a:lnTo>
                      <a:lnTo>
                        <a:pt x="20482" y="14642"/>
                      </a:lnTo>
                      <a:lnTo>
                        <a:pt x="20937" y="14569"/>
                      </a:lnTo>
                      <a:lnTo>
                        <a:pt x="21392" y="14481"/>
                      </a:lnTo>
                      <a:lnTo>
                        <a:pt x="21832" y="14378"/>
                      </a:lnTo>
                      <a:lnTo>
                        <a:pt x="22272" y="14261"/>
                      </a:lnTo>
                      <a:lnTo>
                        <a:pt x="22712" y="14144"/>
                      </a:lnTo>
                      <a:lnTo>
                        <a:pt x="23123" y="14012"/>
                      </a:lnTo>
                      <a:lnTo>
                        <a:pt x="23548" y="13880"/>
                      </a:lnTo>
                      <a:lnTo>
                        <a:pt x="23959" y="13733"/>
                      </a:lnTo>
                      <a:lnTo>
                        <a:pt x="24355" y="13586"/>
                      </a:lnTo>
                      <a:lnTo>
                        <a:pt x="24751" y="13425"/>
                      </a:lnTo>
                      <a:lnTo>
                        <a:pt x="25133" y="13249"/>
                      </a:lnTo>
                      <a:lnTo>
                        <a:pt x="25514" y="13073"/>
                      </a:lnTo>
                      <a:lnTo>
                        <a:pt x="26248" y="12706"/>
                      </a:lnTo>
                      <a:lnTo>
                        <a:pt x="26967" y="12324"/>
                      </a:lnTo>
                      <a:lnTo>
                        <a:pt x="27642" y="11914"/>
                      </a:lnTo>
                      <a:lnTo>
                        <a:pt x="28287" y="11503"/>
                      </a:lnTo>
                      <a:lnTo>
                        <a:pt x="28903" y="11063"/>
                      </a:lnTo>
                      <a:lnTo>
                        <a:pt x="29490" y="10622"/>
                      </a:lnTo>
                      <a:lnTo>
                        <a:pt x="30048" y="10182"/>
                      </a:lnTo>
                      <a:lnTo>
                        <a:pt x="30576" y="9742"/>
                      </a:lnTo>
                      <a:lnTo>
                        <a:pt x="31060" y="9302"/>
                      </a:lnTo>
                      <a:lnTo>
                        <a:pt x="31529" y="8862"/>
                      </a:lnTo>
                      <a:lnTo>
                        <a:pt x="31955" y="8436"/>
                      </a:lnTo>
                      <a:lnTo>
                        <a:pt x="32366" y="8026"/>
                      </a:lnTo>
                      <a:lnTo>
                        <a:pt x="32733" y="7615"/>
                      </a:lnTo>
                      <a:lnTo>
                        <a:pt x="33070" y="7233"/>
                      </a:lnTo>
                      <a:lnTo>
                        <a:pt x="33363" y="6881"/>
                      </a:lnTo>
                      <a:lnTo>
                        <a:pt x="33877" y="6236"/>
                      </a:lnTo>
                      <a:lnTo>
                        <a:pt x="34258" y="5722"/>
                      </a:lnTo>
                      <a:lnTo>
                        <a:pt x="34508" y="5370"/>
                      </a:lnTo>
                      <a:lnTo>
                        <a:pt x="34625" y="5194"/>
                      </a:lnTo>
                      <a:lnTo>
                        <a:pt x="34713" y="5047"/>
                      </a:lnTo>
                      <a:lnTo>
                        <a:pt x="34801" y="4901"/>
                      </a:lnTo>
                      <a:lnTo>
                        <a:pt x="34933" y="4593"/>
                      </a:lnTo>
                      <a:lnTo>
                        <a:pt x="35036" y="4270"/>
                      </a:lnTo>
                      <a:lnTo>
                        <a:pt x="35109" y="3947"/>
                      </a:lnTo>
                      <a:lnTo>
                        <a:pt x="35139" y="3624"/>
                      </a:lnTo>
                      <a:lnTo>
                        <a:pt x="35153" y="3302"/>
                      </a:lnTo>
                      <a:lnTo>
                        <a:pt x="35124" y="2979"/>
                      </a:lnTo>
                      <a:lnTo>
                        <a:pt x="35080" y="2656"/>
                      </a:lnTo>
                      <a:lnTo>
                        <a:pt x="34992" y="2333"/>
                      </a:lnTo>
                      <a:lnTo>
                        <a:pt x="34875" y="2040"/>
                      </a:lnTo>
                      <a:lnTo>
                        <a:pt x="34728" y="1746"/>
                      </a:lnTo>
                      <a:lnTo>
                        <a:pt x="34552" y="1468"/>
                      </a:lnTo>
                      <a:lnTo>
                        <a:pt x="34361" y="1204"/>
                      </a:lnTo>
                      <a:lnTo>
                        <a:pt x="34126" y="954"/>
                      </a:lnTo>
                      <a:lnTo>
                        <a:pt x="33877" y="734"/>
                      </a:lnTo>
                      <a:lnTo>
                        <a:pt x="33730" y="631"/>
                      </a:lnTo>
                      <a:lnTo>
                        <a:pt x="33583" y="529"/>
                      </a:lnTo>
                      <a:lnTo>
                        <a:pt x="33437" y="441"/>
                      </a:lnTo>
                      <a:lnTo>
                        <a:pt x="33290" y="367"/>
                      </a:lnTo>
                      <a:lnTo>
                        <a:pt x="32982" y="221"/>
                      </a:lnTo>
                      <a:lnTo>
                        <a:pt x="32659" y="118"/>
                      </a:lnTo>
                      <a:lnTo>
                        <a:pt x="32336" y="59"/>
                      </a:lnTo>
                      <a:lnTo>
                        <a:pt x="32014" y="15"/>
                      </a:lnTo>
                      <a:lnTo>
                        <a:pt x="31691" y="0"/>
                      </a:lnTo>
                      <a:lnTo>
                        <a:pt x="31353" y="30"/>
                      </a:lnTo>
                      <a:lnTo>
                        <a:pt x="31045" y="89"/>
                      </a:lnTo>
                      <a:lnTo>
                        <a:pt x="30723" y="177"/>
                      </a:lnTo>
                      <a:lnTo>
                        <a:pt x="30429" y="294"/>
                      </a:lnTo>
                      <a:lnTo>
                        <a:pt x="30136" y="426"/>
                      </a:lnTo>
                      <a:lnTo>
                        <a:pt x="29857" y="602"/>
                      </a:lnTo>
                      <a:lnTo>
                        <a:pt x="29593" y="807"/>
                      </a:lnTo>
                      <a:lnTo>
                        <a:pt x="29343" y="1027"/>
                      </a:lnTo>
                      <a:lnTo>
                        <a:pt x="29123" y="1292"/>
                      </a:lnTo>
                      <a:lnTo>
                        <a:pt x="29021" y="1424"/>
                      </a:lnTo>
                      <a:lnTo>
                        <a:pt x="28918" y="1570"/>
                      </a:lnTo>
                      <a:lnTo>
                        <a:pt x="28713" y="1878"/>
                      </a:lnTo>
                      <a:lnTo>
                        <a:pt x="28463" y="2201"/>
                      </a:lnTo>
                      <a:lnTo>
                        <a:pt x="28126" y="2627"/>
                      </a:lnTo>
                      <a:lnTo>
                        <a:pt x="27700" y="3125"/>
                      </a:lnTo>
                      <a:lnTo>
                        <a:pt x="27187" y="3668"/>
                      </a:lnTo>
                      <a:lnTo>
                        <a:pt x="26893" y="3962"/>
                      </a:lnTo>
                      <a:lnTo>
                        <a:pt x="26585" y="4255"/>
                      </a:lnTo>
                      <a:lnTo>
                        <a:pt x="26248" y="4563"/>
                      </a:lnTo>
                      <a:lnTo>
                        <a:pt x="25896" y="4871"/>
                      </a:lnTo>
                      <a:lnTo>
                        <a:pt x="25529" y="5179"/>
                      </a:lnTo>
                      <a:lnTo>
                        <a:pt x="25133" y="5473"/>
                      </a:lnTo>
                      <a:lnTo>
                        <a:pt x="24707" y="5766"/>
                      </a:lnTo>
                      <a:lnTo>
                        <a:pt x="24282" y="6060"/>
                      </a:lnTo>
                      <a:lnTo>
                        <a:pt x="23827" y="6338"/>
                      </a:lnTo>
                      <a:lnTo>
                        <a:pt x="23343" y="6617"/>
                      </a:lnTo>
                      <a:lnTo>
                        <a:pt x="22859" y="6867"/>
                      </a:lnTo>
                      <a:lnTo>
                        <a:pt x="22345" y="7101"/>
                      </a:lnTo>
                      <a:lnTo>
                        <a:pt x="21802" y="7321"/>
                      </a:lnTo>
                      <a:lnTo>
                        <a:pt x="21260" y="7512"/>
                      </a:lnTo>
                      <a:lnTo>
                        <a:pt x="20687" y="7688"/>
                      </a:lnTo>
                      <a:lnTo>
                        <a:pt x="20101" y="7835"/>
                      </a:lnTo>
                      <a:lnTo>
                        <a:pt x="19499" y="7952"/>
                      </a:lnTo>
                      <a:lnTo>
                        <a:pt x="18883" y="8040"/>
                      </a:lnTo>
                      <a:lnTo>
                        <a:pt x="18560" y="8070"/>
                      </a:lnTo>
                      <a:lnTo>
                        <a:pt x="18237" y="8099"/>
                      </a:lnTo>
                      <a:lnTo>
                        <a:pt x="17915" y="8114"/>
                      </a:lnTo>
                      <a:lnTo>
                        <a:pt x="17254" y="8114"/>
                      </a:lnTo>
                      <a:lnTo>
                        <a:pt x="16917" y="8099"/>
                      </a:lnTo>
                      <a:lnTo>
                        <a:pt x="16609" y="8070"/>
                      </a:lnTo>
                      <a:lnTo>
                        <a:pt x="16286" y="8040"/>
                      </a:lnTo>
                      <a:lnTo>
                        <a:pt x="15655" y="7952"/>
                      </a:lnTo>
                      <a:lnTo>
                        <a:pt x="15054" y="7835"/>
                      </a:lnTo>
                      <a:lnTo>
                        <a:pt x="14467" y="7688"/>
                      </a:lnTo>
                      <a:lnTo>
                        <a:pt x="13909" y="7512"/>
                      </a:lnTo>
                      <a:lnTo>
                        <a:pt x="13352" y="7321"/>
                      </a:lnTo>
                      <a:lnTo>
                        <a:pt x="12824" y="7101"/>
                      </a:lnTo>
                      <a:lnTo>
                        <a:pt x="12310" y="6867"/>
                      </a:lnTo>
                      <a:lnTo>
                        <a:pt x="11811" y="6617"/>
                      </a:lnTo>
                      <a:lnTo>
                        <a:pt x="11342" y="6338"/>
                      </a:lnTo>
                      <a:lnTo>
                        <a:pt x="10887" y="6060"/>
                      </a:lnTo>
                      <a:lnTo>
                        <a:pt x="10447" y="5766"/>
                      </a:lnTo>
                      <a:lnTo>
                        <a:pt x="10036" y="5473"/>
                      </a:lnTo>
                      <a:lnTo>
                        <a:pt x="9640" y="5179"/>
                      </a:lnTo>
                      <a:lnTo>
                        <a:pt x="9259" y="4871"/>
                      </a:lnTo>
                      <a:lnTo>
                        <a:pt x="8906" y="4563"/>
                      </a:lnTo>
                      <a:lnTo>
                        <a:pt x="8584" y="4255"/>
                      </a:lnTo>
                      <a:lnTo>
                        <a:pt x="8261" y="3962"/>
                      </a:lnTo>
                      <a:lnTo>
                        <a:pt x="7967" y="3668"/>
                      </a:lnTo>
                      <a:lnTo>
                        <a:pt x="7454" y="3125"/>
                      </a:lnTo>
                      <a:lnTo>
                        <a:pt x="7029" y="2627"/>
                      </a:lnTo>
                      <a:lnTo>
                        <a:pt x="6691" y="2201"/>
                      </a:lnTo>
                      <a:lnTo>
                        <a:pt x="6442" y="1878"/>
                      </a:lnTo>
                      <a:lnTo>
                        <a:pt x="6236" y="1570"/>
                      </a:lnTo>
                      <a:lnTo>
                        <a:pt x="6148" y="1424"/>
                      </a:lnTo>
                      <a:lnTo>
                        <a:pt x="6031" y="1292"/>
                      </a:lnTo>
                      <a:lnTo>
                        <a:pt x="5811" y="1027"/>
                      </a:lnTo>
                      <a:lnTo>
                        <a:pt x="5576" y="807"/>
                      </a:lnTo>
                      <a:lnTo>
                        <a:pt x="5312" y="602"/>
                      </a:lnTo>
                      <a:lnTo>
                        <a:pt x="5033" y="426"/>
                      </a:lnTo>
                      <a:lnTo>
                        <a:pt x="4740" y="294"/>
                      </a:lnTo>
                      <a:lnTo>
                        <a:pt x="4432" y="177"/>
                      </a:lnTo>
                      <a:lnTo>
                        <a:pt x="4124" y="89"/>
                      </a:lnTo>
                      <a:lnTo>
                        <a:pt x="3801" y="30"/>
                      </a:lnTo>
                      <a:lnTo>
                        <a:pt x="34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1705550" y="980125"/>
                  <a:ext cx="211300" cy="211300"/>
                </a:xfrm>
                <a:custGeom>
                  <a:rect b="b" l="l" r="r" t="t"/>
                  <a:pathLst>
                    <a:path extrusionOk="0" h="8452" w="8452">
                      <a:moveTo>
                        <a:pt x="4226" y="0"/>
                      </a:moveTo>
                      <a:lnTo>
                        <a:pt x="4006" y="15"/>
                      </a:lnTo>
                      <a:lnTo>
                        <a:pt x="3786" y="30"/>
                      </a:lnTo>
                      <a:lnTo>
                        <a:pt x="3580" y="59"/>
                      </a:lnTo>
                      <a:lnTo>
                        <a:pt x="3375" y="88"/>
                      </a:lnTo>
                      <a:lnTo>
                        <a:pt x="3169" y="147"/>
                      </a:lnTo>
                      <a:lnTo>
                        <a:pt x="2964" y="191"/>
                      </a:lnTo>
                      <a:lnTo>
                        <a:pt x="2773" y="265"/>
                      </a:lnTo>
                      <a:lnTo>
                        <a:pt x="2583" y="338"/>
                      </a:lnTo>
                      <a:lnTo>
                        <a:pt x="2392" y="426"/>
                      </a:lnTo>
                      <a:lnTo>
                        <a:pt x="2201" y="514"/>
                      </a:lnTo>
                      <a:lnTo>
                        <a:pt x="2025" y="617"/>
                      </a:lnTo>
                      <a:lnTo>
                        <a:pt x="1864" y="734"/>
                      </a:lnTo>
                      <a:lnTo>
                        <a:pt x="1688" y="851"/>
                      </a:lnTo>
                      <a:lnTo>
                        <a:pt x="1541" y="969"/>
                      </a:lnTo>
                      <a:lnTo>
                        <a:pt x="1380" y="1101"/>
                      </a:lnTo>
                      <a:lnTo>
                        <a:pt x="1233" y="1248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37" y="1702"/>
                      </a:lnTo>
                      <a:lnTo>
                        <a:pt x="719" y="1864"/>
                      </a:lnTo>
                      <a:lnTo>
                        <a:pt x="602" y="2040"/>
                      </a:lnTo>
                      <a:lnTo>
                        <a:pt x="514" y="2216"/>
                      </a:lnTo>
                      <a:lnTo>
                        <a:pt x="411" y="2407"/>
                      </a:lnTo>
                      <a:lnTo>
                        <a:pt x="323" y="2583"/>
                      </a:lnTo>
                      <a:lnTo>
                        <a:pt x="250" y="2773"/>
                      </a:lnTo>
                      <a:lnTo>
                        <a:pt x="191" y="2979"/>
                      </a:lnTo>
                      <a:lnTo>
                        <a:pt x="133" y="3169"/>
                      </a:lnTo>
                      <a:lnTo>
                        <a:pt x="88" y="3375"/>
                      </a:lnTo>
                      <a:lnTo>
                        <a:pt x="44" y="3595"/>
                      </a:lnTo>
                      <a:lnTo>
                        <a:pt x="15" y="3800"/>
                      </a:lnTo>
                      <a:lnTo>
                        <a:pt x="0" y="4020"/>
                      </a:lnTo>
                      <a:lnTo>
                        <a:pt x="0" y="4226"/>
                      </a:lnTo>
                      <a:lnTo>
                        <a:pt x="0" y="4446"/>
                      </a:lnTo>
                      <a:lnTo>
                        <a:pt x="15" y="4666"/>
                      </a:lnTo>
                      <a:lnTo>
                        <a:pt x="44" y="4871"/>
                      </a:lnTo>
                      <a:lnTo>
                        <a:pt x="88" y="5077"/>
                      </a:lnTo>
                      <a:lnTo>
                        <a:pt x="133" y="5282"/>
                      </a:lnTo>
                      <a:lnTo>
                        <a:pt x="191" y="5488"/>
                      </a:lnTo>
                      <a:lnTo>
                        <a:pt x="250" y="5678"/>
                      </a:lnTo>
                      <a:lnTo>
                        <a:pt x="323" y="5869"/>
                      </a:lnTo>
                      <a:lnTo>
                        <a:pt x="411" y="6060"/>
                      </a:lnTo>
                      <a:lnTo>
                        <a:pt x="514" y="6250"/>
                      </a:lnTo>
                      <a:lnTo>
                        <a:pt x="602" y="6426"/>
                      </a:lnTo>
                      <a:lnTo>
                        <a:pt x="719" y="6588"/>
                      </a:lnTo>
                      <a:lnTo>
                        <a:pt x="837" y="6764"/>
                      </a:lnTo>
                      <a:lnTo>
                        <a:pt x="969" y="6925"/>
                      </a:lnTo>
                      <a:lnTo>
                        <a:pt x="1101" y="7072"/>
                      </a:lnTo>
                      <a:lnTo>
                        <a:pt x="1233" y="7219"/>
                      </a:lnTo>
                      <a:lnTo>
                        <a:pt x="1380" y="7365"/>
                      </a:lnTo>
                      <a:lnTo>
                        <a:pt x="1541" y="7497"/>
                      </a:lnTo>
                      <a:lnTo>
                        <a:pt x="1688" y="7615"/>
                      </a:lnTo>
                      <a:lnTo>
                        <a:pt x="1864" y="7732"/>
                      </a:lnTo>
                      <a:lnTo>
                        <a:pt x="2025" y="7850"/>
                      </a:lnTo>
                      <a:lnTo>
                        <a:pt x="2201" y="7952"/>
                      </a:lnTo>
                      <a:lnTo>
                        <a:pt x="2392" y="8040"/>
                      </a:lnTo>
                      <a:lnTo>
                        <a:pt x="2583" y="8128"/>
                      </a:lnTo>
                      <a:lnTo>
                        <a:pt x="2773" y="8202"/>
                      </a:lnTo>
                      <a:lnTo>
                        <a:pt x="2964" y="8260"/>
                      </a:lnTo>
                      <a:lnTo>
                        <a:pt x="3169" y="8319"/>
                      </a:lnTo>
                      <a:lnTo>
                        <a:pt x="3375" y="8363"/>
                      </a:lnTo>
                      <a:lnTo>
                        <a:pt x="3580" y="8407"/>
                      </a:lnTo>
                      <a:lnTo>
                        <a:pt x="3786" y="8436"/>
                      </a:lnTo>
                      <a:lnTo>
                        <a:pt x="4006" y="8451"/>
                      </a:lnTo>
                      <a:lnTo>
                        <a:pt x="4446" y="8451"/>
                      </a:lnTo>
                      <a:lnTo>
                        <a:pt x="4651" y="8436"/>
                      </a:lnTo>
                      <a:lnTo>
                        <a:pt x="4871" y="8407"/>
                      </a:lnTo>
                      <a:lnTo>
                        <a:pt x="5077" y="8363"/>
                      </a:lnTo>
                      <a:lnTo>
                        <a:pt x="5282" y="8319"/>
                      </a:lnTo>
                      <a:lnTo>
                        <a:pt x="5473" y="8260"/>
                      </a:lnTo>
                      <a:lnTo>
                        <a:pt x="5678" y="8202"/>
                      </a:lnTo>
                      <a:lnTo>
                        <a:pt x="5869" y="8128"/>
                      </a:lnTo>
                      <a:lnTo>
                        <a:pt x="6060" y="8040"/>
                      </a:lnTo>
                      <a:lnTo>
                        <a:pt x="6236" y="7952"/>
                      </a:lnTo>
                      <a:lnTo>
                        <a:pt x="6412" y="7850"/>
                      </a:lnTo>
                      <a:lnTo>
                        <a:pt x="6588" y="7732"/>
                      </a:lnTo>
                      <a:lnTo>
                        <a:pt x="6749" y="7615"/>
                      </a:lnTo>
                      <a:lnTo>
                        <a:pt x="6911" y="7497"/>
                      </a:lnTo>
                      <a:lnTo>
                        <a:pt x="7057" y="7365"/>
                      </a:lnTo>
                      <a:lnTo>
                        <a:pt x="7204" y="7219"/>
                      </a:lnTo>
                      <a:lnTo>
                        <a:pt x="7351" y="7072"/>
                      </a:lnTo>
                      <a:lnTo>
                        <a:pt x="7483" y="6925"/>
                      </a:lnTo>
                      <a:lnTo>
                        <a:pt x="7600" y="6764"/>
                      </a:lnTo>
                      <a:lnTo>
                        <a:pt x="7718" y="6588"/>
                      </a:lnTo>
                      <a:lnTo>
                        <a:pt x="7835" y="6426"/>
                      </a:lnTo>
                      <a:lnTo>
                        <a:pt x="7938" y="6250"/>
                      </a:lnTo>
                      <a:lnTo>
                        <a:pt x="8026" y="6060"/>
                      </a:lnTo>
                      <a:lnTo>
                        <a:pt x="8114" y="5869"/>
                      </a:lnTo>
                      <a:lnTo>
                        <a:pt x="8187" y="5678"/>
                      </a:lnTo>
                      <a:lnTo>
                        <a:pt x="8260" y="5488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392" y="4871"/>
                      </a:lnTo>
                      <a:lnTo>
                        <a:pt x="8422" y="4666"/>
                      </a:lnTo>
                      <a:lnTo>
                        <a:pt x="8436" y="4446"/>
                      </a:lnTo>
                      <a:lnTo>
                        <a:pt x="8451" y="4226"/>
                      </a:lnTo>
                      <a:lnTo>
                        <a:pt x="8436" y="4020"/>
                      </a:lnTo>
                      <a:lnTo>
                        <a:pt x="8422" y="3800"/>
                      </a:lnTo>
                      <a:lnTo>
                        <a:pt x="8392" y="3595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0" y="2979"/>
                      </a:lnTo>
                      <a:lnTo>
                        <a:pt x="8187" y="2773"/>
                      </a:lnTo>
                      <a:lnTo>
                        <a:pt x="8114" y="2583"/>
                      </a:lnTo>
                      <a:lnTo>
                        <a:pt x="8026" y="2407"/>
                      </a:lnTo>
                      <a:lnTo>
                        <a:pt x="7938" y="2216"/>
                      </a:lnTo>
                      <a:lnTo>
                        <a:pt x="7835" y="2040"/>
                      </a:lnTo>
                      <a:lnTo>
                        <a:pt x="7718" y="1864"/>
                      </a:lnTo>
                      <a:lnTo>
                        <a:pt x="7600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04" y="1248"/>
                      </a:lnTo>
                      <a:lnTo>
                        <a:pt x="7057" y="1101"/>
                      </a:lnTo>
                      <a:lnTo>
                        <a:pt x="6911" y="969"/>
                      </a:lnTo>
                      <a:lnTo>
                        <a:pt x="6749" y="851"/>
                      </a:lnTo>
                      <a:lnTo>
                        <a:pt x="6588" y="734"/>
                      </a:lnTo>
                      <a:lnTo>
                        <a:pt x="6412" y="617"/>
                      </a:lnTo>
                      <a:lnTo>
                        <a:pt x="6236" y="514"/>
                      </a:lnTo>
                      <a:lnTo>
                        <a:pt x="6060" y="426"/>
                      </a:lnTo>
                      <a:lnTo>
                        <a:pt x="5869" y="338"/>
                      </a:lnTo>
                      <a:lnTo>
                        <a:pt x="5678" y="265"/>
                      </a:lnTo>
                      <a:lnTo>
                        <a:pt x="5473" y="191"/>
                      </a:lnTo>
                      <a:lnTo>
                        <a:pt x="5282" y="147"/>
                      </a:lnTo>
                      <a:lnTo>
                        <a:pt x="5077" y="88"/>
                      </a:lnTo>
                      <a:lnTo>
                        <a:pt x="4871" y="59"/>
                      </a:lnTo>
                      <a:lnTo>
                        <a:pt x="4651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" name="Google Shape;90;p13"/>
            <p:cNvGrpSpPr/>
            <p:nvPr/>
          </p:nvGrpSpPr>
          <p:grpSpPr>
            <a:xfrm>
              <a:off x="1793232" y="881825"/>
              <a:ext cx="429000" cy="429000"/>
              <a:chOff x="5977582" y="-1141900"/>
              <a:chExt cx="429000" cy="429000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5977582" y="-1141900"/>
                <a:ext cx="429000" cy="42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" name="Google Shape;92;p13"/>
              <p:cNvGrpSpPr/>
              <p:nvPr/>
            </p:nvGrpSpPr>
            <p:grpSpPr>
              <a:xfrm>
                <a:off x="6058897" y="-1040044"/>
                <a:ext cx="266373" cy="225223"/>
                <a:chOff x="-2743875" y="937950"/>
                <a:chExt cx="1149150" cy="971625"/>
              </a:xfrm>
            </p:grpSpPr>
            <p:sp>
              <p:nvSpPr>
                <p:cNvPr id="93" name="Google Shape;93;p13"/>
                <p:cNvSpPr/>
                <p:nvPr/>
              </p:nvSpPr>
              <p:spPr>
                <a:xfrm>
                  <a:off x="-2743875" y="937950"/>
                  <a:ext cx="406050" cy="413750"/>
                </a:xfrm>
                <a:custGeom>
                  <a:rect b="b" l="l" r="r" t="t"/>
                  <a:pathLst>
                    <a:path extrusionOk="0" h="16550" w="16242">
                      <a:moveTo>
                        <a:pt x="3478" y="0"/>
                      </a:moveTo>
                      <a:lnTo>
                        <a:pt x="3140" y="15"/>
                      </a:lnTo>
                      <a:lnTo>
                        <a:pt x="2803" y="59"/>
                      </a:lnTo>
                      <a:lnTo>
                        <a:pt x="2480" y="132"/>
                      </a:lnTo>
                      <a:lnTo>
                        <a:pt x="2172" y="235"/>
                      </a:lnTo>
                      <a:lnTo>
                        <a:pt x="1864" y="367"/>
                      </a:lnTo>
                      <a:lnTo>
                        <a:pt x="1585" y="514"/>
                      </a:lnTo>
                      <a:lnTo>
                        <a:pt x="1321" y="704"/>
                      </a:lnTo>
                      <a:lnTo>
                        <a:pt x="1072" y="910"/>
                      </a:lnTo>
                      <a:lnTo>
                        <a:pt x="852" y="1145"/>
                      </a:lnTo>
                      <a:lnTo>
                        <a:pt x="646" y="1409"/>
                      </a:lnTo>
                      <a:lnTo>
                        <a:pt x="470" y="1673"/>
                      </a:lnTo>
                      <a:lnTo>
                        <a:pt x="309" y="1966"/>
                      </a:lnTo>
                      <a:lnTo>
                        <a:pt x="191" y="2289"/>
                      </a:lnTo>
                      <a:lnTo>
                        <a:pt x="89" y="2612"/>
                      </a:lnTo>
                      <a:lnTo>
                        <a:pt x="59" y="2773"/>
                      </a:lnTo>
                      <a:lnTo>
                        <a:pt x="30" y="2949"/>
                      </a:lnTo>
                      <a:lnTo>
                        <a:pt x="15" y="3125"/>
                      </a:lnTo>
                      <a:lnTo>
                        <a:pt x="1" y="3287"/>
                      </a:lnTo>
                      <a:lnTo>
                        <a:pt x="15" y="3639"/>
                      </a:lnTo>
                      <a:lnTo>
                        <a:pt x="59" y="3961"/>
                      </a:lnTo>
                      <a:lnTo>
                        <a:pt x="118" y="4284"/>
                      </a:lnTo>
                      <a:lnTo>
                        <a:pt x="221" y="4592"/>
                      </a:lnTo>
                      <a:lnTo>
                        <a:pt x="353" y="4900"/>
                      </a:lnTo>
                      <a:lnTo>
                        <a:pt x="514" y="5179"/>
                      </a:lnTo>
                      <a:lnTo>
                        <a:pt x="705" y="5443"/>
                      </a:lnTo>
                      <a:lnTo>
                        <a:pt x="910" y="5693"/>
                      </a:lnTo>
                      <a:lnTo>
                        <a:pt x="1145" y="5913"/>
                      </a:lnTo>
                      <a:lnTo>
                        <a:pt x="1409" y="6118"/>
                      </a:lnTo>
                      <a:lnTo>
                        <a:pt x="1673" y="6309"/>
                      </a:lnTo>
                      <a:lnTo>
                        <a:pt x="1967" y="6456"/>
                      </a:lnTo>
                      <a:lnTo>
                        <a:pt x="2275" y="6573"/>
                      </a:lnTo>
                      <a:lnTo>
                        <a:pt x="2612" y="6676"/>
                      </a:lnTo>
                      <a:lnTo>
                        <a:pt x="2774" y="6705"/>
                      </a:lnTo>
                      <a:lnTo>
                        <a:pt x="2950" y="6734"/>
                      </a:lnTo>
                      <a:lnTo>
                        <a:pt x="3419" y="6808"/>
                      </a:lnTo>
                      <a:lnTo>
                        <a:pt x="3859" y="6881"/>
                      </a:lnTo>
                      <a:lnTo>
                        <a:pt x="4299" y="6954"/>
                      </a:lnTo>
                      <a:lnTo>
                        <a:pt x="4710" y="7042"/>
                      </a:lnTo>
                      <a:lnTo>
                        <a:pt x="5106" y="7145"/>
                      </a:lnTo>
                      <a:lnTo>
                        <a:pt x="5488" y="7248"/>
                      </a:lnTo>
                      <a:lnTo>
                        <a:pt x="5854" y="7365"/>
                      </a:lnTo>
                      <a:lnTo>
                        <a:pt x="6207" y="7483"/>
                      </a:lnTo>
                      <a:lnTo>
                        <a:pt x="6544" y="7615"/>
                      </a:lnTo>
                      <a:lnTo>
                        <a:pt x="6867" y="7761"/>
                      </a:lnTo>
                      <a:lnTo>
                        <a:pt x="7175" y="7908"/>
                      </a:lnTo>
                      <a:lnTo>
                        <a:pt x="7483" y="8069"/>
                      </a:lnTo>
                      <a:lnTo>
                        <a:pt x="7762" y="8246"/>
                      </a:lnTo>
                      <a:lnTo>
                        <a:pt x="8026" y="8422"/>
                      </a:lnTo>
                      <a:lnTo>
                        <a:pt x="8290" y="8612"/>
                      </a:lnTo>
                      <a:lnTo>
                        <a:pt x="8539" y="8818"/>
                      </a:lnTo>
                      <a:lnTo>
                        <a:pt x="8334" y="8964"/>
                      </a:lnTo>
                      <a:lnTo>
                        <a:pt x="8129" y="9126"/>
                      </a:lnTo>
                      <a:lnTo>
                        <a:pt x="7938" y="9287"/>
                      </a:lnTo>
                      <a:lnTo>
                        <a:pt x="7762" y="9478"/>
                      </a:lnTo>
                      <a:lnTo>
                        <a:pt x="7600" y="9669"/>
                      </a:lnTo>
                      <a:lnTo>
                        <a:pt x="7454" y="9874"/>
                      </a:lnTo>
                      <a:lnTo>
                        <a:pt x="7307" y="10079"/>
                      </a:lnTo>
                      <a:lnTo>
                        <a:pt x="7175" y="10299"/>
                      </a:lnTo>
                      <a:lnTo>
                        <a:pt x="7058" y="10534"/>
                      </a:lnTo>
                      <a:lnTo>
                        <a:pt x="6955" y="10769"/>
                      </a:lnTo>
                      <a:lnTo>
                        <a:pt x="6867" y="11018"/>
                      </a:lnTo>
                      <a:lnTo>
                        <a:pt x="6793" y="11268"/>
                      </a:lnTo>
                      <a:lnTo>
                        <a:pt x="6735" y="11517"/>
                      </a:lnTo>
                      <a:lnTo>
                        <a:pt x="6691" y="11781"/>
                      </a:lnTo>
                      <a:lnTo>
                        <a:pt x="6676" y="12045"/>
                      </a:lnTo>
                      <a:lnTo>
                        <a:pt x="6661" y="12324"/>
                      </a:lnTo>
                      <a:lnTo>
                        <a:pt x="6661" y="12544"/>
                      </a:lnTo>
                      <a:lnTo>
                        <a:pt x="6691" y="12750"/>
                      </a:lnTo>
                      <a:lnTo>
                        <a:pt x="6705" y="12970"/>
                      </a:lnTo>
                      <a:lnTo>
                        <a:pt x="6749" y="13175"/>
                      </a:lnTo>
                      <a:lnTo>
                        <a:pt x="6793" y="13380"/>
                      </a:lnTo>
                      <a:lnTo>
                        <a:pt x="6852" y="13586"/>
                      </a:lnTo>
                      <a:lnTo>
                        <a:pt x="6925" y="13777"/>
                      </a:lnTo>
                      <a:lnTo>
                        <a:pt x="6999" y="13967"/>
                      </a:lnTo>
                      <a:lnTo>
                        <a:pt x="7072" y="14158"/>
                      </a:lnTo>
                      <a:lnTo>
                        <a:pt x="7175" y="14334"/>
                      </a:lnTo>
                      <a:lnTo>
                        <a:pt x="7278" y="14510"/>
                      </a:lnTo>
                      <a:lnTo>
                        <a:pt x="7380" y="14686"/>
                      </a:lnTo>
                      <a:lnTo>
                        <a:pt x="7498" y="14848"/>
                      </a:lnTo>
                      <a:lnTo>
                        <a:pt x="7630" y="15009"/>
                      </a:lnTo>
                      <a:lnTo>
                        <a:pt x="7762" y="15170"/>
                      </a:lnTo>
                      <a:lnTo>
                        <a:pt x="7894" y="15317"/>
                      </a:lnTo>
                      <a:lnTo>
                        <a:pt x="8041" y="15449"/>
                      </a:lnTo>
                      <a:lnTo>
                        <a:pt x="8202" y="15581"/>
                      </a:lnTo>
                      <a:lnTo>
                        <a:pt x="8363" y="15713"/>
                      </a:lnTo>
                      <a:lnTo>
                        <a:pt x="8525" y="15831"/>
                      </a:lnTo>
                      <a:lnTo>
                        <a:pt x="8701" y="15933"/>
                      </a:lnTo>
                      <a:lnTo>
                        <a:pt x="8877" y="16036"/>
                      </a:lnTo>
                      <a:lnTo>
                        <a:pt x="9053" y="16139"/>
                      </a:lnTo>
                      <a:lnTo>
                        <a:pt x="9244" y="16212"/>
                      </a:lnTo>
                      <a:lnTo>
                        <a:pt x="9434" y="16285"/>
                      </a:lnTo>
                      <a:lnTo>
                        <a:pt x="9625" y="16359"/>
                      </a:lnTo>
                      <a:lnTo>
                        <a:pt x="9830" y="16417"/>
                      </a:lnTo>
                      <a:lnTo>
                        <a:pt x="10036" y="16461"/>
                      </a:lnTo>
                      <a:lnTo>
                        <a:pt x="10241" y="16505"/>
                      </a:lnTo>
                      <a:lnTo>
                        <a:pt x="10461" y="16520"/>
                      </a:lnTo>
                      <a:lnTo>
                        <a:pt x="10667" y="16549"/>
                      </a:lnTo>
                      <a:lnTo>
                        <a:pt x="10887" y="16549"/>
                      </a:lnTo>
                      <a:lnTo>
                        <a:pt x="11209" y="16535"/>
                      </a:lnTo>
                      <a:lnTo>
                        <a:pt x="11518" y="16505"/>
                      </a:lnTo>
                      <a:lnTo>
                        <a:pt x="11826" y="16461"/>
                      </a:lnTo>
                      <a:lnTo>
                        <a:pt x="12119" y="16403"/>
                      </a:lnTo>
                      <a:lnTo>
                        <a:pt x="12398" y="16315"/>
                      </a:lnTo>
                      <a:lnTo>
                        <a:pt x="12677" y="16212"/>
                      </a:lnTo>
                      <a:lnTo>
                        <a:pt x="12941" y="16109"/>
                      </a:lnTo>
                      <a:lnTo>
                        <a:pt x="13190" y="15977"/>
                      </a:lnTo>
                      <a:lnTo>
                        <a:pt x="13440" y="15831"/>
                      </a:lnTo>
                      <a:lnTo>
                        <a:pt x="13674" y="15669"/>
                      </a:lnTo>
                      <a:lnTo>
                        <a:pt x="13894" y="15493"/>
                      </a:lnTo>
                      <a:lnTo>
                        <a:pt x="14114" y="15317"/>
                      </a:lnTo>
                      <a:lnTo>
                        <a:pt x="14320" y="15112"/>
                      </a:lnTo>
                      <a:lnTo>
                        <a:pt x="14511" y="14906"/>
                      </a:lnTo>
                      <a:lnTo>
                        <a:pt x="14687" y="14686"/>
                      </a:lnTo>
                      <a:lnTo>
                        <a:pt x="14863" y="14466"/>
                      </a:lnTo>
                      <a:lnTo>
                        <a:pt x="15039" y="14217"/>
                      </a:lnTo>
                      <a:lnTo>
                        <a:pt x="15185" y="13967"/>
                      </a:lnTo>
                      <a:lnTo>
                        <a:pt x="15332" y="13718"/>
                      </a:lnTo>
                      <a:lnTo>
                        <a:pt x="15464" y="13454"/>
                      </a:lnTo>
                      <a:lnTo>
                        <a:pt x="15582" y="13190"/>
                      </a:lnTo>
                      <a:lnTo>
                        <a:pt x="15699" y="12911"/>
                      </a:lnTo>
                      <a:lnTo>
                        <a:pt x="15802" y="12632"/>
                      </a:lnTo>
                      <a:lnTo>
                        <a:pt x="15890" y="12339"/>
                      </a:lnTo>
                      <a:lnTo>
                        <a:pt x="15978" y="12045"/>
                      </a:lnTo>
                      <a:lnTo>
                        <a:pt x="16051" y="11752"/>
                      </a:lnTo>
                      <a:lnTo>
                        <a:pt x="16110" y="11459"/>
                      </a:lnTo>
                      <a:lnTo>
                        <a:pt x="16154" y="11150"/>
                      </a:lnTo>
                      <a:lnTo>
                        <a:pt x="16198" y="10842"/>
                      </a:lnTo>
                      <a:lnTo>
                        <a:pt x="16212" y="10549"/>
                      </a:lnTo>
                      <a:lnTo>
                        <a:pt x="16227" y="10241"/>
                      </a:lnTo>
                      <a:lnTo>
                        <a:pt x="16242" y="9933"/>
                      </a:lnTo>
                      <a:lnTo>
                        <a:pt x="16227" y="9566"/>
                      </a:lnTo>
                      <a:lnTo>
                        <a:pt x="16198" y="9214"/>
                      </a:lnTo>
                      <a:lnTo>
                        <a:pt x="16154" y="8862"/>
                      </a:lnTo>
                      <a:lnTo>
                        <a:pt x="16095" y="8510"/>
                      </a:lnTo>
                      <a:lnTo>
                        <a:pt x="16022" y="8157"/>
                      </a:lnTo>
                      <a:lnTo>
                        <a:pt x="15934" y="7820"/>
                      </a:lnTo>
                      <a:lnTo>
                        <a:pt x="15816" y="7483"/>
                      </a:lnTo>
                      <a:lnTo>
                        <a:pt x="15684" y="7145"/>
                      </a:lnTo>
                      <a:lnTo>
                        <a:pt x="15552" y="6822"/>
                      </a:lnTo>
                      <a:lnTo>
                        <a:pt x="15391" y="6514"/>
                      </a:lnTo>
                      <a:lnTo>
                        <a:pt x="15215" y="6206"/>
                      </a:lnTo>
                      <a:lnTo>
                        <a:pt x="15024" y="5898"/>
                      </a:lnTo>
                      <a:lnTo>
                        <a:pt x="14819" y="5619"/>
                      </a:lnTo>
                      <a:lnTo>
                        <a:pt x="14599" y="5326"/>
                      </a:lnTo>
                      <a:lnTo>
                        <a:pt x="14364" y="5062"/>
                      </a:lnTo>
                      <a:lnTo>
                        <a:pt x="14114" y="4798"/>
                      </a:lnTo>
                      <a:lnTo>
                        <a:pt x="13645" y="4328"/>
                      </a:lnTo>
                      <a:lnTo>
                        <a:pt x="13146" y="3888"/>
                      </a:lnTo>
                      <a:lnTo>
                        <a:pt x="12633" y="3463"/>
                      </a:lnTo>
                      <a:lnTo>
                        <a:pt x="12104" y="3067"/>
                      </a:lnTo>
                      <a:lnTo>
                        <a:pt x="11532" y="2685"/>
                      </a:lnTo>
                      <a:lnTo>
                        <a:pt x="10960" y="2333"/>
                      </a:lnTo>
                      <a:lnTo>
                        <a:pt x="10344" y="1996"/>
                      </a:lnTo>
                      <a:lnTo>
                        <a:pt x="9713" y="1687"/>
                      </a:lnTo>
                      <a:lnTo>
                        <a:pt x="9067" y="1394"/>
                      </a:lnTo>
                      <a:lnTo>
                        <a:pt x="8378" y="1130"/>
                      </a:lnTo>
                      <a:lnTo>
                        <a:pt x="7688" y="881"/>
                      </a:lnTo>
                      <a:lnTo>
                        <a:pt x="6955" y="660"/>
                      </a:lnTo>
                      <a:lnTo>
                        <a:pt x="6207" y="470"/>
                      </a:lnTo>
                      <a:lnTo>
                        <a:pt x="5429" y="294"/>
                      </a:lnTo>
                      <a:lnTo>
                        <a:pt x="4637" y="147"/>
                      </a:lnTo>
                      <a:lnTo>
                        <a:pt x="3815" y="30"/>
                      </a:lnTo>
                      <a:lnTo>
                        <a:pt x="3639" y="15"/>
                      </a:lnTo>
                      <a:lnTo>
                        <a:pt x="34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-2612925" y="1538000"/>
                  <a:ext cx="878825" cy="371575"/>
                </a:xfrm>
                <a:custGeom>
                  <a:rect b="b" l="l" r="r" t="t"/>
                  <a:pathLst>
                    <a:path extrusionOk="0" h="14863" w="35153">
                      <a:moveTo>
                        <a:pt x="17078" y="0"/>
                      </a:moveTo>
                      <a:lnTo>
                        <a:pt x="16579" y="30"/>
                      </a:lnTo>
                      <a:lnTo>
                        <a:pt x="16095" y="59"/>
                      </a:lnTo>
                      <a:lnTo>
                        <a:pt x="15610" y="103"/>
                      </a:lnTo>
                      <a:lnTo>
                        <a:pt x="15141" y="162"/>
                      </a:lnTo>
                      <a:lnTo>
                        <a:pt x="14672" y="221"/>
                      </a:lnTo>
                      <a:lnTo>
                        <a:pt x="14217" y="309"/>
                      </a:lnTo>
                      <a:lnTo>
                        <a:pt x="13762" y="397"/>
                      </a:lnTo>
                      <a:lnTo>
                        <a:pt x="13322" y="499"/>
                      </a:lnTo>
                      <a:lnTo>
                        <a:pt x="12882" y="602"/>
                      </a:lnTo>
                      <a:lnTo>
                        <a:pt x="12456" y="719"/>
                      </a:lnTo>
                      <a:lnTo>
                        <a:pt x="12031" y="851"/>
                      </a:lnTo>
                      <a:lnTo>
                        <a:pt x="11605" y="998"/>
                      </a:lnTo>
                      <a:lnTo>
                        <a:pt x="11209" y="1145"/>
                      </a:lnTo>
                      <a:lnTo>
                        <a:pt x="10798" y="1292"/>
                      </a:lnTo>
                      <a:lnTo>
                        <a:pt x="10402" y="1453"/>
                      </a:lnTo>
                      <a:lnTo>
                        <a:pt x="10021" y="1614"/>
                      </a:lnTo>
                      <a:lnTo>
                        <a:pt x="9639" y="1790"/>
                      </a:lnTo>
                      <a:lnTo>
                        <a:pt x="8906" y="2157"/>
                      </a:lnTo>
                      <a:lnTo>
                        <a:pt x="8202" y="2553"/>
                      </a:lnTo>
                      <a:lnTo>
                        <a:pt x="7512" y="2949"/>
                      </a:lnTo>
                      <a:lnTo>
                        <a:pt x="6866" y="3375"/>
                      </a:lnTo>
                      <a:lnTo>
                        <a:pt x="6250" y="3800"/>
                      </a:lnTo>
                      <a:lnTo>
                        <a:pt x="5663" y="4240"/>
                      </a:lnTo>
                      <a:lnTo>
                        <a:pt x="5106" y="4681"/>
                      </a:lnTo>
                      <a:lnTo>
                        <a:pt x="4592" y="5135"/>
                      </a:lnTo>
                      <a:lnTo>
                        <a:pt x="4094" y="5576"/>
                      </a:lnTo>
                      <a:lnTo>
                        <a:pt x="3624" y="6016"/>
                      </a:lnTo>
                      <a:lnTo>
                        <a:pt x="3199" y="6441"/>
                      </a:lnTo>
                      <a:lnTo>
                        <a:pt x="2803" y="6852"/>
                      </a:lnTo>
                      <a:lnTo>
                        <a:pt x="2421" y="7248"/>
                      </a:lnTo>
                      <a:lnTo>
                        <a:pt x="2098" y="7630"/>
                      </a:lnTo>
                      <a:lnTo>
                        <a:pt x="1790" y="7996"/>
                      </a:lnTo>
                      <a:lnTo>
                        <a:pt x="1277" y="8627"/>
                      </a:lnTo>
                      <a:lnTo>
                        <a:pt x="895" y="9141"/>
                      </a:lnTo>
                      <a:lnTo>
                        <a:pt x="646" y="9493"/>
                      </a:lnTo>
                      <a:lnTo>
                        <a:pt x="528" y="9669"/>
                      </a:lnTo>
                      <a:lnTo>
                        <a:pt x="440" y="9816"/>
                      </a:lnTo>
                      <a:lnTo>
                        <a:pt x="367" y="9977"/>
                      </a:lnTo>
                      <a:lnTo>
                        <a:pt x="220" y="10285"/>
                      </a:lnTo>
                      <a:lnTo>
                        <a:pt x="118" y="10608"/>
                      </a:lnTo>
                      <a:lnTo>
                        <a:pt x="44" y="10931"/>
                      </a:lnTo>
                      <a:lnTo>
                        <a:pt x="15" y="11253"/>
                      </a:lnTo>
                      <a:lnTo>
                        <a:pt x="0" y="11576"/>
                      </a:lnTo>
                      <a:lnTo>
                        <a:pt x="30" y="11899"/>
                      </a:lnTo>
                      <a:lnTo>
                        <a:pt x="88" y="12222"/>
                      </a:lnTo>
                      <a:lnTo>
                        <a:pt x="176" y="12530"/>
                      </a:lnTo>
                      <a:lnTo>
                        <a:pt x="279" y="12838"/>
                      </a:lnTo>
                      <a:lnTo>
                        <a:pt x="426" y="13131"/>
                      </a:lnTo>
                      <a:lnTo>
                        <a:pt x="602" y="13410"/>
                      </a:lnTo>
                      <a:lnTo>
                        <a:pt x="807" y="13674"/>
                      </a:lnTo>
                      <a:lnTo>
                        <a:pt x="1027" y="13909"/>
                      </a:lnTo>
                      <a:lnTo>
                        <a:pt x="1291" y="14144"/>
                      </a:lnTo>
                      <a:lnTo>
                        <a:pt x="1423" y="14246"/>
                      </a:lnTo>
                      <a:lnTo>
                        <a:pt x="1570" y="14334"/>
                      </a:lnTo>
                      <a:lnTo>
                        <a:pt x="1717" y="14422"/>
                      </a:lnTo>
                      <a:lnTo>
                        <a:pt x="1864" y="14510"/>
                      </a:lnTo>
                      <a:lnTo>
                        <a:pt x="2186" y="14642"/>
                      </a:lnTo>
                      <a:lnTo>
                        <a:pt x="2494" y="14745"/>
                      </a:lnTo>
                      <a:lnTo>
                        <a:pt x="2817" y="14818"/>
                      </a:lnTo>
                      <a:lnTo>
                        <a:pt x="3140" y="14862"/>
                      </a:lnTo>
                      <a:lnTo>
                        <a:pt x="3477" y="14862"/>
                      </a:lnTo>
                      <a:lnTo>
                        <a:pt x="3800" y="14848"/>
                      </a:lnTo>
                      <a:lnTo>
                        <a:pt x="4123" y="14789"/>
                      </a:lnTo>
                      <a:lnTo>
                        <a:pt x="4431" y="14701"/>
                      </a:lnTo>
                      <a:lnTo>
                        <a:pt x="4739" y="14584"/>
                      </a:lnTo>
                      <a:lnTo>
                        <a:pt x="5018" y="14437"/>
                      </a:lnTo>
                      <a:lnTo>
                        <a:pt x="5297" y="14261"/>
                      </a:lnTo>
                      <a:lnTo>
                        <a:pt x="5561" y="14070"/>
                      </a:lnTo>
                      <a:lnTo>
                        <a:pt x="5810" y="13836"/>
                      </a:lnTo>
                      <a:lnTo>
                        <a:pt x="6030" y="13586"/>
                      </a:lnTo>
                      <a:lnTo>
                        <a:pt x="6133" y="13439"/>
                      </a:lnTo>
                      <a:lnTo>
                        <a:pt x="6236" y="13307"/>
                      </a:lnTo>
                      <a:lnTo>
                        <a:pt x="6441" y="12999"/>
                      </a:lnTo>
                      <a:lnTo>
                        <a:pt x="6690" y="12676"/>
                      </a:lnTo>
                      <a:lnTo>
                        <a:pt x="7028" y="12251"/>
                      </a:lnTo>
                      <a:lnTo>
                        <a:pt x="7453" y="11752"/>
                      </a:lnTo>
                      <a:lnTo>
                        <a:pt x="7967" y="11195"/>
                      </a:lnTo>
                      <a:lnTo>
                        <a:pt x="8260" y="10916"/>
                      </a:lnTo>
                      <a:lnTo>
                        <a:pt x="8568" y="10608"/>
                      </a:lnTo>
                      <a:lnTo>
                        <a:pt x="8906" y="10314"/>
                      </a:lnTo>
                      <a:lnTo>
                        <a:pt x="9258" y="10006"/>
                      </a:lnTo>
                      <a:lnTo>
                        <a:pt x="9639" y="9698"/>
                      </a:lnTo>
                      <a:lnTo>
                        <a:pt x="10035" y="9390"/>
                      </a:lnTo>
                      <a:lnTo>
                        <a:pt x="10446" y="9097"/>
                      </a:lnTo>
                      <a:lnTo>
                        <a:pt x="10886" y="8803"/>
                      </a:lnTo>
                      <a:lnTo>
                        <a:pt x="11341" y="8524"/>
                      </a:lnTo>
                      <a:lnTo>
                        <a:pt x="11811" y="8260"/>
                      </a:lnTo>
                      <a:lnTo>
                        <a:pt x="12309" y="8011"/>
                      </a:lnTo>
                      <a:lnTo>
                        <a:pt x="12823" y="7762"/>
                      </a:lnTo>
                      <a:lnTo>
                        <a:pt x="13351" y="7556"/>
                      </a:lnTo>
                      <a:lnTo>
                        <a:pt x="13894" y="7351"/>
                      </a:lnTo>
                      <a:lnTo>
                        <a:pt x="14466" y="7175"/>
                      </a:lnTo>
                      <a:lnTo>
                        <a:pt x="15053" y="7028"/>
                      </a:lnTo>
                      <a:lnTo>
                        <a:pt x="15655" y="6911"/>
                      </a:lnTo>
                      <a:lnTo>
                        <a:pt x="16285" y="6823"/>
                      </a:lnTo>
                      <a:lnTo>
                        <a:pt x="16593" y="6793"/>
                      </a:lnTo>
                      <a:lnTo>
                        <a:pt x="16916" y="6779"/>
                      </a:lnTo>
                      <a:lnTo>
                        <a:pt x="17239" y="6764"/>
                      </a:lnTo>
                      <a:lnTo>
                        <a:pt x="17576" y="6749"/>
                      </a:lnTo>
                      <a:lnTo>
                        <a:pt x="17899" y="6764"/>
                      </a:lnTo>
                      <a:lnTo>
                        <a:pt x="18237" y="6779"/>
                      </a:lnTo>
                      <a:lnTo>
                        <a:pt x="18559" y="6793"/>
                      </a:lnTo>
                      <a:lnTo>
                        <a:pt x="18868" y="6823"/>
                      </a:lnTo>
                      <a:lnTo>
                        <a:pt x="19498" y="6911"/>
                      </a:lnTo>
                      <a:lnTo>
                        <a:pt x="20100" y="7028"/>
                      </a:lnTo>
                      <a:lnTo>
                        <a:pt x="20687" y="7175"/>
                      </a:lnTo>
                      <a:lnTo>
                        <a:pt x="21259" y="7351"/>
                      </a:lnTo>
                      <a:lnTo>
                        <a:pt x="21802" y="7556"/>
                      </a:lnTo>
                      <a:lnTo>
                        <a:pt x="22330" y="7762"/>
                      </a:lnTo>
                      <a:lnTo>
                        <a:pt x="22843" y="8011"/>
                      </a:lnTo>
                      <a:lnTo>
                        <a:pt x="23342" y="8260"/>
                      </a:lnTo>
                      <a:lnTo>
                        <a:pt x="23812" y="8524"/>
                      </a:lnTo>
                      <a:lnTo>
                        <a:pt x="24267" y="8803"/>
                      </a:lnTo>
                      <a:lnTo>
                        <a:pt x="24707" y="9097"/>
                      </a:lnTo>
                      <a:lnTo>
                        <a:pt x="25117" y="9390"/>
                      </a:lnTo>
                      <a:lnTo>
                        <a:pt x="25514" y="9698"/>
                      </a:lnTo>
                      <a:lnTo>
                        <a:pt x="25895" y="10006"/>
                      </a:lnTo>
                      <a:lnTo>
                        <a:pt x="26247" y="10314"/>
                      </a:lnTo>
                      <a:lnTo>
                        <a:pt x="26585" y="10608"/>
                      </a:lnTo>
                      <a:lnTo>
                        <a:pt x="26893" y="10916"/>
                      </a:lnTo>
                      <a:lnTo>
                        <a:pt x="27186" y="11195"/>
                      </a:lnTo>
                      <a:lnTo>
                        <a:pt x="27700" y="11752"/>
                      </a:lnTo>
                      <a:lnTo>
                        <a:pt x="28125" y="12251"/>
                      </a:lnTo>
                      <a:lnTo>
                        <a:pt x="28463" y="12676"/>
                      </a:lnTo>
                      <a:lnTo>
                        <a:pt x="28712" y="12999"/>
                      </a:lnTo>
                      <a:lnTo>
                        <a:pt x="28917" y="13307"/>
                      </a:lnTo>
                      <a:lnTo>
                        <a:pt x="29020" y="13439"/>
                      </a:lnTo>
                      <a:lnTo>
                        <a:pt x="29123" y="13586"/>
                      </a:lnTo>
                      <a:lnTo>
                        <a:pt x="29343" y="13836"/>
                      </a:lnTo>
                      <a:lnTo>
                        <a:pt x="29592" y="14070"/>
                      </a:lnTo>
                      <a:lnTo>
                        <a:pt x="29842" y="14261"/>
                      </a:lnTo>
                      <a:lnTo>
                        <a:pt x="30120" y="14437"/>
                      </a:lnTo>
                      <a:lnTo>
                        <a:pt x="30414" y="14584"/>
                      </a:lnTo>
                      <a:lnTo>
                        <a:pt x="30722" y="14701"/>
                      </a:lnTo>
                      <a:lnTo>
                        <a:pt x="31030" y="14789"/>
                      </a:lnTo>
                      <a:lnTo>
                        <a:pt x="31353" y="14848"/>
                      </a:lnTo>
                      <a:lnTo>
                        <a:pt x="31676" y="14862"/>
                      </a:lnTo>
                      <a:lnTo>
                        <a:pt x="32013" y="14862"/>
                      </a:lnTo>
                      <a:lnTo>
                        <a:pt x="32336" y="14818"/>
                      </a:lnTo>
                      <a:lnTo>
                        <a:pt x="32658" y="14745"/>
                      </a:lnTo>
                      <a:lnTo>
                        <a:pt x="32967" y="14642"/>
                      </a:lnTo>
                      <a:lnTo>
                        <a:pt x="33289" y="14510"/>
                      </a:lnTo>
                      <a:lnTo>
                        <a:pt x="33436" y="14422"/>
                      </a:lnTo>
                      <a:lnTo>
                        <a:pt x="33583" y="14334"/>
                      </a:lnTo>
                      <a:lnTo>
                        <a:pt x="33729" y="14246"/>
                      </a:lnTo>
                      <a:lnTo>
                        <a:pt x="33862" y="14144"/>
                      </a:lnTo>
                      <a:lnTo>
                        <a:pt x="34126" y="13909"/>
                      </a:lnTo>
                      <a:lnTo>
                        <a:pt x="34346" y="13674"/>
                      </a:lnTo>
                      <a:lnTo>
                        <a:pt x="34551" y="13410"/>
                      </a:lnTo>
                      <a:lnTo>
                        <a:pt x="34727" y="13131"/>
                      </a:lnTo>
                      <a:lnTo>
                        <a:pt x="34874" y="12838"/>
                      </a:lnTo>
                      <a:lnTo>
                        <a:pt x="34977" y="12530"/>
                      </a:lnTo>
                      <a:lnTo>
                        <a:pt x="35065" y="12222"/>
                      </a:lnTo>
                      <a:lnTo>
                        <a:pt x="35123" y="11899"/>
                      </a:lnTo>
                      <a:lnTo>
                        <a:pt x="35153" y="11576"/>
                      </a:lnTo>
                      <a:lnTo>
                        <a:pt x="35138" y="11253"/>
                      </a:lnTo>
                      <a:lnTo>
                        <a:pt x="35109" y="10931"/>
                      </a:lnTo>
                      <a:lnTo>
                        <a:pt x="35035" y="10608"/>
                      </a:lnTo>
                      <a:lnTo>
                        <a:pt x="34933" y="10285"/>
                      </a:lnTo>
                      <a:lnTo>
                        <a:pt x="34786" y="9977"/>
                      </a:lnTo>
                      <a:lnTo>
                        <a:pt x="34712" y="9816"/>
                      </a:lnTo>
                      <a:lnTo>
                        <a:pt x="34624" y="9669"/>
                      </a:lnTo>
                      <a:lnTo>
                        <a:pt x="34507" y="9493"/>
                      </a:lnTo>
                      <a:lnTo>
                        <a:pt x="34258" y="9141"/>
                      </a:lnTo>
                      <a:lnTo>
                        <a:pt x="33876" y="8627"/>
                      </a:lnTo>
                      <a:lnTo>
                        <a:pt x="33363" y="7996"/>
                      </a:lnTo>
                      <a:lnTo>
                        <a:pt x="33055" y="7630"/>
                      </a:lnTo>
                      <a:lnTo>
                        <a:pt x="32717" y="7248"/>
                      </a:lnTo>
                      <a:lnTo>
                        <a:pt x="32350" y="6852"/>
                      </a:lnTo>
                      <a:lnTo>
                        <a:pt x="31954" y="6441"/>
                      </a:lnTo>
                      <a:lnTo>
                        <a:pt x="31529" y="6016"/>
                      </a:lnTo>
                      <a:lnTo>
                        <a:pt x="31059" y="5576"/>
                      </a:lnTo>
                      <a:lnTo>
                        <a:pt x="30560" y="5135"/>
                      </a:lnTo>
                      <a:lnTo>
                        <a:pt x="30047" y="4681"/>
                      </a:lnTo>
                      <a:lnTo>
                        <a:pt x="29489" y="4240"/>
                      </a:lnTo>
                      <a:lnTo>
                        <a:pt x="28903" y="3800"/>
                      </a:lnTo>
                      <a:lnTo>
                        <a:pt x="28286" y="3375"/>
                      </a:lnTo>
                      <a:lnTo>
                        <a:pt x="27626" y="2949"/>
                      </a:lnTo>
                      <a:lnTo>
                        <a:pt x="26951" y="2553"/>
                      </a:lnTo>
                      <a:lnTo>
                        <a:pt x="26247" y="2157"/>
                      </a:lnTo>
                      <a:lnTo>
                        <a:pt x="25514" y="1790"/>
                      </a:lnTo>
                      <a:lnTo>
                        <a:pt x="25132" y="1614"/>
                      </a:lnTo>
                      <a:lnTo>
                        <a:pt x="24751" y="1453"/>
                      </a:lnTo>
                      <a:lnTo>
                        <a:pt x="24355" y="1292"/>
                      </a:lnTo>
                      <a:lnTo>
                        <a:pt x="23944" y="1145"/>
                      </a:lnTo>
                      <a:lnTo>
                        <a:pt x="23533" y="998"/>
                      </a:lnTo>
                      <a:lnTo>
                        <a:pt x="23122" y="851"/>
                      </a:lnTo>
                      <a:lnTo>
                        <a:pt x="22697" y="719"/>
                      </a:lnTo>
                      <a:lnTo>
                        <a:pt x="22271" y="602"/>
                      </a:lnTo>
                      <a:lnTo>
                        <a:pt x="21831" y="499"/>
                      </a:lnTo>
                      <a:lnTo>
                        <a:pt x="21391" y="397"/>
                      </a:lnTo>
                      <a:lnTo>
                        <a:pt x="20936" y="309"/>
                      </a:lnTo>
                      <a:lnTo>
                        <a:pt x="20481" y="221"/>
                      </a:lnTo>
                      <a:lnTo>
                        <a:pt x="20012" y="162"/>
                      </a:lnTo>
                      <a:lnTo>
                        <a:pt x="19542" y="103"/>
                      </a:lnTo>
                      <a:lnTo>
                        <a:pt x="19058" y="59"/>
                      </a:lnTo>
                      <a:lnTo>
                        <a:pt x="18574" y="30"/>
                      </a:lnTo>
                      <a:lnTo>
                        <a:pt x="180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-2000775" y="937950"/>
                  <a:ext cx="406050" cy="413750"/>
                </a:xfrm>
                <a:custGeom>
                  <a:rect b="b" l="l" r="r" t="t"/>
                  <a:pathLst>
                    <a:path extrusionOk="0" h="16550" w="16242">
                      <a:moveTo>
                        <a:pt x="12765" y="0"/>
                      </a:moveTo>
                      <a:lnTo>
                        <a:pt x="12603" y="15"/>
                      </a:lnTo>
                      <a:lnTo>
                        <a:pt x="12427" y="30"/>
                      </a:lnTo>
                      <a:lnTo>
                        <a:pt x="11606" y="147"/>
                      </a:lnTo>
                      <a:lnTo>
                        <a:pt x="10813" y="294"/>
                      </a:lnTo>
                      <a:lnTo>
                        <a:pt x="10036" y="470"/>
                      </a:lnTo>
                      <a:lnTo>
                        <a:pt x="9287" y="660"/>
                      </a:lnTo>
                      <a:lnTo>
                        <a:pt x="8554" y="881"/>
                      </a:lnTo>
                      <a:lnTo>
                        <a:pt x="7864" y="1130"/>
                      </a:lnTo>
                      <a:lnTo>
                        <a:pt x="7175" y="1394"/>
                      </a:lnTo>
                      <a:lnTo>
                        <a:pt x="6529" y="1687"/>
                      </a:lnTo>
                      <a:lnTo>
                        <a:pt x="5898" y="1996"/>
                      </a:lnTo>
                      <a:lnTo>
                        <a:pt x="5282" y="2333"/>
                      </a:lnTo>
                      <a:lnTo>
                        <a:pt x="4695" y="2685"/>
                      </a:lnTo>
                      <a:lnTo>
                        <a:pt x="4138" y="3067"/>
                      </a:lnTo>
                      <a:lnTo>
                        <a:pt x="3610" y="3463"/>
                      </a:lnTo>
                      <a:lnTo>
                        <a:pt x="3096" y="3888"/>
                      </a:lnTo>
                      <a:lnTo>
                        <a:pt x="2597" y="4328"/>
                      </a:lnTo>
                      <a:lnTo>
                        <a:pt x="2128" y="4798"/>
                      </a:lnTo>
                      <a:lnTo>
                        <a:pt x="1879" y="5062"/>
                      </a:lnTo>
                      <a:lnTo>
                        <a:pt x="1644" y="5326"/>
                      </a:lnTo>
                      <a:lnTo>
                        <a:pt x="1424" y="5619"/>
                      </a:lnTo>
                      <a:lnTo>
                        <a:pt x="1218" y="5898"/>
                      </a:lnTo>
                      <a:lnTo>
                        <a:pt x="1028" y="6206"/>
                      </a:lnTo>
                      <a:lnTo>
                        <a:pt x="852" y="6514"/>
                      </a:lnTo>
                      <a:lnTo>
                        <a:pt x="690" y="6822"/>
                      </a:lnTo>
                      <a:lnTo>
                        <a:pt x="558" y="7145"/>
                      </a:lnTo>
                      <a:lnTo>
                        <a:pt x="426" y="7483"/>
                      </a:lnTo>
                      <a:lnTo>
                        <a:pt x="309" y="7820"/>
                      </a:lnTo>
                      <a:lnTo>
                        <a:pt x="221" y="8157"/>
                      </a:lnTo>
                      <a:lnTo>
                        <a:pt x="147" y="8510"/>
                      </a:lnTo>
                      <a:lnTo>
                        <a:pt x="89" y="8862"/>
                      </a:lnTo>
                      <a:lnTo>
                        <a:pt x="45" y="9214"/>
                      </a:lnTo>
                      <a:lnTo>
                        <a:pt x="15" y="9566"/>
                      </a:lnTo>
                      <a:lnTo>
                        <a:pt x="1" y="9933"/>
                      </a:lnTo>
                      <a:lnTo>
                        <a:pt x="15" y="10270"/>
                      </a:lnTo>
                      <a:lnTo>
                        <a:pt x="30" y="10608"/>
                      </a:lnTo>
                      <a:lnTo>
                        <a:pt x="45" y="10930"/>
                      </a:lnTo>
                      <a:lnTo>
                        <a:pt x="89" y="11268"/>
                      </a:lnTo>
                      <a:lnTo>
                        <a:pt x="133" y="11576"/>
                      </a:lnTo>
                      <a:lnTo>
                        <a:pt x="191" y="11899"/>
                      </a:lnTo>
                      <a:lnTo>
                        <a:pt x="265" y="12207"/>
                      </a:lnTo>
                      <a:lnTo>
                        <a:pt x="338" y="12500"/>
                      </a:lnTo>
                      <a:lnTo>
                        <a:pt x="426" y="12794"/>
                      </a:lnTo>
                      <a:lnTo>
                        <a:pt x="529" y="13072"/>
                      </a:lnTo>
                      <a:lnTo>
                        <a:pt x="646" y="13351"/>
                      </a:lnTo>
                      <a:lnTo>
                        <a:pt x="764" y="13630"/>
                      </a:lnTo>
                      <a:lnTo>
                        <a:pt x="896" y="13879"/>
                      </a:lnTo>
                      <a:lnTo>
                        <a:pt x="1042" y="14129"/>
                      </a:lnTo>
                      <a:lnTo>
                        <a:pt x="1189" y="14378"/>
                      </a:lnTo>
                      <a:lnTo>
                        <a:pt x="1350" y="14598"/>
                      </a:lnTo>
                      <a:lnTo>
                        <a:pt x="1526" y="14818"/>
                      </a:lnTo>
                      <a:lnTo>
                        <a:pt x="1717" y="15038"/>
                      </a:lnTo>
                      <a:lnTo>
                        <a:pt x="1908" y="15229"/>
                      </a:lnTo>
                      <a:lnTo>
                        <a:pt x="2113" y="15420"/>
                      </a:lnTo>
                      <a:lnTo>
                        <a:pt x="2319" y="15581"/>
                      </a:lnTo>
                      <a:lnTo>
                        <a:pt x="2553" y="15743"/>
                      </a:lnTo>
                      <a:lnTo>
                        <a:pt x="2788" y="15889"/>
                      </a:lnTo>
                      <a:lnTo>
                        <a:pt x="3023" y="16021"/>
                      </a:lnTo>
                      <a:lnTo>
                        <a:pt x="3287" y="16139"/>
                      </a:lnTo>
                      <a:lnTo>
                        <a:pt x="3551" y="16256"/>
                      </a:lnTo>
                      <a:lnTo>
                        <a:pt x="3830" y="16344"/>
                      </a:lnTo>
                      <a:lnTo>
                        <a:pt x="4109" y="16417"/>
                      </a:lnTo>
                      <a:lnTo>
                        <a:pt x="4402" y="16476"/>
                      </a:lnTo>
                      <a:lnTo>
                        <a:pt x="4710" y="16520"/>
                      </a:lnTo>
                      <a:lnTo>
                        <a:pt x="5033" y="16535"/>
                      </a:lnTo>
                      <a:lnTo>
                        <a:pt x="5356" y="16549"/>
                      </a:lnTo>
                      <a:lnTo>
                        <a:pt x="5576" y="16549"/>
                      </a:lnTo>
                      <a:lnTo>
                        <a:pt x="5781" y="16520"/>
                      </a:lnTo>
                      <a:lnTo>
                        <a:pt x="6001" y="16505"/>
                      </a:lnTo>
                      <a:lnTo>
                        <a:pt x="6207" y="16461"/>
                      </a:lnTo>
                      <a:lnTo>
                        <a:pt x="6412" y="16417"/>
                      </a:lnTo>
                      <a:lnTo>
                        <a:pt x="6617" y="16359"/>
                      </a:lnTo>
                      <a:lnTo>
                        <a:pt x="6808" y="16285"/>
                      </a:lnTo>
                      <a:lnTo>
                        <a:pt x="6999" y="16212"/>
                      </a:lnTo>
                      <a:lnTo>
                        <a:pt x="7190" y="16139"/>
                      </a:lnTo>
                      <a:lnTo>
                        <a:pt x="7366" y="16036"/>
                      </a:lnTo>
                      <a:lnTo>
                        <a:pt x="7542" y="15933"/>
                      </a:lnTo>
                      <a:lnTo>
                        <a:pt x="7718" y="15831"/>
                      </a:lnTo>
                      <a:lnTo>
                        <a:pt x="7879" y="15713"/>
                      </a:lnTo>
                      <a:lnTo>
                        <a:pt x="8040" y="15581"/>
                      </a:lnTo>
                      <a:lnTo>
                        <a:pt x="8202" y="15449"/>
                      </a:lnTo>
                      <a:lnTo>
                        <a:pt x="8349" y="15317"/>
                      </a:lnTo>
                      <a:lnTo>
                        <a:pt x="8481" y="15170"/>
                      </a:lnTo>
                      <a:lnTo>
                        <a:pt x="8613" y="15009"/>
                      </a:lnTo>
                      <a:lnTo>
                        <a:pt x="8745" y="14848"/>
                      </a:lnTo>
                      <a:lnTo>
                        <a:pt x="8862" y="14686"/>
                      </a:lnTo>
                      <a:lnTo>
                        <a:pt x="8965" y="14510"/>
                      </a:lnTo>
                      <a:lnTo>
                        <a:pt x="9067" y="14334"/>
                      </a:lnTo>
                      <a:lnTo>
                        <a:pt x="9170" y="14158"/>
                      </a:lnTo>
                      <a:lnTo>
                        <a:pt x="9243" y="13967"/>
                      </a:lnTo>
                      <a:lnTo>
                        <a:pt x="9317" y="13777"/>
                      </a:lnTo>
                      <a:lnTo>
                        <a:pt x="9390" y="13586"/>
                      </a:lnTo>
                      <a:lnTo>
                        <a:pt x="9449" y="13380"/>
                      </a:lnTo>
                      <a:lnTo>
                        <a:pt x="9493" y="13175"/>
                      </a:lnTo>
                      <a:lnTo>
                        <a:pt x="9537" y="12970"/>
                      </a:lnTo>
                      <a:lnTo>
                        <a:pt x="9552" y="12750"/>
                      </a:lnTo>
                      <a:lnTo>
                        <a:pt x="9581" y="12544"/>
                      </a:lnTo>
                      <a:lnTo>
                        <a:pt x="9581" y="12324"/>
                      </a:lnTo>
                      <a:lnTo>
                        <a:pt x="9566" y="12045"/>
                      </a:lnTo>
                      <a:lnTo>
                        <a:pt x="9552" y="11781"/>
                      </a:lnTo>
                      <a:lnTo>
                        <a:pt x="9508" y="11517"/>
                      </a:lnTo>
                      <a:lnTo>
                        <a:pt x="9449" y="11268"/>
                      </a:lnTo>
                      <a:lnTo>
                        <a:pt x="9376" y="11018"/>
                      </a:lnTo>
                      <a:lnTo>
                        <a:pt x="9287" y="10769"/>
                      </a:lnTo>
                      <a:lnTo>
                        <a:pt x="9185" y="10534"/>
                      </a:lnTo>
                      <a:lnTo>
                        <a:pt x="9067" y="10299"/>
                      </a:lnTo>
                      <a:lnTo>
                        <a:pt x="8935" y="10079"/>
                      </a:lnTo>
                      <a:lnTo>
                        <a:pt x="8789" y="9874"/>
                      </a:lnTo>
                      <a:lnTo>
                        <a:pt x="8642" y="9669"/>
                      </a:lnTo>
                      <a:lnTo>
                        <a:pt x="8481" y="9478"/>
                      </a:lnTo>
                      <a:lnTo>
                        <a:pt x="8290" y="9287"/>
                      </a:lnTo>
                      <a:lnTo>
                        <a:pt x="8114" y="9126"/>
                      </a:lnTo>
                      <a:lnTo>
                        <a:pt x="7908" y="8964"/>
                      </a:lnTo>
                      <a:lnTo>
                        <a:pt x="7703" y="8818"/>
                      </a:lnTo>
                      <a:lnTo>
                        <a:pt x="7952" y="8612"/>
                      </a:lnTo>
                      <a:lnTo>
                        <a:pt x="8216" y="8422"/>
                      </a:lnTo>
                      <a:lnTo>
                        <a:pt x="8481" y="8246"/>
                      </a:lnTo>
                      <a:lnTo>
                        <a:pt x="8759" y="8069"/>
                      </a:lnTo>
                      <a:lnTo>
                        <a:pt x="9067" y="7908"/>
                      </a:lnTo>
                      <a:lnTo>
                        <a:pt x="9376" y="7761"/>
                      </a:lnTo>
                      <a:lnTo>
                        <a:pt x="9698" y="7615"/>
                      </a:lnTo>
                      <a:lnTo>
                        <a:pt x="10036" y="7483"/>
                      </a:lnTo>
                      <a:lnTo>
                        <a:pt x="10388" y="7365"/>
                      </a:lnTo>
                      <a:lnTo>
                        <a:pt x="10755" y="7248"/>
                      </a:lnTo>
                      <a:lnTo>
                        <a:pt x="11136" y="7145"/>
                      </a:lnTo>
                      <a:lnTo>
                        <a:pt x="11532" y="7042"/>
                      </a:lnTo>
                      <a:lnTo>
                        <a:pt x="11943" y="6954"/>
                      </a:lnTo>
                      <a:lnTo>
                        <a:pt x="12383" y="6881"/>
                      </a:lnTo>
                      <a:lnTo>
                        <a:pt x="12823" y="6808"/>
                      </a:lnTo>
                      <a:lnTo>
                        <a:pt x="13293" y="6734"/>
                      </a:lnTo>
                      <a:lnTo>
                        <a:pt x="13469" y="6705"/>
                      </a:lnTo>
                      <a:lnTo>
                        <a:pt x="13630" y="6676"/>
                      </a:lnTo>
                      <a:lnTo>
                        <a:pt x="13968" y="6573"/>
                      </a:lnTo>
                      <a:lnTo>
                        <a:pt x="14276" y="6456"/>
                      </a:lnTo>
                      <a:lnTo>
                        <a:pt x="14569" y="6309"/>
                      </a:lnTo>
                      <a:lnTo>
                        <a:pt x="14833" y="6118"/>
                      </a:lnTo>
                      <a:lnTo>
                        <a:pt x="15097" y="5913"/>
                      </a:lnTo>
                      <a:lnTo>
                        <a:pt x="15332" y="5693"/>
                      </a:lnTo>
                      <a:lnTo>
                        <a:pt x="15537" y="5443"/>
                      </a:lnTo>
                      <a:lnTo>
                        <a:pt x="15728" y="5179"/>
                      </a:lnTo>
                      <a:lnTo>
                        <a:pt x="15875" y="4900"/>
                      </a:lnTo>
                      <a:lnTo>
                        <a:pt x="16007" y="4592"/>
                      </a:lnTo>
                      <a:lnTo>
                        <a:pt x="16110" y="4284"/>
                      </a:lnTo>
                      <a:lnTo>
                        <a:pt x="16183" y="3961"/>
                      </a:lnTo>
                      <a:lnTo>
                        <a:pt x="16227" y="3639"/>
                      </a:lnTo>
                      <a:lnTo>
                        <a:pt x="16242" y="3287"/>
                      </a:lnTo>
                      <a:lnTo>
                        <a:pt x="16227" y="3125"/>
                      </a:lnTo>
                      <a:lnTo>
                        <a:pt x="16212" y="2949"/>
                      </a:lnTo>
                      <a:lnTo>
                        <a:pt x="16183" y="2773"/>
                      </a:lnTo>
                      <a:lnTo>
                        <a:pt x="16154" y="2612"/>
                      </a:lnTo>
                      <a:lnTo>
                        <a:pt x="16051" y="2289"/>
                      </a:lnTo>
                      <a:lnTo>
                        <a:pt x="15934" y="1966"/>
                      </a:lnTo>
                      <a:lnTo>
                        <a:pt x="15772" y="1673"/>
                      </a:lnTo>
                      <a:lnTo>
                        <a:pt x="15596" y="1409"/>
                      </a:lnTo>
                      <a:lnTo>
                        <a:pt x="15391" y="1145"/>
                      </a:lnTo>
                      <a:lnTo>
                        <a:pt x="15171" y="910"/>
                      </a:lnTo>
                      <a:lnTo>
                        <a:pt x="14921" y="704"/>
                      </a:lnTo>
                      <a:lnTo>
                        <a:pt x="14657" y="528"/>
                      </a:lnTo>
                      <a:lnTo>
                        <a:pt x="14378" y="367"/>
                      </a:lnTo>
                      <a:lnTo>
                        <a:pt x="14070" y="235"/>
                      </a:lnTo>
                      <a:lnTo>
                        <a:pt x="13762" y="132"/>
                      </a:lnTo>
                      <a:lnTo>
                        <a:pt x="13439" y="59"/>
                      </a:lnTo>
                      <a:lnTo>
                        <a:pt x="13102" y="15"/>
                      </a:lnTo>
                      <a:lnTo>
                        <a:pt x="127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6" name="Google Shape;96;p13"/>
            <p:cNvGrpSpPr/>
            <p:nvPr/>
          </p:nvGrpSpPr>
          <p:grpSpPr>
            <a:xfrm>
              <a:off x="3110857" y="881825"/>
              <a:ext cx="429000" cy="429000"/>
              <a:chOff x="6442207" y="-1141900"/>
              <a:chExt cx="429000" cy="4290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6442207" y="-1141900"/>
                <a:ext cx="429000" cy="429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" name="Google Shape;98;p13"/>
              <p:cNvGrpSpPr/>
              <p:nvPr/>
            </p:nvGrpSpPr>
            <p:grpSpPr>
              <a:xfrm>
                <a:off x="6546461" y="-1035307"/>
                <a:ext cx="220291" cy="215447"/>
                <a:chOff x="845075" y="4044225"/>
                <a:chExt cx="950350" cy="929450"/>
              </a:xfrm>
            </p:grpSpPr>
            <p:sp>
              <p:nvSpPr>
                <p:cNvPr id="99" name="Google Shape;99;p13"/>
                <p:cNvSpPr/>
                <p:nvPr/>
              </p:nvSpPr>
              <p:spPr>
                <a:xfrm>
                  <a:off x="845075" y="4044225"/>
                  <a:ext cx="211300" cy="211300"/>
                </a:xfrm>
                <a:custGeom>
                  <a:rect b="b" l="l" r="r" t="t"/>
                  <a:pathLst>
                    <a:path extrusionOk="0" h="8452" w="8452">
                      <a:moveTo>
                        <a:pt x="4226" y="0"/>
                      </a:moveTo>
                      <a:lnTo>
                        <a:pt x="4006" y="15"/>
                      </a:lnTo>
                      <a:lnTo>
                        <a:pt x="3786" y="30"/>
                      </a:lnTo>
                      <a:lnTo>
                        <a:pt x="3581" y="59"/>
                      </a:lnTo>
                      <a:lnTo>
                        <a:pt x="3375" y="88"/>
                      </a:lnTo>
                      <a:lnTo>
                        <a:pt x="3170" y="132"/>
                      </a:lnTo>
                      <a:lnTo>
                        <a:pt x="2964" y="191"/>
                      </a:lnTo>
                      <a:lnTo>
                        <a:pt x="2774" y="264"/>
                      </a:lnTo>
                      <a:lnTo>
                        <a:pt x="2583" y="338"/>
                      </a:lnTo>
                      <a:lnTo>
                        <a:pt x="2392" y="426"/>
                      </a:lnTo>
                      <a:lnTo>
                        <a:pt x="2201" y="514"/>
                      </a:lnTo>
                      <a:lnTo>
                        <a:pt x="2025" y="617"/>
                      </a:lnTo>
                      <a:lnTo>
                        <a:pt x="1864" y="719"/>
                      </a:lnTo>
                      <a:lnTo>
                        <a:pt x="1688" y="837"/>
                      </a:lnTo>
                      <a:lnTo>
                        <a:pt x="1541" y="969"/>
                      </a:lnTo>
                      <a:lnTo>
                        <a:pt x="1380" y="1101"/>
                      </a:lnTo>
                      <a:lnTo>
                        <a:pt x="1233" y="1247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37" y="1702"/>
                      </a:lnTo>
                      <a:lnTo>
                        <a:pt x="720" y="1864"/>
                      </a:lnTo>
                      <a:lnTo>
                        <a:pt x="602" y="2040"/>
                      </a:lnTo>
                      <a:lnTo>
                        <a:pt x="514" y="2216"/>
                      </a:lnTo>
                      <a:lnTo>
                        <a:pt x="412" y="2392"/>
                      </a:lnTo>
                      <a:lnTo>
                        <a:pt x="324" y="2583"/>
                      </a:lnTo>
                      <a:lnTo>
                        <a:pt x="250" y="2773"/>
                      </a:lnTo>
                      <a:lnTo>
                        <a:pt x="191" y="2979"/>
                      </a:lnTo>
                      <a:lnTo>
                        <a:pt x="133" y="3169"/>
                      </a:lnTo>
                      <a:lnTo>
                        <a:pt x="89" y="3375"/>
                      </a:lnTo>
                      <a:lnTo>
                        <a:pt x="45" y="3580"/>
                      </a:lnTo>
                      <a:lnTo>
                        <a:pt x="15" y="3800"/>
                      </a:lnTo>
                      <a:lnTo>
                        <a:pt x="1" y="4006"/>
                      </a:lnTo>
                      <a:lnTo>
                        <a:pt x="1" y="4226"/>
                      </a:lnTo>
                      <a:lnTo>
                        <a:pt x="1" y="4446"/>
                      </a:lnTo>
                      <a:lnTo>
                        <a:pt x="15" y="4666"/>
                      </a:lnTo>
                      <a:lnTo>
                        <a:pt x="45" y="4871"/>
                      </a:lnTo>
                      <a:lnTo>
                        <a:pt x="89" y="5077"/>
                      </a:lnTo>
                      <a:lnTo>
                        <a:pt x="133" y="5282"/>
                      </a:lnTo>
                      <a:lnTo>
                        <a:pt x="191" y="5487"/>
                      </a:lnTo>
                      <a:lnTo>
                        <a:pt x="250" y="5678"/>
                      </a:lnTo>
                      <a:lnTo>
                        <a:pt x="324" y="5869"/>
                      </a:lnTo>
                      <a:lnTo>
                        <a:pt x="412" y="6060"/>
                      </a:lnTo>
                      <a:lnTo>
                        <a:pt x="514" y="6236"/>
                      </a:lnTo>
                      <a:lnTo>
                        <a:pt x="602" y="6412"/>
                      </a:lnTo>
                      <a:lnTo>
                        <a:pt x="720" y="6588"/>
                      </a:lnTo>
                      <a:lnTo>
                        <a:pt x="837" y="6749"/>
                      </a:lnTo>
                      <a:lnTo>
                        <a:pt x="969" y="6911"/>
                      </a:lnTo>
                      <a:lnTo>
                        <a:pt x="1101" y="7072"/>
                      </a:lnTo>
                      <a:lnTo>
                        <a:pt x="1233" y="7219"/>
                      </a:lnTo>
                      <a:lnTo>
                        <a:pt x="1380" y="7351"/>
                      </a:lnTo>
                      <a:lnTo>
                        <a:pt x="1541" y="7483"/>
                      </a:lnTo>
                      <a:lnTo>
                        <a:pt x="1688" y="7615"/>
                      </a:lnTo>
                      <a:lnTo>
                        <a:pt x="1864" y="7732"/>
                      </a:lnTo>
                      <a:lnTo>
                        <a:pt x="2025" y="7835"/>
                      </a:lnTo>
                      <a:lnTo>
                        <a:pt x="2201" y="7938"/>
                      </a:lnTo>
                      <a:lnTo>
                        <a:pt x="2392" y="8040"/>
                      </a:lnTo>
                      <a:lnTo>
                        <a:pt x="2583" y="8114"/>
                      </a:lnTo>
                      <a:lnTo>
                        <a:pt x="2774" y="8202"/>
                      </a:lnTo>
                      <a:lnTo>
                        <a:pt x="2964" y="8260"/>
                      </a:lnTo>
                      <a:lnTo>
                        <a:pt x="3170" y="8319"/>
                      </a:lnTo>
                      <a:lnTo>
                        <a:pt x="3375" y="8363"/>
                      </a:lnTo>
                      <a:lnTo>
                        <a:pt x="3581" y="8407"/>
                      </a:lnTo>
                      <a:lnTo>
                        <a:pt x="3786" y="8436"/>
                      </a:lnTo>
                      <a:lnTo>
                        <a:pt x="4006" y="8451"/>
                      </a:lnTo>
                      <a:lnTo>
                        <a:pt x="4446" y="8451"/>
                      </a:lnTo>
                      <a:lnTo>
                        <a:pt x="4652" y="8436"/>
                      </a:lnTo>
                      <a:lnTo>
                        <a:pt x="4872" y="8407"/>
                      </a:lnTo>
                      <a:lnTo>
                        <a:pt x="5077" y="8363"/>
                      </a:lnTo>
                      <a:lnTo>
                        <a:pt x="5282" y="8319"/>
                      </a:lnTo>
                      <a:lnTo>
                        <a:pt x="5473" y="8260"/>
                      </a:lnTo>
                      <a:lnTo>
                        <a:pt x="5679" y="8202"/>
                      </a:lnTo>
                      <a:lnTo>
                        <a:pt x="5869" y="8114"/>
                      </a:lnTo>
                      <a:lnTo>
                        <a:pt x="6060" y="8040"/>
                      </a:lnTo>
                      <a:lnTo>
                        <a:pt x="6236" y="7938"/>
                      </a:lnTo>
                      <a:lnTo>
                        <a:pt x="6412" y="7835"/>
                      </a:lnTo>
                      <a:lnTo>
                        <a:pt x="6588" y="7732"/>
                      </a:lnTo>
                      <a:lnTo>
                        <a:pt x="6750" y="7615"/>
                      </a:lnTo>
                      <a:lnTo>
                        <a:pt x="6911" y="7483"/>
                      </a:lnTo>
                      <a:lnTo>
                        <a:pt x="7058" y="7351"/>
                      </a:lnTo>
                      <a:lnTo>
                        <a:pt x="7204" y="7219"/>
                      </a:lnTo>
                      <a:lnTo>
                        <a:pt x="7351" y="7072"/>
                      </a:lnTo>
                      <a:lnTo>
                        <a:pt x="7483" y="6911"/>
                      </a:lnTo>
                      <a:lnTo>
                        <a:pt x="7600" y="6749"/>
                      </a:lnTo>
                      <a:lnTo>
                        <a:pt x="7718" y="6588"/>
                      </a:lnTo>
                      <a:lnTo>
                        <a:pt x="7835" y="6412"/>
                      </a:lnTo>
                      <a:lnTo>
                        <a:pt x="7938" y="6236"/>
                      </a:lnTo>
                      <a:lnTo>
                        <a:pt x="8026" y="6060"/>
                      </a:lnTo>
                      <a:lnTo>
                        <a:pt x="8114" y="5869"/>
                      </a:lnTo>
                      <a:lnTo>
                        <a:pt x="8187" y="5678"/>
                      </a:lnTo>
                      <a:lnTo>
                        <a:pt x="8261" y="5487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393" y="4871"/>
                      </a:lnTo>
                      <a:lnTo>
                        <a:pt x="8422" y="4666"/>
                      </a:lnTo>
                      <a:lnTo>
                        <a:pt x="8437" y="4446"/>
                      </a:lnTo>
                      <a:lnTo>
                        <a:pt x="8451" y="4226"/>
                      </a:lnTo>
                      <a:lnTo>
                        <a:pt x="8437" y="4006"/>
                      </a:lnTo>
                      <a:lnTo>
                        <a:pt x="8422" y="3800"/>
                      </a:lnTo>
                      <a:lnTo>
                        <a:pt x="8393" y="3580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1" y="2979"/>
                      </a:lnTo>
                      <a:lnTo>
                        <a:pt x="8187" y="2773"/>
                      </a:lnTo>
                      <a:lnTo>
                        <a:pt x="8114" y="2583"/>
                      </a:lnTo>
                      <a:lnTo>
                        <a:pt x="8026" y="2392"/>
                      </a:lnTo>
                      <a:lnTo>
                        <a:pt x="7938" y="2216"/>
                      </a:lnTo>
                      <a:lnTo>
                        <a:pt x="7835" y="2040"/>
                      </a:lnTo>
                      <a:lnTo>
                        <a:pt x="7718" y="1864"/>
                      </a:lnTo>
                      <a:lnTo>
                        <a:pt x="7600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04" y="1247"/>
                      </a:lnTo>
                      <a:lnTo>
                        <a:pt x="7058" y="1101"/>
                      </a:lnTo>
                      <a:lnTo>
                        <a:pt x="6911" y="969"/>
                      </a:lnTo>
                      <a:lnTo>
                        <a:pt x="6750" y="837"/>
                      </a:lnTo>
                      <a:lnTo>
                        <a:pt x="6588" y="719"/>
                      </a:lnTo>
                      <a:lnTo>
                        <a:pt x="6412" y="617"/>
                      </a:lnTo>
                      <a:lnTo>
                        <a:pt x="6236" y="514"/>
                      </a:lnTo>
                      <a:lnTo>
                        <a:pt x="6060" y="426"/>
                      </a:lnTo>
                      <a:lnTo>
                        <a:pt x="5869" y="338"/>
                      </a:lnTo>
                      <a:lnTo>
                        <a:pt x="5679" y="264"/>
                      </a:lnTo>
                      <a:lnTo>
                        <a:pt x="5473" y="191"/>
                      </a:lnTo>
                      <a:lnTo>
                        <a:pt x="5282" y="132"/>
                      </a:lnTo>
                      <a:lnTo>
                        <a:pt x="5077" y="88"/>
                      </a:lnTo>
                      <a:lnTo>
                        <a:pt x="4872" y="59"/>
                      </a:lnTo>
                      <a:lnTo>
                        <a:pt x="4652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878825" y="4601725"/>
                  <a:ext cx="878475" cy="371950"/>
                </a:xfrm>
                <a:custGeom>
                  <a:rect b="b" l="l" r="r" t="t"/>
                  <a:pathLst>
                    <a:path extrusionOk="0" h="14878" w="35139">
                      <a:moveTo>
                        <a:pt x="17577" y="1"/>
                      </a:moveTo>
                      <a:lnTo>
                        <a:pt x="17078" y="15"/>
                      </a:lnTo>
                      <a:lnTo>
                        <a:pt x="16579" y="30"/>
                      </a:lnTo>
                      <a:lnTo>
                        <a:pt x="16095" y="74"/>
                      </a:lnTo>
                      <a:lnTo>
                        <a:pt x="15611" y="118"/>
                      </a:lnTo>
                      <a:lnTo>
                        <a:pt x="15141" y="162"/>
                      </a:lnTo>
                      <a:lnTo>
                        <a:pt x="14672" y="235"/>
                      </a:lnTo>
                      <a:lnTo>
                        <a:pt x="14217" y="324"/>
                      </a:lnTo>
                      <a:lnTo>
                        <a:pt x="13762" y="412"/>
                      </a:lnTo>
                      <a:lnTo>
                        <a:pt x="13322" y="514"/>
                      </a:lnTo>
                      <a:lnTo>
                        <a:pt x="12882" y="617"/>
                      </a:lnTo>
                      <a:lnTo>
                        <a:pt x="12442" y="734"/>
                      </a:lnTo>
                      <a:lnTo>
                        <a:pt x="12031" y="866"/>
                      </a:lnTo>
                      <a:lnTo>
                        <a:pt x="11605" y="998"/>
                      </a:lnTo>
                      <a:lnTo>
                        <a:pt x="11195" y="1145"/>
                      </a:lnTo>
                      <a:lnTo>
                        <a:pt x="10799" y="1306"/>
                      </a:lnTo>
                      <a:lnTo>
                        <a:pt x="10402" y="1468"/>
                      </a:lnTo>
                      <a:lnTo>
                        <a:pt x="10021" y="1629"/>
                      </a:lnTo>
                      <a:lnTo>
                        <a:pt x="9639" y="1805"/>
                      </a:lnTo>
                      <a:lnTo>
                        <a:pt x="8906" y="2172"/>
                      </a:lnTo>
                      <a:lnTo>
                        <a:pt x="8187" y="2554"/>
                      </a:lnTo>
                      <a:lnTo>
                        <a:pt x="7512" y="2964"/>
                      </a:lnTo>
                      <a:lnTo>
                        <a:pt x="6867" y="3390"/>
                      </a:lnTo>
                      <a:lnTo>
                        <a:pt x="6250" y="3815"/>
                      </a:lnTo>
                      <a:lnTo>
                        <a:pt x="5664" y="4255"/>
                      </a:lnTo>
                      <a:lnTo>
                        <a:pt x="5106" y="4696"/>
                      </a:lnTo>
                      <a:lnTo>
                        <a:pt x="4578" y="5136"/>
                      </a:lnTo>
                      <a:lnTo>
                        <a:pt x="4094" y="5591"/>
                      </a:lnTo>
                      <a:lnTo>
                        <a:pt x="3624" y="6016"/>
                      </a:lnTo>
                      <a:lnTo>
                        <a:pt x="3199" y="6441"/>
                      </a:lnTo>
                      <a:lnTo>
                        <a:pt x="2788" y="6867"/>
                      </a:lnTo>
                      <a:lnTo>
                        <a:pt x="2421" y="7263"/>
                      </a:lnTo>
                      <a:lnTo>
                        <a:pt x="2084" y="7644"/>
                      </a:lnTo>
                      <a:lnTo>
                        <a:pt x="1790" y="8011"/>
                      </a:lnTo>
                      <a:lnTo>
                        <a:pt x="1277" y="8642"/>
                      </a:lnTo>
                      <a:lnTo>
                        <a:pt x="895" y="9156"/>
                      </a:lnTo>
                      <a:lnTo>
                        <a:pt x="646" y="9508"/>
                      </a:lnTo>
                      <a:lnTo>
                        <a:pt x="529" y="9684"/>
                      </a:lnTo>
                      <a:lnTo>
                        <a:pt x="441" y="9831"/>
                      </a:lnTo>
                      <a:lnTo>
                        <a:pt x="353" y="9977"/>
                      </a:lnTo>
                      <a:lnTo>
                        <a:pt x="221" y="10300"/>
                      </a:lnTo>
                      <a:lnTo>
                        <a:pt x="118" y="10608"/>
                      </a:lnTo>
                      <a:lnTo>
                        <a:pt x="45" y="10931"/>
                      </a:lnTo>
                      <a:lnTo>
                        <a:pt x="0" y="11268"/>
                      </a:lnTo>
                      <a:lnTo>
                        <a:pt x="0" y="11591"/>
                      </a:lnTo>
                      <a:lnTo>
                        <a:pt x="30" y="11914"/>
                      </a:lnTo>
                      <a:lnTo>
                        <a:pt x="74" y="12237"/>
                      </a:lnTo>
                      <a:lnTo>
                        <a:pt x="162" y="12545"/>
                      </a:lnTo>
                      <a:lnTo>
                        <a:pt x="279" y="12853"/>
                      </a:lnTo>
                      <a:lnTo>
                        <a:pt x="426" y="13146"/>
                      </a:lnTo>
                      <a:lnTo>
                        <a:pt x="602" y="13425"/>
                      </a:lnTo>
                      <a:lnTo>
                        <a:pt x="793" y="13674"/>
                      </a:lnTo>
                      <a:lnTo>
                        <a:pt x="1027" y="13924"/>
                      </a:lnTo>
                      <a:lnTo>
                        <a:pt x="1277" y="14144"/>
                      </a:lnTo>
                      <a:lnTo>
                        <a:pt x="1424" y="14247"/>
                      </a:lnTo>
                      <a:lnTo>
                        <a:pt x="1570" y="14349"/>
                      </a:lnTo>
                      <a:lnTo>
                        <a:pt x="1717" y="14437"/>
                      </a:lnTo>
                      <a:lnTo>
                        <a:pt x="1864" y="14525"/>
                      </a:lnTo>
                      <a:lnTo>
                        <a:pt x="2172" y="14657"/>
                      </a:lnTo>
                      <a:lnTo>
                        <a:pt x="2495" y="14760"/>
                      </a:lnTo>
                      <a:lnTo>
                        <a:pt x="2817" y="14833"/>
                      </a:lnTo>
                      <a:lnTo>
                        <a:pt x="3140" y="14863"/>
                      </a:lnTo>
                      <a:lnTo>
                        <a:pt x="3463" y="14877"/>
                      </a:lnTo>
                      <a:lnTo>
                        <a:pt x="3800" y="14848"/>
                      </a:lnTo>
                      <a:lnTo>
                        <a:pt x="4108" y="14804"/>
                      </a:lnTo>
                      <a:lnTo>
                        <a:pt x="4431" y="14716"/>
                      </a:lnTo>
                      <a:lnTo>
                        <a:pt x="4725" y="14599"/>
                      </a:lnTo>
                      <a:lnTo>
                        <a:pt x="5018" y="14452"/>
                      </a:lnTo>
                      <a:lnTo>
                        <a:pt x="5297" y="14276"/>
                      </a:lnTo>
                      <a:lnTo>
                        <a:pt x="5561" y="14085"/>
                      </a:lnTo>
                      <a:lnTo>
                        <a:pt x="5810" y="13850"/>
                      </a:lnTo>
                      <a:lnTo>
                        <a:pt x="6030" y="13601"/>
                      </a:lnTo>
                      <a:lnTo>
                        <a:pt x="6133" y="13454"/>
                      </a:lnTo>
                      <a:lnTo>
                        <a:pt x="6236" y="13308"/>
                      </a:lnTo>
                      <a:lnTo>
                        <a:pt x="6441" y="13014"/>
                      </a:lnTo>
                      <a:lnTo>
                        <a:pt x="6691" y="12677"/>
                      </a:lnTo>
                      <a:lnTo>
                        <a:pt x="7028" y="12266"/>
                      </a:lnTo>
                      <a:lnTo>
                        <a:pt x="7453" y="11767"/>
                      </a:lnTo>
                      <a:lnTo>
                        <a:pt x="7967" y="11210"/>
                      </a:lnTo>
                      <a:lnTo>
                        <a:pt x="8260" y="10916"/>
                      </a:lnTo>
                      <a:lnTo>
                        <a:pt x="8568" y="10623"/>
                      </a:lnTo>
                      <a:lnTo>
                        <a:pt x="8906" y="10315"/>
                      </a:lnTo>
                      <a:lnTo>
                        <a:pt x="9258" y="10021"/>
                      </a:lnTo>
                      <a:lnTo>
                        <a:pt x="9625" y="9713"/>
                      </a:lnTo>
                      <a:lnTo>
                        <a:pt x="10021" y="9405"/>
                      </a:lnTo>
                      <a:lnTo>
                        <a:pt x="10446" y="9112"/>
                      </a:lnTo>
                      <a:lnTo>
                        <a:pt x="10872" y="8818"/>
                      </a:lnTo>
                      <a:lnTo>
                        <a:pt x="11327" y="8539"/>
                      </a:lnTo>
                      <a:lnTo>
                        <a:pt x="11811" y="8275"/>
                      </a:lnTo>
                      <a:lnTo>
                        <a:pt x="12295" y="8011"/>
                      </a:lnTo>
                      <a:lnTo>
                        <a:pt x="12808" y="7777"/>
                      </a:lnTo>
                      <a:lnTo>
                        <a:pt x="13351" y="7556"/>
                      </a:lnTo>
                      <a:lnTo>
                        <a:pt x="13894" y="7366"/>
                      </a:lnTo>
                      <a:lnTo>
                        <a:pt x="14466" y="7190"/>
                      </a:lnTo>
                      <a:lnTo>
                        <a:pt x="15053" y="7043"/>
                      </a:lnTo>
                      <a:lnTo>
                        <a:pt x="15655" y="6926"/>
                      </a:lnTo>
                      <a:lnTo>
                        <a:pt x="16271" y="6838"/>
                      </a:lnTo>
                      <a:lnTo>
                        <a:pt x="16594" y="6808"/>
                      </a:lnTo>
                      <a:lnTo>
                        <a:pt x="16916" y="6779"/>
                      </a:lnTo>
                      <a:lnTo>
                        <a:pt x="17239" y="6764"/>
                      </a:lnTo>
                      <a:lnTo>
                        <a:pt x="17899" y="6764"/>
                      </a:lnTo>
                      <a:lnTo>
                        <a:pt x="18222" y="6779"/>
                      </a:lnTo>
                      <a:lnTo>
                        <a:pt x="18545" y="6808"/>
                      </a:lnTo>
                      <a:lnTo>
                        <a:pt x="18868" y="6838"/>
                      </a:lnTo>
                      <a:lnTo>
                        <a:pt x="19484" y="6926"/>
                      </a:lnTo>
                      <a:lnTo>
                        <a:pt x="20100" y="7043"/>
                      </a:lnTo>
                      <a:lnTo>
                        <a:pt x="20687" y="7190"/>
                      </a:lnTo>
                      <a:lnTo>
                        <a:pt x="21244" y="7366"/>
                      </a:lnTo>
                      <a:lnTo>
                        <a:pt x="21802" y="7556"/>
                      </a:lnTo>
                      <a:lnTo>
                        <a:pt x="22330" y="7777"/>
                      </a:lnTo>
                      <a:lnTo>
                        <a:pt x="22844" y="8011"/>
                      </a:lnTo>
                      <a:lnTo>
                        <a:pt x="23342" y="8275"/>
                      </a:lnTo>
                      <a:lnTo>
                        <a:pt x="23812" y="8539"/>
                      </a:lnTo>
                      <a:lnTo>
                        <a:pt x="24267" y="8818"/>
                      </a:lnTo>
                      <a:lnTo>
                        <a:pt x="24707" y="9112"/>
                      </a:lnTo>
                      <a:lnTo>
                        <a:pt x="25118" y="9405"/>
                      </a:lnTo>
                      <a:lnTo>
                        <a:pt x="25514" y="9713"/>
                      </a:lnTo>
                      <a:lnTo>
                        <a:pt x="25895" y="10021"/>
                      </a:lnTo>
                      <a:lnTo>
                        <a:pt x="26247" y="10315"/>
                      </a:lnTo>
                      <a:lnTo>
                        <a:pt x="26570" y="10623"/>
                      </a:lnTo>
                      <a:lnTo>
                        <a:pt x="26893" y="10916"/>
                      </a:lnTo>
                      <a:lnTo>
                        <a:pt x="27172" y="11210"/>
                      </a:lnTo>
                      <a:lnTo>
                        <a:pt x="27700" y="11767"/>
                      </a:lnTo>
                      <a:lnTo>
                        <a:pt x="28125" y="12266"/>
                      </a:lnTo>
                      <a:lnTo>
                        <a:pt x="28463" y="12677"/>
                      </a:lnTo>
                      <a:lnTo>
                        <a:pt x="28712" y="13014"/>
                      </a:lnTo>
                      <a:lnTo>
                        <a:pt x="28918" y="13308"/>
                      </a:lnTo>
                      <a:lnTo>
                        <a:pt x="29006" y="13454"/>
                      </a:lnTo>
                      <a:lnTo>
                        <a:pt x="29123" y="13601"/>
                      </a:lnTo>
                      <a:lnTo>
                        <a:pt x="29343" y="13850"/>
                      </a:lnTo>
                      <a:lnTo>
                        <a:pt x="29578" y="14085"/>
                      </a:lnTo>
                      <a:lnTo>
                        <a:pt x="29842" y="14276"/>
                      </a:lnTo>
                      <a:lnTo>
                        <a:pt x="30121" y="14452"/>
                      </a:lnTo>
                      <a:lnTo>
                        <a:pt x="30414" y="14599"/>
                      </a:lnTo>
                      <a:lnTo>
                        <a:pt x="30722" y="14716"/>
                      </a:lnTo>
                      <a:lnTo>
                        <a:pt x="31030" y="14804"/>
                      </a:lnTo>
                      <a:lnTo>
                        <a:pt x="31353" y="14848"/>
                      </a:lnTo>
                      <a:lnTo>
                        <a:pt x="31676" y="14877"/>
                      </a:lnTo>
                      <a:lnTo>
                        <a:pt x="31998" y="14863"/>
                      </a:lnTo>
                      <a:lnTo>
                        <a:pt x="32321" y="14833"/>
                      </a:lnTo>
                      <a:lnTo>
                        <a:pt x="32659" y="14760"/>
                      </a:lnTo>
                      <a:lnTo>
                        <a:pt x="32967" y="14657"/>
                      </a:lnTo>
                      <a:lnTo>
                        <a:pt x="33275" y="14525"/>
                      </a:lnTo>
                      <a:lnTo>
                        <a:pt x="33436" y="14437"/>
                      </a:lnTo>
                      <a:lnTo>
                        <a:pt x="33583" y="14349"/>
                      </a:lnTo>
                      <a:lnTo>
                        <a:pt x="33730" y="14247"/>
                      </a:lnTo>
                      <a:lnTo>
                        <a:pt x="33862" y="14144"/>
                      </a:lnTo>
                      <a:lnTo>
                        <a:pt x="34126" y="13924"/>
                      </a:lnTo>
                      <a:lnTo>
                        <a:pt x="34346" y="13674"/>
                      </a:lnTo>
                      <a:lnTo>
                        <a:pt x="34551" y="13425"/>
                      </a:lnTo>
                      <a:lnTo>
                        <a:pt x="34727" y="13146"/>
                      </a:lnTo>
                      <a:lnTo>
                        <a:pt x="34859" y="12853"/>
                      </a:lnTo>
                      <a:lnTo>
                        <a:pt x="34977" y="12545"/>
                      </a:lnTo>
                      <a:lnTo>
                        <a:pt x="35065" y="12237"/>
                      </a:lnTo>
                      <a:lnTo>
                        <a:pt x="35123" y="11914"/>
                      </a:lnTo>
                      <a:lnTo>
                        <a:pt x="35138" y="11591"/>
                      </a:lnTo>
                      <a:lnTo>
                        <a:pt x="35138" y="11268"/>
                      </a:lnTo>
                      <a:lnTo>
                        <a:pt x="35094" y="10931"/>
                      </a:lnTo>
                      <a:lnTo>
                        <a:pt x="35035" y="10608"/>
                      </a:lnTo>
                      <a:lnTo>
                        <a:pt x="34918" y="10300"/>
                      </a:lnTo>
                      <a:lnTo>
                        <a:pt x="34786" y="9977"/>
                      </a:lnTo>
                      <a:lnTo>
                        <a:pt x="34713" y="9831"/>
                      </a:lnTo>
                      <a:lnTo>
                        <a:pt x="34625" y="9684"/>
                      </a:lnTo>
                      <a:lnTo>
                        <a:pt x="34507" y="9508"/>
                      </a:lnTo>
                      <a:lnTo>
                        <a:pt x="34258" y="9156"/>
                      </a:lnTo>
                      <a:lnTo>
                        <a:pt x="33876" y="8642"/>
                      </a:lnTo>
                      <a:lnTo>
                        <a:pt x="33363" y="8011"/>
                      </a:lnTo>
                      <a:lnTo>
                        <a:pt x="33055" y="7644"/>
                      </a:lnTo>
                      <a:lnTo>
                        <a:pt x="32717" y="7263"/>
                      </a:lnTo>
                      <a:lnTo>
                        <a:pt x="32351" y="6867"/>
                      </a:lnTo>
                      <a:lnTo>
                        <a:pt x="31954" y="6441"/>
                      </a:lnTo>
                      <a:lnTo>
                        <a:pt x="31514" y="6016"/>
                      </a:lnTo>
                      <a:lnTo>
                        <a:pt x="31060" y="5591"/>
                      </a:lnTo>
                      <a:lnTo>
                        <a:pt x="30561" y="5136"/>
                      </a:lnTo>
                      <a:lnTo>
                        <a:pt x="30033" y="4696"/>
                      </a:lnTo>
                      <a:lnTo>
                        <a:pt x="29475" y="4255"/>
                      </a:lnTo>
                      <a:lnTo>
                        <a:pt x="28888" y="3815"/>
                      </a:lnTo>
                      <a:lnTo>
                        <a:pt x="28272" y="3390"/>
                      </a:lnTo>
                      <a:lnTo>
                        <a:pt x="27626" y="2964"/>
                      </a:lnTo>
                      <a:lnTo>
                        <a:pt x="26952" y="2554"/>
                      </a:lnTo>
                      <a:lnTo>
                        <a:pt x="26247" y="2172"/>
                      </a:lnTo>
                      <a:lnTo>
                        <a:pt x="25514" y="1805"/>
                      </a:lnTo>
                      <a:lnTo>
                        <a:pt x="25132" y="1629"/>
                      </a:lnTo>
                      <a:lnTo>
                        <a:pt x="24736" y="1468"/>
                      </a:lnTo>
                      <a:lnTo>
                        <a:pt x="24340" y="1306"/>
                      </a:lnTo>
                      <a:lnTo>
                        <a:pt x="23944" y="1145"/>
                      </a:lnTo>
                      <a:lnTo>
                        <a:pt x="23533" y="998"/>
                      </a:lnTo>
                      <a:lnTo>
                        <a:pt x="23122" y="866"/>
                      </a:lnTo>
                      <a:lnTo>
                        <a:pt x="22697" y="734"/>
                      </a:lnTo>
                      <a:lnTo>
                        <a:pt x="22271" y="617"/>
                      </a:lnTo>
                      <a:lnTo>
                        <a:pt x="21831" y="514"/>
                      </a:lnTo>
                      <a:lnTo>
                        <a:pt x="21391" y="412"/>
                      </a:lnTo>
                      <a:lnTo>
                        <a:pt x="20936" y="324"/>
                      </a:lnTo>
                      <a:lnTo>
                        <a:pt x="20482" y="235"/>
                      </a:lnTo>
                      <a:lnTo>
                        <a:pt x="20012" y="162"/>
                      </a:lnTo>
                      <a:lnTo>
                        <a:pt x="19528" y="118"/>
                      </a:lnTo>
                      <a:lnTo>
                        <a:pt x="19058" y="74"/>
                      </a:lnTo>
                      <a:lnTo>
                        <a:pt x="18574" y="30"/>
                      </a:lnTo>
                      <a:lnTo>
                        <a:pt x="18075" y="15"/>
                      </a:lnTo>
                      <a:lnTo>
                        <a:pt x="175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1584150" y="4044225"/>
                  <a:ext cx="211275" cy="211300"/>
                </a:xfrm>
                <a:custGeom>
                  <a:rect b="b" l="l" r="r" t="t"/>
                  <a:pathLst>
                    <a:path extrusionOk="0" h="8452" w="8451">
                      <a:moveTo>
                        <a:pt x="4226" y="0"/>
                      </a:moveTo>
                      <a:lnTo>
                        <a:pt x="4006" y="15"/>
                      </a:lnTo>
                      <a:lnTo>
                        <a:pt x="3800" y="30"/>
                      </a:lnTo>
                      <a:lnTo>
                        <a:pt x="3580" y="59"/>
                      </a:lnTo>
                      <a:lnTo>
                        <a:pt x="3375" y="88"/>
                      </a:lnTo>
                      <a:lnTo>
                        <a:pt x="3169" y="132"/>
                      </a:lnTo>
                      <a:lnTo>
                        <a:pt x="2979" y="191"/>
                      </a:lnTo>
                      <a:lnTo>
                        <a:pt x="2773" y="264"/>
                      </a:lnTo>
                      <a:lnTo>
                        <a:pt x="2582" y="338"/>
                      </a:lnTo>
                      <a:lnTo>
                        <a:pt x="2392" y="426"/>
                      </a:lnTo>
                      <a:lnTo>
                        <a:pt x="2216" y="514"/>
                      </a:lnTo>
                      <a:lnTo>
                        <a:pt x="2040" y="617"/>
                      </a:lnTo>
                      <a:lnTo>
                        <a:pt x="1864" y="719"/>
                      </a:lnTo>
                      <a:lnTo>
                        <a:pt x="1702" y="837"/>
                      </a:lnTo>
                      <a:lnTo>
                        <a:pt x="1541" y="969"/>
                      </a:lnTo>
                      <a:lnTo>
                        <a:pt x="1394" y="1101"/>
                      </a:lnTo>
                      <a:lnTo>
                        <a:pt x="1247" y="1247"/>
                      </a:lnTo>
                      <a:lnTo>
                        <a:pt x="1101" y="1394"/>
                      </a:lnTo>
                      <a:lnTo>
                        <a:pt x="969" y="1541"/>
                      </a:lnTo>
                      <a:lnTo>
                        <a:pt x="851" y="1702"/>
                      </a:lnTo>
                      <a:lnTo>
                        <a:pt x="719" y="1864"/>
                      </a:lnTo>
                      <a:lnTo>
                        <a:pt x="616" y="2040"/>
                      </a:lnTo>
                      <a:lnTo>
                        <a:pt x="514" y="2216"/>
                      </a:lnTo>
                      <a:lnTo>
                        <a:pt x="426" y="2392"/>
                      </a:lnTo>
                      <a:lnTo>
                        <a:pt x="338" y="2583"/>
                      </a:lnTo>
                      <a:lnTo>
                        <a:pt x="264" y="2773"/>
                      </a:lnTo>
                      <a:lnTo>
                        <a:pt x="191" y="2979"/>
                      </a:lnTo>
                      <a:lnTo>
                        <a:pt x="132" y="3169"/>
                      </a:lnTo>
                      <a:lnTo>
                        <a:pt x="88" y="3375"/>
                      </a:lnTo>
                      <a:lnTo>
                        <a:pt x="59" y="3580"/>
                      </a:lnTo>
                      <a:lnTo>
                        <a:pt x="30" y="3800"/>
                      </a:lnTo>
                      <a:lnTo>
                        <a:pt x="15" y="4006"/>
                      </a:lnTo>
                      <a:lnTo>
                        <a:pt x="0" y="4226"/>
                      </a:lnTo>
                      <a:lnTo>
                        <a:pt x="15" y="4446"/>
                      </a:lnTo>
                      <a:lnTo>
                        <a:pt x="30" y="4666"/>
                      </a:lnTo>
                      <a:lnTo>
                        <a:pt x="59" y="4871"/>
                      </a:lnTo>
                      <a:lnTo>
                        <a:pt x="88" y="5077"/>
                      </a:lnTo>
                      <a:lnTo>
                        <a:pt x="132" y="5282"/>
                      </a:lnTo>
                      <a:lnTo>
                        <a:pt x="191" y="5487"/>
                      </a:lnTo>
                      <a:lnTo>
                        <a:pt x="264" y="5678"/>
                      </a:lnTo>
                      <a:lnTo>
                        <a:pt x="338" y="5869"/>
                      </a:lnTo>
                      <a:lnTo>
                        <a:pt x="426" y="6060"/>
                      </a:lnTo>
                      <a:lnTo>
                        <a:pt x="514" y="6236"/>
                      </a:lnTo>
                      <a:lnTo>
                        <a:pt x="616" y="6412"/>
                      </a:lnTo>
                      <a:lnTo>
                        <a:pt x="719" y="6588"/>
                      </a:lnTo>
                      <a:lnTo>
                        <a:pt x="851" y="6749"/>
                      </a:lnTo>
                      <a:lnTo>
                        <a:pt x="969" y="6911"/>
                      </a:lnTo>
                      <a:lnTo>
                        <a:pt x="1101" y="7072"/>
                      </a:lnTo>
                      <a:lnTo>
                        <a:pt x="1247" y="7219"/>
                      </a:lnTo>
                      <a:lnTo>
                        <a:pt x="1394" y="7351"/>
                      </a:lnTo>
                      <a:lnTo>
                        <a:pt x="1541" y="7483"/>
                      </a:lnTo>
                      <a:lnTo>
                        <a:pt x="1702" y="7615"/>
                      </a:lnTo>
                      <a:lnTo>
                        <a:pt x="1864" y="7732"/>
                      </a:lnTo>
                      <a:lnTo>
                        <a:pt x="2040" y="7835"/>
                      </a:lnTo>
                      <a:lnTo>
                        <a:pt x="2216" y="7938"/>
                      </a:lnTo>
                      <a:lnTo>
                        <a:pt x="2392" y="8040"/>
                      </a:lnTo>
                      <a:lnTo>
                        <a:pt x="2582" y="8114"/>
                      </a:lnTo>
                      <a:lnTo>
                        <a:pt x="2773" y="8202"/>
                      </a:lnTo>
                      <a:lnTo>
                        <a:pt x="2979" y="8260"/>
                      </a:lnTo>
                      <a:lnTo>
                        <a:pt x="3169" y="8319"/>
                      </a:lnTo>
                      <a:lnTo>
                        <a:pt x="3375" y="8363"/>
                      </a:lnTo>
                      <a:lnTo>
                        <a:pt x="3580" y="8407"/>
                      </a:lnTo>
                      <a:lnTo>
                        <a:pt x="3800" y="8436"/>
                      </a:lnTo>
                      <a:lnTo>
                        <a:pt x="4006" y="8451"/>
                      </a:lnTo>
                      <a:lnTo>
                        <a:pt x="4446" y="8451"/>
                      </a:lnTo>
                      <a:lnTo>
                        <a:pt x="4666" y="8436"/>
                      </a:lnTo>
                      <a:lnTo>
                        <a:pt x="4871" y="8407"/>
                      </a:lnTo>
                      <a:lnTo>
                        <a:pt x="5077" y="8363"/>
                      </a:lnTo>
                      <a:lnTo>
                        <a:pt x="5282" y="8319"/>
                      </a:lnTo>
                      <a:lnTo>
                        <a:pt x="5487" y="8260"/>
                      </a:lnTo>
                      <a:lnTo>
                        <a:pt x="5678" y="8202"/>
                      </a:lnTo>
                      <a:lnTo>
                        <a:pt x="5869" y="8114"/>
                      </a:lnTo>
                      <a:lnTo>
                        <a:pt x="6060" y="8040"/>
                      </a:lnTo>
                      <a:lnTo>
                        <a:pt x="6236" y="7938"/>
                      </a:lnTo>
                      <a:lnTo>
                        <a:pt x="6426" y="7835"/>
                      </a:lnTo>
                      <a:lnTo>
                        <a:pt x="6588" y="7732"/>
                      </a:lnTo>
                      <a:lnTo>
                        <a:pt x="6764" y="7615"/>
                      </a:lnTo>
                      <a:lnTo>
                        <a:pt x="6910" y="7483"/>
                      </a:lnTo>
                      <a:lnTo>
                        <a:pt x="7072" y="7351"/>
                      </a:lnTo>
                      <a:lnTo>
                        <a:pt x="7219" y="7219"/>
                      </a:lnTo>
                      <a:lnTo>
                        <a:pt x="7351" y="7072"/>
                      </a:lnTo>
                      <a:lnTo>
                        <a:pt x="7483" y="6911"/>
                      </a:lnTo>
                      <a:lnTo>
                        <a:pt x="7615" y="6749"/>
                      </a:lnTo>
                      <a:lnTo>
                        <a:pt x="7732" y="6588"/>
                      </a:lnTo>
                      <a:lnTo>
                        <a:pt x="7835" y="6412"/>
                      </a:lnTo>
                      <a:lnTo>
                        <a:pt x="7937" y="6236"/>
                      </a:lnTo>
                      <a:lnTo>
                        <a:pt x="8040" y="6060"/>
                      </a:lnTo>
                      <a:lnTo>
                        <a:pt x="8128" y="5869"/>
                      </a:lnTo>
                      <a:lnTo>
                        <a:pt x="8202" y="5678"/>
                      </a:lnTo>
                      <a:lnTo>
                        <a:pt x="8260" y="5487"/>
                      </a:lnTo>
                      <a:lnTo>
                        <a:pt x="8319" y="5282"/>
                      </a:lnTo>
                      <a:lnTo>
                        <a:pt x="8363" y="5077"/>
                      </a:lnTo>
                      <a:lnTo>
                        <a:pt x="8407" y="4871"/>
                      </a:lnTo>
                      <a:lnTo>
                        <a:pt x="8436" y="4666"/>
                      </a:lnTo>
                      <a:lnTo>
                        <a:pt x="8451" y="4446"/>
                      </a:lnTo>
                      <a:lnTo>
                        <a:pt x="8451" y="4226"/>
                      </a:lnTo>
                      <a:lnTo>
                        <a:pt x="8451" y="4006"/>
                      </a:lnTo>
                      <a:lnTo>
                        <a:pt x="8436" y="3800"/>
                      </a:lnTo>
                      <a:lnTo>
                        <a:pt x="8407" y="3580"/>
                      </a:lnTo>
                      <a:lnTo>
                        <a:pt x="8363" y="3375"/>
                      </a:lnTo>
                      <a:lnTo>
                        <a:pt x="8319" y="3169"/>
                      </a:lnTo>
                      <a:lnTo>
                        <a:pt x="8260" y="2979"/>
                      </a:lnTo>
                      <a:lnTo>
                        <a:pt x="8202" y="2773"/>
                      </a:lnTo>
                      <a:lnTo>
                        <a:pt x="8128" y="2583"/>
                      </a:lnTo>
                      <a:lnTo>
                        <a:pt x="8040" y="2392"/>
                      </a:lnTo>
                      <a:lnTo>
                        <a:pt x="7937" y="2216"/>
                      </a:lnTo>
                      <a:lnTo>
                        <a:pt x="7835" y="2040"/>
                      </a:lnTo>
                      <a:lnTo>
                        <a:pt x="7732" y="1864"/>
                      </a:lnTo>
                      <a:lnTo>
                        <a:pt x="7615" y="1702"/>
                      </a:lnTo>
                      <a:lnTo>
                        <a:pt x="7483" y="1541"/>
                      </a:lnTo>
                      <a:lnTo>
                        <a:pt x="7351" y="1394"/>
                      </a:lnTo>
                      <a:lnTo>
                        <a:pt x="7219" y="1247"/>
                      </a:lnTo>
                      <a:lnTo>
                        <a:pt x="7072" y="1101"/>
                      </a:lnTo>
                      <a:lnTo>
                        <a:pt x="6910" y="969"/>
                      </a:lnTo>
                      <a:lnTo>
                        <a:pt x="6764" y="837"/>
                      </a:lnTo>
                      <a:lnTo>
                        <a:pt x="6588" y="719"/>
                      </a:lnTo>
                      <a:lnTo>
                        <a:pt x="6426" y="617"/>
                      </a:lnTo>
                      <a:lnTo>
                        <a:pt x="6236" y="514"/>
                      </a:lnTo>
                      <a:lnTo>
                        <a:pt x="6060" y="426"/>
                      </a:lnTo>
                      <a:lnTo>
                        <a:pt x="5869" y="338"/>
                      </a:lnTo>
                      <a:lnTo>
                        <a:pt x="5678" y="264"/>
                      </a:lnTo>
                      <a:lnTo>
                        <a:pt x="5487" y="191"/>
                      </a:lnTo>
                      <a:lnTo>
                        <a:pt x="5282" y="132"/>
                      </a:lnTo>
                      <a:lnTo>
                        <a:pt x="5077" y="88"/>
                      </a:lnTo>
                      <a:lnTo>
                        <a:pt x="4871" y="59"/>
                      </a:lnTo>
                      <a:lnTo>
                        <a:pt x="4666" y="30"/>
                      </a:lnTo>
                      <a:lnTo>
                        <a:pt x="4446" y="15"/>
                      </a:lnTo>
                      <a:lnTo>
                        <a:pt x="42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2" name="Google Shape;102;p13"/>
          <p:cNvSpPr txBox="1"/>
          <p:nvPr/>
        </p:nvSpPr>
        <p:spPr>
          <a:xfrm>
            <a:off x="3802475" y="4147257"/>
            <a:ext cx="5148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Tasin Mohammad</a:t>
            </a:r>
            <a:b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20341021</a:t>
            </a:r>
            <a:b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Team 28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8647475" y="4478700"/>
            <a:ext cx="496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457188" y="411600"/>
            <a:ext cx="822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457213" y="1051800"/>
            <a:ext cx="8229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1.1 Motivation</a:t>
            </a:r>
            <a:endParaRPr b="1"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Analyze public sentiment during 2019 Indian elections via Twitter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Understand political trends, perceptions crucial for government, business, media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Twitter data enables tracking nationwide opinions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1.2 Contribution</a:t>
            </a:r>
            <a:endParaRPr b="1"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 machine learning model using transfer learning for unlabeled tweets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Incorporate sarcasm detection alongside sentiment analysis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 Linear SVC model trained on labeled Twitter sentiment data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1.3 Methodology</a:t>
            </a:r>
            <a:endParaRPr b="1"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Employ TF-IDF text processing of textual tweet data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Transfer learning utilizes models trained on related labeled datasets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Linear SVC chosen for ability to differentiate classes effectively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 predictions to actual 2019 election outcomes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1.4 Conclusion</a:t>
            </a:r>
            <a:endParaRPr b="1"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accurately predicts winning party and vote margins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Sarcasm detection significantly alters sentiment ratios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Confirms need to account for sarcasm in political opinions</a:t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8647475" y="4478700"/>
            <a:ext cx="496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411475"/>
            <a:ext cx="822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LIMITATIONS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57225" y="1051675"/>
            <a:ext cx="8229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2.1 Dataset biases</a:t>
            </a:r>
            <a:endParaRPr b="1" sz="1200">
              <a:solidFill>
                <a:schemeClr val="accent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Twitter demographics may not represent overall population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Biases in who signs up, posts political opinions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Users avoid negative expressions about politics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2.2 Scope for improvements</a:t>
            </a:r>
            <a:endParaRPr b="1" sz="1200">
              <a:solidFill>
                <a:schemeClr val="accent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Upgrade to advanced unsupervised learning like neural networks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Categorize negative sentiments and detect hate speech</a:t>
            </a:r>
            <a:endParaRPr b="1" sz="1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8647475" y="4478700"/>
            <a:ext cx="496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411475"/>
            <a:ext cx="822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SYNTHESIS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57225" y="1051675"/>
            <a:ext cx="82296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accent5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Shows importance of detecting sarcasm for political sentiment analysis</a:t>
            </a:r>
            <a:endParaRPr sz="1200">
              <a:solidFill>
                <a:schemeClr val="accent5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accent5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 complement traditional opinion polls</a:t>
            </a:r>
            <a:endParaRPr sz="1200">
              <a:solidFill>
                <a:schemeClr val="accent5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Fira Sans Extra Condensed"/>
              <a:buChar char="●"/>
            </a:pPr>
            <a:r>
              <a:rPr lang="en" sz="1200">
                <a:solidFill>
                  <a:schemeClr val="accent5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Demonstrates viability of using Twitter data to estimate public opinion trends</a:t>
            </a:r>
            <a:endParaRPr b="1" sz="1200">
              <a:solidFill>
                <a:schemeClr val="accent5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8647475" y="4478700"/>
            <a:ext cx="496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3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 flipH="1">
            <a:off x="12" y="2661837"/>
            <a:ext cx="2060579" cy="2784556"/>
            <a:chOff x="1018675" y="-1170275"/>
            <a:chExt cx="5154025" cy="6964871"/>
          </a:xfrm>
        </p:grpSpPr>
        <p:sp>
          <p:nvSpPr>
            <p:cNvPr id="130" name="Google Shape;130;p17"/>
            <p:cNvSpPr/>
            <p:nvPr/>
          </p:nvSpPr>
          <p:spPr>
            <a:xfrm>
              <a:off x="2639375" y="238125"/>
              <a:ext cx="3533325" cy="2684125"/>
            </a:xfrm>
            <a:custGeom>
              <a:rect b="b" l="l" r="r" t="t"/>
              <a:pathLst>
                <a:path extrusionOk="0" h="107365" w="141333">
                  <a:moveTo>
                    <a:pt x="72947" y="0"/>
                  </a:moveTo>
                  <a:lnTo>
                    <a:pt x="72350" y="21"/>
                  </a:lnTo>
                  <a:lnTo>
                    <a:pt x="71765" y="42"/>
                  </a:lnTo>
                  <a:lnTo>
                    <a:pt x="71179" y="73"/>
                  </a:lnTo>
                  <a:lnTo>
                    <a:pt x="70593" y="105"/>
                  </a:lnTo>
                  <a:lnTo>
                    <a:pt x="70007" y="146"/>
                  </a:lnTo>
                  <a:lnTo>
                    <a:pt x="69411" y="199"/>
                  </a:lnTo>
                  <a:lnTo>
                    <a:pt x="68825" y="262"/>
                  </a:lnTo>
                  <a:lnTo>
                    <a:pt x="68239" y="335"/>
                  </a:lnTo>
                  <a:lnTo>
                    <a:pt x="67653" y="408"/>
                  </a:lnTo>
                  <a:lnTo>
                    <a:pt x="67078" y="492"/>
                  </a:lnTo>
                  <a:lnTo>
                    <a:pt x="66492" y="586"/>
                  </a:lnTo>
                  <a:lnTo>
                    <a:pt x="65906" y="680"/>
                  </a:lnTo>
                  <a:lnTo>
                    <a:pt x="65331" y="785"/>
                  </a:lnTo>
                  <a:lnTo>
                    <a:pt x="64745" y="900"/>
                  </a:lnTo>
                  <a:lnTo>
                    <a:pt x="64170" y="1025"/>
                  </a:lnTo>
                  <a:lnTo>
                    <a:pt x="63594" y="1161"/>
                  </a:lnTo>
                  <a:lnTo>
                    <a:pt x="63019" y="1297"/>
                  </a:lnTo>
                  <a:lnTo>
                    <a:pt x="62444" y="1444"/>
                  </a:lnTo>
                  <a:lnTo>
                    <a:pt x="61868" y="1601"/>
                  </a:lnTo>
                  <a:lnTo>
                    <a:pt x="61303" y="1768"/>
                  </a:lnTo>
                  <a:lnTo>
                    <a:pt x="60728" y="1935"/>
                  </a:lnTo>
                  <a:lnTo>
                    <a:pt x="60163" y="2113"/>
                  </a:lnTo>
                  <a:lnTo>
                    <a:pt x="59598" y="2301"/>
                  </a:lnTo>
                  <a:lnTo>
                    <a:pt x="59044" y="2490"/>
                  </a:lnTo>
                  <a:lnTo>
                    <a:pt x="58479" y="2699"/>
                  </a:lnTo>
                  <a:lnTo>
                    <a:pt x="57924" y="2908"/>
                  </a:lnTo>
                  <a:lnTo>
                    <a:pt x="57370" y="3128"/>
                  </a:lnTo>
                  <a:lnTo>
                    <a:pt x="56816" y="3348"/>
                  </a:lnTo>
                  <a:lnTo>
                    <a:pt x="56261" y="3588"/>
                  </a:lnTo>
                  <a:lnTo>
                    <a:pt x="55717" y="3829"/>
                  </a:lnTo>
                  <a:lnTo>
                    <a:pt x="55173" y="4080"/>
                  </a:lnTo>
                  <a:lnTo>
                    <a:pt x="54629" y="4331"/>
                  </a:lnTo>
                  <a:lnTo>
                    <a:pt x="54096" y="4603"/>
                  </a:lnTo>
                  <a:lnTo>
                    <a:pt x="53552" y="4875"/>
                  </a:lnTo>
                  <a:lnTo>
                    <a:pt x="53018" y="5157"/>
                  </a:lnTo>
                  <a:lnTo>
                    <a:pt x="52495" y="5440"/>
                  </a:lnTo>
                  <a:lnTo>
                    <a:pt x="51972" y="5743"/>
                  </a:lnTo>
                  <a:lnTo>
                    <a:pt x="51449" y="6047"/>
                  </a:lnTo>
                  <a:lnTo>
                    <a:pt x="50926" y="6360"/>
                  </a:lnTo>
                  <a:lnTo>
                    <a:pt x="50413" y="6685"/>
                  </a:lnTo>
                  <a:lnTo>
                    <a:pt x="49901" y="7009"/>
                  </a:lnTo>
                  <a:lnTo>
                    <a:pt x="49398" y="7344"/>
                  </a:lnTo>
                  <a:lnTo>
                    <a:pt x="48886" y="7689"/>
                  </a:lnTo>
                  <a:lnTo>
                    <a:pt x="48394" y="8045"/>
                  </a:lnTo>
                  <a:lnTo>
                    <a:pt x="47892" y="8400"/>
                  </a:lnTo>
                  <a:lnTo>
                    <a:pt x="47400" y="8777"/>
                  </a:lnTo>
                  <a:lnTo>
                    <a:pt x="46919" y="9154"/>
                  </a:lnTo>
                  <a:lnTo>
                    <a:pt x="46438" y="9541"/>
                  </a:lnTo>
                  <a:lnTo>
                    <a:pt x="45957" y="9928"/>
                  </a:lnTo>
                  <a:lnTo>
                    <a:pt x="45486" y="10325"/>
                  </a:lnTo>
                  <a:lnTo>
                    <a:pt x="45015" y="10733"/>
                  </a:lnTo>
                  <a:lnTo>
                    <a:pt x="44544" y="11152"/>
                  </a:lnTo>
                  <a:lnTo>
                    <a:pt x="44095" y="11581"/>
                  </a:lnTo>
                  <a:lnTo>
                    <a:pt x="43634" y="12010"/>
                  </a:lnTo>
                  <a:lnTo>
                    <a:pt x="43184" y="12449"/>
                  </a:lnTo>
                  <a:lnTo>
                    <a:pt x="42745" y="12899"/>
                  </a:lnTo>
                  <a:lnTo>
                    <a:pt x="42306" y="13359"/>
                  </a:lnTo>
                  <a:lnTo>
                    <a:pt x="41866" y="13819"/>
                  </a:lnTo>
                  <a:lnTo>
                    <a:pt x="41437" y="14301"/>
                  </a:lnTo>
                  <a:lnTo>
                    <a:pt x="40757" y="15085"/>
                  </a:lnTo>
                  <a:lnTo>
                    <a:pt x="40077" y="15891"/>
                  </a:lnTo>
                  <a:lnTo>
                    <a:pt x="39429" y="16707"/>
                  </a:lnTo>
                  <a:lnTo>
                    <a:pt x="38801" y="17533"/>
                  </a:lnTo>
                  <a:lnTo>
                    <a:pt x="38184" y="18380"/>
                  </a:lnTo>
                  <a:lnTo>
                    <a:pt x="37577" y="19228"/>
                  </a:lnTo>
                  <a:lnTo>
                    <a:pt x="36991" y="20096"/>
                  </a:lnTo>
                  <a:lnTo>
                    <a:pt x="36416" y="20964"/>
                  </a:lnTo>
                  <a:lnTo>
                    <a:pt x="35862" y="21854"/>
                  </a:lnTo>
                  <a:lnTo>
                    <a:pt x="35307" y="22743"/>
                  </a:lnTo>
                  <a:lnTo>
                    <a:pt x="34774" y="23632"/>
                  </a:lnTo>
                  <a:lnTo>
                    <a:pt x="34251" y="24542"/>
                  </a:lnTo>
                  <a:lnTo>
                    <a:pt x="33728" y="25452"/>
                  </a:lnTo>
                  <a:lnTo>
                    <a:pt x="33225" y="26373"/>
                  </a:lnTo>
                  <a:lnTo>
                    <a:pt x="32723" y="27293"/>
                  </a:lnTo>
                  <a:lnTo>
                    <a:pt x="32232" y="28225"/>
                  </a:lnTo>
                  <a:lnTo>
                    <a:pt x="31740" y="29156"/>
                  </a:lnTo>
                  <a:lnTo>
                    <a:pt x="31259" y="30097"/>
                  </a:lnTo>
                  <a:lnTo>
                    <a:pt x="30296" y="31970"/>
                  </a:lnTo>
                  <a:lnTo>
                    <a:pt x="28403" y="35746"/>
                  </a:lnTo>
                  <a:lnTo>
                    <a:pt x="27461" y="37629"/>
                  </a:lnTo>
                  <a:lnTo>
                    <a:pt x="26488" y="39512"/>
                  </a:lnTo>
                  <a:lnTo>
                    <a:pt x="26007" y="40443"/>
                  </a:lnTo>
                  <a:lnTo>
                    <a:pt x="25505" y="41374"/>
                  </a:lnTo>
                  <a:lnTo>
                    <a:pt x="25003" y="42295"/>
                  </a:lnTo>
                  <a:lnTo>
                    <a:pt x="24490" y="43216"/>
                  </a:lnTo>
                  <a:lnTo>
                    <a:pt x="23978" y="44126"/>
                  </a:lnTo>
                  <a:lnTo>
                    <a:pt x="23434" y="45036"/>
                  </a:lnTo>
                  <a:lnTo>
                    <a:pt x="22890" y="45946"/>
                  </a:lnTo>
                  <a:lnTo>
                    <a:pt x="22314" y="46846"/>
                  </a:lnTo>
                  <a:lnTo>
                    <a:pt x="21739" y="47745"/>
                  </a:lnTo>
                  <a:lnTo>
                    <a:pt x="21143" y="48635"/>
                  </a:lnTo>
                  <a:lnTo>
                    <a:pt x="20525" y="49513"/>
                  </a:lnTo>
                  <a:lnTo>
                    <a:pt x="19898" y="50382"/>
                  </a:lnTo>
                  <a:lnTo>
                    <a:pt x="19260" y="51229"/>
                  </a:lnTo>
                  <a:lnTo>
                    <a:pt x="18601" y="52076"/>
                  </a:lnTo>
                  <a:lnTo>
                    <a:pt x="17921" y="52903"/>
                  </a:lnTo>
                  <a:lnTo>
                    <a:pt x="17230" y="53719"/>
                  </a:lnTo>
                  <a:lnTo>
                    <a:pt x="16529" y="54514"/>
                  </a:lnTo>
                  <a:lnTo>
                    <a:pt x="15807" y="55288"/>
                  </a:lnTo>
                  <a:lnTo>
                    <a:pt x="15441" y="55664"/>
                  </a:lnTo>
                  <a:lnTo>
                    <a:pt x="15065" y="56041"/>
                  </a:lnTo>
                  <a:lnTo>
                    <a:pt x="14688" y="56418"/>
                  </a:lnTo>
                  <a:lnTo>
                    <a:pt x="14311" y="56773"/>
                  </a:lnTo>
                  <a:lnTo>
                    <a:pt x="13935" y="57140"/>
                  </a:lnTo>
                  <a:lnTo>
                    <a:pt x="13548" y="57495"/>
                  </a:lnTo>
                  <a:lnTo>
                    <a:pt x="13150" y="57840"/>
                  </a:lnTo>
                  <a:lnTo>
                    <a:pt x="12753" y="58186"/>
                  </a:lnTo>
                  <a:lnTo>
                    <a:pt x="12355" y="58520"/>
                  </a:lnTo>
                  <a:lnTo>
                    <a:pt x="11958" y="58845"/>
                  </a:lnTo>
                  <a:lnTo>
                    <a:pt x="11550" y="59169"/>
                  </a:lnTo>
                  <a:lnTo>
                    <a:pt x="11131" y="59483"/>
                  </a:lnTo>
                  <a:lnTo>
                    <a:pt x="10723" y="59797"/>
                  </a:lnTo>
                  <a:lnTo>
                    <a:pt x="10305" y="60100"/>
                  </a:lnTo>
                  <a:lnTo>
                    <a:pt x="9876" y="60393"/>
                  </a:lnTo>
                  <a:lnTo>
                    <a:pt x="9447" y="60686"/>
                  </a:lnTo>
                  <a:lnTo>
                    <a:pt x="9018" y="60958"/>
                  </a:lnTo>
                  <a:lnTo>
                    <a:pt x="8579" y="61240"/>
                  </a:lnTo>
                  <a:lnTo>
                    <a:pt x="8139" y="61502"/>
                  </a:lnTo>
                  <a:lnTo>
                    <a:pt x="7700" y="61753"/>
                  </a:lnTo>
                  <a:lnTo>
                    <a:pt x="7250" y="62004"/>
                  </a:lnTo>
                  <a:lnTo>
                    <a:pt x="6790" y="62245"/>
                  </a:lnTo>
                  <a:lnTo>
                    <a:pt x="6340" y="62485"/>
                  </a:lnTo>
                  <a:lnTo>
                    <a:pt x="5880" y="62705"/>
                  </a:lnTo>
                  <a:lnTo>
                    <a:pt x="5409" y="62914"/>
                  </a:lnTo>
                  <a:lnTo>
                    <a:pt x="4938" y="63123"/>
                  </a:lnTo>
                  <a:lnTo>
                    <a:pt x="4467" y="63322"/>
                  </a:lnTo>
                  <a:lnTo>
                    <a:pt x="3986" y="63510"/>
                  </a:lnTo>
                  <a:lnTo>
                    <a:pt x="3505" y="63688"/>
                  </a:lnTo>
                  <a:lnTo>
                    <a:pt x="3013" y="63856"/>
                  </a:lnTo>
                  <a:lnTo>
                    <a:pt x="2522" y="64013"/>
                  </a:lnTo>
                  <a:lnTo>
                    <a:pt x="2030" y="64170"/>
                  </a:lnTo>
                  <a:lnTo>
                    <a:pt x="1528" y="64306"/>
                  </a:lnTo>
                  <a:lnTo>
                    <a:pt x="1026" y="64431"/>
                  </a:lnTo>
                  <a:lnTo>
                    <a:pt x="523" y="64557"/>
                  </a:lnTo>
                  <a:lnTo>
                    <a:pt x="0" y="64661"/>
                  </a:lnTo>
                  <a:lnTo>
                    <a:pt x="429" y="65331"/>
                  </a:lnTo>
                  <a:lnTo>
                    <a:pt x="869" y="66000"/>
                  </a:lnTo>
                  <a:lnTo>
                    <a:pt x="1308" y="66659"/>
                  </a:lnTo>
                  <a:lnTo>
                    <a:pt x="1758" y="67318"/>
                  </a:lnTo>
                  <a:lnTo>
                    <a:pt x="2208" y="67967"/>
                  </a:lnTo>
                  <a:lnTo>
                    <a:pt x="2668" y="68616"/>
                  </a:lnTo>
                  <a:lnTo>
                    <a:pt x="3139" y="69264"/>
                  </a:lnTo>
                  <a:lnTo>
                    <a:pt x="3610" y="69892"/>
                  </a:lnTo>
                  <a:lnTo>
                    <a:pt x="4091" y="70530"/>
                  </a:lnTo>
                  <a:lnTo>
                    <a:pt x="4582" y="71158"/>
                  </a:lnTo>
                  <a:lnTo>
                    <a:pt x="5074" y="71775"/>
                  </a:lnTo>
                  <a:lnTo>
                    <a:pt x="5566" y="72392"/>
                  </a:lnTo>
                  <a:lnTo>
                    <a:pt x="6078" y="73009"/>
                  </a:lnTo>
                  <a:lnTo>
                    <a:pt x="6591" y="73616"/>
                  </a:lnTo>
                  <a:lnTo>
                    <a:pt x="7104" y="74212"/>
                  </a:lnTo>
                  <a:lnTo>
                    <a:pt x="7627" y="74809"/>
                  </a:lnTo>
                  <a:lnTo>
                    <a:pt x="8160" y="75405"/>
                  </a:lnTo>
                  <a:lnTo>
                    <a:pt x="8694" y="75991"/>
                  </a:lnTo>
                  <a:lnTo>
                    <a:pt x="9238" y="76566"/>
                  </a:lnTo>
                  <a:lnTo>
                    <a:pt x="9782" y="77142"/>
                  </a:lnTo>
                  <a:lnTo>
                    <a:pt x="10336" y="77717"/>
                  </a:lnTo>
                  <a:lnTo>
                    <a:pt x="10891" y="78282"/>
                  </a:lnTo>
                  <a:lnTo>
                    <a:pt x="11455" y="78847"/>
                  </a:lnTo>
                  <a:lnTo>
                    <a:pt x="12020" y="79401"/>
                  </a:lnTo>
                  <a:lnTo>
                    <a:pt x="12596" y="79945"/>
                  </a:lnTo>
                  <a:lnTo>
                    <a:pt x="13182" y="80489"/>
                  </a:lnTo>
                  <a:lnTo>
                    <a:pt x="13767" y="81033"/>
                  </a:lnTo>
                  <a:lnTo>
                    <a:pt x="14353" y="81567"/>
                  </a:lnTo>
                  <a:lnTo>
                    <a:pt x="14950" y="82090"/>
                  </a:lnTo>
                  <a:lnTo>
                    <a:pt x="15546" y="82613"/>
                  </a:lnTo>
                  <a:lnTo>
                    <a:pt x="16153" y="83136"/>
                  </a:lnTo>
                  <a:lnTo>
                    <a:pt x="16759" y="83648"/>
                  </a:lnTo>
                  <a:lnTo>
                    <a:pt x="17377" y="84151"/>
                  </a:lnTo>
                  <a:lnTo>
                    <a:pt x="17994" y="84653"/>
                  </a:lnTo>
                  <a:lnTo>
                    <a:pt x="18621" y="85144"/>
                  </a:lnTo>
                  <a:lnTo>
                    <a:pt x="19249" y="85636"/>
                  </a:lnTo>
                  <a:lnTo>
                    <a:pt x="19877" y="86117"/>
                  </a:lnTo>
                  <a:lnTo>
                    <a:pt x="20515" y="86599"/>
                  </a:lnTo>
                  <a:lnTo>
                    <a:pt x="21153" y="87080"/>
                  </a:lnTo>
                  <a:lnTo>
                    <a:pt x="21802" y="87540"/>
                  </a:lnTo>
                  <a:lnTo>
                    <a:pt x="22450" y="88011"/>
                  </a:lnTo>
                  <a:lnTo>
                    <a:pt x="23099" y="88461"/>
                  </a:lnTo>
                  <a:lnTo>
                    <a:pt x="23758" y="88910"/>
                  </a:lnTo>
                  <a:lnTo>
                    <a:pt x="24417" y="89360"/>
                  </a:lnTo>
                  <a:lnTo>
                    <a:pt x="25087" y="89800"/>
                  </a:lnTo>
                  <a:lnTo>
                    <a:pt x="25756" y="90239"/>
                  </a:lnTo>
                  <a:lnTo>
                    <a:pt x="26426" y="90668"/>
                  </a:lnTo>
                  <a:lnTo>
                    <a:pt x="27106" y="91086"/>
                  </a:lnTo>
                  <a:lnTo>
                    <a:pt x="27786" y="91505"/>
                  </a:lnTo>
                  <a:lnTo>
                    <a:pt x="28466" y="91913"/>
                  </a:lnTo>
                  <a:lnTo>
                    <a:pt x="29156" y="92321"/>
                  </a:lnTo>
                  <a:lnTo>
                    <a:pt x="29846" y="92718"/>
                  </a:lnTo>
                  <a:lnTo>
                    <a:pt x="30537" y="93116"/>
                  </a:lnTo>
                  <a:lnTo>
                    <a:pt x="31238" y="93503"/>
                  </a:lnTo>
                  <a:lnTo>
                    <a:pt x="31939" y="93890"/>
                  </a:lnTo>
                  <a:lnTo>
                    <a:pt x="32640" y="94267"/>
                  </a:lnTo>
                  <a:lnTo>
                    <a:pt x="33340" y="94633"/>
                  </a:lnTo>
                  <a:lnTo>
                    <a:pt x="34052" y="94999"/>
                  </a:lnTo>
                  <a:lnTo>
                    <a:pt x="34763" y="95365"/>
                  </a:lnTo>
                  <a:lnTo>
                    <a:pt x="35475" y="95710"/>
                  </a:lnTo>
                  <a:lnTo>
                    <a:pt x="36196" y="96066"/>
                  </a:lnTo>
                  <a:lnTo>
                    <a:pt x="36918" y="96401"/>
                  </a:lnTo>
                  <a:lnTo>
                    <a:pt x="37640" y="96736"/>
                  </a:lnTo>
                  <a:lnTo>
                    <a:pt x="38362" y="97070"/>
                  </a:lnTo>
                  <a:lnTo>
                    <a:pt x="39816" y="97708"/>
                  </a:lnTo>
                  <a:lnTo>
                    <a:pt x="41281" y="98326"/>
                  </a:lnTo>
                  <a:lnTo>
                    <a:pt x="42756" y="98922"/>
                  </a:lnTo>
                  <a:lnTo>
                    <a:pt x="44241" y="99497"/>
                  </a:lnTo>
                  <a:lnTo>
                    <a:pt x="45727" y="100052"/>
                  </a:lnTo>
                  <a:lnTo>
                    <a:pt x="47223" y="100585"/>
                  </a:lnTo>
                  <a:lnTo>
                    <a:pt x="48729" y="101087"/>
                  </a:lnTo>
                  <a:lnTo>
                    <a:pt x="50246" y="101579"/>
                  </a:lnTo>
                  <a:lnTo>
                    <a:pt x="51763" y="102039"/>
                  </a:lnTo>
                  <a:lnTo>
                    <a:pt x="53290" y="102489"/>
                  </a:lnTo>
                  <a:lnTo>
                    <a:pt x="54828" y="102908"/>
                  </a:lnTo>
                  <a:lnTo>
                    <a:pt x="56366" y="103316"/>
                  </a:lnTo>
                  <a:lnTo>
                    <a:pt x="57903" y="103692"/>
                  </a:lnTo>
                  <a:lnTo>
                    <a:pt x="59452" y="104058"/>
                  </a:lnTo>
                  <a:lnTo>
                    <a:pt x="61010" y="104393"/>
                  </a:lnTo>
                  <a:lnTo>
                    <a:pt x="62569" y="104717"/>
                  </a:lnTo>
                  <a:lnTo>
                    <a:pt x="64128" y="105021"/>
                  </a:lnTo>
                  <a:lnTo>
                    <a:pt x="65697" y="105303"/>
                  </a:lnTo>
                  <a:lnTo>
                    <a:pt x="67266" y="105565"/>
                  </a:lnTo>
                  <a:lnTo>
                    <a:pt x="68846" y="105816"/>
                  </a:lnTo>
                  <a:lnTo>
                    <a:pt x="70426" y="106036"/>
                  </a:lnTo>
                  <a:lnTo>
                    <a:pt x="72005" y="106245"/>
                  </a:lnTo>
                  <a:lnTo>
                    <a:pt x="73585" y="106433"/>
                  </a:lnTo>
                  <a:lnTo>
                    <a:pt x="75175" y="106600"/>
                  </a:lnTo>
                  <a:lnTo>
                    <a:pt x="76755" y="106757"/>
                  </a:lnTo>
                  <a:lnTo>
                    <a:pt x="78345" y="106893"/>
                  </a:lnTo>
                  <a:lnTo>
                    <a:pt x="79935" y="107008"/>
                  </a:lnTo>
                  <a:lnTo>
                    <a:pt x="81525" y="107113"/>
                  </a:lnTo>
                  <a:lnTo>
                    <a:pt x="83115" y="107197"/>
                  </a:lnTo>
                  <a:lnTo>
                    <a:pt x="84716" y="107260"/>
                  </a:lnTo>
                  <a:lnTo>
                    <a:pt x="86306" y="107312"/>
                  </a:lnTo>
                  <a:lnTo>
                    <a:pt x="87896" y="107343"/>
                  </a:lnTo>
                  <a:lnTo>
                    <a:pt x="88994" y="107354"/>
                  </a:lnTo>
                  <a:lnTo>
                    <a:pt x="90030" y="107364"/>
                  </a:lnTo>
                  <a:lnTo>
                    <a:pt x="91013" y="107364"/>
                  </a:lnTo>
                  <a:lnTo>
                    <a:pt x="91955" y="107354"/>
                  </a:lnTo>
                  <a:lnTo>
                    <a:pt x="92844" y="107333"/>
                  </a:lnTo>
                  <a:lnTo>
                    <a:pt x="93691" y="107301"/>
                  </a:lnTo>
                  <a:lnTo>
                    <a:pt x="94497" y="107260"/>
                  </a:lnTo>
                  <a:lnTo>
                    <a:pt x="95271" y="107207"/>
                  </a:lnTo>
                  <a:lnTo>
                    <a:pt x="96014" y="107144"/>
                  </a:lnTo>
                  <a:lnTo>
                    <a:pt x="96736" y="107071"/>
                  </a:lnTo>
                  <a:lnTo>
                    <a:pt x="97426" y="106998"/>
                  </a:lnTo>
                  <a:lnTo>
                    <a:pt x="98096" y="106904"/>
                  </a:lnTo>
                  <a:lnTo>
                    <a:pt x="98744" y="106799"/>
                  </a:lnTo>
                  <a:lnTo>
                    <a:pt x="99393" y="106684"/>
                  </a:lnTo>
                  <a:lnTo>
                    <a:pt x="100021" y="106559"/>
                  </a:lnTo>
                  <a:lnTo>
                    <a:pt x="100648" y="106412"/>
                  </a:lnTo>
                  <a:lnTo>
                    <a:pt x="101276" y="106266"/>
                  </a:lnTo>
                  <a:lnTo>
                    <a:pt x="101904" y="106098"/>
                  </a:lnTo>
                  <a:lnTo>
                    <a:pt x="102531" y="105921"/>
                  </a:lnTo>
                  <a:lnTo>
                    <a:pt x="103169" y="105732"/>
                  </a:lnTo>
                  <a:lnTo>
                    <a:pt x="103818" y="105523"/>
                  </a:lnTo>
                  <a:lnTo>
                    <a:pt x="104487" y="105303"/>
                  </a:lnTo>
                  <a:lnTo>
                    <a:pt x="105889" y="104822"/>
                  </a:lnTo>
                  <a:lnTo>
                    <a:pt x="107406" y="104289"/>
                  </a:lnTo>
                  <a:lnTo>
                    <a:pt x="109049" y="103692"/>
                  </a:lnTo>
                  <a:lnTo>
                    <a:pt x="110858" y="103023"/>
                  </a:lnTo>
                  <a:lnTo>
                    <a:pt x="112877" y="102301"/>
                  </a:lnTo>
                  <a:lnTo>
                    <a:pt x="113934" y="101914"/>
                  </a:lnTo>
                  <a:lnTo>
                    <a:pt x="114980" y="101506"/>
                  </a:lnTo>
                  <a:lnTo>
                    <a:pt x="116026" y="101087"/>
                  </a:lnTo>
                  <a:lnTo>
                    <a:pt x="117062" y="100638"/>
                  </a:lnTo>
                  <a:lnTo>
                    <a:pt x="118098" y="100177"/>
                  </a:lnTo>
                  <a:lnTo>
                    <a:pt x="119123" y="99707"/>
                  </a:lnTo>
                  <a:lnTo>
                    <a:pt x="120137" y="99215"/>
                  </a:lnTo>
                  <a:lnTo>
                    <a:pt x="121142" y="98702"/>
                  </a:lnTo>
                  <a:lnTo>
                    <a:pt x="122136" y="98169"/>
                  </a:lnTo>
                  <a:lnTo>
                    <a:pt x="123129" y="97625"/>
                  </a:lnTo>
                  <a:lnTo>
                    <a:pt x="124102" y="97060"/>
                  </a:lnTo>
                  <a:lnTo>
                    <a:pt x="125075" y="96474"/>
                  </a:lnTo>
                  <a:lnTo>
                    <a:pt x="126027" y="95878"/>
                  </a:lnTo>
                  <a:lnTo>
                    <a:pt x="126969" y="95260"/>
                  </a:lnTo>
                  <a:lnTo>
                    <a:pt x="127900" y="94622"/>
                  </a:lnTo>
                  <a:lnTo>
                    <a:pt x="128820" y="93974"/>
                  </a:lnTo>
                  <a:lnTo>
                    <a:pt x="129720" y="93304"/>
                  </a:lnTo>
                  <a:lnTo>
                    <a:pt x="130620" y="92614"/>
                  </a:lnTo>
                  <a:lnTo>
                    <a:pt x="131488" y="91913"/>
                  </a:lnTo>
                  <a:lnTo>
                    <a:pt x="132356" y="91191"/>
                  </a:lnTo>
                  <a:lnTo>
                    <a:pt x="133204" y="90459"/>
                  </a:lnTo>
                  <a:lnTo>
                    <a:pt x="134030" y="89706"/>
                  </a:lnTo>
                  <a:lnTo>
                    <a:pt x="134846" y="88931"/>
                  </a:lnTo>
                  <a:lnTo>
                    <a:pt x="135641" y="88147"/>
                  </a:lnTo>
                  <a:lnTo>
                    <a:pt x="136415" y="87331"/>
                  </a:lnTo>
                  <a:lnTo>
                    <a:pt x="137179" y="86515"/>
                  </a:lnTo>
                  <a:lnTo>
                    <a:pt x="137555" y="86096"/>
                  </a:lnTo>
                  <a:lnTo>
                    <a:pt x="137922" y="85678"/>
                  </a:lnTo>
                  <a:lnTo>
                    <a:pt x="138288" y="85249"/>
                  </a:lnTo>
                  <a:lnTo>
                    <a:pt x="138643" y="84820"/>
                  </a:lnTo>
                  <a:lnTo>
                    <a:pt x="138999" y="84381"/>
                  </a:lnTo>
                  <a:lnTo>
                    <a:pt x="139344" y="83941"/>
                  </a:lnTo>
                  <a:lnTo>
                    <a:pt x="139690" y="83502"/>
                  </a:lnTo>
                  <a:lnTo>
                    <a:pt x="140024" y="83052"/>
                  </a:lnTo>
                  <a:lnTo>
                    <a:pt x="140359" y="82602"/>
                  </a:lnTo>
                  <a:lnTo>
                    <a:pt x="140694" y="82142"/>
                  </a:lnTo>
                  <a:lnTo>
                    <a:pt x="141008" y="81682"/>
                  </a:lnTo>
                  <a:lnTo>
                    <a:pt x="141332" y="81221"/>
                  </a:lnTo>
                  <a:lnTo>
                    <a:pt x="140631" y="81117"/>
                  </a:lnTo>
                  <a:lnTo>
                    <a:pt x="139951" y="81002"/>
                  </a:lnTo>
                  <a:lnTo>
                    <a:pt x="139282" y="80876"/>
                  </a:lnTo>
                  <a:lnTo>
                    <a:pt x="138623" y="80719"/>
                  </a:lnTo>
                  <a:lnTo>
                    <a:pt x="137974" y="80552"/>
                  </a:lnTo>
                  <a:lnTo>
                    <a:pt x="137346" y="80364"/>
                  </a:lnTo>
                  <a:lnTo>
                    <a:pt x="136729" y="80165"/>
                  </a:lnTo>
                  <a:lnTo>
                    <a:pt x="136122" y="79945"/>
                  </a:lnTo>
                  <a:lnTo>
                    <a:pt x="135526" y="79705"/>
                  </a:lnTo>
                  <a:lnTo>
                    <a:pt x="134940" y="79453"/>
                  </a:lnTo>
                  <a:lnTo>
                    <a:pt x="134365" y="79192"/>
                  </a:lnTo>
                  <a:lnTo>
                    <a:pt x="133800" y="78909"/>
                  </a:lnTo>
                  <a:lnTo>
                    <a:pt x="133245" y="78617"/>
                  </a:lnTo>
                  <a:lnTo>
                    <a:pt x="132701" y="78303"/>
                  </a:lnTo>
                  <a:lnTo>
                    <a:pt x="132157" y="77978"/>
                  </a:lnTo>
                  <a:lnTo>
                    <a:pt x="131624" y="77644"/>
                  </a:lnTo>
                  <a:lnTo>
                    <a:pt x="131101" y="77298"/>
                  </a:lnTo>
                  <a:lnTo>
                    <a:pt x="130578" y="76932"/>
                  </a:lnTo>
                  <a:lnTo>
                    <a:pt x="130065" y="76556"/>
                  </a:lnTo>
                  <a:lnTo>
                    <a:pt x="129553" y="76158"/>
                  </a:lnTo>
                  <a:lnTo>
                    <a:pt x="129050" y="75761"/>
                  </a:lnTo>
                  <a:lnTo>
                    <a:pt x="128548" y="75353"/>
                  </a:lnTo>
                  <a:lnTo>
                    <a:pt x="128046" y="74924"/>
                  </a:lnTo>
                  <a:lnTo>
                    <a:pt x="127555" y="74484"/>
                  </a:lnTo>
                  <a:lnTo>
                    <a:pt x="127063" y="74045"/>
                  </a:lnTo>
                  <a:lnTo>
                    <a:pt x="126582" y="73585"/>
                  </a:lnTo>
                  <a:lnTo>
                    <a:pt x="126090" y="73114"/>
                  </a:lnTo>
                  <a:lnTo>
                    <a:pt x="125609" y="72643"/>
                  </a:lnTo>
                  <a:lnTo>
                    <a:pt x="125117" y="72151"/>
                  </a:lnTo>
                  <a:lnTo>
                    <a:pt x="124636" y="71660"/>
                  </a:lnTo>
                  <a:lnTo>
                    <a:pt x="123663" y="70635"/>
                  </a:lnTo>
                  <a:lnTo>
                    <a:pt x="123349" y="70300"/>
                  </a:lnTo>
                  <a:lnTo>
                    <a:pt x="123046" y="69965"/>
                  </a:lnTo>
                  <a:lnTo>
                    <a:pt x="122753" y="69620"/>
                  </a:lnTo>
                  <a:lnTo>
                    <a:pt x="122470" y="69285"/>
                  </a:lnTo>
                  <a:lnTo>
                    <a:pt x="122188" y="68929"/>
                  </a:lnTo>
                  <a:lnTo>
                    <a:pt x="121926" y="68584"/>
                  </a:lnTo>
                  <a:lnTo>
                    <a:pt x="121665" y="68229"/>
                  </a:lnTo>
                  <a:lnTo>
                    <a:pt x="121403" y="67883"/>
                  </a:lnTo>
                  <a:lnTo>
                    <a:pt x="121163" y="67517"/>
                  </a:lnTo>
                  <a:lnTo>
                    <a:pt x="120922" y="67161"/>
                  </a:lnTo>
                  <a:lnTo>
                    <a:pt x="120692" y="66795"/>
                  </a:lnTo>
                  <a:lnTo>
                    <a:pt x="120462" y="66429"/>
                  </a:lnTo>
                  <a:lnTo>
                    <a:pt x="120242" y="66063"/>
                  </a:lnTo>
                  <a:lnTo>
                    <a:pt x="120033" y="65697"/>
                  </a:lnTo>
                  <a:lnTo>
                    <a:pt x="119824" y="65320"/>
                  </a:lnTo>
                  <a:lnTo>
                    <a:pt x="119625" y="64944"/>
                  </a:lnTo>
                  <a:lnTo>
                    <a:pt x="119437" y="64567"/>
                  </a:lnTo>
                  <a:lnTo>
                    <a:pt x="119248" y="64190"/>
                  </a:lnTo>
                  <a:lnTo>
                    <a:pt x="119070" y="63803"/>
                  </a:lnTo>
                  <a:lnTo>
                    <a:pt x="118893" y="63416"/>
                  </a:lnTo>
                  <a:lnTo>
                    <a:pt x="118568" y="62642"/>
                  </a:lnTo>
                  <a:lnTo>
                    <a:pt x="118265" y="61858"/>
                  </a:lnTo>
                  <a:lnTo>
                    <a:pt x="117972" y="61063"/>
                  </a:lnTo>
                  <a:lnTo>
                    <a:pt x="117710" y="60267"/>
                  </a:lnTo>
                  <a:lnTo>
                    <a:pt x="117470" y="59462"/>
                  </a:lnTo>
                  <a:lnTo>
                    <a:pt x="117240" y="58646"/>
                  </a:lnTo>
                  <a:lnTo>
                    <a:pt x="117031" y="57820"/>
                  </a:lnTo>
                  <a:lnTo>
                    <a:pt x="116842" y="56993"/>
                  </a:lnTo>
                  <a:lnTo>
                    <a:pt x="116664" y="56156"/>
                  </a:lnTo>
                  <a:lnTo>
                    <a:pt x="116497" y="55319"/>
                  </a:lnTo>
                  <a:lnTo>
                    <a:pt x="116351" y="54472"/>
                  </a:lnTo>
                  <a:lnTo>
                    <a:pt x="116215" y="53625"/>
                  </a:lnTo>
                  <a:lnTo>
                    <a:pt x="116089" y="52767"/>
                  </a:lnTo>
                  <a:lnTo>
                    <a:pt x="115974" y="51909"/>
                  </a:lnTo>
                  <a:lnTo>
                    <a:pt x="115869" y="51051"/>
                  </a:lnTo>
                  <a:lnTo>
                    <a:pt x="115775" y="50183"/>
                  </a:lnTo>
                  <a:lnTo>
                    <a:pt x="115691" y="49304"/>
                  </a:lnTo>
                  <a:lnTo>
                    <a:pt x="115608" y="48436"/>
                  </a:lnTo>
                  <a:lnTo>
                    <a:pt x="115461" y="46678"/>
                  </a:lnTo>
                  <a:lnTo>
                    <a:pt x="115325" y="44921"/>
                  </a:lnTo>
                  <a:lnTo>
                    <a:pt x="115074" y="41385"/>
                  </a:lnTo>
                  <a:lnTo>
                    <a:pt x="114938" y="39606"/>
                  </a:lnTo>
                  <a:lnTo>
                    <a:pt x="114781" y="37838"/>
                  </a:lnTo>
                  <a:lnTo>
                    <a:pt x="114687" y="36960"/>
                  </a:lnTo>
                  <a:lnTo>
                    <a:pt x="114593" y="36081"/>
                  </a:lnTo>
                  <a:lnTo>
                    <a:pt x="114499" y="35202"/>
                  </a:lnTo>
                  <a:lnTo>
                    <a:pt x="114384" y="34334"/>
                  </a:lnTo>
                  <a:lnTo>
                    <a:pt x="114258" y="33455"/>
                  </a:lnTo>
                  <a:lnTo>
                    <a:pt x="114122" y="32587"/>
                  </a:lnTo>
                  <a:lnTo>
                    <a:pt x="113976" y="31729"/>
                  </a:lnTo>
                  <a:lnTo>
                    <a:pt x="113819" y="30861"/>
                  </a:lnTo>
                  <a:lnTo>
                    <a:pt x="113641" y="30003"/>
                  </a:lnTo>
                  <a:lnTo>
                    <a:pt x="113453" y="29156"/>
                  </a:lnTo>
                  <a:lnTo>
                    <a:pt x="113244" y="28308"/>
                  </a:lnTo>
                  <a:lnTo>
                    <a:pt x="113024" y="27461"/>
                  </a:lnTo>
                  <a:lnTo>
                    <a:pt x="112773" y="26624"/>
                  </a:lnTo>
                  <a:lnTo>
                    <a:pt x="112511" y="25798"/>
                  </a:lnTo>
                  <a:lnTo>
                    <a:pt x="112229" y="24971"/>
                  </a:lnTo>
                  <a:lnTo>
                    <a:pt x="111925" y="24155"/>
                  </a:lnTo>
                  <a:lnTo>
                    <a:pt x="111601" y="23339"/>
                  </a:lnTo>
                  <a:lnTo>
                    <a:pt x="111423" y="22942"/>
                  </a:lnTo>
                  <a:lnTo>
                    <a:pt x="111245" y="22544"/>
                  </a:lnTo>
                  <a:lnTo>
                    <a:pt x="111068" y="22136"/>
                  </a:lnTo>
                  <a:lnTo>
                    <a:pt x="110869" y="21749"/>
                  </a:lnTo>
                  <a:lnTo>
                    <a:pt x="110681" y="21351"/>
                  </a:lnTo>
                  <a:lnTo>
                    <a:pt x="110471" y="20954"/>
                  </a:lnTo>
                  <a:lnTo>
                    <a:pt x="110262" y="20567"/>
                  </a:lnTo>
                  <a:lnTo>
                    <a:pt x="110042" y="20180"/>
                  </a:lnTo>
                  <a:lnTo>
                    <a:pt x="109823" y="19793"/>
                  </a:lnTo>
                  <a:lnTo>
                    <a:pt x="109593" y="19406"/>
                  </a:lnTo>
                  <a:lnTo>
                    <a:pt x="109352" y="19019"/>
                  </a:lnTo>
                  <a:lnTo>
                    <a:pt x="109111" y="18642"/>
                  </a:lnTo>
                  <a:lnTo>
                    <a:pt x="108850" y="18265"/>
                  </a:lnTo>
                  <a:lnTo>
                    <a:pt x="108599" y="17889"/>
                  </a:lnTo>
                  <a:lnTo>
                    <a:pt x="108222" y="17366"/>
                  </a:lnTo>
                  <a:lnTo>
                    <a:pt x="107835" y="16853"/>
                  </a:lnTo>
                  <a:lnTo>
                    <a:pt x="107448" y="16351"/>
                  </a:lnTo>
                  <a:lnTo>
                    <a:pt x="107061" y="15849"/>
                  </a:lnTo>
                  <a:lnTo>
                    <a:pt x="106663" y="15357"/>
                  </a:lnTo>
                  <a:lnTo>
                    <a:pt x="106255" y="14876"/>
                  </a:lnTo>
                  <a:lnTo>
                    <a:pt x="105847" y="14405"/>
                  </a:lnTo>
                  <a:lnTo>
                    <a:pt x="105429" y="13934"/>
                  </a:lnTo>
                  <a:lnTo>
                    <a:pt x="105011" y="13474"/>
                  </a:lnTo>
                  <a:lnTo>
                    <a:pt x="104582" y="13014"/>
                  </a:lnTo>
                  <a:lnTo>
                    <a:pt x="104153" y="12574"/>
                  </a:lnTo>
                  <a:lnTo>
                    <a:pt x="103713" y="12135"/>
                  </a:lnTo>
                  <a:lnTo>
                    <a:pt x="103263" y="11706"/>
                  </a:lnTo>
                  <a:lnTo>
                    <a:pt x="102814" y="11288"/>
                  </a:lnTo>
                  <a:lnTo>
                    <a:pt x="102364" y="10869"/>
                  </a:lnTo>
                  <a:lnTo>
                    <a:pt x="101904" y="10461"/>
                  </a:lnTo>
                  <a:lnTo>
                    <a:pt x="101443" y="10064"/>
                  </a:lnTo>
                  <a:lnTo>
                    <a:pt x="100972" y="9677"/>
                  </a:lnTo>
                  <a:lnTo>
                    <a:pt x="100502" y="9290"/>
                  </a:lnTo>
                  <a:lnTo>
                    <a:pt x="100021" y="8913"/>
                  </a:lnTo>
                  <a:lnTo>
                    <a:pt x="99539" y="8547"/>
                  </a:lnTo>
                  <a:lnTo>
                    <a:pt x="99058" y="8191"/>
                  </a:lnTo>
                  <a:lnTo>
                    <a:pt x="98566" y="7836"/>
                  </a:lnTo>
                  <a:lnTo>
                    <a:pt x="98075" y="7490"/>
                  </a:lnTo>
                  <a:lnTo>
                    <a:pt x="97573" y="7156"/>
                  </a:lnTo>
                  <a:lnTo>
                    <a:pt x="97070" y="6821"/>
                  </a:lnTo>
                  <a:lnTo>
                    <a:pt x="96558" y="6496"/>
                  </a:lnTo>
                  <a:lnTo>
                    <a:pt x="96056" y="6183"/>
                  </a:lnTo>
                  <a:lnTo>
                    <a:pt x="95543" y="5879"/>
                  </a:lnTo>
                  <a:lnTo>
                    <a:pt x="95020" y="5586"/>
                  </a:lnTo>
                  <a:lnTo>
                    <a:pt x="94497" y="5293"/>
                  </a:lnTo>
                  <a:lnTo>
                    <a:pt x="93974" y="5011"/>
                  </a:lnTo>
                  <a:lnTo>
                    <a:pt x="93440" y="4729"/>
                  </a:lnTo>
                  <a:lnTo>
                    <a:pt x="92917" y="4467"/>
                  </a:lnTo>
                  <a:lnTo>
                    <a:pt x="92373" y="4205"/>
                  </a:lnTo>
                  <a:lnTo>
                    <a:pt x="91840" y="3954"/>
                  </a:lnTo>
                  <a:lnTo>
                    <a:pt x="91296" y="3714"/>
                  </a:lnTo>
                  <a:lnTo>
                    <a:pt x="90752" y="3473"/>
                  </a:lnTo>
                  <a:lnTo>
                    <a:pt x="90208" y="3243"/>
                  </a:lnTo>
                  <a:lnTo>
                    <a:pt x="89653" y="3023"/>
                  </a:lnTo>
                  <a:lnTo>
                    <a:pt x="89109" y="2814"/>
                  </a:lnTo>
                  <a:lnTo>
                    <a:pt x="88555" y="2605"/>
                  </a:lnTo>
                  <a:lnTo>
                    <a:pt x="87990" y="2406"/>
                  </a:lnTo>
                  <a:lnTo>
                    <a:pt x="87436" y="2218"/>
                  </a:lnTo>
                  <a:lnTo>
                    <a:pt x="86871" y="2040"/>
                  </a:lnTo>
                  <a:lnTo>
                    <a:pt x="86306" y="1862"/>
                  </a:lnTo>
                  <a:lnTo>
                    <a:pt x="85741" y="1695"/>
                  </a:lnTo>
                  <a:lnTo>
                    <a:pt x="85176" y="1538"/>
                  </a:lnTo>
                  <a:lnTo>
                    <a:pt x="84601" y="1381"/>
                  </a:lnTo>
                  <a:lnTo>
                    <a:pt x="84036" y="1245"/>
                  </a:lnTo>
                  <a:lnTo>
                    <a:pt x="83460" y="1109"/>
                  </a:lnTo>
                  <a:lnTo>
                    <a:pt x="82885" y="983"/>
                  </a:lnTo>
                  <a:lnTo>
                    <a:pt x="82310" y="858"/>
                  </a:lnTo>
                  <a:lnTo>
                    <a:pt x="81724" y="743"/>
                  </a:lnTo>
                  <a:lnTo>
                    <a:pt x="81148" y="638"/>
                  </a:lnTo>
                  <a:lnTo>
                    <a:pt x="80563" y="544"/>
                  </a:lnTo>
                  <a:lnTo>
                    <a:pt x="79987" y="460"/>
                  </a:lnTo>
                  <a:lnTo>
                    <a:pt x="79401" y="377"/>
                  </a:lnTo>
                  <a:lnTo>
                    <a:pt x="78816" y="303"/>
                  </a:lnTo>
                  <a:lnTo>
                    <a:pt x="78230" y="241"/>
                  </a:lnTo>
                  <a:lnTo>
                    <a:pt x="77644" y="178"/>
                  </a:lnTo>
                  <a:lnTo>
                    <a:pt x="77058" y="136"/>
                  </a:lnTo>
                  <a:lnTo>
                    <a:pt x="76472" y="94"/>
                  </a:lnTo>
                  <a:lnTo>
                    <a:pt x="75886" y="52"/>
                  </a:lnTo>
                  <a:lnTo>
                    <a:pt x="75301" y="31"/>
                  </a:lnTo>
                  <a:lnTo>
                    <a:pt x="74715" y="10"/>
                  </a:lnTo>
                  <a:lnTo>
                    <a:pt x="74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072050" y="2067000"/>
              <a:ext cx="806850" cy="663550"/>
            </a:xfrm>
            <a:custGeom>
              <a:rect b="b" l="l" r="r" t="t"/>
              <a:pathLst>
                <a:path extrusionOk="0" h="26542" w="32274">
                  <a:moveTo>
                    <a:pt x="20232" y="1"/>
                  </a:moveTo>
                  <a:lnTo>
                    <a:pt x="19877" y="11"/>
                  </a:lnTo>
                  <a:lnTo>
                    <a:pt x="19521" y="32"/>
                  </a:lnTo>
                  <a:lnTo>
                    <a:pt x="19155" y="53"/>
                  </a:lnTo>
                  <a:lnTo>
                    <a:pt x="18799" y="84"/>
                  </a:lnTo>
                  <a:lnTo>
                    <a:pt x="18443" y="126"/>
                  </a:lnTo>
                  <a:lnTo>
                    <a:pt x="18088" y="168"/>
                  </a:lnTo>
                  <a:lnTo>
                    <a:pt x="17732" y="220"/>
                  </a:lnTo>
                  <a:lnTo>
                    <a:pt x="17376" y="283"/>
                  </a:lnTo>
                  <a:lnTo>
                    <a:pt x="17021" y="346"/>
                  </a:lnTo>
                  <a:lnTo>
                    <a:pt x="16665" y="419"/>
                  </a:lnTo>
                  <a:lnTo>
                    <a:pt x="16320" y="503"/>
                  </a:lnTo>
                  <a:lnTo>
                    <a:pt x="15975" y="587"/>
                  </a:lnTo>
                  <a:lnTo>
                    <a:pt x="15619" y="681"/>
                  </a:lnTo>
                  <a:lnTo>
                    <a:pt x="15284" y="775"/>
                  </a:lnTo>
                  <a:lnTo>
                    <a:pt x="14939" y="890"/>
                  </a:lnTo>
                  <a:lnTo>
                    <a:pt x="14594" y="995"/>
                  </a:lnTo>
                  <a:lnTo>
                    <a:pt x="14259" y="1120"/>
                  </a:lnTo>
                  <a:lnTo>
                    <a:pt x="13924" y="1246"/>
                  </a:lnTo>
                  <a:lnTo>
                    <a:pt x="13589" y="1382"/>
                  </a:lnTo>
                  <a:lnTo>
                    <a:pt x="13265" y="1518"/>
                  </a:lnTo>
                  <a:lnTo>
                    <a:pt x="12941" y="1664"/>
                  </a:lnTo>
                  <a:lnTo>
                    <a:pt x="12616" y="1821"/>
                  </a:lnTo>
                  <a:lnTo>
                    <a:pt x="12303" y="1978"/>
                  </a:lnTo>
                  <a:lnTo>
                    <a:pt x="11978" y="2145"/>
                  </a:lnTo>
                  <a:lnTo>
                    <a:pt x="11675" y="2323"/>
                  </a:lnTo>
                  <a:lnTo>
                    <a:pt x="11361" y="2501"/>
                  </a:lnTo>
                  <a:lnTo>
                    <a:pt x="11058" y="2689"/>
                  </a:lnTo>
                  <a:lnTo>
                    <a:pt x="10765" y="2878"/>
                  </a:lnTo>
                  <a:lnTo>
                    <a:pt x="10461" y="3076"/>
                  </a:lnTo>
                  <a:lnTo>
                    <a:pt x="10179" y="3286"/>
                  </a:lnTo>
                  <a:lnTo>
                    <a:pt x="9886" y="3495"/>
                  </a:lnTo>
                  <a:lnTo>
                    <a:pt x="9604" y="3715"/>
                  </a:lnTo>
                  <a:lnTo>
                    <a:pt x="9332" y="3945"/>
                  </a:lnTo>
                  <a:lnTo>
                    <a:pt x="9060" y="4175"/>
                  </a:lnTo>
                  <a:lnTo>
                    <a:pt x="8798" y="4415"/>
                  </a:lnTo>
                  <a:lnTo>
                    <a:pt x="8537" y="4667"/>
                  </a:lnTo>
                  <a:lnTo>
                    <a:pt x="8275" y="4918"/>
                  </a:lnTo>
                  <a:lnTo>
                    <a:pt x="8034" y="5179"/>
                  </a:lnTo>
                  <a:lnTo>
                    <a:pt x="7783" y="5441"/>
                  </a:lnTo>
                  <a:lnTo>
                    <a:pt x="7553" y="5713"/>
                  </a:lnTo>
                  <a:lnTo>
                    <a:pt x="7323" y="5985"/>
                  </a:lnTo>
                  <a:lnTo>
                    <a:pt x="7114" y="6246"/>
                  </a:lnTo>
                  <a:lnTo>
                    <a:pt x="6894" y="6529"/>
                  </a:lnTo>
                  <a:lnTo>
                    <a:pt x="6695" y="6801"/>
                  </a:lnTo>
                  <a:lnTo>
                    <a:pt x="6497" y="7083"/>
                  </a:lnTo>
                  <a:lnTo>
                    <a:pt x="6298" y="7366"/>
                  </a:lnTo>
                  <a:lnTo>
                    <a:pt x="5932" y="7941"/>
                  </a:lnTo>
                  <a:lnTo>
                    <a:pt x="5576" y="8527"/>
                  </a:lnTo>
                  <a:lnTo>
                    <a:pt x="5241" y="9123"/>
                  </a:lnTo>
                  <a:lnTo>
                    <a:pt x="4938" y="9730"/>
                  </a:lnTo>
                  <a:lnTo>
                    <a:pt x="4645" y="10347"/>
                  </a:lnTo>
                  <a:lnTo>
                    <a:pt x="4363" y="10975"/>
                  </a:lnTo>
                  <a:lnTo>
                    <a:pt x="4101" y="11613"/>
                  </a:lnTo>
                  <a:lnTo>
                    <a:pt x="3850" y="12251"/>
                  </a:lnTo>
                  <a:lnTo>
                    <a:pt x="3620" y="12900"/>
                  </a:lnTo>
                  <a:lnTo>
                    <a:pt x="3390" y="13559"/>
                  </a:lnTo>
                  <a:lnTo>
                    <a:pt x="3180" y="14218"/>
                  </a:lnTo>
                  <a:lnTo>
                    <a:pt x="2982" y="14887"/>
                  </a:lnTo>
                  <a:lnTo>
                    <a:pt x="2783" y="15557"/>
                  </a:lnTo>
                  <a:lnTo>
                    <a:pt x="2605" y="16237"/>
                  </a:lnTo>
                  <a:lnTo>
                    <a:pt x="2427" y="16917"/>
                  </a:lnTo>
                  <a:lnTo>
                    <a:pt x="2082" y="18287"/>
                  </a:lnTo>
                  <a:lnTo>
                    <a:pt x="1747" y="19668"/>
                  </a:lnTo>
                  <a:lnTo>
                    <a:pt x="1423" y="21049"/>
                  </a:lnTo>
                  <a:lnTo>
                    <a:pt x="1099" y="22430"/>
                  </a:lnTo>
                  <a:lnTo>
                    <a:pt x="764" y="23811"/>
                  </a:lnTo>
                  <a:lnTo>
                    <a:pt x="586" y="24501"/>
                  </a:lnTo>
                  <a:lnTo>
                    <a:pt x="398" y="25181"/>
                  </a:lnTo>
                  <a:lnTo>
                    <a:pt x="209" y="25861"/>
                  </a:lnTo>
                  <a:lnTo>
                    <a:pt x="0" y="26541"/>
                  </a:lnTo>
                  <a:lnTo>
                    <a:pt x="1120" y="26405"/>
                  </a:lnTo>
                  <a:lnTo>
                    <a:pt x="2239" y="26259"/>
                  </a:lnTo>
                  <a:lnTo>
                    <a:pt x="3358" y="26070"/>
                  </a:lnTo>
                  <a:lnTo>
                    <a:pt x="4467" y="25872"/>
                  </a:lnTo>
                  <a:lnTo>
                    <a:pt x="5566" y="25641"/>
                  </a:lnTo>
                  <a:lnTo>
                    <a:pt x="6664" y="25390"/>
                  </a:lnTo>
                  <a:lnTo>
                    <a:pt x="7762" y="25118"/>
                  </a:lnTo>
                  <a:lnTo>
                    <a:pt x="8840" y="24825"/>
                  </a:lnTo>
                  <a:lnTo>
                    <a:pt x="9928" y="24501"/>
                  </a:lnTo>
                  <a:lnTo>
                    <a:pt x="10995" y="24156"/>
                  </a:lnTo>
                  <a:lnTo>
                    <a:pt x="12062" y="23790"/>
                  </a:lnTo>
                  <a:lnTo>
                    <a:pt x="13129" y="23403"/>
                  </a:lnTo>
                  <a:lnTo>
                    <a:pt x="14175" y="22995"/>
                  </a:lnTo>
                  <a:lnTo>
                    <a:pt x="15221" y="22566"/>
                  </a:lnTo>
                  <a:lnTo>
                    <a:pt x="16247" y="22116"/>
                  </a:lnTo>
                  <a:lnTo>
                    <a:pt x="17272" y="21635"/>
                  </a:lnTo>
                  <a:lnTo>
                    <a:pt x="18286" y="21143"/>
                  </a:lnTo>
                  <a:lnTo>
                    <a:pt x="19291" y="20630"/>
                  </a:lnTo>
                  <a:lnTo>
                    <a:pt x="20285" y="20097"/>
                  </a:lnTo>
                  <a:lnTo>
                    <a:pt x="21268" y="19542"/>
                  </a:lnTo>
                  <a:lnTo>
                    <a:pt x="22230" y="18967"/>
                  </a:lnTo>
                  <a:lnTo>
                    <a:pt x="23193" y="18371"/>
                  </a:lnTo>
                  <a:lnTo>
                    <a:pt x="24145" y="17754"/>
                  </a:lnTo>
                  <a:lnTo>
                    <a:pt x="25076" y="17115"/>
                  </a:lnTo>
                  <a:lnTo>
                    <a:pt x="25996" y="16467"/>
                  </a:lnTo>
                  <a:lnTo>
                    <a:pt x="26896" y="15797"/>
                  </a:lnTo>
                  <a:lnTo>
                    <a:pt x="27796" y="15107"/>
                  </a:lnTo>
                  <a:lnTo>
                    <a:pt x="28664" y="14395"/>
                  </a:lnTo>
                  <a:lnTo>
                    <a:pt x="29532" y="13674"/>
                  </a:lnTo>
                  <a:lnTo>
                    <a:pt x="30380" y="12931"/>
                  </a:lnTo>
                  <a:lnTo>
                    <a:pt x="31206" y="12167"/>
                  </a:lnTo>
                  <a:lnTo>
                    <a:pt x="32022" y="11383"/>
                  </a:lnTo>
                  <a:lnTo>
                    <a:pt x="32179" y="9238"/>
                  </a:lnTo>
                  <a:lnTo>
                    <a:pt x="32221" y="8516"/>
                  </a:lnTo>
                  <a:lnTo>
                    <a:pt x="32263" y="7847"/>
                  </a:lnTo>
                  <a:lnTo>
                    <a:pt x="32273" y="7230"/>
                  </a:lnTo>
                  <a:lnTo>
                    <a:pt x="32263" y="6947"/>
                  </a:lnTo>
                  <a:lnTo>
                    <a:pt x="32252" y="6665"/>
                  </a:lnTo>
                  <a:lnTo>
                    <a:pt x="32242" y="6393"/>
                  </a:lnTo>
                  <a:lnTo>
                    <a:pt x="32210" y="6131"/>
                  </a:lnTo>
                  <a:lnTo>
                    <a:pt x="32179" y="5880"/>
                  </a:lnTo>
                  <a:lnTo>
                    <a:pt x="32137" y="5639"/>
                  </a:lnTo>
                  <a:lnTo>
                    <a:pt x="32085" y="5409"/>
                  </a:lnTo>
                  <a:lnTo>
                    <a:pt x="32022" y="5179"/>
                  </a:lnTo>
                  <a:lnTo>
                    <a:pt x="31949" y="4959"/>
                  </a:lnTo>
                  <a:lnTo>
                    <a:pt x="31865" y="4750"/>
                  </a:lnTo>
                  <a:lnTo>
                    <a:pt x="31771" y="4541"/>
                  </a:lnTo>
                  <a:lnTo>
                    <a:pt x="31656" y="4342"/>
                  </a:lnTo>
                  <a:lnTo>
                    <a:pt x="31541" y="4143"/>
                  </a:lnTo>
                  <a:lnTo>
                    <a:pt x="31405" y="3955"/>
                  </a:lnTo>
                  <a:lnTo>
                    <a:pt x="31258" y="3767"/>
                  </a:lnTo>
                  <a:lnTo>
                    <a:pt x="31091" y="3589"/>
                  </a:lnTo>
                  <a:lnTo>
                    <a:pt x="30913" y="3401"/>
                  </a:lnTo>
                  <a:lnTo>
                    <a:pt x="30725" y="3233"/>
                  </a:lnTo>
                  <a:lnTo>
                    <a:pt x="30505" y="3055"/>
                  </a:lnTo>
                  <a:lnTo>
                    <a:pt x="30286" y="2878"/>
                  </a:lnTo>
                  <a:lnTo>
                    <a:pt x="30034" y="2710"/>
                  </a:lnTo>
                  <a:lnTo>
                    <a:pt x="29773" y="2532"/>
                  </a:lnTo>
                  <a:lnTo>
                    <a:pt x="29501" y="2365"/>
                  </a:lnTo>
                  <a:lnTo>
                    <a:pt x="29198" y="2187"/>
                  </a:lnTo>
                  <a:lnTo>
                    <a:pt x="28884" y="2009"/>
                  </a:lnTo>
                  <a:lnTo>
                    <a:pt x="28538" y="1842"/>
                  </a:lnTo>
                  <a:lnTo>
                    <a:pt x="28225" y="1685"/>
                  </a:lnTo>
                  <a:lnTo>
                    <a:pt x="27900" y="1528"/>
                  </a:lnTo>
                  <a:lnTo>
                    <a:pt x="27576" y="1382"/>
                  </a:lnTo>
                  <a:lnTo>
                    <a:pt x="27241" y="1246"/>
                  </a:lnTo>
                  <a:lnTo>
                    <a:pt x="26907" y="1120"/>
                  </a:lnTo>
                  <a:lnTo>
                    <a:pt x="26572" y="995"/>
                  </a:lnTo>
                  <a:lnTo>
                    <a:pt x="26237" y="880"/>
                  </a:lnTo>
                  <a:lnTo>
                    <a:pt x="25892" y="775"/>
                  </a:lnTo>
                  <a:lnTo>
                    <a:pt x="25557" y="681"/>
                  </a:lnTo>
                  <a:lnTo>
                    <a:pt x="25212" y="587"/>
                  </a:lnTo>
                  <a:lnTo>
                    <a:pt x="24856" y="492"/>
                  </a:lnTo>
                  <a:lnTo>
                    <a:pt x="24511" y="419"/>
                  </a:lnTo>
                  <a:lnTo>
                    <a:pt x="24166" y="346"/>
                  </a:lnTo>
                  <a:lnTo>
                    <a:pt x="23810" y="273"/>
                  </a:lnTo>
                  <a:lnTo>
                    <a:pt x="23454" y="220"/>
                  </a:lnTo>
                  <a:lnTo>
                    <a:pt x="23099" y="168"/>
                  </a:lnTo>
                  <a:lnTo>
                    <a:pt x="22743" y="126"/>
                  </a:lnTo>
                  <a:lnTo>
                    <a:pt x="22387" y="84"/>
                  </a:lnTo>
                  <a:lnTo>
                    <a:pt x="22032" y="53"/>
                  </a:lnTo>
                  <a:lnTo>
                    <a:pt x="21676" y="32"/>
                  </a:lnTo>
                  <a:lnTo>
                    <a:pt x="21310" y="11"/>
                  </a:lnTo>
                  <a:lnTo>
                    <a:pt x="20954" y="1"/>
                  </a:lnTo>
                  <a:close/>
                </a:path>
              </a:pathLst>
            </a:custGeom>
            <a:solidFill>
              <a:srgbClr val="F383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488050" y="491025"/>
              <a:ext cx="1733175" cy="2076050"/>
            </a:xfrm>
            <a:custGeom>
              <a:rect b="b" l="l" r="r" t="t"/>
              <a:pathLst>
                <a:path extrusionOk="0" h="83042" w="69327">
                  <a:moveTo>
                    <a:pt x="36416" y="0"/>
                  </a:moveTo>
                  <a:lnTo>
                    <a:pt x="35684" y="11"/>
                  </a:lnTo>
                  <a:lnTo>
                    <a:pt x="34951" y="42"/>
                  </a:lnTo>
                  <a:lnTo>
                    <a:pt x="34219" y="94"/>
                  </a:lnTo>
                  <a:lnTo>
                    <a:pt x="33497" y="157"/>
                  </a:lnTo>
                  <a:lnTo>
                    <a:pt x="32765" y="241"/>
                  </a:lnTo>
                  <a:lnTo>
                    <a:pt x="32043" y="345"/>
                  </a:lnTo>
                  <a:lnTo>
                    <a:pt x="31321" y="471"/>
                  </a:lnTo>
                  <a:lnTo>
                    <a:pt x="30599" y="607"/>
                  </a:lnTo>
                  <a:lnTo>
                    <a:pt x="29878" y="764"/>
                  </a:lnTo>
                  <a:lnTo>
                    <a:pt x="29166" y="942"/>
                  </a:lnTo>
                  <a:lnTo>
                    <a:pt x="28444" y="1140"/>
                  </a:lnTo>
                  <a:lnTo>
                    <a:pt x="27743" y="1360"/>
                  </a:lnTo>
                  <a:lnTo>
                    <a:pt x="27032" y="1590"/>
                  </a:lnTo>
                  <a:lnTo>
                    <a:pt x="26342" y="1852"/>
                  </a:lnTo>
                  <a:lnTo>
                    <a:pt x="25641" y="2124"/>
                  </a:lnTo>
                  <a:lnTo>
                    <a:pt x="24950" y="2417"/>
                  </a:lnTo>
                  <a:lnTo>
                    <a:pt x="24270" y="2730"/>
                  </a:lnTo>
                  <a:lnTo>
                    <a:pt x="23590" y="3065"/>
                  </a:lnTo>
                  <a:lnTo>
                    <a:pt x="22921" y="3421"/>
                  </a:lnTo>
                  <a:lnTo>
                    <a:pt x="22251" y="3798"/>
                  </a:lnTo>
                  <a:lnTo>
                    <a:pt x="21592" y="4185"/>
                  </a:lnTo>
                  <a:lnTo>
                    <a:pt x="20944" y="4603"/>
                  </a:lnTo>
                  <a:lnTo>
                    <a:pt x="20295" y="5042"/>
                  </a:lnTo>
                  <a:lnTo>
                    <a:pt x="19667" y="5503"/>
                  </a:lnTo>
                  <a:lnTo>
                    <a:pt x="19040" y="5973"/>
                  </a:lnTo>
                  <a:lnTo>
                    <a:pt x="18485" y="6423"/>
                  </a:lnTo>
                  <a:lnTo>
                    <a:pt x="17931" y="6884"/>
                  </a:lnTo>
                  <a:lnTo>
                    <a:pt x="17408" y="7354"/>
                  </a:lnTo>
                  <a:lnTo>
                    <a:pt x="16885" y="7836"/>
                  </a:lnTo>
                  <a:lnTo>
                    <a:pt x="16372" y="8327"/>
                  </a:lnTo>
                  <a:lnTo>
                    <a:pt x="15870" y="8829"/>
                  </a:lnTo>
                  <a:lnTo>
                    <a:pt x="15389" y="9342"/>
                  </a:lnTo>
                  <a:lnTo>
                    <a:pt x="14907" y="9865"/>
                  </a:lnTo>
                  <a:lnTo>
                    <a:pt x="14447" y="10399"/>
                  </a:lnTo>
                  <a:lnTo>
                    <a:pt x="13987" y="10943"/>
                  </a:lnTo>
                  <a:lnTo>
                    <a:pt x="13537" y="11497"/>
                  </a:lnTo>
                  <a:lnTo>
                    <a:pt x="13098" y="12062"/>
                  </a:lnTo>
                  <a:lnTo>
                    <a:pt x="12679" y="12627"/>
                  </a:lnTo>
                  <a:lnTo>
                    <a:pt x="12261" y="13202"/>
                  </a:lnTo>
                  <a:lnTo>
                    <a:pt x="11853" y="13788"/>
                  </a:lnTo>
                  <a:lnTo>
                    <a:pt x="11445" y="14384"/>
                  </a:lnTo>
                  <a:lnTo>
                    <a:pt x="11058" y="14981"/>
                  </a:lnTo>
                  <a:lnTo>
                    <a:pt x="10671" y="15587"/>
                  </a:lnTo>
                  <a:lnTo>
                    <a:pt x="10305" y="16194"/>
                  </a:lnTo>
                  <a:lnTo>
                    <a:pt x="9938" y="16811"/>
                  </a:lnTo>
                  <a:lnTo>
                    <a:pt x="9572" y="17429"/>
                  </a:lnTo>
                  <a:lnTo>
                    <a:pt x="9227" y="18056"/>
                  </a:lnTo>
                  <a:lnTo>
                    <a:pt x="8882" y="18684"/>
                  </a:lnTo>
                  <a:lnTo>
                    <a:pt x="8547" y="19322"/>
                  </a:lnTo>
                  <a:lnTo>
                    <a:pt x="8212" y="19960"/>
                  </a:lnTo>
                  <a:lnTo>
                    <a:pt x="7898" y="20598"/>
                  </a:lnTo>
                  <a:lnTo>
                    <a:pt x="7574" y="21247"/>
                  </a:lnTo>
                  <a:lnTo>
                    <a:pt x="7271" y="21896"/>
                  </a:lnTo>
                  <a:lnTo>
                    <a:pt x="6967" y="22544"/>
                  </a:lnTo>
                  <a:lnTo>
                    <a:pt x="6664" y="23193"/>
                  </a:lnTo>
                  <a:lnTo>
                    <a:pt x="6089" y="24500"/>
                  </a:lnTo>
                  <a:lnTo>
                    <a:pt x="5503" y="25892"/>
                  </a:lnTo>
                  <a:lnTo>
                    <a:pt x="4938" y="27283"/>
                  </a:lnTo>
                  <a:lnTo>
                    <a:pt x="4666" y="27984"/>
                  </a:lnTo>
                  <a:lnTo>
                    <a:pt x="4394" y="28685"/>
                  </a:lnTo>
                  <a:lnTo>
                    <a:pt x="4132" y="29386"/>
                  </a:lnTo>
                  <a:lnTo>
                    <a:pt x="3881" y="30097"/>
                  </a:lnTo>
                  <a:lnTo>
                    <a:pt x="3630" y="30809"/>
                  </a:lnTo>
                  <a:lnTo>
                    <a:pt x="3390" y="31520"/>
                  </a:lnTo>
                  <a:lnTo>
                    <a:pt x="3149" y="32231"/>
                  </a:lnTo>
                  <a:lnTo>
                    <a:pt x="2919" y="32943"/>
                  </a:lnTo>
                  <a:lnTo>
                    <a:pt x="2699" y="33664"/>
                  </a:lnTo>
                  <a:lnTo>
                    <a:pt x="2480" y="34386"/>
                  </a:lnTo>
                  <a:lnTo>
                    <a:pt x="2270" y="35108"/>
                  </a:lnTo>
                  <a:lnTo>
                    <a:pt x="2072" y="35830"/>
                  </a:lnTo>
                  <a:lnTo>
                    <a:pt x="1883" y="36552"/>
                  </a:lnTo>
                  <a:lnTo>
                    <a:pt x="1695" y="37284"/>
                  </a:lnTo>
                  <a:lnTo>
                    <a:pt x="1517" y="38016"/>
                  </a:lnTo>
                  <a:lnTo>
                    <a:pt x="1350" y="38738"/>
                  </a:lnTo>
                  <a:lnTo>
                    <a:pt x="1193" y="39470"/>
                  </a:lnTo>
                  <a:lnTo>
                    <a:pt x="1046" y="40213"/>
                  </a:lnTo>
                  <a:lnTo>
                    <a:pt x="910" y="40946"/>
                  </a:lnTo>
                  <a:lnTo>
                    <a:pt x="774" y="41688"/>
                  </a:lnTo>
                  <a:lnTo>
                    <a:pt x="649" y="42421"/>
                  </a:lnTo>
                  <a:lnTo>
                    <a:pt x="544" y="43163"/>
                  </a:lnTo>
                  <a:lnTo>
                    <a:pt x="440" y="43906"/>
                  </a:lnTo>
                  <a:lnTo>
                    <a:pt x="345" y="44649"/>
                  </a:lnTo>
                  <a:lnTo>
                    <a:pt x="262" y="45392"/>
                  </a:lnTo>
                  <a:lnTo>
                    <a:pt x="199" y="46145"/>
                  </a:lnTo>
                  <a:lnTo>
                    <a:pt x="136" y="46888"/>
                  </a:lnTo>
                  <a:lnTo>
                    <a:pt x="84" y="47641"/>
                  </a:lnTo>
                  <a:lnTo>
                    <a:pt x="42" y="48384"/>
                  </a:lnTo>
                  <a:lnTo>
                    <a:pt x="21" y="49137"/>
                  </a:lnTo>
                  <a:lnTo>
                    <a:pt x="11" y="49890"/>
                  </a:lnTo>
                  <a:lnTo>
                    <a:pt x="0" y="50643"/>
                  </a:lnTo>
                  <a:lnTo>
                    <a:pt x="11" y="51396"/>
                  </a:lnTo>
                  <a:lnTo>
                    <a:pt x="32" y="52150"/>
                  </a:lnTo>
                  <a:lnTo>
                    <a:pt x="63" y="52903"/>
                  </a:lnTo>
                  <a:lnTo>
                    <a:pt x="115" y="53656"/>
                  </a:lnTo>
                  <a:lnTo>
                    <a:pt x="168" y="54399"/>
                  </a:lnTo>
                  <a:lnTo>
                    <a:pt x="241" y="55152"/>
                  </a:lnTo>
                  <a:lnTo>
                    <a:pt x="324" y="55905"/>
                  </a:lnTo>
                  <a:lnTo>
                    <a:pt x="419" y="56648"/>
                  </a:lnTo>
                  <a:lnTo>
                    <a:pt x="534" y="57391"/>
                  </a:lnTo>
                  <a:lnTo>
                    <a:pt x="659" y="58133"/>
                  </a:lnTo>
                  <a:lnTo>
                    <a:pt x="795" y="58876"/>
                  </a:lnTo>
                  <a:lnTo>
                    <a:pt x="942" y="59608"/>
                  </a:lnTo>
                  <a:lnTo>
                    <a:pt x="1099" y="60341"/>
                  </a:lnTo>
                  <a:lnTo>
                    <a:pt x="1276" y="61073"/>
                  </a:lnTo>
                  <a:lnTo>
                    <a:pt x="1465" y="61795"/>
                  </a:lnTo>
                  <a:lnTo>
                    <a:pt x="1674" y="62517"/>
                  </a:lnTo>
                  <a:lnTo>
                    <a:pt x="1883" y="63228"/>
                  </a:lnTo>
                  <a:lnTo>
                    <a:pt x="2124" y="63950"/>
                  </a:lnTo>
                  <a:lnTo>
                    <a:pt x="2364" y="64651"/>
                  </a:lnTo>
                  <a:lnTo>
                    <a:pt x="2626" y="65352"/>
                  </a:lnTo>
                  <a:lnTo>
                    <a:pt x="2898" y="66053"/>
                  </a:lnTo>
                  <a:lnTo>
                    <a:pt x="3180" y="66743"/>
                  </a:lnTo>
                  <a:lnTo>
                    <a:pt x="3484" y="67423"/>
                  </a:lnTo>
                  <a:lnTo>
                    <a:pt x="3808" y="68103"/>
                  </a:lnTo>
                  <a:lnTo>
                    <a:pt x="4132" y="68773"/>
                  </a:lnTo>
                  <a:lnTo>
                    <a:pt x="4488" y="69432"/>
                  </a:lnTo>
                  <a:lnTo>
                    <a:pt x="4844" y="70091"/>
                  </a:lnTo>
                  <a:lnTo>
                    <a:pt x="5220" y="70739"/>
                  </a:lnTo>
                  <a:lnTo>
                    <a:pt x="5670" y="71472"/>
                  </a:lnTo>
                  <a:lnTo>
                    <a:pt x="6151" y="72193"/>
                  </a:lnTo>
                  <a:lnTo>
                    <a:pt x="6643" y="72905"/>
                  </a:lnTo>
                  <a:lnTo>
                    <a:pt x="6894" y="73260"/>
                  </a:lnTo>
                  <a:lnTo>
                    <a:pt x="7156" y="73606"/>
                  </a:lnTo>
                  <a:lnTo>
                    <a:pt x="7417" y="73940"/>
                  </a:lnTo>
                  <a:lnTo>
                    <a:pt x="7689" y="74286"/>
                  </a:lnTo>
                  <a:lnTo>
                    <a:pt x="7961" y="74610"/>
                  </a:lnTo>
                  <a:lnTo>
                    <a:pt x="8233" y="74945"/>
                  </a:lnTo>
                  <a:lnTo>
                    <a:pt x="8526" y="75269"/>
                  </a:lnTo>
                  <a:lnTo>
                    <a:pt x="8809" y="75583"/>
                  </a:lnTo>
                  <a:lnTo>
                    <a:pt x="9101" y="75907"/>
                  </a:lnTo>
                  <a:lnTo>
                    <a:pt x="9405" y="76211"/>
                  </a:lnTo>
                  <a:lnTo>
                    <a:pt x="9708" y="76514"/>
                  </a:lnTo>
                  <a:lnTo>
                    <a:pt x="10012" y="76817"/>
                  </a:lnTo>
                  <a:lnTo>
                    <a:pt x="10325" y="77110"/>
                  </a:lnTo>
                  <a:lnTo>
                    <a:pt x="10650" y="77403"/>
                  </a:lnTo>
                  <a:lnTo>
                    <a:pt x="10974" y="77686"/>
                  </a:lnTo>
                  <a:lnTo>
                    <a:pt x="11298" y="77958"/>
                  </a:lnTo>
                  <a:lnTo>
                    <a:pt x="11633" y="78230"/>
                  </a:lnTo>
                  <a:lnTo>
                    <a:pt x="11968" y="78491"/>
                  </a:lnTo>
                  <a:lnTo>
                    <a:pt x="12313" y="78753"/>
                  </a:lnTo>
                  <a:lnTo>
                    <a:pt x="12658" y="79004"/>
                  </a:lnTo>
                  <a:lnTo>
                    <a:pt x="13014" y="79244"/>
                  </a:lnTo>
                  <a:lnTo>
                    <a:pt x="13370" y="79485"/>
                  </a:lnTo>
                  <a:lnTo>
                    <a:pt x="13736" y="79715"/>
                  </a:lnTo>
                  <a:lnTo>
                    <a:pt x="14102" y="79945"/>
                  </a:lnTo>
                  <a:lnTo>
                    <a:pt x="14468" y="80154"/>
                  </a:lnTo>
                  <a:lnTo>
                    <a:pt x="14845" y="80364"/>
                  </a:lnTo>
                  <a:lnTo>
                    <a:pt x="15253" y="80583"/>
                  </a:lnTo>
                  <a:lnTo>
                    <a:pt x="15671" y="80782"/>
                  </a:lnTo>
                  <a:lnTo>
                    <a:pt x="16079" y="80981"/>
                  </a:lnTo>
                  <a:lnTo>
                    <a:pt x="16498" y="81169"/>
                  </a:lnTo>
                  <a:lnTo>
                    <a:pt x="16927" y="81347"/>
                  </a:lnTo>
                  <a:lnTo>
                    <a:pt x="17345" y="81514"/>
                  </a:lnTo>
                  <a:lnTo>
                    <a:pt x="17774" y="81671"/>
                  </a:lnTo>
                  <a:lnTo>
                    <a:pt x="18203" y="81818"/>
                  </a:lnTo>
                  <a:lnTo>
                    <a:pt x="18632" y="81954"/>
                  </a:lnTo>
                  <a:lnTo>
                    <a:pt x="19071" y="82090"/>
                  </a:lnTo>
                  <a:lnTo>
                    <a:pt x="19500" y="82215"/>
                  </a:lnTo>
                  <a:lnTo>
                    <a:pt x="19939" y="82320"/>
                  </a:lnTo>
                  <a:lnTo>
                    <a:pt x="20379" y="82425"/>
                  </a:lnTo>
                  <a:lnTo>
                    <a:pt x="20818" y="82529"/>
                  </a:lnTo>
                  <a:lnTo>
                    <a:pt x="21268" y="82613"/>
                  </a:lnTo>
                  <a:lnTo>
                    <a:pt x="21707" y="82686"/>
                  </a:lnTo>
                  <a:lnTo>
                    <a:pt x="22157" y="82759"/>
                  </a:lnTo>
                  <a:lnTo>
                    <a:pt x="22607" y="82822"/>
                  </a:lnTo>
                  <a:lnTo>
                    <a:pt x="23057" y="82874"/>
                  </a:lnTo>
                  <a:lnTo>
                    <a:pt x="23507" y="82927"/>
                  </a:lnTo>
                  <a:lnTo>
                    <a:pt x="23967" y="82958"/>
                  </a:lnTo>
                  <a:lnTo>
                    <a:pt x="24417" y="82989"/>
                  </a:lnTo>
                  <a:lnTo>
                    <a:pt x="24877" y="83010"/>
                  </a:lnTo>
                  <a:lnTo>
                    <a:pt x="25327" y="83031"/>
                  </a:lnTo>
                  <a:lnTo>
                    <a:pt x="25787" y="83042"/>
                  </a:lnTo>
                  <a:lnTo>
                    <a:pt x="26247" y="83042"/>
                  </a:lnTo>
                  <a:lnTo>
                    <a:pt x="26708" y="83031"/>
                  </a:lnTo>
                  <a:lnTo>
                    <a:pt x="27168" y="83021"/>
                  </a:lnTo>
                  <a:lnTo>
                    <a:pt x="27628" y="83000"/>
                  </a:lnTo>
                  <a:lnTo>
                    <a:pt x="28089" y="82969"/>
                  </a:lnTo>
                  <a:lnTo>
                    <a:pt x="28549" y="82937"/>
                  </a:lnTo>
                  <a:lnTo>
                    <a:pt x="29009" y="82885"/>
                  </a:lnTo>
                  <a:lnTo>
                    <a:pt x="29470" y="82843"/>
                  </a:lnTo>
                  <a:lnTo>
                    <a:pt x="29930" y="82780"/>
                  </a:lnTo>
                  <a:lnTo>
                    <a:pt x="30390" y="82728"/>
                  </a:lnTo>
                  <a:lnTo>
                    <a:pt x="30850" y="82655"/>
                  </a:lnTo>
                  <a:lnTo>
                    <a:pt x="31771" y="82498"/>
                  </a:lnTo>
                  <a:lnTo>
                    <a:pt x="32692" y="82320"/>
                  </a:lnTo>
                  <a:lnTo>
                    <a:pt x="33602" y="82111"/>
                  </a:lnTo>
                  <a:lnTo>
                    <a:pt x="34512" y="81891"/>
                  </a:lnTo>
                  <a:lnTo>
                    <a:pt x="35422" y="81640"/>
                  </a:lnTo>
                  <a:lnTo>
                    <a:pt x="36322" y="81368"/>
                  </a:lnTo>
                  <a:lnTo>
                    <a:pt x="37221" y="81075"/>
                  </a:lnTo>
                  <a:lnTo>
                    <a:pt x="38111" y="80772"/>
                  </a:lnTo>
                  <a:lnTo>
                    <a:pt x="38989" y="80437"/>
                  </a:lnTo>
                  <a:lnTo>
                    <a:pt x="39858" y="80092"/>
                  </a:lnTo>
                  <a:lnTo>
                    <a:pt x="40726" y="79726"/>
                  </a:lnTo>
                  <a:lnTo>
                    <a:pt x="41573" y="79338"/>
                  </a:lnTo>
                  <a:lnTo>
                    <a:pt x="42421" y="78941"/>
                  </a:lnTo>
                  <a:lnTo>
                    <a:pt x="43247" y="78533"/>
                  </a:lnTo>
                  <a:lnTo>
                    <a:pt x="43781" y="78261"/>
                  </a:lnTo>
                  <a:lnTo>
                    <a:pt x="44304" y="77989"/>
                  </a:lnTo>
                  <a:lnTo>
                    <a:pt x="44816" y="77706"/>
                  </a:lnTo>
                  <a:lnTo>
                    <a:pt x="45339" y="77414"/>
                  </a:lnTo>
                  <a:lnTo>
                    <a:pt x="45852" y="77121"/>
                  </a:lnTo>
                  <a:lnTo>
                    <a:pt x="46364" y="76817"/>
                  </a:lnTo>
                  <a:lnTo>
                    <a:pt x="46877" y="76514"/>
                  </a:lnTo>
                  <a:lnTo>
                    <a:pt x="47379" y="76200"/>
                  </a:lnTo>
                  <a:lnTo>
                    <a:pt x="47881" y="75886"/>
                  </a:lnTo>
                  <a:lnTo>
                    <a:pt x="48373" y="75562"/>
                  </a:lnTo>
                  <a:lnTo>
                    <a:pt x="48865" y="75238"/>
                  </a:lnTo>
                  <a:lnTo>
                    <a:pt x="49356" y="74903"/>
                  </a:lnTo>
                  <a:lnTo>
                    <a:pt x="49848" y="74558"/>
                  </a:lnTo>
                  <a:lnTo>
                    <a:pt x="50329" y="74212"/>
                  </a:lnTo>
                  <a:lnTo>
                    <a:pt x="50800" y="73857"/>
                  </a:lnTo>
                  <a:lnTo>
                    <a:pt x="51271" y="73501"/>
                  </a:lnTo>
                  <a:lnTo>
                    <a:pt x="51742" y="73135"/>
                  </a:lnTo>
                  <a:lnTo>
                    <a:pt x="52202" y="72769"/>
                  </a:lnTo>
                  <a:lnTo>
                    <a:pt x="52662" y="72392"/>
                  </a:lnTo>
                  <a:lnTo>
                    <a:pt x="53112" y="72016"/>
                  </a:lnTo>
                  <a:lnTo>
                    <a:pt x="53551" y="71628"/>
                  </a:lnTo>
                  <a:lnTo>
                    <a:pt x="54001" y="71231"/>
                  </a:lnTo>
                  <a:lnTo>
                    <a:pt x="54430" y="70833"/>
                  </a:lnTo>
                  <a:lnTo>
                    <a:pt x="54859" y="70425"/>
                  </a:lnTo>
                  <a:lnTo>
                    <a:pt x="55288" y="70007"/>
                  </a:lnTo>
                  <a:lnTo>
                    <a:pt x="55706" y="69599"/>
                  </a:lnTo>
                  <a:lnTo>
                    <a:pt x="56114" y="69170"/>
                  </a:lnTo>
                  <a:lnTo>
                    <a:pt x="56522" y="68741"/>
                  </a:lnTo>
                  <a:lnTo>
                    <a:pt x="56920" y="68302"/>
                  </a:lnTo>
                  <a:lnTo>
                    <a:pt x="57317" y="67862"/>
                  </a:lnTo>
                  <a:lnTo>
                    <a:pt x="57694" y="67413"/>
                  </a:lnTo>
                  <a:lnTo>
                    <a:pt x="58081" y="66963"/>
                  </a:lnTo>
                  <a:lnTo>
                    <a:pt x="58667" y="66230"/>
                  </a:lnTo>
                  <a:lnTo>
                    <a:pt x="59232" y="65488"/>
                  </a:lnTo>
                  <a:lnTo>
                    <a:pt x="59776" y="64724"/>
                  </a:lnTo>
                  <a:lnTo>
                    <a:pt x="60309" y="63960"/>
                  </a:lnTo>
                  <a:lnTo>
                    <a:pt x="60822" y="63176"/>
                  </a:lnTo>
                  <a:lnTo>
                    <a:pt x="61314" y="62391"/>
                  </a:lnTo>
                  <a:lnTo>
                    <a:pt x="61795" y="61586"/>
                  </a:lnTo>
                  <a:lnTo>
                    <a:pt x="62266" y="60780"/>
                  </a:lnTo>
                  <a:lnTo>
                    <a:pt x="62715" y="59954"/>
                  </a:lnTo>
                  <a:lnTo>
                    <a:pt x="63144" y="59127"/>
                  </a:lnTo>
                  <a:lnTo>
                    <a:pt x="63563" y="58290"/>
                  </a:lnTo>
                  <a:lnTo>
                    <a:pt x="63971" y="57443"/>
                  </a:lnTo>
                  <a:lnTo>
                    <a:pt x="64358" y="56596"/>
                  </a:lnTo>
                  <a:lnTo>
                    <a:pt x="64734" y="55738"/>
                  </a:lnTo>
                  <a:lnTo>
                    <a:pt x="65101" y="54880"/>
                  </a:lnTo>
                  <a:lnTo>
                    <a:pt x="65456" y="54012"/>
                  </a:lnTo>
                  <a:lnTo>
                    <a:pt x="65791" y="53122"/>
                  </a:lnTo>
                  <a:lnTo>
                    <a:pt x="66126" y="52223"/>
                  </a:lnTo>
                  <a:lnTo>
                    <a:pt x="66440" y="51323"/>
                  </a:lnTo>
                  <a:lnTo>
                    <a:pt x="66743" y="50413"/>
                  </a:lnTo>
                  <a:lnTo>
                    <a:pt x="67025" y="49503"/>
                  </a:lnTo>
                  <a:lnTo>
                    <a:pt x="67297" y="48582"/>
                  </a:lnTo>
                  <a:lnTo>
                    <a:pt x="67559" y="47662"/>
                  </a:lnTo>
                  <a:lnTo>
                    <a:pt x="67800" y="46731"/>
                  </a:lnTo>
                  <a:lnTo>
                    <a:pt x="68019" y="45800"/>
                  </a:lnTo>
                  <a:lnTo>
                    <a:pt x="68229" y="44858"/>
                  </a:lnTo>
                  <a:lnTo>
                    <a:pt x="68427" y="43927"/>
                  </a:lnTo>
                  <a:lnTo>
                    <a:pt x="68595" y="42985"/>
                  </a:lnTo>
                  <a:lnTo>
                    <a:pt x="68752" y="42044"/>
                  </a:lnTo>
                  <a:lnTo>
                    <a:pt x="68888" y="41092"/>
                  </a:lnTo>
                  <a:lnTo>
                    <a:pt x="69013" y="40150"/>
                  </a:lnTo>
                  <a:lnTo>
                    <a:pt x="69118" y="39198"/>
                  </a:lnTo>
                  <a:lnTo>
                    <a:pt x="69201" y="38247"/>
                  </a:lnTo>
                  <a:lnTo>
                    <a:pt x="69264" y="37305"/>
                  </a:lnTo>
                  <a:lnTo>
                    <a:pt x="69306" y="36353"/>
                  </a:lnTo>
                  <a:lnTo>
                    <a:pt x="69327" y="35401"/>
                  </a:lnTo>
                  <a:lnTo>
                    <a:pt x="69327" y="34449"/>
                  </a:lnTo>
                  <a:lnTo>
                    <a:pt x="69316" y="33497"/>
                  </a:lnTo>
                  <a:lnTo>
                    <a:pt x="69275" y="32556"/>
                  </a:lnTo>
                  <a:lnTo>
                    <a:pt x="69212" y="31604"/>
                  </a:lnTo>
                  <a:lnTo>
                    <a:pt x="69139" y="30662"/>
                  </a:lnTo>
                  <a:lnTo>
                    <a:pt x="69034" y="29721"/>
                  </a:lnTo>
                  <a:lnTo>
                    <a:pt x="68898" y="28779"/>
                  </a:lnTo>
                  <a:lnTo>
                    <a:pt x="68752" y="27848"/>
                  </a:lnTo>
                  <a:lnTo>
                    <a:pt x="68584" y="26917"/>
                  </a:lnTo>
                  <a:lnTo>
                    <a:pt x="68385" y="25986"/>
                  </a:lnTo>
                  <a:lnTo>
                    <a:pt x="68166" y="25055"/>
                  </a:lnTo>
                  <a:lnTo>
                    <a:pt x="67915" y="24134"/>
                  </a:lnTo>
                  <a:lnTo>
                    <a:pt x="67685" y="23329"/>
                  </a:lnTo>
                  <a:lnTo>
                    <a:pt x="67423" y="22523"/>
                  </a:lnTo>
                  <a:lnTo>
                    <a:pt x="67141" y="21718"/>
                  </a:lnTo>
                  <a:lnTo>
                    <a:pt x="66837" y="20923"/>
                  </a:lnTo>
                  <a:lnTo>
                    <a:pt x="66523" y="20138"/>
                  </a:lnTo>
                  <a:lnTo>
                    <a:pt x="66178" y="19364"/>
                  </a:lnTo>
                  <a:lnTo>
                    <a:pt x="65822" y="18600"/>
                  </a:lnTo>
                  <a:lnTo>
                    <a:pt x="65446" y="17837"/>
                  </a:lnTo>
                  <a:lnTo>
                    <a:pt x="65048" y="17094"/>
                  </a:lnTo>
                  <a:lnTo>
                    <a:pt x="64630" y="16351"/>
                  </a:lnTo>
                  <a:lnTo>
                    <a:pt x="64190" y="15629"/>
                  </a:lnTo>
                  <a:lnTo>
                    <a:pt x="63741" y="14907"/>
                  </a:lnTo>
                  <a:lnTo>
                    <a:pt x="63270" y="14206"/>
                  </a:lnTo>
                  <a:lnTo>
                    <a:pt x="62778" y="13516"/>
                  </a:lnTo>
                  <a:lnTo>
                    <a:pt x="62266" y="12836"/>
                  </a:lnTo>
                  <a:lnTo>
                    <a:pt x="61743" y="12177"/>
                  </a:lnTo>
                  <a:lnTo>
                    <a:pt x="61251" y="11591"/>
                  </a:lnTo>
                  <a:lnTo>
                    <a:pt x="60759" y="11016"/>
                  </a:lnTo>
                  <a:lnTo>
                    <a:pt x="60247" y="10451"/>
                  </a:lnTo>
                  <a:lnTo>
                    <a:pt x="59713" y="9896"/>
                  </a:lnTo>
                  <a:lnTo>
                    <a:pt x="59180" y="9363"/>
                  </a:lnTo>
                  <a:lnTo>
                    <a:pt x="58636" y="8840"/>
                  </a:lnTo>
                  <a:lnTo>
                    <a:pt x="58071" y="8338"/>
                  </a:lnTo>
                  <a:lnTo>
                    <a:pt x="57506" y="7836"/>
                  </a:lnTo>
                  <a:lnTo>
                    <a:pt x="56920" y="7354"/>
                  </a:lnTo>
                  <a:lnTo>
                    <a:pt x="56334" y="6894"/>
                  </a:lnTo>
                  <a:lnTo>
                    <a:pt x="55738" y="6434"/>
                  </a:lnTo>
                  <a:lnTo>
                    <a:pt x="55121" y="6005"/>
                  </a:lnTo>
                  <a:lnTo>
                    <a:pt x="54503" y="5576"/>
                  </a:lnTo>
                  <a:lnTo>
                    <a:pt x="53886" y="5168"/>
                  </a:lnTo>
                  <a:lnTo>
                    <a:pt x="53248" y="4770"/>
                  </a:lnTo>
                  <a:lnTo>
                    <a:pt x="52610" y="4394"/>
                  </a:lnTo>
                  <a:lnTo>
                    <a:pt x="51951" y="4028"/>
                  </a:lnTo>
                  <a:lnTo>
                    <a:pt x="51302" y="3672"/>
                  </a:lnTo>
                  <a:lnTo>
                    <a:pt x="50633" y="3337"/>
                  </a:lnTo>
                  <a:lnTo>
                    <a:pt x="49963" y="3023"/>
                  </a:lnTo>
                  <a:lnTo>
                    <a:pt x="49283" y="2710"/>
                  </a:lnTo>
                  <a:lnTo>
                    <a:pt x="48603" y="2427"/>
                  </a:lnTo>
                  <a:lnTo>
                    <a:pt x="47913" y="2155"/>
                  </a:lnTo>
                  <a:lnTo>
                    <a:pt x="47222" y="1894"/>
                  </a:lnTo>
                  <a:lnTo>
                    <a:pt x="46521" y="1653"/>
                  </a:lnTo>
                  <a:lnTo>
                    <a:pt x="45821" y="1423"/>
                  </a:lnTo>
                  <a:lnTo>
                    <a:pt x="45109" y="1214"/>
                  </a:lnTo>
                  <a:lnTo>
                    <a:pt x="44398" y="1025"/>
                  </a:lnTo>
                  <a:lnTo>
                    <a:pt x="43686" y="847"/>
                  </a:lnTo>
                  <a:lnTo>
                    <a:pt x="42965" y="680"/>
                  </a:lnTo>
                  <a:lnTo>
                    <a:pt x="42243" y="544"/>
                  </a:lnTo>
                  <a:lnTo>
                    <a:pt x="41521" y="408"/>
                  </a:lnTo>
                  <a:lnTo>
                    <a:pt x="40799" y="303"/>
                  </a:lnTo>
                  <a:lnTo>
                    <a:pt x="40067" y="209"/>
                  </a:lnTo>
                  <a:lnTo>
                    <a:pt x="39345" y="136"/>
                  </a:lnTo>
                  <a:lnTo>
                    <a:pt x="38613" y="73"/>
                  </a:lnTo>
                  <a:lnTo>
                    <a:pt x="37880" y="31"/>
                  </a:lnTo>
                  <a:lnTo>
                    <a:pt x="37148" y="11"/>
                  </a:lnTo>
                  <a:lnTo>
                    <a:pt x="36416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545850" y="405750"/>
              <a:ext cx="1783650" cy="1174050"/>
            </a:xfrm>
            <a:custGeom>
              <a:rect b="b" l="l" r="r" t="t"/>
              <a:pathLst>
                <a:path extrusionOk="0" h="46962" w="71346">
                  <a:moveTo>
                    <a:pt x="27450" y="1"/>
                  </a:moveTo>
                  <a:lnTo>
                    <a:pt x="26655" y="11"/>
                  </a:lnTo>
                  <a:lnTo>
                    <a:pt x="25850" y="32"/>
                  </a:lnTo>
                  <a:lnTo>
                    <a:pt x="25055" y="74"/>
                  </a:lnTo>
                  <a:lnTo>
                    <a:pt x="24260" y="126"/>
                  </a:lnTo>
                  <a:lnTo>
                    <a:pt x="23465" y="199"/>
                  </a:lnTo>
                  <a:lnTo>
                    <a:pt x="22680" y="294"/>
                  </a:lnTo>
                  <a:lnTo>
                    <a:pt x="21896" y="398"/>
                  </a:lnTo>
                  <a:lnTo>
                    <a:pt x="21111" y="524"/>
                  </a:lnTo>
                  <a:lnTo>
                    <a:pt x="20337" y="670"/>
                  </a:lnTo>
                  <a:lnTo>
                    <a:pt x="19573" y="848"/>
                  </a:lnTo>
                  <a:lnTo>
                    <a:pt x="18809" y="1036"/>
                  </a:lnTo>
                  <a:lnTo>
                    <a:pt x="18056" y="1246"/>
                  </a:lnTo>
                  <a:lnTo>
                    <a:pt x="17303" y="1476"/>
                  </a:lnTo>
                  <a:lnTo>
                    <a:pt x="16560" y="1727"/>
                  </a:lnTo>
                  <a:lnTo>
                    <a:pt x="15828" y="1999"/>
                  </a:lnTo>
                  <a:lnTo>
                    <a:pt x="15462" y="2145"/>
                  </a:lnTo>
                  <a:lnTo>
                    <a:pt x="15106" y="2302"/>
                  </a:lnTo>
                  <a:lnTo>
                    <a:pt x="14740" y="2459"/>
                  </a:lnTo>
                  <a:lnTo>
                    <a:pt x="14384" y="2626"/>
                  </a:lnTo>
                  <a:lnTo>
                    <a:pt x="14029" y="2794"/>
                  </a:lnTo>
                  <a:lnTo>
                    <a:pt x="13683" y="2972"/>
                  </a:lnTo>
                  <a:lnTo>
                    <a:pt x="13328" y="3150"/>
                  </a:lnTo>
                  <a:lnTo>
                    <a:pt x="12983" y="3348"/>
                  </a:lnTo>
                  <a:lnTo>
                    <a:pt x="12637" y="3537"/>
                  </a:lnTo>
                  <a:lnTo>
                    <a:pt x="12303" y="3746"/>
                  </a:lnTo>
                  <a:lnTo>
                    <a:pt x="11727" y="4102"/>
                  </a:lnTo>
                  <a:lnTo>
                    <a:pt x="11162" y="4468"/>
                  </a:lnTo>
                  <a:lnTo>
                    <a:pt x="10618" y="4865"/>
                  </a:lnTo>
                  <a:lnTo>
                    <a:pt x="10085" y="5263"/>
                  </a:lnTo>
                  <a:lnTo>
                    <a:pt x="9562" y="5681"/>
                  </a:lnTo>
                  <a:lnTo>
                    <a:pt x="9049" y="6121"/>
                  </a:lnTo>
                  <a:lnTo>
                    <a:pt x="8547" y="6560"/>
                  </a:lnTo>
                  <a:lnTo>
                    <a:pt x="8066" y="7020"/>
                  </a:lnTo>
                  <a:lnTo>
                    <a:pt x="7595" y="7501"/>
                  </a:lnTo>
                  <a:lnTo>
                    <a:pt x="7124" y="7983"/>
                  </a:lnTo>
                  <a:lnTo>
                    <a:pt x="6674" y="8485"/>
                  </a:lnTo>
                  <a:lnTo>
                    <a:pt x="6246" y="8987"/>
                  </a:lnTo>
                  <a:lnTo>
                    <a:pt x="5817" y="9510"/>
                  </a:lnTo>
                  <a:lnTo>
                    <a:pt x="5398" y="10044"/>
                  </a:lnTo>
                  <a:lnTo>
                    <a:pt x="5001" y="10588"/>
                  </a:lnTo>
                  <a:lnTo>
                    <a:pt x="4614" y="11131"/>
                  </a:lnTo>
                  <a:lnTo>
                    <a:pt x="4237" y="11696"/>
                  </a:lnTo>
                  <a:lnTo>
                    <a:pt x="3871" y="12261"/>
                  </a:lnTo>
                  <a:lnTo>
                    <a:pt x="3515" y="12837"/>
                  </a:lnTo>
                  <a:lnTo>
                    <a:pt x="3170" y="13423"/>
                  </a:lnTo>
                  <a:lnTo>
                    <a:pt x="2846" y="14019"/>
                  </a:lnTo>
                  <a:lnTo>
                    <a:pt x="2521" y="14626"/>
                  </a:lnTo>
                  <a:lnTo>
                    <a:pt x="2218" y="15232"/>
                  </a:lnTo>
                  <a:lnTo>
                    <a:pt x="1925" y="15839"/>
                  </a:lnTo>
                  <a:lnTo>
                    <a:pt x="1643" y="16456"/>
                  </a:lnTo>
                  <a:lnTo>
                    <a:pt x="1371" y="17084"/>
                  </a:lnTo>
                  <a:lnTo>
                    <a:pt x="1119" y="17712"/>
                  </a:lnTo>
                  <a:lnTo>
                    <a:pt x="868" y="18350"/>
                  </a:lnTo>
                  <a:lnTo>
                    <a:pt x="638" y="18977"/>
                  </a:lnTo>
                  <a:lnTo>
                    <a:pt x="419" y="19626"/>
                  </a:lnTo>
                  <a:lnTo>
                    <a:pt x="209" y="20264"/>
                  </a:lnTo>
                  <a:lnTo>
                    <a:pt x="0" y="20913"/>
                  </a:lnTo>
                  <a:lnTo>
                    <a:pt x="785" y="20421"/>
                  </a:lnTo>
                  <a:lnTo>
                    <a:pt x="1569" y="19940"/>
                  </a:lnTo>
                  <a:lnTo>
                    <a:pt x="2364" y="19480"/>
                  </a:lnTo>
                  <a:lnTo>
                    <a:pt x="3159" y="19030"/>
                  </a:lnTo>
                  <a:lnTo>
                    <a:pt x="3965" y="18580"/>
                  </a:lnTo>
                  <a:lnTo>
                    <a:pt x="4781" y="18151"/>
                  </a:lnTo>
                  <a:lnTo>
                    <a:pt x="5597" y="17733"/>
                  </a:lnTo>
                  <a:lnTo>
                    <a:pt x="6423" y="17325"/>
                  </a:lnTo>
                  <a:lnTo>
                    <a:pt x="7250" y="16927"/>
                  </a:lnTo>
                  <a:lnTo>
                    <a:pt x="8087" y="16550"/>
                  </a:lnTo>
                  <a:lnTo>
                    <a:pt x="8924" y="16174"/>
                  </a:lnTo>
                  <a:lnTo>
                    <a:pt x="9771" y="15818"/>
                  </a:lnTo>
                  <a:lnTo>
                    <a:pt x="10618" y="15473"/>
                  </a:lnTo>
                  <a:lnTo>
                    <a:pt x="11476" y="15138"/>
                  </a:lnTo>
                  <a:lnTo>
                    <a:pt x="12334" y="14814"/>
                  </a:lnTo>
                  <a:lnTo>
                    <a:pt x="13202" y="14510"/>
                  </a:lnTo>
                  <a:lnTo>
                    <a:pt x="14071" y="14207"/>
                  </a:lnTo>
                  <a:lnTo>
                    <a:pt x="14949" y="13925"/>
                  </a:lnTo>
                  <a:lnTo>
                    <a:pt x="15818" y="13642"/>
                  </a:lnTo>
                  <a:lnTo>
                    <a:pt x="16707" y="13381"/>
                  </a:lnTo>
                  <a:lnTo>
                    <a:pt x="17586" y="13130"/>
                  </a:lnTo>
                  <a:lnTo>
                    <a:pt x="18475" y="12899"/>
                  </a:lnTo>
                  <a:lnTo>
                    <a:pt x="19364" y="12669"/>
                  </a:lnTo>
                  <a:lnTo>
                    <a:pt x="20264" y="12460"/>
                  </a:lnTo>
                  <a:lnTo>
                    <a:pt x="21153" y="12261"/>
                  </a:lnTo>
                  <a:lnTo>
                    <a:pt x="22052" y="12073"/>
                  </a:lnTo>
                  <a:lnTo>
                    <a:pt x="22963" y="11895"/>
                  </a:lnTo>
                  <a:lnTo>
                    <a:pt x="23862" y="11728"/>
                  </a:lnTo>
                  <a:lnTo>
                    <a:pt x="24772" y="11581"/>
                  </a:lnTo>
                  <a:lnTo>
                    <a:pt x="25683" y="11435"/>
                  </a:lnTo>
                  <a:lnTo>
                    <a:pt x="26593" y="11309"/>
                  </a:lnTo>
                  <a:lnTo>
                    <a:pt x="27503" y="11194"/>
                  </a:lnTo>
                  <a:lnTo>
                    <a:pt x="28413" y="11090"/>
                  </a:lnTo>
                  <a:lnTo>
                    <a:pt x="29334" y="11006"/>
                  </a:lnTo>
                  <a:lnTo>
                    <a:pt x="30254" y="10933"/>
                  </a:lnTo>
                  <a:lnTo>
                    <a:pt x="31164" y="10859"/>
                  </a:lnTo>
                  <a:lnTo>
                    <a:pt x="32085" y="10807"/>
                  </a:lnTo>
                  <a:lnTo>
                    <a:pt x="33005" y="10776"/>
                  </a:lnTo>
                  <a:lnTo>
                    <a:pt x="33926" y="10744"/>
                  </a:lnTo>
                  <a:lnTo>
                    <a:pt x="34847" y="10734"/>
                  </a:lnTo>
                  <a:lnTo>
                    <a:pt x="35757" y="10734"/>
                  </a:lnTo>
                  <a:lnTo>
                    <a:pt x="36677" y="10744"/>
                  </a:lnTo>
                  <a:lnTo>
                    <a:pt x="37598" y="10765"/>
                  </a:lnTo>
                  <a:lnTo>
                    <a:pt x="38518" y="10797"/>
                  </a:lnTo>
                  <a:lnTo>
                    <a:pt x="39439" y="10849"/>
                  </a:lnTo>
                  <a:lnTo>
                    <a:pt x="40349" y="10912"/>
                  </a:lnTo>
                  <a:lnTo>
                    <a:pt x="41270" y="10985"/>
                  </a:lnTo>
                  <a:lnTo>
                    <a:pt x="42180" y="11069"/>
                  </a:lnTo>
                  <a:lnTo>
                    <a:pt x="43101" y="11173"/>
                  </a:lnTo>
                  <a:lnTo>
                    <a:pt x="44011" y="11288"/>
                  </a:lnTo>
                  <a:lnTo>
                    <a:pt x="44921" y="11414"/>
                  </a:lnTo>
                  <a:lnTo>
                    <a:pt x="45831" y="11550"/>
                  </a:lnTo>
                  <a:lnTo>
                    <a:pt x="46731" y="11696"/>
                  </a:lnTo>
                  <a:lnTo>
                    <a:pt x="47641" y="11864"/>
                  </a:lnTo>
                  <a:lnTo>
                    <a:pt x="48540" y="12042"/>
                  </a:lnTo>
                  <a:lnTo>
                    <a:pt x="49440" y="12230"/>
                  </a:lnTo>
                  <a:lnTo>
                    <a:pt x="50329" y="12429"/>
                  </a:lnTo>
                  <a:lnTo>
                    <a:pt x="51229" y="12648"/>
                  </a:lnTo>
                  <a:lnTo>
                    <a:pt x="52118" y="12879"/>
                  </a:lnTo>
                  <a:lnTo>
                    <a:pt x="53007" y="13119"/>
                  </a:lnTo>
                  <a:lnTo>
                    <a:pt x="53886" y="13370"/>
                  </a:lnTo>
                  <a:lnTo>
                    <a:pt x="54765" y="13642"/>
                  </a:lnTo>
                  <a:lnTo>
                    <a:pt x="55644" y="13925"/>
                  </a:lnTo>
                  <a:lnTo>
                    <a:pt x="56512" y="14218"/>
                  </a:lnTo>
                  <a:lnTo>
                    <a:pt x="56418" y="15086"/>
                  </a:lnTo>
                  <a:lnTo>
                    <a:pt x="56334" y="15975"/>
                  </a:lnTo>
                  <a:lnTo>
                    <a:pt x="56261" y="16885"/>
                  </a:lnTo>
                  <a:lnTo>
                    <a:pt x="56198" y="17827"/>
                  </a:lnTo>
                  <a:lnTo>
                    <a:pt x="56146" y="18779"/>
                  </a:lnTo>
                  <a:lnTo>
                    <a:pt x="56114" y="19762"/>
                  </a:lnTo>
                  <a:lnTo>
                    <a:pt x="56083" y="20756"/>
                  </a:lnTo>
                  <a:lnTo>
                    <a:pt x="56062" y="21760"/>
                  </a:lnTo>
                  <a:lnTo>
                    <a:pt x="56062" y="22775"/>
                  </a:lnTo>
                  <a:lnTo>
                    <a:pt x="56072" y="23811"/>
                  </a:lnTo>
                  <a:lnTo>
                    <a:pt x="56104" y="24846"/>
                  </a:lnTo>
                  <a:lnTo>
                    <a:pt x="56146" y="25892"/>
                  </a:lnTo>
                  <a:lnTo>
                    <a:pt x="56208" y="26938"/>
                  </a:lnTo>
                  <a:lnTo>
                    <a:pt x="56282" y="27995"/>
                  </a:lnTo>
                  <a:lnTo>
                    <a:pt x="56376" y="29041"/>
                  </a:lnTo>
                  <a:lnTo>
                    <a:pt x="56480" y="30098"/>
                  </a:lnTo>
                  <a:lnTo>
                    <a:pt x="56616" y="31144"/>
                  </a:lnTo>
                  <a:lnTo>
                    <a:pt x="56763" y="32180"/>
                  </a:lnTo>
                  <a:lnTo>
                    <a:pt x="56930" y="33215"/>
                  </a:lnTo>
                  <a:lnTo>
                    <a:pt x="57119" y="34240"/>
                  </a:lnTo>
                  <a:lnTo>
                    <a:pt x="57338" y="35255"/>
                  </a:lnTo>
                  <a:lnTo>
                    <a:pt x="57453" y="35757"/>
                  </a:lnTo>
                  <a:lnTo>
                    <a:pt x="57568" y="36259"/>
                  </a:lnTo>
                  <a:lnTo>
                    <a:pt x="57694" y="36751"/>
                  </a:lnTo>
                  <a:lnTo>
                    <a:pt x="57820" y="37243"/>
                  </a:lnTo>
                  <a:lnTo>
                    <a:pt x="57966" y="37724"/>
                  </a:lnTo>
                  <a:lnTo>
                    <a:pt x="58102" y="38205"/>
                  </a:lnTo>
                  <a:lnTo>
                    <a:pt x="58248" y="38687"/>
                  </a:lnTo>
                  <a:lnTo>
                    <a:pt x="58405" y="39157"/>
                  </a:lnTo>
                  <a:lnTo>
                    <a:pt x="58573" y="39618"/>
                  </a:lnTo>
                  <a:lnTo>
                    <a:pt x="58740" y="40078"/>
                  </a:lnTo>
                  <a:lnTo>
                    <a:pt x="58907" y="40538"/>
                  </a:lnTo>
                  <a:lnTo>
                    <a:pt x="59096" y="40988"/>
                  </a:lnTo>
                  <a:lnTo>
                    <a:pt x="59284" y="41427"/>
                  </a:lnTo>
                  <a:lnTo>
                    <a:pt x="59472" y="41867"/>
                  </a:lnTo>
                  <a:lnTo>
                    <a:pt x="59671" y="42296"/>
                  </a:lnTo>
                  <a:lnTo>
                    <a:pt x="59880" y="42714"/>
                  </a:lnTo>
                  <a:lnTo>
                    <a:pt x="60090" y="43122"/>
                  </a:lnTo>
                  <a:lnTo>
                    <a:pt x="60309" y="43530"/>
                  </a:lnTo>
                  <a:lnTo>
                    <a:pt x="60539" y="43928"/>
                  </a:lnTo>
                  <a:lnTo>
                    <a:pt x="60780" y="44325"/>
                  </a:lnTo>
                  <a:lnTo>
                    <a:pt x="61021" y="44702"/>
                  </a:lnTo>
                  <a:lnTo>
                    <a:pt x="61272" y="45078"/>
                  </a:lnTo>
                  <a:lnTo>
                    <a:pt x="61418" y="45288"/>
                  </a:lnTo>
                  <a:lnTo>
                    <a:pt x="61565" y="45486"/>
                  </a:lnTo>
                  <a:lnTo>
                    <a:pt x="61711" y="45664"/>
                  </a:lnTo>
                  <a:lnTo>
                    <a:pt x="61858" y="45832"/>
                  </a:lnTo>
                  <a:lnTo>
                    <a:pt x="62004" y="45988"/>
                  </a:lnTo>
                  <a:lnTo>
                    <a:pt x="62150" y="46124"/>
                  </a:lnTo>
                  <a:lnTo>
                    <a:pt x="62307" y="46260"/>
                  </a:lnTo>
                  <a:lnTo>
                    <a:pt x="62454" y="46376"/>
                  </a:lnTo>
                  <a:lnTo>
                    <a:pt x="62600" y="46480"/>
                  </a:lnTo>
                  <a:lnTo>
                    <a:pt x="62747" y="46585"/>
                  </a:lnTo>
                  <a:lnTo>
                    <a:pt x="62893" y="46668"/>
                  </a:lnTo>
                  <a:lnTo>
                    <a:pt x="63040" y="46742"/>
                  </a:lnTo>
                  <a:lnTo>
                    <a:pt x="63186" y="46794"/>
                  </a:lnTo>
                  <a:lnTo>
                    <a:pt x="63333" y="46846"/>
                  </a:lnTo>
                  <a:lnTo>
                    <a:pt x="63479" y="46888"/>
                  </a:lnTo>
                  <a:lnTo>
                    <a:pt x="63626" y="46920"/>
                  </a:lnTo>
                  <a:lnTo>
                    <a:pt x="63772" y="46940"/>
                  </a:lnTo>
                  <a:lnTo>
                    <a:pt x="63918" y="46951"/>
                  </a:lnTo>
                  <a:lnTo>
                    <a:pt x="64065" y="46961"/>
                  </a:lnTo>
                  <a:lnTo>
                    <a:pt x="64211" y="46951"/>
                  </a:lnTo>
                  <a:lnTo>
                    <a:pt x="64347" y="46930"/>
                  </a:lnTo>
                  <a:lnTo>
                    <a:pt x="64494" y="46909"/>
                  </a:lnTo>
                  <a:lnTo>
                    <a:pt x="64640" y="46878"/>
                  </a:lnTo>
                  <a:lnTo>
                    <a:pt x="64776" y="46836"/>
                  </a:lnTo>
                  <a:lnTo>
                    <a:pt x="64923" y="46784"/>
                  </a:lnTo>
                  <a:lnTo>
                    <a:pt x="65059" y="46731"/>
                  </a:lnTo>
                  <a:lnTo>
                    <a:pt x="65195" y="46658"/>
                  </a:lnTo>
                  <a:lnTo>
                    <a:pt x="65341" y="46595"/>
                  </a:lnTo>
                  <a:lnTo>
                    <a:pt x="65477" y="46512"/>
                  </a:lnTo>
                  <a:lnTo>
                    <a:pt x="65613" y="46428"/>
                  </a:lnTo>
                  <a:lnTo>
                    <a:pt x="65885" y="46240"/>
                  </a:lnTo>
                  <a:lnTo>
                    <a:pt x="66147" y="46020"/>
                  </a:lnTo>
                  <a:lnTo>
                    <a:pt x="66408" y="45790"/>
                  </a:lnTo>
                  <a:lnTo>
                    <a:pt x="66670" y="45528"/>
                  </a:lnTo>
                  <a:lnTo>
                    <a:pt x="66910" y="45256"/>
                  </a:lnTo>
                  <a:lnTo>
                    <a:pt x="67161" y="44963"/>
                  </a:lnTo>
                  <a:lnTo>
                    <a:pt x="67402" y="44660"/>
                  </a:lnTo>
                  <a:lnTo>
                    <a:pt x="67632" y="44336"/>
                  </a:lnTo>
                  <a:lnTo>
                    <a:pt x="67852" y="44011"/>
                  </a:lnTo>
                  <a:lnTo>
                    <a:pt x="68072" y="43677"/>
                  </a:lnTo>
                  <a:lnTo>
                    <a:pt x="68281" y="43331"/>
                  </a:lnTo>
                  <a:lnTo>
                    <a:pt x="68490" y="42986"/>
                  </a:lnTo>
                  <a:lnTo>
                    <a:pt x="68678" y="42630"/>
                  </a:lnTo>
                  <a:lnTo>
                    <a:pt x="68867" y="42275"/>
                  </a:lnTo>
                  <a:lnTo>
                    <a:pt x="69044" y="41930"/>
                  </a:lnTo>
                  <a:lnTo>
                    <a:pt x="69212" y="41584"/>
                  </a:lnTo>
                  <a:lnTo>
                    <a:pt x="69369" y="41239"/>
                  </a:lnTo>
                  <a:lnTo>
                    <a:pt x="69547" y="40842"/>
                  </a:lnTo>
                  <a:lnTo>
                    <a:pt x="69714" y="40444"/>
                  </a:lnTo>
                  <a:lnTo>
                    <a:pt x="69871" y="40046"/>
                  </a:lnTo>
                  <a:lnTo>
                    <a:pt x="70017" y="39649"/>
                  </a:lnTo>
                  <a:lnTo>
                    <a:pt x="70164" y="39241"/>
                  </a:lnTo>
                  <a:lnTo>
                    <a:pt x="70289" y="38833"/>
                  </a:lnTo>
                  <a:lnTo>
                    <a:pt x="70415" y="38415"/>
                  </a:lnTo>
                  <a:lnTo>
                    <a:pt x="70540" y="38007"/>
                  </a:lnTo>
                  <a:lnTo>
                    <a:pt x="70645" y="37588"/>
                  </a:lnTo>
                  <a:lnTo>
                    <a:pt x="70750" y="37170"/>
                  </a:lnTo>
                  <a:lnTo>
                    <a:pt x="70844" y="36751"/>
                  </a:lnTo>
                  <a:lnTo>
                    <a:pt x="70927" y="36333"/>
                  </a:lnTo>
                  <a:lnTo>
                    <a:pt x="71001" y="35904"/>
                  </a:lnTo>
                  <a:lnTo>
                    <a:pt x="71074" y="35485"/>
                  </a:lnTo>
                  <a:lnTo>
                    <a:pt x="71137" y="35056"/>
                  </a:lnTo>
                  <a:lnTo>
                    <a:pt x="71189" y="34628"/>
                  </a:lnTo>
                  <a:lnTo>
                    <a:pt x="71231" y="34199"/>
                  </a:lnTo>
                  <a:lnTo>
                    <a:pt x="71273" y="33770"/>
                  </a:lnTo>
                  <a:lnTo>
                    <a:pt x="71304" y="33341"/>
                  </a:lnTo>
                  <a:lnTo>
                    <a:pt x="71325" y="32912"/>
                  </a:lnTo>
                  <a:lnTo>
                    <a:pt x="71335" y="32483"/>
                  </a:lnTo>
                  <a:lnTo>
                    <a:pt x="71346" y="32054"/>
                  </a:lnTo>
                  <a:lnTo>
                    <a:pt x="71346" y="31625"/>
                  </a:lnTo>
                  <a:lnTo>
                    <a:pt x="71335" y="31186"/>
                  </a:lnTo>
                  <a:lnTo>
                    <a:pt x="71315" y="30757"/>
                  </a:lnTo>
                  <a:lnTo>
                    <a:pt x="71283" y="30328"/>
                  </a:lnTo>
                  <a:lnTo>
                    <a:pt x="71252" y="29899"/>
                  </a:lnTo>
                  <a:lnTo>
                    <a:pt x="71210" y="29470"/>
                  </a:lnTo>
                  <a:lnTo>
                    <a:pt x="71158" y="29052"/>
                  </a:lnTo>
                  <a:lnTo>
                    <a:pt x="71095" y="28623"/>
                  </a:lnTo>
                  <a:lnTo>
                    <a:pt x="71032" y="28204"/>
                  </a:lnTo>
                  <a:lnTo>
                    <a:pt x="70959" y="27775"/>
                  </a:lnTo>
                  <a:lnTo>
                    <a:pt x="70812" y="27074"/>
                  </a:lnTo>
                  <a:lnTo>
                    <a:pt x="70645" y="26374"/>
                  </a:lnTo>
                  <a:lnTo>
                    <a:pt x="70467" y="25683"/>
                  </a:lnTo>
                  <a:lnTo>
                    <a:pt x="70268" y="24993"/>
                  </a:lnTo>
                  <a:lnTo>
                    <a:pt x="70038" y="24313"/>
                  </a:lnTo>
                  <a:lnTo>
                    <a:pt x="69798" y="23643"/>
                  </a:lnTo>
                  <a:lnTo>
                    <a:pt x="69547" y="22974"/>
                  </a:lnTo>
                  <a:lnTo>
                    <a:pt x="69264" y="22315"/>
                  </a:lnTo>
                  <a:lnTo>
                    <a:pt x="68971" y="21666"/>
                  </a:lnTo>
                  <a:lnTo>
                    <a:pt x="68657" y="21017"/>
                  </a:lnTo>
                  <a:lnTo>
                    <a:pt x="68333" y="20379"/>
                  </a:lnTo>
                  <a:lnTo>
                    <a:pt x="67988" y="19752"/>
                  </a:lnTo>
                  <a:lnTo>
                    <a:pt x="67632" y="19134"/>
                  </a:lnTo>
                  <a:lnTo>
                    <a:pt x="67256" y="18517"/>
                  </a:lnTo>
                  <a:lnTo>
                    <a:pt x="66868" y="17910"/>
                  </a:lnTo>
                  <a:lnTo>
                    <a:pt x="66461" y="17325"/>
                  </a:lnTo>
                  <a:lnTo>
                    <a:pt x="66042" y="16739"/>
                  </a:lnTo>
                  <a:lnTo>
                    <a:pt x="65613" y="16163"/>
                  </a:lnTo>
                  <a:lnTo>
                    <a:pt x="65163" y="15588"/>
                  </a:lnTo>
                  <a:lnTo>
                    <a:pt x="64703" y="15034"/>
                  </a:lnTo>
                  <a:lnTo>
                    <a:pt x="64232" y="14490"/>
                  </a:lnTo>
                  <a:lnTo>
                    <a:pt x="63751" y="13946"/>
                  </a:lnTo>
                  <a:lnTo>
                    <a:pt x="63249" y="13423"/>
                  </a:lnTo>
                  <a:lnTo>
                    <a:pt x="62747" y="12910"/>
                  </a:lnTo>
                  <a:lnTo>
                    <a:pt x="62224" y="12397"/>
                  </a:lnTo>
                  <a:lnTo>
                    <a:pt x="61701" y="11906"/>
                  </a:lnTo>
                  <a:lnTo>
                    <a:pt x="61157" y="11424"/>
                  </a:lnTo>
                  <a:lnTo>
                    <a:pt x="60613" y="10954"/>
                  </a:lnTo>
                  <a:lnTo>
                    <a:pt x="60058" y="10493"/>
                  </a:lnTo>
                  <a:lnTo>
                    <a:pt x="59493" y="10044"/>
                  </a:lnTo>
                  <a:lnTo>
                    <a:pt x="58918" y="9604"/>
                  </a:lnTo>
                  <a:lnTo>
                    <a:pt x="58332" y="9186"/>
                  </a:lnTo>
                  <a:lnTo>
                    <a:pt x="57746" y="8778"/>
                  </a:lnTo>
                  <a:lnTo>
                    <a:pt x="57150" y="8370"/>
                  </a:lnTo>
                  <a:lnTo>
                    <a:pt x="56543" y="7983"/>
                  </a:lnTo>
                  <a:lnTo>
                    <a:pt x="55936" y="7606"/>
                  </a:lnTo>
                  <a:lnTo>
                    <a:pt x="55319" y="7240"/>
                  </a:lnTo>
                  <a:lnTo>
                    <a:pt x="54692" y="6884"/>
                  </a:lnTo>
                  <a:lnTo>
                    <a:pt x="54064" y="6539"/>
                  </a:lnTo>
                  <a:lnTo>
                    <a:pt x="53426" y="6204"/>
                  </a:lnTo>
                  <a:lnTo>
                    <a:pt x="52788" y="5880"/>
                  </a:lnTo>
                  <a:lnTo>
                    <a:pt x="52139" y="5566"/>
                  </a:lnTo>
                  <a:lnTo>
                    <a:pt x="51490" y="5263"/>
                  </a:lnTo>
                  <a:lnTo>
                    <a:pt x="50842" y="4970"/>
                  </a:lnTo>
                  <a:lnTo>
                    <a:pt x="50183" y="4687"/>
                  </a:lnTo>
                  <a:lnTo>
                    <a:pt x="49513" y="4415"/>
                  </a:lnTo>
                  <a:lnTo>
                    <a:pt x="48844" y="4143"/>
                  </a:lnTo>
                  <a:lnTo>
                    <a:pt x="48174" y="3892"/>
                  </a:lnTo>
                  <a:lnTo>
                    <a:pt x="47494" y="3641"/>
                  </a:lnTo>
                  <a:lnTo>
                    <a:pt x="46814" y="3401"/>
                  </a:lnTo>
                  <a:lnTo>
                    <a:pt x="46134" y="3170"/>
                  </a:lnTo>
                  <a:lnTo>
                    <a:pt x="45444" y="2951"/>
                  </a:lnTo>
                  <a:lnTo>
                    <a:pt x="44753" y="2742"/>
                  </a:lnTo>
                  <a:lnTo>
                    <a:pt x="44063" y="2532"/>
                  </a:lnTo>
                  <a:lnTo>
                    <a:pt x="43373" y="2344"/>
                  </a:lnTo>
                  <a:lnTo>
                    <a:pt x="42672" y="2156"/>
                  </a:lnTo>
                  <a:lnTo>
                    <a:pt x="41971" y="1978"/>
                  </a:lnTo>
                  <a:lnTo>
                    <a:pt x="41270" y="1800"/>
                  </a:lnTo>
                  <a:lnTo>
                    <a:pt x="40569" y="1633"/>
                  </a:lnTo>
                  <a:lnTo>
                    <a:pt x="39868" y="1476"/>
                  </a:lnTo>
                  <a:lnTo>
                    <a:pt x="39157" y="1329"/>
                  </a:lnTo>
                  <a:lnTo>
                    <a:pt x="38456" y="1183"/>
                  </a:lnTo>
                  <a:lnTo>
                    <a:pt x="37744" y="1047"/>
                  </a:lnTo>
                  <a:lnTo>
                    <a:pt x="37033" y="921"/>
                  </a:lnTo>
                  <a:lnTo>
                    <a:pt x="36248" y="785"/>
                  </a:lnTo>
                  <a:lnTo>
                    <a:pt x="35464" y="649"/>
                  </a:lnTo>
                  <a:lnTo>
                    <a:pt x="34669" y="534"/>
                  </a:lnTo>
                  <a:lnTo>
                    <a:pt x="33874" y="430"/>
                  </a:lnTo>
                  <a:lnTo>
                    <a:pt x="33079" y="335"/>
                  </a:lnTo>
                  <a:lnTo>
                    <a:pt x="32273" y="252"/>
                  </a:lnTo>
                  <a:lnTo>
                    <a:pt x="31468" y="168"/>
                  </a:lnTo>
                  <a:lnTo>
                    <a:pt x="30673" y="116"/>
                  </a:lnTo>
                  <a:lnTo>
                    <a:pt x="29867" y="63"/>
                  </a:lnTo>
                  <a:lnTo>
                    <a:pt x="29062" y="32"/>
                  </a:lnTo>
                  <a:lnTo>
                    <a:pt x="28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948700" y="1408725"/>
              <a:ext cx="492225" cy="616975"/>
            </a:xfrm>
            <a:custGeom>
              <a:rect b="b" l="l" r="r" t="t"/>
              <a:pathLst>
                <a:path extrusionOk="0" h="24679" w="19689">
                  <a:moveTo>
                    <a:pt x="14008" y="1"/>
                  </a:moveTo>
                  <a:lnTo>
                    <a:pt x="13767" y="11"/>
                  </a:lnTo>
                  <a:lnTo>
                    <a:pt x="13537" y="22"/>
                  </a:lnTo>
                  <a:lnTo>
                    <a:pt x="13297" y="53"/>
                  </a:lnTo>
                  <a:lnTo>
                    <a:pt x="13056" y="84"/>
                  </a:lnTo>
                  <a:lnTo>
                    <a:pt x="12815" y="126"/>
                  </a:lnTo>
                  <a:lnTo>
                    <a:pt x="12564" y="179"/>
                  </a:lnTo>
                  <a:lnTo>
                    <a:pt x="12324" y="231"/>
                  </a:lnTo>
                  <a:lnTo>
                    <a:pt x="12073" y="294"/>
                  </a:lnTo>
                  <a:lnTo>
                    <a:pt x="11822" y="367"/>
                  </a:lnTo>
                  <a:lnTo>
                    <a:pt x="11570" y="451"/>
                  </a:lnTo>
                  <a:lnTo>
                    <a:pt x="11319" y="534"/>
                  </a:lnTo>
                  <a:lnTo>
                    <a:pt x="10817" y="733"/>
                  </a:lnTo>
                  <a:lnTo>
                    <a:pt x="10305" y="953"/>
                  </a:lnTo>
                  <a:lnTo>
                    <a:pt x="9792" y="1204"/>
                  </a:lnTo>
                  <a:lnTo>
                    <a:pt x="9290" y="1476"/>
                  </a:lnTo>
                  <a:lnTo>
                    <a:pt x="8777" y="1769"/>
                  </a:lnTo>
                  <a:lnTo>
                    <a:pt x="8275" y="2083"/>
                  </a:lnTo>
                  <a:lnTo>
                    <a:pt x="7773" y="2407"/>
                  </a:lnTo>
                  <a:lnTo>
                    <a:pt x="7281" y="2752"/>
                  </a:lnTo>
                  <a:lnTo>
                    <a:pt x="6800" y="3118"/>
                  </a:lnTo>
                  <a:lnTo>
                    <a:pt x="6319" y="3495"/>
                  </a:lnTo>
                  <a:lnTo>
                    <a:pt x="5848" y="3882"/>
                  </a:lnTo>
                  <a:lnTo>
                    <a:pt x="5398" y="4279"/>
                  </a:lnTo>
                  <a:lnTo>
                    <a:pt x="4959" y="4677"/>
                  </a:lnTo>
                  <a:lnTo>
                    <a:pt x="4530" y="5095"/>
                  </a:lnTo>
                  <a:lnTo>
                    <a:pt x="4112" y="5514"/>
                  </a:lnTo>
                  <a:lnTo>
                    <a:pt x="3714" y="5932"/>
                  </a:lnTo>
                  <a:lnTo>
                    <a:pt x="3337" y="6351"/>
                  </a:lnTo>
                  <a:lnTo>
                    <a:pt x="2982" y="6780"/>
                  </a:lnTo>
                  <a:lnTo>
                    <a:pt x="2647" y="7198"/>
                  </a:lnTo>
                  <a:lnTo>
                    <a:pt x="2333" y="7617"/>
                  </a:lnTo>
                  <a:lnTo>
                    <a:pt x="2040" y="8035"/>
                  </a:lnTo>
                  <a:lnTo>
                    <a:pt x="1779" y="8433"/>
                  </a:lnTo>
                  <a:lnTo>
                    <a:pt x="1538" y="8840"/>
                  </a:lnTo>
                  <a:lnTo>
                    <a:pt x="1329" y="9228"/>
                  </a:lnTo>
                  <a:lnTo>
                    <a:pt x="1151" y="9604"/>
                  </a:lnTo>
                  <a:lnTo>
                    <a:pt x="1026" y="9897"/>
                  </a:lnTo>
                  <a:lnTo>
                    <a:pt x="900" y="10190"/>
                  </a:lnTo>
                  <a:lnTo>
                    <a:pt x="795" y="10493"/>
                  </a:lnTo>
                  <a:lnTo>
                    <a:pt x="691" y="10786"/>
                  </a:lnTo>
                  <a:lnTo>
                    <a:pt x="597" y="11090"/>
                  </a:lnTo>
                  <a:lnTo>
                    <a:pt x="502" y="11393"/>
                  </a:lnTo>
                  <a:lnTo>
                    <a:pt x="419" y="11707"/>
                  </a:lnTo>
                  <a:lnTo>
                    <a:pt x="346" y="12010"/>
                  </a:lnTo>
                  <a:lnTo>
                    <a:pt x="283" y="12324"/>
                  </a:lnTo>
                  <a:lnTo>
                    <a:pt x="220" y="12638"/>
                  </a:lnTo>
                  <a:lnTo>
                    <a:pt x="168" y="12952"/>
                  </a:lnTo>
                  <a:lnTo>
                    <a:pt x="115" y="13266"/>
                  </a:lnTo>
                  <a:lnTo>
                    <a:pt x="84" y="13579"/>
                  </a:lnTo>
                  <a:lnTo>
                    <a:pt x="53" y="13893"/>
                  </a:lnTo>
                  <a:lnTo>
                    <a:pt x="32" y="14207"/>
                  </a:lnTo>
                  <a:lnTo>
                    <a:pt x="11" y="14531"/>
                  </a:lnTo>
                  <a:lnTo>
                    <a:pt x="0" y="14845"/>
                  </a:lnTo>
                  <a:lnTo>
                    <a:pt x="0" y="15159"/>
                  </a:lnTo>
                  <a:lnTo>
                    <a:pt x="11" y="15483"/>
                  </a:lnTo>
                  <a:lnTo>
                    <a:pt x="21" y="15797"/>
                  </a:lnTo>
                  <a:lnTo>
                    <a:pt x="42" y="16111"/>
                  </a:lnTo>
                  <a:lnTo>
                    <a:pt x="74" y="16435"/>
                  </a:lnTo>
                  <a:lnTo>
                    <a:pt x="105" y="16749"/>
                  </a:lnTo>
                  <a:lnTo>
                    <a:pt x="147" y="17063"/>
                  </a:lnTo>
                  <a:lnTo>
                    <a:pt x="199" y="17377"/>
                  </a:lnTo>
                  <a:lnTo>
                    <a:pt x="262" y="17691"/>
                  </a:lnTo>
                  <a:lnTo>
                    <a:pt x="325" y="17994"/>
                  </a:lnTo>
                  <a:lnTo>
                    <a:pt x="398" y="18308"/>
                  </a:lnTo>
                  <a:lnTo>
                    <a:pt x="471" y="18611"/>
                  </a:lnTo>
                  <a:lnTo>
                    <a:pt x="565" y="18925"/>
                  </a:lnTo>
                  <a:lnTo>
                    <a:pt x="659" y="19229"/>
                  </a:lnTo>
                  <a:lnTo>
                    <a:pt x="764" y="19521"/>
                  </a:lnTo>
                  <a:lnTo>
                    <a:pt x="931" y="19982"/>
                  </a:lnTo>
                  <a:lnTo>
                    <a:pt x="1130" y="20421"/>
                  </a:lnTo>
                  <a:lnTo>
                    <a:pt x="1350" y="20871"/>
                  </a:lnTo>
                  <a:lnTo>
                    <a:pt x="1590" y="21300"/>
                  </a:lnTo>
                  <a:lnTo>
                    <a:pt x="1716" y="21509"/>
                  </a:lnTo>
                  <a:lnTo>
                    <a:pt x="1852" y="21718"/>
                  </a:lnTo>
                  <a:lnTo>
                    <a:pt x="1988" y="21917"/>
                  </a:lnTo>
                  <a:lnTo>
                    <a:pt x="2134" y="22116"/>
                  </a:lnTo>
                  <a:lnTo>
                    <a:pt x="2281" y="22304"/>
                  </a:lnTo>
                  <a:lnTo>
                    <a:pt x="2427" y="22492"/>
                  </a:lnTo>
                  <a:lnTo>
                    <a:pt x="2595" y="22681"/>
                  </a:lnTo>
                  <a:lnTo>
                    <a:pt x="2752" y="22859"/>
                  </a:lnTo>
                  <a:lnTo>
                    <a:pt x="2929" y="23026"/>
                  </a:lnTo>
                  <a:lnTo>
                    <a:pt x="3097" y="23193"/>
                  </a:lnTo>
                  <a:lnTo>
                    <a:pt x="3275" y="23350"/>
                  </a:lnTo>
                  <a:lnTo>
                    <a:pt x="3463" y="23507"/>
                  </a:lnTo>
                  <a:lnTo>
                    <a:pt x="3651" y="23643"/>
                  </a:lnTo>
                  <a:lnTo>
                    <a:pt x="3840" y="23779"/>
                  </a:lnTo>
                  <a:lnTo>
                    <a:pt x="4038" y="23915"/>
                  </a:lnTo>
                  <a:lnTo>
                    <a:pt x="4237" y="24030"/>
                  </a:lnTo>
                  <a:lnTo>
                    <a:pt x="4446" y="24145"/>
                  </a:lnTo>
                  <a:lnTo>
                    <a:pt x="4656" y="24240"/>
                  </a:lnTo>
                  <a:lnTo>
                    <a:pt x="4875" y="24334"/>
                  </a:lnTo>
                  <a:lnTo>
                    <a:pt x="5095" y="24417"/>
                  </a:lnTo>
                  <a:lnTo>
                    <a:pt x="5315" y="24491"/>
                  </a:lnTo>
                  <a:lnTo>
                    <a:pt x="5545" y="24543"/>
                  </a:lnTo>
                  <a:lnTo>
                    <a:pt x="5775" y="24595"/>
                  </a:lnTo>
                  <a:lnTo>
                    <a:pt x="6016" y="24637"/>
                  </a:lnTo>
                  <a:lnTo>
                    <a:pt x="6193" y="24658"/>
                  </a:lnTo>
                  <a:lnTo>
                    <a:pt x="6382" y="24668"/>
                  </a:lnTo>
                  <a:lnTo>
                    <a:pt x="6560" y="24679"/>
                  </a:lnTo>
                  <a:lnTo>
                    <a:pt x="6737" y="24679"/>
                  </a:lnTo>
                  <a:lnTo>
                    <a:pt x="7093" y="24668"/>
                  </a:lnTo>
                  <a:lnTo>
                    <a:pt x="7449" y="24627"/>
                  </a:lnTo>
                  <a:lnTo>
                    <a:pt x="7804" y="24564"/>
                  </a:lnTo>
                  <a:lnTo>
                    <a:pt x="8160" y="24491"/>
                  </a:lnTo>
                  <a:lnTo>
                    <a:pt x="8505" y="24386"/>
                  </a:lnTo>
                  <a:lnTo>
                    <a:pt x="8851" y="24271"/>
                  </a:lnTo>
                  <a:lnTo>
                    <a:pt x="9185" y="24135"/>
                  </a:lnTo>
                  <a:lnTo>
                    <a:pt x="9520" y="23988"/>
                  </a:lnTo>
                  <a:lnTo>
                    <a:pt x="9855" y="23821"/>
                  </a:lnTo>
                  <a:lnTo>
                    <a:pt x="10179" y="23643"/>
                  </a:lnTo>
                  <a:lnTo>
                    <a:pt x="10503" y="23465"/>
                  </a:lnTo>
                  <a:lnTo>
                    <a:pt x="10817" y="23267"/>
                  </a:lnTo>
                  <a:lnTo>
                    <a:pt x="11121" y="23068"/>
                  </a:lnTo>
                  <a:lnTo>
                    <a:pt x="11424" y="22859"/>
                  </a:lnTo>
                  <a:lnTo>
                    <a:pt x="11842" y="22555"/>
                  </a:lnTo>
                  <a:lnTo>
                    <a:pt x="12240" y="22231"/>
                  </a:lnTo>
                  <a:lnTo>
                    <a:pt x="12638" y="21907"/>
                  </a:lnTo>
                  <a:lnTo>
                    <a:pt x="13025" y="21572"/>
                  </a:lnTo>
                  <a:lnTo>
                    <a:pt x="13412" y="21227"/>
                  </a:lnTo>
                  <a:lnTo>
                    <a:pt x="13778" y="20871"/>
                  </a:lnTo>
                  <a:lnTo>
                    <a:pt x="14133" y="20505"/>
                  </a:lnTo>
                  <a:lnTo>
                    <a:pt x="14489" y="20128"/>
                  </a:lnTo>
                  <a:lnTo>
                    <a:pt x="14824" y="19752"/>
                  </a:lnTo>
                  <a:lnTo>
                    <a:pt x="15159" y="19354"/>
                  </a:lnTo>
                  <a:lnTo>
                    <a:pt x="15483" y="18957"/>
                  </a:lnTo>
                  <a:lnTo>
                    <a:pt x="15786" y="18549"/>
                  </a:lnTo>
                  <a:lnTo>
                    <a:pt x="16090" y="18130"/>
                  </a:lnTo>
                  <a:lnTo>
                    <a:pt x="16383" y="17701"/>
                  </a:lnTo>
                  <a:lnTo>
                    <a:pt x="16655" y="17272"/>
                  </a:lnTo>
                  <a:lnTo>
                    <a:pt x="16927" y="16833"/>
                  </a:lnTo>
                  <a:lnTo>
                    <a:pt x="17188" y="16394"/>
                  </a:lnTo>
                  <a:lnTo>
                    <a:pt x="17429" y="15944"/>
                  </a:lnTo>
                  <a:lnTo>
                    <a:pt x="17659" y="15483"/>
                  </a:lnTo>
                  <a:lnTo>
                    <a:pt x="17889" y="15023"/>
                  </a:lnTo>
                  <a:lnTo>
                    <a:pt x="18098" y="14552"/>
                  </a:lnTo>
                  <a:lnTo>
                    <a:pt x="18297" y="14082"/>
                  </a:lnTo>
                  <a:lnTo>
                    <a:pt x="18475" y="13600"/>
                  </a:lnTo>
                  <a:lnTo>
                    <a:pt x="18653" y="13119"/>
                  </a:lnTo>
                  <a:lnTo>
                    <a:pt x="18810" y="12627"/>
                  </a:lnTo>
                  <a:lnTo>
                    <a:pt x="18956" y="12136"/>
                  </a:lnTo>
                  <a:lnTo>
                    <a:pt x="19092" y="11644"/>
                  </a:lnTo>
                  <a:lnTo>
                    <a:pt x="19218" y="11142"/>
                  </a:lnTo>
                  <a:lnTo>
                    <a:pt x="19322" y="10640"/>
                  </a:lnTo>
                  <a:lnTo>
                    <a:pt x="19416" y="10138"/>
                  </a:lnTo>
                  <a:lnTo>
                    <a:pt x="19500" y="9625"/>
                  </a:lnTo>
                  <a:lnTo>
                    <a:pt x="19573" y="9123"/>
                  </a:lnTo>
                  <a:lnTo>
                    <a:pt x="19615" y="8767"/>
                  </a:lnTo>
                  <a:lnTo>
                    <a:pt x="19647" y="8401"/>
                  </a:lnTo>
                  <a:lnTo>
                    <a:pt x="19667" y="8045"/>
                  </a:lnTo>
                  <a:lnTo>
                    <a:pt x="19678" y="7690"/>
                  </a:lnTo>
                  <a:lnTo>
                    <a:pt x="19688" y="7324"/>
                  </a:lnTo>
                  <a:lnTo>
                    <a:pt x="19678" y="6968"/>
                  </a:lnTo>
                  <a:lnTo>
                    <a:pt x="19667" y="6602"/>
                  </a:lnTo>
                  <a:lnTo>
                    <a:pt x="19636" y="6246"/>
                  </a:lnTo>
                  <a:lnTo>
                    <a:pt x="19605" y="5890"/>
                  </a:lnTo>
                  <a:lnTo>
                    <a:pt x="19552" y="5535"/>
                  </a:lnTo>
                  <a:lnTo>
                    <a:pt x="19490" y="5190"/>
                  </a:lnTo>
                  <a:lnTo>
                    <a:pt x="19416" y="4834"/>
                  </a:lnTo>
                  <a:lnTo>
                    <a:pt x="19322" y="4489"/>
                  </a:lnTo>
                  <a:lnTo>
                    <a:pt x="19218" y="4154"/>
                  </a:lnTo>
                  <a:lnTo>
                    <a:pt x="19092" y="3819"/>
                  </a:lnTo>
                  <a:lnTo>
                    <a:pt x="18956" y="3484"/>
                  </a:lnTo>
                  <a:lnTo>
                    <a:pt x="18799" y="3160"/>
                  </a:lnTo>
                  <a:lnTo>
                    <a:pt x="18632" y="2846"/>
                  </a:lnTo>
                  <a:lnTo>
                    <a:pt x="18433" y="2543"/>
                  </a:lnTo>
                  <a:lnTo>
                    <a:pt x="18234" y="2239"/>
                  </a:lnTo>
                  <a:lnTo>
                    <a:pt x="18004" y="1957"/>
                  </a:lnTo>
                  <a:lnTo>
                    <a:pt x="17764" y="1685"/>
                  </a:lnTo>
                  <a:lnTo>
                    <a:pt x="17512" y="1434"/>
                  </a:lnTo>
                  <a:lnTo>
                    <a:pt x="17240" y="1193"/>
                  </a:lnTo>
                  <a:lnTo>
                    <a:pt x="16958" y="974"/>
                  </a:lnTo>
                  <a:lnTo>
                    <a:pt x="16665" y="775"/>
                  </a:lnTo>
                  <a:lnTo>
                    <a:pt x="16362" y="587"/>
                  </a:lnTo>
                  <a:lnTo>
                    <a:pt x="16205" y="513"/>
                  </a:lnTo>
                  <a:lnTo>
                    <a:pt x="16048" y="430"/>
                  </a:lnTo>
                  <a:lnTo>
                    <a:pt x="15881" y="356"/>
                  </a:lnTo>
                  <a:lnTo>
                    <a:pt x="15724" y="294"/>
                  </a:lnTo>
                  <a:lnTo>
                    <a:pt x="15556" y="241"/>
                  </a:lnTo>
                  <a:lnTo>
                    <a:pt x="15378" y="189"/>
                  </a:lnTo>
                  <a:lnTo>
                    <a:pt x="15211" y="137"/>
                  </a:lnTo>
                  <a:lnTo>
                    <a:pt x="15033" y="95"/>
                  </a:lnTo>
                  <a:lnTo>
                    <a:pt x="14866" y="63"/>
                  </a:lnTo>
                  <a:lnTo>
                    <a:pt x="14688" y="43"/>
                  </a:lnTo>
                  <a:lnTo>
                    <a:pt x="14458" y="22"/>
                  </a:lnTo>
                  <a:lnTo>
                    <a:pt x="14238" y="11"/>
                  </a:lnTo>
                  <a:lnTo>
                    <a:pt x="14008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017650" y="1916875"/>
              <a:ext cx="303125" cy="115625"/>
            </a:xfrm>
            <a:custGeom>
              <a:rect b="b" l="l" r="r" t="t"/>
              <a:pathLst>
                <a:path extrusionOk="0" h="4625" w="12125">
                  <a:moveTo>
                    <a:pt x="11393" y="1"/>
                  </a:moveTo>
                  <a:lnTo>
                    <a:pt x="10671" y="11"/>
                  </a:lnTo>
                  <a:lnTo>
                    <a:pt x="9949" y="43"/>
                  </a:lnTo>
                  <a:lnTo>
                    <a:pt x="9227" y="95"/>
                  </a:lnTo>
                  <a:lnTo>
                    <a:pt x="8516" y="168"/>
                  </a:lnTo>
                  <a:lnTo>
                    <a:pt x="8160" y="210"/>
                  </a:lnTo>
                  <a:lnTo>
                    <a:pt x="7794" y="263"/>
                  </a:lnTo>
                  <a:lnTo>
                    <a:pt x="7438" y="325"/>
                  </a:lnTo>
                  <a:lnTo>
                    <a:pt x="7083" y="388"/>
                  </a:lnTo>
                  <a:lnTo>
                    <a:pt x="6737" y="461"/>
                  </a:lnTo>
                  <a:lnTo>
                    <a:pt x="6382" y="545"/>
                  </a:lnTo>
                  <a:lnTo>
                    <a:pt x="5932" y="650"/>
                  </a:lnTo>
                  <a:lnTo>
                    <a:pt x="5492" y="775"/>
                  </a:lnTo>
                  <a:lnTo>
                    <a:pt x="5053" y="922"/>
                  </a:lnTo>
                  <a:lnTo>
                    <a:pt x="4624" y="1068"/>
                  </a:lnTo>
                  <a:lnTo>
                    <a:pt x="4195" y="1235"/>
                  </a:lnTo>
                  <a:lnTo>
                    <a:pt x="3766" y="1413"/>
                  </a:lnTo>
                  <a:lnTo>
                    <a:pt x="3348" y="1612"/>
                  </a:lnTo>
                  <a:lnTo>
                    <a:pt x="2940" y="1811"/>
                  </a:lnTo>
                  <a:lnTo>
                    <a:pt x="2542" y="2030"/>
                  </a:lnTo>
                  <a:lnTo>
                    <a:pt x="2145" y="2271"/>
                  </a:lnTo>
                  <a:lnTo>
                    <a:pt x="1758" y="2512"/>
                  </a:lnTo>
                  <a:lnTo>
                    <a:pt x="1381" y="2773"/>
                  </a:lnTo>
                  <a:lnTo>
                    <a:pt x="1025" y="3056"/>
                  </a:lnTo>
                  <a:lnTo>
                    <a:pt x="670" y="3338"/>
                  </a:lnTo>
                  <a:lnTo>
                    <a:pt x="335" y="3642"/>
                  </a:lnTo>
                  <a:lnTo>
                    <a:pt x="0" y="3955"/>
                  </a:lnTo>
                  <a:lnTo>
                    <a:pt x="366" y="4123"/>
                  </a:lnTo>
                  <a:lnTo>
                    <a:pt x="743" y="4259"/>
                  </a:lnTo>
                  <a:lnTo>
                    <a:pt x="1130" y="4374"/>
                  </a:lnTo>
                  <a:lnTo>
                    <a:pt x="1329" y="4426"/>
                  </a:lnTo>
                  <a:lnTo>
                    <a:pt x="1528" y="4478"/>
                  </a:lnTo>
                  <a:lnTo>
                    <a:pt x="1894" y="4541"/>
                  </a:lnTo>
                  <a:lnTo>
                    <a:pt x="2249" y="4583"/>
                  </a:lnTo>
                  <a:lnTo>
                    <a:pt x="2616" y="4614"/>
                  </a:lnTo>
                  <a:lnTo>
                    <a:pt x="2971" y="4625"/>
                  </a:lnTo>
                  <a:lnTo>
                    <a:pt x="3327" y="4614"/>
                  </a:lnTo>
                  <a:lnTo>
                    <a:pt x="3693" y="4593"/>
                  </a:lnTo>
                  <a:lnTo>
                    <a:pt x="4049" y="4552"/>
                  </a:lnTo>
                  <a:lnTo>
                    <a:pt x="4404" y="4489"/>
                  </a:lnTo>
                  <a:lnTo>
                    <a:pt x="4760" y="4426"/>
                  </a:lnTo>
                  <a:lnTo>
                    <a:pt x="5116" y="4332"/>
                  </a:lnTo>
                  <a:lnTo>
                    <a:pt x="5461" y="4238"/>
                  </a:lnTo>
                  <a:lnTo>
                    <a:pt x="5817" y="4123"/>
                  </a:lnTo>
                  <a:lnTo>
                    <a:pt x="6162" y="3997"/>
                  </a:lnTo>
                  <a:lnTo>
                    <a:pt x="6507" y="3861"/>
                  </a:lnTo>
                  <a:lnTo>
                    <a:pt x="6852" y="3715"/>
                  </a:lnTo>
                  <a:lnTo>
                    <a:pt x="7187" y="3558"/>
                  </a:lnTo>
                  <a:lnTo>
                    <a:pt x="7522" y="3380"/>
                  </a:lnTo>
                  <a:lnTo>
                    <a:pt x="7857" y="3202"/>
                  </a:lnTo>
                  <a:lnTo>
                    <a:pt x="8191" y="3014"/>
                  </a:lnTo>
                  <a:lnTo>
                    <a:pt x="8516" y="2815"/>
                  </a:lnTo>
                  <a:lnTo>
                    <a:pt x="8840" y="2616"/>
                  </a:lnTo>
                  <a:lnTo>
                    <a:pt x="9164" y="2397"/>
                  </a:lnTo>
                  <a:lnTo>
                    <a:pt x="9478" y="2177"/>
                  </a:lnTo>
                  <a:lnTo>
                    <a:pt x="9792" y="1957"/>
                  </a:lnTo>
                  <a:lnTo>
                    <a:pt x="10106" y="1727"/>
                  </a:lnTo>
                  <a:lnTo>
                    <a:pt x="10409" y="1486"/>
                  </a:lnTo>
                  <a:lnTo>
                    <a:pt x="10995" y="1005"/>
                  </a:lnTo>
                  <a:lnTo>
                    <a:pt x="11570" y="514"/>
                  </a:lnTo>
                  <a:lnTo>
                    <a:pt x="12125" y="11"/>
                  </a:lnTo>
                  <a:lnTo>
                    <a:pt x="113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836150" y="1658500"/>
              <a:ext cx="598925" cy="357275"/>
            </a:xfrm>
            <a:custGeom>
              <a:rect b="b" l="l" r="r" t="t"/>
              <a:pathLst>
                <a:path extrusionOk="0" h="14291" w="23957">
                  <a:moveTo>
                    <a:pt x="0" y="0"/>
                  </a:moveTo>
                  <a:lnTo>
                    <a:pt x="63" y="502"/>
                  </a:lnTo>
                  <a:lnTo>
                    <a:pt x="147" y="1078"/>
                  </a:lnTo>
                  <a:lnTo>
                    <a:pt x="272" y="1831"/>
                  </a:lnTo>
                  <a:lnTo>
                    <a:pt x="356" y="2270"/>
                  </a:lnTo>
                  <a:lnTo>
                    <a:pt x="450" y="2741"/>
                  </a:lnTo>
                  <a:lnTo>
                    <a:pt x="555" y="3233"/>
                  </a:lnTo>
                  <a:lnTo>
                    <a:pt x="680" y="3766"/>
                  </a:lnTo>
                  <a:lnTo>
                    <a:pt x="816" y="4310"/>
                  </a:lnTo>
                  <a:lnTo>
                    <a:pt x="963" y="4886"/>
                  </a:lnTo>
                  <a:lnTo>
                    <a:pt x="1140" y="5471"/>
                  </a:lnTo>
                  <a:lnTo>
                    <a:pt x="1318" y="6068"/>
                  </a:lnTo>
                  <a:lnTo>
                    <a:pt x="1527" y="6675"/>
                  </a:lnTo>
                  <a:lnTo>
                    <a:pt x="1747" y="7281"/>
                  </a:lnTo>
                  <a:lnTo>
                    <a:pt x="1998" y="7899"/>
                  </a:lnTo>
                  <a:lnTo>
                    <a:pt x="2260" y="8505"/>
                  </a:lnTo>
                  <a:lnTo>
                    <a:pt x="2542" y="9102"/>
                  </a:lnTo>
                  <a:lnTo>
                    <a:pt x="2689" y="9405"/>
                  </a:lnTo>
                  <a:lnTo>
                    <a:pt x="2846" y="9698"/>
                  </a:lnTo>
                  <a:lnTo>
                    <a:pt x="3013" y="9991"/>
                  </a:lnTo>
                  <a:lnTo>
                    <a:pt x="3180" y="10284"/>
                  </a:lnTo>
                  <a:lnTo>
                    <a:pt x="3348" y="10566"/>
                  </a:lnTo>
                  <a:lnTo>
                    <a:pt x="3526" y="10838"/>
                  </a:lnTo>
                  <a:lnTo>
                    <a:pt x="3714" y="11121"/>
                  </a:lnTo>
                  <a:lnTo>
                    <a:pt x="3902" y="11382"/>
                  </a:lnTo>
                  <a:lnTo>
                    <a:pt x="4101" y="11644"/>
                  </a:lnTo>
                  <a:lnTo>
                    <a:pt x="4310" y="11905"/>
                  </a:lnTo>
                  <a:lnTo>
                    <a:pt x="4519" y="12146"/>
                  </a:lnTo>
                  <a:lnTo>
                    <a:pt x="4729" y="12397"/>
                  </a:lnTo>
                  <a:lnTo>
                    <a:pt x="4948" y="12627"/>
                  </a:lnTo>
                  <a:lnTo>
                    <a:pt x="5178" y="12847"/>
                  </a:lnTo>
                  <a:lnTo>
                    <a:pt x="5419" y="13066"/>
                  </a:lnTo>
                  <a:lnTo>
                    <a:pt x="5660" y="13276"/>
                  </a:lnTo>
                  <a:lnTo>
                    <a:pt x="5911" y="13474"/>
                  </a:lnTo>
                  <a:lnTo>
                    <a:pt x="6172" y="13652"/>
                  </a:lnTo>
                  <a:lnTo>
                    <a:pt x="6434" y="13830"/>
                  </a:lnTo>
                  <a:lnTo>
                    <a:pt x="6706" y="13997"/>
                  </a:lnTo>
                  <a:lnTo>
                    <a:pt x="6978" y="14154"/>
                  </a:lnTo>
                  <a:lnTo>
                    <a:pt x="7260" y="14290"/>
                  </a:lnTo>
                  <a:lnTo>
                    <a:pt x="7595" y="13977"/>
                  </a:lnTo>
                  <a:lnTo>
                    <a:pt x="7930" y="13673"/>
                  </a:lnTo>
                  <a:lnTo>
                    <a:pt x="8285" y="13391"/>
                  </a:lnTo>
                  <a:lnTo>
                    <a:pt x="8641" y="13108"/>
                  </a:lnTo>
                  <a:lnTo>
                    <a:pt x="9018" y="12847"/>
                  </a:lnTo>
                  <a:lnTo>
                    <a:pt x="9405" y="12606"/>
                  </a:lnTo>
                  <a:lnTo>
                    <a:pt x="9802" y="12365"/>
                  </a:lnTo>
                  <a:lnTo>
                    <a:pt x="10200" y="12146"/>
                  </a:lnTo>
                  <a:lnTo>
                    <a:pt x="10608" y="11947"/>
                  </a:lnTo>
                  <a:lnTo>
                    <a:pt x="11026" y="11748"/>
                  </a:lnTo>
                  <a:lnTo>
                    <a:pt x="11455" y="11570"/>
                  </a:lnTo>
                  <a:lnTo>
                    <a:pt x="11884" y="11403"/>
                  </a:lnTo>
                  <a:lnTo>
                    <a:pt x="12313" y="11257"/>
                  </a:lnTo>
                  <a:lnTo>
                    <a:pt x="12752" y="11110"/>
                  </a:lnTo>
                  <a:lnTo>
                    <a:pt x="13192" y="10985"/>
                  </a:lnTo>
                  <a:lnTo>
                    <a:pt x="13642" y="10880"/>
                  </a:lnTo>
                  <a:lnTo>
                    <a:pt x="13997" y="10796"/>
                  </a:lnTo>
                  <a:lnTo>
                    <a:pt x="14343" y="10723"/>
                  </a:lnTo>
                  <a:lnTo>
                    <a:pt x="14698" y="10660"/>
                  </a:lnTo>
                  <a:lnTo>
                    <a:pt x="15054" y="10598"/>
                  </a:lnTo>
                  <a:lnTo>
                    <a:pt x="15420" y="10545"/>
                  </a:lnTo>
                  <a:lnTo>
                    <a:pt x="15776" y="10503"/>
                  </a:lnTo>
                  <a:lnTo>
                    <a:pt x="16487" y="10430"/>
                  </a:lnTo>
                  <a:lnTo>
                    <a:pt x="17209" y="10378"/>
                  </a:lnTo>
                  <a:lnTo>
                    <a:pt x="17931" y="10346"/>
                  </a:lnTo>
                  <a:lnTo>
                    <a:pt x="18653" y="10336"/>
                  </a:lnTo>
                  <a:lnTo>
                    <a:pt x="19385" y="10346"/>
                  </a:lnTo>
                  <a:lnTo>
                    <a:pt x="19887" y="9855"/>
                  </a:lnTo>
                  <a:lnTo>
                    <a:pt x="20368" y="9374"/>
                  </a:lnTo>
                  <a:lnTo>
                    <a:pt x="20818" y="8903"/>
                  </a:lnTo>
                  <a:lnTo>
                    <a:pt x="21247" y="8432"/>
                  </a:lnTo>
                  <a:lnTo>
                    <a:pt x="21655" y="7972"/>
                  </a:lnTo>
                  <a:lnTo>
                    <a:pt x="22032" y="7543"/>
                  </a:lnTo>
                  <a:lnTo>
                    <a:pt x="22377" y="7124"/>
                  </a:lnTo>
                  <a:lnTo>
                    <a:pt x="22691" y="6737"/>
                  </a:lnTo>
                  <a:lnTo>
                    <a:pt x="23224" y="6057"/>
                  </a:lnTo>
                  <a:lnTo>
                    <a:pt x="23622" y="5524"/>
                  </a:lnTo>
                  <a:lnTo>
                    <a:pt x="23873" y="5189"/>
                  </a:lnTo>
                  <a:lnTo>
                    <a:pt x="23956" y="5064"/>
                  </a:lnTo>
                  <a:lnTo>
                    <a:pt x="23956" y="5064"/>
                  </a:lnTo>
                  <a:lnTo>
                    <a:pt x="23548" y="5294"/>
                  </a:lnTo>
                  <a:lnTo>
                    <a:pt x="23078" y="5566"/>
                  </a:lnTo>
                  <a:lnTo>
                    <a:pt x="22440" y="5900"/>
                  </a:lnTo>
                  <a:lnTo>
                    <a:pt x="21676" y="6298"/>
                  </a:lnTo>
                  <a:lnTo>
                    <a:pt x="21236" y="6507"/>
                  </a:lnTo>
                  <a:lnTo>
                    <a:pt x="20776" y="6737"/>
                  </a:lnTo>
                  <a:lnTo>
                    <a:pt x="20285" y="6957"/>
                  </a:lnTo>
                  <a:lnTo>
                    <a:pt x="19772" y="7187"/>
                  </a:lnTo>
                  <a:lnTo>
                    <a:pt x="19238" y="7417"/>
                  </a:lnTo>
                  <a:lnTo>
                    <a:pt x="18684" y="7637"/>
                  </a:lnTo>
                  <a:lnTo>
                    <a:pt x="18109" y="7857"/>
                  </a:lnTo>
                  <a:lnTo>
                    <a:pt x="17523" y="8076"/>
                  </a:lnTo>
                  <a:lnTo>
                    <a:pt x="16926" y="8275"/>
                  </a:lnTo>
                  <a:lnTo>
                    <a:pt x="16320" y="8474"/>
                  </a:lnTo>
                  <a:lnTo>
                    <a:pt x="15702" y="8652"/>
                  </a:lnTo>
                  <a:lnTo>
                    <a:pt x="15075" y="8819"/>
                  </a:lnTo>
                  <a:lnTo>
                    <a:pt x="14447" y="8966"/>
                  </a:lnTo>
                  <a:lnTo>
                    <a:pt x="13819" y="9091"/>
                  </a:lnTo>
                  <a:lnTo>
                    <a:pt x="13192" y="9196"/>
                  </a:lnTo>
                  <a:lnTo>
                    <a:pt x="12878" y="9238"/>
                  </a:lnTo>
                  <a:lnTo>
                    <a:pt x="12564" y="9269"/>
                  </a:lnTo>
                  <a:lnTo>
                    <a:pt x="12250" y="9300"/>
                  </a:lnTo>
                  <a:lnTo>
                    <a:pt x="11947" y="9321"/>
                  </a:lnTo>
                  <a:lnTo>
                    <a:pt x="11633" y="9332"/>
                  </a:lnTo>
                  <a:lnTo>
                    <a:pt x="11330" y="9342"/>
                  </a:lnTo>
                  <a:lnTo>
                    <a:pt x="11026" y="9342"/>
                  </a:lnTo>
                  <a:lnTo>
                    <a:pt x="10723" y="9332"/>
                  </a:lnTo>
                  <a:lnTo>
                    <a:pt x="10430" y="9311"/>
                  </a:lnTo>
                  <a:lnTo>
                    <a:pt x="10137" y="9290"/>
                  </a:lnTo>
                  <a:lnTo>
                    <a:pt x="9844" y="9248"/>
                  </a:lnTo>
                  <a:lnTo>
                    <a:pt x="9551" y="9206"/>
                  </a:lnTo>
                  <a:lnTo>
                    <a:pt x="9269" y="9143"/>
                  </a:lnTo>
                  <a:lnTo>
                    <a:pt x="8997" y="9081"/>
                  </a:lnTo>
                  <a:lnTo>
                    <a:pt x="8714" y="9007"/>
                  </a:lnTo>
                  <a:lnTo>
                    <a:pt x="8453" y="8924"/>
                  </a:lnTo>
                  <a:lnTo>
                    <a:pt x="8181" y="8830"/>
                  </a:lnTo>
                  <a:lnTo>
                    <a:pt x="7919" y="8735"/>
                  </a:lnTo>
                  <a:lnTo>
                    <a:pt x="7658" y="8631"/>
                  </a:lnTo>
                  <a:lnTo>
                    <a:pt x="7407" y="8516"/>
                  </a:lnTo>
                  <a:lnTo>
                    <a:pt x="7156" y="8390"/>
                  </a:lnTo>
                  <a:lnTo>
                    <a:pt x="6915" y="8265"/>
                  </a:lnTo>
                  <a:lnTo>
                    <a:pt x="6674" y="8129"/>
                  </a:lnTo>
                  <a:lnTo>
                    <a:pt x="6434" y="7982"/>
                  </a:lnTo>
                  <a:lnTo>
                    <a:pt x="6204" y="7836"/>
                  </a:lnTo>
                  <a:lnTo>
                    <a:pt x="5974" y="7689"/>
                  </a:lnTo>
                  <a:lnTo>
                    <a:pt x="5743" y="7532"/>
                  </a:lnTo>
                  <a:lnTo>
                    <a:pt x="5524" y="7365"/>
                  </a:lnTo>
                  <a:lnTo>
                    <a:pt x="5105" y="7030"/>
                  </a:lnTo>
                  <a:lnTo>
                    <a:pt x="4687" y="6675"/>
                  </a:lnTo>
                  <a:lnTo>
                    <a:pt x="4300" y="6308"/>
                  </a:lnTo>
                  <a:lnTo>
                    <a:pt x="3913" y="5932"/>
                  </a:lnTo>
                  <a:lnTo>
                    <a:pt x="3557" y="5545"/>
                  </a:lnTo>
                  <a:lnTo>
                    <a:pt x="3212" y="5158"/>
                  </a:lnTo>
                  <a:lnTo>
                    <a:pt x="2887" y="4771"/>
                  </a:lnTo>
                  <a:lnTo>
                    <a:pt x="2574" y="4373"/>
                  </a:lnTo>
                  <a:lnTo>
                    <a:pt x="2291" y="3976"/>
                  </a:lnTo>
                  <a:lnTo>
                    <a:pt x="2009" y="3588"/>
                  </a:lnTo>
                  <a:lnTo>
                    <a:pt x="1758" y="3212"/>
                  </a:lnTo>
                  <a:lnTo>
                    <a:pt x="1517" y="2835"/>
                  </a:lnTo>
                  <a:lnTo>
                    <a:pt x="1297" y="2480"/>
                  </a:lnTo>
                  <a:lnTo>
                    <a:pt x="1088" y="2134"/>
                  </a:lnTo>
                  <a:lnTo>
                    <a:pt x="900" y="1810"/>
                  </a:lnTo>
                  <a:lnTo>
                    <a:pt x="576" y="1214"/>
                  </a:lnTo>
                  <a:lnTo>
                    <a:pt x="324" y="712"/>
                  </a:lnTo>
                  <a:lnTo>
                    <a:pt x="147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727875" y="912075"/>
              <a:ext cx="417675" cy="196700"/>
            </a:xfrm>
            <a:custGeom>
              <a:rect b="b" l="l" r="r" t="t"/>
              <a:pathLst>
                <a:path extrusionOk="0" h="7868" w="16707">
                  <a:moveTo>
                    <a:pt x="11853" y="1"/>
                  </a:moveTo>
                  <a:lnTo>
                    <a:pt x="11539" y="22"/>
                  </a:lnTo>
                  <a:lnTo>
                    <a:pt x="11225" y="43"/>
                  </a:lnTo>
                  <a:lnTo>
                    <a:pt x="10911" y="64"/>
                  </a:lnTo>
                  <a:lnTo>
                    <a:pt x="10597" y="105"/>
                  </a:lnTo>
                  <a:lnTo>
                    <a:pt x="10294" y="147"/>
                  </a:lnTo>
                  <a:lnTo>
                    <a:pt x="9980" y="189"/>
                  </a:lnTo>
                  <a:lnTo>
                    <a:pt x="9677" y="252"/>
                  </a:lnTo>
                  <a:lnTo>
                    <a:pt x="9363" y="315"/>
                  </a:lnTo>
                  <a:lnTo>
                    <a:pt x="9060" y="377"/>
                  </a:lnTo>
                  <a:lnTo>
                    <a:pt x="8756" y="461"/>
                  </a:lnTo>
                  <a:lnTo>
                    <a:pt x="8453" y="545"/>
                  </a:lnTo>
                  <a:lnTo>
                    <a:pt x="8149" y="628"/>
                  </a:lnTo>
                  <a:lnTo>
                    <a:pt x="7857" y="733"/>
                  </a:lnTo>
                  <a:lnTo>
                    <a:pt x="7553" y="838"/>
                  </a:lnTo>
                  <a:lnTo>
                    <a:pt x="7260" y="953"/>
                  </a:lnTo>
                  <a:lnTo>
                    <a:pt x="6967" y="1068"/>
                  </a:lnTo>
                  <a:lnTo>
                    <a:pt x="6685" y="1193"/>
                  </a:lnTo>
                  <a:lnTo>
                    <a:pt x="6392" y="1329"/>
                  </a:lnTo>
                  <a:lnTo>
                    <a:pt x="6110" y="1465"/>
                  </a:lnTo>
                  <a:lnTo>
                    <a:pt x="5838" y="1612"/>
                  </a:lnTo>
                  <a:lnTo>
                    <a:pt x="5566" y="1758"/>
                  </a:lnTo>
                  <a:lnTo>
                    <a:pt x="5294" y="1926"/>
                  </a:lnTo>
                  <a:lnTo>
                    <a:pt x="5022" y="2083"/>
                  </a:lnTo>
                  <a:lnTo>
                    <a:pt x="4760" y="2260"/>
                  </a:lnTo>
                  <a:lnTo>
                    <a:pt x="4499" y="2428"/>
                  </a:lnTo>
                  <a:lnTo>
                    <a:pt x="4247" y="2616"/>
                  </a:lnTo>
                  <a:lnTo>
                    <a:pt x="3996" y="2804"/>
                  </a:lnTo>
                  <a:lnTo>
                    <a:pt x="3745" y="2993"/>
                  </a:lnTo>
                  <a:lnTo>
                    <a:pt x="3505" y="3191"/>
                  </a:lnTo>
                  <a:lnTo>
                    <a:pt x="3264" y="3401"/>
                  </a:lnTo>
                  <a:lnTo>
                    <a:pt x="3034" y="3610"/>
                  </a:lnTo>
                  <a:lnTo>
                    <a:pt x="2804" y="3819"/>
                  </a:lnTo>
                  <a:lnTo>
                    <a:pt x="2584" y="4039"/>
                  </a:lnTo>
                  <a:lnTo>
                    <a:pt x="2375" y="4269"/>
                  </a:lnTo>
                  <a:lnTo>
                    <a:pt x="2155" y="4499"/>
                  </a:lnTo>
                  <a:lnTo>
                    <a:pt x="1956" y="4729"/>
                  </a:lnTo>
                  <a:lnTo>
                    <a:pt x="1758" y="4970"/>
                  </a:lnTo>
                  <a:lnTo>
                    <a:pt x="1559" y="5210"/>
                  </a:lnTo>
                  <a:lnTo>
                    <a:pt x="1371" y="5462"/>
                  </a:lnTo>
                  <a:lnTo>
                    <a:pt x="1193" y="5713"/>
                  </a:lnTo>
                  <a:lnTo>
                    <a:pt x="848" y="6236"/>
                  </a:lnTo>
                  <a:lnTo>
                    <a:pt x="534" y="6759"/>
                  </a:lnTo>
                  <a:lnTo>
                    <a:pt x="251" y="7313"/>
                  </a:lnTo>
                  <a:lnTo>
                    <a:pt x="0" y="7868"/>
                  </a:lnTo>
                  <a:lnTo>
                    <a:pt x="377" y="7386"/>
                  </a:lnTo>
                  <a:lnTo>
                    <a:pt x="764" y="6916"/>
                  </a:lnTo>
                  <a:lnTo>
                    <a:pt x="1151" y="6455"/>
                  </a:lnTo>
                  <a:lnTo>
                    <a:pt x="1559" y="6016"/>
                  </a:lnTo>
                  <a:lnTo>
                    <a:pt x="1977" y="5587"/>
                  </a:lnTo>
                  <a:lnTo>
                    <a:pt x="2417" y="5179"/>
                  </a:lnTo>
                  <a:lnTo>
                    <a:pt x="2856" y="4782"/>
                  </a:lnTo>
                  <a:lnTo>
                    <a:pt x="3316" y="4394"/>
                  </a:lnTo>
                  <a:lnTo>
                    <a:pt x="3787" y="4028"/>
                  </a:lnTo>
                  <a:lnTo>
                    <a:pt x="4258" y="3683"/>
                  </a:lnTo>
                  <a:lnTo>
                    <a:pt x="4750" y="3348"/>
                  </a:lnTo>
                  <a:lnTo>
                    <a:pt x="5252" y="3035"/>
                  </a:lnTo>
                  <a:lnTo>
                    <a:pt x="5764" y="2742"/>
                  </a:lnTo>
                  <a:lnTo>
                    <a:pt x="6277" y="2459"/>
                  </a:lnTo>
                  <a:lnTo>
                    <a:pt x="6810" y="2198"/>
                  </a:lnTo>
                  <a:lnTo>
                    <a:pt x="7344" y="1957"/>
                  </a:lnTo>
                  <a:lnTo>
                    <a:pt x="7898" y="1737"/>
                  </a:lnTo>
                  <a:lnTo>
                    <a:pt x="8453" y="1539"/>
                  </a:lnTo>
                  <a:lnTo>
                    <a:pt x="9007" y="1361"/>
                  </a:lnTo>
                  <a:lnTo>
                    <a:pt x="9583" y="1204"/>
                  </a:lnTo>
                  <a:lnTo>
                    <a:pt x="10148" y="1068"/>
                  </a:lnTo>
                  <a:lnTo>
                    <a:pt x="10733" y="942"/>
                  </a:lnTo>
                  <a:lnTo>
                    <a:pt x="11319" y="848"/>
                  </a:lnTo>
                  <a:lnTo>
                    <a:pt x="11905" y="764"/>
                  </a:lnTo>
                  <a:lnTo>
                    <a:pt x="12491" y="702"/>
                  </a:lnTo>
                  <a:lnTo>
                    <a:pt x="13087" y="660"/>
                  </a:lnTo>
                  <a:lnTo>
                    <a:pt x="13683" y="639"/>
                  </a:lnTo>
                  <a:lnTo>
                    <a:pt x="14290" y="639"/>
                  </a:lnTo>
                  <a:lnTo>
                    <a:pt x="14887" y="649"/>
                  </a:lnTo>
                  <a:lnTo>
                    <a:pt x="15493" y="691"/>
                  </a:lnTo>
                  <a:lnTo>
                    <a:pt x="16100" y="743"/>
                  </a:lnTo>
                  <a:lnTo>
                    <a:pt x="16707" y="817"/>
                  </a:lnTo>
                  <a:lnTo>
                    <a:pt x="16131" y="597"/>
                  </a:lnTo>
                  <a:lnTo>
                    <a:pt x="15535" y="430"/>
                  </a:lnTo>
                  <a:lnTo>
                    <a:pt x="14939" y="283"/>
                  </a:lnTo>
                  <a:lnTo>
                    <a:pt x="14332" y="168"/>
                  </a:lnTo>
                  <a:lnTo>
                    <a:pt x="14018" y="116"/>
                  </a:lnTo>
                  <a:lnTo>
                    <a:pt x="13715" y="84"/>
                  </a:lnTo>
                  <a:lnTo>
                    <a:pt x="13401" y="53"/>
                  </a:lnTo>
                  <a:lnTo>
                    <a:pt x="13098" y="22"/>
                  </a:lnTo>
                  <a:lnTo>
                    <a:pt x="12784" y="11"/>
                  </a:lnTo>
                  <a:lnTo>
                    <a:pt x="12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499650" y="969350"/>
              <a:ext cx="345775" cy="315450"/>
            </a:xfrm>
            <a:custGeom>
              <a:rect b="b" l="l" r="r" t="t"/>
              <a:pathLst>
                <a:path extrusionOk="0" h="12618" w="13831">
                  <a:moveTo>
                    <a:pt x="638" y="1"/>
                  </a:moveTo>
                  <a:lnTo>
                    <a:pt x="0" y="22"/>
                  </a:lnTo>
                  <a:lnTo>
                    <a:pt x="618" y="147"/>
                  </a:lnTo>
                  <a:lnTo>
                    <a:pt x="1235" y="283"/>
                  </a:lnTo>
                  <a:lnTo>
                    <a:pt x="1842" y="440"/>
                  </a:lnTo>
                  <a:lnTo>
                    <a:pt x="2448" y="618"/>
                  </a:lnTo>
                  <a:lnTo>
                    <a:pt x="3034" y="806"/>
                  </a:lnTo>
                  <a:lnTo>
                    <a:pt x="3620" y="1026"/>
                  </a:lnTo>
                  <a:lnTo>
                    <a:pt x="4195" y="1256"/>
                  </a:lnTo>
                  <a:lnTo>
                    <a:pt x="4760" y="1518"/>
                  </a:lnTo>
                  <a:lnTo>
                    <a:pt x="5304" y="1790"/>
                  </a:lnTo>
                  <a:lnTo>
                    <a:pt x="5848" y="2072"/>
                  </a:lnTo>
                  <a:lnTo>
                    <a:pt x="6382" y="2386"/>
                  </a:lnTo>
                  <a:lnTo>
                    <a:pt x="6894" y="2721"/>
                  </a:lnTo>
                  <a:lnTo>
                    <a:pt x="7396" y="3066"/>
                  </a:lnTo>
                  <a:lnTo>
                    <a:pt x="7888" y="3432"/>
                  </a:lnTo>
                  <a:lnTo>
                    <a:pt x="8369" y="3819"/>
                  </a:lnTo>
                  <a:lnTo>
                    <a:pt x="8830" y="4217"/>
                  </a:lnTo>
                  <a:lnTo>
                    <a:pt x="9269" y="4635"/>
                  </a:lnTo>
                  <a:lnTo>
                    <a:pt x="9698" y="5074"/>
                  </a:lnTo>
                  <a:lnTo>
                    <a:pt x="10106" y="5524"/>
                  </a:lnTo>
                  <a:lnTo>
                    <a:pt x="10503" y="5995"/>
                  </a:lnTo>
                  <a:lnTo>
                    <a:pt x="10880" y="6487"/>
                  </a:lnTo>
                  <a:lnTo>
                    <a:pt x="11236" y="6978"/>
                  </a:lnTo>
                  <a:lnTo>
                    <a:pt x="11581" y="7491"/>
                  </a:lnTo>
                  <a:lnTo>
                    <a:pt x="11905" y="8014"/>
                  </a:lnTo>
                  <a:lnTo>
                    <a:pt x="12209" y="8558"/>
                  </a:lnTo>
                  <a:lnTo>
                    <a:pt x="12491" y="9102"/>
                  </a:lnTo>
                  <a:lnTo>
                    <a:pt x="12763" y="9667"/>
                  </a:lnTo>
                  <a:lnTo>
                    <a:pt x="13014" y="10232"/>
                  </a:lnTo>
                  <a:lnTo>
                    <a:pt x="13244" y="10818"/>
                  </a:lnTo>
                  <a:lnTo>
                    <a:pt x="13454" y="11404"/>
                  </a:lnTo>
                  <a:lnTo>
                    <a:pt x="13652" y="12000"/>
                  </a:lnTo>
                  <a:lnTo>
                    <a:pt x="13830" y="12617"/>
                  </a:lnTo>
                  <a:lnTo>
                    <a:pt x="13788" y="11979"/>
                  </a:lnTo>
                  <a:lnTo>
                    <a:pt x="13715" y="11341"/>
                  </a:lnTo>
                  <a:lnTo>
                    <a:pt x="13610" y="10713"/>
                  </a:lnTo>
                  <a:lnTo>
                    <a:pt x="13464" y="10085"/>
                  </a:lnTo>
                  <a:lnTo>
                    <a:pt x="13380" y="9772"/>
                  </a:lnTo>
                  <a:lnTo>
                    <a:pt x="13286" y="9458"/>
                  </a:lnTo>
                  <a:lnTo>
                    <a:pt x="13192" y="9154"/>
                  </a:lnTo>
                  <a:lnTo>
                    <a:pt x="13077" y="8851"/>
                  </a:lnTo>
                  <a:lnTo>
                    <a:pt x="12962" y="8548"/>
                  </a:lnTo>
                  <a:lnTo>
                    <a:pt x="12836" y="8244"/>
                  </a:lnTo>
                  <a:lnTo>
                    <a:pt x="12711" y="7951"/>
                  </a:lnTo>
                  <a:lnTo>
                    <a:pt x="12575" y="7658"/>
                  </a:lnTo>
                  <a:lnTo>
                    <a:pt x="12428" y="7365"/>
                  </a:lnTo>
                  <a:lnTo>
                    <a:pt x="12282" y="7083"/>
                  </a:lnTo>
                  <a:lnTo>
                    <a:pt x="12125" y="6801"/>
                  </a:lnTo>
                  <a:lnTo>
                    <a:pt x="11958" y="6518"/>
                  </a:lnTo>
                  <a:lnTo>
                    <a:pt x="11780" y="6236"/>
                  </a:lnTo>
                  <a:lnTo>
                    <a:pt x="11602" y="5964"/>
                  </a:lnTo>
                  <a:lnTo>
                    <a:pt x="11424" y="5702"/>
                  </a:lnTo>
                  <a:lnTo>
                    <a:pt x="11225" y="5441"/>
                  </a:lnTo>
                  <a:lnTo>
                    <a:pt x="11027" y="5179"/>
                  </a:lnTo>
                  <a:lnTo>
                    <a:pt x="10828" y="4918"/>
                  </a:lnTo>
                  <a:lnTo>
                    <a:pt x="10619" y="4666"/>
                  </a:lnTo>
                  <a:lnTo>
                    <a:pt x="10399" y="4426"/>
                  </a:lnTo>
                  <a:lnTo>
                    <a:pt x="10179" y="4185"/>
                  </a:lnTo>
                  <a:lnTo>
                    <a:pt x="9949" y="3955"/>
                  </a:lnTo>
                  <a:lnTo>
                    <a:pt x="9719" y="3725"/>
                  </a:lnTo>
                  <a:lnTo>
                    <a:pt x="9478" y="3505"/>
                  </a:lnTo>
                  <a:lnTo>
                    <a:pt x="9238" y="3286"/>
                  </a:lnTo>
                  <a:lnTo>
                    <a:pt x="8987" y="3076"/>
                  </a:lnTo>
                  <a:lnTo>
                    <a:pt x="8735" y="2867"/>
                  </a:lnTo>
                  <a:lnTo>
                    <a:pt x="8474" y="2668"/>
                  </a:lnTo>
                  <a:lnTo>
                    <a:pt x="8212" y="2480"/>
                  </a:lnTo>
                  <a:lnTo>
                    <a:pt x="7940" y="2292"/>
                  </a:lnTo>
                  <a:lnTo>
                    <a:pt x="7668" y="2114"/>
                  </a:lnTo>
                  <a:lnTo>
                    <a:pt x="7386" y="1936"/>
                  </a:lnTo>
                  <a:lnTo>
                    <a:pt x="7114" y="1779"/>
                  </a:lnTo>
                  <a:lnTo>
                    <a:pt x="6821" y="1612"/>
                  </a:lnTo>
                  <a:lnTo>
                    <a:pt x="6539" y="1465"/>
                  </a:lnTo>
                  <a:lnTo>
                    <a:pt x="6246" y="1319"/>
                  </a:lnTo>
                  <a:lnTo>
                    <a:pt x="5953" y="1183"/>
                  </a:lnTo>
                  <a:lnTo>
                    <a:pt x="5649" y="1047"/>
                  </a:lnTo>
                  <a:lnTo>
                    <a:pt x="5357" y="921"/>
                  </a:lnTo>
                  <a:lnTo>
                    <a:pt x="5053" y="806"/>
                  </a:lnTo>
                  <a:lnTo>
                    <a:pt x="4750" y="702"/>
                  </a:lnTo>
                  <a:lnTo>
                    <a:pt x="4436" y="597"/>
                  </a:lnTo>
                  <a:lnTo>
                    <a:pt x="4122" y="503"/>
                  </a:lnTo>
                  <a:lnTo>
                    <a:pt x="3819" y="419"/>
                  </a:lnTo>
                  <a:lnTo>
                    <a:pt x="3505" y="336"/>
                  </a:lnTo>
                  <a:lnTo>
                    <a:pt x="3191" y="273"/>
                  </a:lnTo>
                  <a:lnTo>
                    <a:pt x="2867" y="210"/>
                  </a:lnTo>
                  <a:lnTo>
                    <a:pt x="2553" y="147"/>
                  </a:lnTo>
                  <a:lnTo>
                    <a:pt x="1915" y="64"/>
                  </a:lnTo>
                  <a:lnTo>
                    <a:pt x="1277" y="22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5048075" y="1514900"/>
              <a:ext cx="302875" cy="395725"/>
            </a:xfrm>
            <a:custGeom>
              <a:rect b="b" l="l" r="r" t="t"/>
              <a:pathLst>
                <a:path extrusionOk="0" h="15829" w="12115">
                  <a:moveTo>
                    <a:pt x="7951" y="1"/>
                  </a:moveTo>
                  <a:lnTo>
                    <a:pt x="7679" y="22"/>
                  </a:lnTo>
                  <a:lnTo>
                    <a:pt x="7533" y="32"/>
                  </a:lnTo>
                  <a:lnTo>
                    <a:pt x="7397" y="53"/>
                  </a:lnTo>
                  <a:lnTo>
                    <a:pt x="7125" y="85"/>
                  </a:lnTo>
                  <a:lnTo>
                    <a:pt x="6853" y="147"/>
                  </a:lnTo>
                  <a:lnTo>
                    <a:pt x="6591" y="221"/>
                  </a:lnTo>
                  <a:lnTo>
                    <a:pt x="6330" y="304"/>
                  </a:lnTo>
                  <a:lnTo>
                    <a:pt x="6068" y="399"/>
                  </a:lnTo>
                  <a:lnTo>
                    <a:pt x="5817" y="503"/>
                  </a:lnTo>
                  <a:lnTo>
                    <a:pt x="5566" y="629"/>
                  </a:lnTo>
                  <a:lnTo>
                    <a:pt x="5325" y="754"/>
                  </a:lnTo>
                  <a:lnTo>
                    <a:pt x="5085" y="890"/>
                  </a:lnTo>
                  <a:lnTo>
                    <a:pt x="4855" y="1037"/>
                  </a:lnTo>
                  <a:lnTo>
                    <a:pt x="4740" y="1120"/>
                  </a:lnTo>
                  <a:lnTo>
                    <a:pt x="4624" y="1194"/>
                  </a:lnTo>
                  <a:lnTo>
                    <a:pt x="4520" y="1277"/>
                  </a:lnTo>
                  <a:lnTo>
                    <a:pt x="4405" y="1361"/>
                  </a:lnTo>
                  <a:lnTo>
                    <a:pt x="4196" y="1528"/>
                  </a:lnTo>
                  <a:lnTo>
                    <a:pt x="3986" y="1717"/>
                  </a:lnTo>
                  <a:lnTo>
                    <a:pt x="3788" y="1894"/>
                  </a:lnTo>
                  <a:lnTo>
                    <a:pt x="3599" y="2093"/>
                  </a:lnTo>
                  <a:lnTo>
                    <a:pt x="3411" y="2292"/>
                  </a:lnTo>
                  <a:lnTo>
                    <a:pt x="3223" y="2491"/>
                  </a:lnTo>
                  <a:lnTo>
                    <a:pt x="3055" y="2700"/>
                  </a:lnTo>
                  <a:lnTo>
                    <a:pt x="2888" y="2920"/>
                  </a:lnTo>
                  <a:lnTo>
                    <a:pt x="2721" y="3139"/>
                  </a:lnTo>
                  <a:lnTo>
                    <a:pt x="2417" y="3579"/>
                  </a:lnTo>
                  <a:lnTo>
                    <a:pt x="2135" y="4039"/>
                  </a:lnTo>
                  <a:lnTo>
                    <a:pt x="1873" y="4510"/>
                  </a:lnTo>
                  <a:lnTo>
                    <a:pt x="1633" y="4991"/>
                  </a:lnTo>
                  <a:lnTo>
                    <a:pt x="1402" y="5472"/>
                  </a:lnTo>
                  <a:lnTo>
                    <a:pt x="1193" y="5953"/>
                  </a:lnTo>
                  <a:lnTo>
                    <a:pt x="984" y="6445"/>
                  </a:lnTo>
                  <a:lnTo>
                    <a:pt x="796" y="6926"/>
                  </a:lnTo>
                  <a:lnTo>
                    <a:pt x="419" y="7910"/>
                  </a:lnTo>
                  <a:lnTo>
                    <a:pt x="1" y="9060"/>
                  </a:lnTo>
                  <a:lnTo>
                    <a:pt x="1089" y="8506"/>
                  </a:lnTo>
                  <a:lnTo>
                    <a:pt x="1287" y="8422"/>
                  </a:lnTo>
                  <a:lnTo>
                    <a:pt x="1476" y="8349"/>
                  </a:lnTo>
                  <a:lnTo>
                    <a:pt x="1685" y="8286"/>
                  </a:lnTo>
                  <a:lnTo>
                    <a:pt x="1894" y="8234"/>
                  </a:lnTo>
                  <a:lnTo>
                    <a:pt x="2103" y="8203"/>
                  </a:lnTo>
                  <a:lnTo>
                    <a:pt x="2313" y="8182"/>
                  </a:lnTo>
                  <a:lnTo>
                    <a:pt x="2532" y="8171"/>
                  </a:lnTo>
                  <a:lnTo>
                    <a:pt x="2741" y="8171"/>
                  </a:lnTo>
                  <a:lnTo>
                    <a:pt x="2961" y="8192"/>
                  </a:lnTo>
                  <a:lnTo>
                    <a:pt x="3170" y="8224"/>
                  </a:lnTo>
                  <a:lnTo>
                    <a:pt x="3390" y="8255"/>
                  </a:lnTo>
                  <a:lnTo>
                    <a:pt x="3599" y="8307"/>
                  </a:lnTo>
                  <a:lnTo>
                    <a:pt x="3808" y="8380"/>
                  </a:lnTo>
                  <a:lnTo>
                    <a:pt x="4007" y="8454"/>
                  </a:lnTo>
                  <a:lnTo>
                    <a:pt x="4206" y="8537"/>
                  </a:lnTo>
                  <a:lnTo>
                    <a:pt x="4405" y="8632"/>
                  </a:lnTo>
                  <a:lnTo>
                    <a:pt x="4593" y="8747"/>
                  </a:lnTo>
                  <a:lnTo>
                    <a:pt x="4771" y="8862"/>
                  </a:lnTo>
                  <a:lnTo>
                    <a:pt x="4938" y="8998"/>
                  </a:lnTo>
                  <a:lnTo>
                    <a:pt x="5106" y="9134"/>
                  </a:lnTo>
                  <a:lnTo>
                    <a:pt x="5263" y="9291"/>
                  </a:lnTo>
                  <a:lnTo>
                    <a:pt x="5399" y="9448"/>
                  </a:lnTo>
                  <a:lnTo>
                    <a:pt x="5535" y="9615"/>
                  </a:lnTo>
                  <a:lnTo>
                    <a:pt x="5650" y="9793"/>
                  </a:lnTo>
                  <a:lnTo>
                    <a:pt x="5754" y="9981"/>
                  </a:lnTo>
                  <a:lnTo>
                    <a:pt x="5848" y="10169"/>
                  </a:lnTo>
                  <a:lnTo>
                    <a:pt x="5932" y="10379"/>
                  </a:lnTo>
                  <a:lnTo>
                    <a:pt x="6005" y="10577"/>
                  </a:lnTo>
                  <a:lnTo>
                    <a:pt x="6058" y="10797"/>
                  </a:lnTo>
                  <a:lnTo>
                    <a:pt x="6110" y="11006"/>
                  </a:lnTo>
                  <a:lnTo>
                    <a:pt x="6120" y="11121"/>
                  </a:lnTo>
                  <a:lnTo>
                    <a:pt x="6131" y="11226"/>
                  </a:lnTo>
                  <a:lnTo>
                    <a:pt x="6152" y="11446"/>
                  </a:lnTo>
                  <a:lnTo>
                    <a:pt x="6162" y="11665"/>
                  </a:lnTo>
                  <a:lnTo>
                    <a:pt x="6152" y="11895"/>
                  </a:lnTo>
                  <a:lnTo>
                    <a:pt x="6131" y="12115"/>
                  </a:lnTo>
                  <a:lnTo>
                    <a:pt x="6100" y="12335"/>
                  </a:lnTo>
                  <a:lnTo>
                    <a:pt x="6058" y="12555"/>
                  </a:lnTo>
                  <a:lnTo>
                    <a:pt x="5995" y="12774"/>
                  </a:lnTo>
                  <a:lnTo>
                    <a:pt x="5922" y="12994"/>
                  </a:lnTo>
                  <a:lnTo>
                    <a:pt x="5848" y="13203"/>
                  </a:lnTo>
                  <a:lnTo>
                    <a:pt x="5754" y="13402"/>
                  </a:lnTo>
                  <a:lnTo>
                    <a:pt x="5639" y="13601"/>
                  </a:lnTo>
                  <a:lnTo>
                    <a:pt x="5524" y="13799"/>
                  </a:lnTo>
                  <a:lnTo>
                    <a:pt x="5399" y="13977"/>
                  </a:lnTo>
                  <a:lnTo>
                    <a:pt x="5252" y="14155"/>
                  </a:lnTo>
                  <a:lnTo>
                    <a:pt x="5095" y="14322"/>
                  </a:lnTo>
                  <a:lnTo>
                    <a:pt x="4938" y="14479"/>
                  </a:lnTo>
                  <a:lnTo>
                    <a:pt x="4760" y="14626"/>
                  </a:lnTo>
                  <a:lnTo>
                    <a:pt x="4572" y="14762"/>
                  </a:lnTo>
                  <a:lnTo>
                    <a:pt x="4373" y="14887"/>
                  </a:lnTo>
                  <a:lnTo>
                    <a:pt x="4175" y="15002"/>
                  </a:lnTo>
                  <a:lnTo>
                    <a:pt x="3965" y="15107"/>
                  </a:lnTo>
                  <a:lnTo>
                    <a:pt x="3746" y="15201"/>
                  </a:lnTo>
                  <a:lnTo>
                    <a:pt x="3526" y="15295"/>
                  </a:lnTo>
                  <a:lnTo>
                    <a:pt x="3306" y="15379"/>
                  </a:lnTo>
                  <a:lnTo>
                    <a:pt x="3076" y="15452"/>
                  </a:lnTo>
                  <a:lnTo>
                    <a:pt x="2846" y="15515"/>
                  </a:lnTo>
                  <a:lnTo>
                    <a:pt x="2616" y="15567"/>
                  </a:lnTo>
                  <a:lnTo>
                    <a:pt x="2135" y="15672"/>
                  </a:lnTo>
                  <a:lnTo>
                    <a:pt x="1653" y="15756"/>
                  </a:lnTo>
                  <a:lnTo>
                    <a:pt x="1172" y="15818"/>
                  </a:lnTo>
                  <a:lnTo>
                    <a:pt x="1664" y="15829"/>
                  </a:lnTo>
                  <a:lnTo>
                    <a:pt x="2156" y="15808"/>
                  </a:lnTo>
                  <a:lnTo>
                    <a:pt x="2396" y="15798"/>
                  </a:lnTo>
                  <a:lnTo>
                    <a:pt x="2647" y="15777"/>
                  </a:lnTo>
                  <a:lnTo>
                    <a:pt x="2888" y="15745"/>
                  </a:lnTo>
                  <a:lnTo>
                    <a:pt x="3139" y="15703"/>
                  </a:lnTo>
                  <a:lnTo>
                    <a:pt x="3380" y="15651"/>
                  </a:lnTo>
                  <a:lnTo>
                    <a:pt x="3631" y="15599"/>
                  </a:lnTo>
                  <a:lnTo>
                    <a:pt x="3871" y="15526"/>
                  </a:lnTo>
                  <a:lnTo>
                    <a:pt x="4112" y="15452"/>
                  </a:lnTo>
                  <a:lnTo>
                    <a:pt x="4342" y="15358"/>
                  </a:lnTo>
                  <a:lnTo>
                    <a:pt x="4572" y="15254"/>
                  </a:lnTo>
                  <a:lnTo>
                    <a:pt x="4802" y="15138"/>
                  </a:lnTo>
                  <a:lnTo>
                    <a:pt x="5022" y="15002"/>
                  </a:lnTo>
                  <a:lnTo>
                    <a:pt x="5242" y="14856"/>
                  </a:lnTo>
                  <a:lnTo>
                    <a:pt x="5346" y="14783"/>
                  </a:lnTo>
                  <a:lnTo>
                    <a:pt x="5440" y="14699"/>
                  </a:lnTo>
                  <a:lnTo>
                    <a:pt x="5545" y="14605"/>
                  </a:lnTo>
                  <a:lnTo>
                    <a:pt x="5639" y="14521"/>
                  </a:lnTo>
                  <a:lnTo>
                    <a:pt x="5733" y="14427"/>
                  </a:lnTo>
                  <a:lnTo>
                    <a:pt x="5817" y="14333"/>
                  </a:lnTo>
                  <a:lnTo>
                    <a:pt x="5984" y="14134"/>
                  </a:lnTo>
                  <a:lnTo>
                    <a:pt x="6141" y="13915"/>
                  </a:lnTo>
                  <a:lnTo>
                    <a:pt x="6277" y="13695"/>
                  </a:lnTo>
                  <a:lnTo>
                    <a:pt x="6413" y="13465"/>
                  </a:lnTo>
                  <a:lnTo>
                    <a:pt x="6518" y="13224"/>
                  </a:lnTo>
                  <a:lnTo>
                    <a:pt x="6623" y="12983"/>
                  </a:lnTo>
                  <a:lnTo>
                    <a:pt x="6706" y="12732"/>
                  </a:lnTo>
                  <a:lnTo>
                    <a:pt x="6769" y="12481"/>
                  </a:lnTo>
                  <a:lnTo>
                    <a:pt x="6832" y="12220"/>
                  </a:lnTo>
                  <a:lnTo>
                    <a:pt x="6874" y="11958"/>
                  </a:lnTo>
                  <a:lnTo>
                    <a:pt x="6895" y="11697"/>
                  </a:lnTo>
                  <a:lnTo>
                    <a:pt x="6905" y="11435"/>
                  </a:lnTo>
                  <a:lnTo>
                    <a:pt x="6905" y="11299"/>
                  </a:lnTo>
                  <a:lnTo>
                    <a:pt x="6895" y="11163"/>
                  </a:lnTo>
                  <a:lnTo>
                    <a:pt x="6884" y="11038"/>
                  </a:lnTo>
                  <a:lnTo>
                    <a:pt x="6874" y="10902"/>
                  </a:lnTo>
                  <a:lnTo>
                    <a:pt x="6832" y="10630"/>
                  </a:lnTo>
                  <a:lnTo>
                    <a:pt x="6779" y="10368"/>
                  </a:lnTo>
                  <a:lnTo>
                    <a:pt x="6706" y="10107"/>
                  </a:lnTo>
                  <a:lnTo>
                    <a:pt x="6612" y="9856"/>
                  </a:lnTo>
                  <a:lnTo>
                    <a:pt x="6508" y="9604"/>
                  </a:lnTo>
                  <a:lnTo>
                    <a:pt x="6382" y="9364"/>
                  </a:lnTo>
                  <a:lnTo>
                    <a:pt x="6236" y="9134"/>
                  </a:lnTo>
                  <a:lnTo>
                    <a:pt x="6079" y="8914"/>
                  </a:lnTo>
                  <a:lnTo>
                    <a:pt x="5901" y="8694"/>
                  </a:lnTo>
                  <a:lnTo>
                    <a:pt x="5712" y="8496"/>
                  </a:lnTo>
                  <a:lnTo>
                    <a:pt x="5514" y="8318"/>
                  </a:lnTo>
                  <a:lnTo>
                    <a:pt x="5304" y="8150"/>
                  </a:lnTo>
                  <a:lnTo>
                    <a:pt x="5189" y="8067"/>
                  </a:lnTo>
                  <a:lnTo>
                    <a:pt x="5085" y="7983"/>
                  </a:lnTo>
                  <a:lnTo>
                    <a:pt x="4970" y="7910"/>
                  </a:lnTo>
                  <a:lnTo>
                    <a:pt x="4844" y="7847"/>
                  </a:lnTo>
                  <a:lnTo>
                    <a:pt x="4614" y="7711"/>
                  </a:lnTo>
                  <a:lnTo>
                    <a:pt x="4363" y="7596"/>
                  </a:lnTo>
                  <a:lnTo>
                    <a:pt x="4112" y="7502"/>
                  </a:lnTo>
                  <a:lnTo>
                    <a:pt x="3861" y="7418"/>
                  </a:lnTo>
                  <a:lnTo>
                    <a:pt x="3599" y="7345"/>
                  </a:lnTo>
                  <a:lnTo>
                    <a:pt x="3327" y="7293"/>
                  </a:lnTo>
                  <a:lnTo>
                    <a:pt x="3066" y="7251"/>
                  </a:lnTo>
                  <a:lnTo>
                    <a:pt x="2794" y="7219"/>
                  </a:lnTo>
                  <a:lnTo>
                    <a:pt x="2250" y="7219"/>
                  </a:lnTo>
                  <a:lnTo>
                    <a:pt x="1978" y="7251"/>
                  </a:lnTo>
                  <a:lnTo>
                    <a:pt x="1706" y="7293"/>
                  </a:lnTo>
                  <a:lnTo>
                    <a:pt x="1690" y="7296"/>
                  </a:lnTo>
                  <a:lnTo>
                    <a:pt x="1690" y="7296"/>
                  </a:lnTo>
                  <a:lnTo>
                    <a:pt x="1695" y="7282"/>
                  </a:lnTo>
                  <a:lnTo>
                    <a:pt x="1884" y="6801"/>
                  </a:lnTo>
                  <a:lnTo>
                    <a:pt x="2072" y="6330"/>
                  </a:lnTo>
                  <a:lnTo>
                    <a:pt x="2271" y="5859"/>
                  </a:lnTo>
                  <a:lnTo>
                    <a:pt x="2480" y="5399"/>
                  </a:lnTo>
                  <a:lnTo>
                    <a:pt x="2710" y="4949"/>
                  </a:lnTo>
                  <a:lnTo>
                    <a:pt x="2940" y="4499"/>
                  </a:lnTo>
                  <a:lnTo>
                    <a:pt x="3191" y="4070"/>
                  </a:lnTo>
                  <a:lnTo>
                    <a:pt x="3463" y="3652"/>
                  </a:lnTo>
                  <a:lnTo>
                    <a:pt x="3746" y="3244"/>
                  </a:lnTo>
                  <a:lnTo>
                    <a:pt x="4060" y="2867"/>
                  </a:lnTo>
                  <a:lnTo>
                    <a:pt x="4216" y="2679"/>
                  </a:lnTo>
                  <a:lnTo>
                    <a:pt x="4384" y="2501"/>
                  </a:lnTo>
                  <a:lnTo>
                    <a:pt x="4562" y="2323"/>
                  </a:lnTo>
                  <a:lnTo>
                    <a:pt x="4740" y="2156"/>
                  </a:lnTo>
                  <a:lnTo>
                    <a:pt x="4928" y="1989"/>
                  </a:lnTo>
                  <a:lnTo>
                    <a:pt x="5116" y="1832"/>
                  </a:lnTo>
                  <a:lnTo>
                    <a:pt x="5304" y="1685"/>
                  </a:lnTo>
                  <a:lnTo>
                    <a:pt x="5503" y="1539"/>
                  </a:lnTo>
                  <a:lnTo>
                    <a:pt x="5712" y="1413"/>
                  </a:lnTo>
                  <a:lnTo>
                    <a:pt x="5817" y="1340"/>
                  </a:lnTo>
                  <a:lnTo>
                    <a:pt x="5922" y="1288"/>
                  </a:lnTo>
                  <a:lnTo>
                    <a:pt x="6026" y="1225"/>
                  </a:lnTo>
                  <a:lnTo>
                    <a:pt x="6131" y="1162"/>
                  </a:lnTo>
                  <a:lnTo>
                    <a:pt x="6351" y="1058"/>
                  </a:lnTo>
                  <a:lnTo>
                    <a:pt x="6570" y="953"/>
                  </a:lnTo>
                  <a:lnTo>
                    <a:pt x="6800" y="869"/>
                  </a:lnTo>
                  <a:lnTo>
                    <a:pt x="7031" y="796"/>
                  </a:lnTo>
                  <a:lnTo>
                    <a:pt x="7261" y="723"/>
                  </a:lnTo>
                  <a:lnTo>
                    <a:pt x="7501" y="671"/>
                  </a:lnTo>
                  <a:lnTo>
                    <a:pt x="7627" y="650"/>
                  </a:lnTo>
                  <a:lnTo>
                    <a:pt x="7742" y="629"/>
                  </a:lnTo>
                  <a:lnTo>
                    <a:pt x="7983" y="597"/>
                  </a:lnTo>
                  <a:lnTo>
                    <a:pt x="8223" y="587"/>
                  </a:lnTo>
                  <a:lnTo>
                    <a:pt x="8464" y="587"/>
                  </a:lnTo>
                  <a:lnTo>
                    <a:pt x="8704" y="597"/>
                  </a:lnTo>
                  <a:lnTo>
                    <a:pt x="8955" y="629"/>
                  </a:lnTo>
                  <a:lnTo>
                    <a:pt x="9196" y="671"/>
                  </a:lnTo>
                  <a:lnTo>
                    <a:pt x="9437" y="723"/>
                  </a:lnTo>
                  <a:lnTo>
                    <a:pt x="9667" y="796"/>
                  </a:lnTo>
                  <a:lnTo>
                    <a:pt x="9897" y="880"/>
                  </a:lnTo>
                  <a:lnTo>
                    <a:pt x="10127" y="974"/>
                  </a:lnTo>
                  <a:lnTo>
                    <a:pt x="10357" y="1089"/>
                  </a:lnTo>
                  <a:lnTo>
                    <a:pt x="10566" y="1215"/>
                  </a:lnTo>
                  <a:lnTo>
                    <a:pt x="10776" y="1351"/>
                  </a:lnTo>
                  <a:lnTo>
                    <a:pt x="10974" y="1497"/>
                  </a:lnTo>
                  <a:lnTo>
                    <a:pt x="11173" y="1664"/>
                  </a:lnTo>
                  <a:lnTo>
                    <a:pt x="11351" y="1842"/>
                  </a:lnTo>
                  <a:lnTo>
                    <a:pt x="11518" y="2030"/>
                  </a:lnTo>
                  <a:lnTo>
                    <a:pt x="11665" y="2229"/>
                  </a:lnTo>
                  <a:lnTo>
                    <a:pt x="11811" y="2449"/>
                  </a:lnTo>
                  <a:lnTo>
                    <a:pt x="11926" y="2669"/>
                  </a:lnTo>
                  <a:lnTo>
                    <a:pt x="12031" y="2909"/>
                  </a:lnTo>
                  <a:lnTo>
                    <a:pt x="12115" y="3150"/>
                  </a:lnTo>
                  <a:lnTo>
                    <a:pt x="12073" y="2899"/>
                  </a:lnTo>
                  <a:lnTo>
                    <a:pt x="12000" y="2648"/>
                  </a:lnTo>
                  <a:lnTo>
                    <a:pt x="11906" y="2397"/>
                  </a:lnTo>
                  <a:lnTo>
                    <a:pt x="11801" y="2156"/>
                  </a:lnTo>
                  <a:lnTo>
                    <a:pt x="11665" y="1926"/>
                  </a:lnTo>
                  <a:lnTo>
                    <a:pt x="11518" y="1706"/>
                  </a:lnTo>
                  <a:lnTo>
                    <a:pt x="11351" y="1497"/>
                  </a:lnTo>
                  <a:lnTo>
                    <a:pt x="11163" y="1298"/>
                  </a:lnTo>
                  <a:lnTo>
                    <a:pt x="10964" y="1110"/>
                  </a:lnTo>
                  <a:lnTo>
                    <a:pt x="10755" y="943"/>
                  </a:lnTo>
                  <a:lnTo>
                    <a:pt x="10535" y="786"/>
                  </a:lnTo>
                  <a:lnTo>
                    <a:pt x="10315" y="639"/>
                  </a:lnTo>
                  <a:lnTo>
                    <a:pt x="10075" y="503"/>
                  </a:lnTo>
                  <a:lnTo>
                    <a:pt x="9824" y="388"/>
                  </a:lnTo>
                  <a:lnTo>
                    <a:pt x="9573" y="283"/>
                  </a:lnTo>
                  <a:lnTo>
                    <a:pt x="9311" y="200"/>
                  </a:lnTo>
                  <a:lnTo>
                    <a:pt x="9050" y="127"/>
                  </a:lnTo>
                  <a:lnTo>
                    <a:pt x="8778" y="74"/>
                  </a:lnTo>
                  <a:lnTo>
                    <a:pt x="8506" y="32"/>
                  </a:lnTo>
                  <a:lnTo>
                    <a:pt x="8234" y="11"/>
                  </a:lnTo>
                  <a:lnTo>
                    <a:pt x="79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2638850" y="2773150"/>
              <a:ext cx="3287725" cy="2626850"/>
            </a:xfrm>
            <a:custGeom>
              <a:rect b="b" l="l" r="r" t="t"/>
              <a:pathLst>
                <a:path extrusionOk="0" h="105074" w="131509">
                  <a:moveTo>
                    <a:pt x="89852" y="0"/>
                  </a:moveTo>
                  <a:lnTo>
                    <a:pt x="89748" y="199"/>
                  </a:lnTo>
                  <a:lnTo>
                    <a:pt x="89423" y="764"/>
                  </a:lnTo>
                  <a:lnTo>
                    <a:pt x="89193" y="1172"/>
                  </a:lnTo>
                  <a:lnTo>
                    <a:pt x="88900" y="1643"/>
                  </a:lnTo>
                  <a:lnTo>
                    <a:pt x="88566" y="2176"/>
                  </a:lnTo>
                  <a:lnTo>
                    <a:pt x="88178" y="2762"/>
                  </a:lnTo>
                  <a:lnTo>
                    <a:pt x="87739" y="3400"/>
                  </a:lnTo>
                  <a:lnTo>
                    <a:pt x="87247" y="4070"/>
                  </a:lnTo>
                  <a:lnTo>
                    <a:pt x="86714" y="4781"/>
                  </a:lnTo>
                  <a:lnTo>
                    <a:pt x="86421" y="5147"/>
                  </a:lnTo>
                  <a:lnTo>
                    <a:pt x="86128" y="5513"/>
                  </a:lnTo>
                  <a:lnTo>
                    <a:pt x="85814" y="5890"/>
                  </a:lnTo>
                  <a:lnTo>
                    <a:pt x="85490" y="6267"/>
                  </a:lnTo>
                  <a:lnTo>
                    <a:pt x="85155" y="6643"/>
                  </a:lnTo>
                  <a:lnTo>
                    <a:pt x="84810" y="7030"/>
                  </a:lnTo>
                  <a:lnTo>
                    <a:pt x="84444" y="7407"/>
                  </a:lnTo>
                  <a:lnTo>
                    <a:pt x="84078" y="7794"/>
                  </a:lnTo>
                  <a:lnTo>
                    <a:pt x="83691" y="8171"/>
                  </a:lnTo>
                  <a:lnTo>
                    <a:pt x="83293" y="8547"/>
                  </a:lnTo>
                  <a:lnTo>
                    <a:pt x="82896" y="8924"/>
                  </a:lnTo>
                  <a:lnTo>
                    <a:pt x="82477" y="9300"/>
                  </a:lnTo>
                  <a:lnTo>
                    <a:pt x="82048" y="9666"/>
                  </a:lnTo>
                  <a:lnTo>
                    <a:pt x="81598" y="10033"/>
                  </a:lnTo>
                  <a:lnTo>
                    <a:pt x="81148" y="10388"/>
                  </a:lnTo>
                  <a:lnTo>
                    <a:pt x="80688" y="10734"/>
                  </a:lnTo>
                  <a:lnTo>
                    <a:pt x="80207" y="11068"/>
                  </a:lnTo>
                  <a:lnTo>
                    <a:pt x="79726" y="11403"/>
                  </a:lnTo>
                  <a:lnTo>
                    <a:pt x="79224" y="11717"/>
                  </a:lnTo>
                  <a:lnTo>
                    <a:pt x="78721" y="12031"/>
                  </a:lnTo>
                  <a:lnTo>
                    <a:pt x="78198" y="12324"/>
                  </a:lnTo>
                  <a:lnTo>
                    <a:pt x="77665" y="12606"/>
                  </a:lnTo>
                  <a:lnTo>
                    <a:pt x="77121" y="12878"/>
                  </a:lnTo>
                  <a:lnTo>
                    <a:pt x="76566" y="13129"/>
                  </a:lnTo>
                  <a:lnTo>
                    <a:pt x="76002" y="13370"/>
                  </a:lnTo>
                  <a:lnTo>
                    <a:pt x="75426" y="13589"/>
                  </a:lnTo>
                  <a:lnTo>
                    <a:pt x="74840" y="13799"/>
                  </a:lnTo>
                  <a:lnTo>
                    <a:pt x="74244" y="13977"/>
                  </a:lnTo>
                  <a:lnTo>
                    <a:pt x="73637" y="14144"/>
                  </a:lnTo>
                  <a:lnTo>
                    <a:pt x="73020" y="14290"/>
                  </a:lnTo>
                  <a:lnTo>
                    <a:pt x="72392" y="14416"/>
                  </a:lnTo>
                  <a:lnTo>
                    <a:pt x="71754" y="14521"/>
                  </a:lnTo>
                  <a:lnTo>
                    <a:pt x="71106" y="14604"/>
                  </a:lnTo>
                  <a:lnTo>
                    <a:pt x="70781" y="14625"/>
                  </a:lnTo>
                  <a:lnTo>
                    <a:pt x="70447" y="14656"/>
                  </a:lnTo>
                  <a:lnTo>
                    <a:pt x="70112" y="14677"/>
                  </a:lnTo>
                  <a:lnTo>
                    <a:pt x="69777" y="14688"/>
                  </a:lnTo>
                  <a:lnTo>
                    <a:pt x="69097" y="14688"/>
                  </a:lnTo>
                  <a:lnTo>
                    <a:pt x="68752" y="14677"/>
                  </a:lnTo>
                  <a:lnTo>
                    <a:pt x="68407" y="14667"/>
                  </a:lnTo>
                  <a:lnTo>
                    <a:pt x="68051" y="14646"/>
                  </a:lnTo>
                  <a:lnTo>
                    <a:pt x="67706" y="14615"/>
                  </a:lnTo>
                  <a:lnTo>
                    <a:pt x="67350" y="14583"/>
                  </a:lnTo>
                  <a:lnTo>
                    <a:pt x="66984" y="14531"/>
                  </a:lnTo>
                  <a:lnTo>
                    <a:pt x="66628" y="14489"/>
                  </a:lnTo>
                  <a:lnTo>
                    <a:pt x="66262" y="14426"/>
                  </a:lnTo>
                  <a:lnTo>
                    <a:pt x="65906" y="14364"/>
                  </a:lnTo>
                  <a:lnTo>
                    <a:pt x="65540" y="14290"/>
                  </a:lnTo>
                  <a:lnTo>
                    <a:pt x="65164" y="14207"/>
                  </a:lnTo>
                  <a:lnTo>
                    <a:pt x="64798" y="14113"/>
                  </a:lnTo>
                  <a:lnTo>
                    <a:pt x="64065" y="13924"/>
                  </a:lnTo>
                  <a:lnTo>
                    <a:pt x="63364" y="13736"/>
                  </a:lnTo>
                  <a:lnTo>
                    <a:pt x="62695" y="13537"/>
                  </a:lnTo>
                  <a:lnTo>
                    <a:pt x="62067" y="13328"/>
                  </a:lnTo>
                  <a:lnTo>
                    <a:pt x="61460" y="13119"/>
                  </a:lnTo>
                  <a:lnTo>
                    <a:pt x="60885" y="12909"/>
                  </a:lnTo>
                  <a:lnTo>
                    <a:pt x="60341" y="12700"/>
                  </a:lnTo>
                  <a:lnTo>
                    <a:pt x="59828" y="12481"/>
                  </a:lnTo>
                  <a:lnTo>
                    <a:pt x="59337" y="12261"/>
                  </a:lnTo>
                  <a:lnTo>
                    <a:pt x="58876" y="12031"/>
                  </a:lnTo>
                  <a:lnTo>
                    <a:pt x="58448" y="11801"/>
                  </a:lnTo>
                  <a:lnTo>
                    <a:pt x="58040" y="11570"/>
                  </a:lnTo>
                  <a:lnTo>
                    <a:pt x="57652" y="11340"/>
                  </a:lnTo>
                  <a:lnTo>
                    <a:pt x="57297" y="11110"/>
                  </a:lnTo>
                  <a:lnTo>
                    <a:pt x="56962" y="10870"/>
                  </a:lnTo>
                  <a:lnTo>
                    <a:pt x="56659" y="10639"/>
                  </a:lnTo>
                  <a:lnTo>
                    <a:pt x="56366" y="10399"/>
                  </a:lnTo>
                  <a:lnTo>
                    <a:pt x="56104" y="10158"/>
                  </a:lnTo>
                  <a:lnTo>
                    <a:pt x="55853" y="9918"/>
                  </a:lnTo>
                  <a:lnTo>
                    <a:pt x="55633" y="9677"/>
                  </a:lnTo>
                  <a:lnTo>
                    <a:pt x="55424" y="9436"/>
                  </a:lnTo>
                  <a:lnTo>
                    <a:pt x="55236" y="9196"/>
                  </a:lnTo>
                  <a:lnTo>
                    <a:pt x="55069" y="8955"/>
                  </a:lnTo>
                  <a:lnTo>
                    <a:pt x="54922" y="8725"/>
                  </a:lnTo>
                  <a:lnTo>
                    <a:pt x="54786" y="8484"/>
                  </a:lnTo>
                  <a:lnTo>
                    <a:pt x="54671" y="8244"/>
                  </a:lnTo>
                  <a:lnTo>
                    <a:pt x="54577" y="8014"/>
                  </a:lnTo>
                  <a:lnTo>
                    <a:pt x="54493" y="7773"/>
                  </a:lnTo>
                  <a:lnTo>
                    <a:pt x="54420" y="7543"/>
                  </a:lnTo>
                  <a:lnTo>
                    <a:pt x="54357" y="7313"/>
                  </a:lnTo>
                  <a:lnTo>
                    <a:pt x="54315" y="7083"/>
                  </a:lnTo>
                  <a:lnTo>
                    <a:pt x="54284" y="6863"/>
                  </a:lnTo>
                  <a:lnTo>
                    <a:pt x="54263" y="6643"/>
                  </a:lnTo>
                  <a:lnTo>
                    <a:pt x="54253" y="6423"/>
                  </a:lnTo>
                  <a:lnTo>
                    <a:pt x="54263" y="6204"/>
                  </a:lnTo>
                  <a:lnTo>
                    <a:pt x="54274" y="5995"/>
                  </a:lnTo>
                  <a:lnTo>
                    <a:pt x="54294" y="5785"/>
                  </a:lnTo>
                  <a:lnTo>
                    <a:pt x="54315" y="5587"/>
                  </a:lnTo>
                  <a:lnTo>
                    <a:pt x="54357" y="5388"/>
                  </a:lnTo>
                  <a:lnTo>
                    <a:pt x="54399" y="5189"/>
                  </a:lnTo>
                  <a:lnTo>
                    <a:pt x="54441" y="5001"/>
                  </a:lnTo>
                  <a:lnTo>
                    <a:pt x="54504" y="4812"/>
                  </a:lnTo>
                  <a:lnTo>
                    <a:pt x="54619" y="4467"/>
                  </a:lnTo>
                  <a:lnTo>
                    <a:pt x="54765" y="4132"/>
                  </a:lnTo>
                  <a:lnTo>
                    <a:pt x="54912" y="3829"/>
                  </a:lnTo>
                  <a:lnTo>
                    <a:pt x="55058" y="3557"/>
                  </a:lnTo>
                  <a:lnTo>
                    <a:pt x="55205" y="3316"/>
                  </a:lnTo>
                  <a:lnTo>
                    <a:pt x="55341" y="3107"/>
                  </a:lnTo>
                  <a:lnTo>
                    <a:pt x="55466" y="2929"/>
                  </a:lnTo>
                  <a:lnTo>
                    <a:pt x="55654" y="2678"/>
                  </a:lnTo>
                  <a:lnTo>
                    <a:pt x="55728" y="2595"/>
                  </a:lnTo>
                  <a:lnTo>
                    <a:pt x="55278" y="2919"/>
                  </a:lnTo>
                  <a:lnTo>
                    <a:pt x="53991" y="3850"/>
                  </a:lnTo>
                  <a:lnTo>
                    <a:pt x="53060" y="4530"/>
                  </a:lnTo>
                  <a:lnTo>
                    <a:pt x="51962" y="5356"/>
                  </a:lnTo>
                  <a:lnTo>
                    <a:pt x="50696" y="6308"/>
                  </a:lnTo>
                  <a:lnTo>
                    <a:pt x="49283" y="7386"/>
                  </a:lnTo>
                  <a:lnTo>
                    <a:pt x="47746" y="8578"/>
                  </a:lnTo>
                  <a:lnTo>
                    <a:pt x="46072" y="9886"/>
                  </a:lnTo>
                  <a:lnTo>
                    <a:pt x="44293" y="11309"/>
                  </a:lnTo>
                  <a:lnTo>
                    <a:pt x="42421" y="12826"/>
                  </a:lnTo>
                  <a:lnTo>
                    <a:pt x="40454" y="14447"/>
                  </a:lnTo>
                  <a:lnTo>
                    <a:pt x="38414" y="16163"/>
                  </a:lnTo>
                  <a:lnTo>
                    <a:pt x="37368" y="17042"/>
                  </a:lnTo>
                  <a:lnTo>
                    <a:pt x="36312" y="17952"/>
                  </a:lnTo>
                  <a:lnTo>
                    <a:pt x="35244" y="18883"/>
                  </a:lnTo>
                  <a:lnTo>
                    <a:pt x="34157" y="19824"/>
                  </a:lnTo>
                  <a:lnTo>
                    <a:pt x="33069" y="20797"/>
                  </a:lnTo>
                  <a:lnTo>
                    <a:pt x="31970" y="21781"/>
                  </a:lnTo>
                  <a:lnTo>
                    <a:pt x="30872" y="22774"/>
                  </a:lnTo>
                  <a:lnTo>
                    <a:pt x="29763" y="23800"/>
                  </a:lnTo>
                  <a:lnTo>
                    <a:pt x="28654" y="24835"/>
                  </a:lnTo>
                  <a:lnTo>
                    <a:pt x="27535" y="25881"/>
                  </a:lnTo>
                  <a:lnTo>
                    <a:pt x="26426" y="26938"/>
                  </a:lnTo>
                  <a:lnTo>
                    <a:pt x="25306" y="28016"/>
                  </a:lnTo>
                  <a:lnTo>
                    <a:pt x="24197" y="29104"/>
                  </a:lnTo>
                  <a:lnTo>
                    <a:pt x="23099" y="30212"/>
                  </a:lnTo>
                  <a:lnTo>
                    <a:pt x="22001" y="31321"/>
                  </a:lnTo>
                  <a:lnTo>
                    <a:pt x="20913" y="32441"/>
                  </a:lnTo>
                  <a:lnTo>
                    <a:pt x="19825" y="33581"/>
                  </a:lnTo>
                  <a:lnTo>
                    <a:pt x="18758" y="34721"/>
                  </a:lnTo>
                  <a:lnTo>
                    <a:pt x="17701" y="35872"/>
                  </a:lnTo>
                  <a:lnTo>
                    <a:pt x="16655" y="37033"/>
                  </a:lnTo>
                  <a:lnTo>
                    <a:pt x="15619" y="38205"/>
                  </a:lnTo>
                  <a:lnTo>
                    <a:pt x="14615" y="39377"/>
                  </a:lnTo>
                  <a:lnTo>
                    <a:pt x="13621" y="40559"/>
                  </a:lnTo>
                  <a:lnTo>
                    <a:pt x="12648" y="41741"/>
                  </a:lnTo>
                  <a:lnTo>
                    <a:pt x="11686" y="42933"/>
                  </a:lnTo>
                  <a:lnTo>
                    <a:pt x="10765" y="44126"/>
                  </a:lnTo>
                  <a:lnTo>
                    <a:pt x="9855" y="45319"/>
                  </a:lnTo>
                  <a:lnTo>
                    <a:pt x="8976" y="46522"/>
                  </a:lnTo>
                  <a:lnTo>
                    <a:pt x="8129" y="47725"/>
                  </a:lnTo>
                  <a:lnTo>
                    <a:pt x="7710" y="48321"/>
                  </a:lnTo>
                  <a:lnTo>
                    <a:pt x="7302" y="48928"/>
                  </a:lnTo>
                  <a:lnTo>
                    <a:pt x="6905" y="49524"/>
                  </a:lnTo>
                  <a:lnTo>
                    <a:pt x="6507" y="50120"/>
                  </a:lnTo>
                  <a:lnTo>
                    <a:pt x="6131" y="50727"/>
                  </a:lnTo>
                  <a:lnTo>
                    <a:pt x="5754" y="51323"/>
                  </a:lnTo>
                  <a:lnTo>
                    <a:pt x="5388" y="51930"/>
                  </a:lnTo>
                  <a:lnTo>
                    <a:pt x="5022" y="52526"/>
                  </a:lnTo>
                  <a:lnTo>
                    <a:pt x="4677" y="53123"/>
                  </a:lnTo>
                  <a:lnTo>
                    <a:pt x="4331" y="53729"/>
                  </a:lnTo>
                  <a:lnTo>
                    <a:pt x="4007" y="54326"/>
                  </a:lnTo>
                  <a:lnTo>
                    <a:pt x="3683" y="54922"/>
                  </a:lnTo>
                  <a:lnTo>
                    <a:pt x="3369" y="55518"/>
                  </a:lnTo>
                  <a:lnTo>
                    <a:pt x="3066" y="56115"/>
                  </a:lnTo>
                  <a:lnTo>
                    <a:pt x="2773" y="56711"/>
                  </a:lnTo>
                  <a:lnTo>
                    <a:pt x="2501" y="57297"/>
                  </a:lnTo>
                  <a:lnTo>
                    <a:pt x="2250" y="57883"/>
                  </a:lnTo>
                  <a:lnTo>
                    <a:pt x="1999" y="58468"/>
                  </a:lnTo>
                  <a:lnTo>
                    <a:pt x="1779" y="59054"/>
                  </a:lnTo>
                  <a:lnTo>
                    <a:pt x="1559" y="59630"/>
                  </a:lnTo>
                  <a:lnTo>
                    <a:pt x="1360" y="60205"/>
                  </a:lnTo>
                  <a:lnTo>
                    <a:pt x="1183" y="60780"/>
                  </a:lnTo>
                  <a:lnTo>
                    <a:pt x="1005" y="61345"/>
                  </a:lnTo>
                  <a:lnTo>
                    <a:pt x="848" y="61910"/>
                  </a:lnTo>
                  <a:lnTo>
                    <a:pt x="712" y="62475"/>
                  </a:lnTo>
                  <a:lnTo>
                    <a:pt x="586" y="63029"/>
                  </a:lnTo>
                  <a:lnTo>
                    <a:pt x="471" y="63594"/>
                  </a:lnTo>
                  <a:lnTo>
                    <a:pt x="367" y="64138"/>
                  </a:lnTo>
                  <a:lnTo>
                    <a:pt x="272" y="64693"/>
                  </a:lnTo>
                  <a:lnTo>
                    <a:pt x="199" y="65237"/>
                  </a:lnTo>
                  <a:lnTo>
                    <a:pt x="136" y="65781"/>
                  </a:lnTo>
                  <a:lnTo>
                    <a:pt x="84" y="66325"/>
                  </a:lnTo>
                  <a:lnTo>
                    <a:pt x="42" y="66858"/>
                  </a:lnTo>
                  <a:lnTo>
                    <a:pt x="21" y="67392"/>
                  </a:lnTo>
                  <a:lnTo>
                    <a:pt x="0" y="67915"/>
                  </a:lnTo>
                  <a:lnTo>
                    <a:pt x="0" y="68438"/>
                  </a:lnTo>
                  <a:lnTo>
                    <a:pt x="11" y="68961"/>
                  </a:lnTo>
                  <a:lnTo>
                    <a:pt x="21" y="69484"/>
                  </a:lnTo>
                  <a:lnTo>
                    <a:pt x="53" y="69997"/>
                  </a:lnTo>
                  <a:lnTo>
                    <a:pt x="95" y="70509"/>
                  </a:lnTo>
                  <a:lnTo>
                    <a:pt x="147" y="71011"/>
                  </a:lnTo>
                  <a:lnTo>
                    <a:pt x="210" y="71514"/>
                  </a:lnTo>
                  <a:lnTo>
                    <a:pt x="272" y="72016"/>
                  </a:lnTo>
                  <a:lnTo>
                    <a:pt x="356" y="72518"/>
                  </a:lnTo>
                  <a:lnTo>
                    <a:pt x="440" y="73010"/>
                  </a:lnTo>
                  <a:lnTo>
                    <a:pt x="544" y="73491"/>
                  </a:lnTo>
                  <a:lnTo>
                    <a:pt x="649" y="73982"/>
                  </a:lnTo>
                  <a:lnTo>
                    <a:pt x="764" y="74464"/>
                  </a:lnTo>
                  <a:lnTo>
                    <a:pt x="890" y="74934"/>
                  </a:lnTo>
                  <a:lnTo>
                    <a:pt x="1026" y="75416"/>
                  </a:lnTo>
                  <a:lnTo>
                    <a:pt x="1172" y="75876"/>
                  </a:lnTo>
                  <a:lnTo>
                    <a:pt x="1319" y="76347"/>
                  </a:lnTo>
                  <a:lnTo>
                    <a:pt x="1486" y="76807"/>
                  </a:lnTo>
                  <a:lnTo>
                    <a:pt x="1643" y="77267"/>
                  </a:lnTo>
                  <a:lnTo>
                    <a:pt x="1821" y="77717"/>
                  </a:lnTo>
                  <a:lnTo>
                    <a:pt x="1999" y="78167"/>
                  </a:lnTo>
                  <a:lnTo>
                    <a:pt x="2187" y="78606"/>
                  </a:lnTo>
                  <a:lnTo>
                    <a:pt x="2386" y="79056"/>
                  </a:lnTo>
                  <a:lnTo>
                    <a:pt x="2584" y="79485"/>
                  </a:lnTo>
                  <a:lnTo>
                    <a:pt x="2794" y="79924"/>
                  </a:lnTo>
                  <a:lnTo>
                    <a:pt x="3003" y="80353"/>
                  </a:lnTo>
                  <a:lnTo>
                    <a:pt x="3223" y="80772"/>
                  </a:lnTo>
                  <a:lnTo>
                    <a:pt x="3453" y="81190"/>
                  </a:lnTo>
                  <a:lnTo>
                    <a:pt x="3683" y="81609"/>
                  </a:lnTo>
                  <a:lnTo>
                    <a:pt x="3913" y="82027"/>
                  </a:lnTo>
                  <a:lnTo>
                    <a:pt x="4164" y="82435"/>
                  </a:lnTo>
                  <a:lnTo>
                    <a:pt x="4405" y="82833"/>
                  </a:lnTo>
                  <a:lnTo>
                    <a:pt x="4656" y="83230"/>
                  </a:lnTo>
                  <a:lnTo>
                    <a:pt x="5168" y="84015"/>
                  </a:lnTo>
                  <a:lnTo>
                    <a:pt x="5702" y="84778"/>
                  </a:lnTo>
                  <a:lnTo>
                    <a:pt x="6246" y="85532"/>
                  </a:lnTo>
                  <a:lnTo>
                    <a:pt x="6800" y="86264"/>
                  </a:lnTo>
                  <a:lnTo>
                    <a:pt x="7376" y="86975"/>
                  </a:lnTo>
                  <a:lnTo>
                    <a:pt x="7951" y="87666"/>
                  </a:lnTo>
                  <a:lnTo>
                    <a:pt x="8537" y="88335"/>
                  </a:lnTo>
                  <a:lnTo>
                    <a:pt x="9133" y="88994"/>
                  </a:lnTo>
                  <a:lnTo>
                    <a:pt x="9729" y="89633"/>
                  </a:lnTo>
                  <a:lnTo>
                    <a:pt x="10326" y="90250"/>
                  </a:lnTo>
                  <a:lnTo>
                    <a:pt x="10922" y="90846"/>
                  </a:lnTo>
                  <a:lnTo>
                    <a:pt x="11518" y="91421"/>
                  </a:lnTo>
                  <a:lnTo>
                    <a:pt x="12115" y="91976"/>
                  </a:lnTo>
                  <a:lnTo>
                    <a:pt x="12711" y="92520"/>
                  </a:lnTo>
                  <a:lnTo>
                    <a:pt x="13297" y="93032"/>
                  </a:lnTo>
                  <a:lnTo>
                    <a:pt x="13872" y="93524"/>
                  </a:lnTo>
                  <a:lnTo>
                    <a:pt x="14437" y="94005"/>
                  </a:lnTo>
                  <a:lnTo>
                    <a:pt x="15002" y="94455"/>
                  </a:lnTo>
                  <a:lnTo>
                    <a:pt x="15546" y="94884"/>
                  </a:lnTo>
                  <a:lnTo>
                    <a:pt x="16069" y="95303"/>
                  </a:lnTo>
                  <a:lnTo>
                    <a:pt x="16582" y="95690"/>
                  </a:lnTo>
                  <a:lnTo>
                    <a:pt x="17084" y="96056"/>
                  </a:lnTo>
                  <a:lnTo>
                    <a:pt x="17554" y="96401"/>
                  </a:lnTo>
                  <a:lnTo>
                    <a:pt x="18444" y="97018"/>
                  </a:lnTo>
                  <a:lnTo>
                    <a:pt x="19228" y="97552"/>
                  </a:lnTo>
                  <a:lnTo>
                    <a:pt x="19908" y="97991"/>
                  </a:lnTo>
                  <a:lnTo>
                    <a:pt x="20452" y="98336"/>
                  </a:lnTo>
                  <a:lnTo>
                    <a:pt x="20860" y="98587"/>
                  </a:lnTo>
                  <a:lnTo>
                    <a:pt x="21205" y="98786"/>
                  </a:lnTo>
                  <a:lnTo>
                    <a:pt x="120577" y="105073"/>
                  </a:lnTo>
                  <a:lnTo>
                    <a:pt x="120807" y="104739"/>
                  </a:lnTo>
                  <a:lnTo>
                    <a:pt x="121079" y="104331"/>
                  </a:lnTo>
                  <a:lnTo>
                    <a:pt x="121445" y="103776"/>
                  </a:lnTo>
                  <a:lnTo>
                    <a:pt x="121895" y="103054"/>
                  </a:lnTo>
                  <a:lnTo>
                    <a:pt x="122397" y="102197"/>
                  </a:lnTo>
                  <a:lnTo>
                    <a:pt x="122973" y="101182"/>
                  </a:lnTo>
                  <a:lnTo>
                    <a:pt x="123276" y="100627"/>
                  </a:lnTo>
                  <a:lnTo>
                    <a:pt x="123590" y="100042"/>
                  </a:lnTo>
                  <a:lnTo>
                    <a:pt x="123914" y="99414"/>
                  </a:lnTo>
                  <a:lnTo>
                    <a:pt x="124249" y="98755"/>
                  </a:lnTo>
                  <a:lnTo>
                    <a:pt x="124594" y="98064"/>
                  </a:lnTo>
                  <a:lnTo>
                    <a:pt x="124939" y="97332"/>
                  </a:lnTo>
                  <a:lnTo>
                    <a:pt x="125285" y="96579"/>
                  </a:lnTo>
                  <a:lnTo>
                    <a:pt x="125640" y="95794"/>
                  </a:lnTo>
                  <a:lnTo>
                    <a:pt x="125996" y="94968"/>
                  </a:lnTo>
                  <a:lnTo>
                    <a:pt x="126341" y="94120"/>
                  </a:lnTo>
                  <a:lnTo>
                    <a:pt x="126697" y="93242"/>
                  </a:lnTo>
                  <a:lnTo>
                    <a:pt x="127052" y="92332"/>
                  </a:lnTo>
                  <a:lnTo>
                    <a:pt x="127398" y="91390"/>
                  </a:lnTo>
                  <a:lnTo>
                    <a:pt x="127732" y="90417"/>
                  </a:lnTo>
                  <a:lnTo>
                    <a:pt x="128067" y="89423"/>
                  </a:lnTo>
                  <a:lnTo>
                    <a:pt x="128402" y="88398"/>
                  </a:lnTo>
                  <a:lnTo>
                    <a:pt x="128716" y="87352"/>
                  </a:lnTo>
                  <a:lnTo>
                    <a:pt x="129030" y="86274"/>
                  </a:lnTo>
                  <a:lnTo>
                    <a:pt x="129323" y="85166"/>
                  </a:lnTo>
                  <a:lnTo>
                    <a:pt x="129605" y="84036"/>
                  </a:lnTo>
                  <a:lnTo>
                    <a:pt x="129877" y="82885"/>
                  </a:lnTo>
                  <a:lnTo>
                    <a:pt x="130128" y="81703"/>
                  </a:lnTo>
                  <a:lnTo>
                    <a:pt x="130369" y="80500"/>
                  </a:lnTo>
                  <a:lnTo>
                    <a:pt x="130578" y="79265"/>
                  </a:lnTo>
                  <a:lnTo>
                    <a:pt x="130777" y="78021"/>
                  </a:lnTo>
                  <a:lnTo>
                    <a:pt x="130955" y="76744"/>
                  </a:lnTo>
                  <a:lnTo>
                    <a:pt x="131038" y="76096"/>
                  </a:lnTo>
                  <a:lnTo>
                    <a:pt x="131111" y="75447"/>
                  </a:lnTo>
                  <a:lnTo>
                    <a:pt x="131185" y="74788"/>
                  </a:lnTo>
                  <a:lnTo>
                    <a:pt x="131247" y="74129"/>
                  </a:lnTo>
                  <a:lnTo>
                    <a:pt x="131300" y="73459"/>
                  </a:lnTo>
                  <a:lnTo>
                    <a:pt x="131352" y="72790"/>
                  </a:lnTo>
                  <a:lnTo>
                    <a:pt x="131394" y="72110"/>
                  </a:lnTo>
                  <a:lnTo>
                    <a:pt x="131436" y="71430"/>
                  </a:lnTo>
                  <a:lnTo>
                    <a:pt x="131467" y="70739"/>
                  </a:lnTo>
                  <a:lnTo>
                    <a:pt x="131488" y="70049"/>
                  </a:lnTo>
                  <a:lnTo>
                    <a:pt x="131499" y="69348"/>
                  </a:lnTo>
                  <a:lnTo>
                    <a:pt x="131509" y="68647"/>
                  </a:lnTo>
                  <a:lnTo>
                    <a:pt x="131509" y="67936"/>
                  </a:lnTo>
                  <a:lnTo>
                    <a:pt x="131509" y="67224"/>
                  </a:lnTo>
                  <a:lnTo>
                    <a:pt x="131488" y="66513"/>
                  </a:lnTo>
                  <a:lnTo>
                    <a:pt x="131467" y="65791"/>
                  </a:lnTo>
                  <a:lnTo>
                    <a:pt x="131436" y="65059"/>
                  </a:lnTo>
                  <a:lnTo>
                    <a:pt x="131394" y="64337"/>
                  </a:lnTo>
                  <a:lnTo>
                    <a:pt x="131352" y="63594"/>
                  </a:lnTo>
                  <a:lnTo>
                    <a:pt x="131289" y="62862"/>
                  </a:lnTo>
                  <a:lnTo>
                    <a:pt x="131227" y="62109"/>
                  </a:lnTo>
                  <a:lnTo>
                    <a:pt x="131153" y="61366"/>
                  </a:lnTo>
                  <a:lnTo>
                    <a:pt x="131070" y="60613"/>
                  </a:lnTo>
                  <a:lnTo>
                    <a:pt x="130975" y="59860"/>
                  </a:lnTo>
                  <a:lnTo>
                    <a:pt x="130871" y="59096"/>
                  </a:lnTo>
                  <a:lnTo>
                    <a:pt x="130766" y="58332"/>
                  </a:lnTo>
                  <a:lnTo>
                    <a:pt x="130641" y="57558"/>
                  </a:lnTo>
                  <a:lnTo>
                    <a:pt x="130505" y="56784"/>
                  </a:lnTo>
                  <a:lnTo>
                    <a:pt x="130369" y="56010"/>
                  </a:lnTo>
                  <a:lnTo>
                    <a:pt x="130212" y="55236"/>
                  </a:lnTo>
                  <a:lnTo>
                    <a:pt x="130055" y="54451"/>
                  </a:lnTo>
                  <a:lnTo>
                    <a:pt x="129877" y="53656"/>
                  </a:lnTo>
                  <a:lnTo>
                    <a:pt x="129689" y="52872"/>
                  </a:lnTo>
                  <a:lnTo>
                    <a:pt x="129500" y="52077"/>
                  </a:lnTo>
                  <a:lnTo>
                    <a:pt x="129291" y="51271"/>
                  </a:lnTo>
                  <a:lnTo>
                    <a:pt x="129071" y="50476"/>
                  </a:lnTo>
                  <a:lnTo>
                    <a:pt x="128841" y="49670"/>
                  </a:lnTo>
                  <a:lnTo>
                    <a:pt x="128601" y="48865"/>
                  </a:lnTo>
                  <a:lnTo>
                    <a:pt x="128350" y="48049"/>
                  </a:lnTo>
                  <a:lnTo>
                    <a:pt x="128078" y="47233"/>
                  </a:lnTo>
                  <a:lnTo>
                    <a:pt x="127806" y="46417"/>
                  </a:lnTo>
                  <a:lnTo>
                    <a:pt x="127513" y="45591"/>
                  </a:lnTo>
                  <a:lnTo>
                    <a:pt x="127209" y="44775"/>
                  </a:lnTo>
                  <a:lnTo>
                    <a:pt x="126896" y="43948"/>
                  </a:lnTo>
                  <a:lnTo>
                    <a:pt x="126571" y="43111"/>
                  </a:lnTo>
                  <a:lnTo>
                    <a:pt x="126226" y="42285"/>
                  </a:lnTo>
                  <a:lnTo>
                    <a:pt x="125881" y="41448"/>
                  </a:lnTo>
                  <a:lnTo>
                    <a:pt x="125515" y="40611"/>
                  </a:lnTo>
                  <a:lnTo>
                    <a:pt x="124845" y="39136"/>
                  </a:lnTo>
                  <a:lnTo>
                    <a:pt x="124165" y="37692"/>
                  </a:lnTo>
                  <a:lnTo>
                    <a:pt x="123475" y="36290"/>
                  </a:lnTo>
                  <a:lnTo>
                    <a:pt x="122774" y="34910"/>
                  </a:lnTo>
                  <a:lnTo>
                    <a:pt x="122073" y="33571"/>
                  </a:lnTo>
                  <a:lnTo>
                    <a:pt x="121362" y="32263"/>
                  </a:lnTo>
                  <a:lnTo>
                    <a:pt x="120640" y="30987"/>
                  </a:lnTo>
                  <a:lnTo>
                    <a:pt x="119918" y="29731"/>
                  </a:lnTo>
                  <a:lnTo>
                    <a:pt x="119186" y="28518"/>
                  </a:lnTo>
                  <a:lnTo>
                    <a:pt x="118443" y="27336"/>
                  </a:lnTo>
                  <a:lnTo>
                    <a:pt x="117711" y="26185"/>
                  </a:lnTo>
                  <a:lnTo>
                    <a:pt x="116957" y="25055"/>
                  </a:lnTo>
                  <a:lnTo>
                    <a:pt x="116215" y="23957"/>
                  </a:lnTo>
                  <a:lnTo>
                    <a:pt x="115472" y="22900"/>
                  </a:lnTo>
                  <a:lnTo>
                    <a:pt x="114719" y="21854"/>
                  </a:lnTo>
                  <a:lnTo>
                    <a:pt x="113965" y="20850"/>
                  </a:lnTo>
                  <a:lnTo>
                    <a:pt x="113212" y="19877"/>
                  </a:lnTo>
                  <a:lnTo>
                    <a:pt x="112459" y="18925"/>
                  </a:lnTo>
                  <a:lnTo>
                    <a:pt x="111716" y="17994"/>
                  </a:lnTo>
                  <a:lnTo>
                    <a:pt x="110963" y="17104"/>
                  </a:lnTo>
                  <a:lnTo>
                    <a:pt x="110220" y="16236"/>
                  </a:lnTo>
                  <a:lnTo>
                    <a:pt x="109478" y="15389"/>
                  </a:lnTo>
                  <a:lnTo>
                    <a:pt x="108735" y="14573"/>
                  </a:lnTo>
                  <a:lnTo>
                    <a:pt x="108003" y="13788"/>
                  </a:lnTo>
                  <a:lnTo>
                    <a:pt x="107281" y="13025"/>
                  </a:lnTo>
                  <a:lnTo>
                    <a:pt x="106548" y="12292"/>
                  </a:lnTo>
                  <a:lnTo>
                    <a:pt x="105837" y="11570"/>
                  </a:lnTo>
                  <a:lnTo>
                    <a:pt x="105126" y="10890"/>
                  </a:lnTo>
                  <a:lnTo>
                    <a:pt x="104425" y="10221"/>
                  </a:lnTo>
                  <a:lnTo>
                    <a:pt x="103734" y="9583"/>
                  </a:lnTo>
                  <a:lnTo>
                    <a:pt x="103044" y="8976"/>
                  </a:lnTo>
                  <a:lnTo>
                    <a:pt x="102374" y="8380"/>
                  </a:lnTo>
                  <a:lnTo>
                    <a:pt x="101705" y="7815"/>
                  </a:lnTo>
                  <a:lnTo>
                    <a:pt x="101056" y="7271"/>
                  </a:lnTo>
                  <a:lnTo>
                    <a:pt x="100408" y="6748"/>
                  </a:lnTo>
                  <a:lnTo>
                    <a:pt x="99780" y="6246"/>
                  </a:lnTo>
                  <a:lnTo>
                    <a:pt x="99163" y="5764"/>
                  </a:lnTo>
                  <a:lnTo>
                    <a:pt x="98566" y="5315"/>
                  </a:lnTo>
                  <a:lnTo>
                    <a:pt x="97970" y="4875"/>
                  </a:lnTo>
                  <a:lnTo>
                    <a:pt x="97395" y="4467"/>
                  </a:lnTo>
                  <a:lnTo>
                    <a:pt x="96840" y="4070"/>
                  </a:lnTo>
                  <a:lnTo>
                    <a:pt x="96296" y="3704"/>
                  </a:lnTo>
                  <a:lnTo>
                    <a:pt x="95773" y="3348"/>
                  </a:lnTo>
                  <a:lnTo>
                    <a:pt x="95271" y="3013"/>
                  </a:lnTo>
                  <a:lnTo>
                    <a:pt x="94309" y="2406"/>
                  </a:lnTo>
                  <a:lnTo>
                    <a:pt x="93430" y="1873"/>
                  </a:lnTo>
                  <a:lnTo>
                    <a:pt x="92635" y="1413"/>
                  </a:lnTo>
                  <a:lnTo>
                    <a:pt x="91924" y="1025"/>
                  </a:lnTo>
                  <a:lnTo>
                    <a:pt x="91317" y="701"/>
                  </a:lnTo>
                  <a:lnTo>
                    <a:pt x="90804" y="440"/>
                  </a:lnTo>
                  <a:lnTo>
                    <a:pt x="90396" y="241"/>
                  </a:lnTo>
                  <a:lnTo>
                    <a:pt x="90093" y="105"/>
                  </a:lnTo>
                  <a:lnTo>
                    <a:pt x="89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337482" y="3697346"/>
              <a:ext cx="1529475" cy="2097250"/>
            </a:xfrm>
            <a:custGeom>
              <a:rect b="b" l="l" r="r" t="t"/>
              <a:pathLst>
                <a:path extrusionOk="0" h="83890" w="61179">
                  <a:moveTo>
                    <a:pt x="15986" y="1"/>
                  </a:moveTo>
                  <a:lnTo>
                    <a:pt x="1" y="3882"/>
                  </a:lnTo>
                  <a:lnTo>
                    <a:pt x="1" y="4185"/>
                  </a:lnTo>
                  <a:lnTo>
                    <a:pt x="22" y="5075"/>
                  </a:lnTo>
                  <a:lnTo>
                    <a:pt x="74" y="6508"/>
                  </a:lnTo>
                  <a:lnTo>
                    <a:pt x="116" y="7408"/>
                  </a:lnTo>
                  <a:lnTo>
                    <a:pt x="168" y="8422"/>
                  </a:lnTo>
                  <a:lnTo>
                    <a:pt x="242" y="9552"/>
                  </a:lnTo>
                  <a:lnTo>
                    <a:pt x="336" y="10797"/>
                  </a:lnTo>
                  <a:lnTo>
                    <a:pt x="440" y="12126"/>
                  </a:lnTo>
                  <a:lnTo>
                    <a:pt x="566" y="13559"/>
                  </a:lnTo>
                  <a:lnTo>
                    <a:pt x="723" y="15076"/>
                  </a:lnTo>
                  <a:lnTo>
                    <a:pt x="901" y="16676"/>
                  </a:lnTo>
                  <a:lnTo>
                    <a:pt x="1099" y="18350"/>
                  </a:lnTo>
                  <a:lnTo>
                    <a:pt x="1340" y="20097"/>
                  </a:lnTo>
                  <a:lnTo>
                    <a:pt x="1549" y="21572"/>
                  </a:lnTo>
                  <a:lnTo>
                    <a:pt x="1779" y="23079"/>
                  </a:lnTo>
                  <a:lnTo>
                    <a:pt x="2041" y="24627"/>
                  </a:lnTo>
                  <a:lnTo>
                    <a:pt x="2323" y="26217"/>
                  </a:lnTo>
                  <a:lnTo>
                    <a:pt x="2627" y="27828"/>
                  </a:lnTo>
                  <a:lnTo>
                    <a:pt x="2961" y="29470"/>
                  </a:lnTo>
                  <a:lnTo>
                    <a:pt x="3317" y="31144"/>
                  </a:lnTo>
                  <a:lnTo>
                    <a:pt x="3694" y="32828"/>
                  </a:lnTo>
                  <a:lnTo>
                    <a:pt x="4112" y="34534"/>
                  </a:lnTo>
                  <a:lnTo>
                    <a:pt x="4332" y="35391"/>
                  </a:lnTo>
                  <a:lnTo>
                    <a:pt x="4552" y="36260"/>
                  </a:lnTo>
                  <a:lnTo>
                    <a:pt x="4782" y="37128"/>
                  </a:lnTo>
                  <a:lnTo>
                    <a:pt x="5022" y="37996"/>
                  </a:lnTo>
                  <a:lnTo>
                    <a:pt x="5273" y="38865"/>
                  </a:lnTo>
                  <a:lnTo>
                    <a:pt x="5535" y="39733"/>
                  </a:lnTo>
                  <a:lnTo>
                    <a:pt x="5796" y="40612"/>
                  </a:lnTo>
                  <a:lnTo>
                    <a:pt x="6068" y="41480"/>
                  </a:lnTo>
                  <a:lnTo>
                    <a:pt x="6351" y="42359"/>
                  </a:lnTo>
                  <a:lnTo>
                    <a:pt x="6644" y="43237"/>
                  </a:lnTo>
                  <a:lnTo>
                    <a:pt x="6937" y="44116"/>
                  </a:lnTo>
                  <a:lnTo>
                    <a:pt x="7251" y="44984"/>
                  </a:lnTo>
                  <a:lnTo>
                    <a:pt x="7564" y="45863"/>
                  </a:lnTo>
                  <a:lnTo>
                    <a:pt x="7889" y="46732"/>
                  </a:lnTo>
                  <a:lnTo>
                    <a:pt x="8422" y="48123"/>
                  </a:lnTo>
                  <a:lnTo>
                    <a:pt x="8694" y="48813"/>
                  </a:lnTo>
                  <a:lnTo>
                    <a:pt x="8977" y="49504"/>
                  </a:lnTo>
                  <a:lnTo>
                    <a:pt x="9186" y="50006"/>
                  </a:lnTo>
                  <a:lnTo>
                    <a:pt x="9406" y="50508"/>
                  </a:lnTo>
                  <a:lnTo>
                    <a:pt x="9636" y="51010"/>
                  </a:lnTo>
                  <a:lnTo>
                    <a:pt x="9866" y="51512"/>
                  </a:lnTo>
                  <a:lnTo>
                    <a:pt x="10358" y="52517"/>
                  </a:lnTo>
                  <a:lnTo>
                    <a:pt x="10870" y="53510"/>
                  </a:lnTo>
                  <a:lnTo>
                    <a:pt x="11404" y="54504"/>
                  </a:lnTo>
                  <a:lnTo>
                    <a:pt x="11969" y="55498"/>
                  </a:lnTo>
                  <a:lnTo>
                    <a:pt x="12554" y="56481"/>
                  </a:lnTo>
                  <a:lnTo>
                    <a:pt x="13161" y="57465"/>
                  </a:lnTo>
                  <a:lnTo>
                    <a:pt x="13799" y="58438"/>
                  </a:lnTo>
                  <a:lnTo>
                    <a:pt x="14448" y="59411"/>
                  </a:lnTo>
                  <a:lnTo>
                    <a:pt x="15117" y="60363"/>
                  </a:lnTo>
                  <a:lnTo>
                    <a:pt x="15808" y="61315"/>
                  </a:lnTo>
                  <a:lnTo>
                    <a:pt x="16519" y="62256"/>
                  </a:lnTo>
                  <a:lnTo>
                    <a:pt x="17252" y="63187"/>
                  </a:lnTo>
                  <a:lnTo>
                    <a:pt x="17994" y="64108"/>
                  </a:lnTo>
                  <a:lnTo>
                    <a:pt x="18758" y="65018"/>
                  </a:lnTo>
                  <a:lnTo>
                    <a:pt x="19532" y="65907"/>
                  </a:lnTo>
                  <a:lnTo>
                    <a:pt x="20317" y="66796"/>
                  </a:lnTo>
                  <a:lnTo>
                    <a:pt x="21122" y="67665"/>
                  </a:lnTo>
                  <a:lnTo>
                    <a:pt x="21938" y="68512"/>
                  </a:lnTo>
                  <a:lnTo>
                    <a:pt x="22765" y="69359"/>
                  </a:lnTo>
                  <a:lnTo>
                    <a:pt x="23602" y="70175"/>
                  </a:lnTo>
                  <a:lnTo>
                    <a:pt x="24449" y="70981"/>
                  </a:lnTo>
                  <a:lnTo>
                    <a:pt x="25307" y="71776"/>
                  </a:lnTo>
                  <a:lnTo>
                    <a:pt x="26175" y="72550"/>
                  </a:lnTo>
                  <a:lnTo>
                    <a:pt x="27054" y="73303"/>
                  </a:lnTo>
                  <a:lnTo>
                    <a:pt x="27933" y="74035"/>
                  </a:lnTo>
                  <a:lnTo>
                    <a:pt x="28822" y="74747"/>
                  </a:lnTo>
                  <a:lnTo>
                    <a:pt x="29711" y="75437"/>
                  </a:lnTo>
                  <a:lnTo>
                    <a:pt x="30611" y="76107"/>
                  </a:lnTo>
                  <a:lnTo>
                    <a:pt x="31510" y="76755"/>
                  </a:lnTo>
                  <a:lnTo>
                    <a:pt x="32410" y="77373"/>
                  </a:lnTo>
                  <a:lnTo>
                    <a:pt x="33310" y="77979"/>
                  </a:lnTo>
                  <a:lnTo>
                    <a:pt x="34220" y="78555"/>
                  </a:lnTo>
                  <a:lnTo>
                    <a:pt x="35130" y="79109"/>
                  </a:lnTo>
                  <a:lnTo>
                    <a:pt x="36030" y="79632"/>
                  </a:lnTo>
                  <a:lnTo>
                    <a:pt x="36929" y="80124"/>
                  </a:lnTo>
                  <a:lnTo>
                    <a:pt x="37829" y="80595"/>
                  </a:lnTo>
                  <a:lnTo>
                    <a:pt x="38729" y="81045"/>
                  </a:lnTo>
                  <a:lnTo>
                    <a:pt x="39628" y="81453"/>
                  </a:lnTo>
                  <a:lnTo>
                    <a:pt x="40068" y="81651"/>
                  </a:lnTo>
                  <a:lnTo>
                    <a:pt x="40507" y="81840"/>
                  </a:lnTo>
                  <a:lnTo>
                    <a:pt x="40957" y="82017"/>
                  </a:lnTo>
                  <a:lnTo>
                    <a:pt x="41396" y="82185"/>
                  </a:lnTo>
                  <a:lnTo>
                    <a:pt x="41836" y="82352"/>
                  </a:lnTo>
                  <a:lnTo>
                    <a:pt x="42275" y="82509"/>
                  </a:lnTo>
                  <a:lnTo>
                    <a:pt x="42704" y="82666"/>
                  </a:lnTo>
                  <a:lnTo>
                    <a:pt x="43143" y="82802"/>
                  </a:lnTo>
                  <a:lnTo>
                    <a:pt x="43572" y="82938"/>
                  </a:lnTo>
                  <a:lnTo>
                    <a:pt x="44001" y="83064"/>
                  </a:lnTo>
                  <a:lnTo>
                    <a:pt x="44430" y="83179"/>
                  </a:lnTo>
                  <a:lnTo>
                    <a:pt x="44848" y="83283"/>
                  </a:lnTo>
                  <a:lnTo>
                    <a:pt x="45267" y="83388"/>
                  </a:lnTo>
                  <a:lnTo>
                    <a:pt x="45696" y="83472"/>
                  </a:lnTo>
                  <a:lnTo>
                    <a:pt x="46104" y="83555"/>
                  </a:lnTo>
                  <a:lnTo>
                    <a:pt x="46522" y="83628"/>
                  </a:lnTo>
                  <a:lnTo>
                    <a:pt x="46930" y="83691"/>
                  </a:lnTo>
                  <a:lnTo>
                    <a:pt x="47338" y="83754"/>
                  </a:lnTo>
                  <a:lnTo>
                    <a:pt x="47746" y="83796"/>
                  </a:lnTo>
                  <a:lnTo>
                    <a:pt x="48144" y="83838"/>
                  </a:lnTo>
                  <a:lnTo>
                    <a:pt x="48541" y="83859"/>
                  </a:lnTo>
                  <a:lnTo>
                    <a:pt x="48939" y="83880"/>
                  </a:lnTo>
                  <a:lnTo>
                    <a:pt x="49326" y="83890"/>
                  </a:lnTo>
                  <a:lnTo>
                    <a:pt x="49713" y="83890"/>
                  </a:lnTo>
                  <a:lnTo>
                    <a:pt x="50100" y="83880"/>
                  </a:lnTo>
                  <a:lnTo>
                    <a:pt x="50477" y="83869"/>
                  </a:lnTo>
                  <a:lnTo>
                    <a:pt x="50853" y="83838"/>
                  </a:lnTo>
                  <a:lnTo>
                    <a:pt x="51230" y="83796"/>
                  </a:lnTo>
                  <a:lnTo>
                    <a:pt x="51596" y="83744"/>
                  </a:lnTo>
                  <a:lnTo>
                    <a:pt x="51962" y="83691"/>
                  </a:lnTo>
                  <a:lnTo>
                    <a:pt x="52318" y="83618"/>
                  </a:lnTo>
                  <a:lnTo>
                    <a:pt x="52673" y="83545"/>
                  </a:lnTo>
                  <a:lnTo>
                    <a:pt x="53029" y="83451"/>
                  </a:lnTo>
                  <a:lnTo>
                    <a:pt x="53374" y="83356"/>
                  </a:lnTo>
                  <a:lnTo>
                    <a:pt x="53709" y="83241"/>
                  </a:lnTo>
                  <a:lnTo>
                    <a:pt x="54044" y="83126"/>
                  </a:lnTo>
                  <a:lnTo>
                    <a:pt x="54379" y="82990"/>
                  </a:lnTo>
                  <a:lnTo>
                    <a:pt x="54703" y="82844"/>
                  </a:lnTo>
                  <a:lnTo>
                    <a:pt x="55027" y="82697"/>
                  </a:lnTo>
                  <a:lnTo>
                    <a:pt x="55341" y="82530"/>
                  </a:lnTo>
                  <a:lnTo>
                    <a:pt x="55644" y="82352"/>
                  </a:lnTo>
                  <a:lnTo>
                    <a:pt x="55958" y="82174"/>
                  </a:lnTo>
                  <a:lnTo>
                    <a:pt x="56251" y="81976"/>
                  </a:lnTo>
                  <a:lnTo>
                    <a:pt x="56544" y="81766"/>
                  </a:lnTo>
                  <a:lnTo>
                    <a:pt x="56837" y="81547"/>
                  </a:lnTo>
                  <a:lnTo>
                    <a:pt x="57109" y="81317"/>
                  </a:lnTo>
                  <a:lnTo>
                    <a:pt x="57391" y="81065"/>
                  </a:lnTo>
                  <a:lnTo>
                    <a:pt x="57653" y="80814"/>
                  </a:lnTo>
                  <a:lnTo>
                    <a:pt x="57914" y="80553"/>
                  </a:lnTo>
                  <a:lnTo>
                    <a:pt x="58166" y="80291"/>
                  </a:lnTo>
                  <a:lnTo>
                    <a:pt x="58406" y="80030"/>
                  </a:lnTo>
                  <a:lnTo>
                    <a:pt x="58636" y="79758"/>
                  </a:lnTo>
                  <a:lnTo>
                    <a:pt x="58846" y="79496"/>
                  </a:lnTo>
                  <a:lnTo>
                    <a:pt x="59055" y="79224"/>
                  </a:lnTo>
                  <a:lnTo>
                    <a:pt x="59254" y="78952"/>
                  </a:lnTo>
                  <a:lnTo>
                    <a:pt x="59442" y="78680"/>
                  </a:lnTo>
                  <a:lnTo>
                    <a:pt x="59609" y="78408"/>
                  </a:lnTo>
                  <a:lnTo>
                    <a:pt x="59777" y="78136"/>
                  </a:lnTo>
                  <a:lnTo>
                    <a:pt x="59934" y="77864"/>
                  </a:lnTo>
                  <a:lnTo>
                    <a:pt x="60080" y="77592"/>
                  </a:lnTo>
                  <a:lnTo>
                    <a:pt x="60216" y="77310"/>
                  </a:lnTo>
                  <a:lnTo>
                    <a:pt x="60341" y="77038"/>
                  </a:lnTo>
                  <a:lnTo>
                    <a:pt x="60457" y="76755"/>
                  </a:lnTo>
                  <a:lnTo>
                    <a:pt x="60572" y="76473"/>
                  </a:lnTo>
                  <a:lnTo>
                    <a:pt x="60666" y="76201"/>
                  </a:lnTo>
                  <a:lnTo>
                    <a:pt x="60760" y="75919"/>
                  </a:lnTo>
                  <a:lnTo>
                    <a:pt x="60833" y="75636"/>
                  </a:lnTo>
                  <a:lnTo>
                    <a:pt x="60906" y="75354"/>
                  </a:lnTo>
                  <a:lnTo>
                    <a:pt x="60969" y="75061"/>
                  </a:lnTo>
                  <a:lnTo>
                    <a:pt x="61021" y="74778"/>
                  </a:lnTo>
                  <a:lnTo>
                    <a:pt x="61074" y="74496"/>
                  </a:lnTo>
                  <a:lnTo>
                    <a:pt x="61105" y="74203"/>
                  </a:lnTo>
                  <a:lnTo>
                    <a:pt x="61137" y="73920"/>
                  </a:lnTo>
                  <a:lnTo>
                    <a:pt x="61157" y="73627"/>
                  </a:lnTo>
                  <a:lnTo>
                    <a:pt x="61168" y="73345"/>
                  </a:lnTo>
                  <a:lnTo>
                    <a:pt x="61178" y="73052"/>
                  </a:lnTo>
                  <a:lnTo>
                    <a:pt x="61168" y="72759"/>
                  </a:lnTo>
                  <a:lnTo>
                    <a:pt x="61157" y="72466"/>
                  </a:lnTo>
                  <a:lnTo>
                    <a:pt x="61147" y="72184"/>
                  </a:lnTo>
                  <a:lnTo>
                    <a:pt x="61116" y="71891"/>
                  </a:lnTo>
                  <a:lnTo>
                    <a:pt x="61084" y="71598"/>
                  </a:lnTo>
                  <a:lnTo>
                    <a:pt x="61042" y="71305"/>
                  </a:lnTo>
                  <a:lnTo>
                    <a:pt x="61001" y="71012"/>
                  </a:lnTo>
                  <a:lnTo>
                    <a:pt x="60948" y="70719"/>
                  </a:lnTo>
                  <a:lnTo>
                    <a:pt x="60885" y="70426"/>
                  </a:lnTo>
                  <a:lnTo>
                    <a:pt x="60823" y="70133"/>
                  </a:lnTo>
                  <a:lnTo>
                    <a:pt x="60666" y="69537"/>
                  </a:lnTo>
                  <a:lnTo>
                    <a:pt x="60488" y="68951"/>
                  </a:lnTo>
                  <a:lnTo>
                    <a:pt x="60279" y="68355"/>
                  </a:lnTo>
                  <a:lnTo>
                    <a:pt x="60049" y="67769"/>
                  </a:lnTo>
                  <a:lnTo>
                    <a:pt x="59808" y="67173"/>
                  </a:lnTo>
                  <a:lnTo>
                    <a:pt x="59536" y="66587"/>
                  </a:lnTo>
                  <a:lnTo>
                    <a:pt x="59243" y="65991"/>
                  </a:lnTo>
                  <a:lnTo>
                    <a:pt x="58929" y="65405"/>
                  </a:lnTo>
                  <a:lnTo>
                    <a:pt x="58594" y="64809"/>
                  </a:lnTo>
                  <a:lnTo>
                    <a:pt x="58249" y="64223"/>
                  </a:lnTo>
                  <a:lnTo>
                    <a:pt x="57883" y="63637"/>
                  </a:lnTo>
                  <a:lnTo>
                    <a:pt x="57506" y="63051"/>
                  </a:lnTo>
                  <a:lnTo>
                    <a:pt x="57109" y="62465"/>
                  </a:lnTo>
                  <a:lnTo>
                    <a:pt x="56701" y="61879"/>
                  </a:lnTo>
                  <a:lnTo>
                    <a:pt x="56283" y="61304"/>
                  </a:lnTo>
                  <a:lnTo>
                    <a:pt x="55843" y="60729"/>
                  </a:lnTo>
                  <a:lnTo>
                    <a:pt x="55404" y="60153"/>
                  </a:lnTo>
                  <a:lnTo>
                    <a:pt x="54943" y="59578"/>
                  </a:lnTo>
                  <a:lnTo>
                    <a:pt x="54483" y="59013"/>
                  </a:lnTo>
                  <a:lnTo>
                    <a:pt x="54012" y="58448"/>
                  </a:lnTo>
                  <a:lnTo>
                    <a:pt x="53531" y="57883"/>
                  </a:lnTo>
                  <a:lnTo>
                    <a:pt x="53040" y="57329"/>
                  </a:lnTo>
                  <a:lnTo>
                    <a:pt x="52548" y="56774"/>
                  </a:lnTo>
                  <a:lnTo>
                    <a:pt x="51554" y="55686"/>
                  </a:lnTo>
                  <a:lnTo>
                    <a:pt x="50560" y="54609"/>
                  </a:lnTo>
                  <a:lnTo>
                    <a:pt x="49545" y="53563"/>
                  </a:lnTo>
                  <a:lnTo>
                    <a:pt x="48552" y="52538"/>
                  </a:lnTo>
                  <a:lnTo>
                    <a:pt x="47568" y="51533"/>
                  </a:lnTo>
                  <a:lnTo>
                    <a:pt x="45664" y="49629"/>
                  </a:lnTo>
                  <a:lnTo>
                    <a:pt x="44765" y="48719"/>
                  </a:lnTo>
                  <a:lnTo>
                    <a:pt x="43907" y="47840"/>
                  </a:lnTo>
                  <a:lnTo>
                    <a:pt x="43112" y="47004"/>
                  </a:lnTo>
                  <a:lnTo>
                    <a:pt x="42369" y="46198"/>
                  </a:lnTo>
                  <a:lnTo>
                    <a:pt x="41804" y="45581"/>
                  </a:lnTo>
                  <a:lnTo>
                    <a:pt x="41250" y="44953"/>
                  </a:lnTo>
                  <a:lnTo>
                    <a:pt x="40706" y="44315"/>
                  </a:lnTo>
                  <a:lnTo>
                    <a:pt x="40162" y="43687"/>
                  </a:lnTo>
                  <a:lnTo>
                    <a:pt x="39628" y="43049"/>
                  </a:lnTo>
                  <a:lnTo>
                    <a:pt x="39095" y="42401"/>
                  </a:lnTo>
                  <a:lnTo>
                    <a:pt x="38572" y="41752"/>
                  </a:lnTo>
                  <a:lnTo>
                    <a:pt x="38049" y="41103"/>
                  </a:lnTo>
                  <a:lnTo>
                    <a:pt x="37159" y="39963"/>
                  </a:lnTo>
                  <a:lnTo>
                    <a:pt x="36291" y="38823"/>
                  </a:lnTo>
                  <a:lnTo>
                    <a:pt x="35433" y="37672"/>
                  </a:lnTo>
                  <a:lnTo>
                    <a:pt x="34596" y="36511"/>
                  </a:lnTo>
                  <a:lnTo>
                    <a:pt x="33780" y="35350"/>
                  </a:lnTo>
                  <a:lnTo>
                    <a:pt x="32985" y="34188"/>
                  </a:lnTo>
                  <a:lnTo>
                    <a:pt x="32211" y="33017"/>
                  </a:lnTo>
                  <a:lnTo>
                    <a:pt x="31448" y="31856"/>
                  </a:lnTo>
                  <a:lnTo>
                    <a:pt x="30705" y="30694"/>
                  </a:lnTo>
                  <a:lnTo>
                    <a:pt x="29983" y="29533"/>
                  </a:lnTo>
                  <a:lnTo>
                    <a:pt x="29282" y="28382"/>
                  </a:lnTo>
                  <a:lnTo>
                    <a:pt x="28592" y="27232"/>
                  </a:lnTo>
                  <a:lnTo>
                    <a:pt x="27922" y="26081"/>
                  </a:lnTo>
                  <a:lnTo>
                    <a:pt x="27273" y="24951"/>
                  </a:lnTo>
                  <a:lnTo>
                    <a:pt x="26646" y="23821"/>
                  </a:lnTo>
                  <a:lnTo>
                    <a:pt x="26029" y="22702"/>
                  </a:lnTo>
                  <a:lnTo>
                    <a:pt x="25411" y="21541"/>
                  </a:lnTo>
                  <a:lnTo>
                    <a:pt x="24805" y="20400"/>
                  </a:lnTo>
                  <a:lnTo>
                    <a:pt x="24219" y="19271"/>
                  </a:lnTo>
                  <a:lnTo>
                    <a:pt x="23664" y="18151"/>
                  </a:lnTo>
                  <a:lnTo>
                    <a:pt x="23120" y="17063"/>
                  </a:lnTo>
                  <a:lnTo>
                    <a:pt x="22597" y="15986"/>
                  </a:lnTo>
                  <a:lnTo>
                    <a:pt x="22095" y="14929"/>
                  </a:lnTo>
                  <a:lnTo>
                    <a:pt x="21614" y="13904"/>
                  </a:lnTo>
                  <a:lnTo>
                    <a:pt x="21154" y="12900"/>
                  </a:lnTo>
                  <a:lnTo>
                    <a:pt x="20704" y="11927"/>
                  </a:lnTo>
                  <a:lnTo>
                    <a:pt x="20285" y="10975"/>
                  </a:lnTo>
                  <a:lnTo>
                    <a:pt x="19888" y="10054"/>
                  </a:lnTo>
                  <a:lnTo>
                    <a:pt x="19135" y="8297"/>
                  </a:lnTo>
                  <a:lnTo>
                    <a:pt x="18476" y="6686"/>
                  </a:lnTo>
                  <a:lnTo>
                    <a:pt x="17890" y="5211"/>
                  </a:lnTo>
                  <a:lnTo>
                    <a:pt x="17377" y="3903"/>
                  </a:lnTo>
                  <a:lnTo>
                    <a:pt x="16948" y="2763"/>
                  </a:lnTo>
                  <a:lnTo>
                    <a:pt x="16603" y="1800"/>
                  </a:lnTo>
                  <a:lnTo>
                    <a:pt x="16331" y="1037"/>
                  </a:lnTo>
                  <a:lnTo>
                    <a:pt x="16132" y="47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897332" y="3516121"/>
              <a:ext cx="856800" cy="729175"/>
            </a:xfrm>
            <a:custGeom>
              <a:rect b="b" l="l" r="r" t="t"/>
              <a:pathLst>
                <a:path extrusionOk="0" h="29167" w="34272">
                  <a:moveTo>
                    <a:pt x="10995" y="0"/>
                  </a:moveTo>
                  <a:lnTo>
                    <a:pt x="10504" y="32"/>
                  </a:lnTo>
                  <a:lnTo>
                    <a:pt x="10002" y="84"/>
                  </a:lnTo>
                  <a:lnTo>
                    <a:pt x="9761" y="115"/>
                  </a:lnTo>
                  <a:lnTo>
                    <a:pt x="9510" y="147"/>
                  </a:lnTo>
                  <a:lnTo>
                    <a:pt x="9269" y="199"/>
                  </a:lnTo>
                  <a:lnTo>
                    <a:pt x="9029" y="251"/>
                  </a:lnTo>
                  <a:lnTo>
                    <a:pt x="8788" y="304"/>
                  </a:lnTo>
                  <a:lnTo>
                    <a:pt x="8548" y="377"/>
                  </a:lnTo>
                  <a:lnTo>
                    <a:pt x="8317" y="450"/>
                  </a:lnTo>
                  <a:lnTo>
                    <a:pt x="8087" y="534"/>
                  </a:lnTo>
                  <a:lnTo>
                    <a:pt x="7857" y="618"/>
                  </a:lnTo>
                  <a:lnTo>
                    <a:pt x="7627" y="722"/>
                  </a:lnTo>
                  <a:lnTo>
                    <a:pt x="7397" y="827"/>
                  </a:lnTo>
                  <a:lnTo>
                    <a:pt x="7177" y="942"/>
                  </a:lnTo>
                  <a:lnTo>
                    <a:pt x="6936" y="1078"/>
                  </a:lnTo>
                  <a:lnTo>
                    <a:pt x="6706" y="1224"/>
                  </a:lnTo>
                  <a:lnTo>
                    <a:pt x="6487" y="1371"/>
                  </a:lnTo>
                  <a:lnTo>
                    <a:pt x="6267" y="1538"/>
                  </a:lnTo>
                  <a:lnTo>
                    <a:pt x="6047" y="1705"/>
                  </a:lnTo>
                  <a:lnTo>
                    <a:pt x="5838" y="1883"/>
                  </a:lnTo>
                  <a:lnTo>
                    <a:pt x="5639" y="2061"/>
                  </a:lnTo>
                  <a:lnTo>
                    <a:pt x="5441" y="2260"/>
                  </a:lnTo>
                  <a:lnTo>
                    <a:pt x="5252" y="2448"/>
                  </a:lnTo>
                  <a:lnTo>
                    <a:pt x="5064" y="2657"/>
                  </a:lnTo>
                  <a:lnTo>
                    <a:pt x="4876" y="2856"/>
                  </a:lnTo>
                  <a:lnTo>
                    <a:pt x="4708" y="3065"/>
                  </a:lnTo>
                  <a:lnTo>
                    <a:pt x="4530" y="3285"/>
                  </a:lnTo>
                  <a:lnTo>
                    <a:pt x="4363" y="3505"/>
                  </a:lnTo>
                  <a:lnTo>
                    <a:pt x="4049" y="3955"/>
                  </a:lnTo>
                  <a:lnTo>
                    <a:pt x="3777" y="4363"/>
                  </a:lnTo>
                  <a:lnTo>
                    <a:pt x="3526" y="4781"/>
                  </a:lnTo>
                  <a:lnTo>
                    <a:pt x="3275" y="5200"/>
                  </a:lnTo>
                  <a:lnTo>
                    <a:pt x="3045" y="5628"/>
                  </a:lnTo>
                  <a:lnTo>
                    <a:pt x="2836" y="6068"/>
                  </a:lnTo>
                  <a:lnTo>
                    <a:pt x="2626" y="6507"/>
                  </a:lnTo>
                  <a:lnTo>
                    <a:pt x="2438" y="6947"/>
                  </a:lnTo>
                  <a:lnTo>
                    <a:pt x="2250" y="7396"/>
                  </a:lnTo>
                  <a:lnTo>
                    <a:pt x="2082" y="7857"/>
                  </a:lnTo>
                  <a:lnTo>
                    <a:pt x="1915" y="8307"/>
                  </a:lnTo>
                  <a:lnTo>
                    <a:pt x="1769" y="8777"/>
                  </a:lnTo>
                  <a:lnTo>
                    <a:pt x="1633" y="9238"/>
                  </a:lnTo>
                  <a:lnTo>
                    <a:pt x="1497" y="9708"/>
                  </a:lnTo>
                  <a:lnTo>
                    <a:pt x="1371" y="10190"/>
                  </a:lnTo>
                  <a:lnTo>
                    <a:pt x="1256" y="10660"/>
                  </a:lnTo>
                  <a:lnTo>
                    <a:pt x="1151" y="11142"/>
                  </a:lnTo>
                  <a:lnTo>
                    <a:pt x="1047" y="11623"/>
                  </a:lnTo>
                  <a:lnTo>
                    <a:pt x="963" y="12114"/>
                  </a:lnTo>
                  <a:lnTo>
                    <a:pt x="869" y="12596"/>
                  </a:lnTo>
                  <a:lnTo>
                    <a:pt x="796" y="13087"/>
                  </a:lnTo>
                  <a:lnTo>
                    <a:pt x="649" y="14071"/>
                  </a:lnTo>
                  <a:lnTo>
                    <a:pt x="524" y="15054"/>
                  </a:lnTo>
                  <a:lnTo>
                    <a:pt x="419" y="16048"/>
                  </a:lnTo>
                  <a:lnTo>
                    <a:pt x="325" y="17031"/>
                  </a:lnTo>
                  <a:lnTo>
                    <a:pt x="231" y="18025"/>
                  </a:lnTo>
                  <a:lnTo>
                    <a:pt x="147" y="19008"/>
                  </a:lnTo>
                  <a:lnTo>
                    <a:pt x="84" y="19887"/>
                  </a:lnTo>
                  <a:lnTo>
                    <a:pt x="32" y="20776"/>
                  </a:lnTo>
                  <a:lnTo>
                    <a:pt x="11" y="21216"/>
                  </a:lnTo>
                  <a:lnTo>
                    <a:pt x="1" y="21666"/>
                  </a:lnTo>
                  <a:lnTo>
                    <a:pt x="1" y="22105"/>
                  </a:lnTo>
                  <a:lnTo>
                    <a:pt x="22" y="22544"/>
                  </a:lnTo>
                  <a:lnTo>
                    <a:pt x="43" y="22984"/>
                  </a:lnTo>
                  <a:lnTo>
                    <a:pt x="84" y="23423"/>
                  </a:lnTo>
                  <a:lnTo>
                    <a:pt x="147" y="23852"/>
                  </a:lnTo>
                  <a:lnTo>
                    <a:pt x="220" y="24281"/>
                  </a:lnTo>
                  <a:lnTo>
                    <a:pt x="315" y="24710"/>
                  </a:lnTo>
                  <a:lnTo>
                    <a:pt x="430" y="25128"/>
                  </a:lnTo>
                  <a:lnTo>
                    <a:pt x="576" y="25536"/>
                  </a:lnTo>
                  <a:lnTo>
                    <a:pt x="649" y="25746"/>
                  </a:lnTo>
                  <a:lnTo>
                    <a:pt x="733" y="25944"/>
                  </a:lnTo>
                  <a:lnTo>
                    <a:pt x="806" y="26101"/>
                  </a:lnTo>
                  <a:lnTo>
                    <a:pt x="890" y="26258"/>
                  </a:lnTo>
                  <a:lnTo>
                    <a:pt x="974" y="26405"/>
                  </a:lnTo>
                  <a:lnTo>
                    <a:pt x="1057" y="26551"/>
                  </a:lnTo>
                  <a:lnTo>
                    <a:pt x="1246" y="26823"/>
                  </a:lnTo>
                  <a:lnTo>
                    <a:pt x="1455" y="27085"/>
                  </a:lnTo>
                  <a:lnTo>
                    <a:pt x="1674" y="27325"/>
                  </a:lnTo>
                  <a:lnTo>
                    <a:pt x="1915" y="27545"/>
                  </a:lnTo>
                  <a:lnTo>
                    <a:pt x="2166" y="27754"/>
                  </a:lnTo>
                  <a:lnTo>
                    <a:pt x="2438" y="27942"/>
                  </a:lnTo>
                  <a:lnTo>
                    <a:pt x="2721" y="28120"/>
                  </a:lnTo>
                  <a:lnTo>
                    <a:pt x="3024" y="28277"/>
                  </a:lnTo>
                  <a:lnTo>
                    <a:pt x="3338" y="28424"/>
                  </a:lnTo>
                  <a:lnTo>
                    <a:pt x="3662" y="28549"/>
                  </a:lnTo>
                  <a:lnTo>
                    <a:pt x="4007" y="28664"/>
                  </a:lnTo>
                  <a:lnTo>
                    <a:pt x="4353" y="28769"/>
                  </a:lnTo>
                  <a:lnTo>
                    <a:pt x="4719" y="28863"/>
                  </a:lnTo>
                  <a:lnTo>
                    <a:pt x="5095" y="28936"/>
                  </a:lnTo>
                  <a:lnTo>
                    <a:pt x="5482" y="29009"/>
                  </a:lnTo>
                  <a:lnTo>
                    <a:pt x="5869" y="29062"/>
                  </a:lnTo>
                  <a:lnTo>
                    <a:pt x="6277" y="29104"/>
                  </a:lnTo>
                  <a:lnTo>
                    <a:pt x="6685" y="29135"/>
                  </a:lnTo>
                  <a:lnTo>
                    <a:pt x="7114" y="29156"/>
                  </a:lnTo>
                  <a:lnTo>
                    <a:pt x="7543" y="29166"/>
                  </a:lnTo>
                  <a:lnTo>
                    <a:pt x="7983" y="29166"/>
                  </a:lnTo>
                  <a:lnTo>
                    <a:pt x="8422" y="29156"/>
                  </a:lnTo>
                  <a:lnTo>
                    <a:pt x="8872" y="29135"/>
                  </a:lnTo>
                  <a:lnTo>
                    <a:pt x="9322" y="29114"/>
                  </a:lnTo>
                  <a:lnTo>
                    <a:pt x="9782" y="29083"/>
                  </a:lnTo>
                  <a:lnTo>
                    <a:pt x="10253" y="29041"/>
                  </a:lnTo>
                  <a:lnTo>
                    <a:pt x="10723" y="28989"/>
                  </a:lnTo>
                  <a:lnTo>
                    <a:pt x="11194" y="28936"/>
                  </a:lnTo>
                  <a:lnTo>
                    <a:pt x="12146" y="28800"/>
                  </a:lnTo>
                  <a:lnTo>
                    <a:pt x="13109" y="28643"/>
                  </a:lnTo>
                  <a:lnTo>
                    <a:pt x="14071" y="28476"/>
                  </a:lnTo>
                  <a:lnTo>
                    <a:pt x="15023" y="28288"/>
                  </a:lnTo>
                  <a:lnTo>
                    <a:pt x="15985" y="28078"/>
                  </a:lnTo>
                  <a:lnTo>
                    <a:pt x="16927" y="27869"/>
                  </a:lnTo>
                  <a:lnTo>
                    <a:pt x="17858" y="27649"/>
                  </a:lnTo>
                  <a:lnTo>
                    <a:pt x="19657" y="27210"/>
                  </a:lnTo>
                  <a:lnTo>
                    <a:pt x="21342" y="26781"/>
                  </a:lnTo>
                  <a:lnTo>
                    <a:pt x="22879" y="26394"/>
                  </a:lnTo>
                  <a:lnTo>
                    <a:pt x="23591" y="26227"/>
                  </a:lnTo>
                  <a:lnTo>
                    <a:pt x="24239" y="26080"/>
                  </a:lnTo>
                  <a:lnTo>
                    <a:pt x="24846" y="25955"/>
                  </a:lnTo>
                  <a:lnTo>
                    <a:pt x="25390" y="25850"/>
                  </a:lnTo>
                  <a:lnTo>
                    <a:pt x="25997" y="25756"/>
                  </a:lnTo>
                  <a:lnTo>
                    <a:pt x="26604" y="25641"/>
                  </a:lnTo>
                  <a:lnTo>
                    <a:pt x="27221" y="25505"/>
                  </a:lnTo>
                  <a:lnTo>
                    <a:pt x="27514" y="25432"/>
                  </a:lnTo>
                  <a:lnTo>
                    <a:pt x="27817" y="25348"/>
                  </a:lnTo>
                  <a:lnTo>
                    <a:pt x="28110" y="25264"/>
                  </a:lnTo>
                  <a:lnTo>
                    <a:pt x="28403" y="25160"/>
                  </a:lnTo>
                  <a:lnTo>
                    <a:pt x="28685" y="25055"/>
                  </a:lnTo>
                  <a:lnTo>
                    <a:pt x="28968" y="24930"/>
                  </a:lnTo>
                  <a:lnTo>
                    <a:pt x="29240" y="24804"/>
                  </a:lnTo>
                  <a:lnTo>
                    <a:pt x="29512" y="24658"/>
                  </a:lnTo>
                  <a:lnTo>
                    <a:pt x="29773" y="24501"/>
                  </a:lnTo>
                  <a:lnTo>
                    <a:pt x="30024" y="24323"/>
                  </a:lnTo>
                  <a:lnTo>
                    <a:pt x="30181" y="24208"/>
                  </a:lnTo>
                  <a:lnTo>
                    <a:pt x="30338" y="24072"/>
                  </a:lnTo>
                  <a:lnTo>
                    <a:pt x="30485" y="23946"/>
                  </a:lnTo>
                  <a:lnTo>
                    <a:pt x="30631" y="23810"/>
                  </a:lnTo>
                  <a:lnTo>
                    <a:pt x="30778" y="23664"/>
                  </a:lnTo>
                  <a:lnTo>
                    <a:pt x="30914" y="23528"/>
                  </a:lnTo>
                  <a:lnTo>
                    <a:pt x="31165" y="23224"/>
                  </a:lnTo>
                  <a:lnTo>
                    <a:pt x="31405" y="22900"/>
                  </a:lnTo>
                  <a:lnTo>
                    <a:pt x="31625" y="22565"/>
                  </a:lnTo>
                  <a:lnTo>
                    <a:pt x="31824" y="22220"/>
                  </a:lnTo>
                  <a:lnTo>
                    <a:pt x="32012" y="21864"/>
                  </a:lnTo>
                  <a:lnTo>
                    <a:pt x="32190" y="21498"/>
                  </a:lnTo>
                  <a:lnTo>
                    <a:pt x="32347" y="21132"/>
                  </a:lnTo>
                  <a:lnTo>
                    <a:pt x="32504" y="20745"/>
                  </a:lnTo>
                  <a:lnTo>
                    <a:pt x="32640" y="20358"/>
                  </a:lnTo>
                  <a:lnTo>
                    <a:pt x="32765" y="19971"/>
                  </a:lnTo>
                  <a:lnTo>
                    <a:pt x="32891" y="19584"/>
                  </a:lnTo>
                  <a:lnTo>
                    <a:pt x="32995" y="19186"/>
                  </a:lnTo>
                  <a:lnTo>
                    <a:pt x="33100" y="18799"/>
                  </a:lnTo>
                  <a:lnTo>
                    <a:pt x="33226" y="18287"/>
                  </a:lnTo>
                  <a:lnTo>
                    <a:pt x="33341" y="17784"/>
                  </a:lnTo>
                  <a:lnTo>
                    <a:pt x="33456" y="17272"/>
                  </a:lnTo>
                  <a:lnTo>
                    <a:pt x="33560" y="16759"/>
                  </a:lnTo>
                  <a:lnTo>
                    <a:pt x="33655" y="16247"/>
                  </a:lnTo>
                  <a:lnTo>
                    <a:pt x="33749" y="15734"/>
                  </a:lnTo>
                  <a:lnTo>
                    <a:pt x="33832" y="15221"/>
                  </a:lnTo>
                  <a:lnTo>
                    <a:pt x="33906" y="14709"/>
                  </a:lnTo>
                  <a:lnTo>
                    <a:pt x="33979" y="14186"/>
                  </a:lnTo>
                  <a:lnTo>
                    <a:pt x="34031" y="13673"/>
                  </a:lnTo>
                  <a:lnTo>
                    <a:pt x="34094" y="13150"/>
                  </a:lnTo>
                  <a:lnTo>
                    <a:pt x="34136" y="12638"/>
                  </a:lnTo>
                  <a:lnTo>
                    <a:pt x="34178" y="12114"/>
                  </a:lnTo>
                  <a:lnTo>
                    <a:pt x="34209" y="11591"/>
                  </a:lnTo>
                  <a:lnTo>
                    <a:pt x="34240" y="11068"/>
                  </a:lnTo>
                  <a:lnTo>
                    <a:pt x="34261" y="10556"/>
                  </a:lnTo>
                  <a:lnTo>
                    <a:pt x="34272" y="10148"/>
                  </a:lnTo>
                  <a:lnTo>
                    <a:pt x="34272" y="9740"/>
                  </a:lnTo>
                  <a:lnTo>
                    <a:pt x="34261" y="9332"/>
                  </a:lnTo>
                  <a:lnTo>
                    <a:pt x="34230" y="8934"/>
                  </a:lnTo>
                  <a:lnTo>
                    <a:pt x="34178" y="8537"/>
                  </a:lnTo>
                  <a:lnTo>
                    <a:pt x="34146" y="8338"/>
                  </a:lnTo>
                  <a:lnTo>
                    <a:pt x="34104" y="8139"/>
                  </a:lnTo>
                  <a:lnTo>
                    <a:pt x="34052" y="7940"/>
                  </a:lnTo>
                  <a:lnTo>
                    <a:pt x="34000" y="7752"/>
                  </a:lnTo>
                  <a:lnTo>
                    <a:pt x="33927" y="7564"/>
                  </a:lnTo>
                  <a:lnTo>
                    <a:pt x="33853" y="7375"/>
                  </a:lnTo>
                  <a:lnTo>
                    <a:pt x="33770" y="7187"/>
                  </a:lnTo>
                  <a:lnTo>
                    <a:pt x="33675" y="6999"/>
                  </a:lnTo>
                  <a:lnTo>
                    <a:pt x="33571" y="6811"/>
                  </a:lnTo>
                  <a:lnTo>
                    <a:pt x="33466" y="6643"/>
                  </a:lnTo>
                  <a:lnTo>
                    <a:pt x="33341" y="6476"/>
                  </a:lnTo>
                  <a:lnTo>
                    <a:pt x="33215" y="6308"/>
                  </a:lnTo>
                  <a:lnTo>
                    <a:pt x="33090" y="6152"/>
                  </a:lnTo>
                  <a:lnTo>
                    <a:pt x="32943" y="6005"/>
                  </a:lnTo>
                  <a:lnTo>
                    <a:pt x="32807" y="5859"/>
                  </a:lnTo>
                  <a:lnTo>
                    <a:pt x="32650" y="5712"/>
                  </a:lnTo>
                  <a:lnTo>
                    <a:pt x="32493" y="5576"/>
                  </a:lnTo>
                  <a:lnTo>
                    <a:pt x="32336" y="5440"/>
                  </a:lnTo>
                  <a:lnTo>
                    <a:pt x="32169" y="5315"/>
                  </a:lnTo>
                  <a:lnTo>
                    <a:pt x="32002" y="5189"/>
                  </a:lnTo>
                  <a:lnTo>
                    <a:pt x="31646" y="4959"/>
                  </a:lnTo>
                  <a:lnTo>
                    <a:pt x="31269" y="4739"/>
                  </a:lnTo>
                  <a:lnTo>
                    <a:pt x="30893" y="4540"/>
                  </a:lnTo>
                  <a:lnTo>
                    <a:pt x="30495" y="4352"/>
                  </a:lnTo>
                  <a:lnTo>
                    <a:pt x="30098" y="4185"/>
                  </a:lnTo>
                  <a:lnTo>
                    <a:pt x="29700" y="4017"/>
                  </a:lnTo>
                  <a:lnTo>
                    <a:pt x="29292" y="3861"/>
                  </a:lnTo>
                  <a:lnTo>
                    <a:pt x="28884" y="3725"/>
                  </a:lnTo>
                  <a:lnTo>
                    <a:pt x="28476" y="3589"/>
                  </a:lnTo>
                  <a:lnTo>
                    <a:pt x="27650" y="3317"/>
                  </a:lnTo>
                  <a:lnTo>
                    <a:pt x="26823" y="3065"/>
                  </a:lnTo>
                  <a:lnTo>
                    <a:pt x="25997" y="2814"/>
                  </a:lnTo>
                  <a:lnTo>
                    <a:pt x="25170" y="2574"/>
                  </a:lnTo>
                  <a:lnTo>
                    <a:pt x="24334" y="2344"/>
                  </a:lnTo>
                  <a:lnTo>
                    <a:pt x="23497" y="2113"/>
                  </a:lnTo>
                  <a:lnTo>
                    <a:pt x="22660" y="1904"/>
                  </a:lnTo>
                  <a:lnTo>
                    <a:pt x="21823" y="1695"/>
                  </a:lnTo>
                  <a:lnTo>
                    <a:pt x="20975" y="1496"/>
                  </a:lnTo>
                  <a:lnTo>
                    <a:pt x="20139" y="1308"/>
                  </a:lnTo>
                  <a:lnTo>
                    <a:pt x="19291" y="1120"/>
                  </a:lnTo>
                  <a:lnTo>
                    <a:pt x="18444" y="952"/>
                  </a:lnTo>
                  <a:lnTo>
                    <a:pt x="17596" y="785"/>
                  </a:lnTo>
                  <a:lnTo>
                    <a:pt x="16749" y="628"/>
                  </a:lnTo>
                  <a:lnTo>
                    <a:pt x="15891" y="482"/>
                  </a:lnTo>
                  <a:lnTo>
                    <a:pt x="15044" y="346"/>
                  </a:lnTo>
                  <a:lnTo>
                    <a:pt x="14542" y="262"/>
                  </a:lnTo>
                  <a:lnTo>
                    <a:pt x="14040" y="199"/>
                  </a:lnTo>
                  <a:lnTo>
                    <a:pt x="13538" y="136"/>
                  </a:lnTo>
                  <a:lnTo>
                    <a:pt x="13025" y="84"/>
                  </a:lnTo>
                  <a:lnTo>
                    <a:pt x="12523" y="42"/>
                  </a:lnTo>
                  <a:lnTo>
                    <a:pt x="12010" y="11"/>
                  </a:lnTo>
                  <a:lnTo>
                    <a:pt x="11508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478107" y="3476621"/>
              <a:ext cx="965600" cy="251875"/>
            </a:xfrm>
            <a:custGeom>
              <a:rect b="b" l="l" r="r" t="t"/>
              <a:pathLst>
                <a:path extrusionOk="0" h="10075" w="38624">
                  <a:moveTo>
                    <a:pt x="9510" y="1"/>
                  </a:moveTo>
                  <a:lnTo>
                    <a:pt x="8578" y="22"/>
                  </a:lnTo>
                  <a:lnTo>
                    <a:pt x="7627" y="42"/>
                  </a:lnTo>
                  <a:lnTo>
                    <a:pt x="6664" y="74"/>
                  </a:lnTo>
                  <a:lnTo>
                    <a:pt x="5702" y="105"/>
                  </a:lnTo>
                  <a:lnTo>
                    <a:pt x="4718" y="147"/>
                  </a:lnTo>
                  <a:lnTo>
                    <a:pt x="3724" y="199"/>
                  </a:lnTo>
                  <a:lnTo>
                    <a:pt x="3233" y="231"/>
                  </a:lnTo>
                  <a:lnTo>
                    <a:pt x="2950" y="252"/>
                  </a:lnTo>
                  <a:lnTo>
                    <a:pt x="2647" y="283"/>
                  </a:lnTo>
                  <a:lnTo>
                    <a:pt x="2333" y="335"/>
                  </a:lnTo>
                  <a:lnTo>
                    <a:pt x="2009" y="409"/>
                  </a:lnTo>
                  <a:lnTo>
                    <a:pt x="1695" y="492"/>
                  </a:lnTo>
                  <a:lnTo>
                    <a:pt x="1538" y="555"/>
                  </a:lnTo>
                  <a:lnTo>
                    <a:pt x="1381" y="607"/>
                  </a:lnTo>
                  <a:lnTo>
                    <a:pt x="1235" y="681"/>
                  </a:lnTo>
                  <a:lnTo>
                    <a:pt x="1088" y="754"/>
                  </a:lnTo>
                  <a:lnTo>
                    <a:pt x="952" y="838"/>
                  </a:lnTo>
                  <a:lnTo>
                    <a:pt x="816" y="932"/>
                  </a:lnTo>
                  <a:lnTo>
                    <a:pt x="691" y="1036"/>
                  </a:lnTo>
                  <a:lnTo>
                    <a:pt x="565" y="1141"/>
                  </a:lnTo>
                  <a:lnTo>
                    <a:pt x="461" y="1266"/>
                  </a:lnTo>
                  <a:lnTo>
                    <a:pt x="356" y="1402"/>
                  </a:lnTo>
                  <a:lnTo>
                    <a:pt x="272" y="1538"/>
                  </a:lnTo>
                  <a:lnTo>
                    <a:pt x="189" y="1695"/>
                  </a:lnTo>
                  <a:lnTo>
                    <a:pt x="126" y="1863"/>
                  </a:lnTo>
                  <a:lnTo>
                    <a:pt x="73" y="2041"/>
                  </a:lnTo>
                  <a:lnTo>
                    <a:pt x="32" y="2229"/>
                  </a:lnTo>
                  <a:lnTo>
                    <a:pt x="11" y="2428"/>
                  </a:lnTo>
                  <a:lnTo>
                    <a:pt x="0" y="2647"/>
                  </a:lnTo>
                  <a:lnTo>
                    <a:pt x="0" y="2877"/>
                  </a:lnTo>
                  <a:lnTo>
                    <a:pt x="21" y="2993"/>
                  </a:lnTo>
                  <a:lnTo>
                    <a:pt x="63" y="3108"/>
                  </a:lnTo>
                  <a:lnTo>
                    <a:pt x="115" y="3233"/>
                  </a:lnTo>
                  <a:lnTo>
                    <a:pt x="199" y="3348"/>
                  </a:lnTo>
                  <a:lnTo>
                    <a:pt x="293" y="3463"/>
                  </a:lnTo>
                  <a:lnTo>
                    <a:pt x="419" y="3578"/>
                  </a:lnTo>
                  <a:lnTo>
                    <a:pt x="555" y="3693"/>
                  </a:lnTo>
                  <a:lnTo>
                    <a:pt x="701" y="3819"/>
                  </a:lnTo>
                  <a:lnTo>
                    <a:pt x="879" y="3934"/>
                  </a:lnTo>
                  <a:lnTo>
                    <a:pt x="1067" y="4049"/>
                  </a:lnTo>
                  <a:lnTo>
                    <a:pt x="1266" y="4154"/>
                  </a:lnTo>
                  <a:lnTo>
                    <a:pt x="1486" y="4269"/>
                  </a:lnTo>
                  <a:lnTo>
                    <a:pt x="1726" y="4384"/>
                  </a:lnTo>
                  <a:lnTo>
                    <a:pt x="1977" y="4499"/>
                  </a:lnTo>
                  <a:lnTo>
                    <a:pt x="2521" y="4719"/>
                  </a:lnTo>
                  <a:lnTo>
                    <a:pt x="3118" y="4938"/>
                  </a:lnTo>
                  <a:lnTo>
                    <a:pt x="3756" y="5148"/>
                  </a:lnTo>
                  <a:lnTo>
                    <a:pt x="4446" y="5357"/>
                  </a:lnTo>
                  <a:lnTo>
                    <a:pt x="5179" y="5566"/>
                  </a:lnTo>
                  <a:lnTo>
                    <a:pt x="5942" y="5765"/>
                  </a:lnTo>
                  <a:lnTo>
                    <a:pt x="6737" y="5964"/>
                  </a:lnTo>
                  <a:lnTo>
                    <a:pt x="7564" y="6152"/>
                  </a:lnTo>
                  <a:lnTo>
                    <a:pt x="8411" y="6340"/>
                  </a:lnTo>
                  <a:lnTo>
                    <a:pt x="9279" y="6518"/>
                  </a:lnTo>
                  <a:lnTo>
                    <a:pt x="10158" y="6685"/>
                  </a:lnTo>
                  <a:lnTo>
                    <a:pt x="11058" y="6853"/>
                  </a:lnTo>
                  <a:lnTo>
                    <a:pt x="11957" y="7010"/>
                  </a:lnTo>
                  <a:lnTo>
                    <a:pt x="12868" y="7156"/>
                  </a:lnTo>
                  <a:lnTo>
                    <a:pt x="13767" y="7303"/>
                  </a:lnTo>
                  <a:lnTo>
                    <a:pt x="14667" y="7439"/>
                  </a:lnTo>
                  <a:lnTo>
                    <a:pt x="15556" y="7564"/>
                  </a:lnTo>
                  <a:lnTo>
                    <a:pt x="16435" y="7679"/>
                  </a:lnTo>
                  <a:lnTo>
                    <a:pt x="17293" y="7794"/>
                  </a:lnTo>
                  <a:lnTo>
                    <a:pt x="18130" y="7888"/>
                  </a:lnTo>
                  <a:lnTo>
                    <a:pt x="18946" y="7972"/>
                  </a:lnTo>
                  <a:lnTo>
                    <a:pt x="19730" y="8056"/>
                  </a:lnTo>
                  <a:lnTo>
                    <a:pt x="20473" y="8119"/>
                  </a:lnTo>
                  <a:lnTo>
                    <a:pt x="21184" y="8181"/>
                  </a:lnTo>
                  <a:lnTo>
                    <a:pt x="21843" y="8223"/>
                  </a:lnTo>
                  <a:lnTo>
                    <a:pt x="21791" y="8495"/>
                  </a:lnTo>
                  <a:lnTo>
                    <a:pt x="21749" y="8746"/>
                  </a:lnTo>
                  <a:lnTo>
                    <a:pt x="21749" y="8861"/>
                  </a:lnTo>
                  <a:lnTo>
                    <a:pt x="21749" y="8976"/>
                  </a:lnTo>
                  <a:lnTo>
                    <a:pt x="21760" y="9081"/>
                  </a:lnTo>
                  <a:lnTo>
                    <a:pt x="21770" y="9175"/>
                  </a:lnTo>
                  <a:lnTo>
                    <a:pt x="21791" y="9269"/>
                  </a:lnTo>
                  <a:lnTo>
                    <a:pt x="21822" y="9353"/>
                  </a:lnTo>
                  <a:lnTo>
                    <a:pt x="21854" y="9437"/>
                  </a:lnTo>
                  <a:lnTo>
                    <a:pt x="21896" y="9520"/>
                  </a:lnTo>
                  <a:lnTo>
                    <a:pt x="21938" y="9583"/>
                  </a:lnTo>
                  <a:lnTo>
                    <a:pt x="21990" y="9656"/>
                  </a:lnTo>
                  <a:lnTo>
                    <a:pt x="22042" y="9719"/>
                  </a:lnTo>
                  <a:lnTo>
                    <a:pt x="22105" y="9771"/>
                  </a:lnTo>
                  <a:lnTo>
                    <a:pt x="22178" y="9824"/>
                  </a:lnTo>
                  <a:lnTo>
                    <a:pt x="22251" y="9866"/>
                  </a:lnTo>
                  <a:lnTo>
                    <a:pt x="22325" y="9907"/>
                  </a:lnTo>
                  <a:lnTo>
                    <a:pt x="22408" y="9949"/>
                  </a:lnTo>
                  <a:lnTo>
                    <a:pt x="22597" y="10002"/>
                  </a:lnTo>
                  <a:lnTo>
                    <a:pt x="22795" y="10043"/>
                  </a:lnTo>
                  <a:lnTo>
                    <a:pt x="23025" y="10064"/>
                  </a:lnTo>
                  <a:lnTo>
                    <a:pt x="23266" y="10075"/>
                  </a:lnTo>
                  <a:lnTo>
                    <a:pt x="23517" y="10064"/>
                  </a:lnTo>
                  <a:lnTo>
                    <a:pt x="23789" y="10043"/>
                  </a:lnTo>
                  <a:lnTo>
                    <a:pt x="24082" y="10002"/>
                  </a:lnTo>
                  <a:lnTo>
                    <a:pt x="24385" y="9949"/>
                  </a:lnTo>
                  <a:lnTo>
                    <a:pt x="24699" y="9876"/>
                  </a:lnTo>
                  <a:lnTo>
                    <a:pt x="25024" y="9803"/>
                  </a:lnTo>
                  <a:lnTo>
                    <a:pt x="25369" y="9709"/>
                  </a:lnTo>
                  <a:lnTo>
                    <a:pt x="25725" y="9604"/>
                  </a:lnTo>
                  <a:lnTo>
                    <a:pt x="26080" y="9489"/>
                  </a:lnTo>
                  <a:lnTo>
                    <a:pt x="26457" y="9363"/>
                  </a:lnTo>
                  <a:lnTo>
                    <a:pt x="27220" y="9091"/>
                  </a:lnTo>
                  <a:lnTo>
                    <a:pt x="28005" y="8778"/>
                  </a:lnTo>
                  <a:lnTo>
                    <a:pt x="28811" y="8443"/>
                  </a:lnTo>
                  <a:lnTo>
                    <a:pt x="29637" y="8077"/>
                  </a:lnTo>
                  <a:lnTo>
                    <a:pt x="30463" y="7700"/>
                  </a:lnTo>
                  <a:lnTo>
                    <a:pt x="31279" y="7303"/>
                  </a:lnTo>
                  <a:lnTo>
                    <a:pt x="32095" y="6905"/>
                  </a:lnTo>
                  <a:lnTo>
                    <a:pt x="32890" y="6508"/>
                  </a:lnTo>
                  <a:lnTo>
                    <a:pt x="33665" y="6100"/>
                  </a:lnTo>
                  <a:lnTo>
                    <a:pt x="34407" y="5713"/>
                  </a:lnTo>
                  <a:lnTo>
                    <a:pt x="35778" y="4970"/>
                  </a:lnTo>
                  <a:lnTo>
                    <a:pt x="36939" y="4321"/>
                  </a:lnTo>
                  <a:lnTo>
                    <a:pt x="37839" y="3809"/>
                  </a:lnTo>
                  <a:lnTo>
                    <a:pt x="38623" y="3348"/>
                  </a:lnTo>
                  <a:lnTo>
                    <a:pt x="38466" y="3296"/>
                  </a:lnTo>
                  <a:lnTo>
                    <a:pt x="38006" y="3170"/>
                  </a:lnTo>
                  <a:lnTo>
                    <a:pt x="37232" y="2961"/>
                  </a:lnTo>
                  <a:lnTo>
                    <a:pt x="36175" y="2689"/>
                  </a:lnTo>
                  <a:lnTo>
                    <a:pt x="35537" y="2543"/>
                  </a:lnTo>
                  <a:lnTo>
                    <a:pt x="34826" y="2386"/>
                  </a:lnTo>
                  <a:lnTo>
                    <a:pt x="34052" y="2218"/>
                  </a:lnTo>
                  <a:lnTo>
                    <a:pt x="33204" y="2041"/>
                  </a:lnTo>
                  <a:lnTo>
                    <a:pt x="32294" y="1863"/>
                  </a:lnTo>
                  <a:lnTo>
                    <a:pt x="31321" y="1685"/>
                  </a:lnTo>
                  <a:lnTo>
                    <a:pt x="30275" y="1507"/>
                  </a:lnTo>
                  <a:lnTo>
                    <a:pt x="29166" y="1329"/>
                  </a:lnTo>
                  <a:lnTo>
                    <a:pt x="28005" y="1162"/>
                  </a:lnTo>
                  <a:lnTo>
                    <a:pt x="26771" y="994"/>
                  </a:lnTo>
                  <a:lnTo>
                    <a:pt x="25484" y="827"/>
                  </a:lnTo>
                  <a:lnTo>
                    <a:pt x="24134" y="681"/>
                  </a:lnTo>
                  <a:lnTo>
                    <a:pt x="22733" y="534"/>
                  </a:lnTo>
                  <a:lnTo>
                    <a:pt x="21268" y="409"/>
                  </a:lnTo>
                  <a:lnTo>
                    <a:pt x="19741" y="294"/>
                  </a:lnTo>
                  <a:lnTo>
                    <a:pt x="18171" y="199"/>
                  </a:lnTo>
                  <a:lnTo>
                    <a:pt x="16540" y="116"/>
                  </a:lnTo>
                  <a:lnTo>
                    <a:pt x="14855" y="53"/>
                  </a:lnTo>
                  <a:lnTo>
                    <a:pt x="13129" y="11"/>
                  </a:lnTo>
                  <a:lnTo>
                    <a:pt x="1134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884850" y="3148450"/>
              <a:ext cx="650725" cy="569375"/>
            </a:xfrm>
            <a:custGeom>
              <a:rect b="b" l="l" r="r" t="t"/>
              <a:pathLst>
                <a:path extrusionOk="0" h="22775" w="26029">
                  <a:moveTo>
                    <a:pt x="15985" y="0"/>
                  </a:moveTo>
                  <a:lnTo>
                    <a:pt x="1" y="3871"/>
                  </a:lnTo>
                  <a:lnTo>
                    <a:pt x="1" y="4185"/>
                  </a:lnTo>
                  <a:lnTo>
                    <a:pt x="22" y="5074"/>
                  </a:lnTo>
                  <a:lnTo>
                    <a:pt x="74" y="6497"/>
                  </a:lnTo>
                  <a:lnTo>
                    <a:pt x="116" y="7396"/>
                  </a:lnTo>
                  <a:lnTo>
                    <a:pt x="168" y="8422"/>
                  </a:lnTo>
                  <a:lnTo>
                    <a:pt x="241" y="9551"/>
                  </a:lnTo>
                  <a:lnTo>
                    <a:pt x="335" y="10786"/>
                  </a:lnTo>
                  <a:lnTo>
                    <a:pt x="440" y="12114"/>
                  </a:lnTo>
                  <a:lnTo>
                    <a:pt x="566" y="13548"/>
                  </a:lnTo>
                  <a:lnTo>
                    <a:pt x="723" y="15064"/>
                  </a:lnTo>
                  <a:lnTo>
                    <a:pt x="900" y="16665"/>
                  </a:lnTo>
                  <a:lnTo>
                    <a:pt x="1099" y="18339"/>
                  </a:lnTo>
                  <a:lnTo>
                    <a:pt x="1340" y="20086"/>
                  </a:lnTo>
                  <a:lnTo>
                    <a:pt x="2093" y="20274"/>
                  </a:lnTo>
                  <a:lnTo>
                    <a:pt x="2846" y="20462"/>
                  </a:lnTo>
                  <a:lnTo>
                    <a:pt x="3610" y="20640"/>
                  </a:lnTo>
                  <a:lnTo>
                    <a:pt x="4363" y="20808"/>
                  </a:lnTo>
                  <a:lnTo>
                    <a:pt x="5127" y="20975"/>
                  </a:lnTo>
                  <a:lnTo>
                    <a:pt x="5890" y="21132"/>
                  </a:lnTo>
                  <a:lnTo>
                    <a:pt x="6654" y="21278"/>
                  </a:lnTo>
                  <a:lnTo>
                    <a:pt x="7418" y="21425"/>
                  </a:lnTo>
                  <a:lnTo>
                    <a:pt x="8192" y="21550"/>
                  </a:lnTo>
                  <a:lnTo>
                    <a:pt x="8956" y="21686"/>
                  </a:lnTo>
                  <a:lnTo>
                    <a:pt x="9730" y="21802"/>
                  </a:lnTo>
                  <a:lnTo>
                    <a:pt x="10493" y="21917"/>
                  </a:lnTo>
                  <a:lnTo>
                    <a:pt x="11267" y="22021"/>
                  </a:lnTo>
                  <a:lnTo>
                    <a:pt x="12042" y="22126"/>
                  </a:lnTo>
                  <a:lnTo>
                    <a:pt x="12816" y="22220"/>
                  </a:lnTo>
                  <a:lnTo>
                    <a:pt x="13590" y="22304"/>
                  </a:lnTo>
                  <a:lnTo>
                    <a:pt x="14364" y="22377"/>
                  </a:lnTo>
                  <a:lnTo>
                    <a:pt x="15138" y="22450"/>
                  </a:lnTo>
                  <a:lnTo>
                    <a:pt x="15912" y="22513"/>
                  </a:lnTo>
                  <a:lnTo>
                    <a:pt x="16686" y="22576"/>
                  </a:lnTo>
                  <a:lnTo>
                    <a:pt x="17471" y="22628"/>
                  </a:lnTo>
                  <a:lnTo>
                    <a:pt x="18245" y="22670"/>
                  </a:lnTo>
                  <a:lnTo>
                    <a:pt x="19019" y="22701"/>
                  </a:lnTo>
                  <a:lnTo>
                    <a:pt x="19804" y="22733"/>
                  </a:lnTo>
                  <a:lnTo>
                    <a:pt x="20578" y="22753"/>
                  </a:lnTo>
                  <a:lnTo>
                    <a:pt x="21363" y="22764"/>
                  </a:lnTo>
                  <a:lnTo>
                    <a:pt x="22137" y="22774"/>
                  </a:lnTo>
                  <a:lnTo>
                    <a:pt x="22921" y="22774"/>
                  </a:lnTo>
                  <a:lnTo>
                    <a:pt x="23695" y="22764"/>
                  </a:lnTo>
                  <a:lnTo>
                    <a:pt x="24470" y="22753"/>
                  </a:lnTo>
                  <a:lnTo>
                    <a:pt x="25254" y="22733"/>
                  </a:lnTo>
                  <a:lnTo>
                    <a:pt x="26028" y="22701"/>
                  </a:lnTo>
                  <a:lnTo>
                    <a:pt x="25411" y="21540"/>
                  </a:lnTo>
                  <a:lnTo>
                    <a:pt x="24804" y="20389"/>
                  </a:lnTo>
                  <a:lnTo>
                    <a:pt x="24218" y="19259"/>
                  </a:lnTo>
                  <a:lnTo>
                    <a:pt x="23664" y="18151"/>
                  </a:lnTo>
                  <a:lnTo>
                    <a:pt x="23120" y="17052"/>
                  </a:lnTo>
                  <a:lnTo>
                    <a:pt x="22597" y="15975"/>
                  </a:lnTo>
                  <a:lnTo>
                    <a:pt x="22095" y="14928"/>
                  </a:lnTo>
                  <a:lnTo>
                    <a:pt x="21614" y="13893"/>
                  </a:lnTo>
                  <a:lnTo>
                    <a:pt x="21143" y="12888"/>
                  </a:lnTo>
                  <a:lnTo>
                    <a:pt x="20704" y="11916"/>
                  </a:lnTo>
                  <a:lnTo>
                    <a:pt x="20285" y="10964"/>
                  </a:lnTo>
                  <a:lnTo>
                    <a:pt x="19877" y="10043"/>
                  </a:lnTo>
                  <a:lnTo>
                    <a:pt x="19134" y="8296"/>
                  </a:lnTo>
                  <a:lnTo>
                    <a:pt x="18475" y="6674"/>
                  </a:lnTo>
                  <a:lnTo>
                    <a:pt x="17889" y="5210"/>
                  </a:lnTo>
                  <a:lnTo>
                    <a:pt x="17377" y="3892"/>
                  </a:lnTo>
                  <a:lnTo>
                    <a:pt x="16948" y="2752"/>
                  </a:lnTo>
                  <a:lnTo>
                    <a:pt x="16603" y="1789"/>
                  </a:lnTo>
                  <a:lnTo>
                    <a:pt x="16331" y="1025"/>
                  </a:lnTo>
                  <a:lnTo>
                    <a:pt x="16132" y="460"/>
                  </a:lnTo>
                  <a:lnTo>
                    <a:pt x="15985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082050" y="4176000"/>
              <a:ext cx="1332275" cy="1069700"/>
            </a:xfrm>
            <a:custGeom>
              <a:rect b="b" l="l" r="r" t="t"/>
              <a:pathLst>
                <a:path extrusionOk="0" h="42788" w="53291">
                  <a:moveTo>
                    <a:pt x="30160" y="1"/>
                  </a:moveTo>
                  <a:lnTo>
                    <a:pt x="29282" y="398"/>
                  </a:lnTo>
                  <a:lnTo>
                    <a:pt x="28392" y="775"/>
                  </a:lnTo>
                  <a:lnTo>
                    <a:pt x="27493" y="1151"/>
                  </a:lnTo>
                  <a:lnTo>
                    <a:pt x="26593" y="1507"/>
                  </a:lnTo>
                  <a:lnTo>
                    <a:pt x="25683" y="1842"/>
                  </a:lnTo>
                  <a:lnTo>
                    <a:pt x="24773" y="2166"/>
                  </a:lnTo>
                  <a:lnTo>
                    <a:pt x="23863" y="2480"/>
                  </a:lnTo>
                  <a:lnTo>
                    <a:pt x="22942" y="2783"/>
                  </a:lnTo>
                  <a:lnTo>
                    <a:pt x="22011" y="3066"/>
                  </a:lnTo>
                  <a:lnTo>
                    <a:pt x="21080" y="3338"/>
                  </a:lnTo>
                  <a:lnTo>
                    <a:pt x="20149" y="3589"/>
                  </a:lnTo>
                  <a:lnTo>
                    <a:pt x="19207" y="3840"/>
                  </a:lnTo>
                  <a:lnTo>
                    <a:pt x="18266" y="4060"/>
                  </a:lnTo>
                  <a:lnTo>
                    <a:pt x="17324" y="4279"/>
                  </a:lnTo>
                  <a:lnTo>
                    <a:pt x="16372" y="4478"/>
                  </a:lnTo>
                  <a:lnTo>
                    <a:pt x="15431" y="4656"/>
                  </a:lnTo>
                  <a:lnTo>
                    <a:pt x="14468" y="4834"/>
                  </a:lnTo>
                  <a:lnTo>
                    <a:pt x="13516" y="4980"/>
                  </a:lnTo>
                  <a:lnTo>
                    <a:pt x="12554" y="5127"/>
                  </a:lnTo>
                  <a:lnTo>
                    <a:pt x="11602" y="5252"/>
                  </a:lnTo>
                  <a:lnTo>
                    <a:pt x="10640" y="5367"/>
                  </a:lnTo>
                  <a:lnTo>
                    <a:pt x="9677" y="5461"/>
                  </a:lnTo>
                  <a:lnTo>
                    <a:pt x="8704" y="5545"/>
                  </a:lnTo>
                  <a:lnTo>
                    <a:pt x="7742" y="5608"/>
                  </a:lnTo>
                  <a:lnTo>
                    <a:pt x="6779" y="5671"/>
                  </a:lnTo>
                  <a:lnTo>
                    <a:pt x="5806" y="5702"/>
                  </a:lnTo>
                  <a:lnTo>
                    <a:pt x="4834" y="5733"/>
                  </a:lnTo>
                  <a:lnTo>
                    <a:pt x="2898" y="5733"/>
                  </a:lnTo>
                  <a:lnTo>
                    <a:pt x="1936" y="5712"/>
                  </a:lnTo>
                  <a:lnTo>
                    <a:pt x="963" y="5681"/>
                  </a:lnTo>
                  <a:lnTo>
                    <a:pt x="0" y="5629"/>
                  </a:lnTo>
                  <a:lnTo>
                    <a:pt x="534" y="7010"/>
                  </a:lnTo>
                  <a:lnTo>
                    <a:pt x="806" y="7700"/>
                  </a:lnTo>
                  <a:lnTo>
                    <a:pt x="1088" y="8391"/>
                  </a:lnTo>
                  <a:lnTo>
                    <a:pt x="1298" y="8893"/>
                  </a:lnTo>
                  <a:lnTo>
                    <a:pt x="1517" y="9395"/>
                  </a:lnTo>
                  <a:lnTo>
                    <a:pt x="1748" y="9897"/>
                  </a:lnTo>
                  <a:lnTo>
                    <a:pt x="1978" y="10399"/>
                  </a:lnTo>
                  <a:lnTo>
                    <a:pt x="2469" y="11403"/>
                  </a:lnTo>
                  <a:lnTo>
                    <a:pt x="2982" y="12397"/>
                  </a:lnTo>
                  <a:lnTo>
                    <a:pt x="3515" y="13401"/>
                  </a:lnTo>
                  <a:lnTo>
                    <a:pt x="4080" y="14385"/>
                  </a:lnTo>
                  <a:lnTo>
                    <a:pt x="4666" y="15379"/>
                  </a:lnTo>
                  <a:lnTo>
                    <a:pt x="5273" y="16352"/>
                  </a:lnTo>
                  <a:lnTo>
                    <a:pt x="5911" y="17335"/>
                  </a:lnTo>
                  <a:lnTo>
                    <a:pt x="6560" y="18297"/>
                  </a:lnTo>
                  <a:lnTo>
                    <a:pt x="7229" y="19260"/>
                  </a:lnTo>
                  <a:lnTo>
                    <a:pt x="7920" y="20201"/>
                  </a:lnTo>
                  <a:lnTo>
                    <a:pt x="8631" y="21143"/>
                  </a:lnTo>
                  <a:lnTo>
                    <a:pt x="9363" y="22074"/>
                  </a:lnTo>
                  <a:lnTo>
                    <a:pt x="10106" y="22994"/>
                  </a:lnTo>
                  <a:lnTo>
                    <a:pt x="10859" y="23905"/>
                  </a:lnTo>
                  <a:lnTo>
                    <a:pt x="11644" y="24804"/>
                  </a:lnTo>
                  <a:lnTo>
                    <a:pt x="12428" y="25683"/>
                  </a:lnTo>
                  <a:lnTo>
                    <a:pt x="13234" y="26551"/>
                  </a:lnTo>
                  <a:lnTo>
                    <a:pt x="14050" y="27409"/>
                  </a:lnTo>
                  <a:lnTo>
                    <a:pt x="14876" y="28246"/>
                  </a:lnTo>
                  <a:lnTo>
                    <a:pt x="15713" y="29072"/>
                  </a:lnTo>
                  <a:lnTo>
                    <a:pt x="16561" y="29878"/>
                  </a:lnTo>
                  <a:lnTo>
                    <a:pt x="17418" y="30663"/>
                  </a:lnTo>
                  <a:lnTo>
                    <a:pt x="18287" y="31437"/>
                  </a:lnTo>
                  <a:lnTo>
                    <a:pt x="19165" y="32190"/>
                  </a:lnTo>
                  <a:lnTo>
                    <a:pt x="20044" y="32922"/>
                  </a:lnTo>
                  <a:lnTo>
                    <a:pt x="20933" y="33634"/>
                  </a:lnTo>
                  <a:lnTo>
                    <a:pt x="21823" y="34324"/>
                  </a:lnTo>
                  <a:lnTo>
                    <a:pt x="22722" y="34994"/>
                  </a:lnTo>
                  <a:lnTo>
                    <a:pt x="23622" y="35642"/>
                  </a:lnTo>
                  <a:lnTo>
                    <a:pt x="24522" y="36270"/>
                  </a:lnTo>
                  <a:lnTo>
                    <a:pt x="25421" y="36866"/>
                  </a:lnTo>
                  <a:lnTo>
                    <a:pt x="26331" y="37442"/>
                  </a:lnTo>
                  <a:lnTo>
                    <a:pt x="27231" y="37996"/>
                  </a:lnTo>
                  <a:lnTo>
                    <a:pt x="28141" y="38519"/>
                  </a:lnTo>
                  <a:lnTo>
                    <a:pt x="29041" y="39021"/>
                  </a:lnTo>
                  <a:lnTo>
                    <a:pt x="29941" y="39492"/>
                  </a:lnTo>
                  <a:lnTo>
                    <a:pt x="30840" y="39931"/>
                  </a:lnTo>
                  <a:lnTo>
                    <a:pt x="31729" y="40339"/>
                  </a:lnTo>
                  <a:lnTo>
                    <a:pt x="32179" y="40538"/>
                  </a:lnTo>
                  <a:lnTo>
                    <a:pt x="32619" y="40726"/>
                  </a:lnTo>
                  <a:lnTo>
                    <a:pt x="33069" y="40904"/>
                  </a:lnTo>
                  <a:lnTo>
                    <a:pt x="33508" y="41082"/>
                  </a:lnTo>
                  <a:lnTo>
                    <a:pt x="33947" y="41249"/>
                  </a:lnTo>
                  <a:lnTo>
                    <a:pt x="34376" y="41406"/>
                  </a:lnTo>
                  <a:lnTo>
                    <a:pt x="34816" y="41553"/>
                  </a:lnTo>
                  <a:lnTo>
                    <a:pt x="35244" y="41689"/>
                  </a:lnTo>
                  <a:lnTo>
                    <a:pt x="35684" y="41825"/>
                  </a:lnTo>
                  <a:lnTo>
                    <a:pt x="36113" y="41950"/>
                  </a:lnTo>
                  <a:lnTo>
                    <a:pt x="36531" y="42065"/>
                  </a:lnTo>
                  <a:lnTo>
                    <a:pt x="36960" y="42170"/>
                  </a:lnTo>
                  <a:lnTo>
                    <a:pt x="37379" y="42275"/>
                  </a:lnTo>
                  <a:lnTo>
                    <a:pt x="37797" y="42369"/>
                  </a:lnTo>
                  <a:lnTo>
                    <a:pt x="38215" y="42452"/>
                  </a:lnTo>
                  <a:lnTo>
                    <a:pt x="38634" y="42526"/>
                  </a:lnTo>
                  <a:lnTo>
                    <a:pt x="39042" y="42588"/>
                  </a:lnTo>
                  <a:lnTo>
                    <a:pt x="39450" y="42641"/>
                  </a:lnTo>
                  <a:lnTo>
                    <a:pt x="39858" y="42693"/>
                  </a:lnTo>
                  <a:lnTo>
                    <a:pt x="40255" y="42724"/>
                  </a:lnTo>
                  <a:lnTo>
                    <a:pt x="40653" y="42756"/>
                  </a:lnTo>
                  <a:lnTo>
                    <a:pt x="41050" y="42777"/>
                  </a:lnTo>
                  <a:lnTo>
                    <a:pt x="41438" y="42787"/>
                  </a:lnTo>
                  <a:lnTo>
                    <a:pt x="41825" y="42787"/>
                  </a:lnTo>
                  <a:lnTo>
                    <a:pt x="42212" y="42777"/>
                  </a:lnTo>
                  <a:lnTo>
                    <a:pt x="42588" y="42756"/>
                  </a:lnTo>
                  <a:lnTo>
                    <a:pt x="42965" y="42724"/>
                  </a:lnTo>
                  <a:lnTo>
                    <a:pt x="43341" y="42683"/>
                  </a:lnTo>
                  <a:lnTo>
                    <a:pt x="43708" y="42641"/>
                  </a:lnTo>
                  <a:lnTo>
                    <a:pt x="44074" y="42578"/>
                  </a:lnTo>
                  <a:lnTo>
                    <a:pt x="44429" y="42515"/>
                  </a:lnTo>
                  <a:lnTo>
                    <a:pt x="44785" y="42432"/>
                  </a:lnTo>
                  <a:lnTo>
                    <a:pt x="45141" y="42337"/>
                  </a:lnTo>
                  <a:lnTo>
                    <a:pt x="45486" y="42243"/>
                  </a:lnTo>
                  <a:lnTo>
                    <a:pt x="45821" y="42128"/>
                  </a:lnTo>
                  <a:lnTo>
                    <a:pt x="46156" y="42013"/>
                  </a:lnTo>
                  <a:lnTo>
                    <a:pt x="46490" y="41877"/>
                  </a:lnTo>
                  <a:lnTo>
                    <a:pt x="46815" y="41741"/>
                  </a:lnTo>
                  <a:lnTo>
                    <a:pt x="47139" y="41584"/>
                  </a:lnTo>
                  <a:lnTo>
                    <a:pt x="47453" y="41417"/>
                  </a:lnTo>
                  <a:lnTo>
                    <a:pt x="47756" y="41249"/>
                  </a:lnTo>
                  <a:lnTo>
                    <a:pt x="48059" y="41061"/>
                  </a:lnTo>
                  <a:lnTo>
                    <a:pt x="48363" y="40862"/>
                  </a:lnTo>
                  <a:lnTo>
                    <a:pt x="48656" y="40653"/>
                  </a:lnTo>
                  <a:lnTo>
                    <a:pt x="48938" y="40433"/>
                  </a:lnTo>
                  <a:lnTo>
                    <a:pt x="49221" y="40203"/>
                  </a:lnTo>
                  <a:lnTo>
                    <a:pt x="49503" y="39963"/>
                  </a:lnTo>
                  <a:lnTo>
                    <a:pt x="49765" y="39701"/>
                  </a:lnTo>
                  <a:lnTo>
                    <a:pt x="50026" y="39440"/>
                  </a:lnTo>
                  <a:lnTo>
                    <a:pt x="50277" y="39178"/>
                  </a:lnTo>
                  <a:lnTo>
                    <a:pt x="50518" y="38917"/>
                  </a:lnTo>
                  <a:lnTo>
                    <a:pt x="50748" y="38655"/>
                  </a:lnTo>
                  <a:lnTo>
                    <a:pt x="50957" y="38383"/>
                  </a:lnTo>
                  <a:lnTo>
                    <a:pt x="51166" y="38111"/>
                  </a:lnTo>
                  <a:lnTo>
                    <a:pt x="51365" y="37850"/>
                  </a:lnTo>
                  <a:lnTo>
                    <a:pt x="51554" y="37578"/>
                  </a:lnTo>
                  <a:lnTo>
                    <a:pt x="51721" y="37306"/>
                  </a:lnTo>
                  <a:lnTo>
                    <a:pt x="51888" y="37034"/>
                  </a:lnTo>
                  <a:lnTo>
                    <a:pt x="52045" y="36762"/>
                  </a:lnTo>
                  <a:lnTo>
                    <a:pt x="52192" y="36479"/>
                  </a:lnTo>
                  <a:lnTo>
                    <a:pt x="52328" y="36207"/>
                  </a:lnTo>
                  <a:lnTo>
                    <a:pt x="52453" y="35925"/>
                  </a:lnTo>
                  <a:lnTo>
                    <a:pt x="52568" y="35653"/>
                  </a:lnTo>
                  <a:lnTo>
                    <a:pt x="52673" y="35370"/>
                  </a:lnTo>
                  <a:lnTo>
                    <a:pt x="52778" y="35088"/>
                  </a:lnTo>
                  <a:lnTo>
                    <a:pt x="52861" y="34805"/>
                  </a:lnTo>
                  <a:lnTo>
                    <a:pt x="52945" y="34523"/>
                  </a:lnTo>
                  <a:lnTo>
                    <a:pt x="53018" y="34240"/>
                  </a:lnTo>
                  <a:lnTo>
                    <a:pt x="53081" y="33958"/>
                  </a:lnTo>
                  <a:lnTo>
                    <a:pt x="53133" y="33665"/>
                  </a:lnTo>
                  <a:lnTo>
                    <a:pt x="53186" y="33383"/>
                  </a:lnTo>
                  <a:lnTo>
                    <a:pt x="53217" y="33100"/>
                  </a:lnTo>
                  <a:lnTo>
                    <a:pt x="53248" y="32807"/>
                  </a:lnTo>
                  <a:lnTo>
                    <a:pt x="53269" y="32525"/>
                  </a:lnTo>
                  <a:lnTo>
                    <a:pt x="53280" y="32232"/>
                  </a:lnTo>
                  <a:lnTo>
                    <a:pt x="53290" y="31939"/>
                  </a:lnTo>
                  <a:lnTo>
                    <a:pt x="53280" y="31656"/>
                  </a:lnTo>
                  <a:lnTo>
                    <a:pt x="53269" y="31364"/>
                  </a:lnTo>
                  <a:lnTo>
                    <a:pt x="53259" y="31071"/>
                  </a:lnTo>
                  <a:lnTo>
                    <a:pt x="53227" y="30778"/>
                  </a:lnTo>
                  <a:lnTo>
                    <a:pt x="53196" y="30485"/>
                  </a:lnTo>
                  <a:lnTo>
                    <a:pt x="53154" y="30192"/>
                  </a:lnTo>
                  <a:lnTo>
                    <a:pt x="53112" y="29899"/>
                  </a:lnTo>
                  <a:lnTo>
                    <a:pt x="53060" y="29606"/>
                  </a:lnTo>
                  <a:lnTo>
                    <a:pt x="52997" y="29313"/>
                  </a:lnTo>
                  <a:lnTo>
                    <a:pt x="52934" y="29020"/>
                  </a:lnTo>
                  <a:lnTo>
                    <a:pt x="52778" y="28434"/>
                  </a:lnTo>
                  <a:lnTo>
                    <a:pt x="52600" y="27838"/>
                  </a:lnTo>
                  <a:lnTo>
                    <a:pt x="52390" y="27252"/>
                  </a:lnTo>
                  <a:lnTo>
                    <a:pt x="52160" y="26656"/>
                  </a:lnTo>
                  <a:lnTo>
                    <a:pt x="51909" y="26070"/>
                  </a:lnTo>
                  <a:lnTo>
                    <a:pt x="51648" y="25474"/>
                  </a:lnTo>
                  <a:lnTo>
                    <a:pt x="51355" y="24878"/>
                  </a:lnTo>
                  <a:lnTo>
                    <a:pt x="51041" y="24292"/>
                  </a:lnTo>
                  <a:lnTo>
                    <a:pt x="50706" y="23706"/>
                  </a:lnTo>
                  <a:lnTo>
                    <a:pt x="50361" y="23110"/>
                  </a:lnTo>
                  <a:lnTo>
                    <a:pt x="49995" y="22524"/>
                  </a:lnTo>
                  <a:lnTo>
                    <a:pt x="49618" y="21938"/>
                  </a:lnTo>
                  <a:lnTo>
                    <a:pt x="49221" y="21352"/>
                  </a:lnTo>
                  <a:lnTo>
                    <a:pt x="48813" y="20777"/>
                  </a:lnTo>
                  <a:lnTo>
                    <a:pt x="48394" y="20191"/>
                  </a:lnTo>
                  <a:lnTo>
                    <a:pt x="47955" y="19615"/>
                  </a:lnTo>
                  <a:lnTo>
                    <a:pt x="47516" y="19040"/>
                  </a:lnTo>
                  <a:lnTo>
                    <a:pt x="47055" y="18465"/>
                  </a:lnTo>
                  <a:lnTo>
                    <a:pt x="46595" y="17900"/>
                  </a:lnTo>
                  <a:lnTo>
                    <a:pt x="46114" y="17335"/>
                  </a:lnTo>
                  <a:lnTo>
                    <a:pt x="45643" y="16770"/>
                  </a:lnTo>
                  <a:lnTo>
                    <a:pt x="45151" y="16216"/>
                  </a:lnTo>
                  <a:lnTo>
                    <a:pt x="44660" y="15661"/>
                  </a:lnTo>
                  <a:lnTo>
                    <a:pt x="43666" y="14573"/>
                  </a:lnTo>
                  <a:lnTo>
                    <a:pt x="42661" y="13506"/>
                  </a:lnTo>
                  <a:lnTo>
                    <a:pt x="41657" y="12450"/>
                  </a:lnTo>
                  <a:lnTo>
                    <a:pt x="40663" y="11424"/>
                  </a:lnTo>
                  <a:lnTo>
                    <a:pt x="39680" y="10430"/>
                  </a:lnTo>
                  <a:lnTo>
                    <a:pt x="37776" y="8516"/>
                  </a:lnTo>
                  <a:lnTo>
                    <a:pt x="36876" y="7606"/>
                  </a:lnTo>
                  <a:lnTo>
                    <a:pt x="36019" y="6727"/>
                  </a:lnTo>
                  <a:lnTo>
                    <a:pt x="35224" y="5890"/>
                  </a:lnTo>
                  <a:lnTo>
                    <a:pt x="34481" y="5095"/>
                  </a:lnTo>
                  <a:lnTo>
                    <a:pt x="33916" y="4468"/>
                  </a:lnTo>
                  <a:lnTo>
                    <a:pt x="33361" y="3840"/>
                  </a:lnTo>
                  <a:lnTo>
                    <a:pt x="32807" y="3212"/>
                  </a:lnTo>
                  <a:lnTo>
                    <a:pt x="32273" y="2574"/>
                  </a:lnTo>
                  <a:lnTo>
                    <a:pt x="31729" y="1936"/>
                  </a:lnTo>
                  <a:lnTo>
                    <a:pt x="31206" y="1298"/>
                  </a:lnTo>
                  <a:lnTo>
                    <a:pt x="30683" y="649"/>
                  </a:lnTo>
                  <a:lnTo>
                    <a:pt x="30160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918325" y="3650575"/>
              <a:ext cx="917750" cy="668775"/>
            </a:xfrm>
            <a:custGeom>
              <a:rect b="b" l="l" r="r" t="t"/>
              <a:pathLst>
                <a:path extrusionOk="0" h="26751" w="36710">
                  <a:moveTo>
                    <a:pt x="1" y="1"/>
                  </a:moveTo>
                  <a:lnTo>
                    <a:pt x="210" y="1476"/>
                  </a:lnTo>
                  <a:lnTo>
                    <a:pt x="440" y="2993"/>
                  </a:lnTo>
                  <a:lnTo>
                    <a:pt x="702" y="4541"/>
                  </a:lnTo>
                  <a:lnTo>
                    <a:pt x="984" y="6121"/>
                  </a:lnTo>
                  <a:lnTo>
                    <a:pt x="1287" y="7742"/>
                  </a:lnTo>
                  <a:lnTo>
                    <a:pt x="1612" y="9385"/>
                  </a:lnTo>
                  <a:lnTo>
                    <a:pt x="1978" y="11048"/>
                  </a:lnTo>
                  <a:lnTo>
                    <a:pt x="2355" y="12732"/>
                  </a:lnTo>
                  <a:lnTo>
                    <a:pt x="2773" y="14448"/>
                  </a:lnTo>
                  <a:lnTo>
                    <a:pt x="2993" y="15306"/>
                  </a:lnTo>
                  <a:lnTo>
                    <a:pt x="3212" y="16164"/>
                  </a:lnTo>
                  <a:lnTo>
                    <a:pt x="3442" y="17032"/>
                  </a:lnTo>
                  <a:lnTo>
                    <a:pt x="3683" y="17900"/>
                  </a:lnTo>
                  <a:lnTo>
                    <a:pt x="3934" y="18768"/>
                  </a:lnTo>
                  <a:lnTo>
                    <a:pt x="4196" y="19647"/>
                  </a:lnTo>
                  <a:lnTo>
                    <a:pt x="4457" y="20515"/>
                  </a:lnTo>
                  <a:lnTo>
                    <a:pt x="4729" y="21394"/>
                  </a:lnTo>
                  <a:lnTo>
                    <a:pt x="5012" y="22262"/>
                  </a:lnTo>
                  <a:lnTo>
                    <a:pt x="5305" y="23141"/>
                  </a:lnTo>
                  <a:lnTo>
                    <a:pt x="5598" y="24020"/>
                  </a:lnTo>
                  <a:lnTo>
                    <a:pt x="5901" y="24899"/>
                  </a:lnTo>
                  <a:lnTo>
                    <a:pt x="6225" y="25767"/>
                  </a:lnTo>
                  <a:lnTo>
                    <a:pt x="6549" y="26646"/>
                  </a:lnTo>
                  <a:lnTo>
                    <a:pt x="7512" y="26698"/>
                  </a:lnTo>
                  <a:lnTo>
                    <a:pt x="8485" y="26729"/>
                  </a:lnTo>
                  <a:lnTo>
                    <a:pt x="9447" y="26750"/>
                  </a:lnTo>
                  <a:lnTo>
                    <a:pt x="11383" y="26750"/>
                  </a:lnTo>
                  <a:lnTo>
                    <a:pt x="12355" y="26719"/>
                  </a:lnTo>
                  <a:lnTo>
                    <a:pt x="13328" y="26688"/>
                  </a:lnTo>
                  <a:lnTo>
                    <a:pt x="14291" y="26625"/>
                  </a:lnTo>
                  <a:lnTo>
                    <a:pt x="15253" y="26562"/>
                  </a:lnTo>
                  <a:lnTo>
                    <a:pt x="16226" y="26478"/>
                  </a:lnTo>
                  <a:lnTo>
                    <a:pt x="17189" y="26384"/>
                  </a:lnTo>
                  <a:lnTo>
                    <a:pt x="18151" y="26269"/>
                  </a:lnTo>
                  <a:lnTo>
                    <a:pt x="19103" y="26144"/>
                  </a:lnTo>
                  <a:lnTo>
                    <a:pt x="20065" y="25997"/>
                  </a:lnTo>
                  <a:lnTo>
                    <a:pt x="21017" y="25851"/>
                  </a:lnTo>
                  <a:lnTo>
                    <a:pt x="21980" y="25673"/>
                  </a:lnTo>
                  <a:lnTo>
                    <a:pt x="22921" y="25495"/>
                  </a:lnTo>
                  <a:lnTo>
                    <a:pt x="23873" y="25296"/>
                  </a:lnTo>
                  <a:lnTo>
                    <a:pt x="24815" y="25077"/>
                  </a:lnTo>
                  <a:lnTo>
                    <a:pt x="25756" y="24857"/>
                  </a:lnTo>
                  <a:lnTo>
                    <a:pt x="26698" y="24606"/>
                  </a:lnTo>
                  <a:lnTo>
                    <a:pt x="27629" y="24355"/>
                  </a:lnTo>
                  <a:lnTo>
                    <a:pt x="28560" y="24083"/>
                  </a:lnTo>
                  <a:lnTo>
                    <a:pt x="29491" y="23800"/>
                  </a:lnTo>
                  <a:lnTo>
                    <a:pt x="30412" y="23497"/>
                  </a:lnTo>
                  <a:lnTo>
                    <a:pt x="31322" y="23183"/>
                  </a:lnTo>
                  <a:lnTo>
                    <a:pt x="32232" y="22859"/>
                  </a:lnTo>
                  <a:lnTo>
                    <a:pt x="33142" y="22524"/>
                  </a:lnTo>
                  <a:lnTo>
                    <a:pt x="34042" y="22168"/>
                  </a:lnTo>
                  <a:lnTo>
                    <a:pt x="34941" y="21792"/>
                  </a:lnTo>
                  <a:lnTo>
                    <a:pt x="35831" y="21415"/>
                  </a:lnTo>
                  <a:lnTo>
                    <a:pt x="36709" y="21018"/>
                  </a:lnTo>
                  <a:lnTo>
                    <a:pt x="35820" y="19877"/>
                  </a:lnTo>
                  <a:lnTo>
                    <a:pt x="34952" y="18727"/>
                  </a:lnTo>
                  <a:lnTo>
                    <a:pt x="34094" y="17576"/>
                  </a:lnTo>
                  <a:lnTo>
                    <a:pt x="33257" y="16415"/>
                  </a:lnTo>
                  <a:lnTo>
                    <a:pt x="32441" y="15253"/>
                  </a:lnTo>
                  <a:lnTo>
                    <a:pt x="31646" y="14092"/>
                  </a:lnTo>
                  <a:lnTo>
                    <a:pt x="30861" y="12931"/>
                  </a:lnTo>
                  <a:lnTo>
                    <a:pt x="30108" y="11759"/>
                  </a:lnTo>
                  <a:lnTo>
                    <a:pt x="29365" y="10598"/>
                  </a:lnTo>
                  <a:lnTo>
                    <a:pt x="28644" y="9437"/>
                  </a:lnTo>
                  <a:lnTo>
                    <a:pt x="27932" y="8286"/>
                  </a:lnTo>
                  <a:lnTo>
                    <a:pt x="27252" y="7135"/>
                  </a:lnTo>
                  <a:lnTo>
                    <a:pt x="26583" y="5995"/>
                  </a:lnTo>
                  <a:lnTo>
                    <a:pt x="25934" y="4855"/>
                  </a:lnTo>
                  <a:lnTo>
                    <a:pt x="25307" y="3736"/>
                  </a:lnTo>
                  <a:lnTo>
                    <a:pt x="24689" y="2616"/>
                  </a:lnTo>
                  <a:lnTo>
                    <a:pt x="23915" y="2648"/>
                  </a:lnTo>
                  <a:lnTo>
                    <a:pt x="23131" y="2668"/>
                  </a:lnTo>
                  <a:lnTo>
                    <a:pt x="22356" y="2679"/>
                  </a:lnTo>
                  <a:lnTo>
                    <a:pt x="21582" y="2689"/>
                  </a:lnTo>
                  <a:lnTo>
                    <a:pt x="20798" y="2689"/>
                  </a:lnTo>
                  <a:lnTo>
                    <a:pt x="20024" y="2679"/>
                  </a:lnTo>
                  <a:lnTo>
                    <a:pt x="19239" y="2668"/>
                  </a:lnTo>
                  <a:lnTo>
                    <a:pt x="18465" y="2648"/>
                  </a:lnTo>
                  <a:lnTo>
                    <a:pt x="17680" y="2616"/>
                  </a:lnTo>
                  <a:lnTo>
                    <a:pt x="16906" y="2585"/>
                  </a:lnTo>
                  <a:lnTo>
                    <a:pt x="16132" y="2543"/>
                  </a:lnTo>
                  <a:lnTo>
                    <a:pt x="15347" y="2491"/>
                  </a:lnTo>
                  <a:lnTo>
                    <a:pt x="14573" y="2428"/>
                  </a:lnTo>
                  <a:lnTo>
                    <a:pt x="13799" y="2365"/>
                  </a:lnTo>
                  <a:lnTo>
                    <a:pt x="13025" y="2292"/>
                  </a:lnTo>
                  <a:lnTo>
                    <a:pt x="12251" y="2219"/>
                  </a:lnTo>
                  <a:lnTo>
                    <a:pt x="11477" y="2135"/>
                  </a:lnTo>
                  <a:lnTo>
                    <a:pt x="10703" y="2041"/>
                  </a:lnTo>
                  <a:lnTo>
                    <a:pt x="9928" y="1936"/>
                  </a:lnTo>
                  <a:lnTo>
                    <a:pt x="9154" y="1832"/>
                  </a:lnTo>
                  <a:lnTo>
                    <a:pt x="8391" y="1717"/>
                  </a:lnTo>
                  <a:lnTo>
                    <a:pt x="7617" y="1601"/>
                  </a:lnTo>
                  <a:lnTo>
                    <a:pt x="6853" y="1465"/>
                  </a:lnTo>
                  <a:lnTo>
                    <a:pt x="6079" y="1340"/>
                  </a:lnTo>
                  <a:lnTo>
                    <a:pt x="5315" y="1193"/>
                  </a:lnTo>
                  <a:lnTo>
                    <a:pt x="4551" y="1047"/>
                  </a:lnTo>
                  <a:lnTo>
                    <a:pt x="3788" y="890"/>
                  </a:lnTo>
                  <a:lnTo>
                    <a:pt x="3024" y="723"/>
                  </a:lnTo>
                  <a:lnTo>
                    <a:pt x="2271" y="555"/>
                  </a:lnTo>
                  <a:lnTo>
                    <a:pt x="1507" y="377"/>
                  </a:lnTo>
                  <a:lnTo>
                    <a:pt x="754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433975" y="2947050"/>
              <a:ext cx="858900" cy="728400"/>
            </a:xfrm>
            <a:custGeom>
              <a:rect b="b" l="l" r="r" t="t"/>
              <a:pathLst>
                <a:path extrusionOk="0" h="29136" w="34356">
                  <a:moveTo>
                    <a:pt x="11163" y="1"/>
                  </a:moveTo>
                  <a:lnTo>
                    <a:pt x="10661" y="22"/>
                  </a:lnTo>
                  <a:lnTo>
                    <a:pt x="10169" y="74"/>
                  </a:lnTo>
                  <a:lnTo>
                    <a:pt x="9918" y="106"/>
                  </a:lnTo>
                  <a:lnTo>
                    <a:pt x="9677" y="137"/>
                  </a:lnTo>
                  <a:lnTo>
                    <a:pt x="9437" y="179"/>
                  </a:lnTo>
                  <a:lnTo>
                    <a:pt x="9196" y="231"/>
                  </a:lnTo>
                  <a:lnTo>
                    <a:pt x="8955" y="294"/>
                  </a:lnTo>
                  <a:lnTo>
                    <a:pt x="8715" y="357"/>
                  </a:lnTo>
                  <a:lnTo>
                    <a:pt x="8474" y="430"/>
                  </a:lnTo>
                  <a:lnTo>
                    <a:pt x="8244" y="503"/>
                  </a:lnTo>
                  <a:lnTo>
                    <a:pt x="8014" y="597"/>
                  </a:lnTo>
                  <a:lnTo>
                    <a:pt x="7784" y="691"/>
                  </a:lnTo>
                  <a:lnTo>
                    <a:pt x="7564" y="796"/>
                  </a:lnTo>
                  <a:lnTo>
                    <a:pt x="7334" y="911"/>
                  </a:lnTo>
                  <a:lnTo>
                    <a:pt x="7093" y="1047"/>
                  </a:lnTo>
                  <a:lnTo>
                    <a:pt x="6863" y="1183"/>
                  </a:lnTo>
                  <a:lnTo>
                    <a:pt x="6633" y="1340"/>
                  </a:lnTo>
                  <a:lnTo>
                    <a:pt x="6413" y="1497"/>
                  </a:lnTo>
                  <a:lnTo>
                    <a:pt x="6204" y="1664"/>
                  </a:lnTo>
                  <a:lnTo>
                    <a:pt x="5995" y="1842"/>
                  </a:lnTo>
                  <a:lnTo>
                    <a:pt x="5786" y="2020"/>
                  </a:lnTo>
                  <a:lnTo>
                    <a:pt x="5587" y="2208"/>
                  </a:lnTo>
                  <a:lnTo>
                    <a:pt x="5398" y="2407"/>
                  </a:lnTo>
                  <a:lnTo>
                    <a:pt x="5210" y="2606"/>
                  </a:lnTo>
                  <a:lnTo>
                    <a:pt x="5022" y="2805"/>
                  </a:lnTo>
                  <a:lnTo>
                    <a:pt x="4844" y="3024"/>
                  </a:lnTo>
                  <a:lnTo>
                    <a:pt x="4666" y="3234"/>
                  </a:lnTo>
                  <a:lnTo>
                    <a:pt x="4499" y="3453"/>
                  </a:lnTo>
                  <a:lnTo>
                    <a:pt x="4185" y="3893"/>
                  </a:lnTo>
                  <a:lnTo>
                    <a:pt x="3913" y="4301"/>
                  </a:lnTo>
                  <a:lnTo>
                    <a:pt x="3651" y="4719"/>
                  </a:lnTo>
                  <a:lnTo>
                    <a:pt x="3400" y="5137"/>
                  </a:lnTo>
                  <a:lnTo>
                    <a:pt x="3170" y="5566"/>
                  </a:lnTo>
                  <a:lnTo>
                    <a:pt x="2951" y="5995"/>
                  </a:lnTo>
                  <a:lnTo>
                    <a:pt x="2741" y="6435"/>
                  </a:lnTo>
                  <a:lnTo>
                    <a:pt x="2543" y="6885"/>
                  </a:lnTo>
                  <a:lnTo>
                    <a:pt x="2354" y="7324"/>
                  </a:lnTo>
                  <a:lnTo>
                    <a:pt x="2187" y="7784"/>
                  </a:lnTo>
                  <a:lnTo>
                    <a:pt x="2020" y="8234"/>
                  </a:lnTo>
                  <a:lnTo>
                    <a:pt x="1863" y="8705"/>
                  </a:lnTo>
                  <a:lnTo>
                    <a:pt x="1716" y="9165"/>
                  </a:lnTo>
                  <a:lnTo>
                    <a:pt x="1591" y="9636"/>
                  </a:lnTo>
                  <a:lnTo>
                    <a:pt x="1455" y="10107"/>
                  </a:lnTo>
                  <a:lnTo>
                    <a:pt x="1340" y="10588"/>
                  </a:lnTo>
                  <a:lnTo>
                    <a:pt x="1224" y="11069"/>
                  </a:lnTo>
                  <a:lnTo>
                    <a:pt x="1130" y="11550"/>
                  </a:lnTo>
                  <a:lnTo>
                    <a:pt x="1026" y="12031"/>
                  </a:lnTo>
                  <a:lnTo>
                    <a:pt x="942" y="12523"/>
                  </a:lnTo>
                  <a:lnTo>
                    <a:pt x="858" y="13004"/>
                  </a:lnTo>
                  <a:lnTo>
                    <a:pt x="701" y="13988"/>
                  </a:lnTo>
                  <a:lnTo>
                    <a:pt x="576" y="14971"/>
                  </a:lnTo>
                  <a:lnTo>
                    <a:pt x="450" y="15965"/>
                  </a:lnTo>
                  <a:lnTo>
                    <a:pt x="356" y="16948"/>
                  </a:lnTo>
                  <a:lnTo>
                    <a:pt x="262" y="17942"/>
                  </a:lnTo>
                  <a:lnTo>
                    <a:pt x="168" y="18915"/>
                  </a:lnTo>
                  <a:lnTo>
                    <a:pt x="95" y="19804"/>
                  </a:lnTo>
                  <a:lnTo>
                    <a:pt x="32" y="20683"/>
                  </a:lnTo>
                  <a:lnTo>
                    <a:pt x="11" y="21133"/>
                  </a:lnTo>
                  <a:lnTo>
                    <a:pt x="0" y="21572"/>
                  </a:lnTo>
                  <a:lnTo>
                    <a:pt x="0" y="22022"/>
                  </a:lnTo>
                  <a:lnTo>
                    <a:pt x="11" y="22461"/>
                  </a:lnTo>
                  <a:lnTo>
                    <a:pt x="32" y="22901"/>
                  </a:lnTo>
                  <a:lnTo>
                    <a:pt x="63" y="23340"/>
                  </a:lnTo>
                  <a:lnTo>
                    <a:pt x="126" y="23769"/>
                  </a:lnTo>
                  <a:lnTo>
                    <a:pt x="189" y="24198"/>
                  </a:lnTo>
                  <a:lnTo>
                    <a:pt x="283" y="24627"/>
                  </a:lnTo>
                  <a:lnTo>
                    <a:pt x="398" y="25045"/>
                  </a:lnTo>
                  <a:lnTo>
                    <a:pt x="534" y="25453"/>
                  </a:lnTo>
                  <a:lnTo>
                    <a:pt x="618" y="25663"/>
                  </a:lnTo>
                  <a:lnTo>
                    <a:pt x="701" y="25861"/>
                  </a:lnTo>
                  <a:lnTo>
                    <a:pt x="775" y="26018"/>
                  </a:lnTo>
                  <a:lnTo>
                    <a:pt x="848" y="26175"/>
                  </a:lnTo>
                  <a:lnTo>
                    <a:pt x="932" y="26322"/>
                  </a:lnTo>
                  <a:lnTo>
                    <a:pt x="1015" y="26468"/>
                  </a:lnTo>
                  <a:lnTo>
                    <a:pt x="1204" y="26751"/>
                  </a:lnTo>
                  <a:lnTo>
                    <a:pt x="1402" y="27002"/>
                  </a:lnTo>
                  <a:lnTo>
                    <a:pt x="1622" y="27242"/>
                  </a:lnTo>
                  <a:lnTo>
                    <a:pt x="1863" y="27472"/>
                  </a:lnTo>
                  <a:lnTo>
                    <a:pt x="2114" y="27682"/>
                  </a:lnTo>
                  <a:lnTo>
                    <a:pt x="2386" y="27870"/>
                  </a:lnTo>
                  <a:lnTo>
                    <a:pt x="2668" y="28048"/>
                  </a:lnTo>
                  <a:lnTo>
                    <a:pt x="2961" y="28215"/>
                  </a:lnTo>
                  <a:lnTo>
                    <a:pt x="3275" y="28362"/>
                  </a:lnTo>
                  <a:lnTo>
                    <a:pt x="3599" y="28487"/>
                  </a:lnTo>
                  <a:lnTo>
                    <a:pt x="3944" y="28613"/>
                  </a:lnTo>
                  <a:lnTo>
                    <a:pt x="4290" y="28717"/>
                  </a:lnTo>
                  <a:lnTo>
                    <a:pt x="4656" y="28811"/>
                  </a:lnTo>
                  <a:lnTo>
                    <a:pt x="5032" y="28895"/>
                  </a:lnTo>
                  <a:lnTo>
                    <a:pt x="5419" y="28958"/>
                  </a:lnTo>
                  <a:lnTo>
                    <a:pt x="5806" y="29021"/>
                  </a:lnTo>
                  <a:lnTo>
                    <a:pt x="6214" y="29062"/>
                  </a:lnTo>
                  <a:lnTo>
                    <a:pt x="6622" y="29094"/>
                  </a:lnTo>
                  <a:lnTo>
                    <a:pt x="7051" y="29125"/>
                  </a:lnTo>
                  <a:lnTo>
                    <a:pt x="7480" y="29136"/>
                  </a:lnTo>
                  <a:lnTo>
                    <a:pt x="8359" y="29136"/>
                  </a:lnTo>
                  <a:lnTo>
                    <a:pt x="8809" y="29125"/>
                  </a:lnTo>
                  <a:lnTo>
                    <a:pt x="9259" y="29094"/>
                  </a:lnTo>
                  <a:lnTo>
                    <a:pt x="9719" y="29073"/>
                  </a:lnTo>
                  <a:lnTo>
                    <a:pt x="10190" y="29031"/>
                  </a:lnTo>
                  <a:lnTo>
                    <a:pt x="10661" y="28989"/>
                  </a:lnTo>
                  <a:lnTo>
                    <a:pt x="11131" y="28937"/>
                  </a:lnTo>
                  <a:lnTo>
                    <a:pt x="12083" y="28811"/>
                  </a:lnTo>
                  <a:lnTo>
                    <a:pt x="13046" y="28665"/>
                  </a:lnTo>
                  <a:lnTo>
                    <a:pt x="14008" y="28498"/>
                  </a:lnTo>
                  <a:lnTo>
                    <a:pt x="14971" y="28309"/>
                  </a:lnTo>
                  <a:lnTo>
                    <a:pt x="15923" y="28121"/>
                  </a:lnTo>
                  <a:lnTo>
                    <a:pt x="16874" y="27912"/>
                  </a:lnTo>
                  <a:lnTo>
                    <a:pt x="17806" y="27702"/>
                  </a:lnTo>
                  <a:lnTo>
                    <a:pt x="19605" y="27274"/>
                  </a:lnTo>
                  <a:lnTo>
                    <a:pt x="21300" y="26866"/>
                  </a:lnTo>
                  <a:lnTo>
                    <a:pt x="22837" y="26489"/>
                  </a:lnTo>
                  <a:lnTo>
                    <a:pt x="23549" y="26322"/>
                  </a:lnTo>
                  <a:lnTo>
                    <a:pt x="24197" y="26186"/>
                  </a:lnTo>
                  <a:lnTo>
                    <a:pt x="24804" y="26060"/>
                  </a:lnTo>
                  <a:lnTo>
                    <a:pt x="25348" y="25966"/>
                  </a:lnTo>
                  <a:lnTo>
                    <a:pt x="25955" y="25872"/>
                  </a:lnTo>
                  <a:lnTo>
                    <a:pt x="26572" y="25757"/>
                  </a:lnTo>
                  <a:lnTo>
                    <a:pt x="27179" y="25631"/>
                  </a:lnTo>
                  <a:lnTo>
                    <a:pt x="27482" y="25558"/>
                  </a:lnTo>
                  <a:lnTo>
                    <a:pt x="27775" y="25485"/>
                  </a:lnTo>
                  <a:lnTo>
                    <a:pt x="28078" y="25391"/>
                  </a:lnTo>
                  <a:lnTo>
                    <a:pt x="28371" y="25296"/>
                  </a:lnTo>
                  <a:lnTo>
                    <a:pt x="28654" y="25192"/>
                  </a:lnTo>
                  <a:lnTo>
                    <a:pt x="28936" y="25077"/>
                  </a:lnTo>
                  <a:lnTo>
                    <a:pt x="29208" y="24941"/>
                  </a:lnTo>
                  <a:lnTo>
                    <a:pt x="29480" y="24805"/>
                  </a:lnTo>
                  <a:lnTo>
                    <a:pt x="29742" y="24648"/>
                  </a:lnTo>
                  <a:lnTo>
                    <a:pt x="29993" y="24470"/>
                  </a:lnTo>
                  <a:lnTo>
                    <a:pt x="30160" y="24355"/>
                  </a:lnTo>
                  <a:lnTo>
                    <a:pt x="30317" y="24229"/>
                  </a:lnTo>
                  <a:lnTo>
                    <a:pt x="30464" y="24093"/>
                  </a:lnTo>
                  <a:lnTo>
                    <a:pt x="30610" y="23957"/>
                  </a:lnTo>
                  <a:lnTo>
                    <a:pt x="30757" y="23821"/>
                  </a:lnTo>
                  <a:lnTo>
                    <a:pt x="30893" y="23675"/>
                  </a:lnTo>
                  <a:lnTo>
                    <a:pt x="31144" y="23382"/>
                  </a:lnTo>
                  <a:lnTo>
                    <a:pt x="31384" y="23058"/>
                  </a:lnTo>
                  <a:lnTo>
                    <a:pt x="31604" y="22733"/>
                  </a:lnTo>
                  <a:lnTo>
                    <a:pt x="31813" y="22388"/>
                  </a:lnTo>
                  <a:lnTo>
                    <a:pt x="32012" y="22032"/>
                  </a:lnTo>
                  <a:lnTo>
                    <a:pt x="32190" y="21666"/>
                  </a:lnTo>
                  <a:lnTo>
                    <a:pt x="32347" y="21300"/>
                  </a:lnTo>
                  <a:lnTo>
                    <a:pt x="32504" y="20913"/>
                  </a:lnTo>
                  <a:lnTo>
                    <a:pt x="32640" y="20526"/>
                  </a:lnTo>
                  <a:lnTo>
                    <a:pt x="32776" y="20139"/>
                  </a:lnTo>
                  <a:lnTo>
                    <a:pt x="32901" y="19752"/>
                  </a:lnTo>
                  <a:lnTo>
                    <a:pt x="33006" y="19365"/>
                  </a:lnTo>
                  <a:lnTo>
                    <a:pt x="33110" y="18967"/>
                  </a:lnTo>
                  <a:lnTo>
                    <a:pt x="33246" y="18465"/>
                  </a:lnTo>
                  <a:lnTo>
                    <a:pt x="33361" y="17953"/>
                  </a:lnTo>
                  <a:lnTo>
                    <a:pt x="33477" y="17450"/>
                  </a:lnTo>
                  <a:lnTo>
                    <a:pt x="33592" y="16938"/>
                  </a:lnTo>
                  <a:lnTo>
                    <a:pt x="33696" y="16425"/>
                  </a:lnTo>
                  <a:lnTo>
                    <a:pt x="33790" y="15913"/>
                  </a:lnTo>
                  <a:lnTo>
                    <a:pt x="33874" y="15400"/>
                  </a:lnTo>
                  <a:lnTo>
                    <a:pt x="33958" y="14887"/>
                  </a:lnTo>
                  <a:lnTo>
                    <a:pt x="34031" y="14364"/>
                  </a:lnTo>
                  <a:lnTo>
                    <a:pt x="34094" y="13852"/>
                  </a:lnTo>
                  <a:lnTo>
                    <a:pt x="34156" y="13329"/>
                  </a:lnTo>
                  <a:lnTo>
                    <a:pt x="34209" y="12816"/>
                  </a:lnTo>
                  <a:lnTo>
                    <a:pt x="34251" y="12293"/>
                  </a:lnTo>
                  <a:lnTo>
                    <a:pt x="34282" y="11770"/>
                  </a:lnTo>
                  <a:lnTo>
                    <a:pt x="34313" y="11257"/>
                  </a:lnTo>
                  <a:lnTo>
                    <a:pt x="34345" y="10734"/>
                  </a:lnTo>
                  <a:lnTo>
                    <a:pt x="34355" y="10326"/>
                  </a:lnTo>
                  <a:lnTo>
                    <a:pt x="34355" y="9918"/>
                  </a:lnTo>
                  <a:lnTo>
                    <a:pt x="34345" y="9521"/>
                  </a:lnTo>
                  <a:lnTo>
                    <a:pt x="34324" y="9113"/>
                  </a:lnTo>
                  <a:lnTo>
                    <a:pt x="34272" y="8715"/>
                  </a:lnTo>
                  <a:lnTo>
                    <a:pt x="34240" y="8516"/>
                  </a:lnTo>
                  <a:lnTo>
                    <a:pt x="34198" y="8318"/>
                  </a:lnTo>
                  <a:lnTo>
                    <a:pt x="34156" y="8129"/>
                  </a:lnTo>
                  <a:lnTo>
                    <a:pt x="34104" y="7931"/>
                  </a:lnTo>
                  <a:lnTo>
                    <a:pt x="34031" y="7742"/>
                  </a:lnTo>
                  <a:lnTo>
                    <a:pt x="33968" y="7554"/>
                  </a:lnTo>
                  <a:lnTo>
                    <a:pt x="33874" y="7366"/>
                  </a:lnTo>
                  <a:lnTo>
                    <a:pt x="33780" y="7177"/>
                  </a:lnTo>
                  <a:lnTo>
                    <a:pt x="33686" y="6989"/>
                  </a:lnTo>
                  <a:lnTo>
                    <a:pt x="33571" y="6822"/>
                  </a:lnTo>
                  <a:lnTo>
                    <a:pt x="33456" y="6644"/>
                  </a:lnTo>
                  <a:lnTo>
                    <a:pt x="33330" y="6487"/>
                  </a:lnTo>
                  <a:lnTo>
                    <a:pt x="33205" y="6330"/>
                  </a:lnTo>
                  <a:lnTo>
                    <a:pt x="33069" y="6173"/>
                  </a:lnTo>
                  <a:lnTo>
                    <a:pt x="32922" y="6027"/>
                  </a:lnTo>
                  <a:lnTo>
                    <a:pt x="32776" y="5880"/>
                  </a:lnTo>
                  <a:lnTo>
                    <a:pt x="32619" y="5744"/>
                  </a:lnTo>
                  <a:lnTo>
                    <a:pt x="32462" y="5608"/>
                  </a:lnTo>
                  <a:lnTo>
                    <a:pt x="32294" y="5483"/>
                  </a:lnTo>
                  <a:lnTo>
                    <a:pt x="32127" y="5357"/>
                  </a:lnTo>
                  <a:lnTo>
                    <a:pt x="31771" y="5127"/>
                  </a:lnTo>
                  <a:lnTo>
                    <a:pt x="31405" y="4907"/>
                  </a:lnTo>
                  <a:lnTo>
                    <a:pt x="31018" y="4698"/>
                  </a:lnTo>
                  <a:lnTo>
                    <a:pt x="30631" y="4510"/>
                  </a:lnTo>
                  <a:lnTo>
                    <a:pt x="30234" y="4332"/>
                  </a:lnTo>
                  <a:lnTo>
                    <a:pt x="29826" y="4165"/>
                  </a:lnTo>
                  <a:lnTo>
                    <a:pt x="29418" y="4008"/>
                  </a:lnTo>
                  <a:lnTo>
                    <a:pt x="29020" y="3861"/>
                  </a:lnTo>
                  <a:lnTo>
                    <a:pt x="28612" y="3725"/>
                  </a:lnTo>
                  <a:lnTo>
                    <a:pt x="27786" y="3453"/>
                  </a:lnTo>
                  <a:lnTo>
                    <a:pt x="26970" y="3181"/>
                  </a:lnTo>
                  <a:lnTo>
                    <a:pt x="26143" y="2930"/>
                  </a:lnTo>
                  <a:lnTo>
                    <a:pt x="25317" y="2679"/>
                  </a:lnTo>
                  <a:lnTo>
                    <a:pt x="24480" y="2438"/>
                  </a:lnTo>
                  <a:lnTo>
                    <a:pt x="23643" y="2208"/>
                  </a:lnTo>
                  <a:lnTo>
                    <a:pt x="22816" y="1989"/>
                  </a:lnTo>
                  <a:lnTo>
                    <a:pt x="21969" y="1779"/>
                  </a:lnTo>
                  <a:lnTo>
                    <a:pt x="21132" y="1570"/>
                  </a:lnTo>
                  <a:lnTo>
                    <a:pt x="20295" y="1371"/>
                  </a:lnTo>
                  <a:lnTo>
                    <a:pt x="19448" y="1183"/>
                  </a:lnTo>
                  <a:lnTo>
                    <a:pt x="18601" y="1005"/>
                  </a:lnTo>
                  <a:lnTo>
                    <a:pt x="17753" y="838"/>
                  </a:lnTo>
                  <a:lnTo>
                    <a:pt x="16906" y="671"/>
                  </a:lnTo>
                  <a:lnTo>
                    <a:pt x="16059" y="514"/>
                  </a:lnTo>
                  <a:lnTo>
                    <a:pt x="15201" y="367"/>
                  </a:lnTo>
                  <a:lnTo>
                    <a:pt x="14709" y="294"/>
                  </a:lnTo>
                  <a:lnTo>
                    <a:pt x="14207" y="221"/>
                  </a:lnTo>
                  <a:lnTo>
                    <a:pt x="13694" y="147"/>
                  </a:lnTo>
                  <a:lnTo>
                    <a:pt x="13192" y="95"/>
                  </a:lnTo>
                  <a:lnTo>
                    <a:pt x="12680" y="53"/>
                  </a:lnTo>
                  <a:lnTo>
                    <a:pt x="12177" y="22"/>
                  </a:lnTo>
                  <a:lnTo>
                    <a:pt x="11665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018675" y="2904175"/>
              <a:ext cx="965575" cy="254225"/>
            </a:xfrm>
            <a:custGeom>
              <a:rect b="b" l="l" r="r" t="t"/>
              <a:pathLst>
                <a:path extrusionOk="0" h="10169" w="38623">
                  <a:moveTo>
                    <a:pt x="8599" y="0"/>
                  </a:moveTo>
                  <a:lnTo>
                    <a:pt x="7647" y="11"/>
                  </a:lnTo>
                  <a:lnTo>
                    <a:pt x="6685" y="32"/>
                  </a:lnTo>
                  <a:lnTo>
                    <a:pt x="5722" y="63"/>
                  </a:lnTo>
                  <a:lnTo>
                    <a:pt x="4739" y="105"/>
                  </a:lnTo>
                  <a:lnTo>
                    <a:pt x="3745" y="147"/>
                  </a:lnTo>
                  <a:lnTo>
                    <a:pt x="3253" y="168"/>
                  </a:lnTo>
                  <a:lnTo>
                    <a:pt x="2971" y="189"/>
                  </a:lnTo>
                  <a:lnTo>
                    <a:pt x="2668" y="220"/>
                  </a:lnTo>
                  <a:lnTo>
                    <a:pt x="2354" y="272"/>
                  </a:lnTo>
                  <a:lnTo>
                    <a:pt x="2029" y="335"/>
                  </a:lnTo>
                  <a:lnTo>
                    <a:pt x="1716" y="419"/>
                  </a:lnTo>
                  <a:lnTo>
                    <a:pt x="1559" y="482"/>
                  </a:lnTo>
                  <a:lnTo>
                    <a:pt x="1402" y="534"/>
                  </a:lnTo>
                  <a:lnTo>
                    <a:pt x="1245" y="607"/>
                  </a:lnTo>
                  <a:lnTo>
                    <a:pt x="1109" y="680"/>
                  </a:lnTo>
                  <a:lnTo>
                    <a:pt x="962" y="764"/>
                  </a:lnTo>
                  <a:lnTo>
                    <a:pt x="826" y="858"/>
                  </a:lnTo>
                  <a:lnTo>
                    <a:pt x="701" y="952"/>
                  </a:lnTo>
                  <a:lnTo>
                    <a:pt x="586" y="1067"/>
                  </a:lnTo>
                  <a:lnTo>
                    <a:pt x="471" y="1182"/>
                  </a:lnTo>
                  <a:lnTo>
                    <a:pt x="366" y="1318"/>
                  </a:lnTo>
                  <a:lnTo>
                    <a:pt x="282" y="1454"/>
                  </a:lnTo>
                  <a:lnTo>
                    <a:pt x="199" y="1611"/>
                  </a:lnTo>
                  <a:lnTo>
                    <a:pt x="136" y="1779"/>
                  </a:lnTo>
                  <a:lnTo>
                    <a:pt x="73" y="1957"/>
                  </a:lnTo>
                  <a:lnTo>
                    <a:pt x="31" y="2145"/>
                  </a:lnTo>
                  <a:lnTo>
                    <a:pt x="10" y="2344"/>
                  </a:lnTo>
                  <a:lnTo>
                    <a:pt x="0" y="2563"/>
                  </a:lnTo>
                  <a:lnTo>
                    <a:pt x="0" y="2794"/>
                  </a:lnTo>
                  <a:lnTo>
                    <a:pt x="21" y="2909"/>
                  </a:lnTo>
                  <a:lnTo>
                    <a:pt x="63" y="3024"/>
                  </a:lnTo>
                  <a:lnTo>
                    <a:pt x="115" y="3149"/>
                  </a:lnTo>
                  <a:lnTo>
                    <a:pt x="199" y="3264"/>
                  </a:lnTo>
                  <a:lnTo>
                    <a:pt x="293" y="3379"/>
                  </a:lnTo>
                  <a:lnTo>
                    <a:pt x="408" y="3505"/>
                  </a:lnTo>
                  <a:lnTo>
                    <a:pt x="544" y="3620"/>
                  </a:lnTo>
                  <a:lnTo>
                    <a:pt x="701" y="3735"/>
                  </a:lnTo>
                  <a:lnTo>
                    <a:pt x="868" y="3850"/>
                  </a:lnTo>
                  <a:lnTo>
                    <a:pt x="1057" y="3965"/>
                  </a:lnTo>
                  <a:lnTo>
                    <a:pt x="1255" y="4080"/>
                  </a:lnTo>
                  <a:lnTo>
                    <a:pt x="1475" y="4195"/>
                  </a:lnTo>
                  <a:lnTo>
                    <a:pt x="1716" y="4310"/>
                  </a:lnTo>
                  <a:lnTo>
                    <a:pt x="1956" y="4425"/>
                  </a:lnTo>
                  <a:lnTo>
                    <a:pt x="2500" y="4656"/>
                  </a:lnTo>
                  <a:lnTo>
                    <a:pt x="3097" y="4875"/>
                  </a:lnTo>
                  <a:lnTo>
                    <a:pt x="3735" y="5095"/>
                  </a:lnTo>
                  <a:lnTo>
                    <a:pt x="4425" y="5315"/>
                  </a:lnTo>
                  <a:lnTo>
                    <a:pt x="5147" y="5524"/>
                  </a:lnTo>
                  <a:lnTo>
                    <a:pt x="5911" y="5733"/>
                  </a:lnTo>
                  <a:lnTo>
                    <a:pt x="6706" y="5932"/>
                  </a:lnTo>
                  <a:lnTo>
                    <a:pt x="7532" y="6131"/>
                  </a:lnTo>
                  <a:lnTo>
                    <a:pt x="8379" y="6319"/>
                  </a:lnTo>
                  <a:lnTo>
                    <a:pt x="9248" y="6507"/>
                  </a:lnTo>
                  <a:lnTo>
                    <a:pt x="10126" y="6685"/>
                  </a:lnTo>
                  <a:lnTo>
                    <a:pt x="11026" y="6852"/>
                  </a:lnTo>
                  <a:lnTo>
                    <a:pt x="11926" y="7020"/>
                  </a:lnTo>
                  <a:lnTo>
                    <a:pt x="12826" y="7177"/>
                  </a:lnTo>
                  <a:lnTo>
                    <a:pt x="13736" y="7323"/>
                  </a:lnTo>
                  <a:lnTo>
                    <a:pt x="14635" y="7470"/>
                  </a:lnTo>
                  <a:lnTo>
                    <a:pt x="15525" y="7606"/>
                  </a:lnTo>
                  <a:lnTo>
                    <a:pt x="16393" y="7721"/>
                  </a:lnTo>
                  <a:lnTo>
                    <a:pt x="17251" y="7836"/>
                  </a:lnTo>
                  <a:lnTo>
                    <a:pt x="18088" y="7940"/>
                  </a:lnTo>
                  <a:lnTo>
                    <a:pt x="18903" y="8045"/>
                  </a:lnTo>
                  <a:lnTo>
                    <a:pt x="19678" y="8129"/>
                  </a:lnTo>
                  <a:lnTo>
                    <a:pt x="20431" y="8202"/>
                  </a:lnTo>
                  <a:lnTo>
                    <a:pt x="21142" y="8265"/>
                  </a:lnTo>
                  <a:lnTo>
                    <a:pt x="21801" y="8317"/>
                  </a:lnTo>
                  <a:lnTo>
                    <a:pt x="21738" y="8589"/>
                  </a:lnTo>
                  <a:lnTo>
                    <a:pt x="21707" y="8840"/>
                  </a:lnTo>
                  <a:lnTo>
                    <a:pt x="21697" y="8955"/>
                  </a:lnTo>
                  <a:lnTo>
                    <a:pt x="21697" y="9060"/>
                  </a:lnTo>
                  <a:lnTo>
                    <a:pt x="21707" y="9164"/>
                  </a:lnTo>
                  <a:lnTo>
                    <a:pt x="21718" y="9269"/>
                  </a:lnTo>
                  <a:lnTo>
                    <a:pt x="21738" y="9353"/>
                  </a:lnTo>
                  <a:lnTo>
                    <a:pt x="21770" y="9447"/>
                  </a:lnTo>
                  <a:lnTo>
                    <a:pt x="21801" y="9531"/>
                  </a:lnTo>
                  <a:lnTo>
                    <a:pt x="21833" y="9604"/>
                  </a:lnTo>
                  <a:lnTo>
                    <a:pt x="21885" y="9677"/>
                  </a:lnTo>
                  <a:lnTo>
                    <a:pt x="21937" y="9740"/>
                  </a:lnTo>
                  <a:lnTo>
                    <a:pt x="21990" y="9803"/>
                  </a:lnTo>
                  <a:lnTo>
                    <a:pt x="22052" y="9855"/>
                  </a:lnTo>
                  <a:lnTo>
                    <a:pt x="22115" y="9907"/>
                  </a:lnTo>
                  <a:lnTo>
                    <a:pt x="22188" y="9959"/>
                  </a:lnTo>
                  <a:lnTo>
                    <a:pt x="22272" y="10001"/>
                  </a:lnTo>
                  <a:lnTo>
                    <a:pt x="22356" y="10033"/>
                  </a:lnTo>
                  <a:lnTo>
                    <a:pt x="22544" y="10095"/>
                  </a:lnTo>
                  <a:lnTo>
                    <a:pt x="22743" y="10137"/>
                  </a:lnTo>
                  <a:lnTo>
                    <a:pt x="22962" y="10169"/>
                  </a:lnTo>
                  <a:lnTo>
                    <a:pt x="23465" y="10169"/>
                  </a:lnTo>
                  <a:lnTo>
                    <a:pt x="23737" y="10148"/>
                  </a:lnTo>
                  <a:lnTo>
                    <a:pt x="24019" y="10106"/>
                  </a:lnTo>
                  <a:lnTo>
                    <a:pt x="24322" y="10054"/>
                  </a:lnTo>
                  <a:lnTo>
                    <a:pt x="24647" y="9991"/>
                  </a:lnTo>
                  <a:lnTo>
                    <a:pt x="24971" y="9918"/>
                  </a:lnTo>
                  <a:lnTo>
                    <a:pt x="25316" y="9823"/>
                  </a:lnTo>
                  <a:lnTo>
                    <a:pt x="25661" y="9719"/>
                  </a:lnTo>
                  <a:lnTo>
                    <a:pt x="26028" y="9614"/>
                  </a:lnTo>
                  <a:lnTo>
                    <a:pt x="26394" y="9489"/>
                  </a:lnTo>
                  <a:lnTo>
                    <a:pt x="27168" y="9217"/>
                  </a:lnTo>
                  <a:lnTo>
                    <a:pt x="27963" y="8913"/>
                  </a:lnTo>
                  <a:lnTo>
                    <a:pt x="28768" y="8579"/>
                  </a:lnTo>
                  <a:lnTo>
                    <a:pt x="29595" y="8223"/>
                  </a:lnTo>
                  <a:lnTo>
                    <a:pt x="30421" y="7857"/>
                  </a:lnTo>
                  <a:lnTo>
                    <a:pt x="31248" y="7470"/>
                  </a:lnTo>
                  <a:lnTo>
                    <a:pt x="32064" y="7072"/>
                  </a:lnTo>
                  <a:lnTo>
                    <a:pt x="32869" y="6675"/>
                  </a:lnTo>
                  <a:lnTo>
                    <a:pt x="33643" y="6288"/>
                  </a:lnTo>
                  <a:lnTo>
                    <a:pt x="34386" y="5901"/>
                  </a:lnTo>
                  <a:lnTo>
                    <a:pt x="35757" y="5168"/>
                  </a:lnTo>
                  <a:lnTo>
                    <a:pt x="36928" y="4530"/>
                  </a:lnTo>
                  <a:lnTo>
                    <a:pt x="37828" y="4017"/>
                  </a:lnTo>
                  <a:lnTo>
                    <a:pt x="38623" y="3568"/>
                  </a:lnTo>
                  <a:lnTo>
                    <a:pt x="38466" y="3515"/>
                  </a:lnTo>
                  <a:lnTo>
                    <a:pt x="37995" y="3379"/>
                  </a:lnTo>
                  <a:lnTo>
                    <a:pt x="37232" y="3170"/>
                  </a:lnTo>
                  <a:lnTo>
                    <a:pt x="36175" y="2888"/>
                  </a:lnTo>
                  <a:lnTo>
                    <a:pt x="35537" y="2741"/>
                  </a:lnTo>
                  <a:lnTo>
                    <a:pt x="34826" y="2574"/>
                  </a:lnTo>
                  <a:lnTo>
                    <a:pt x="34051" y="2396"/>
                  </a:lnTo>
                  <a:lnTo>
                    <a:pt x="33204" y="2218"/>
                  </a:lnTo>
                  <a:lnTo>
                    <a:pt x="32304" y="2040"/>
                  </a:lnTo>
                  <a:lnTo>
                    <a:pt x="31321" y="1852"/>
                  </a:lnTo>
                  <a:lnTo>
                    <a:pt x="30285" y="1664"/>
                  </a:lnTo>
                  <a:lnTo>
                    <a:pt x="29176" y="1475"/>
                  </a:lnTo>
                  <a:lnTo>
                    <a:pt x="28015" y="1298"/>
                  </a:lnTo>
                  <a:lnTo>
                    <a:pt x="26791" y="1120"/>
                  </a:lnTo>
                  <a:lnTo>
                    <a:pt x="25494" y="952"/>
                  </a:lnTo>
                  <a:lnTo>
                    <a:pt x="24155" y="785"/>
                  </a:lnTo>
                  <a:lnTo>
                    <a:pt x="22743" y="628"/>
                  </a:lnTo>
                  <a:lnTo>
                    <a:pt x="21278" y="492"/>
                  </a:lnTo>
                  <a:lnTo>
                    <a:pt x="19761" y="366"/>
                  </a:lnTo>
                  <a:lnTo>
                    <a:pt x="18192" y="251"/>
                  </a:lnTo>
                  <a:lnTo>
                    <a:pt x="16560" y="157"/>
                  </a:lnTo>
                  <a:lnTo>
                    <a:pt x="14876" y="84"/>
                  </a:lnTo>
                  <a:lnTo>
                    <a:pt x="13150" y="32"/>
                  </a:lnTo>
                  <a:lnTo>
                    <a:pt x="11361" y="0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498050" y="3106325"/>
              <a:ext cx="508975" cy="569125"/>
            </a:xfrm>
            <a:custGeom>
              <a:rect b="b" l="l" r="r" t="t"/>
              <a:pathLst>
                <a:path extrusionOk="0" h="22765" w="20359">
                  <a:moveTo>
                    <a:pt x="210" y="1"/>
                  </a:moveTo>
                  <a:lnTo>
                    <a:pt x="2720" y="294"/>
                  </a:lnTo>
                  <a:lnTo>
                    <a:pt x="5242" y="608"/>
                  </a:lnTo>
                  <a:lnTo>
                    <a:pt x="7752" y="932"/>
                  </a:lnTo>
                  <a:lnTo>
                    <a:pt x="9008" y="1099"/>
                  </a:lnTo>
                  <a:lnTo>
                    <a:pt x="10253" y="1288"/>
                  </a:lnTo>
                  <a:lnTo>
                    <a:pt x="11508" y="1476"/>
                  </a:lnTo>
                  <a:lnTo>
                    <a:pt x="12753" y="1675"/>
                  </a:lnTo>
                  <a:lnTo>
                    <a:pt x="13998" y="1894"/>
                  </a:lnTo>
                  <a:lnTo>
                    <a:pt x="15232" y="2125"/>
                  </a:lnTo>
                  <a:lnTo>
                    <a:pt x="15849" y="2250"/>
                  </a:lnTo>
                  <a:lnTo>
                    <a:pt x="16467" y="2386"/>
                  </a:lnTo>
                  <a:lnTo>
                    <a:pt x="17073" y="2533"/>
                  </a:lnTo>
                  <a:lnTo>
                    <a:pt x="17680" y="2700"/>
                  </a:lnTo>
                  <a:lnTo>
                    <a:pt x="17973" y="2784"/>
                  </a:lnTo>
                  <a:lnTo>
                    <a:pt x="18266" y="2878"/>
                  </a:lnTo>
                  <a:lnTo>
                    <a:pt x="18559" y="2972"/>
                  </a:lnTo>
                  <a:lnTo>
                    <a:pt x="18831" y="3077"/>
                  </a:lnTo>
                  <a:lnTo>
                    <a:pt x="19103" y="3202"/>
                  </a:lnTo>
                  <a:lnTo>
                    <a:pt x="19228" y="3265"/>
                  </a:lnTo>
                  <a:lnTo>
                    <a:pt x="19333" y="3328"/>
                  </a:lnTo>
                  <a:lnTo>
                    <a:pt x="19438" y="3401"/>
                  </a:lnTo>
                  <a:lnTo>
                    <a:pt x="19493" y="3448"/>
                  </a:lnTo>
                  <a:lnTo>
                    <a:pt x="19493" y="3448"/>
                  </a:lnTo>
                  <a:lnTo>
                    <a:pt x="19490" y="3453"/>
                  </a:lnTo>
                  <a:lnTo>
                    <a:pt x="19417" y="3516"/>
                  </a:lnTo>
                  <a:lnTo>
                    <a:pt x="19322" y="3589"/>
                  </a:lnTo>
                  <a:lnTo>
                    <a:pt x="19207" y="3662"/>
                  </a:lnTo>
                  <a:lnTo>
                    <a:pt x="19082" y="3736"/>
                  </a:lnTo>
                  <a:lnTo>
                    <a:pt x="18831" y="3872"/>
                  </a:lnTo>
                  <a:lnTo>
                    <a:pt x="18559" y="3997"/>
                  </a:lnTo>
                  <a:lnTo>
                    <a:pt x="18276" y="4112"/>
                  </a:lnTo>
                  <a:lnTo>
                    <a:pt x="17994" y="4217"/>
                  </a:lnTo>
                  <a:lnTo>
                    <a:pt x="17701" y="4332"/>
                  </a:lnTo>
                  <a:lnTo>
                    <a:pt x="17115" y="4531"/>
                  </a:lnTo>
                  <a:lnTo>
                    <a:pt x="16519" y="4719"/>
                  </a:lnTo>
                  <a:lnTo>
                    <a:pt x="15923" y="4897"/>
                  </a:lnTo>
                  <a:lnTo>
                    <a:pt x="15316" y="5064"/>
                  </a:lnTo>
                  <a:lnTo>
                    <a:pt x="14102" y="5378"/>
                  </a:lnTo>
                  <a:lnTo>
                    <a:pt x="12878" y="5692"/>
                  </a:lnTo>
                  <a:lnTo>
                    <a:pt x="11644" y="5974"/>
                  </a:lnTo>
                  <a:lnTo>
                    <a:pt x="10420" y="6257"/>
                  </a:lnTo>
                  <a:lnTo>
                    <a:pt x="9185" y="6518"/>
                  </a:lnTo>
                  <a:lnTo>
                    <a:pt x="7951" y="6780"/>
                  </a:lnTo>
                  <a:lnTo>
                    <a:pt x="6706" y="7031"/>
                  </a:lnTo>
                  <a:lnTo>
                    <a:pt x="5472" y="7282"/>
                  </a:lnTo>
                  <a:lnTo>
                    <a:pt x="2982" y="7763"/>
                  </a:lnTo>
                  <a:lnTo>
                    <a:pt x="565" y="8202"/>
                  </a:lnTo>
                  <a:lnTo>
                    <a:pt x="565" y="8202"/>
                  </a:lnTo>
                  <a:lnTo>
                    <a:pt x="555" y="8203"/>
                  </a:lnTo>
                  <a:lnTo>
                    <a:pt x="555" y="8204"/>
                  </a:lnTo>
                  <a:lnTo>
                    <a:pt x="555" y="8204"/>
                  </a:lnTo>
                  <a:lnTo>
                    <a:pt x="503" y="8213"/>
                  </a:lnTo>
                  <a:lnTo>
                    <a:pt x="388" y="8244"/>
                  </a:lnTo>
                  <a:lnTo>
                    <a:pt x="293" y="8297"/>
                  </a:lnTo>
                  <a:lnTo>
                    <a:pt x="199" y="8359"/>
                  </a:lnTo>
                  <a:lnTo>
                    <a:pt x="126" y="8443"/>
                  </a:lnTo>
                  <a:lnTo>
                    <a:pt x="63" y="8537"/>
                  </a:lnTo>
                  <a:lnTo>
                    <a:pt x="21" y="8642"/>
                  </a:lnTo>
                  <a:lnTo>
                    <a:pt x="0" y="8757"/>
                  </a:lnTo>
                  <a:lnTo>
                    <a:pt x="0" y="8872"/>
                  </a:lnTo>
                  <a:lnTo>
                    <a:pt x="11" y="8935"/>
                  </a:lnTo>
                  <a:lnTo>
                    <a:pt x="21" y="8987"/>
                  </a:lnTo>
                  <a:lnTo>
                    <a:pt x="74" y="9102"/>
                  </a:lnTo>
                  <a:lnTo>
                    <a:pt x="136" y="9196"/>
                  </a:lnTo>
                  <a:lnTo>
                    <a:pt x="220" y="9280"/>
                  </a:lnTo>
                  <a:lnTo>
                    <a:pt x="314" y="9353"/>
                  </a:lnTo>
                  <a:lnTo>
                    <a:pt x="419" y="9395"/>
                  </a:lnTo>
                  <a:lnTo>
                    <a:pt x="544" y="9427"/>
                  </a:lnTo>
                  <a:lnTo>
                    <a:pt x="670" y="9427"/>
                  </a:lnTo>
                  <a:lnTo>
                    <a:pt x="1873" y="9322"/>
                  </a:lnTo>
                  <a:lnTo>
                    <a:pt x="3087" y="9238"/>
                  </a:lnTo>
                  <a:lnTo>
                    <a:pt x="4300" y="9165"/>
                  </a:lnTo>
                  <a:lnTo>
                    <a:pt x="5514" y="9092"/>
                  </a:lnTo>
                  <a:lnTo>
                    <a:pt x="6727" y="9029"/>
                  </a:lnTo>
                  <a:lnTo>
                    <a:pt x="7930" y="8987"/>
                  </a:lnTo>
                  <a:lnTo>
                    <a:pt x="9144" y="8945"/>
                  </a:lnTo>
                  <a:lnTo>
                    <a:pt x="10357" y="8924"/>
                  </a:lnTo>
                  <a:lnTo>
                    <a:pt x="11560" y="8924"/>
                  </a:lnTo>
                  <a:lnTo>
                    <a:pt x="12774" y="8935"/>
                  </a:lnTo>
                  <a:lnTo>
                    <a:pt x="13370" y="8956"/>
                  </a:lnTo>
                  <a:lnTo>
                    <a:pt x="13966" y="8977"/>
                  </a:lnTo>
                  <a:lnTo>
                    <a:pt x="14573" y="9008"/>
                  </a:lnTo>
                  <a:lnTo>
                    <a:pt x="15159" y="9060"/>
                  </a:lnTo>
                  <a:lnTo>
                    <a:pt x="15755" y="9113"/>
                  </a:lnTo>
                  <a:lnTo>
                    <a:pt x="16341" y="9186"/>
                  </a:lnTo>
                  <a:lnTo>
                    <a:pt x="16916" y="9280"/>
                  </a:lnTo>
                  <a:lnTo>
                    <a:pt x="17199" y="9332"/>
                  </a:lnTo>
                  <a:lnTo>
                    <a:pt x="17471" y="9395"/>
                  </a:lnTo>
                  <a:lnTo>
                    <a:pt x="17743" y="9458"/>
                  </a:lnTo>
                  <a:lnTo>
                    <a:pt x="18004" y="9542"/>
                  </a:lnTo>
                  <a:lnTo>
                    <a:pt x="18245" y="9636"/>
                  </a:lnTo>
                  <a:lnTo>
                    <a:pt x="18465" y="9740"/>
                  </a:lnTo>
                  <a:lnTo>
                    <a:pt x="18559" y="9793"/>
                  </a:lnTo>
                  <a:lnTo>
                    <a:pt x="18632" y="9845"/>
                  </a:lnTo>
                  <a:lnTo>
                    <a:pt x="18695" y="9897"/>
                  </a:lnTo>
                  <a:lnTo>
                    <a:pt x="18722" y="9925"/>
                  </a:lnTo>
                  <a:lnTo>
                    <a:pt x="18722" y="9925"/>
                  </a:lnTo>
                  <a:lnTo>
                    <a:pt x="18695" y="9971"/>
                  </a:lnTo>
                  <a:lnTo>
                    <a:pt x="18632" y="10044"/>
                  </a:lnTo>
                  <a:lnTo>
                    <a:pt x="18559" y="10107"/>
                  </a:lnTo>
                  <a:lnTo>
                    <a:pt x="18370" y="10263"/>
                  </a:lnTo>
                  <a:lnTo>
                    <a:pt x="18161" y="10410"/>
                  </a:lnTo>
                  <a:lnTo>
                    <a:pt x="17921" y="10546"/>
                  </a:lnTo>
                  <a:lnTo>
                    <a:pt x="17680" y="10682"/>
                  </a:lnTo>
                  <a:lnTo>
                    <a:pt x="17429" y="10818"/>
                  </a:lnTo>
                  <a:lnTo>
                    <a:pt x="17167" y="10943"/>
                  </a:lnTo>
                  <a:lnTo>
                    <a:pt x="16623" y="11174"/>
                  </a:lnTo>
                  <a:lnTo>
                    <a:pt x="16079" y="11393"/>
                  </a:lnTo>
                  <a:lnTo>
                    <a:pt x="15515" y="11602"/>
                  </a:lnTo>
                  <a:lnTo>
                    <a:pt x="14950" y="11801"/>
                  </a:lnTo>
                  <a:lnTo>
                    <a:pt x="14385" y="11990"/>
                  </a:lnTo>
                  <a:lnTo>
                    <a:pt x="13809" y="12178"/>
                  </a:lnTo>
                  <a:lnTo>
                    <a:pt x="13234" y="12356"/>
                  </a:lnTo>
                  <a:lnTo>
                    <a:pt x="12659" y="12534"/>
                  </a:lnTo>
                  <a:lnTo>
                    <a:pt x="11497" y="12858"/>
                  </a:lnTo>
                  <a:lnTo>
                    <a:pt x="10326" y="13182"/>
                  </a:lnTo>
                  <a:lnTo>
                    <a:pt x="9154" y="13486"/>
                  </a:lnTo>
                  <a:lnTo>
                    <a:pt x="7972" y="13778"/>
                  </a:lnTo>
                  <a:lnTo>
                    <a:pt x="6800" y="14061"/>
                  </a:lnTo>
                  <a:lnTo>
                    <a:pt x="5608" y="14333"/>
                  </a:lnTo>
                  <a:lnTo>
                    <a:pt x="4426" y="14605"/>
                  </a:lnTo>
                  <a:lnTo>
                    <a:pt x="3243" y="14866"/>
                  </a:lnTo>
                  <a:lnTo>
                    <a:pt x="2051" y="15117"/>
                  </a:lnTo>
                  <a:lnTo>
                    <a:pt x="869" y="15358"/>
                  </a:lnTo>
                  <a:lnTo>
                    <a:pt x="858" y="15358"/>
                  </a:lnTo>
                  <a:lnTo>
                    <a:pt x="743" y="15389"/>
                  </a:lnTo>
                  <a:lnTo>
                    <a:pt x="649" y="15442"/>
                  </a:lnTo>
                  <a:lnTo>
                    <a:pt x="565" y="15515"/>
                  </a:lnTo>
                  <a:lnTo>
                    <a:pt x="503" y="15599"/>
                  </a:lnTo>
                  <a:lnTo>
                    <a:pt x="450" y="15693"/>
                  </a:lnTo>
                  <a:lnTo>
                    <a:pt x="419" y="15797"/>
                  </a:lnTo>
                  <a:lnTo>
                    <a:pt x="408" y="15902"/>
                  </a:lnTo>
                  <a:lnTo>
                    <a:pt x="419" y="16017"/>
                  </a:lnTo>
                  <a:lnTo>
                    <a:pt x="450" y="16122"/>
                  </a:lnTo>
                  <a:lnTo>
                    <a:pt x="503" y="16216"/>
                  </a:lnTo>
                  <a:lnTo>
                    <a:pt x="565" y="16300"/>
                  </a:lnTo>
                  <a:lnTo>
                    <a:pt x="649" y="16373"/>
                  </a:lnTo>
                  <a:lnTo>
                    <a:pt x="743" y="16425"/>
                  </a:lnTo>
                  <a:lnTo>
                    <a:pt x="848" y="16457"/>
                  </a:lnTo>
                  <a:lnTo>
                    <a:pt x="952" y="16467"/>
                  </a:lnTo>
                  <a:lnTo>
                    <a:pt x="1068" y="16457"/>
                  </a:lnTo>
                  <a:lnTo>
                    <a:pt x="2061" y="16279"/>
                  </a:lnTo>
                  <a:lnTo>
                    <a:pt x="3066" y="16111"/>
                  </a:lnTo>
                  <a:lnTo>
                    <a:pt x="4059" y="15954"/>
                  </a:lnTo>
                  <a:lnTo>
                    <a:pt x="5064" y="15797"/>
                  </a:lnTo>
                  <a:lnTo>
                    <a:pt x="6068" y="15661"/>
                  </a:lnTo>
                  <a:lnTo>
                    <a:pt x="7072" y="15525"/>
                  </a:lnTo>
                  <a:lnTo>
                    <a:pt x="8077" y="15410"/>
                  </a:lnTo>
                  <a:lnTo>
                    <a:pt x="9091" y="15295"/>
                  </a:lnTo>
                  <a:lnTo>
                    <a:pt x="10096" y="15201"/>
                  </a:lnTo>
                  <a:lnTo>
                    <a:pt x="11100" y="15128"/>
                  </a:lnTo>
                  <a:lnTo>
                    <a:pt x="12115" y="15076"/>
                  </a:lnTo>
                  <a:lnTo>
                    <a:pt x="12617" y="15055"/>
                  </a:lnTo>
                  <a:lnTo>
                    <a:pt x="13119" y="15034"/>
                  </a:lnTo>
                  <a:lnTo>
                    <a:pt x="13621" y="15034"/>
                  </a:lnTo>
                  <a:lnTo>
                    <a:pt x="14123" y="15044"/>
                  </a:lnTo>
                  <a:lnTo>
                    <a:pt x="14615" y="15055"/>
                  </a:lnTo>
                  <a:lnTo>
                    <a:pt x="15117" y="15086"/>
                  </a:lnTo>
                  <a:lnTo>
                    <a:pt x="15609" y="15128"/>
                  </a:lnTo>
                  <a:lnTo>
                    <a:pt x="15849" y="15159"/>
                  </a:lnTo>
                  <a:lnTo>
                    <a:pt x="16100" y="15191"/>
                  </a:lnTo>
                  <a:lnTo>
                    <a:pt x="16341" y="15233"/>
                  </a:lnTo>
                  <a:lnTo>
                    <a:pt x="16571" y="15285"/>
                  </a:lnTo>
                  <a:lnTo>
                    <a:pt x="16801" y="15348"/>
                  </a:lnTo>
                  <a:lnTo>
                    <a:pt x="17031" y="15410"/>
                  </a:lnTo>
                  <a:lnTo>
                    <a:pt x="17146" y="15452"/>
                  </a:lnTo>
                  <a:lnTo>
                    <a:pt x="17199" y="15463"/>
                  </a:lnTo>
                  <a:lnTo>
                    <a:pt x="17251" y="15484"/>
                  </a:lnTo>
                  <a:lnTo>
                    <a:pt x="17356" y="15536"/>
                  </a:lnTo>
                  <a:lnTo>
                    <a:pt x="17460" y="15578"/>
                  </a:lnTo>
                  <a:lnTo>
                    <a:pt x="17554" y="15630"/>
                  </a:lnTo>
                  <a:lnTo>
                    <a:pt x="17649" y="15682"/>
                  </a:lnTo>
                  <a:lnTo>
                    <a:pt x="17732" y="15745"/>
                  </a:lnTo>
                  <a:lnTo>
                    <a:pt x="17806" y="15808"/>
                  </a:lnTo>
                  <a:lnTo>
                    <a:pt x="17879" y="15871"/>
                  </a:lnTo>
                  <a:lnTo>
                    <a:pt x="17931" y="15933"/>
                  </a:lnTo>
                  <a:lnTo>
                    <a:pt x="17973" y="15996"/>
                  </a:lnTo>
                  <a:lnTo>
                    <a:pt x="18004" y="16069"/>
                  </a:lnTo>
                  <a:lnTo>
                    <a:pt x="18025" y="16132"/>
                  </a:lnTo>
                  <a:lnTo>
                    <a:pt x="18025" y="16205"/>
                  </a:lnTo>
                  <a:lnTo>
                    <a:pt x="18015" y="16279"/>
                  </a:lnTo>
                  <a:lnTo>
                    <a:pt x="17994" y="16362"/>
                  </a:lnTo>
                  <a:lnTo>
                    <a:pt x="17962" y="16446"/>
                  </a:lnTo>
                  <a:lnTo>
                    <a:pt x="17921" y="16530"/>
                  </a:lnTo>
                  <a:lnTo>
                    <a:pt x="17868" y="16624"/>
                  </a:lnTo>
                  <a:lnTo>
                    <a:pt x="17806" y="16718"/>
                  </a:lnTo>
                  <a:lnTo>
                    <a:pt x="17659" y="16885"/>
                  </a:lnTo>
                  <a:lnTo>
                    <a:pt x="17502" y="17063"/>
                  </a:lnTo>
                  <a:lnTo>
                    <a:pt x="17324" y="17220"/>
                  </a:lnTo>
                  <a:lnTo>
                    <a:pt x="17136" y="17377"/>
                  </a:lnTo>
                  <a:lnTo>
                    <a:pt x="16948" y="17534"/>
                  </a:lnTo>
                  <a:lnTo>
                    <a:pt x="16749" y="17680"/>
                  </a:lnTo>
                  <a:lnTo>
                    <a:pt x="16341" y="17963"/>
                  </a:lnTo>
                  <a:lnTo>
                    <a:pt x="15912" y="18224"/>
                  </a:lnTo>
                  <a:lnTo>
                    <a:pt x="15483" y="18486"/>
                  </a:lnTo>
                  <a:lnTo>
                    <a:pt x="15044" y="18737"/>
                  </a:lnTo>
                  <a:lnTo>
                    <a:pt x="14604" y="18978"/>
                  </a:lnTo>
                  <a:lnTo>
                    <a:pt x="14155" y="19208"/>
                  </a:lnTo>
                  <a:lnTo>
                    <a:pt x="13694" y="19438"/>
                  </a:lnTo>
                  <a:lnTo>
                    <a:pt x="13244" y="19658"/>
                  </a:lnTo>
                  <a:lnTo>
                    <a:pt x="12324" y="20087"/>
                  </a:lnTo>
                  <a:lnTo>
                    <a:pt x="11393" y="20505"/>
                  </a:lnTo>
                  <a:lnTo>
                    <a:pt x="10462" y="20903"/>
                  </a:lnTo>
                  <a:lnTo>
                    <a:pt x="9520" y="21300"/>
                  </a:lnTo>
                  <a:lnTo>
                    <a:pt x="8579" y="21677"/>
                  </a:lnTo>
                  <a:lnTo>
                    <a:pt x="7627" y="22053"/>
                  </a:lnTo>
                  <a:lnTo>
                    <a:pt x="6675" y="22409"/>
                  </a:lnTo>
                  <a:lnTo>
                    <a:pt x="5723" y="22765"/>
                  </a:lnTo>
                  <a:lnTo>
                    <a:pt x="6696" y="22472"/>
                  </a:lnTo>
                  <a:lnTo>
                    <a:pt x="7669" y="22158"/>
                  </a:lnTo>
                  <a:lnTo>
                    <a:pt x="8641" y="21844"/>
                  </a:lnTo>
                  <a:lnTo>
                    <a:pt x="9604" y="21509"/>
                  </a:lnTo>
                  <a:lnTo>
                    <a:pt x="10566" y="21164"/>
                  </a:lnTo>
                  <a:lnTo>
                    <a:pt x="11518" y="20808"/>
                  </a:lnTo>
                  <a:lnTo>
                    <a:pt x="12470" y="20432"/>
                  </a:lnTo>
                  <a:lnTo>
                    <a:pt x="13412" y="20034"/>
                  </a:lnTo>
                  <a:lnTo>
                    <a:pt x="13883" y="19836"/>
                  </a:lnTo>
                  <a:lnTo>
                    <a:pt x="14353" y="19626"/>
                  </a:lnTo>
                  <a:lnTo>
                    <a:pt x="14814" y="19407"/>
                  </a:lnTo>
                  <a:lnTo>
                    <a:pt x="15274" y="19176"/>
                  </a:lnTo>
                  <a:lnTo>
                    <a:pt x="15734" y="18946"/>
                  </a:lnTo>
                  <a:lnTo>
                    <a:pt x="16195" y="18695"/>
                  </a:lnTo>
                  <a:lnTo>
                    <a:pt x="16634" y="18434"/>
                  </a:lnTo>
                  <a:lnTo>
                    <a:pt x="17073" y="18151"/>
                  </a:lnTo>
                  <a:lnTo>
                    <a:pt x="17293" y="18005"/>
                  </a:lnTo>
                  <a:lnTo>
                    <a:pt x="17513" y="17848"/>
                  </a:lnTo>
                  <a:lnTo>
                    <a:pt x="17722" y="17680"/>
                  </a:lnTo>
                  <a:lnTo>
                    <a:pt x="17921" y="17503"/>
                  </a:lnTo>
                  <a:lnTo>
                    <a:pt x="18119" y="17314"/>
                  </a:lnTo>
                  <a:lnTo>
                    <a:pt x="18214" y="17210"/>
                  </a:lnTo>
                  <a:lnTo>
                    <a:pt x="18308" y="17105"/>
                  </a:lnTo>
                  <a:lnTo>
                    <a:pt x="18391" y="16980"/>
                  </a:lnTo>
                  <a:lnTo>
                    <a:pt x="18475" y="16854"/>
                  </a:lnTo>
                  <a:lnTo>
                    <a:pt x="18548" y="16718"/>
                  </a:lnTo>
                  <a:lnTo>
                    <a:pt x="18611" y="16572"/>
                  </a:lnTo>
                  <a:lnTo>
                    <a:pt x="18663" y="16415"/>
                  </a:lnTo>
                  <a:lnTo>
                    <a:pt x="18674" y="16321"/>
                  </a:lnTo>
                  <a:lnTo>
                    <a:pt x="18684" y="16237"/>
                  </a:lnTo>
                  <a:lnTo>
                    <a:pt x="18684" y="16143"/>
                  </a:lnTo>
                  <a:lnTo>
                    <a:pt x="18684" y="16049"/>
                  </a:lnTo>
                  <a:lnTo>
                    <a:pt x="18663" y="15954"/>
                  </a:lnTo>
                  <a:lnTo>
                    <a:pt x="18642" y="15871"/>
                  </a:lnTo>
                  <a:lnTo>
                    <a:pt x="18611" y="15777"/>
                  </a:lnTo>
                  <a:lnTo>
                    <a:pt x="18580" y="15693"/>
                  </a:lnTo>
                  <a:lnTo>
                    <a:pt x="18538" y="15620"/>
                  </a:lnTo>
                  <a:lnTo>
                    <a:pt x="18486" y="15546"/>
                  </a:lnTo>
                  <a:lnTo>
                    <a:pt x="18381" y="15410"/>
                  </a:lnTo>
                  <a:lnTo>
                    <a:pt x="18266" y="15295"/>
                  </a:lnTo>
                  <a:lnTo>
                    <a:pt x="18151" y="15201"/>
                  </a:lnTo>
                  <a:lnTo>
                    <a:pt x="18036" y="15107"/>
                  </a:lnTo>
                  <a:lnTo>
                    <a:pt x="17910" y="15023"/>
                  </a:lnTo>
                  <a:lnTo>
                    <a:pt x="17785" y="14961"/>
                  </a:lnTo>
                  <a:lnTo>
                    <a:pt x="17649" y="14887"/>
                  </a:lnTo>
                  <a:lnTo>
                    <a:pt x="17523" y="14835"/>
                  </a:lnTo>
                  <a:lnTo>
                    <a:pt x="17460" y="14804"/>
                  </a:lnTo>
                  <a:lnTo>
                    <a:pt x="17398" y="14783"/>
                  </a:lnTo>
                  <a:lnTo>
                    <a:pt x="17272" y="14730"/>
                  </a:lnTo>
                  <a:lnTo>
                    <a:pt x="17010" y="14647"/>
                  </a:lnTo>
                  <a:lnTo>
                    <a:pt x="16749" y="14573"/>
                  </a:lnTo>
                  <a:lnTo>
                    <a:pt x="16487" y="14511"/>
                  </a:lnTo>
                  <a:lnTo>
                    <a:pt x="16226" y="14448"/>
                  </a:lnTo>
                  <a:lnTo>
                    <a:pt x="15964" y="14406"/>
                  </a:lnTo>
                  <a:lnTo>
                    <a:pt x="15703" y="14364"/>
                  </a:lnTo>
                  <a:lnTo>
                    <a:pt x="15190" y="14301"/>
                  </a:lnTo>
                  <a:lnTo>
                    <a:pt x="14667" y="14260"/>
                  </a:lnTo>
                  <a:lnTo>
                    <a:pt x="14144" y="14228"/>
                  </a:lnTo>
                  <a:lnTo>
                    <a:pt x="13632" y="14207"/>
                  </a:lnTo>
                  <a:lnTo>
                    <a:pt x="13119" y="14197"/>
                  </a:lnTo>
                  <a:lnTo>
                    <a:pt x="12083" y="14197"/>
                  </a:lnTo>
                  <a:lnTo>
                    <a:pt x="11571" y="14207"/>
                  </a:lnTo>
                  <a:lnTo>
                    <a:pt x="11269" y="14220"/>
                  </a:lnTo>
                  <a:lnTo>
                    <a:pt x="11269" y="14220"/>
                  </a:lnTo>
                  <a:lnTo>
                    <a:pt x="11832" y="14071"/>
                  </a:lnTo>
                  <a:lnTo>
                    <a:pt x="13014" y="13747"/>
                  </a:lnTo>
                  <a:lnTo>
                    <a:pt x="13600" y="13569"/>
                  </a:lnTo>
                  <a:lnTo>
                    <a:pt x="14196" y="13391"/>
                  </a:lnTo>
                  <a:lnTo>
                    <a:pt x="14782" y="13214"/>
                  </a:lnTo>
                  <a:lnTo>
                    <a:pt x="15368" y="13015"/>
                  </a:lnTo>
                  <a:lnTo>
                    <a:pt x="15954" y="12816"/>
                  </a:lnTo>
                  <a:lnTo>
                    <a:pt x="16540" y="12596"/>
                  </a:lnTo>
                  <a:lnTo>
                    <a:pt x="17126" y="12366"/>
                  </a:lnTo>
                  <a:lnTo>
                    <a:pt x="17408" y="12251"/>
                  </a:lnTo>
                  <a:lnTo>
                    <a:pt x="17701" y="12115"/>
                  </a:lnTo>
                  <a:lnTo>
                    <a:pt x="17994" y="11979"/>
                  </a:lnTo>
                  <a:lnTo>
                    <a:pt x="18287" y="11833"/>
                  </a:lnTo>
                  <a:lnTo>
                    <a:pt x="18569" y="11676"/>
                  </a:lnTo>
                  <a:lnTo>
                    <a:pt x="18862" y="11508"/>
                  </a:lnTo>
                  <a:lnTo>
                    <a:pt x="18998" y="11414"/>
                  </a:lnTo>
                  <a:lnTo>
                    <a:pt x="19145" y="11310"/>
                  </a:lnTo>
                  <a:lnTo>
                    <a:pt x="19291" y="11194"/>
                  </a:lnTo>
                  <a:lnTo>
                    <a:pt x="19438" y="11079"/>
                  </a:lnTo>
                  <a:lnTo>
                    <a:pt x="19574" y="10933"/>
                  </a:lnTo>
                  <a:lnTo>
                    <a:pt x="19720" y="10776"/>
                  </a:lnTo>
                  <a:lnTo>
                    <a:pt x="19783" y="10682"/>
                  </a:lnTo>
                  <a:lnTo>
                    <a:pt x="19856" y="10577"/>
                  </a:lnTo>
                  <a:lnTo>
                    <a:pt x="19919" y="10462"/>
                  </a:lnTo>
                  <a:lnTo>
                    <a:pt x="19971" y="10326"/>
                  </a:lnTo>
                  <a:lnTo>
                    <a:pt x="20013" y="10180"/>
                  </a:lnTo>
                  <a:lnTo>
                    <a:pt x="20044" y="10023"/>
                  </a:lnTo>
                  <a:lnTo>
                    <a:pt x="20044" y="9845"/>
                  </a:lnTo>
                  <a:lnTo>
                    <a:pt x="20034" y="9761"/>
                  </a:lnTo>
                  <a:lnTo>
                    <a:pt x="20023" y="9678"/>
                  </a:lnTo>
                  <a:lnTo>
                    <a:pt x="20002" y="9594"/>
                  </a:lnTo>
                  <a:lnTo>
                    <a:pt x="19971" y="9510"/>
                  </a:lnTo>
                  <a:lnTo>
                    <a:pt x="19908" y="9374"/>
                  </a:lnTo>
                  <a:lnTo>
                    <a:pt x="19845" y="9249"/>
                  </a:lnTo>
                  <a:lnTo>
                    <a:pt x="19762" y="9144"/>
                  </a:lnTo>
                  <a:lnTo>
                    <a:pt x="19678" y="9039"/>
                  </a:lnTo>
                  <a:lnTo>
                    <a:pt x="19594" y="8956"/>
                  </a:lnTo>
                  <a:lnTo>
                    <a:pt x="19511" y="8883"/>
                  </a:lnTo>
                  <a:lnTo>
                    <a:pt x="19427" y="8809"/>
                  </a:lnTo>
                  <a:lnTo>
                    <a:pt x="19260" y="8684"/>
                  </a:lnTo>
                  <a:lnTo>
                    <a:pt x="19082" y="8590"/>
                  </a:lnTo>
                  <a:lnTo>
                    <a:pt x="18914" y="8506"/>
                  </a:lnTo>
                  <a:lnTo>
                    <a:pt x="18758" y="8433"/>
                  </a:lnTo>
                  <a:lnTo>
                    <a:pt x="18590" y="8359"/>
                  </a:lnTo>
                  <a:lnTo>
                    <a:pt x="18423" y="8307"/>
                  </a:lnTo>
                  <a:lnTo>
                    <a:pt x="18098" y="8203"/>
                  </a:lnTo>
                  <a:lnTo>
                    <a:pt x="17785" y="8119"/>
                  </a:lnTo>
                  <a:lnTo>
                    <a:pt x="17460" y="8046"/>
                  </a:lnTo>
                  <a:lnTo>
                    <a:pt x="17146" y="7983"/>
                  </a:lnTo>
                  <a:lnTo>
                    <a:pt x="16833" y="7931"/>
                  </a:lnTo>
                  <a:lnTo>
                    <a:pt x="16519" y="7889"/>
                  </a:lnTo>
                  <a:lnTo>
                    <a:pt x="15891" y="7816"/>
                  </a:lnTo>
                  <a:lnTo>
                    <a:pt x="15274" y="7753"/>
                  </a:lnTo>
                  <a:lnTo>
                    <a:pt x="14657" y="7711"/>
                  </a:lnTo>
                  <a:lnTo>
                    <a:pt x="14029" y="7669"/>
                  </a:lnTo>
                  <a:lnTo>
                    <a:pt x="13412" y="7648"/>
                  </a:lnTo>
                  <a:lnTo>
                    <a:pt x="12795" y="7627"/>
                  </a:lnTo>
                  <a:lnTo>
                    <a:pt x="11571" y="7617"/>
                  </a:lnTo>
                  <a:lnTo>
                    <a:pt x="10336" y="7627"/>
                  </a:lnTo>
                  <a:lnTo>
                    <a:pt x="9154" y="7658"/>
                  </a:lnTo>
                  <a:lnTo>
                    <a:pt x="9154" y="7658"/>
                  </a:lnTo>
                  <a:lnTo>
                    <a:pt x="9426" y="7596"/>
                  </a:lnTo>
                  <a:lnTo>
                    <a:pt x="10661" y="7303"/>
                  </a:lnTo>
                  <a:lnTo>
                    <a:pt x="11895" y="7000"/>
                  </a:lnTo>
                  <a:lnTo>
                    <a:pt x="13129" y="6675"/>
                  </a:lnTo>
                  <a:lnTo>
                    <a:pt x="14353" y="6351"/>
                  </a:lnTo>
                  <a:lnTo>
                    <a:pt x="14971" y="6173"/>
                  </a:lnTo>
                  <a:lnTo>
                    <a:pt x="15577" y="5995"/>
                  </a:lnTo>
                  <a:lnTo>
                    <a:pt x="16195" y="5807"/>
                  </a:lnTo>
                  <a:lnTo>
                    <a:pt x="16801" y="5608"/>
                  </a:lnTo>
                  <a:lnTo>
                    <a:pt x="17408" y="5399"/>
                  </a:lnTo>
                  <a:lnTo>
                    <a:pt x="18015" y="5179"/>
                  </a:lnTo>
                  <a:lnTo>
                    <a:pt x="18318" y="5054"/>
                  </a:lnTo>
                  <a:lnTo>
                    <a:pt x="18622" y="4928"/>
                  </a:lnTo>
                  <a:lnTo>
                    <a:pt x="18925" y="4792"/>
                  </a:lnTo>
                  <a:lnTo>
                    <a:pt x="19218" y="4646"/>
                  </a:lnTo>
                  <a:lnTo>
                    <a:pt x="19521" y="4478"/>
                  </a:lnTo>
                  <a:lnTo>
                    <a:pt x="19668" y="4384"/>
                  </a:lnTo>
                  <a:lnTo>
                    <a:pt x="19825" y="4280"/>
                  </a:lnTo>
                  <a:lnTo>
                    <a:pt x="19971" y="4154"/>
                  </a:lnTo>
                  <a:lnTo>
                    <a:pt x="20044" y="4091"/>
                  </a:lnTo>
                  <a:lnTo>
                    <a:pt x="20128" y="4008"/>
                  </a:lnTo>
                  <a:lnTo>
                    <a:pt x="20201" y="3913"/>
                  </a:lnTo>
                  <a:lnTo>
                    <a:pt x="20233" y="3851"/>
                  </a:lnTo>
                  <a:lnTo>
                    <a:pt x="20253" y="3819"/>
                  </a:lnTo>
                  <a:lnTo>
                    <a:pt x="20274" y="3788"/>
                  </a:lnTo>
                  <a:lnTo>
                    <a:pt x="20306" y="3715"/>
                  </a:lnTo>
                  <a:lnTo>
                    <a:pt x="20327" y="3641"/>
                  </a:lnTo>
                  <a:lnTo>
                    <a:pt x="20348" y="3547"/>
                  </a:lnTo>
                  <a:lnTo>
                    <a:pt x="20358" y="3453"/>
                  </a:lnTo>
                  <a:lnTo>
                    <a:pt x="20348" y="3359"/>
                  </a:lnTo>
                  <a:lnTo>
                    <a:pt x="20348" y="3307"/>
                  </a:lnTo>
                  <a:lnTo>
                    <a:pt x="20327" y="3254"/>
                  </a:lnTo>
                  <a:lnTo>
                    <a:pt x="20295" y="3171"/>
                  </a:lnTo>
                  <a:lnTo>
                    <a:pt x="20264" y="3097"/>
                  </a:lnTo>
                  <a:lnTo>
                    <a:pt x="20222" y="3035"/>
                  </a:lnTo>
                  <a:lnTo>
                    <a:pt x="20180" y="2972"/>
                  </a:lnTo>
                  <a:lnTo>
                    <a:pt x="20097" y="2878"/>
                  </a:lnTo>
                  <a:lnTo>
                    <a:pt x="20013" y="2805"/>
                  </a:lnTo>
                  <a:lnTo>
                    <a:pt x="19929" y="2742"/>
                  </a:lnTo>
                  <a:lnTo>
                    <a:pt x="19762" y="2627"/>
                  </a:lnTo>
                  <a:lnTo>
                    <a:pt x="19605" y="2543"/>
                  </a:lnTo>
                  <a:lnTo>
                    <a:pt x="19448" y="2459"/>
                  </a:lnTo>
                  <a:lnTo>
                    <a:pt x="19124" y="2334"/>
                  </a:lnTo>
                  <a:lnTo>
                    <a:pt x="18810" y="2219"/>
                  </a:lnTo>
                  <a:lnTo>
                    <a:pt x="18496" y="2125"/>
                  </a:lnTo>
                  <a:lnTo>
                    <a:pt x="18182" y="2041"/>
                  </a:lnTo>
                  <a:lnTo>
                    <a:pt x="17868" y="1957"/>
                  </a:lnTo>
                  <a:lnTo>
                    <a:pt x="17241" y="1811"/>
                  </a:lnTo>
                  <a:lnTo>
                    <a:pt x="16613" y="1685"/>
                  </a:lnTo>
                  <a:lnTo>
                    <a:pt x="15985" y="1560"/>
                  </a:lnTo>
                  <a:lnTo>
                    <a:pt x="15358" y="1455"/>
                  </a:lnTo>
                  <a:lnTo>
                    <a:pt x="14730" y="1350"/>
                  </a:lnTo>
                  <a:lnTo>
                    <a:pt x="14102" y="1256"/>
                  </a:lnTo>
                  <a:lnTo>
                    <a:pt x="12836" y="1089"/>
                  </a:lnTo>
                  <a:lnTo>
                    <a:pt x="11581" y="932"/>
                  </a:lnTo>
                  <a:lnTo>
                    <a:pt x="10315" y="796"/>
                  </a:lnTo>
                  <a:lnTo>
                    <a:pt x="9060" y="660"/>
                  </a:lnTo>
                  <a:lnTo>
                    <a:pt x="7794" y="545"/>
                  </a:lnTo>
                  <a:lnTo>
                    <a:pt x="6528" y="430"/>
                  </a:lnTo>
                  <a:lnTo>
                    <a:pt x="5262" y="325"/>
                  </a:lnTo>
                  <a:lnTo>
                    <a:pt x="4007" y="231"/>
                  </a:lnTo>
                  <a:lnTo>
                    <a:pt x="2741" y="147"/>
                  </a:lnTo>
                  <a:lnTo>
                    <a:pt x="1476" y="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602925" y="2963275"/>
              <a:ext cx="387100" cy="255025"/>
            </a:xfrm>
            <a:custGeom>
              <a:rect b="b" l="l" r="r" t="t"/>
              <a:pathLst>
                <a:path extrusionOk="0" h="10201" w="15484">
                  <a:moveTo>
                    <a:pt x="9353" y="1"/>
                  </a:move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  <a:lnTo>
                    <a:pt x="9353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602925" y="2963275"/>
              <a:ext cx="387100" cy="255025"/>
            </a:xfrm>
            <a:custGeom>
              <a:rect b="b" l="l" r="r" t="t"/>
              <a:pathLst>
                <a:path extrusionOk="0" fill="none" h="10201" w="15484">
                  <a:moveTo>
                    <a:pt x="9353" y="1"/>
                  </a:moveTo>
                  <a:lnTo>
                    <a:pt x="9353" y="1"/>
                  </a:lnTo>
                  <a:lnTo>
                    <a:pt x="8547" y="461"/>
                  </a:lnTo>
                  <a:lnTo>
                    <a:pt x="7763" y="942"/>
                  </a:lnTo>
                  <a:lnTo>
                    <a:pt x="6989" y="1423"/>
                  </a:lnTo>
                  <a:lnTo>
                    <a:pt x="6214" y="1936"/>
                  </a:lnTo>
                  <a:lnTo>
                    <a:pt x="5461" y="2449"/>
                  </a:lnTo>
                  <a:lnTo>
                    <a:pt x="4708" y="2982"/>
                  </a:lnTo>
                  <a:lnTo>
                    <a:pt x="3965" y="3526"/>
                  </a:lnTo>
                  <a:lnTo>
                    <a:pt x="3233" y="4091"/>
                  </a:lnTo>
                  <a:lnTo>
                    <a:pt x="3233" y="4091"/>
                  </a:lnTo>
                  <a:lnTo>
                    <a:pt x="2846" y="4394"/>
                  </a:lnTo>
                  <a:lnTo>
                    <a:pt x="2469" y="4708"/>
                  </a:lnTo>
                  <a:lnTo>
                    <a:pt x="2093" y="5032"/>
                  </a:lnTo>
                  <a:lnTo>
                    <a:pt x="1737" y="5378"/>
                  </a:lnTo>
                  <a:lnTo>
                    <a:pt x="1559" y="5556"/>
                  </a:lnTo>
                  <a:lnTo>
                    <a:pt x="1392" y="5733"/>
                  </a:lnTo>
                  <a:lnTo>
                    <a:pt x="1224" y="5911"/>
                  </a:lnTo>
                  <a:lnTo>
                    <a:pt x="1067" y="6100"/>
                  </a:lnTo>
                  <a:lnTo>
                    <a:pt x="911" y="6288"/>
                  </a:lnTo>
                  <a:lnTo>
                    <a:pt x="764" y="6487"/>
                  </a:lnTo>
                  <a:lnTo>
                    <a:pt x="628" y="6696"/>
                  </a:lnTo>
                  <a:lnTo>
                    <a:pt x="503" y="6905"/>
                  </a:lnTo>
                  <a:lnTo>
                    <a:pt x="503" y="6905"/>
                  </a:lnTo>
                  <a:lnTo>
                    <a:pt x="408" y="7062"/>
                  </a:lnTo>
                  <a:lnTo>
                    <a:pt x="325" y="7219"/>
                  </a:lnTo>
                  <a:lnTo>
                    <a:pt x="252" y="7397"/>
                  </a:lnTo>
                  <a:lnTo>
                    <a:pt x="178" y="7564"/>
                  </a:lnTo>
                  <a:lnTo>
                    <a:pt x="126" y="7742"/>
                  </a:lnTo>
                  <a:lnTo>
                    <a:pt x="74" y="7920"/>
                  </a:lnTo>
                  <a:lnTo>
                    <a:pt x="42" y="8098"/>
                  </a:lnTo>
                  <a:lnTo>
                    <a:pt x="11" y="8275"/>
                  </a:lnTo>
                  <a:lnTo>
                    <a:pt x="0" y="8453"/>
                  </a:lnTo>
                  <a:lnTo>
                    <a:pt x="11" y="8631"/>
                  </a:lnTo>
                  <a:lnTo>
                    <a:pt x="21" y="8799"/>
                  </a:lnTo>
                  <a:lnTo>
                    <a:pt x="53" y="8976"/>
                  </a:lnTo>
                  <a:lnTo>
                    <a:pt x="105" y="9133"/>
                  </a:lnTo>
                  <a:lnTo>
                    <a:pt x="178" y="9290"/>
                  </a:lnTo>
                  <a:lnTo>
                    <a:pt x="262" y="9437"/>
                  </a:lnTo>
                  <a:lnTo>
                    <a:pt x="367" y="9583"/>
                  </a:lnTo>
                  <a:lnTo>
                    <a:pt x="367" y="9583"/>
                  </a:lnTo>
                  <a:lnTo>
                    <a:pt x="471" y="9688"/>
                  </a:lnTo>
                  <a:lnTo>
                    <a:pt x="586" y="9782"/>
                  </a:lnTo>
                  <a:lnTo>
                    <a:pt x="701" y="9866"/>
                  </a:lnTo>
                  <a:lnTo>
                    <a:pt x="827" y="9939"/>
                  </a:lnTo>
                  <a:lnTo>
                    <a:pt x="963" y="10002"/>
                  </a:lnTo>
                  <a:lnTo>
                    <a:pt x="1099" y="10054"/>
                  </a:lnTo>
                  <a:lnTo>
                    <a:pt x="1245" y="10096"/>
                  </a:lnTo>
                  <a:lnTo>
                    <a:pt x="1392" y="10138"/>
                  </a:lnTo>
                  <a:lnTo>
                    <a:pt x="1538" y="10159"/>
                  </a:lnTo>
                  <a:lnTo>
                    <a:pt x="1695" y="10179"/>
                  </a:lnTo>
                  <a:lnTo>
                    <a:pt x="2009" y="10200"/>
                  </a:lnTo>
                  <a:lnTo>
                    <a:pt x="2312" y="10200"/>
                  </a:lnTo>
                  <a:lnTo>
                    <a:pt x="2626" y="10190"/>
                  </a:lnTo>
                  <a:lnTo>
                    <a:pt x="2626" y="10190"/>
                  </a:lnTo>
                  <a:lnTo>
                    <a:pt x="3066" y="10159"/>
                  </a:lnTo>
                  <a:lnTo>
                    <a:pt x="3515" y="10117"/>
                  </a:lnTo>
                  <a:lnTo>
                    <a:pt x="3955" y="10064"/>
                  </a:lnTo>
                  <a:lnTo>
                    <a:pt x="4394" y="10012"/>
                  </a:lnTo>
                  <a:lnTo>
                    <a:pt x="4844" y="9939"/>
                  </a:lnTo>
                  <a:lnTo>
                    <a:pt x="5283" y="9855"/>
                  </a:lnTo>
                  <a:lnTo>
                    <a:pt x="5712" y="9771"/>
                  </a:lnTo>
                  <a:lnTo>
                    <a:pt x="6152" y="9667"/>
                  </a:lnTo>
                  <a:lnTo>
                    <a:pt x="6581" y="9562"/>
                  </a:lnTo>
                  <a:lnTo>
                    <a:pt x="7020" y="9437"/>
                  </a:lnTo>
                  <a:lnTo>
                    <a:pt x="7438" y="9311"/>
                  </a:lnTo>
                  <a:lnTo>
                    <a:pt x="7867" y="9175"/>
                  </a:lnTo>
                  <a:lnTo>
                    <a:pt x="8286" y="9029"/>
                  </a:lnTo>
                  <a:lnTo>
                    <a:pt x="8704" y="8872"/>
                  </a:lnTo>
                  <a:lnTo>
                    <a:pt x="9123" y="8715"/>
                  </a:lnTo>
                  <a:lnTo>
                    <a:pt x="9541" y="8537"/>
                  </a:lnTo>
                  <a:lnTo>
                    <a:pt x="9949" y="8359"/>
                  </a:lnTo>
                  <a:lnTo>
                    <a:pt x="10347" y="8171"/>
                  </a:lnTo>
                  <a:lnTo>
                    <a:pt x="10744" y="7972"/>
                  </a:lnTo>
                  <a:lnTo>
                    <a:pt x="11142" y="7763"/>
                  </a:lnTo>
                  <a:lnTo>
                    <a:pt x="11539" y="7554"/>
                  </a:lnTo>
                  <a:lnTo>
                    <a:pt x="11926" y="7323"/>
                  </a:lnTo>
                  <a:lnTo>
                    <a:pt x="12303" y="7093"/>
                  </a:lnTo>
                  <a:lnTo>
                    <a:pt x="12679" y="6853"/>
                  </a:lnTo>
                  <a:lnTo>
                    <a:pt x="13056" y="6602"/>
                  </a:lnTo>
                  <a:lnTo>
                    <a:pt x="13412" y="6351"/>
                  </a:lnTo>
                  <a:lnTo>
                    <a:pt x="13778" y="6089"/>
                  </a:lnTo>
                  <a:lnTo>
                    <a:pt x="14134" y="5817"/>
                  </a:lnTo>
                  <a:lnTo>
                    <a:pt x="14479" y="5535"/>
                  </a:lnTo>
                  <a:lnTo>
                    <a:pt x="14824" y="5242"/>
                  </a:lnTo>
                  <a:lnTo>
                    <a:pt x="15159" y="4949"/>
                  </a:lnTo>
                  <a:lnTo>
                    <a:pt x="15483" y="464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590375" y="2963275"/>
              <a:ext cx="399650" cy="267825"/>
            </a:xfrm>
            <a:custGeom>
              <a:rect b="b" l="l" r="r" t="t"/>
              <a:pathLst>
                <a:path extrusionOk="0" h="10713" w="15986">
                  <a:moveTo>
                    <a:pt x="9855" y="1"/>
                  </a:moveTo>
                  <a:lnTo>
                    <a:pt x="9415" y="210"/>
                  </a:lnTo>
                  <a:lnTo>
                    <a:pt x="8976" y="419"/>
                  </a:lnTo>
                  <a:lnTo>
                    <a:pt x="8547" y="639"/>
                  </a:lnTo>
                  <a:lnTo>
                    <a:pt x="8118" y="869"/>
                  </a:lnTo>
                  <a:lnTo>
                    <a:pt x="7689" y="1099"/>
                  </a:lnTo>
                  <a:lnTo>
                    <a:pt x="7271" y="1329"/>
                  </a:lnTo>
                  <a:lnTo>
                    <a:pt x="6434" y="1821"/>
                  </a:lnTo>
                  <a:lnTo>
                    <a:pt x="5608" y="2333"/>
                  </a:lnTo>
                  <a:lnTo>
                    <a:pt x="4792" y="2867"/>
                  </a:lnTo>
                  <a:lnTo>
                    <a:pt x="3997" y="3421"/>
                  </a:lnTo>
                  <a:lnTo>
                    <a:pt x="3201" y="3997"/>
                  </a:lnTo>
                  <a:lnTo>
                    <a:pt x="2814" y="4300"/>
                  </a:lnTo>
                  <a:lnTo>
                    <a:pt x="2427" y="4604"/>
                  </a:lnTo>
                  <a:lnTo>
                    <a:pt x="2061" y="4938"/>
                  </a:lnTo>
                  <a:lnTo>
                    <a:pt x="1695" y="5284"/>
                  </a:lnTo>
                  <a:lnTo>
                    <a:pt x="1517" y="5461"/>
                  </a:lnTo>
                  <a:lnTo>
                    <a:pt x="1339" y="5650"/>
                  </a:lnTo>
                  <a:lnTo>
                    <a:pt x="1172" y="5848"/>
                  </a:lnTo>
                  <a:lnTo>
                    <a:pt x="1015" y="6047"/>
                  </a:lnTo>
                  <a:lnTo>
                    <a:pt x="858" y="6246"/>
                  </a:lnTo>
                  <a:lnTo>
                    <a:pt x="712" y="6466"/>
                  </a:lnTo>
                  <a:lnTo>
                    <a:pt x="576" y="6685"/>
                  </a:lnTo>
                  <a:lnTo>
                    <a:pt x="440" y="6916"/>
                  </a:lnTo>
                  <a:lnTo>
                    <a:pt x="314" y="7167"/>
                  </a:lnTo>
                  <a:lnTo>
                    <a:pt x="220" y="7418"/>
                  </a:lnTo>
                  <a:lnTo>
                    <a:pt x="126" y="7679"/>
                  </a:lnTo>
                  <a:lnTo>
                    <a:pt x="63" y="7951"/>
                  </a:lnTo>
                  <a:lnTo>
                    <a:pt x="42" y="8087"/>
                  </a:lnTo>
                  <a:lnTo>
                    <a:pt x="21" y="8234"/>
                  </a:lnTo>
                  <a:lnTo>
                    <a:pt x="11" y="8380"/>
                  </a:lnTo>
                  <a:lnTo>
                    <a:pt x="0" y="8527"/>
                  </a:lnTo>
                  <a:lnTo>
                    <a:pt x="11" y="8673"/>
                  </a:lnTo>
                  <a:lnTo>
                    <a:pt x="21" y="8830"/>
                  </a:lnTo>
                  <a:lnTo>
                    <a:pt x="42" y="8987"/>
                  </a:lnTo>
                  <a:lnTo>
                    <a:pt x="84" y="9133"/>
                  </a:lnTo>
                  <a:lnTo>
                    <a:pt x="126" y="9290"/>
                  </a:lnTo>
                  <a:lnTo>
                    <a:pt x="189" y="9437"/>
                  </a:lnTo>
                  <a:lnTo>
                    <a:pt x="262" y="9583"/>
                  </a:lnTo>
                  <a:lnTo>
                    <a:pt x="346" y="9719"/>
                  </a:lnTo>
                  <a:lnTo>
                    <a:pt x="440" y="9855"/>
                  </a:lnTo>
                  <a:lnTo>
                    <a:pt x="492" y="9918"/>
                  </a:lnTo>
                  <a:lnTo>
                    <a:pt x="544" y="9981"/>
                  </a:lnTo>
                  <a:lnTo>
                    <a:pt x="659" y="10085"/>
                  </a:lnTo>
                  <a:lnTo>
                    <a:pt x="785" y="10190"/>
                  </a:lnTo>
                  <a:lnTo>
                    <a:pt x="921" y="10284"/>
                  </a:lnTo>
                  <a:lnTo>
                    <a:pt x="1046" y="10368"/>
                  </a:lnTo>
                  <a:lnTo>
                    <a:pt x="1193" y="10441"/>
                  </a:lnTo>
                  <a:lnTo>
                    <a:pt x="1329" y="10493"/>
                  </a:lnTo>
                  <a:lnTo>
                    <a:pt x="1475" y="10546"/>
                  </a:lnTo>
                  <a:lnTo>
                    <a:pt x="1611" y="10587"/>
                  </a:lnTo>
                  <a:lnTo>
                    <a:pt x="1747" y="10629"/>
                  </a:lnTo>
                  <a:lnTo>
                    <a:pt x="1894" y="10650"/>
                  </a:lnTo>
                  <a:lnTo>
                    <a:pt x="2166" y="10692"/>
                  </a:lnTo>
                  <a:lnTo>
                    <a:pt x="2438" y="10713"/>
                  </a:lnTo>
                  <a:lnTo>
                    <a:pt x="2961" y="10713"/>
                  </a:lnTo>
                  <a:lnTo>
                    <a:pt x="3212" y="10692"/>
                  </a:lnTo>
                  <a:lnTo>
                    <a:pt x="3463" y="10671"/>
                  </a:lnTo>
                  <a:lnTo>
                    <a:pt x="3955" y="10629"/>
                  </a:lnTo>
                  <a:lnTo>
                    <a:pt x="4080" y="10619"/>
                  </a:lnTo>
                  <a:lnTo>
                    <a:pt x="4195" y="10608"/>
                  </a:lnTo>
                  <a:lnTo>
                    <a:pt x="4446" y="10577"/>
                  </a:lnTo>
                  <a:lnTo>
                    <a:pt x="4938" y="10504"/>
                  </a:lnTo>
                  <a:lnTo>
                    <a:pt x="5419" y="10420"/>
                  </a:lnTo>
                  <a:lnTo>
                    <a:pt x="5911" y="10326"/>
                  </a:lnTo>
                  <a:lnTo>
                    <a:pt x="6382" y="10221"/>
                  </a:lnTo>
                  <a:lnTo>
                    <a:pt x="6622" y="10159"/>
                  </a:lnTo>
                  <a:lnTo>
                    <a:pt x="6748" y="10127"/>
                  </a:lnTo>
                  <a:lnTo>
                    <a:pt x="6863" y="10096"/>
                  </a:lnTo>
                  <a:lnTo>
                    <a:pt x="7344" y="9970"/>
                  </a:lnTo>
                  <a:lnTo>
                    <a:pt x="7574" y="9897"/>
                  </a:lnTo>
                  <a:lnTo>
                    <a:pt x="7815" y="9824"/>
                  </a:lnTo>
                  <a:lnTo>
                    <a:pt x="8286" y="9667"/>
                  </a:lnTo>
                  <a:lnTo>
                    <a:pt x="8746" y="9499"/>
                  </a:lnTo>
                  <a:lnTo>
                    <a:pt x="9206" y="9322"/>
                  </a:lnTo>
                  <a:lnTo>
                    <a:pt x="9656" y="9133"/>
                  </a:lnTo>
                  <a:lnTo>
                    <a:pt x="10106" y="8935"/>
                  </a:lnTo>
                  <a:lnTo>
                    <a:pt x="10545" y="8715"/>
                  </a:lnTo>
                  <a:lnTo>
                    <a:pt x="10985" y="8495"/>
                  </a:lnTo>
                  <a:lnTo>
                    <a:pt x="11414" y="8265"/>
                  </a:lnTo>
                  <a:lnTo>
                    <a:pt x="11842" y="8014"/>
                  </a:lnTo>
                  <a:lnTo>
                    <a:pt x="12261" y="7763"/>
                  </a:lnTo>
                  <a:lnTo>
                    <a:pt x="12669" y="7491"/>
                  </a:lnTo>
                  <a:lnTo>
                    <a:pt x="13077" y="7219"/>
                  </a:lnTo>
                  <a:lnTo>
                    <a:pt x="13276" y="7083"/>
                  </a:lnTo>
                  <a:lnTo>
                    <a:pt x="13474" y="6936"/>
                  </a:lnTo>
                  <a:lnTo>
                    <a:pt x="13861" y="6633"/>
                  </a:lnTo>
                  <a:lnTo>
                    <a:pt x="14050" y="6487"/>
                  </a:lnTo>
                  <a:lnTo>
                    <a:pt x="14238" y="6330"/>
                  </a:lnTo>
                  <a:lnTo>
                    <a:pt x="14604" y="6016"/>
                  </a:lnTo>
                  <a:lnTo>
                    <a:pt x="14793" y="5848"/>
                  </a:lnTo>
                  <a:lnTo>
                    <a:pt x="14960" y="5681"/>
                  </a:lnTo>
                  <a:lnTo>
                    <a:pt x="15316" y="5346"/>
                  </a:lnTo>
                  <a:lnTo>
                    <a:pt x="15399" y="5263"/>
                  </a:lnTo>
                  <a:lnTo>
                    <a:pt x="15483" y="5179"/>
                  </a:lnTo>
                  <a:lnTo>
                    <a:pt x="15650" y="5001"/>
                  </a:lnTo>
                  <a:lnTo>
                    <a:pt x="15985" y="4645"/>
                  </a:lnTo>
                  <a:lnTo>
                    <a:pt x="15598" y="4938"/>
                  </a:lnTo>
                  <a:lnTo>
                    <a:pt x="15221" y="5231"/>
                  </a:lnTo>
                  <a:lnTo>
                    <a:pt x="14824" y="5514"/>
                  </a:lnTo>
                  <a:lnTo>
                    <a:pt x="14625" y="5650"/>
                  </a:lnTo>
                  <a:lnTo>
                    <a:pt x="14426" y="5786"/>
                  </a:lnTo>
                  <a:lnTo>
                    <a:pt x="14029" y="6047"/>
                  </a:lnTo>
                  <a:lnTo>
                    <a:pt x="13621" y="6309"/>
                  </a:lnTo>
                  <a:lnTo>
                    <a:pt x="13213" y="6549"/>
                  </a:lnTo>
                  <a:lnTo>
                    <a:pt x="12805" y="6790"/>
                  </a:lnTo>
                  <a:lnTo>
                    <a:pt x="12386" y="7020"/>
                  </a:lnTo>
                  <a:lnTo>
                    <a:pt x="11968" y="7240"/>
                  </a:lnTo>
                  <a:lnTo>
                    <a:pt x="11539" y="7459"/>
                  </a:lnTo>
                  <a:lnTo>
                    <a:pt x="11110" y="7658"/>
                  </a:lnTo>
                  <a:lnTo>
                    <a:pt x="10681" y="7857"/>
                  </a:lnTo>
                  <a:lnTo>
                    <a:pt x="10242" y="8035"/>
                  </a:lnTo>
                  <a:lnTo>
                    <a:pt x="9803" y="8213"/>
                  </a:lnTo>
                  <a:lnTo>
                    <a:pt x="9353" y="8380"/>
                  </a:lnTo>
                  <a:lnTo>
                    <a:pt x="9133" y="8464"/>
                  </a:lnTo>
                  <a:lnTo>
                    <a:pt x="8913" y="8537"/>
                  </a:lnTo>
                  <a:lnTo>
                    <a:pt x="8463" y="8683"/>
                  </a:lnTo>
                  <a:lnTo>
                    <a:pt x="8233" y="8757"/>
                  </a:lnTo>
                  <a:lnTo>
                    <a:pt x="8014" y="8819"/>
                  </a:lnTo>
                  <a:lnTo>
                    <a:pt x="7553" y="8955"/>
                  </a:lnTo>
                  <a:lnTo>
                    <a:pt x="7334" y="9018"/>
                  </a:lnTo>
                  <a:lnTo>
                    <a:pt x="7104" y="9071"/>
                  </a:lnTo>
                  <a:lnTo>
                    <a:pt x="6643" y="9186"/>
                  </a:lnTo>
                  <a:lnTo>
                    <a:pt x="6528" y="9207"/>
                  </a:lnTo>
                  <a:lnTo>
                    <a:pt x="6413" y="9238"/>
                  </a:lnTo>
                  <a:lnTo>
                    <a:pt x="6183" y="9280"/>
                  </a:lnTo>
                  <a:lnTo>
                    <a:pt x="5723" y="9374"/>
                  </a:lnTo>
                  <a:lnTo>
                    <a:pt x="4792" y="9520"/>
                  </a:lnTo>
                  <a:lnTo>
                    <a:pt x="4321" y="9573"/>
                  </a:lnTo>
                  <a:lnTo>
                    <a:pt x="4091" y="9604"/>
                  </a:lnTo>
                  <a:lnTo>
                    <a:pt x="3976" y="9615"/>
                  </a:lnTo>
                  <a:lnTo>
                    <a:pt x="3850" y="9625"/>
                  </a:lnTo>
                  <a:lnTo>
                    <a:pt x="3390" y="9656"/>
                  </a:lnTo>
                  <a:lnTo>
                    <a:pt x="3149" y="9677"/>
                  </a:lnTo>
                  <a:lnTo>
                    <a:pt x="2919" y="9688"/>
                  </a:lnTo>
                  <a:lnTo>
                    <a:pt x="2480" y="9688"/>
                  </a:lnTo>
                  <a:lnTo>
                    <a:pt x="2270" y="9667"/>
                  </a:lnTo>
                  <a:lnTo>
                    <a:pt x="2072" y="9646"/>
                  </a:lnTo>
                  <a:lnTo>
                    <a:pt x="1883" y="9604"/>
                  </a:lnTo>
                  <a:lnTo>
                    <a:pt x="1789" y="9573"/>
                  </a:lnTo>
                  <a:lnTo>
                    <a:pt x="1705" y="9541"/>
                  </a:lnTo>
                  <a:lnTo>
                    <a:pt x="1549" y="9468"/>
                  </a:lnTo>
                  <a:lnTo>
                    <a:pt x="1475" y="9426"/>
                  </a:lnTo>
                  <a:lnTo>
                    <a:pt x="1402" y="9384"/>
                  </a:lnTo>
                  <a:lnTo>
                    <a:pt x="1339" y="9332"/>
                  </a:lnTo>
                  <a:lnTo>
                    <a:pt x="1287" y="9280"/>
                  </a:lnTo>
                  <a:lnTo>
                    <a:pt x="1256" y="9248"/>
                  </a:lnTo>
                  <a:lnTo>
                    <a:pt x="1235" y="9217"/>
                  </a:lnTo>
                  <a:lnTo>
                    <a:pt x="1193" y="9154"/>
                  </a:lnTo>
                  <a:lnTo>
                    <a:pt x="1109" y="9018"/>
                  </a:lnTo>
                  <a:lnTo>
                    <a:pt x="1057" y="8872"/>
                  </a:lnTo>
                  <a:lnTo>
                    <a:pt x="1026" y="8704"/>
                  </a:lnTo>
                  <a:lnTo>
                    <a:pt x="1005" y="8527"/>
                  </a:lnTo>
                  <a:lnTo>
                    <a:pt x="1015" y="8338"/>
                  </a:lnTo>
                  <a:lnTo>
                    <a:pt x="1036" y="8139"/>
                  </a:lnTo>
                  <a:lnTo>
                    <a:pt x="1088" y="7941"/>
                  </a:lnTo>
                  <a:lnTo>
                    <a:pt x="1141" y="7742"/>
                  </a:lnTo>
                  <a:lnTo>
                    <a:pt x="1214" y="7554"/>
                  </a:lnTo>
                  <a:lnTo>
                    <a:pt x="1308" y="7355"/>
                  </a:lnTo>
                  <a:lnTo>
                    <a:pt x="1402" y="7177"/>
                  </a:lnTo>
                  <a:lnTo>
                    <a:pt x="1517" y="6978"/>
                  </a:lnTo>
                  <a:lnTo>
                    <a:pt x="1643" y="6790"/>
                  </a:lnTo>
                  <a:lnTo>
                    <a:pt x="1768" y="6612"/>
                  </a:lnTo>
                  <a:lnTo>
                    <a:pt x="2040" y="6256"/>
                  </a:lnTo>
                  <a:lnTo>
                    <a:pt x="2187" y="6079"/>
                  </a:lnTo>
                  <a:lnTo>
                    <a:pt x="2344" y="5911"/>
                  </a:lnTo>
                  <a:lnTo>
                    <a:pt x="2668" y="5576"/>
                  </a:lnTo>
                  <a:lnTo>
                    <a:pt x="3003" y="5252"/>
                  </a:lnTo>
                  <a:lnTo>
                    <a:pt x="3348" y="4938"/>
                  </a:lnTo>
                  <a:lnTo>
                    <a:pt x="3704" y="4624"/>
                  </a:lnTo>
                  <a:lnTo>
                    <a:pt x="4446" y="4018"/>
                  </a:lnTo>
                  <a:lnTo>
                    <a:pt x="5189" y="3411"/>
                  </a:lnTo>
                  <a:lnTo>
                    <a:pt x="5942" y="2825"/>
                  </a:lnTo>
                  <a:lnTo>
                    <a:pt x="6706" y="2239"/>
                  </a:lnTo>
                  <a:lnTo>
                    <a:pt x="7480" y="1664"/>
                  </a:lnTo>
                  <a:lnTo>
                    <a:pt x="8265" y="1109"/>
                  </a:lnTo>
                  <a:lnTo>
                    <a:pt x="9049" y="555"/>
                  </a:lnTo>
                  <a:lnTo>
                    <a:pt x="9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85400" y="1207600"/>
              <a:ext cx="292150" cy="113275"/>
            </a:xfrm>
            <a:custGeom>
              <a:rect b="b" l="l" r="r" t="t"/>
              <a:pathLst>
                <a:path extrusionOk="0" h="4531" w="11686">
                  <a:moveTo>
                    <a:pt x="4802" y="1"/>
                  </a:moveTo>
                  <a:lnTo>
                    <a:pt x="4363" y="11"/>
                  </a:lnTo>
                  <a:lnTo>
                    <a:pt x="3934" y="43"/>
                  </a:lnTo>
                  <a:lnTo>
                    <a:pt x="3714" y="64"/>
                  </a:lnTo>
                  <a:lnTo>
                    <a:pt x="3495" y="95"/>
                  </a:lnTo>
                  <a:lnTo>
                    <a:pt x="3285" y="127"/>
                  </a:lnTo>
                  <a:lnTo>
                    <a:pt x="3066" y="168"/>
                  </a:lnTo>
                  <a:lnTo>
                    <a:pt x="2647" y="273"/>
                  </a:lnTo>
                  <a:lnTo>
                    <a:pt x="2449" y="325"/>
                  </a:lnTo>
                  <a:lnTo>
                    <a:pt x="2239" y="399"/>
                  </a:lnTo>
                  <a:lnTo>
                    <a:pt x="1831" y="545"/>
                  </a:lnTo>
                  <a:lnTo>
                    <a:pt x="1444" y="712"/>
                  </a:lnTo>
                  <a:lnTo>
                    <a:pt x="1057" y="901"/>
                  </a:lnTo>
                  <a:lnTo>
                    <a:pt x="869" y="995"/>
                  </a:lnTo>
                  <a:lnTo>
                    <a:pt x="691" y="1110"/>
                  </a:lnTo>
                  <a:lnTo>
                    <a:pt x="513" y="1214"/>
                  </a:lnTo>
                  <a:lnTo>
                    <a:pt x="335" y="1340"/>
                  </a:lnTo>
                  <a:lnTo>
                    <a:pt x="168" y="1466"/>
                  </a:lnTo>
                  <a:lnTo>
                    <a:pt x="1" y="1602"/>
                  </a:lnTo>
                  <a:lnTo>
                    <a:pt x="409" y="1486"/>
                  </a:lnTo>
                  <a:lnTo>
                    <a:pt x="806" y="1392"/>
                  </a:lnTo>
                  <a:lnTo>
                    <a:pt x="1204" y="1298"/>
                  </a:lnTo>
                  <a:lnTo>
                    <a:pt x="1601" y="1225"/>
                  </a:lnTo>
                  <a:lnTo>
                    <a:pt x="1999" y="1152"/>
                  </a:lnTo>
                  <a:lnTo>
                    <a:pt x="2396" y="1099"/>
                  </a:lnTo>
                  <a:lnTo>
                    <a:pt x="2794" y="1058"/>
                  </a:lnTo>
                  <a:lnTo>
                    <a:pt x="3191" y="1026"/>
                  </a:lnTo>
                  <a:lnTo>
                    <a:pt x="3578" y="1005"/>
                  </a:lnTo>
                  <a:lnTo>
                    <a:pt x="3976" y="1005"/>
                  </a:lnTo>
                  <a:lnTo>
                    <a:pt x="4363" y="1016"/>
                  </a:lnTo>
                  <a:lnTo>
                    <a:pt x="4750" y="1047"/>
                  </a:lnTo>
                  <a:lnTo>
                    <a:pt x="4938" y="1068"/>
                  </a:lnTo>
                  <a:lnTo>
                    <a:pt x="5127" y="1089"/>
                  </a:lnTo>
                  <a:lnTo>
                    <a:pt x="5315" y="1120"/>
                  </a:lnTo>
                  <a:lnTo>
                    <a:pt x="5503" y="1152"/>
                  </a:lnTo>
                  <a:lnTo>
                    <a:pt x="5597" y="1173"/>
                  </a:lnTo>
                  <a:lnTo>
                    <a:pt x="5692" y="1194"/>
                  </a:lnTo>
                  <a:lnTo>
                    <a:pt x="5880" y="1225"/>
                  </a:lnTo>
                  <a:lnTo>
                    <a:pt x="6068" y="1277"/>
                  </a:lnTo>
                  <a:lnTo>
                    <a:pt x="6256" y="1330"/>
                  </a:lnTo>
                  <a:lnTo>
                    <a:pt x="6434" y="1382"/>
                  </a:lnTo>
                  <a:lnTo>
                    <a:pt x="6623" y="1434"/>
                  </a:lnTo>
                  <a:lnTo>
                    <a:pt x="6800" y="1497"/>
                  </a:lnTo>
                  <a:lnTo>
                    <a:pt x="6989" y="1560"/>
                  </a:lnTo>
                  <a:lnTo>
                    <a:pt x="7177" y="1633"/>
                  </a:lnTo>
                  <a:lnTo>
                    <a:pt x="7355" y="1696"/>
                  </a:lnTo>
                  <a:lnTo>
                    <a:pt x="7533" y="1779"/>
                  </a:lnTo>
                  <a:lnTo>
                    <a:pt x="7711" y="1853"/>
                  </a:lnTo>
                  <a:lnTo>
                    <a:pt x="8077" y="2010"/>
                  </a:lnTo>
                  <a:lnTo>
                    <a:pt x="8422" y="2187"/>
                  </a:lnTo>
                  <a:lnTo>
                    <a:pt x="8778" y="2365"/>
                  </a:lnTo>
                  <a:lnTo>
                    <a:pt x="9112" y="2564"/>
                  </a:lnTo>
                  <a:lnTo>
                    <a:pt x="9458" y="2773"/>
                  </a:lnTo>
                  <a:lnTo>
                    <a:pt x="9792" y="2982"/>
                  </a:lnTo>
                  <a:lnTo>
                    <a:pt x="10117" y="3213"/>
                  </a:lnTo>
                  <a:lnTo>
                    <a:pt x="10441" y="3453"/>
                  </a:lnTo>
                  <a:lnTo>
                    <a:pt x="10755" y="3704"/>
                  </a:lnTo>
                  <a:lnTo>
                    <a:pt x="11069" y="3966"/>
                  </a:lnTo>
                  <a:lnTo>
                    <a:pt x="11382" y="4238"/>
                  </a:lnTo>
                  <a:lnTo>
                    <a:pt x="11686" y="4531"/>
                  </a:lnTo>
                  <a:lnTo>
                    <a:pt x="11602" y="4332"/>
                  </a:lnTo>
                  <a:lnTo>
                    <a:pt x="11518" y="4144"/>
                  </a:lnTo>
                  <a:lnTo>
                    <a:pt x="11414" y="3955"/>
                  </a:lnTo>
                  <a:lnTo>
                    <a:pt x="11309" y="3767"/>
                  </a:lnTo>
                  <a:lnTo>
                    <a:pt x="11194" y="3589"/>
                  </a:lnTo>
                  <a:lnTo>
                    <a:pt x="11079" y="3411"/>
                  </a:lnTo>
                  <a:lnTo>
                    <a:pt x="10954" y="3234"/>
                  </a:lnTo>
                  <a:lnTo>
                    <a:pt x="10818" y="3066"/>
                  </a:lnTo>
                  <a:lnTo>
                    <a:pt x="10682" y="2899"/>
                  </a:lnTo>
                  <a:lnTo>
                    <a:pt x="10546" y="2742"/>
                  </a:lnTo>
                  <a:lnTo>
                    <a:pt x="10253" y="2428"/>
                  </a:lnTo>
                  <a:lnTo>
                    <a:pt x="9939" y="2135"/>
                  </a:lnTo>
                  <a:lnTo>
                    <a:pt x="9615" y="1853"/>
                  </a:lnTo>
                  <a:lnTo>
                    <a:pt x="9269" y="1591"/>
                  </a:lnTo>
                  <a:lnTo>
                    <a:pt x="8914" y="1340"/>
                  </a:lnTo>
                  <a:lnTo>
                    <a:pt x="8736" y="1225"/>
                  </a:lnTo>
                  <a:lnTo>
                    <a:pt x="8547" y="1120"/>
                  </a:lnTo>
                  <a:lnTo>
                    <a:pt x="8359" y="1005"/>
                  </a:lnTo>
                  <a:lnTo>
                    <a:pt x="8160" y="911"/>
                  </a:lnTo>
                  <a:lnTo>
                    <a:pt x="7972" y="807"/>
                  </a:lnTo>
                  <a:lnTo>
                    <a:pt x="7773" y="712"/>
                  </a:lnTo>
                  <a:lnTo>
                    <a:pt x="7575" y="629"/>
                  </a:lnTo>
                  <a:lnTo>
                    <a:pt x="7376" y="545"/>
                  </a:lnTo>
                  <a:lnTo>
                    <a:pt x="7177" y="472"/>
                  </a:lnTo>
                  <a:lnTo>
                    <a:pt x="6968" y="399"/>
                  </a:lnTo>
                  <a:lnTo>
                    <a:pt x="6759" y="325"/>
                  </a:lnTo>
                  <a:lnTo>
                    <a:pt x="6549" y="263"/>
                  </a:lnTo>
                  <a:lnTo>
                    <a:pt x="6330" y="210"/>
                  </a:lnTo>
                  <a:lnTo>
                    <a:pt x="6120" y="158"/>
                  </a:lnTo>
                  <a:lnTo>
                    <a:pt x="5901" y="116"/>
                  </a:lnTo>
                  <a:lnTo>
                    <a:pt x="5681" y="85"/>
                  </a:lnTo>
                  <a:lnTo>
                    <a:pt x="5461" y="53"/>
                  </a:lnTo>
                  <a:lnTo>
                    <a:pt x="5242" y="32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485250" y="1325050"/>
              <a:ext cx="105950" cy="134175"/>
            </a:xfrm>
            <a:custGeom>
              <a:rect b="b" l="l" r="r" t="t"/>
              <a:pathLst>
                <a:path extrusionOk="0" h="5367" w="4238">
                  <a:moveTo>
                    <a:pt x="2459" y="0"/>
                  </a:moveTo>
                  <a:lnTo>
                    <a:pt x="2355" y="11"/>
                  </a:lnTo>
                  <a:lnTo>
                    <a:pt x="2261" y="21"/>
                  </a:lnTo>
                  <a:lnTo>
                    <a:pt x="2051" y="73"/>
                  </a:lnTo>
                  <a:lnTo>
                    <a:pt x="1842" y="147"/>
                  </a:lnTo>
                  <a:lnTo>
                    <a:pt x="1643" y="241"/>
                  </a:lnTo>
                  <a:lnTo>
                    <a:pt x="1445" y="356"/>
                  </a:lnTo>
                  <a:lnTo>
                    <a:pt x="1256" y="492"/>
                  </a:lnTo>
                  <a:lnTo>
                    <a:pt x="1078" y="659"/>
                  </a:lnTo>
                  <a:lnTo>
                    <a:pt x="901" y="837"/>
                  </a:lnTo>
                  <a:lnTo>
                    <a:pt x="744" y="1036"/>
                  </a:lnTo>
                  <a:lnTo>
                    <a:pt x="587" y="1245"/>
                  </a:lnTo>
                  <a:lnTo>
                    <a:pt x="451" y="1486"/>
                  </a:lnTo>
                  <a:lnTo>
                    <a:pt x="325" y="1726"/>
                  </a:lnTo>
                  <a:lnTo>
                    <a:pt x="221" y="1988"/>
                  </a:lnTo>
                  <a:lnTo>
                    <a:pt x="137" y="2260"/>
                  </a:lnTo>
                  <a:lnTo>
                    <a:pt x="74" y="2532"/>
                  </a:lnTo>
                  <a:lnTo>
                    <a:pt x="22" y="2793"/>
                  </a:lnTo>
                  <a:lnTo>
                    <a:pt x="1" y="3055"/>
                  </a:lnTo>
                  <a:lnTo>
                    <a:pt x="1" y="3306"/>
                  </a:lnTo>
                  <a:lnTo>
                    <a:pt x="11" y="3557"/>
                  </a:lnTo>
                  <a:lnTo>
                    <a:pt x="53" y="3798"/>
                  </a:lnTo>
                  <a:lnTo>
                    <a:pt x="106" y="4028"/>
                  </a:lnTo>
                  <a:lnTo>
                    <a:pt x="179" y="4247"/>
                  </a:lnTo>
                  <a:lnTo>
                    <a:pt x="273" y="4446"/>
                  </a:lnTo>
                  <a:lnTo>
                    <a:pt x="378" y="4634"/>
                  </a:lnTo>
                  <a:lnTo>
                    <a:pt x="503" y="4802"/>
                  </a:lnTo>
                  <a:lnTo>
                    <a:pt x="576" y="4886"/>
                  </a:lnTo>
                  <a:lnTo>
                    <a:pt x="650" y="4959"/>
                  </a:lnTo>
                  <a:lnTo>
                    <a:pt x="723" y="5022"/>
                  </a:lnTo>
                  <a:lnTo>
                    <a:pt x="806" y="5084"/>
                  </a:lnTo>
                  <a:lnTo>
                    <a:pt x="890" y="5147"/>
                  </a:lnTo>
                  <a:lnTo>
                    <a:pt x="974" y="5199"/>
                  </a:lnTo>
                  <a:lnTo>
                    <a:pt x="1068" y="5241"/>
                  </a:lnTo>
                  <a:lnTo>
                    <a:pt x="1173" y="5283"/>
                  </a:lnTo>
                  <a:lnTo>
                    <a:pt x="1267" y="5314"/>
                  </a:lnTo>
                  <a:lnTo>
                    <a:pt x="1371" y="5335"/>
                  </a:lnTo>
                  <a:lnTo>
                    <a:pt x="1466" y="5356"/>
                  </a:lnTo>
                  <a:lnTo>
                    <a:pt x="1570" y="5367"/>
                  </a:lnTo>
                  <a:lnTo>
                    <a:pt x="1769" y="5367"/>
                  </a:lnTo>
                  <a:lnTo>
                    <a:pt x="1874" y="5356"/>
                  </a:lnTo>
                  <a:lnTo>
                    <a:pt x="1978" y="5346"/>
                  </a:lnTo>
                  <a:lnTo>
                    <a:pt x="2187" y="5294"/>
                  </a:lnTo>
                  <a:lnTo>
                    <a:pt x="2386" y="5220"/>
                  </a:lnTo>
                  <a:lnTo>
                    <a:pt x="2595" y="5126"/>
                  </a:lnTo>
                  <a:lnTo>
                    <a:pt x="2784" y="5011"/>
                  </a:lnTo>
                  <a:lnTo>
                    <a:pt x="2972" y="4865"/>
                  </a:lnTo>
                  <a:lnTo>
                    <a:pt x="3160" y="4708"/>
                  </a:lnTo>
                  <a:lnTo>
                    <a:pt x="3328" y="4530"/>
                  </a:lnTo>
                  <a:lnTo>
                    <a:pt x="3495" y="4331"/>
                  </a:lnTo>
                  <a:lnTo>
                    <a:pt x="3641" y="4122"/>
                  </a:lnTo>
                  <a:lnTo>
                    <a:pt x="3788" y="3881"/>
                  </a:lnTo>
                  <a:lnTo>
                    <a:pt x="3903" y="3641"/>
                  </a:lnTo>
                  <a:lnTo>
                    <a:pt x="4018" y="3379"/>
                  </a:lnTo>
                  <a:lnTo>
                    <a:pt x="4102" y="3107"/>
                  </a:lnTo>
                  <a:lnTo>
                    <a:pt x="4165" y="2835"/>
                  </a:lnTo>
                  <a:lnTo>
                    <a:pt x="4206" y="2574"/>
                  </a:lnTo>
                  <a:lnTo>
                    <a:pt x="4238" y="2312"/>
                  </a:lnTo>
                  <a:lnTo>
                    <a:pt x="4238" y="2061"/>
                  </a:lnTo>
                  <a:lnTo>
                    <a:pt x="4217" y="1810"/>
                  </a:lnTo>
                  <a:lnTo>
                    <a:pt x="4185" y="1569"/>
                  </a:lnTo>
                  <a:lnTo>
                    <a:pt x="4133" y="1339"/>
                  </a:lnTo>
                  <a:lnTo>
                    <a:pt x="4060" y="1119"/>
                  </a:lnTo>
                  <a:lnTo>
                    <a:pt x="3966" y="921"/>
                  </a:lnTo>
                  <a:lnTo>
                    <a:pt x="3861" y="732"/>
                  </a:lnTo>
                  <a:lnTo>
                    <a:pt x="3736" y="565"/>
                  </a:lnTo>
                  <a:lnTo>
                    <a:pt x="3662" y="481"/>
                  </a:lnTo>
                  <a:lnTo>
                    <a:pt x="3589" y="408"/>
                  </a:lnTo>
                  <a:lnTo>
                    <a:pt x="3516" y="345"/>
                  </a:lnTo>
                  <a:lnTo>
                    <a:pt x="3432" y="283"/>
                  </a:lnTo>
                  <a:lnTo>
                    <a:pt x="3349" y="220"/>
                  </a:lnTo>
                  <a:lnTo>
                    <a:pt x="3254" y="167"/>
                  </a:lnTo>
                  <a:lnTo>
                    <a:pt x="3160" y="126"/>
                  </a:lnTo>
                  <a:lnTo>
                    <a:pt x="3066" y="84"/>
                  </a:lnTo>
                  <a:lnTo>
                    <a:pt x="2972" y="52"/>
                  </a:lnTo>
                  <a:lnTo>
                    <a:pt x="2867" y="31"/>
                  </a:lnTo>
                  <a:lnTo>
                    <a:pt x="2773" y="11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003525" y="1132300"/>
              <a:ext cx="297900" cy="531175"/>
            </a:xfrm>
            <a:custGeom>
              <a:rect b="b" l="l" r="r" t="t"/>
              <a:pathLst>
                <a:path extrusionOk="0" h="21247" w="11916">
                  <a:moveTo>
                    <a:pt x="11916" y="0"/>
                  </a:moveTo>
                  <a:lnTo>
                    <a:pt x="11675" y="419"/>
                  </a:lnTo>
                  <a:lnTo>
                    <a:pt x="11424" y="827"/>
                  </a:lnTo>
                  <a:lnTo>
                    <a:pt x="10943" y="1674"/>
                  </a:lnTo>
                  <a:lnTo>
                    <a:pt x="10483" y="2521"/>
                  </a:lnTo>
                  <a:lnTo>
                    <a:pt x="10022" y="3369"/>
                  </a:lnTo>
                  <a:lnTo>
                    <a:pt x="9572" y="4226"/>
                  </a:lnTo>
                  <a:lnTo>
                    <a:pt x="9133" y="5095"/>
                  </a:lnTo>
                  <a:lnTo>
                    <a:pt x="8704" y="5953"/>
                  </a:lnTo>
                  <a:lnTo>
                    <a:pt x="8275" y="6831"/>
                  </a:lnTo>
                  <a:lnTo>
                    <a:pt x="7857" y="7700"/>
                  </a:lnTo>
                  <a:lnTo>
                    <a:pt x="7449" y="8578"/>
                  </a:lnTo>
                  <a:lnTo>
                    <a:pt x="7051" y="9457"/>
                  </a:lnTo>
                  <a:lnTo>
                    <a:pt x="6654" y="10336"/>
                  </a:lnTo>
                  <a:lnTo>
                    <a:pt x="6277" y="11225"/>
                  </a:lnTo>
                  <a:lnTo>
                    <a:pt x="5890" y="12114"/>
                  </a:lnTo>
                  <a:lnTo>
                    <a:pt x="5524" y="13014"/>
                  </a:lnTo>
                  <a:lnTo>
                    <a:pt x="5313" y="13527"/>
                  </a:lnTo>
                  <a:lnTo>
                    <a:pt x="5313" y="13527"/>
                  </a:lnTo>
                  <a:lnTo>
                    <a:pt x="5064" y="13495"/>
                  </a:lnTo>
                  <a:lnTo>
                    <a:pt x="4750" y="13432"/>
                  </a:lnTo>
                  <a:lnTo>
                    <a:pt x="4436" y="13380"/>
                  </a:lnTo>
                  <a:lnTo>
                    <a:pt x="4112" y="13307"/>
                  </a:lnTo>
                  <a:lnTo>
                    <a:pt x="3798" y="13234"/>
                  </a:lnTo>
                  <a:lnTo>
                    <a:pt x="3484" y="13160"/>
                  </a:lnTo>
                  <a:lnTo>
                    <a:pt x="3181" y="13066"/>
                  </a:lnTo>
                  <a:lnTo>
                    <a:pt x="2563" y="12878"/>
                  </a:lnTo>
                  <a:lnTo>
                    <a:pt x="2250" y="12773"/>
                  </a:lnTo>
                  <a:lnTo>
                    <a:pt x="1946" y="12669"/>
                  </a:lnTo>
                  <a:lnTo>
                    <a:pt x="1350" y="12428"/>
                  </a:lnTo>
                  <a:lnTo>
                    <a:pt x="1046" y="12303"/>
                  </a:lnTo>
                  <a:lnTo>
                    <a:pt x="754" y="12167"/>
                  </a:lnTo>
                  <a:lnTo>
                    <a:pt x="0" y="11811"/>
                  </a:lnTo>
                  <a:lnTo>
                    <a:pt x="94" y="12616"/>
                  </a:lnTo>
                  <a:lnTo>
                    <a:pt x="168" y="13202"/>
                  </a:lnTo>
                  <a:lnTo>
                    <a:pt x="262" y="13778"/>
                  </a:lnTo>
                  <a:lnTo>
                    <a:pt x="366" y="14353"/>
                  </a:lnTo>
                  <a:lnTo>
                    <a:pt x="492" y="14928"/>
                  </a:lnTo>
                  <a:lnTo>
                    <a:pt x="638" y="15493"/>
                  </a:lnTo>
                  <a:lnTo>
                    <a:pt x="795" y="16058"/>
                  </a:lnTo>
                  <a:lnTo>
                    <a:pt x="973" y="16613"/>
                  </a:lnTo>
                  <a:lnTo>
                    <a:pt x="1172" y="17157"/>
                  </a:lnTo>
                  <a:lnTo>
                    <a:pt x="1381" y="17701"/>
                  </a:lnTo>
                  <a:lnTo>
                    <a:pt x="1611" y="18245"/>
                  </a:lnTo>
                  <a:lnTo>
                    <a:pt x="1852" y="18768"/>
                  </a:lnTo>
                  <a:lnTo>
                    <a:pt x="2124" y="19280"/>
                  </a:lnTo>
                  <a:lnTo>
                    <a:pt x="2396" y="19793"/>
                  </a:lnTo>
                  <a:lnTo>
                    <a:pt x="2699" y="20295"/>
                  </a:lnTo>
                  <a:lnTo>
                    <a:pt x="3003" y="20776"/>
                  </a:lnTo>
                  <a:lnTo>
                    <a:pt x="3337" y="21247"/>
                  </a:lnTo>
                  <a:lnTo>
                    <a:pt x="3097" y="20724"/>
                  </a:lnTo>
                  <a:lnTo>
                    <a:pt x="2867" y="20201"/>
                  </a:lnTo>
                  <a:lnTo>
                    <a:pt x="2647" y="19678"/>
                  </a:lnTo>
                  <a:lnTo>
                    <a:pt x="2438" y="19144"/>
                  </a:lnTo>
                  <a:lnTo>
                    <a:pt x="2239" y="18611"/>
                  </a:lnTo>
                  <a:lnTo>
                    <a:pt x="2061" y="18067"/>
                  </a:lnTo>
                  <a:lnTo>
                    <a:pt x="1894" y="17523"/>
                  </a:lnTo>
                  <a:lnTo>
                    <a:pt x="1737" y="16979"/>
                  </a:lnTo>
                  <a:lnTo>
                    <a:pt x="1601" y="16435"/>
                  </a:lnTo>
                  <a:lnTo>
                    <a:pt x="1475" y="15880"/>
                  </a:lnTo>
                  <a:lnTo>
                    <a:pt x="1360" y="15326"/>
                  </a:lnTo>
                  <a:lnTo>
                    <a:pt x="1266" y="14771"/>
                  </a:lnTo>
                  <a:lnTo>
                    <a:pt x="1172" y="14217"/>
                  </a:lnTo>
                  <a:lnTo>
                    <a:pt x="1109" y="13652"/>
                  </a:lnTo>
                  <a:lnTo>
                    <a:pt x="1074" y="13345"/>
                  </a:lnTo>
                  <a:lnTo>
                    <a:pt x="1074" y="13345"/>
                  </a:lnTo>
                  <a:lnTo>
                    <a:pt x="1277" y="13432"/>
                  </a:lnTo>
                  <a:lnTo>
                    <a:pt x="1590" y="13568"/>
                  </a:lnTo>
                  <a:lnTo>
                    <a:pt x="1915" y="13694"/>
                  </a:lnTo>
                  <a:lnTo>
                    <a:pt x="2239" y="13819"/>
                  </a:lnTo>
                  <a:lnTo>
                    <a:pt x="2563" y="13935"/>
                  </a:lnTo>
                  <a:lnTo>
                    <a:pt x="2888" y="14039"/>
                  </a:lnTo>
                  <a:lnTo>
                    <a:pt x="3212" y="14133"/>
                  </a:lnTo>
                  <a:lnTo>
                    <a:pt x="3547" y="14227"/>
                  </a:lnTo>
                  <a:lnTo>
                    <a:pt x="3881" y="14311"/>
                  </a:lnTo>
                  <a:lnTo>
                    <a:pt x="4216" y="14395"/>
                  </a:lnTo>
                  <a:lnTo>
                    <a:pt x="4551" y="14458"/>
                  </a:lnTo>
                  <a:lnTo>
                    <a:pt x="4896" y="14520"/>
                  </a:lnTo>
                  <a:lnTo>
                    <a:pt x="5231" y="14573"/>
                  </a:lnTo>
                  <a:lnTo>
                    <a:pt x="5576" y="14625"/>
                  </a:lnTo>
                  <a:lnTo>
                    <a:pt x="5974" y="14667"/>
                  </a:lnTo>
                  <a:lnTo>
                    <a:pt x="6120" y="14301"/>
                  </a:lnTo>
                  <a:lnTo>
                    <a:pt x="6852" y="12512"/>
                  </a:lnTo>
                  <a:lnTo>
                    <a:pt x="7585" y="10733"/>
                  </a:lnTo>
                  <a:lnTo>
                    <a:pt x="9039" y="7166"/>
                  </a:lnTo>
                  <a:lnTo>
                    <a:pt x="10493" y="3599"/>
                  </a:lnTo>
                  <a:lnTo>
                    <a:pt x="11215" y="1799"/>
                  </a:lnTo>
                  <a:lnTo>
                    <a:pt x="11570" y="900"/>
                  </a:lnTo>
                  <a:lnTo>
                    <a:pt x="11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2643825" y="2543662"/>
              <a:ext cx="496150" cy="587950"/>
            </a:xfrm>
            <a:custGeom>
              <a:rect b="b" l="l" r="r" t="t"/>
              <a:pathLst>
                <a:path extrusionOk="0" h="23518" w="19846">
                  <a:moveTo>
                    <a:pt x="2521" y="0"/>
                  </a:moveTo>
                  <a:lnTo>
                    <a:pt x="2323" y="21"/>
                  </a:lnTo>
                  <a:lnTo>
                    <a:pt x="2134" y="42"/>
                  </a:lnTo>
                  <a:lnTo>
                    <a:pt x="1936" y="84"/>
                  </a:lnTo>
                  <a:lnTo>
                    <a:pt x="1747" y="126"/>
                  </a:lnTo>
                  <a:lnTo>
                    <a:pt x="1559" y="188"/>
                  </a:lnTo>
                  <a:lnTo>
                    <a:pt x="1381" y="262"/>
                  </a:lnTo>
                  <a:lnTo>
                    <a:pt x="1203" y="345"/>
                  </a:lnTo>
                  <a:lnTo>
                    <a:pt x="1036" y="440"/>
                  </a:lnTo>
                  <a:lnTo>
                    <a:pt x="889" y="544"/>
                  </a:lnTo>
                  <a:lnTo>
                    <a:pt x="743" y="659"/>
                  </a:lnTo>
                  <a:lnTo>
                    <a:pt x="607" y="795"/>
                  </a:lnTo>
                  <a:lnTo>
                    <a:pt x="492" y="942"/>
                  </a:lnTo>
                  <a:lnTo>
                    <a:pt x="387" y="1099"/>
                  </a:lnTo>
                  <a:lnTo>
                    <a:pt x="293" y="1266"/>
                  </a:lnTo>
                  <a:lnTo>
                    <a:pt x="220" y="1444"/>
                  </a:lnTo>
                  <a:lnTo>
                    <a:pt x="168" y="1632"/>
                  </a:lnTo>
                  <a:lnTo>
                    <a:pt x="115" y="1820"/>
                  </a:lnTo>
                  <a:lnTo>
                    <a:pt x="84" y="2009"/>
                  </a:lnTo>
                  <a:lnTo>
                    <a:pt x="63" y="2197"/>
                  </a:lnTo>
                  <a:lnTo>
                    <a:pt x="32" y="2584"/>
                  </a:lnTo>
                  <a:lnTo>
                    <a:pt x="11" y="2950"/>
                  </a:lnTo>
                  <a:lnTo>
                    <a:pt x="0" y="3316"/>
                  </a:lnTo>
                  <a:lnTo>
                    <a:pt x="0" y="3683"/>
                  </a:lnTo>
                  <a:lnTo>
                    <a:pt x="0" y="4049"/>
                  </a:lnTo>
                  <a:lnTo>
                    <a:pt x="11" y="4404"/>
                  </a:lnTo>
                  <a:lnTo>
                    <a:pt x="32" y="4770"/>
                  </a:lnTo>
                  <a:lnTo>
                    <a:pt x="63" y="5126"/>
                  </a:lnTo>
                  <a:lnTo>
                    <a:pt x="105" y="5492"/>
                  </a:lnTo>
                  <a:lnTo>
                    <a:pt x="147" y="5848"/>
                  </a:lnTo>
                  <a:lnTo>
                    <a:pt x="189" y="6204"/>
                  </a:lnTo>
                  <a:lnTo>
                    <a:pt x="251" y="6559"/>
                  </a:lnTo>
                  <a:lnTo>
                    <a:pt x="314" y="6905"/>
                  </a:lnTo>
                  <a:lnTo>
                    <a:pt x="387" y="7260"/>
                  </a:lnTo>
                  <a:lnTo>
                    <a:pt x="461" y="7605"/>
                  </a:lnTo>
                  <a:lnTo>
                    <a:pt x="544" y="7961"/>
                  </a:lnTo>
                  <a:lnTo>
                    <a:pt x="638" y="8306"/>
                  </a:lnTo>
                  <a:lnTo>
                    <a:pt x="837" y="8997"/>
                  </a:lnTo>
                  <a:lnTo>
                    <a:pt x="1057" y="9687"/>
                  </a:lnTo>
                  <a:lnTo>
                    <a:pt x="1297" y="10367"/>
                  </a:lnTo>
                  <a:lnTo>
                    <a:pt x="1559" y="11037"/>
                  </a:lnTo>
                  <a:lnTo>
                    <a:pt x="1841" y="11706"/>
                  </a:lnTo>
                  <a:lnTo>
                    <a:pt x="2145" y="12376"/>
                  </a:lnTo>
                  <a:lnTo>
                    <a:pt x="2469" y="13035"/>
                  </a:lnTo>
                  <a:lnTo>
                    <a:pt x="2814" y="13694"/>
                  </a:lnTo>
                  <a:lnTo>
                    <a:pt x="3170" y="14343"/>
                  </a:lnTo>
                  <a:lnTo>
                    <a:pt x="3536" y="14991"/>
                  </a:lnTo>
                  <a:lnTo>
                    <a:pt x="3913" y="15629"/>
                  </a:lnTo>
                  <a:lnTo>
                    <a:pt x="4310" y="16267"/>
                  </a:lnTo>
                  <a:lnTo>
                    <a:pt x="4718" y="16895"/>
                  </a:lnTo>
                  <a:lnTo>
                    <a:pt x="5137" y="17523"/>
                  </a:lnTo>
                  <a:lnTo>
                    <a:pt x="5566" y="18150"/>
                  </a:lnTo>
                  <a:lnTo>
                    <a:pt x="5995" y="18757"/>
                  </a:lnTo>
                  <a:lnTo>
                    <a:pt x="6444" y="19374"/>
                  </a:lnTo>
                  <a:lnTo>
                    <a:pt x="6884" y="19981"/>
                  </a:lnTo>
                  <a:lnTo>
                    <a:pt x="7794" y="21174"/>
                  </a:lnTo>
                  <a:lnTo>
                    <a:pt x="8725" y="22356"/>
                  </a:lnTo>
                  <a:lnTo>
                    <a:pt x="9646" y="23517"/>
                  </a:lnTo>
                  <a:lnTo>
                    <a:pt x="10284" y="22691"/>
                  </a:lnTo>
                  <a:lnTo>
                    <a:pt x="10911" y="21896"/>
                  </a:lnTo>
                  <a:lnTo>
                    <a:pt x="12146" y="20379"/>
                  </a:lnTo>
                  <a:lnTo>
                    <a:pt x="13338" y="18914"/>
                  </a:lnTo>
                  <a:lnTo>
                    <a:pt x="13914" y="18192"/>
                  </a:lnTo>
                  <a:lnTo>
                    <a:pt x="14479" y="17460"/>
                  </a:lnTo>
                  <a:lnTo>
                    <a:pt x="15044" y="16738"/>
                  </a:lnTo>
                  <a:lnTo>
                    <a:pt x="15588" y="15995"/>
                  </a:lnTo>
                  <a:lnTo>
                    <a:pt x="16132" y="15232"/>
                  </a:lnTo>
                  <a:lnTo>
                    <a:pt x="16655" y="14447"/>
                  </a:lnTo>
                  <a:lnTo>
                    <a:pt x="16916" y="14050"/>
                  </a:lnTo>
                  <a:lnTo>
                    <a:pt x="17178" y="13642"/>
                  </a:lnTo>
                  <a:lnTo>
                    <a:pt x="17429" y="13223"/>
                  </a:lnTo>
                  <a:lnTo>
                    <a:pt x="17680" y="12794"/>
                  </a:lnTo>
                  <a:lnTo>
                    <a:pt x="17931" y="12365"/>
                  </a:lnTo>
                  <a:lnTo>
                    <a:pt x="18182" y="11916"/>
                  </a:lnTo>
                  <a:lnTo>
                    <a:pt x="18423" y="11466"/>
                  </a:lnTo>
                  <a:lnTo>
                    <a:pt x="18663" y="10995"/>
                  </a:lnTo>
                  <a:lnTo>
                    <a:pt x="18831" y="10618"/>
                  </a:lnTo>
                  <a:lnTo>
                    <a:pt x="18998" y="10210"/>
                  </a:lnTo>
                  <a:lnTo>
                    <a:pt x="19165" y="9750"/>
                  </a:lnTo>
                  <a:lnTo>
                    <a:pt x="19312" y="9258"/>
                  </a:lnTo>
                  <a:lnTo>
                    <a:pt x="19448" y="8746"/>
                  </a:lnTo>
                  <a:lnTo>
                    <a:pt x="19573" y="8212"/>
                  </a:lnTo>
                  <a:lnTo>
                    <a:pt x="19678" y="7658"/>
                  </a:lnTo>
                  <a:lnTo>
                    <a:pt x="19751" y="7103"/>
                  </a:lnTo>
                  <a:lnTo>
                    <a:pt x="19782" y="6831"/>
                  </a:lnTo>
                  <a:lnTo>
                    <a:pt x="19814" y="6559"/>
                  </a:lnTo>
                  <a:lnTo>
                    <a:pt x="19835" y="6277"/>
                  </a:lnTo>
                  <a:lnTo>
                    <a:pt x="19845" y="6015"/>
                  </a:lnTo>
                  <a:lnTo>
                    <a:pt x="19845" y="5743"/>
                  </a:lnTo>
                  <a:lnTo>
                    <a:pt x="19845" y="5482"/>
                  </a:lnTo>
                  <a:lnTo>
                    <a:pt x="19835" y="5231"/>
                  </a:lnTo>
                  <a:lnTo>
                    <a:pt x="19814" y="4980"/>
                  </a:lnTo>
                  <a:lnTo>
                    <a:pt x="19782" y="4729"/>
                  </a:lnTo>
                  <a:lnTo>
                    <a:pt x="19741" y="4498"/>
                  </a:lnTo>
                  <a:lnTo>
                    <a:pt x="19699" y="4268"/>
                  </a:lnTo>
                  <a:lnTo>
                    <a:pt x="19636" y="4059"/>
                  </a:lnTo>
                  <a:lnTo>
                    <a:pt x="19573" y="3850"/>
                  </a:lnTo>
                  <a:lnTo>
                    <a:pt x="19490" y="3662"/>
                  </a:lnTo>
                  <a:lnTo>
                    <a:pt x="19395" y="3473"/>
                  </a:lnTo>
                  <a:lnTo>
                    <a:pt x="19301" y="3306"/>
                  </a:lnTo>
                  <a:lnTo>
                    <a:pt x="19186" y="3149"/>
                  </a:lnTo>
                  <a:lnTo>
                    <a:pt x="19061" y="3003"/>
                  </a:lnTo>
                  <a:lnTo>
                    <a:pt x="18935" y="2867"/>
                  </a:lnTo>
                  <a:lnTo>
                    <a:pt x="18789" y="2731"/>
                  </a:lnTo>
                  <a:lnTo>
                    <a:pt x="18642" y="2615"/>
                  </a:lnTo>
                  <a:lnTo>
                    <a:pt x="18496" y="2500"/>
                  </a:lnTo>
                  <a:lnTo>
                    <a:pt x="18328" y="2406"/>
                  </a:lnTo>
                  <a:lnTo>
                    <a:pt x="18171" y="2312"/>
                  </a:lnTo>
                  <a:lnTo>
                    <a:pt x="17994" y="2239"/>
                  </a:lnTo>
                  <a:lnTo>
                    <a:pt x="17816" y="2166"/>
                  </a:lnTo>
                  <a:lnTo>
                    <a:pt x="17638" y="2103"/>
                  </a:lnTo>
                  <a:lnTo>
                    <a:pt x="17450" y="2051"/>
                  </a:lnTo>
                  <a:lnTo>
                    <a:pt x="17261" y="2009"/>
                  </a:lnTo>
                  <a:lnTo>
                    <a:pt x="17073" y="1967"/>
                  </a:lnTo>
                  <a:lnTo>
                    <a:pt x="16885" y="1946"/>
                  </a:lnTo>
                  <a:lnTo>
                    <a:pt x="16686" y="1925"/>
                  </a:lnTo>
                  <a:lnTo>
                    <a:pt x="16288" y="1925"/>
                  </a:lnTo>
                  <a:lnTo>
                    <a:pt x="16090" y="1935"/>
                  </a:lnTo>
                  <a:lnTo>
                    <a:pt x="15891" y="1946"/>
                  </a:lnTo>
                  <a:lnTo>
                    <a:pt x="15692" y="1977"/>
                  </a:lnTo>
                  <a:lnTo>
                    <a:pt x="15493" y="2009"/>
                  </a:lnTo>
                  <a:lnTo>
                    <a:pt x="15305" y="2051"/>
                  </a:lnTo>
                  <a:lnTo>
                    <a:pt x="15106" y="2103"/>
                  </a:lnTo>
                  <a:lnTo>
                    <a:pt x="14918" y="2166"/>
                  </a:lnTo>
                  <a:lnTo>
                    <a:pt x="14730" y="2239"/>
                  </a:lnTo>
                  <a:lnTo>
                    <a:pt x="14541" y="2312"/>
                  </a:lnTo>
                  <a:lnTo>
                    <a:pt x="14364" y="2396"/>
                  </a:lnTo>
                  <a:lnTo>
                    <a:pt x="14186" y="2490"/>
                  </a:lnTo>
                  <a:lnTo>
                    <a:pt x="14008" y="2584"/>
                  </a:lnTo>
                  <a:lnTo>
                    <a:pt x="13841" y="2689"/>
                  </a:lnTo>
                  <a:lnTo>
                    <a:pt x="13684" y="2804"/>
                  </a:lnTo>
                  <a:lnTo>
                    <a:pt x="13527" y="2929"/>
                  </a:lnTo>
                  <a:lnTo>
                    <a:pt x="13370" y="3076"/>
                  </a:lnTo>
                  <a:lnTo>
                    <a:pt x="13223" y="3233"/>
                  </a:lnTo>
                  <a:lnTo>
                    <a:pt x="13077" y="3400"/>
                  </a:lnTo>
                  <a:lnTo>
                    <a:pt x="12930" y="3588"/>
                  </a:lnTo>
                  <a:lnTo>
                    <a:pt x="12784" y="3777"/>
                  </a:lnTo>
                  <a:lnTo>
                    <a:pt x="12648" y="3975"/>
                  </a:lnTo>
                  <a:lnTo>
                    <a:pt x="12512" y="4185"/>
                  </a:lnTo>
                  <a:lnTo>
                    <a:pt x="12250" y="4624"/>
                  </a:lnTo>
                  <a:lnTo>
                    <a:pt x="11999" y="5084"/>
                  </a:lnTo>
                  <a:lnTo>
                    <a:pt x="11780" y="5534"/>
                  </a:lnTo>
                  <a:lnTo>
                    <a:pt x="11570" y="5994"/>
                  </a:lnTo>
                  <a:lnTo>
                    <a:pt x="11382" y="6434"/>
                  </a:lnTo>
                  <a:lnTo>
                    <a:pt x="11215" y="6852"/>
                  </a:lnTo>
                  <a:lnTo>
                    <a:pt x="11068" y="7229"/>
                  </a:lnTo>
                  <a:lnTo>
                    <a:pt x="10943" y="7564"/>
                  </a:lnTo>
                  <a:lnTo>
                    <a:pt x="10775" y="8055"/>
                  </a:lnTo>
                  <a:lnTo>
                    <a:pt x="10713" y="8233"/>
                  </a:lnTo>
                  <a:lnTo>
                    <a:pt x="10692" y="8129"/>
                  </a:lnTo>
                  <a:lnTo>
                    <a:pt x="10598" y="7804"/>
                  </a:lnTo>
                  <a:lnTo>
                    <a:pt x="10430" y="7323"/>
                  </a:lnTo>
                  <a:lnTo>
                    <a:pt x="10315" y="7020"/>
                  </a:lnTo>
                  <a:lnTo>
                    <a:pt x="10190" y="6685"/>
                  </a:lnTo>
                  <a:lnTo>
                    <a:pt x="10033" y="6319"/>
                  </a:lnTo>
                  <a:lnTo>
                    <a:pt x="9865" y="5921"/>
                  </a:lnTo>
                  <a:lnTo>
                    <a:pt x="9677" y="5513"/>
                  </a:lnTo>
                  <a:lnTo>
                    <a:pt x="9457" y="5074"/>
                  </a:lnTo>
                  <a:lnTo>
                    <a:pt x="9217" y="4624"/>
                  </a:lnTo>
                  <a:lnTo>
                    <a:pt x="8955" y="4164"/>
                  </a:lnTo>
                  <a:lnTo>
                    <a:pt x="8673" y="3693"/>
                  </a:lnTo>
                  <a:lnTo>
                    <a:pt x="8359" y="3222"/>
                  </a:lnTo>
                  <a:lnTo>
                    <a:pt x="8035" y="2762"/>
                  </a:lnTo>
                  <a:lnTo>
                    <a:pt x="7721" y="2354"/>
                  </a:lnTo>
                  <a:lnTo>
                    <a:pt x="7407" y="1998"/>
                  </a:lnTo>
                  <a:lnTo>
                    <a:pt x="7250" y="1831"/>
                  </a:lnTo>
                  <a:lnTo>
                    <a:pt x="7103" y="1663"/>
                  </a:lnTo>
                  <a:lnTo>
                    <a:pt x="6947" y="1517"/>
                  </a:lnTo>
                  <a:lnTo>
                    <a:pt x="6800" y="1381"/>
                  </a:lnTo>
                  <a:lnTo>
                    <a:pt x="6643" y="1255"/>
                  </a:lnTo>
                  <a:lnTo>
                    <a:pt x="6486" y="1130"/>
                  </a:lnTo>
                  <a:lnTo>
                    <a:pt x="6340" y="1015"/>
                  </a:lnTo>
                  <a:lnTo>
                    <a:pt x="6183" y="910"/>
                  </a:lnTo>
                  <a:lnTo>
                    <a:pt x="6026" y="816"/>
                  </a:lnTo>
                  <a:lnTo>
                    <a:pt x="5869" y="722"/>
                  </a:lnTo>
                  <a:lnTo>
                    <a:pt x="5723" y="638"/>
                  </a:lnTo>
                  <a:lnTo>
                    <a:pt x="5555" y="565"/>
                  </a:lnTo>
                  <a:lnTo>
                    <a:pt x="5241" y="429"/>
                  </a:lnTo>
                  <a:lnTo>
                    <a:pt x="4917" y="314"/>
                  </a:lnTo>
                  <a:lnTo>
                    <a:pt x="4582" y="220"/>
                  </a:lnTo>
                  <a:lnTo>
                    <a:pt x="4227" y="147"/>
                  </a:lnTo>
                  <a:lnTo>
                    <a:pt x="3871" y="94"/>
                  </a:lnTo>
                  <a:lnTo>
                    <a:pt x="3505" y="42"/>
                  </a:lnTo>
                  <a:lnTo>
                    <a:pt x="3118" y="11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844580" y="-159049"/>
              <a:ext cx="264175" cy="313325"/>
            </a:xfrm>
            <a:custGeom>
              <a:rect b="b" l="l" r="r" t="t"/>
              <a:pathLst>
                <a:path extrusionOk="0" h="12533" w="10567">
                  <a:moveTo>
                    <a:pt x="1455" y="0"/>
                  </a:moveTo>
                  <a:lnTo>
                    <a:pt x="1245" y="21"/>
                  </a:lnTo>
                  <a:lnTo>
                    <a:pt x="1036" y="52"/>
                  </a:lnTo>
                  <a:lnTo>
                    <a:pt x="932" y="73"/>
                  </a:lnTo>
                  <a:lnTo>
                    <a:pt x="837" y="105"/>
                  </a:lnTo>
                  <a:lnTo>
                    <a:pt x="733" y="147"/>
                  </a:lnTo>
                  <a:lnTo>
                    <a:pt x="649" y="188"/>
                  </a:lnTo>
                  <a:lnTo>
                    <a:pt x="555" y="241"/>
                  </a:lnTo>
                  <a:lnTo>
                    <a:pt x="471" y="293"/>
                  </a:lnTo>
                  <a:lnTo>
                    <a:pt x="398" y="356"/>
                  </a:lnTo>
                  <a:lnTo>
                    <a:pt x="325" y="429"/>
                  </a:lnTo>
                  <a:lnTo>
                    <a:pt x="262" y="502"/>
                  </a:lnTo>
                  <a:lnTo>
                    <a:pt x="210" y="596"/>
                  </a:lnTo>
                  <a:lnTo>
                    <a:pt x="157" y="680"/>
                  </a:lnTo>
                  <a:lnTo>
                    <a:pt x="126" y="774"/>
                  </a:lnTo>
                  <a:lnTo>
                    <a:pt x="95" y="879"/>
                  </a:lnTo>
                  <a:lnTo>
                    <a:pt x="63" y="973"/>
                  </a:lnTo>
                  <a:lnTo>
                    <a:pt x="32" y="1182"/>
                  </a:lnTo>
                  <a:lnTo>
                    <a:pt x="21" y="1381"/>
                  </a:lnTo>
                  <a:lnTo>
                    <a:pt x="0" y="1779"/>
                  </a:lnTo>
                  <a:lnTo>
                    <a:pt x="0" y="2166"/>
                  </a:lnTo>
                  <a:lnTo>
                    <a:pt x="21" y="2542"/>
                  </a:lnTo>
                  <a:lnTo>
                    <a:pt x="53" y="2929"/>
                  </a:lnTo>
                  <a:lnTo>
                    <a:pt x="105" y="3306"/>
                  </a:lnTo>
                  <a:lnTo>
                    <a:pt x="168" y="3683"/>
                  </a:lnTo>
                  <a:lnTo>
                    <a:pt x="252" y="4059"/>
                  </a:lnTo>
                  <a:lnTo>
                    <a:pt x="346" y="4425"/>
                  </a:lnTo>
                  <a:lnTo>
                    <a:pt x="450" y="4802"/>
                  </a:lnTo>
                  <a:lnTo>
                    <a:pt x="565" y="5158"/>
                  </a:lnTo>
                  <a:lnTo>
                    <a:pt x="691" y="5524"/>
                  </a:lnTo>
                  <a:lnTo>
                    <a:pt x="837" y="5890"/>
                  </a:lnTo>
                  <a:lnTo>
                    <a:pt x="984" y="6246"/>
                  </a:lnTo>
                  <a:lnTo>
                    <a:pt x="1151" y="6601"/>
                  </a:lnTo>
                  <a:lnTo>
                    <a:pt x="1319" y="6946"/>
                  </a:lnTo>
                  <a:lnTo>
                    <a:pt x="1496" y="7302"/>
                  </a:lnTo>
                  <a:lnTo>
                    <a:pt x="1685" y="7647"/>
                  </a:lnTo>
                  <a:lnTo>
                    <a:pt x="1884" y="7993"/>
                  </a:lnTo>
                  <a:lnTo>
                    <a:pt x="2093" y="8327"/>
                  </a:lnTo>
                  <a:lnTo>
                    <a:pt x="2302" y="8673"/>
                  </a:lnTo>
                  <a:lnTo>
                    <a:pt x="2741" y="9342"/>
                  </a:lnTo>
                  <a:lnTo>
                    <a:pt x="3202" y="10001"/>
                  </a:lnTo>
                  <a:lnTo>
                    <a:pt x="3672" y="10650"/>
                  </a:lnTo>
                  <a:lnTo>
                    <a:pt x="4154" y="11288"/>
                  </a:lnTo>
                  <a:lnTo>
                    <a:pt x="4645" y="11916"/>
                  </a:lnTo>
                  <a:lnTo>
                    <a:pt x="5137" y="12533"/>
                  </a:lnTo>
                  <a:lnTo>
                    <a:pt x="5482" y="12093"/>
                  </a:lnTo>
                  <a:lnTo>
                    <a:pt x="5817" y="11664"/>
                  </a:lnTo>
                  <a:lnTo>
                    <a:pt x="6466" y="10859"/>
                  </a:lnTo>
                  <a:lnTo>
                    <a:pt x="7104" y="10074"/>
                  </a:lnTo>
                  <a:lnTo>
                    <a:pt x="7710" y="9311"/>
                  </a:lnTo>
                  <a:lnTo>
                    <a:pt x="8014" y="8913"/>
                  </a:lnTo>
                  <a:lnTo>
                    <a:pt x="8307" y="8526"/>
                  </a:lnTo>
                  <a:lnTo>
                    <a:pt x="8589" y="8118"/>
                  </a:lnTo>
                  <a:lnTo>
                    <a:pt x="8872" y="7700"/>
                  </a:lnTo>
                  <a:lnTo>
                    <a:pt x="9144" y="7271"/>
                  </a:lnTo>
                  <a:lnTo>
                    <a:pt x="9416" y="6821"/>
                  </a:lnTo>
                  <a:lnTo>
                    <a:pt x="9677" y="6350"/>
                  </a:lnTo>
                  <a:lnTo>
                    <a:pt x="9939" y="5858"/>
                  </a:lnTo>
                  <a:lnTo>
                    <a:pt x="10033" y="5660"/>
                  </a:lnTo>
                  <a:lnTo>
                    <a:pt x="10117" y="5440"/>
                  </a:lnTo>
                  <a:lnTo>
                    <a:pt x="10211" y="5199"/>
                  </a:lnTo>
                  <a:lnTo>
                    <a:pt x="10284" y="4938"/>
                  </a:lnTo>
                  <a:lnTo>
                    <a:pt x="10357" y="4666"/>
                  </a:lnTo>
                  <a:lnTo>
                    <a:pt x="10420" y="4373"/>
                  </a:lnTo>
                  <a:lnTo>
                    <a:pt x="10483" y="4080"/>
                  </a:lnTo>
                  <a:lnTo>
                    <a:pt x="10525" y="3787"/>
                  </a:lnTo>
                  <a:lnTo>
                    <a:pt x="10556" y="3494"/>
                  </a:lnTo>
                  <a:lnTo>
                    <a:pt x="10566" y="3212"/>
                  </a:lnTo>
                  <a:lnTo>
                    <a:pt x="10566" y="2929"/>
                  </a:lnTo>
                  <a:lnTo>
                    <a:pt x="10556" y="2657"/>
                  </a:lnTo>
                  <a:lnTo>
                    <a:pt x="10514" y="2406"/>
                  </a:lnTo>
                  <a:lnTo>
                    <a:pt x="10493" y="2281"/>
                  </a:lnTo>
                  <a:lnTo>
                    <a:pt x="10462" y="2166"/>
                  </a:lnTo>
                  <a:lnTo>
                    <a:pt x="10420" y="2061"/>
                  </a:lnTo>
                  <a:lnTo>
                    <a:pt x="10378" y="1956"/>
                  </a:lnTo>
                  <a:lnTo>
                    <a:pt x="10336" y="1862"/>
                  </a:lnTo>
                  <a:lnTo>
                    <a:pt x="10284" y="1768"/>
                  </a:lnTo>
                  <a:lnTo>
                    <a:pt x="10221" y="1684"/>
                  </a:lnTo>
                  <a:lnTo>
                    <a:pt x="10158" y="1601"/>
                  </a:lnTo>
                  <a:lnTo>
                    <a:pt x="10085" y="1528"/>
                  </a:lnTo>
                  <a:lnTo>
                    <a:pt x="10012" y="1465"/>
                  </a:lnTo>
                  <a:lnTo>
                    <a:pt x="9928" y="1402"/>
                  </a:lnTo>
                  <a:lnTo>
                    <a:pt x="9855" y="1339"/>
                  </a:lnTo>
                  <a:lnTo>
                    <a:pt x="9677" y="1235"/>
                  </a:lnTo>
                  <a:lnTo>
                    <a:pt x="9489" y="1161"/>
                  </a:lnTo>
                  <a:lnTo>
                    <a:pt x="9301" y="1099"/>
                  </a:lnTo>
                  <a:lnTo>
                    <a:pt x="9091" y="1057"/>
                  </a:lnTo>
                  <a:lnTo>
                    <a:pt x="8893" y="1036"/>
                  </a:lnTo>
                  <a:lnTo>
                    <a:pt x="8673" y="1025"/>
                  </a:lnTo>
                  <a:lnTo>
                    <a:pt x="8464" y="1046"/>
                  </a:lnTo>
                  <a:lnTo>
                    <a:pt x="8254" y="1078"/>
                  </a:lnTo>
                  <a:lnTo>
                    <a:pt x="8045" y="1130"/>
                  </a:lnTo>
                  <a:lnTo>
                    <a:pt x="7846" y="1193"/>
                  </a:lnTo>
                  <a:lnTo>
                    <a:pt x="7648" y="1276"/>
                  </a:lnTo>
                  <a:lnTo>
                    <a:pt x="7459" y="1381"/>
                  </a:lnTo>
                  <a:lnTo>
                    <a:pt x="7292" y="1496"/>
                  </a:lnTo>
                  <a:lnTo>
                    <a:pt x="7208" y="1569"/>
                  </a:lnTo>
                  <a:lnTo>
                    <a:pt x="7125" y="1643"/>
                  </a:lnTo>
                  <a:lnTo>
                    <a:pt x="6968" y="1820"/>
                  </a:lnTo>
                  <a:lnTo>
                    <a:pt x="6811" y="2019"/>
                  </a:lnTo>
                  <a:lnTo>
                    <a:pt x="6664" y="2239"/>
                  </a:lnTo>
                  <a:lnTo>
                    <a:pt x="6528" y="2469"/>
                  </a:lnTo>
                  <a:lnTo>
                    <a:pt x="6392" y="2710"/>
                  </a:lnTo>
                  <a:lnTo>
                    <a:pt x="6277" y="2961"/>
                  </a:lnTo>
                  <a:lnTo>
                    <a:pt x="6162" y="3201"/>
                  </a:lnTo>
                  <a:lnTo>
                    <a:pt x="5974" y="3651"/>
                  </a:lnTo>
                  <a:lnTo>
                    <a:pt x="5827" y="4038"/>
                  </a:lnTo>
                  <a:lnTo>
                    <a:pt x="5712" y="4394"/>
                  </a:lnTo>
                  <a:lnTo>
                    <a:pt x="5639" y="4164"/>
                  </a:lnTo>
                  <a:lnTo>
                    <a:pt x="5555" y="3902"/>
                  </a:lnTo>
                  <a:lnTo>
                    <a:pt x="5430" y="3567"/>
                  </a:lnTo>
                  <a:lnTo>
                    <a:pt x="5252" y="3159"/>
                  </a:lnTo>
                  <a:lnTo>
                    <a:pt x="5158" y="2940"/>
                  </a:lnTo>
                  <a:lnTo>
                    <a:pt x="5043" y="2710"/>
                  </a:lnTo>
                  <a:lnTo>
                    <a:pt x="4907" y="2469"/>
                  </a:lnTo>
                  <a:lnTo>
                    <a:pt x="4771" y="2228"/>
                  </a:lnTo>
                  <a:lnTo>
                    <a:pt x="4614" y="1977"/>
                  </a:lnTo>
                  <a:lnTo>
                    <a:pt x="4457" y="1726"/>
                  </a:lnTo>
                  <a:lnTo>
                    <a:pt x="4279" y="1475"/>
                  </a:lnTo>
                  <a:lnTo>
                    <a:pt x="4112" y="1266"/>
                  </a:lnTo>
                  <a:lnTo>
                    <a:pt x="3944" y="1067"/>
                  </a:lnTo>
                  <a:lnTo>
                    <a:pt x="3787" y="900"/>
                  </a:lnTo>
                  <a:lnTo>
                    <a:pt x="3620" y="743"/>
                  </a:lnTo>
                  <a:lnTo>
                    <a:pt x="3463" y="607"/>
                  </a:lnTo>
                  <a:lnTo>
                    <a:pt x="3296" y="492"/>
                  </a:lnTo>
                  <a:lnTo>
                    <a:pt x="3128" y="387"/>
                  </a:lnTo>
                  <a:lnTo>
                    <a:pt x="2961" y="304"/>
                  </a:lnTo>
                  <a:lnTo>
                    <a:pt x="2794" y="230"/>
                  </a:lnTo>
                  <a:lnTo>
                    <a:pt x="2616" y="178"/>
                  </a:lnTo>
                  <a:lnTo>
                    <a:pt x="2438" y="126"/>
                  </a:lnTo>
                  <a:lnTo>
                    <a:pt x="2260" y="84"/>
                  </a:lnTo>
                  <a:lnTo>
                    <a:pt x="2061" y="52"/>
                  </a:lnTo>
                  <a:lnTo>
                    <a:pt x="1863" y="32"/>
                  </a:lnTo>
                  <a:lnTo>
                    <a:pt x="1664" y="11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621208" y="491051"/>
              <a:ext cx="264175" cy="313350"/>
            </a:xfrm>
            <a:custGeom>
              <a:rect b="b" l="l" r="r" t="t"/>
              <a:pathLst>
                <a:path extrusionOk="0" h="12534" w="10567">
                  <a:moveTo>
                    <a:pt x="1444" y="1"/>
                  </a:moveTo>
                  <a:lnTo>
                    <a:pt x="1235" y="11"/>
                  </a:lnTo>
                  <a:lnTo>
                    <a:pt x="1026" y="53"/>
                  </a:lnTo>
                  <a:lnTo>
                    <a:pt x="932" y="74"/>
                  </a:lnTo>
                  <a:lnTo>
                    <a:pt x="827" y="105"/>
                  </a:lnTo>
                  <a:lnTo>
                    <a:pt x="733" y="147"/>
                  </a:lnTo>
                  <a:lnTo>
                    <a:pt x="639" y="189"/>
                  </a:lnTo>
                  <a:lnTo>
                    <a:pt x="555" y="241"/>
                  </a:lnTo>
                  <a:lnTo>
                    <a:pt x="471" y="294"/>
                  </a:lnTo>
                  <a:lnTo>
                    <a:pt x="388" y="356"/>
                  </a:lnTo>
                  <a:lnTo>
                    <a:pt x="325" y="430"/>
                  </a:lnTo>
                  <a:lnTo>
                    <a:pt x="262" y="503"/>
                  </a:lnTo>
                  <a:lnTo>
                    <a:pt x="199" y="587"/>
                  </a:lnTo>
                  <a:lnTo>
                    <a:pt x="157" y="681"/>
                  </a:lnTo>
                  <a:lnTo>
                    <a:pt x="116" y="775"/>
                  </a:lnTo>
                  <a:lnTo>
                    <a:pt x="84" y="869"/>
                  </a:lnTo>
                  <a:lnTo>
                    <a:pt x="63" y="974"/>
                  </a:lnTo>
                  <a:lnTo>
                    <a:pt x="32" y="1172"/>
                  </a:lnTo>
                  <a:lnTo>
                    <a:pt x="11" y="1382"/>
                  </a:lnTo>
                  <a:lnTo>
                    <a:pt x="0" y="1769"/>
                  </a:lnTo>
                  <a:lnTo>
                    <a:pt x="0" y="2156"/>
                  </a:lnTo>
                  <a:lnTo>
                    <a:pt x="21" y="2543"/>
                  </a:lnTo>
                  <a:lnTo>
                    <a:pt x="53" y="2930"/>
                  </a:lnTo>
                  <a:lnTo>
                    <a:pt x="105" y="3307"/>
                  </a:lnTo>
                  <a:lnTo>
                    <a:pt x="168" y="3683"/>
                  </a:lnTo>
                  <a:lnTo>
                    <a:pt x="241" y="4060"/>
                  </a:lnTo>
                  <a:lnTo>
                    <a:pt x="335" y="4426"/>
                  </a:lnTo>
                  <a:lnTo>
                    <a:pt x="440" y="4792"/>
                  </a:lnTo>
                  <a:lnTo>
                    <a:pt x="555" y="5158"/>
                  </a:lnTo>
                  <a:lnTo>
                    <a:pt x="691" y="5524"/>
                  </a:lnTo>
                  <a:lnTo>
                    <a:pt x="827" y="5880"/>
                  </a:lnTo>
                  <a:lnTo>
                    <a:pt x="984" y="6246"/>
                  </a:lnTo>
                  <a:lnTo>
                    <a:pt x="1141" y="6591"/>
                  </a:lnTo>
                  <a:lnTo>
                    <a:pt x="1319" y="6947"/>
                  </a:lnTo>
                  <a:lnTo>
                    <a:pt x="1496" y="7292"/>
                  </a:lnTo>
                  <a:lnTo>
                    <a:pt x="1685" y="7648"/>
                  </a:lnTo>
                  <a:lnTo>
                    <a:pt x="1884" y="7983"/>
                  </a:lnTo>
                  <a:lnTo>
                    <a:pt x="2082" y="8328"/>
                  </a:lnTo>
                  <a:lnTo>
                    <a:pt x="2291" y="8663"/>
                  </a:lnTo>
                  <a:lnTo>
                    <a:pt x="2731" y="9332"/>
                  </a:lnTo>
                  <a:lnTo>
                    <a:pt x="3191" y="9991"/>
                  </a:lnTo>
                  <a:lnTo>
                    <a:pt x="3662" y="10640"/>
                  </a:lnTo>
                  <a:lnTo>
                    <a:pt x="4154" y="11278"/>
                  </a:lnTo>
                  <a:lnTo>
                    <a:pt x="4645" y="11916"/>
                  </a:lnTo>
                  <a:lnTo>
                    <a:pt x="5137" y="12533"/>
                  </a:lnTo>
                  <a:lnTo>
                    <a:pt x="5472" y="12094"/>
                  </a:lnTo>
                  <a:lnTo>
                    <a:pt x="5806" y="11665"/>
                  </a:lnTo>
                  <a:lnTo>
                    <a:pt x="6466" y="10860"/>
                  </a:lnTo>
                  <a:lnTo>
                    <a:pt x="7093" y="10075"/>
                  </a:lnTo>
                  <a:lnTo>
                    <a:pt x="7710" y="9301"/>
                  </a:lnTo>
                  <a:lnTo>
                    <a:pt x="8003" y="8914"/>
                  </a:lnTo>
                  <a:lnTo>
                    <a:pt x="8296" y="8516"/>
                  </a:lnTo>
                  <a:lnTo>
                    <a:pt x="8589" y="8119"/>
                  </a:lnTo>
                  <a:lnTo>
                    <a:pt x="8872" y="7700"/>
                  </a:lnTo>
                  <a:lnTo>
                    <a:pt x="9144" y="7271"/>
                  </a:lnTo>
                  <a:lnTo>
                    <a:pt x="9416" y="6822"/>
                  </a:lnTo>
                  <a:lnTo>
                    <a:pt x="9677" y="6351"/>
                  </a:lnTo>
                  <a:lnTo>
                    <a:pt x="9939" y="5859"/>
                  </a:lnTo>
                  <a:lnTo>
                    <a:pt x="10022" y="5660"/>
                  </a:lnTo>
                  <a:lnTo>
                    <a:pt x="10117" y="5441"/>
                  </a:lnTo>
                  <a:lnTo>
                    <a:pt x="10200" y="5200"/>
                  </a:lnTo>
                  <a:lnTo>
                    <a:pt x="10284" y="4938"/>
                  </a:lnTo>
                  <a:lnTo>
                    <a:pt x="10357" y="4666"/>
                  </a:lnTo>
                  <a:lnTo>
                    <a:pt x="10420" y="4374"/>
                  </a:lnTo>
                  <a:lnTo>
                    <a:pt x="10472" y="4081"/>
                  </a:lnTo>
                  <a:lnTo>
                    <a:pt x="10514" y="3788"/>
                  </a:lnTo>
                  <a:lnTo>
                    <a:pt x="10545" y="3495"/>
                  </a:lnTo>
                  <a:lnTo>
                    <a:pt x="10566" y="3202"/>
                  </a:lnTo>
                  <a:lnTo>
                    <a:pt x="10566" y="2919"/>
                  </a:lnTo>
                  <a:lnTo>
                    <a:pt x="10545" y="2658"/>
                  </a:lnTo>
                  <a:lnTo>
                    <a:pt x="10514" y="2396"/>
                  </a:lnTo>
                  <a:lnTo>
                    <a:pt x="10483" y="2281"/>
                  </a:lnTo>
                  <a:lnTo>
                    <a:pt x="10451" y="2166"/>
                  </a:lnTo>
                  <a:lnTo>
                    <a:pt x="10420" y="2062"/>
                  </a:lnTo>
                  <a:lnTo>
                    <a:pt x="10378" y="1957"/>
                  </a:lnTo>
                  <a:lnTo>
                    <a:pt x="10326" y="1863"/>
                  </a:lnTo>
                  <a:lnTo>
                    <a:pt x="10273" y="1769"/>
                  </a:lnTo>
                  <a:lnTo>
                    <a:pt x="10211" y="1685"/>
                  </a:lnTo>
                  <a:lnTo>
                    <a:pt x="10148" y="1601"/>
                  </a:lnTo>
                  <a:lnTo>
                    <a:pt x="10075" y="1528"/>
                  </a:lnTo>
                  <a:lnTo>
                    <a:pt x="10001" y="1465"/>
                  </a:lnTo>
                  <a:lnTo>
                    <a:pt x="9928" y="1403"/>
                  </a:lnTo>
                  <a:lnTo>
                    <a:pt x="9845" y="1340"/>
                  </a:lnTo>
                  <a:lnTo>
                    <a:pt x="9667" y="1235"/>
                  </a:lnTo>
                  <a:lnTo>
                    <a:pt x="9489" y="1162"/>
                  </a:lnTo>
                  <a:lnTo>
                    <a:pt x="9290" y="1099"/>
                  </a:lnTo>
                  <a:lnTo>
                    <a:pt x="9091" y="1057"/>
                  </a:lnTo>
                  <a:lnTo>
                    <a:pt x="8882" y="1036"/>
                  </a:lnTo>
                  <a:lnTo>
                    <a:pt x="8673" y="1026"/>
                  </a:lnTo>
                  <a:lnTo>
                    <a:pt x="8464" y="1047"/>
                  </a:lnTo>
                  <a:lnTo>
                    <a:pt x="8254" y="1078"/>
                  </a:lnTo>
                  <a:lnTo>
                    <a:pt x="8045" y="1131"/>
                  </a:lnTo>
                  <a:lnTo>
                    <a:pt x="7836" y="1193"/>
                  </a:lnTo>
                  <a:lnTo>
                    <a:pt x="7648" y="1277"/>
                  </a:lnTo>
                  <a:lnTo>
                    <a:pt x="7459" y="1382"/>
                  </a:lnTo>
                  <a:lnTo>
                    <a:pt x="7282" y="1497"/>
                  </a:lnTo>
                  <a:lnTo>
                    <a:pt x="7198" y="1570"/>
                  </a:lnTo>
                  <a:lnTo>
                    <a:pt x="7114" y="1643"/>
                  </a:lnTo>
                  <a:lnTo>
                    <a:pt x="6957" y="1821"/>
                  </a:lnTo>
                  <a:lnTo>
                    <a:pt x="6800" y="2020"/>
                  </a:lnTo>
                  <a:lnTo>
                    <a:pt x="6654" y="2239"/>
                  </a:lnTo>
                  <a:lnTo>
                    <a:pt x="6518" y="2470"/>
                  </a:lnTo>
                  <a:lnTo>
                    <a:pt x="6392" y="2710"/>
                  </a:lnTo>
                  <a:lnTo>
                    <a:pt x="6267" y="2951"/>
                  </a:lnTo>
                  <a:lnTo>
                    <a:pt x="6162" y="3202"/>
                  </a:lnTo>
                  <a:lnTo>
                    <a:pt x="5963" y="3652"/>
                  </a:lnTo>
                  <a:lnTo>
                    <a:pt x="5827" y="4028"/>
                  </a:lnTo>
                  <a:lnTo>
                    <a:pt x="5702" y="4394"/>
                  </a:lnTo>
                  <a:lnTo>
                    <a:pt x="5639" y="4164"/>
                  </a:lnTo>
                  <a:lnTo>
                    <a:pt x="5555" y="3903"/>
                  </a:lnTo>
                  <a:lnTo>
                    <a:pt x="5419" y="3568"/>
                  </a:lnTo>
                  <a:lnTo>
                    <a:pt x="5252" y="3160"/>
                  </a:lnTo>
                  <a:lnTo>
                    <a:pt x="5147" y="2940"/>
                  </a:lnTo>
                  <a:lnTo>
                    <a:pt x="5032" y="2710"/>
                  </a:lnTo>
                  <a:lnTo>
                    <a:pt x="4907" y="2470"/>
                  </a:lnTo>
                  <a:lnTo>
                    <a:pt x="4771" y="2229"/>
                  </a:lnTo>
                  <a:lnTo>
                    <a:pt x="4614" y="1978"/>
                  </a:lnTo>
                  <a:lnTo>
                    <a:pt x="4447" y="1716"/>
                  </a:lnTo>
                  <a:lnTo>
                    <a:pt x="4279" y="1476"/>
                  </a:lnTo>
                  <a:lnTo>
                    <a:pt x="4112" y="1267"/>
                  </a:lnTo>
                  <a:lnTo>
                    <a:pt x="3944" y="1068"/>
                  </a:lnTo>
                  <a:lnTo>
                    <a:pt x="3777" y="890"/>
                  </a:lnTo>
                  <a:lnTo>
                    <a:pt x="3620" y="744"/>
                  </a:lnTo>
                  <a:lnTo>
                    <a:pt x="3453" y="608"/>
                  </a:lnTo>
                  <a:lnTo>
                    <a:pt x="3285" y="492"/>
                  </a:lnTo>
                  <a:lnTo>
                    <a:pt x="3128" y="388"/>
                  </a:lnTo>
                  <a:lnTo>
                    <a:pt x="2961" y="304"/>
                  </a:lnTo>
                  <a:lnTo>
                    <a:pt x="2794" y="231"/>
                  </a:lnTo>
                  <a:lnTo>
                    <a:pt x="2616" y="179"/>
                  </a:lnTo>
                  <a:lnTo>
                    <a:pt x="2438" y="126"/>
                  </a:lnTo>
                  <a:lnTo>
                    <a:pt x="2250" y="84"/>
                  </a:lnTo>
                  <a:lnTo>
                    <a:pt x="2061" y="53"/>
                  </a:lnTo>
                  <a:lnTo>
                    <a:pt x="1863" y="32"/>
                  </a:lnTo>
                  <a:lnTo>
                    <a:pt x="1653" y="11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108730" y="-1143048"/>
              <a:ext cx="576950" cy="637900"/>
            </a:xfrm>
            <a:custGeom>
              <a:rect b="b" l="l" r="r" t="t"/>
              <a:pathLst>
                <a:path extrusionOk="0" h="25516" w="23078">
                  <a:moveTo>
                    <a:pt x="9144" y="0"/>
                  </a:moveTo>
                  <a:lnTo>
                    <a:pt x="8997" y="3233"/>
                  </a:lnTo>
                  <a:lnTo>
                    <a:pt x="8688" y="10171"/>
                  </a:lnTo>
                  <a:lnTo>
                    <a:pt x="8688" y="10171"/>
                  </a:lnTo>
                  <a:lnTo>
                    <a:pt x="0" y="11487"/>
                  </a:lnTo>
                  <a:lnTo>
                    <a:pt x="2909" y="12690"/>
                  </a:lnTo>
                  <a:lnTo>
                    <a:pt x="5806" y="13914"/>
                  </a:lnTo>
                  <a:lnTo>
                    <a:pt x="8486" y="15055"/>
                  </a:lnTo>
                  <a:lnTo>
                    <a:pt x="8486" y="15055"/>
                  </a:lnTo>
                  <a:lnTo>
                    <a:pt x="8485" y="15096"/>
                  </a:lnTo>
                  <a:lnTo>
                    <a:pt x="8328" y="19270"/>
                  </a:lnTo>
                  <a:lnTo>
                    <a:pt x="8254" y="21174"/>
                  </a:lnTo>
                  <a:lnTo>
                    <a:pt x="8202" y="22879"/>
                  </a:lnTo>
                  <a:lnTo>
                    <a:pt x="8160" y="24344"/>
                  </a:lnTo>
                  <a:lnTo>
                    <a:pt x="8139" y="25515"/>
                  </a:lnTo>
                  <a:lnTo>
                    <a:pt x="8610" y="25003"/>
                  </a:lnTo>
                  <a:lnTo>
                    <a:pt x="9081" y="24480"/>
                  </a:lnTo>
                  <a:lnTo>
                    <a:pt x="9541" y="23957"/>
                  </a:lnTo>
                  <a:lnTo>
                    <a:pt x="9991" y="23423"/>
                  </a:lnTo>
                  <a:lnTo>
                    <a:pt x="10441" y="22890"/>
                  </a:lnTo>
                  <a:lnTo>
                    <a:pt x="10891" y="22335"/>
                  </a:lnTo>
                  <a:lnTo>
                    <a:pt x="11780" y="21237"/>
                  </a:lnTo>
                  <a:lnTo>
                    <a:pt x="12669" y="20107"/>
                  </a:lnTo>
                  <a:lnTo>
                    <a:pt x="13548" y="18977"/>
                  </a:lnTo>
                  <a:lnTo>
                    <a:pt x="14528" y="17707"/>
                  </a:lnTo>
                  <a:lnTo>
                    <a:pt x="14528" y="17707"/>
                  </a:lnTo>
                  <a:lnTo>
                    <a:pt x="17335" y="18967"/>
                  </a:lnTo>
                  <a:lnTo>
                    <a:pt x="20201" y="20274"/>
                  </a:lnTo>
                  <a:lnTo>
                    <a:pt x="23057" y="21592"/>
                  </a:lnTo>
                  <a:lnTo>
                    <a:pt x="17854" y="13517"/>
                  </a:lnTo>
                  <a:lnTo>
                    <a:pt x="17854" y="13517"/>
                  </a:lnTo>
                  <a:lnTo>
                    <a:pt x="18046" y="13286"/>
                  </a:lnTo>
                  <a:lnTo>
                    <a:pt x="18517" y="12721"/>
                  </a:lnTo>
                  <a:lnTo>
                    <a:pt x="18988" y="12177"/>
                  </a:lnTo>
                  <a:lnTo>
                    <a:pt x="19469" y="11623"/>
                  </a:lnTo>
                  <a:lnTo>
                    <a:pt x="19961" y="11089"/>
                  </a:lnTo>
                  <a:lnTo>
                    <a:pt x="20463" y="10556"/>
                  </a:lnTo>
                  <a:lnTo>
                    <a:pt x="20965" y="10022"/>
                  </a:lnTo>
                  <a:lnTo>
                    <a:pt x="21488" y="9499"/>
                  </a:lnTo>
                  <a:lnTo>
                    <a:pt x="22011" y="8987"/>
                  </a:lnTo>
                  <a:lnTo>
                    <a:pt x="22544" y="8484"/>
                  </a:lnTo>
                  <a:lnTo>
                    <a:pt x="23078" y="7993"/>
                  </a:lnTo>
                  <a:lnTo>
                    <a:pt x="15075" y="9204"/>
                  </a:lnTo>
                  <a:lnTo>
                    <a:pt x="15075" y="920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007600" y="259550"/>
              <a:ext cx="418750" cy="462950"/>
            </a:xfrm>
            <a:custGeom>
              <a:rect b="b" l="l" r="r" t="t"/>
              <a:pathLst>
                <a:path extrusionOk="0" h="18518" w="16750">
                  <a:moveTo>
                    <a:pt x="10106" y="1"/>
                  </a:moveTo>
                  <a:lnTo>
                    <a:pt x="5801" y="6684"/>
                  </a:lnTo>
                  <a:lnTo>
                    <a:pt x="5801" y="6684"/>
                  </a:lnTo>
                  <a:lnTo>
                    <a:pt x="1" y="5807"/>
                  </a:lnTo>
                  <a:lnTo>
                    <a:pt x="388" y="6163"/>
                  </a:lnTo>
                  <a:lnTo>
                    <a:pt x="775" y="6529"/>
                  </a:lnTo>
                  <a:lnTo>
                    <a:pt x="1162" y="6905"/>
                  </a:lnTo>
                  <a:lnTo>
                    <a:pt x="1528" y="7282"/>
                  </a:lnTo>
                  <a:lnTo>
                    <a:pt x="1894" y="7658"/>
                  </a:lnTo>
                  <a:lnTo>
                    <a:pt x="2260" y="8046"/>
                  </a:lnTo>
                  <a:lnTo>
                    <a:pt x="2616" y="8443"/>
                  </a:lnTo>
                  <a:lnTo>
                    <a:pt x="2961" y="8841"/>
                  </a:lnTo>
                  <a:lnTo>
                    <a:pt x="3652" y="9646"/>
                  </a:lnTo>
                  <a:lnTo>
                    <a:pt x="3787" y="9811"/>
                  </a:lnTo>
                  <a:lnTo>
                    <a:pt x="11" y="15672"/>
                  </a:lnTo>
                  <a:lnTo>
                    <a:pt x="2083" y="14709"/>
                  </a:lnTo>
                  <a:lnTo>
                    <a:pt x="4164" y="13768"/>
                  </a:lnTo>
                  <a:lnTo>
                    <a:pt x="6204" y="12846"/>
                  </a:lnTo>
                  <a:lnTo>
                    <a:pt x="6204" y="12846"/>
                  </a:lnTo>
                  <a:lnTo>
                    <a:pt x="6916" y="13768"/>
                  </a:lnTo>
                  <a:lnTo>
                    <a:pt x="7554" y="14594"/>
                  </a:lnTo>
                  <a:lnTo>
                    <a:pt x="8192" y="15410"/>
                  </a:lnTo>
                  <a:lnTo>
                    <a:pt x="8841" y="16216"/>
                  </a:lnTo>
                  <a:lnTo>
                    <a:pt x="9500" y="17000"/>
                  </a:lnTo>
                  <a:lnTo>
                    <a:pt x="10159" y="17775"/>
                  </a:lnTo>
                  <a:lnTo>
                    <a:pt x="10494" y="18151"/>
                  </a:lnTo>
                  <a:lnTo>
                    <a:pt x="10839" y="18517"/>
                  </a:lnTo>
                  <a:lnTo>
                    <a:pt x="10818" y="17670"/>
                  </a:lnTo>
                  <a:lnTo>
                    <a:pt x="10797" y="16613"/>
                  </a:lnTo>
                  <a:lnTo>
                    <a:pt x="10703" y="13988"/>
                  </a:lnTo>
                  <a:lnTo>
                    <a:pt x="10588" y="10954"/>
                  </a:lnTo>
                  <a:lnTo>
                    <a:pt x="10587" y="10929"/>
                  </a:lnTo>
                  <a:lnTo>
                    <a:pt x="12533" y="10096"/>
                  </a:lnTo>
                  <a:lnTo>
                    <a:pt x="14636" y="9207"/>
                  </a:lnTo>
                  <a:lnTo>
                    <a:pt x="16749" y="8338"/>
                  </a:lnTo>
                  <a:lnTo>
                    <a:pt x="10444" y="7385"/>
                  </a:lnTo>
                  <a:lnTo>
                    <a:pt x="10444" y="7385"/>
                  </a:lnTo>
                  <a:lnTo>
                    <a:pt x="10222" y="2355"/>
                  </a:lnTo>
                  <a:lnTo>
                    <a:pt x="101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564370" y="-1170275"/>
              <a:ext cx="282475" cy="382650"/>
            </a:xfrm>
            <a:custGeom>
              <a:rect b="b" l="l" r="r" t="t"/>
              <a:pathLst>
                <a:path extrusionOk="0" h="15306" w="11299">
                  <a:moveTo>
                    <a:pt x="5315" y="1"/>
                  </a:moveTo>
                  <a:lnTo>
                    <a:pt x="5283" y="304"/>
                  </a:lnTo>
                  <a:lnTo>
                    <a:pt x="5252" y="639"/>
                  </a:lnTo>
                  <a:lnTo>
                    <a:pt x="5210" y="994"/>
                  </a:lnTo>
                  <a:lnTo>
                    <a:pt x="5158" y="1371"/>
                  </a:lnTo>
                  <a:lnTo>
                    <a:pt x="5095" y="1758"/>
                  </a:lnTo>
                  <a:lnTo>
                    <a:pt x="5022" y="2166"/>
                  </a:lnTo>
                  <a:lnTo>
                    <a:pt x="4938" y="2564"/>
                  </a:lnTo>
                  <a:lnTo>
                    <a:pt x="4854" y="2972"/>
                  </a:lnTo>
                  <a:lnTo>
                    <a:pt x="4760" y="3380"/>
                  </a:lnTo>
                  <a:lnTo>
                    <a:pt x="4656" y="3777"/>
                  </a:lnTo>
                  <a:lnTo>
                    <a:pt x="4541" y="4164"/>
                  </a:lnTo>
                  <a:lnTo>
                    <a:pt x="4426" y="4541"/>
                  </a:lnTo>
                  <a:lnTo>
                    <a:pt x="4300" y="4886"/>
                  </a:lnTo>
                  <a:lnTo>
                    <a:pt x="4164" y="5221"/>
                  </a:lnTo>
                  <a:lnTo>
                    <a:pt x="4028" y="5524"/>
                  </a:lnTo>
                  <a:lnTo>
                    <a:pt x="3882" y="5796"/>
                  </a:lnTo>
                  <a:lnTo>
                    <a:pt x="3829" y="5859"/>
                  </a:lnTo>
                  <a:lnTo>
                    <a:pt x="3766" y="5932"/>
                  </a:lnTo>
                  <a:lnTo>
                    <a:pt x="3683" y="5995"/>
                  </a:lnTo>
                  <a:lnTo>
                    <a:pt x="3589" y="6068"/>
                  </a:lnTo>
                  <a:lnTo>
                    <a:pt x="3484" y="6141"/>
                  </a:lnTo>
                  <a:lnTo>
                    <a:pt x="3369" y="6204"/>
                  </a:lnTo>
                  <a:lnTo>
                    <a:pt x="3097" y="6340"/>
                  </a:lnTo>
                  <a:lnTo>
                    <a:pt x="2794" y="6476"/>
                  </a:lnTo>
                  <a:lnTo>
                    <a:pt x="2469" y="6602"/>
                  </a:lnTo>
                  <a:lnTo>
                    <a:pt x="2124" y="6717"/>
                  </a:lnTo>
                  <a:lnTo>
                    <a:pt x="1779" y="6832"/>
                  </a:lnTo>
                  <a:lnTo>
                    <a:pt x="1120" y="7031"/>
                  </a:lnTo>
                  <a:lnTo>
                    <a:pt x="544" y="7188"/>
                  </a:lnTo>
                  <a:lnTo>
                    <a:pt x="0" y="7324"/>
                  </a:lnTo>
                  <a:lnTo>
                    <a:pt x="492" y="7522"/>
                  </a:lnTo>
                  <a:lnTo>
                    <a:pt x="1005" y="7742"/>
                  </a:lnTo>
                  <a:lnTo>
                    <a:pt x="1601" y="8024"/>
                  </a:lnTo>
                  <a:lnTo>
                    <a:pt x="1915" y="8171"/>
                  </a:lnTo>
                  <a:lnTo>
                    <a:pt x="2239" y="8338"/>
                  </a:lnTo>
                  <a:lnTo>
                    <a:pt x="2542" y="8506"/>
                  </a:lnTo>
                  <a:lnTo>
                    <a:pt x="2825" y="8673"/>
                  </a:lnTo>
                  <a:lnTo>
                    <a:pt x="3086" y="8851"/>
                  </a:lnTo>
                  <a:lnTo>
                    <a:pt x="3317" y="9018"/>
                  </a:lnTo>
                  <a:lnTo>
                    <a:pt x="3421" y="9102"/>
                  </a:lnTo>
                  <a:lnTo>
                    <a:pt x="3505" y="9186"/>
                  </a:lnTo>
                  <a:lnTo>
                    <a:pt x="3578" y="9259"/>
                  </a:lnTo>
                  <a:lnTo>
                    <a:pt x="3641" y="9343"/>
                  </a:lnTo>
                  <a:lnTo>
                    <a:pt x="3735" y="9479"/>
                  </a:lnTo>
                  <a:lnTo>
                    <a:pt x="3829" y="9635"/>
                  </a:lnTo>
                  <a:lnTo>
                    <a:pt x="3913" y="9803"/>
                  </a:lnTo>
                  <a:lnTo>
                    <a:pt x="4007" y="9991"/>
                  </a:lnTo>
                  <a:lnTo>
                    <a:pt x="4185" y="10399"/>
                  </a:lnTo>
                  <a:lnTo>
                    <a:pt x="4363" y="10849"/>
                  </a:lnTo>
                  <a:lnTo>
                    <a:pt x="4530" y="11320"/>
                  </a:lnTo>
                  <a:lnTo>
                    <a:pt x="4698" y="11822"/>
                  </a:lnTo>
                  <a:lnTo>
                    <a:pt x="4854" y="12335"/>
                  </a:lnTo>
                  <a:lnTo>
                    <a:pt x="5011" y="12826"/>
                  </a:lnTo>
                  <a:lnTo>
                    <a:pt x="5273" y="13778"/>
                  </a:lnTo>
                  <a:lnTo>
                    <a:pt x="5472" y="14563"/>
                  </a:lnTo>
                  <a:lnTo>
                    <a:pt x="5649" y="15306"/>
                  </a:lnTo>
                  <a:lnTo>
                    <a:pt x="5681" y="14981"/>
                  </a:lnTo>
                  <a:lnTo>
                    <a:pt x="5733" y="14594"/>
                  </a:lnTo>
                  <a:lnTo>
                    <a:pt x="5806" y="14113"/>
                  </a:lnTo>
                  <a:lnTo>
                    <a:pt x="5921" y="13527"/>
                  </a:lnTo>
                  <a:lnTo>
                    <a:pt x="5995" y="13203"/>
                  </a:lnTo>
                  <a:lnTo>
                    <a:pt x="6078" y="12878"/>
                  </a:lnTo>
                  <a:lnTo>
                    <a:pt x="6173" y="12533"/>
                  </a:lnTo>
                  <a:lnTo>
                    <a:pt x="6288" y="12178"/>
                  </a:lnTo>
                  <a:lnTo>
                    <a:pt x="6403" y="11822"/>
                  </a:lnTo>
                  <a:lnTo>
                    <a:pt x="6539" y="11456"/>
                  </a:lnTo>
                  <a:lnTo>
                    <a:pt x="6696" y="11090"/>
                  </a:lnTo>
                  <a:lnTo>
                    <a:pt x="6863" y="10734"/>
                  </a:lnTo>
                  <a:lnTo>
                    <a:pt x="7051" y="10378"/>
                  </a:lnTo>
                  <a:lnTo>
                    <a:pt x="7250" y="10023"/>
                  </a:lnTo>
                  <a:lnTo>
                    <a:pt x="7470" y="9688"/>
                  </a:lnTo>
                  <a:lnTo>
                    <a:pt x="7710" y="9364"/>
                  </a:lnTo>
                  <a:lnTo>
                    <a:pt x="7836" y="9207"/>
                  </a:lnTo>
                  <a:lnTo>
                    <a:pt x="7961" y="9050"/>
                  </a:lnTo>
                  <a:lnTo>
                    <a:pt x="8097" y="8903"/>
                  </a:lnTo>
                  <a:lnTo>
                    <a:pt x="8244" y="8767"/>
                  </a:lnTo>
                  <a:lnTo>
                    <a:pt x="8390" y="8631"/>
                  </a:lnTo>
                  <a:lnTo>
                    <a:pt x="8547" y="8495"/>
                  </a:lnTo>
                  <a:lnTo>
                    <a:pt x="8704" y="8370"/>
                  </a:lnTo>
                  <a:lnTo>
                    <a:pt x="8861" y="8255"/>
                  </a:lnTo>
                  <a:lnTo>
                    <a:pt x="9028" y="8140"/>
                  </a:lnTo>
                  <a:lnTo>
                    <a:pt x="9206" y="8035"/>
                  </a:lnTo>
                  <a:lnTo>
                    <a:pt x="9384" y="7941"/>
                  </a:lnTo>
                  <a:lnTo>
                    <a:pt x="9572" y="7847"/>
                  </a:lnTo>
                  <a:lnTo>
                    <a:pt x="9771" y="7763"/>
                  </a:lnTo>
                  <a:lnTo>
                    <a:pt x="9970" y="7690"/>
                  </a:lnTo>
                  <a:lnTo>
                    <a:pt x="10169" y="7627"/>
                  </a:lnTo>
                  <a:lnTo>
                    <a:pt x="10388" y="7575"/>
                  </a:lnTo>
                  <a:lnTo>
                    <a:pt x="10598" y="7533"/>
                  </a:lnTo>
                  <a:lnTo>
                    <a:pt x="10828" y="7491"/>
                  </a:lnTo>
                  <a:lnTo>
                    <a:pt x="11058" y="7470"/>
                  </a:lnTo>
                  <a:lnTo>
                    <a:pt x="11299" y="7449"/>
                  </a:lnTo>
                  <a:lnTo>
                    <a:pt x="11006" y="7397"/>
                  </a:lnTo>
                  <a:lnTo>
                    <a:pt x="10671" y="7313"/>
                  </a:lnTo>
                  <a:lnTo>
                    <a:pt x="10294" y="7198"/>
                  </a:lnTo>
                  <a:lnTo>
                    <a:pt x="9907" y="7072"/>
                  </a:lnTo>
                  <a:lnTo>
                    <a:pt x="9520" y="6947"/>
                  </a:lnTo>
                  <a:lnTo>
                    <a:pt x="9154" y="6811"/>
                  </a:lnTo>
                  <a:lnTo>
                    <a:pt x="8830" y="6696"/>
                  </a:lnTo>
                  <a:lnTo>
                    <a:pt x="8558" y="6581"/>
                  </a:lnTo>
                  <a:lnTo>
                    <a:pt x="8328" y="6476"/>
                  </a:lnTo>
                  <a:lnTo>
                    <a:pt x="8118" y="6372"/>
                  </a:lnTo>
                  <a:lnTo>
                    <a:pt x="7941" y="6256"/>
                  </a:lnTo>
                  <a:lnTo>
                    <a:pt x="7773" y="6141"/>
                  </a:lnTo>
                  <a:lnTo>
                    <a:pt x="7616" y="6005"/>
                  </a:lnTo>
                  <a:lnTo>
                    <a:pt x="7480" y="5869"/>
                  </a:lnTo>
                  <a:lnTo>
                    <a:pt x="7355" y="5733"/>
                  </a:lnTo>
                  <a:lnTo>
                    <a:pt x="7250" y="5577"/>
                  </a:lnTo>
                  <a:lnTo>
                    <a:pt x="7145" y="5420"/>
                  </a:lnTo>
                  <a:lnTo>
                    <a:pt x="7041" y="5252"/>
                  </a:lnTo>
                  <a:lnTo>
                    <a:pt x="6947" y="5074"/>
                  </a:lnTo>
                  <a:lnTo>
                    <a:pt x="6853" y="4886"/>
                  </a:lnTo>
                  <a:lnTo>
                    <a:pt x="6664" y="4478"/>
                  </a:lnTo>
                  <a:lnTo>
                    <a:pt x="6455" y="4028"/>
                  </a:lnTo>
                  <a:lnTo>
                    <a:pt x="6350" y="3788"/>
                  </a:lnTo>
                  <a:lnTo>
                    <a:pt x="6246" y="3547"/>
                  </a:lnTo>
                  <a:lnTo>
                    <a:pt x="6152" y="3306"/>
                  </a:lnTo>
                  <a:lnTo>
                    <a:pt x="6068" y="3055"/>
                  </a:lnTo>
                  <a:lnTo>
                    <a:pt x="5901" y="2564"/>
                  </a:lnTo>
                  <a:lnTo>
                    <a:pt x="5765" y="2051"/>
                  </a:lnTo>
                  <a:lnTo>
                    <a:pt x="5639" y="1549"/>
                  </a:lnTo>
                  <a:lnTo>
                    <a:pt x="5524" y="1026"/>
                  </a:lnTo>
                  <a:lnTo>
                    <a:pt x="53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12200" y="2951250"/>
              <a:ext cx="282225" cy="382900"/>
            </a:xfrm>
            <a:custGeom>
              <a:rect b="b" l="l" r="r" t="t"/>
              <a:pathLst>
                <a:path extrusionOk="0" h="15316" w="11289">
                  <a:moveTo>
                    <a:pt x="5304" y="0"/>
                  </a:moveTo>
                  <a:lnTo>
                    <a:pt x="5283" y="314"/>
                  </a:lnTo>
                  <a:lnTo>
                    <a:pt x="5242" y="639"/>
                  </a:lnTo>
                  <a:lnTo>
                    <a:pt x="5200" y="1005"/>
                  </a:lnTo>
                  <a:lnTo>
                    <a:pt x="5147" y="1371"/>
                  </a:lnTo>
                  <a:lnTo>
                    <a:pt x="5085" y="1768"/>
                  </a:lnTo>
                  <a:lnTo>
                    <a:pt x="5011" y="2166"/>
                  </a:lnTo>
                  <a:lnTo>
                    <a:pt x="4928" y="2574"/>
                  </a:lnTo>
                  <a:lnTo>
                    <a:pt x="4844" y="2982"/>
                  </a:lnTo>
                  <a:lnTo>
                    <a:pt x="4750" y="3379"/>
                  </a:lnTo>
                  <a:lnTo>
                    <a:pt x="4645" y="3777"/>
                  </a:lnTo>
                  <a:lnTo>
                    <a:pt x="4530" y="4164"/>
                  </a:lnTo>
                  <a:lnTo>
                    <a:pt x="4415" y="4541"/>
                  </a:lnTo>
                  <a:lnTo>
                    <a:pt x="4290" y="4896"/>
                  </a:lnTo>
                  <a:lnTo>
                    <a:pt x="4154" y="5221"/>
                  </a:lnTo>
                  <a:lnTo>
                    <a:pt x="4018" y="5524"/>
                  </a:lnTo>
                  <a:lnTo>
                    <a:pt x="3871" y="5796"/>
                  </a:lnTo>
                  <a:lnTo>
                    <a:pt x="3829" y="5869"/>
                  </a:lnTo>
                  <a:lnTo>
                    <a:pt x="3756" y="5932"/>
                  </a:lnTo>
                  <a:lnTo>
                    <a:pt x="3683" y="6005"/>
                  </a:lnTo>
                  <a:lnTo>
                    <a:pt x="3589" y="6068"/>
                  </a:lnTo>
                  <a:lnTo>
                    <a:pt x="3474" y="6141"/>
                  </a:lnTo>
                  <a:lnTo>
                    <a:pt x="3359" y="6214"/>
                  </a:lnTo>
                  <a:lnTo>
                    <a:pt x="3087" y="6340"/>
                  </a:lnTo>
                  <a:lnTo>
                    <a:pt x="2783" y="6476"/>
                  </a:lnTo>
                  <a:lnTo>
                    <a:pt x="2459" y="6601"/>
                  </a:lnTo>
                  <a:lnTo>
                    <a:pt x="2114" y="6727"/>
                  </a:lnTo>
                  <a:lnTo>
                    <a:pt x="1768" y="6832"/>
                  </a:lnTo>
                  <a:lnTo>
                    <a:pt x="1109" y="7030"/>
                  </a:lnTo>
                  <a:lnTo>
                    <a:pt x="545" y="7187"/>
                  </a:lnTo>
                  <a:lnTo>
                    <a:pt x="1" y="7323"/>
                  </a:lnTo>
                  <a:lnTo>
                    <a:pt x="482" y="7522"/>
                  </a:lnTo>
                  <a:lnTo>
                    <a:pt x="994" y="7742"/>
                  </a:lnTo>
                  <a:lnTo>
                    <a:pt x="1591" y="8024"/>
                  </a:lnTo>
                  <a:lnTo>
                    <a:pt x="1915" y="8181"/>
                  </a:lnTo>
                  <a:lnTo>
                    <a:pt x="2229" y="8338"/>
                  </a:lnTo>
                  <a:lnTo>
                    <a:pt x="2532" y="8505"/>
                  </a:lnTo>
                  <a:lnTo>
                    <a:pt x="2815" y="8683"/>
                  </a:lnTo>
                  <a:lnTo>
                    <a:pt x="3087" y="8851"/>
                  </a:lnTo>
                  <a:lnTo>
                    <a:pt x="3317" y="9018"/>
                  </a:lnTo>
                  <a:lnTo>
                    <a:pt x="3411" y="9102"/>
                  </a:lnTo>
                  <a:lnTo>
                    <a:pt x="3495" y="9185"/>
                  </a:lnTo>
                  <a:lnTo>
                    <a:pt x="3578" y="9269"/>
                  </a:lnTo>
                  <a:lnTo>
                    <a:pt x="3641" y="9342"/>
                  </a:lnTo>
                  <a:lnTo>
                    <a:pt x="3725" y="9478"/>
                  </a:lnTo>
                  <a:lnTo>
                    <a:pt x="3819" y="9635"/>
                  </a:lnTo>
                  <a:lnTo>
                    <a:pt x="3913" y="9803"/>
                  </a:lnTo>
                  <a:lnTo>
                    <a:pt x="3997" y="9991"/>
                  </a:lnTo>
                  <a:lnTo>
                    <a:pt x="4175" y="10399"/>
                  </a:lnTo>
                  <a:lnTo>
                    <a:pt x="4352" y="10849"/>
                  </a:lnTo>
                  <a:lnTo>
                    <a:pt x="4530" y="11330"/>
                  </a:lnTo>
                  <a:lnTo>
                    <a:pt x="4698" y="11832"/>
                  </a:lnTo>
                  <a:lnTo>
                    <a:pt x="4855" y="12334"/>
                  </a:lnTo>
                  <a:lnTo>
                    <a:pt x="5001" y="12836"/>
                  </a:lnTo>
                  <a:lnTo>
                    <a:pt x="5263" y="13778"/>
                  </a:lnTo>
                  <a:lnTo>
                    <a:pt x="5461" y="14573"/>
                  </a:lnTo>
                  <a:lnTo>
                    <a:pt x="5639" y="15316"/>
                  </a:lnTo>
                  <a:lnTo>
                    <a:pt x="5671" y="14981"/>
                  </a:lnTo>
                  <a:lnTo>
                    <a:pt x="5723" y="14604"/>
                  </a:lnTo>
                  <a:lnTo>
                    <a:pt x="5796" y="14113"/>
                  </a:lnTo>
                  <a:lnTo>
                    <a:pt x="5911" y="13527"/>
                  </a:lnTo>
                  <a:lnTo>
                    <a:pt x="5984" y="13213"/>
                  </a:lnTo>
                  <a:lnTo>
                    <a:pt x="6068" y="12878"/>
                  </a:lnTo>
                  <a:lnTo>
                    <a:pt x="6173" y="12533"/>
                  </a:lnTo>
                  <a:lnTo>
                    <a:pt x="6277" y="12177"/>
                  </a:lnTo>
                  <a:lnTo>
                    <a:pt x="6403" y="11822"/>
                  </a:lnTo>
                  <a:lnTo>
                    <a:pt x="6539" y="11455"/>
                  </a:lnTo>
                  <a:lnTo>
                    <a:pt x="6685" y="11100"/>
                  </a:lnTo>
                  <a:lnTo>
                    <a:pt x="6853" y="10734"/>
                  </a:lnTo>
                  <a:lnTo>
                    <a:pt x="7041" y="10378"/>
                  </a:lnTo>
                  <a:lnTo>
                    <a:pt x="7240" y="10033"/>
                  </a:lnTo>
                  <a:lnTo>
                    <a:pt x="7459" y="9688"/>
                  </a:lnTo>
                  <a:lnTo>
                    <a:pt x="7700" y="9363"/>
                  </a:lnTo>
                  <a:lnTo>
                    <a:pt x="7826" y="9206"/>
                  </a:lnTo>
                  <a:lnTo>
                    <a:pt x="7962" y="9060"/>
                  </a:lnTo>
                  <a:lnTo>
                    <a:pt x="8098" y="8913"/>
                  </a:lnTo>
                  <a:lnTo>
                    <a:pt x="8234" y="8767"/>
                  </a:lnTo>
                  <a:lnTo>
                    <a:pt x="8380" y="8631"/>
                  </a:lnTo>
                  <a:lnTo>
                    <a:pt x="8537" y="8505"/>
                  </a:lnTo>
                  <a:lnTo>
                    <a:pt x="8694" y="8380"/>
                  </a:lnTo>
                  <a:lnTo>
                    <a:pt x="8861" y="8254"/>
                  </a:lnTo>
                  <a:lnTo>
                    <a:pt x="9029" y="8139"/>
                  </a:lnTo>
                  <a:lnTo>
                    <a:pt x="9196" y="8035"/>
                  </a:lnTo>
                  <a:lnTo>
                    <a:pt x="9384" y="7940"/>
                  </a:lnTo>
                  <a:lnTo>
                    <a:pt x="9573" y="7857"/>
                  </a:lnTo>
                  <a:lnTo>
                    <a:pt x="9761" y="7773"/>
                  </a:lnTo>
                  <a:lnTo>
                    <a:pt x="9960" y="7700"/>
                  </a:lnTo>
                  <a:lnTo>
                    <a:pt x="10169" y="7637"/>
                  </a:lnTo>
                  <a:lnTo>
                    <a:pt x="10378" y="7574"/>
                  </a:lnTo>
                  <a:lnTo>
                    <a:pt x="10598" y="7532"/>
                  </a:lnTo>
                  <a:lnTo>
                    <a:pt x="10817" y="7501"/>
                  </a:lnTo>
                  <a:lnTo>
                    <a:pt x="11048" y="7470"/>
                  </a:lnTo>
                  <a:lnTo>
                    <a:pt x="11288" y="7459"/>
                  </a:lnTo>
                  <a:lnTo>
                    <a:pt x="11006" y="7397"/>
                  </a:lnTo>
                  <a:lnTo>
                    <a:pt x="10661" y="7313"/>
                  </a:lnTo>
                  <a:lnTo>
                    <a:pt x="10294" y="7208"/>
                  </a:lnTo>
                  <a:lnTo>
                    <a:pt x="9907" y="7083"/>
                  </a:lnTo>
                  <a:lnTo>
                    <a:pt x="9520" y="6947"/>
                  </a:lnTo>
                  <a:lnTo>
                    <a:pt x="9154" y="6821"/>
                  </a:lnTo>
                  <a:lnTo>
                    <a:pt x="8819" y="6696"/>
                  </a:lnTo>
                  <a:lnTo>
                    <a:pt x="8547" y="6591"/>
                  </a:lnTo>
                  <a:lnTo>
                    <a:pt x="8317" y="6486"/>
                  </a:lnTo>
                  <a:lnTo>
                    <a:pt x="8118" y="6371"/>
                  </a:lnTo>
                  <a:lnTo>
                    <a:pt x="7930" y="6267"/>
                  </a:lnTo>
                  <a:lnTo>
                    <a:pt x="7763" y="6141"/>
                  </a:lnTo>
                  <a:lnTo>
                    <a:pt x="7606" y="6016"/>
                  </a:lnTo>
                  <a:lnTo>
                    <a:pt x="7480" y="5880"/>
                  </a:lnTo>
                  <a:lnTo>
                    <a:pt x="7355" y="5733"/>
                  </a:lnTo>
                  <a:lnTo>
                    <a:pt x="7240" y="5587"/>
                  </a:lnTo>
                  <a:lnTo>
                    <a:pt x="7135" y="5430"/>
                  </a:lnTo>
                  <a:lnTo>
                    <a:pt x="7030" y="5262"/>
                  </a:lnTo>
                  <a:lnTo>
                    <a:pt x="6936" y="5085"/>
                  </a:lnTo>
                  <a:lnTo>
                    <a:pt x="6842" y="4896"/>
                  </a:lnTo>
                  <a:lnTo>
                    <a:pt x="6654" y="4488"/>
                  </a:lnTo>
                  <a:lnTo>
                    <a:pt x="6445" y="4038"/>
                  </a:lnTo>
                  <a:lnTo>
                    <a:pt x="6340" y="3798"/>
                  </a:lnTo>
                  <a:lnTo>
                    <a:pt x="6235" y="3557"/>
                  </a:lnTo>
                  <a:lnTo>
                    <a:pt x="6141" y="3306"/>
                  </a:lnTo>
                  <a:lnTo>
                    <a:pt x="6058" y="3066"/>
                  </a:lnTo>
                  <a:lnTo>
                    <a:pt x="5890" y="2563"/>
                  </a:lnTo>
                  <a:lnTo>
                    <a:pt x="5754" y="2061"/>
                  </a:lnTo>
                  <a:lnTo>
                    <a:pt x="5629" y="1549"/>
                  </a:lnTo>
                  <a:lnTo>
                    <a:pt x="5514" y="1036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953300" y="2351550"/>
              <a:ext cx="931875" cy="972150"/>
            </a:xfrm>
            <a:custGeom>
              <a:rect b="b" l="l" r="r" t="t"/>
              <a:pathLst>
                <a:path extrusionOk="0" h="38886" w="37275">
                  <a:moveTo>
                    <a:pt x="36772" y="1"/>
                  </a:moveTo>
                  <a:lnTo>
                    <a:pt x="35956" y="785"/>
                  </a:lnTo>
                  <a:lnTo>
                    <a:pt x="35130" y="1549"/>
                  </a:lnTo>
                  <a:lnTo>
                    <a:pt x="34282" y="2292"/>
                  </a:lnTo>
                  <a:lnTo>
                    <a:pt x="33414" y="3013"/>
                  </a:lnTo>
                  <a:lnTo>
                    <a:pt x="32546" y="3725"/>
                  </a:lnTo>
                  <a:lnTo>
                    <a:pt x="31646" y="4415"/>
                  </a:lnTo>
                  <a:lnTo>
                    <a:pt x="30746" y="5085"/>
                  </a:lnTo>
                  <a:lnTo>
                    <a:pt x="29826" y="5733"/>
                  </a:lnTo>
                  <a:lnTo>
                    <a:pt x="28895" y="6372"/>
                  </a:lnTo>
                  <a:lnTo>
                    <a:pt x="27943" y="6989"/>
                  </a:lnTo>
                  <a:lnTo>
                    <a:pt x="26980" y="7585"/>
                  </a:lnTo>
                  <a:lnTo>
                    <a:pt x="26018" y="8160"/>
                  </a:lnTo>
                  <a:lnTo>
                    <a:pt x="25035" y="8715"/>
                  </a:lnTo>
                  <a:lnTo>
                    <a:pt x="24041" y="9248"/>
                  </a:lnTo>
                  <a:lnTo>
                    <a:pt x="23036" y="9761"/>
                  </a:lnTo>
                  <a:lnTo>
                    <a:pt x="22022" y="10253"/>
                  </a:lnTo>
                  <a:lnTo>
                    <a:pt x="20997" y="10734"/>
                  </a:lnTo>
                  <a:lnTo>
                    <a:pt x="19971" y="11184"/>
                  </a:lnTo>
                  <a:lnTo>
                    <a:pt x="18925" y="11613"/>
                  </a:lnTo>
                  <a:lnTo>
                    <a:pt x="17879" y="12021"/>
                  </a:lnTo>
                  <a:lnTo>
                    <a:pt x="16812" y="12408"/>
                  </a:lnTo>
                  <a:lnTo>
                    <a:pt x="15745" y="12774"/>
                  </a:lnTo>
                  <a:lnTo>
                    <a:pt x="14678" y="13119"/>
                  </a:lnTo>
                  <a:lnTo>
                    <a:pt x="13590" y="13443"/>
                  </a:lnTo>
                  <a:lnTo>
                    <a:pt x="12512" y="13736"/>
                  </a:lnTo>
                  <a:lnTo>
                    <a:pt x="11414" y="14008"/>
                  </a:lnTo>
                  <a:lnTo>
                    <a:pt x="10316" y="14259"/>
                  </a:lnTo>
                  <a:lnTo>
                    <a:pt x="9217" y="14490"/>
                  </a:lnTo>
                  <a:lnTo>
                    <a:pt x="8108" y="14688"/>
                  </a:lnTo>
                  <a:lnTo>
                    <a:pt x="6989" y="14877"/>
                  </a:lnTo>
                  <a:lnTo>
                    <a:pt x="5870" y="15023"/>
                  </a:lnTo>
                  <a:lnTo>
                    <a:pt x="4750" y="15159"/>
                  </a:lnTo>
                  <a:lnTo>
                    <a:pt x="4583" y="15713"/>
                  </a:lnTo>
                  <a:lnTo>
                    <a:pt x="4405" y="16257"/>
                  </a:lnTo>
                  <a:lnTo>
                    <a:pt x="4217" y="16801"/>
                  </a:lnTo>
                  <a:lnTo>
                    <a:pt x="4028" y="17345"/>
                  </a:lnTo>
                  <a:lnTo>
                    <a:pt x="3819" y="17879"/>
                  </a:lnTo>
                  <a:lnTo>
                    <a:pt x="3610" y="18413"/>
                  </a:lnTo>
                  <a:lnTo>
                    <a:pt x="3390" y="18936"/>
                  </a:lnTo>
                  <a:lnTo>
                    <a:pt x="3150" y="19459"/>
                  </a:lnTo>
                  <a:lnTo>
                    <a:pt x="2846" y="20097"/>
                  </a:lnTo>
                  <a:lnTo>
                    <a:pt x="2532" y="20735"/>
                  </a:lnTo>
                  <a:lnTo>
                    <a:pt x="1894" y="22032"/>
                  </a:lnTo>
                  <a:lnTo>
                    <a:pt x="1580" y="22681"/>
                  </a:lnTo>
                  <a:lnTo>
                    <a:pt x="1277" y="23340"/>
                  </a:lnTo>
                  <a:lnTo>
                    <a:pt x="984" y="23988"/>
                  </a:lnTo>
                  <a:lnTo>
                    <a:pt x="848" y="24323"/>
                  </a:lnTo>
                  <a:lnTo>
                    <a:pt x="723" y="24647"/>
                  </a:lnTo>
                  <a:lnTo>
                    <a:pt x="608" y="24982"/>
                  </a:lnTo>
                  <a:lnTo>
                    <a:pt x="492" y="25317"/>
                  </a:lnTo>
                  <a:lnTo>
                    <a:pt x="388" y="25641"/>
                  </a:lnTo>
                  <a:lnTo>
                    <a:pt x="304" y="25976"/>
                  </a:lnTo>
                  <a:lnTo>
                    <a:pt x="220" y="26311"/>
                  </a:lnTo>
                  <a:lnTo>
                    <a:pt x="147" y="26646"/>
                  </a:lnTo>
                  <a:lnTo>
                    <a:pt x="95" y="26980"/>
                  </a:lnTo>
                  <a:lnTo>
                    <a:pt x="53" y="27315"/>
                  </a:lnTo>
                  <a:lnTo>
                    <a:pt x="22" y="27650"/>
                  </a:lnTo>
                  <a:lnTo>
                    <a:pt x="1" y="27985"/>
                  </a:lnTo>
                  <a:lnTo>
                    <a:pt x="1" y="28319"/>
                  </a:lnTo>
                  <a:lnTo>
                    <a:pt x="22" y="28654"/>
                  </a:lnTo>
                  <a:lnTo>
                    <a:pt x="53" y="28989"/>
                  </a:lnTo>
                  <a:lnTo>
                    <a:pt x="105" y="29324"/>
                  </a:lnTo>
                  <a:lnTo>
                    <a:pt x="168" y="29658"/>
                  </a:lnTo>
                  <a:lnTo>
                    <a:pt x="262" y="29993"/>
                  </a:lnTo>
                  <a:lnTo>
                    <a:pt x="346" y="30265"/>
                  </a:lnTo>
                  <a:lnTo>
                    <a:pt x="440" y="30537"/>
                  </a:lnTo>
                  <a:lnTo>
                    <a:pt x="555" y="30799"/>
                  </a:lnTo>
                  <a:lnTo>
                    <a:pt x="670" y="31050"/>
                  </a:lnTo>
                  <a:lnTo>
                    <a:pt x="806" y="31301"/>
                  </a:lnTo>
                  <a:lnTo>
                    <a:pt x="942" y="31552"/>
                  </a:lnTo>
                  <a:lnTo>
                    <a:pt x="1099" y="31792"/>
                  </a:lnTo>
                  <a:lnTo>
                    <a:pt x="1256" y="32033"/>
                  </a:lnTo>
                  <a:lnTo>
                    <a:pt x="1424" y="32263"/>
                  </a:lnTo>
                  <a:lnTo>
                    <a:pt x="1591" y="32493"/>
                  </a:lnTo>
                  <a:lnTo>
                    <a:pt x="1769" y="32713"/>
                  </a:lnTo>
                  <a:lnTo>
                    <a:pt x="1957" y="32933"/>
                  </a:lnTo>
                  <a:lnTo>
                    <a:pt x="2145" y="33152"/>
                  </a:lnTo>
                  <a:lnTo>
                    <a:pt x="2344" y="33362"/>
                  </a:lnTo>
                  <a:lnTo>
                    <a:pt x="2742" y="33770"/>
                  </a:lnTo>
                  <a:lnTo>
                    <a:pt x="3191" y="34188"/>
                  </a:lnTo>
                  <a:lnTo>
                    <a:pt x="3641" y="34586"/>
                  </a:lnTo>
                  <a:lnTo>
                    <a:pt x="4112" y="34962"/>
                  </a:lnTo>
                  <a:lnTo>
                    <a:pt x="4593" y="35328"/>
                  </a:lnTo>
                  <a:lnTo>
                    <a:pt x="5085" y="35674"/>
                  </a:lnTo>
                  <a:lnTo>
                    <a:pt x="5598" y="36008"/>
                  </a:lnTo>
                  <a:lnTo>
                    <a:pt x="6110" y="36322"/>
                  </a:lnTo>
                  <a:lnTo>
                    <a:pt x="6644" y="36615"/>
                  </a:lnTo>
                  <a:lnTo>
                    <a:pt x="7177" y="36887"/>
                  </a:lnTo>
                  <a:lnTo>
                    <a:pt x="7721" y="37149"/>
                  </a:lnTo>
                  <a:lnTo>
                    <a:pt x="8276" y="37389"/>
                  </a:lnTo>
                  <a:lnTo>
                    <a:pt x="8841" y="37609"/>
                  </a:lnTo>
                  <a:lnTo>
                    <a:pt x="9405" y="37818"/>
                  </a:lnTo>
                  <a:lnTo>
                    <a:pt x="9981" y="38007"/>
                  </a:lnTo>
                  <a:lnTo>
                    <a:pt x="10567" y="38174"/>
                  </a:lnTo>
                  <a:lnTo>
                    <a:pt x="11152" y="38320"/>
                  </a:lnTo>
                  <a:lnTo>
                    <a:pt x="11749" y="38456"/>
                  </a:lnTo>
                  <a:lnTo>
                    <a:pt x="12345" y="38571"/>
                  </a:lnTo>
                  <a:lnTo>
                    <a:pt x="12941" y="38666"/>
                  </a:lnTo>
                  <a:lnTo>
                    <a:pt x="13548" y="38749"/>
                  </a:lnTo>
                  <a:lnTo>
                    <a:pt x="14155" y="38812"/>
                  </a:lnTo>
                  <a:lnTo>
                    <a:pt x="14762" y="38854"/>
                  </a:lnTo>
                  <a:lnTo>
                    <a:pt x="15368" y="38875"/>
                  </a:lnTo>
                  <a:lnTo>
                    <a:pt x="15986" y="38885"/>
                  </a:lnTo>
                  <a:lnTo>
                    <a:pt x="16592" y="38864"/>
                  </a:lnTo>
                  <a:lnTo>
                    <a:pt x="17199" y="38833"/>
                  </a:lnTo>
                  <a:lnTo>
                    <a:pt x="17806" y="38781"/>
                  </a:lnTo>
                  <a:lnTo>
                    <a:pt x="18413" y="38718"/>
                  </a:lnTo>
                  <a:lnTo>
                    <a:pt x="19009" y="38634"/>
                  </a:lnTo>
                  <a:lnTo>
                    <a:pt x="19605" y="38519"/>
                  </a:lnTo>
                  <a:lnTo>
                    <a:pt x="20201" y="38394"/>
                  </a:lnTo>
                  <a:lnTo>
                    <a:pt x="20798" y="38258"/>
                  </a:lnTo>
                  <a:lnTo>
                    <a:pt x="21384" y="38090"/>
                  </a:lnTo>
                  <a:lnTo>
                    <a:pt x="21959" y="37912"/>
                  </a:lnTo>
                  <a:lnTo>
                    <a:pt x="22534" y="37714"/>
                  </a:lnTo>
                  <a:lnTo>
                    <a:pt x="23099" y="37504"/>
                  </a:lnTo>
                  <a:lnTo>
                    <a:pt x="23664" y="37274"/>
                  </a:lnTo>
                  <a:lnTo>
                    <a:pt x="24208" y="37034"/>
                  </a:lnTo>
                  <a:lnTo>
                    <a:pt x="24763" y="36772"/>
                  </a:lnTo>
                  <a:lnTo>
                    <a:pt x="25296" y="36490"/>
                  </a:lnTo>
                  <a:lnTo>
                    <a:pt x="25830" y="36207"/>
                  </a:lnTo>
                  <a:lnTo>
                    <a:pt x="26353" y="35904"/>
                  </a:lnTo>
                  <a:lnTo>
                    <a:pt x="26865" y="35579"/>
                  </a:lnTo>
                  <a:lnTo>
                    <a:pt x="27367" y="35245"/>
                  </a:lnTo>
                  <a:lnTo>
                    <a:pt x="27870" y="34899"/>
                  </a:lnTo>
                  <a:lnTo>
                    <a:pt x="28361" y="34544"/>
                  </a:lnTo>
                  <a:lnTo>
                    <a:pt x="28832" y="34167"/>
                  </a:lnTo>
                  <a:lnTo>
                    <a:pt x="29303" y="33780"/>
                  </a:lnTo>
                  <a:lnTo>
                    <a:pt x="29763" y="33393"/>
                  </a:lnTo>
                  <a:lnTo>
                    <a:pt x="30213" y="32975"/>
                  </a:lnTo>
                  <a:lnTo>
                    <a:pt x="30663" y="32556"/>
                  </a:lnTo>
                  <a:lnTo>
                    <a:pt x="31092" y="32127"/>
                  </a:lnTo>
                  <a:lnTo>
                    <a:pt x="31510" y="31688"/>
                  </a:lnTo>
                  <a:lnTo>
                    <a:pt x="31918" y="31238"/>
                  </a:lnTo>
                  <a:lnTo>
                    <a:pt x="32316" y="30778"/>
                  </a:lnTo>
                  <a:lnTo>
                    <a:pt x="32692" y="30297"/>
                  </a:lnTo>
                  <a:lnTo>
                    <a:pt x="33069" y="29815"/>
                  </a:lnTo>
                  <a:lnTo>
                    <a:pt x="33435" y="29334"/>
                  </a:lnTo>
                  <a:lnTo>
                    <a:pt x="33780" y="28832"/>
                  </a:lnTo>
                  <a:lnTo>
                    <a:pt x="34115" y="28319"/>
                  </a:lnTo>
                  <a:lnTo>
                    <a:pt x="34439" y="27807"/>
                  </a:lnTo>
                  <a:lnTo>
                    <a:pt x="34753" y="27284"/>
                  </a:lnTo>
                  <a:lnTo>
                    <a:pt x="35046" y="26750"/>
                  </a:lnTo>
                  <a:lnTo>
                    <a:pt x="35339" y="26217"/>
                  </a:lnTo>
                  <a:lnTo>
                    <a:pt x="35506" y="25871"/>
                  </a:lnTo>
                  <a:lnTo>
                    <a:pt x="35674" y="25526"/>
                  </a:lnTo>
                  <a:lnTo>
                    <a:pt x="35841" y="25181"/>
                  </a:lnTo>
                  <a:lnTo>
                    <a:pt x="35988" y="24825"/>
                  </a:lnTo>
                  <a:lnTo>
                    <a:pt x="36144" y="24480"/>
                  </a:lnTo>
                  <a:lnTo>
                    <a:pt x="36280" y="24114"/>
                  </a:lnTo>
                  <a:lnTo>
                    <a:pt x="36416" y="23758"/>
                  </a:lnTo>
                  <a:lnTo>
                    <a:pt x="36542" y="23392"/>
                  </a:lnTo>
                  <a:lnTo>
                    <a:pt x="36657" y="23036"/>
                  </a:lnTo>
                  <a:lnTo>
                    <a:pt x="36762" y="22660"/>
                  </a:lnTo>
                  <a:lnTo>
                    <a:pt x="36866" y="22294"/>
                  </a:lnTo>
                  <a:lnTo>
                    <a:pt x="36950" y="21928"/>
                  </a:lnTo>
                  <a:lnTo>
                    <a:pt x="37034" y="21551"/>
                  </a:lnTo>
                  <a:lnTo>
                    <a:pt x="37096" y="21174"/>
                  </a:lnTo>
                  <a:lnTo>
                    <a:pt x="37159" y="20798"/>
                  </a:lnTo>
                  <a:lnTo>
                    <a:pt x="37201" y="20411"/>
                  </a:lnTo>
                  <a:lnTo>
                    <a:pt x="37232" y="20013"/>
                  </a:lnTo>
                  <a:lnTo>
                    <a:pt x="37253" y="19626"/>
                  </a:lnTo>
                  <a:lnTo>
                    <a:pt x="37274" y="19228"/>
                  </a:lnTo>
                  <a:lnTo>
                    <a:pt x="37274" y="18831"/>
                  </a:lnTo>
                  <a:lnTo>
                    <a:pt x="37264" y="18433"/>
                  </a:lnTo>
                  <a:lnTo>
                    <a:pt x="37243" y="18036"/>
                  </a:lnTo>
                  <a:lnTo>
                    <a:pt x="37222" y="17638"/>
                  </a:lnTo>
                  <a:lnTo>
                    <a:pt x="37191" y="17241"/>
                  </a:lnTo>
                  <a:lnTo>
                    <a:pt x="37117" y="16456"/>
                  </a:lnTo>
                  <a:lnTo>
                    <a:pt x="37023" y="15661"/>
                  </a:lnTo>
                  <a:lnTo>
                    <a:pt x="36835" y="14082"/>
                  </a:lnTo>
                  <a:lnTo>
                    <a:pt x="36741" y="13192"/>
                  </a:lnTo>
                  <a:lnTo>
                    <a:pt x="36657" y="12303"/>
                  </a:lnTo>
                  <a:lnTo>
                    <a:pt x="36594" y="11424"/>
                  </a:lnTo>
                  <a:lnTo>
                    <a:pt x="36552" y="10535"/>
                  </a:lnTo>
                  <a:lnTo>
                    <a:pt x="36511" y="9656"/>
                  </a:lnTo>
                  <a:lnTo>
                    <a:pt x="36490" y="8778"/>
                  </a:lnTo>
                  <a:lnTo>
                    <a:pt x="36479" y="7899"/>
                  </a:lnTo>
                  <a:lnTo>
                    <a:pt x="36479" y="7031"/>
                  </a:lnTo>
                  <a:lnTo>
                    <a:pt x="36490" y="6152"/>
                  </a:lnTo>
                  <a:lnTo>
                    <a:pt x="36511" y="5273"/>
                  </a:lnTo>
                  <a:lnTo>
                    <a:pt x="36542" y="4394"/>
                  </a:lnTo>
                  <a:lnTo>
                    <a:pt x="36573" y="3526"/>
                  </a:lnTo>
                  <a:lnTo>
                    <a:pt x="36667" y="1769"/>
                  </a:lnTo>
                  <a:lnTo>
                    <a:pt x="36772" y="1"/>
                  </a:lnTo>
                  <a:close/>
                </a:path>
              </a:pathLst>
            </a:custGeom>
            <a:solidFill>
              <a:srgbClr val="FFA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7"/>
          <p:cNvSpPr txBox="1"/>
          <p:nvPr/>
        </p:nvSpPr>
        <p:spPr>
          <a:xfrm>
            <a:off x="1965900" y="1771650"/>
            <a:ext cx="5212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Thank You!</a:t>
            </a:r>
            <a:endParaRPr sz="9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647475" y="4478700"/>
            <a:ext cx="4965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3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otional Intelligence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87374"/>
      </a:accent1>
      <a:accent2>
        <a:srgbClr val="F6954E"/>
      </a:accent2>
      <a:accent3>
        <a:srgbClr val="FFCE5F"/>
      </a:accent3>
      <a:accent4>
        <a:srgbClr val="A1DD56"/>
      </a:accent4>
      <a:accent5>
        <a:srgbClr val="5C83FE"/>
      </a:accent5>
      <a:accent6>
        <a:srgbClr val="AA5CF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