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c943a2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c943a2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0b8e1a6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0b8e1a6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0b8e1a6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0b8e1a6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0b8e1a6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0b8e1a6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0b8e1a6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0b8e1a6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0b8e1a6c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0b8e1a6c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0b8e1a6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0b8e1a6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f9e629e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f9e629e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0b8e1a6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0b8e1a6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0b8e1a6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0b8e1a6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0b8e1a6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0b8e1a6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0b8e1a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0b8e1a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0b8e1a6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0b8e1a6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0b8e1a6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0b8e1a6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0b8e1a6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0b8e1a6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669825" y="1438107"/>
            <a:ext cx="58044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69788" y="3600688"/>
            <a:ext cx="58044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-1094272">
            <a:off x="4988393" y="-991458"/>
            <a:ext cx="3551345" cy="1814266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3569685">
            <a:off x="-1415498" y="-658963"/>
            <a:ext cx="4785461" cy="2791003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-1467772" y="2639265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330476" y="3898403"/>
            <a:ext cx="4300883" cy="172119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47075" y="3736620"/>
            <a:ext cx="2555375" cy="1488775"/>
          </a:xfrm>
          <a:custGeom>
            <a:rect b="b" l="l" r="r" t="t"/>
            <a:pathLst>
              <a:path extrusionOk="0" h="59551" w="102215">
                <a:moveTo>
                  <a:pt x="0" y="59551"/>
                </a:moveTo>
                <a:cubicBezTo>
                  <a:pt x="8081" y="57913"/>
                  <a:pt x="36693" y="58896"/>
                  <a:pt x="48487" y="49723"/>
                </a:cubicBezTo>
                <a:cubicBezTo>
                  <a:pt x="60281" y="40550"/>
                  <a:pt x="61809" y="12593"/>
                  <a:pt x="70764" y="4512"/>
                </a:cubicBezTo>
                <a:cubicBezTo>
                  <a:pt x="79719" y="-3569"/>
                  <a:pt x="96973" y="1782"/>
                  <a:pt x="102215" y="123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806350"/>
            <a:ext cx="65760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2921057"/>
            <a:ext cx="65760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5135148" y="3264987"/>
            <a:ext cx="4065216" cy="3286474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flipH="1">
            <a:off x="-1068686" y="-813425"/>
            <a:ext cx="4352146" cy="2223369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flipH="1" rot="-6384818">
            <a:off x="-1356886" y="3015109"/>
            <a:ext cx="4470079" cy="2607064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rot="10800000">
            <a:off x="5791853" y="-869646"/>
            <a:ext cx="3923722" cy="2232571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715125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2" type="subTitle"/>
          </p:nvPr>
        </p:nvSpPr>
        <p:spPr>
          <a:xfrm>
            <a:off x="3382191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subTitle"/>
          </p:nvPr>
        </p:nvSpPr>
        <p:spPr>
          <a:xfrm>
            <a:off x="2037880" y="4065750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4" type="subTitle"/>
          </p:nvPr>
        </p:nvSpPr>
        <p:spPr>
          <a:xfrm>
            <a:off x="4726550" y="4065750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5" type="subTitle"/>
          </p:nvPr>
        </p:nvSpPr>
        <p:spPr>
          <a:xfrm>
            <a:off x="715125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6" type="subTitle"/>
          </p:nvPr>
        </p:nvSpPr>
        <p:spPr>
          <a:xfrm>
            <a:off x="3382191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7" type="subTitle"/>
          </p:nvPr>
        </p:nvSpPr>
        <p:spPr>
          <a:xfrm>
            <a:off x="2037880" y="378357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8" type="subTitle"/>
          </p:nvPr>
        </p:nvSpPr>
        <p:spPr>
          <a:xfrm>
            <a:off x="4726550" y="378357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9" type="subTitle"/>
          </p:nvPr>
        </p:nvSpPr>
        <p:spPr>
          <a:xfrm>
            <a:off x="6049282" y="2339608"/>
            <a:ext cx="2379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3" type="subTitle"/>
          </p:nvPr>
        </p:nvSpPr>
        <p:spPr>
          <a:xfrm>
            <a:off x="6049282" y="2053725"/>
            <a:ext cx="2379600" cy="43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3"/>
          <p:cNvSpPr/>
          <p:nvPr/>
        </p:nvSpPr>
        <p:spPr>
          <a:xfrm rot="-5400000">
            <a:off x="6484001" y="-468847"/>
            <a:ext cx="4300883" cy="172119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-258145" y="4288075"/>
            <a:ext cx="1655195" cy="1476500"/>
          </a:xfrm>
          <a:custGeom>
            <a:rect b="b" l="l" r="r" t="t"/>
            <a:pathLst>
              <a:path extrusionOk="0" h="51361" w="57577">
                <a:moveTo>
                  <a:pt x="51178" y="0"/>
                </a:moveTo>
                <a:cubicBezTo>
                  <a:pt x="43819" y="0"/>
                  <a:pt x="31469" y="1824"/>
                  <a:pt x="21483" y="12353"/>
                </a:cubicBezTo>
                <a:cubicBezTo>
                  <a:pt x="7354" y="27250"/>
                  <a:pt x="11784" y="35136"/>
                  <a:pt x="0" y="51361"/>
                </a:cubicBezTo>
                <a:lnTo>
                  <a:pt x="57576" y="51361"/>
                </a:lnTo>
                <a:lnTo>
                  <a:pt x="57576" y="513"/>
                </a:lnTo>
                <a:cubicBezTo>
                  <a:pt x="57576" y="513"/>
                  <a:pt x="55078" y="0"/>
                  <a:pt x="51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flipH="1" rot="5933613">
            <a:off x="-674230" y="108257"/>
            <a:ext cx="2980317" cy="1326780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hasCustomPrompt="1" idx="14" type="title"/>
          </p:nvPr>
        </p:nvSpPr>
        <p:spPr>
          <a:xfrm>
            <a:off x="1607775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5" type="title"/>
          </p:nvPr>
        </p:nvSpPr>
        <p:spPr>
          <a:xfrm>
            <a:off x="4274841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16" type="title"/>
          </p:nvPr>
        </p:nvSpPr>
        <p:spPr>
          <a:xfrm>
            <a:off x="6941932" y="1475625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17" type="title"/>
          </p:nvPr>
        </p:nvSpPr>
        <p:spPr>
          <a:xfrm>
            <a:off x="2930530" y="3203531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8" type="title"/>
          </p:nvPr>
        </p:nvSpPr>
        <p:spPr>
          <a:xfrm>
            <a:off x="5619200" y="3203531"/>
            <a:ext cx="5943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title"/>
          </p:nvPr>
        </p:nvSpPr>
        <p:spPr>
          <a:xfrm>
            <a:off x="1458175" y="2970375"/>
            <a:ext cx="6227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1458125" y="1641225"/>
            <a:ext cx="62277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14"/>
          <p:cNvSpPr/>
          <p:nvPr/>
        </p:nvSpPr>
        <p:spPr>
          <a:xfrm>
            <a:off x="5885638" y="3966759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>
            <a:off x="-1209712" y="-284191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1649354">
            <a:off x="6691441" y="410107"/>
            <a:ext cx="3121136" cy="2040877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 rot="5014606">
            <a:off x="-1843585" y="2881699"/>
            <a:ext cx="3145458" cy="1789739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 rot="-662699">
            <a:off x="5020694" y="-988482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rot="-10137301">
            <a:off x="2095094" y="4911931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 flipH="1">
            <a:off x="-1788168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8270751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>
            <a:off x="6012058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>
            <a:off x="-419050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928250" y="1499900"/>
            <a:ext cx="54252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-7046371">
            <a:off x="7607052" y="-145439"/>
            <a:ext cx="2660460" cy="1513820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rot="-3470534">
            <a:off x="-1902081" y="146210"/>
            <a:ext cx="3832555" cy="2386662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7836095">
            <a:off x="6341292" y="3953059"/>
            <a:ext cx="3934383" cy="200994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flipH="1">
            <a:off x="-530396" y="3158275"/>
            <a:ext cx="2408548" cy="232218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720000" y="1745250"/>
            <a:ext cx="32331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720000" y="2698950"/>
            <a:ext cx="3233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/>
          <p:nvPr/>
        </p:nvSpPr>
        <p:spPr>
          <a:xfrm flipH="1" rot="2700000">
            <a:off x="7059160" y="-191959"/>
            <a:ext cx="3321301" cy="2068287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>
            <a:off x="-321172" y="4337525"/>
            <a:ext cx="1586022" cy="1634594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-610225" y="-665850"/>
            <a:ext cx="3030742" cy="1981715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 flipH="1">
            <a:off x="7269274" y="3470950"/>
            <a:ext cx="3397872" cy="1981726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rot="-1335342">
            <a:off x="3899319" y="4444738"/>
            <a:ext cx="3482744" cy="1981706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1062175" y="2365875"/>
            <a:ext cx="3122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2" type="subTitle"/>
          </p:nvPr>
        </p:nvSpPr>
        <p:spPr>
          <a:xfrm>
            <a:off x="5063390" y="2365875"/>
            <a:ext cx="31227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3" type="subTitle"/>
          </p:nvPr>
        </p:nvSpPr>
        <p:spPr>
          <a:xfrm>
            <a:off x="1062175" y="2761377"/>
            <a:ext cx="31227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4" type="subTitle"/>
          </p:nvPr>
        </p:nvSpPr>
        <p:spPr>
          <a:xfrm>
            <a:off x="5063390" y="2761377"/>
            <a:ext cx="31227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720000" y="445025"/>
            <a:ext cx="77040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8"/>
          <p:cNvSpPr/>
          <p:nvPr/>
        </p:nvSpPr>
        <p:spPr>
          <a:xfrm>
            <a:off x="7002805" y="3935325"/>
            <a:ext cx="2724047" cy="2202223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>
            <a:off x="-563805" y="-457400"/>
            <a:ext cx="2812734" cy="143693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-259480" y="4304350"/>
            <a:ext cx="2376539" cy="1352267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rot="781425">
            <a:off x="8193942" y="85584"/>
            <a:ext cx="1404764" cy="1486060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19"/>
          <p:cNvSpPr/>
          <p:nvPr/>
        </p:nvSpPr>
        <p:spPr>
          <a:xfrm>
            <a:off x="6683770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 flipH="1" rot="5400000">
            <a:off x="-822074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-948317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7999925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720074" y="1176900"/>
            <a:ext cx="36996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2" type="body"/>
          </p:nvPr>
        </p:nvSpPr>
        <p:spPr>
          <a:xfrm>
            <a:off x="4724597" y="1176900"/>
            <a:ext cx="36996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0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subTitle"/>
          </p:nvPr>
        </p:nvSpPr>
        <p:spPr>
          <a:xfrm>
            <a:off x="783050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2" type="subTitle"/>
          </p:nvPr>
        </p:nvSpPr>
        <p:spPr>
          <a:xfrm>
            <a:off x="783050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3" type="subTitle"/>
          </p:nvPr>
        </p:nvSpPr>
        <p:spPr>
          <a:xfrm>
            <a:off x="3466813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4" type="subTitle"/>
          </p:nvPr>
        </p:nvSpPr>
        <p:spPr>
          <a:xfrm>
            <a:off x="6150602" y="2830881"/>
            <a:ext cx="22104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5" type="subTitle"/>
          </p:nvPr>
        </p:nvSpPr>
        <p:spPr>
          <a:xfrm>
            <a:off x="3466813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6" type="subTitle"/>
          </p:nvPr>
        </p:nvSpPr>
        <p:spPr>
          <a:xfrm>
            <a:off x="6150602" y="2540525"/>
            <a:ext cx="2210400" cy="40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0"/>
          <p:cNvSpPr/>
          <p:nvPr/>
        </p:nvSpPr>
        <p:spPr>
          <a:xfrm rot="7046371">
            <a:off x="-1008835" y="-145439"/>
            <a:ext cx="2660460" cy="1513820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flipH="1" rot="3470534">
            <a:off x="7328204" y="146210"/>
            <a:ext cx="3832555" cy="2386662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 flipH="1" rot="-7836095">
            <a:off x="-1016997" y="3953059"/>
            <a:ext cx="3934383" cy="200994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7380525" y="3158275"/>
            <a:ext cx="2408548" cy="232218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2391875" y="2401700"/>
            <a:ext cx="43602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3933050" y="1306400"/>
            <a:ext cx="1278000" cy="71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391950" y="3703812"/>
            <a:ext cx="43602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5167472">
            <a:off x="-1887683" y="3544386"/>
            <a:ext cx="5318001" cy="212823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 rot="-7419447">
            <a:off x="6299499" y="527623"/>
            <a:ext cx="5318060" cy="2128260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681058">
            <a:off x="6441109" y="3619506"/>
            <a:ext cx="3458274" cy="1539587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1380044">
            <a:off x="-832246" y="-85902"/>
            <a:ext cx="3589203" cy="1241787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-433283">
            <a:off x="3390909" y="-1411358"/>
            <a:ext cx="3974927" cy="2030660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1802675" y="1773627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2210701" y="2950460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1802675" y="4127294"/>
            <a:ext cx="5125800" cy="390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1802675" y="1420400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2210701" y="2598707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1802675" y="3777014"/>
            <a:ext cx="5125800" cy="4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/>
          <p:nvPr/>
        </p:nvSpPr>
        <p:spPr>
          <a:xfrm flipH="1" rot="10146438">
            <a:off x="6803055" y="3969174"/>
            <a:ext cx="3251681" cy="166117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10800000">
            <a:off x="-821566" y="-219409"/>
            <a:ext cx="2960566" cy="1184803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rot="2345658">
            <a:off x="6617427" y="-145710"/>
            <a:ext cx="3772174" cy="1305091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6284205">
            <a:off x="-1059131" y="3126568"/>
            <a:ext cx="3038022" cy="2929089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subTitle"/>
          </p:nvPr>
        </p:nvSpPr>
        <p:spPr>
          <a:xfrm>
            <a:off x="839025" y="1669318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1" name="Google Shape;221;p22"/>
          <p:cNvSpPr txBox="1"/>
          <p:nvPr>
            <p:ph idx="2" type="subTitle"/>
          </p:nvPr>
        </p:nvSpPr>
        <p:spPr>
          <a:xfrm>
            <a:off x="839100" y="2014718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3" type="subTitle"/>
          </p:nvPr>
        </p:nvSpPr>
        <p:spPr>
          <a:xfrm>
            <a:off x="6024375" y="2014718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4" type="subTitle"/>
          </p:nvPr>
        </p:nvSpPr>
        <p:spPr>
          <a:xfrm>
            <a:off x="839100" y="3470543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5" type="subTitle"/>
          </p:nvPr>
        </p:nvSpPr>
        <p:spPr>
          <a:xfrm>
            <a:off x="6024375" y="3470543"/>
            <a:ext cx="2280600" cy="58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6" type="subTitle"/>
          </p:nvPr>
        </p:nvSpPr>
        <p:spPr>
          <a:xfrm>
            <a:off x="839085" y="3119813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7" type="subTitle"/>
          </p:nvPr>
        </p:nvSpPr>
        <p:spPr>
          <a:xfrm>
            <a:off x="6024350" y="1669318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8" type="subTitle"/>
          </p:nvPr>
        </p:nvSpPr>
        <p:spPr>
          <a:xfrm>
            <a:off x="6024350" y="3119813"/>
            <a:ext cx="2280600" cy="47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 flipH="1" rot="2085135">
            <a:off x="7193327" y="-430208"/>
            <a:ext cx="2868942" cy="1786587"/>
          </a:xfrm>
          <a:custGeom>
            <a:rect b="b" l="l" r="r" t="t"/>
            <a:pathLst>
              <a:path extrusionOk="0" h="34865" w="55987">
                <a:moveTo>
                  <a:pt x="1" y="1"/>
                </a:moveTo>
                <a:lnTo>
                  <a:pt x="1" y="34186"/>
                </a:lnTo>
                <a:cubicBezTo>
                  <a:pt x="1" y="34186"/>
                  <a:pt x="1897" y="34865"/>
                  <a:pt x="4475" y="34865"/>
                </a:cubicBezTo>
                <a:cubicBezTo>
                  <a:pt x="8262" y="34865"/>
                  <a:pt x="13520" y="33398"/>
                  <a:pt x="16390" y="26157"/>
                </a:cubicBezTo>
                <a:cubicBezTo>
                  <a:pt x="19375" y="18622"/>
                  <a:pt x="25873" y="14912"/>
                  <a:pt x="32450" y="14912"/>
                </a:cubicBezTo>
                <a:cubicBezTo>
                  <a:pt x="36496" y="14912"/>
                  <a:pt x="40572" y="16316"/>
                  <a:pt x="43879" y="19098"/>
                </a:cubicBezTo>
                <a:cubicBezTo>
                  <a:pt x="50019" y="24263"/>
                  <a:pt x="53530" y="25018"/>
                  <a:pt x="55060" y="25018"/>
                </a:cubicBezTo>
                <a:cubicBezTo>
                  <a:pt x="55693" y="25018"/>
                  <a:pt x="55986" y="24889"/>
                  <a:pt x="55986" y="24889"/>
                </a:cubicBezTo>
                <a:lnTo>
                  <a:pt x="559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flipH="1">
            <a:off x="-480319" y="3928576"/>
            <a:ext cx="1319418" cy="1359825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2167884">
            <a:off x="-1496631" y="28337"/>
            <a:ext cx="4063996" cy="1406088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7199956">
            <a:off x="6526403" y="3639973"/>
            <a:ext cx="3165451" cy="1846095"/>
          </a:xfrm>
          <a:custGeom>
            <a:rect b="b" l="l" r="r" t="t"/>
            <a:pathLst>
              <a:path extrusionOk="0" h="35151" w="60270">
                <a:moveTo>
                  <a:pt x="2256" y="0"/>
                </a:moveTo>
                <a:cubicBezTo>
                  <a:pt x="2195" y="0"/>
                  <a:pt x="2142" y="44"/>
                  <a:pt x="2130" y="106"/>
                </a:cubicBezTo>
                <a:cubicBezTo>
                  <a:pt x="2123" y="135"/>
                  <a:pt x="1516" y="3172"/>
                  <a:pt x="1355" y="6705"/>
                </a:cubicBezTo>
                <a:cubicBezTo>
                  <a:pt x="1136" y="11466"/>
                  <a:pt x="1789" y="14812"/>
                  <a:pt x="3290" y="16648"/>
                </a:cubicBezTo>
                <a:cubicBezTo>
                  <a:pt x="4160" y="17711"/>
                  <a:pt x="5318" y="18250"/>
                  <a:pt x="6730" y="18250"/>
                </a:cubicBezTo>
                <a:cubicBezTo>
                  <a:pt x="10454" y="18250"/>
                  <a:pt x="13850" y="16011"/>
                  <a:pt x="17446" y="13640"/>
                </a:cubicBezTo>
                <a:cubicBezTo>
                  <a:pt x="21205" y="11162"/>
                  <a:pt x="25078" y="8609"/>
                  <a:pt x="29508" y="8609"/>
                </a:cubicBezTo>
                <a:cubicBezTo>
                  <a:pt x="30063" y="8609"/>
                  <a:pt x="30626" y="8649"/>
                  <a:pt x="31199" y="8734"/>
                </a:cubicBezTo>
                <a:cubicBezTo>
                  <a:pt x="34741" y="9260"/>
                  <a:pt x="36550" y="13683"/>
                  <a:pt x="38645" y="18805"/>
                </a:cubicBezTo>
                <a:cubicBezTo>
                  <a:pt x="40341" y="22950"/>
                  <a:pt x="42264" y="27650"/>
                  <a:pt x="45469" y="30910"/>
                </a:cubicBezTo>
                <a:cubicBezTo>
                  <a:pt x="48258" y="33747"/>
                  <a:pt x="51679" y="35150"/>
                  <a:pt x="55852" y="35150"/>
                </a:cubicBezTo>
                <a:cubicBezTo>
                  <a:pt x="57205" y="35150"/>
                  <a:pt x="58638" y="35002"/>
                  <a:pt x="60153" y="34708"/>
                </a:cubicBezTo>
                <a:cubicBezTo>
                  <a:pt x="60223" y="34695"/>
                  <a:pt x="60269" y="34626"/>
                  <a:pt x="60256" y="34555"/>
                </a:cubicBezTo>
                <a:cubicBezTo>
                  <a:pt x="60244" y="34493"/>
                  <a:pt x="60190" y="34450"/>
                  <a:pt x="60129" y="34450"/>
                </a:cubicBezTo>
                <a:cubicBezTo>
                  <a:pt x="60121" y="34450"/>
                  <a:pt x="60112" y="34451"/>
                  <a:pt x="60103" y="34453"/>
                </a:cubicBezTo>
                <a:cubicBezTo>
                  <a:pt x="58608" y="34743"/>
                  <a:pt x="57195" y="34889"/>
                  <a:pt x="55860" y="34889"/>
                </a:cubicBezTo>
                <a:cubicBezTo>
                  <a:pt x="51756" y="34889"/>
                  <a:pt x="48392" y="33511"/>
                  <a:pt x="45655" y="30728"/>
                </a:cubicBezTo>
                <a:cubicBezTo>
                  <a:pt x="42486" y="27503"/>
                  <a:pt x="40574" y="22830"/>
                  <a:pt x="38886" y="18706"/>
                </a:cubicBezTo>
                <a:cubicBezTo>
                  <a:pt x="36761" y="13511"/>
                  <a:pt x="34926" y="9024"/>
                  <a:pt x="31237" y="8476"/>
                </a:cubicBezTo>
                <a:cubicBezTo>
                  <a:pt x="30649" y="8388"/>
                  <a:pt x="30072" y="8347"/>
                  <a:pt x="29504" y="8347"/>
                </a:cubicBezTo>
                <a:cubicBezTo>
                  <a:pt x="25002" y="8347"/>
                  <a:pt x="21095" y="10923"/>
                  <a:pt x="17302" y="13423"/>
                </a:cubicBezTo>
                <a:cubicBezTo>
                  <a:pt x="13739" y="15771"/>
                  <a:pt x="10375" y="17989"/>
                  <a:pt x="6730" y="17989"/>
                </a:cubicBezTo>
                <a:cubicBezTo>
                  <a:pt x="5399" y="17989"/>
                  <a:pt x="4310" y="17482"/>
                  <a:pt x="3493" y="16484"/>
                </a:cubicBezTo>
                <a:cubicBezTo>
                  <a:pt x="0" y="12215"/>
                  <a:pt x="2360" y="277"/>
                  <a:pt x="2385" y="156"/>
                </a:cubicBezTo>
                <a:cubicBezTo>
                  <a:pt x="2399" y="86"/>
                  <a:pt x="2353" y="17"/>
                  <a:pt x="2283" y="3"/>
                </a:cubicBezTo>
                <a:cubicBezTo>
                  <a:pt x="2274" y="1"/>
                  <a:pt x="2265" y="0"/>
                  <a:pt x="2256" y="0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720025" y="199274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" type="subTitle"/>
          </p:nvPr>
        </p:nvSpPr>
        <p:spPr>
          <a:xfrm>
            <a:off x="3462756" y="199274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idx="3" type="subTitle"/>
          </p:nvPr>
        </p:nvSpPr>
        <p:spPr>
          <a:xfrm>
            <a:off x="6205477" y="1992745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4" type="subTitle"/>
          </p:nvPr>
        </p:nvSpPr>
        <p:spPr>
          <a:xfrm>
            <a:off x="720025" y="337089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5" type="subTitle"/>
          </p:nvPr>
        </p:nvSpPr>
        <p:spPr>
          <a:xfrm>
            <a:off x="3462756" y="3370895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6" type="subTitle"/>
          </p:nvPr>
        </p:nvSpPr>
        <p:spPr>
          <a:xfrm>
            <a:off x="6210119" y="3370895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7" type="subTitle"/>
          </p:nvPr>
        </p:nvSpPr>
        <p:spPr>
          <a:xfrm>
            <a:off x="720025" y="1629721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8" type="subTitle"/>
          </p:nvPr>
        </p:nvSpPr>
        <p:spPr>
          <a:xfrm>
            <a:off x="3465119" y="1629721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9" type="subTitle"/>
          </p:nvPr>
        </p:nvSpPr>
        <p:spPr>
          <a:xfrm>
            <a:off x="6210413" y="1629721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3" type="subTitle"/>
          </p:nvPr>
        </p:nvSpPr>
        <p:spPr>
          <a:xfrm>
            <a:off x="720025" y="3007869"/>
            <a:ext cx="2218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4" type="subTitle"/>
          </p:nvPr>
        </p:nvSpPr>
        <p:spPr>
          <a:xfrm>
            <a:off x="3465119" y="3007869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15" type="subTitle"/>
          </p:nvPr>
        </p:nvSpPr>
        <p:spPr>
          <a:xfrm>
            <a:off x="6210413" y="3007869"/>
            <a:ext cx="2213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23"/>
          <p:cNvSpPr/>
          <p:nvPr/>
        </p:nvSpPr>
        <p:spPr>
          <a:xfrm rot="5967261">
            <a:off x="6843164" y="3483195"/>
            <a:ext cx="3605178" cy="184176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 rot="2483902">
            <a:off x="-1076682" y="3971188"/>
            <a:ext cx="4283492" cy="1481996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 rot="-3623033">
            <a:off x="-1219040" y="-444321"/>
            <a:ext cx="3659303" cy="186941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rot="-7909210">
            <a:off x="5886467" y="-971491"/>
            <a:ext cx="1387393" cy="1429832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7818175" y="-141525"/>
            <a:ext cx="2722879" cy="1506458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>
            <p:ph hasCustomPrompt="1" type="title"/>
          </p:nvPr>
        </p:nvSpPr>
        <p:spPr>
          <a:xfrm>
            <a:off x="1595637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7" name="Google Shape;257;p24"/>
          <p:cNvSpPr txBox="1"/>
          <p:nvPr>
            <p:ph idx="1" type="subTitle"/>
          </p:nvPr>
        </p:nvSpPr>
        <p:spPr>
          <a:xfrm flipH="1">
            <a:off x="1064187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2" type="subTitle"/>
          </p:nvPr>
        </p:nvSpPr>
        <p:spPr>
          <a:xfrm flipH="1">
            <a:off x="1064187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3" type="title"/>
          </p:nvPr>
        </p:nvSpPr>
        <p:spPr>
          <a:xfrm>
            <a:off x="4050600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4" type="subTitle"/>
          </p:nvPr>
        </p:nvSpPr>
        <p:spPr>
          <a:xfrm flipH="1">
            <a:off x="3519150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5" type="subTitle"/>
          </p:nvPr>
        </p:nvSpPr>
        <p:spPr>
          <a:xfrm flipH="1">
            <a:off x="3519150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hasCustomPrompt="1" idx="6" type="title"/>
          </p:nvPr>
        </p:nvSpPr>
        <p:spPr>
          <a:xfrm>
            <a:off x="6505563" y="1979851"/>
            <a:ext cx="10428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63" name="Google Shape;263;p24"/>
          <p:cNvSpPr txBox="1"/>
          <p:nvPr>
            <p:ph idx="7" type="subTitle"/>
          </p:nvPr>
        </p:nvSpPr>
        <p:spPr>
          <a:xfrm flipH="1">
            <a:off x="5974113" y="3058850"/>
            <a:ext cx="21057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8" type="subTitle"/>
          </p:nvPr>
        </p:nvSpPr>
        <p:spPr>
          <a:xfrm flipH="1">
            <a:off x="5974113" y="3305957"/>
            <a:ext cx="21057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6" name="Google Shape;266;p24"/>
          <p:cNvSpPr/>
          <p:nvPr/>
        </p:nvSpPr>
        <p:spPr>
          <a:xfrm rot="-9931724">
            <a:off x="-765637" y="4064376"/>
            <a:ext cx="2961492" cy="1512929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672125" y="-1054375"/>
            <a:ext cx="2775416" cy="2243750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-461575" y="-509400"/>
            <a:ext cx="2476209" cy="1619122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 rot="8999979">
            <a:off x="6740145" y="4005350"/>
            <a:ext cx="3486629" cy="1206298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>
            <p:ph type="ctrTitle"/>
          </p:nvPr>
        </p:nvSpPr>
        <p:spPr>
          <a:xfrm>
            <a:off x="2195213" y="629975"/>
            <a:ext cx="4753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25"/>
          <p:cNvSpPr txBox="1"/>
          <p:nvPr>
            <p:ph idx="1" type="subTitle"/>
          </p:nvPr>
        </p:nvSpPr>
        <p:spPr>
          <a:xfrm>
            <a:off x="2195293" y="1635713"/>
            <a:ext cx="47535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5" name="Google Shape;275;p25"/>
          <p:cNvSpPr txBox="1"/>
          <p:nvPr/>
        </p:nvSpPr>
        <p:spPr>
          <a:xfrm>
            <a:off x="1863813" y="3899150"/>
            <a:ext cx="54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highlight>
                <a:srgbClr val="DFDEFC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 rot="2853412">
            <a:off x="6400536" y="-650225"/>
            <a:ext cx="3551292" cy="181423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5400000">
            <a:off x="-1308695" y="2547740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 rot="-1765183">
            <a:off x="5093589" y="4427274"/>
            <a:ext cx="4300969" cy="1721225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 rot="-4665955">
            <a:off x="-1005370" y="-228683"/>
            <a:ext cx="3301740" cy="2158913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 rot="-7746242">
            <a:off x="7545378" y="1875558"/>
            <a:ext cx="2777608" cy="267815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/>
          <p:nvPr/>
        </p:nvSpPr>
        <p:spPr>
          <a:xfrm flipH="1" rot="10146438">
            <a:off x="6803055" y="3969174"/>
            <a:ext cx="3251681" cy="1661177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rot="10800000">
            <a:off x="-821566" y="-219409"/>
            <a:ext cx="2960566" cy="1184803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rot="2345658">
            <a:off x="6617427" y="-145710"/>
            <a:ext cx="3772174" cy="1305091"/>
          </a:xfrm>
          <a:custGeom>
            <a:rect b="b" l="l" r="r" t="t"/>
            <a:pathLst>
              <a:path extrusionOk="0" fill="none" h="16535" w="47792">
                <a:moveTo>
                  <a:pt x="0" y="1567"/>
                </a:moveTo>
                <a:cubicBezTo>
                  <a:pt x="1296" y="1310"/>
                  <a:pt x="2758" y="1402"/>
                  <a:pt x="3944" y="2014"/>
                </a:cubicBezTo>
                <a:cubicBezTo>
                  <a:pt x="6833" y="3500"/>
                  <a:pt x="6584" y="6952"/>
                  <a:pt x="6760" y="9724"/>
                </a:cubicBezTo>
                <a:cubicBezTo>
                  <a:pt x="6916" y="12210"/>
                  <a:pt x="7789" y="14808"/>
                  <a:pt x="10432" y="15586"/>
                </a:cubicBezTo>
                <a:cubicBezTo>
                  <a:pt x="13649" y="16534"/>
                  <a:pt x="16156" y="14220"/>
                  <a:pt x="18027" y="11900"/>
                </a:cubicBezTo>
                <a:cubicBezTo>
                  <a:pt x="20206" y="9196"/>
                  <a:pt x="23044" y="6213"/>
                  <a:pt x="26621" y="5391"/>
                </a:cubicBezTo>
                <a:cubicBezTo>
                  <a:pt x="31303" y="4314"/>
                  <a:pt x="34552" y="7612"/>
                  <a:pt x="37658" y="10502"/>
                </a:cubicBezTo>
                <a:cubicBezTo>
                  <a:pt x="38515" y="11300"/>
                  <a:pt x="39458" y="12067"/>
                  <a:pt x="40588" y="12381"/>
                </a:cubicBezTo>
                <a:cubicBezTo>
                  <a:pt x="43355" y="13149"/>
                  <a:pt x="45735" y="10865"/>
                  <a:pt x="46678" y="8477"/>
                </a:cubicBezTo>
                <a:cubicBezTo>
                  <a:pt x="47792" y="5658"/>
                  <a:pt x="47302" y="2394"/>
                  <a:pt x="45454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6284205">
            <a:off x="-1059131" y="3126568"/>
            <a:ext cx="3038022" cy="2929089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/>
          <p:nvPr/>
        </p:nvSpPr>
        <p:spPr>
          <a:xfrm flipH="1">
            <a:off x="-1788168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 rot="-5400000">
            <a:off x="8270751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 flipH="1">
            <a:off x="6012058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 flipH="1">
            <a:off x="-419050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rot="-3901007">
            <a:off x="8274961" y="-189007"/>
            <a:ext cx="1180213" cy="1216289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-9900105">
            <a:off x="-866395" y="4128860"/>
            <a:ext cx="2857619" cy="145986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-9900000">
            <a:off x="6653877" y="4569407"/>
            <a:ext cx="2443349" cy="1087732"/>
          </a:xfrm>
          <a:custGeom>
            <a:rect b="b" l="l" r="r" t="t"/>
            <a:pathLst>
              <a:path extrusionOk="0" h="12157" w="27308">
                <a:moveTo>
                  <a:pt x="13529" y="8777"/>
                </a:moveTo>
                <a:cubicBezTo>
                  <a:pt x="14332" y="9303"/>
                  <a:pt x="14658" y="9926"/>
                  <a:pt x="14663" y="10452"/>
                </a:cubicBezTo>
                <a:cubicBezTo>
                  <a:pt x="14667" y="10835"/>
                  <a:pt x="14494" y="11080"/>
                  <a:pt x="14323" y="11124"/>
                </a:cubicBezTo>
                <a:cubicBezTo>
                  <a:pt x="14281" y="11135"/>
                  <a:pt x="14241" y="11140"/>
                  <a:pt x="14201" y="11140"/>
                </a:cubicBezTo>
                <a:cubicBezTo>
                  <a:pt x="13889" y="11140"/>
                  <a:pt x="13652" y="10821"/>
                  <a:pt x="13528" y="10497"/>
                </a:cubicBezTo>
                <a:cubicBezTo>
                  <a:pt x="13358" y="10057"/>
                  <a:pt x="13314" y="9428"/>
                  <a:pt x="13529" y="8777"/>
                </a:cubicBezTo>
                <a:close/>
                <a:moveTo>
                  <a:pt x="27165" y="0"/>
                </a:moveTo>
                <a:cubicBezTo>
                  <a:pt x="27131" y="0"/>
                  <a:pt x="27098" y="13"/>
                  <a:pt x="27072" y="39"/>
                </a:cubicBezTo>
                <a:cubicBezTo>
                  <a:pt x="24274" y="2837"/>
                  <a:pt x="21138" y="4087"/>
                  <a:pt x="18371" y="5190"/>
                </a:cubicBezTo>
                <a:cubicBezTo>
                  <a:pt x="17235" y="5642"/>
                  <a:pt x="16163" y="6069"/>
                  <a:pt x="15216" y="6567"/>
                </a:cubicBezTo>
                <a:cubicBezTo>
                  <a:pt x="14260" y="7069"/>
                  <a:pt x="13696" y="7730"/>
                  <a:pt x="13398" y="8396"/>
                </a:cubicBezTo>
                <a:cubicBezTo>
                  <a:pt x="12922" y="8128"/>
                  <a:pt x="12323" y="7895"/>
                  <a:pt x="11576" y="7720"/>
                </a:cubicBezTo>
                <a:cubicBezTo>
                  <a:pt x="10960" y="7576"/>
                  <a:pt x="10313" y="7504"/>
                  <a:pt x="9645" y="7504"/>
                </a:cubicBezTo>
                <a:cubicBezTo>
                  <a:pt x="8335" y="7504"/>
                  <a:pt x="6941" y="7780"/>
                  <a:pt x="5530" y="8326"/>
                </a:cubicBezTo>
                <a:cubicBezTo>
                  <a:pt x="3561" y="9089"/>
                  <a:pt x="1615" y="10370"/>
                  <a:pt x="51" y="11934"/>
                </a:cubicBezTo>
                <a:cubicBezTo>
                  <a:pt x="0" y="11985"/>
                  <a:pt x="0" y="12068"/>
                  <a:pt x="51" y="12118"/>
                </a:cubicBezTo>
                <a:cubicBezTo>
                  <a:pt x="75" y="12144"/>
                  <a:pt x="109" y="12157"/>
                  <a:pt x="142" y="12157"/>
                </a:cubicBezTo>
                <a:cubicBezTo>
                  <a:pt x="177" y="12157"/>
                  <a:pt x="209" y="12144"/>
                  <a:pt x="235" y="12118"/>
                </a:cubicBezTo>
                <a:cubicBezTo>
                  <a:pt x="2970" y="9384"/>
                  <a:pt x="6565" y="7771"/>
                  <a:pt x="9687" y="7771"/>
                </a:cubicBezTo>
                <a:cubicBezTo>
                  <a:pt x="10320" y="7771"/>
                  <a:pt x="10934" y="7837"/>
                  <a:pt x="11517" y="7974"/>
                </a:cubicBezTo>
                <a:cubicBezTo>
                  <a:pt x="12255" y="8147"/>
                  <a:pt x="12843" y="8378"/>
                  <a:pt x="13301" y="8639"/>
                </a:cubicBezTo>
                <a:cubicBezTo>
                  <a:pt x="13043" y="9372"/>
                  <a:pt x="13092" y="10091"/>
                  <a:pt x="13284" y="10591"/>
                </a:cubicBezTo>
                <a:cubicBezTo>
                  <a:pt x="13480" y="11101"/>
                  <a:pt x="13830" y="11401"/>
                  <a:pt x="14206" y="11401"/>
                </a:cubicBezTo>
                <a:cubicBezTo>
                  <a:pt x="14266" y="11401"/>
                  <a:pt x="14326" y="11393"/>
                  <a:pt x="14387" y="11377"/>
                </a:cubicBezTo>
                <a:cubicBezTo>
                  <a:pt x="14708" y="11295"/>
                  <a:pt x="14928" y="10913"/>
                  <a:pt x="14924" y="10450"/>
                </a:cubicBezTo>
                <a:cubicBezTo>
                  <a:pt x="14918" y="9842"/>
                  <a:pt x="14546" y="9121"/>
                  <a:pt x="13623" y="8530"/>
                </a:cubicBezTo>
                <a:cubicBezTo>
                  <a:pt x="13897" y="7902"/>
                  <a:pt x="14427" y="7275"/>
                  <a:pt x="15338" y="6797"/>
                </a:cubicBezTo>
                <a:cubicBezTo>
                  <a:pt x="16272" y="6307"/>
                  <a:pt x="17339" y="5882"/>
                  <a:pt x="18468" y="5432"/>
                </a:cubicBezTo>
                <a:cubicBezTo>
                  <a:pt x="21258" y="4319"/>
                  <a:pt x="24420" y="3059"/>
                  <a:pt x="27257" y="223"/>
                </a:cubicBezTo>
                <a:cubicBezTo>
                  <a:pt x="27307" y="172"/>
                  <a:pt x="27307" y="90"/>
                  <a:pt x="27257" y="39"/>
                </a:cubicBezTo>
                <a:cubicBezTo>
                  <a:pt x="27231" y="13"/>
                  <a:pt x="27198" y="0"/>
                  <a:pt x="271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rot="8890978">
            <a:off x="-760678" y="-97327"/>
            <a:ext cx="2401387" cy="1570198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39725" y="2554125"/>
            <a:ext cx="32097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4794607" y="2554125"/>
            <a:ext cx="3209700" cy="4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139725" y="2871487"/>
            <a:ext cx="3209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4794607" y="2871487"/>
            <a:ext cx="32097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>
            <a:off x="-237774" y="3935325"/>
            <a:ext cx="2724047" cy="2202223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7240150" y="-457400"/>
            <a:ext cx="2812734" cy="1436933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flipH="1">
            <a:off x="6991019" y="4304350"/>
            <a:ext cx="2376539" cy="1352267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 rot="-781425">
            <a:off x="-414427" y="85584"/>
            <a:ext cx="1404764" cy="1486060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6683770" y="3905281"/>
            <a:ext cx="4161477" cy="1665401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flipH="1" rot="5400000">
            <a:off x="-822074" y="-228099"/>
            <a:ext cx="1557204" cy="1604893"/>
          </a:xfrm>
          <a:custGeom>
            <a:rect b="b" l="l" r="r" t="t"/>
            <a:pathLst>
              <a:path extrusionOk="0" h="30153" w="29257">
                <a:moveTo>
                  <a:pt x="26938" y="1"/>
                </a:moveTo>
                <a:cubicBezTo>
                  <a:pt x="13468" y="1"/>
                  <a:pt x="6272" y="9954"/>
                  <a:pt x="4829" y="16423"/>
                </a:cubicBezTo>
                <a:cubicBezTo>
                  <a:pt x="3305" y="23251"/>
                  <a:pt x="1" y="30153"/>
                  <a:pt x="1" y="30153"/>
                </a:cubicBezTo>
                <a:lnTo>
                  <a:pt x="29256" y="30153"/>
                </a:lnTo>
                <a:lnTo>
                  <a:pt x="29256" y="96"/>
                </a:lnTo>
                <a:cubicBezTo>
                  <a:pt x="28464" y="32"/>
                  <a:pt x="27691" y="1"/>
                  <a:pt x="269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948317" y="3487383"/>
            <a:ext cx="4052756" cy="2242225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7999925" y="-378950"/>
            <a:ext cx="1423259" cy="1505626"/>
          </a:xfrm>
          <a:custGeom>
            <a:rect b="b" l="l" r="r" t="t"/>
            <a:pathLst>
              <a:path extrusionOk="0" fill="none" h="26359" w="24917">
                <a:moveTo>
                  <a:pt x="24916" y="10566"/>
                </a:moveTo>
                <a:cubicBezTo>
                  <a:pt x="24916" y="10566"/>
                  <a:pt x="22035" y="12856"/>
                  <a:pt x="18891" y="20017"/>
                </a:cubicBezTo>
                <a:cubicBezTo>
                  <a:pt x="16106" y="26359"/>
                  <a:pt x="3779" y="23045"/>
                  <a:pt x="6351" y="12562"/>
                </a:cubicBezTo>
                <a:cubicBezTo>
                  <a:pt x="8924" y="2078"/>
                  <a:pt x="1" y="1"/>
                  <a:pt x="1" y="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20000" y="1598275"/>
            <a:ext cx="3580800" cy="22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-9340229">
            <a:off x="-1141742" y="3851902"/>
            <a:ext cx="3551238" cy="181421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-2074032">
            <a:off x="7128642" y="3473329"/>
            <a:ext cx="2977105" cy="2406804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10664370">
            <a:off x="-1363395" y="-1077614"/>
            <a:ext cx="4300871" cy="172118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5538105">
            <a:off x="7687758" y="-329521"/>
            <a:ext cx="2850576" cy="2748364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820650" y="1207850"/>
            <a:ext cx="3400500" cy="340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 flipH="1">
            <a:off x="-794573" y="3966759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10800000">
            <a:off x="6300777" y="-284191"/>
            <a:ext cx="3680273" cy="1472826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-1649354">
            <a:off x="-1041239" y="410107"/>
            <a:ext cx="3121136" cy="2040877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-5014606">
            <a:off x="7469466" y="2881699"/>
            <a:ext cx="3145458" cy="1789739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662699">
            <a:off x="1373233" y="-988482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10137301">
            <a:off x="4298833" y="4911931"/>
            <a:ext cx="2377411" cy="1214541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2201925" y="1624774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201925" y="2434689"/>
            <a:ext cx="47403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/>
          <p:nvPr/>
        </p:nvSpPr>
        <p:spPr>
          <a:xfrm rot="-2853412">
            <a:off x="-820435" y="-650225"/>
            <a:ext cx="3551292" cy="1814238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 rot="-5400000">
            <a:off x="7462978" y="2547740"/>
            <a:ext cx="2977109" cy="2406807"/>
          </a:xfrm>
          <a:custGeom>
            <a:rect b="b" l="l" r="r" t="t"/>
            <a:pathLst>
              <a:path extrusionOk="0" h="45262" w="55987">
                <a:moveTo>
                  <a:pt x="52970" y="1"/>
                </a:moveTo>
                <a:cubicBezTo>
                  <a:pt x="49155" y="1"/>
                  <a:pt x="45909" y="3818"/>
                  <a:pt x="45525" y="10384"/>
                </a:cubicBezTo>
                <a:cubicBezTo>
                  <a:pt x="45163" y="16584"/>
                  <a:pt x="41127" y="21874"/>
                  <a:pt x="32088" y="21874"/>
                </a:cubicBezTo>
                <a:cubicBezTo>
                  <a:pt x="29094" y="21874"/>
                  <a:pt x="25551" y="21294"/>
                  <a:pt x="21411" y="19973"/>
                </a:cubicBezTo>
                <a:cubicBezTo>
                  <a:pt x="18361" y="19001"/>
                  <a:pt x="15709" y="18604"/>
                  <a:pt x="13413" y="18604"/>
                </a:cubicBezTo>
                <a:cubicBezTo>
                  <a:pt x="3184" y="18604"/>
                  <a:pt x="1" y="26484"/>
                  <a:pt x="1" y="26484"/>
                </a:cubicBezTo>
                <a:lnTo>
                  <a:pt x="1" y="45261"/>
                </a:lnTo>
                <a:lnTo>
                  <a:pt x="55986" y="45261"/>
                </a:lnTo>
                <a:lnTo>
                  <a:pt x="55986" y="777"/>
                </a:lnTo>
                <a:cubicBezTo>
                  <a:pt x="54969" y="253"/>
                  <a:pt x="53950" y="1"/>
                  <a:pt x="529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rot="1765183">
            <a:off x="-263166" y="4427274"/>
            <a:ext cx="4300969" cy="1721225"/>
          </a:xfrm>
          <a:custGeom>
            <a:rect b="b" l="l" r="r" t="t"/>
            <a:pathLst>
              <a:path extrusionOk="0" h="44811" w="111973">
                <a:moveTo>
                  <a:pt x="72557" y="1"/>
                </a:moveTo>
                <a:cubicBezTo>
                  <a:pt x="67422" y="1"/>
                  <a:pt x="62446" y="1983"/>
                  <a:pt x="58679" y="6580"/>
                </a:cubicBezTo>
                <a:cubicBezTo>
                  <a:pt x="52664" y="13918"/>
                  <a:pt x="56635" y="26069"/>
                  <a:pt x="46691" y="30777"/>
                </a:cubicBezTo>
                <a:cubicBezTo>
                  <a:pt x="43678" y="32204"/>
                  <a:pt x="40325" y="32737"/>
                  <a:pt x="36908" y="32737"/>
                </a:cubicBezTo>
                <a:cubicBezTo>
                  <a:pt x="32211" y="32737"/>
                  <a:pt x="27392" y="31730"/>
                  <a:pt x="23164" y="30647"/>
                </a:cubicBezTo>
                <a:cubicBezTo>
                  <a:pt x="18700" y="29504"/>
                  <a:pt x="15095" y="29048"/>
                  <a:pt x="12184" y="29048"/>
                </a:cubicBezTo>
                <a:cubicBezTo>
                  <a:pt x="590" y="29048"/>
                  <a:pt x="1" y="36289"/>
                  <a:pt x="1" y="36289"/>
                </a:cubicBezTo>
                <a:lnTo>
                  <a:pt x="1" y="44811"/>
                </a:lnTo>
                <a:lnTo>
                  <a:pt x="111972" y="44811"/>
                </a:lnTo>
                <a:lnTo>
                  <a:pt x="111972" y="878"/>
                </a:lnTo>
                <a:cubicBezTo>
                  <a:pt x="111972" y="878"/>
                  <a:pt x="108033" y="9692"/>
                  <a:pt x="99155" y="9692"/>
                </a:cubicBezTo>
                <a:cubicBezTo>
                  <a:pt x="95791" y="9692"/>
                  <a:pt x="91718" y="8426"/>
                  <a:pt x="86881" y="4936"/>
                </a:cubicBezTo>
                <a:cubicBezTo>
                  <a:pt x="82581" y="1833"/>
                  <a:pt x="77495" y="1"/>
                  <a:pt x="7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4665955">
            <a:off x="6835022" y="-228683"/>
            <a:ext cx="3301740" cy="2158913"/>
          </a:xfrm>
          <a:custGeom>
            <a:rect b="b" l="l" r="r" t="t"/>
            <a:pathLst>
              <a:path extrusionOk="0" h="24972" w="38191">
                <a:moveTo>
                  <a:pt x="13166" y="15052"/>
                </a:moveTo>
                <a:cubicBezTo>
                  <a:pt x="14530" y="15770"/>
                  <a:pt x="15200" y="16813"/>
                  <a:pt x="15350" y="17766"/>
                </a:cubicBezTo>
                <a:cubicBezTo>
                  <a:pt x="15475" y="18578"/>
                  <a:pt x="15194" y="19264"/>
                  <a:pt x="14665" y="19433"/>
                </a:cubicBezTo>
                <a:cubicBezTo>
                  <a:pt x="14586" y="19459"/>
                  <a:pt x="14506" y="19471"/>
                  <a:pt x="14425" y="19471"/>
                </a:cubicBezTo>
                <a:cubicBezTo>
                  <a:pt x="13952" y="19471"/>
                  <a:pt x="13460" y="19046"/>
                  <a:pt x="13121" y="18320"/>
                </a:cubicBezTo>
                <a:cubicBezTo>
                  <a:pt x="12737" y="17497"/>
                  <a:pt x="12561" y="16170"/>
                  <a:pt x="13166" y="15052"/>
                </a:cubicBezTo>
                <a:close/>
                <a:moveTo>
                  <a:pt x="31298" y="1"/>
                </a:moveTo>
                <a:cubicBezTo>
                  <a:pt x="30101" y="1"/>
                  <a:pt x="29003" y="241"/>
                  <a:pt x="28269" y="909"/>
                </a:cubicBezTo>
                <a:cubicBezTo>
                  <a:pt x="26955" y="2107"/>
                  <a:pt x="26904" y="4132"/>
                  <a:pt x="26851" y="6276"/>
                </a:cubicBezTo>
                <a:cubicBezTo>
                  <a:pt x="26784" y="9035"/>
                  <a:pt x="26714" y="11887"/>
                  <a:pt x="23963" y="13291"/>
                </a:cubicBezTo>
                <a:cubicBezTo>
                  <a:pt x="22986" y="13791"/>
                  <a:pt x="22106" y="13967"/>
                  <a:pt x="21284" y="13967"/>
                </a:cubicBezTo>
                <a:cubicBezTo>
                  <a:pt x="20287" y="13967"/>
                  <a:pt x="19377" y="13708"/>
                  <a:pt x="18483" y="13454"/>
                </a:cubicBezTo>
                <a:cubicBezTo>
                  <a:pt x="17680" y="13225"/>
                  <a:pt x="16900" y="13004"/>
                  <a:pt x="16116" y="13004"/>
                </a:cubicBezTo>
                <a:cubicBezTo>
                  <a:pt x="15466" y="13004"/>
                  <a:pt x="14814" y="13155"/>
                  <a:pt x="14141" y="13581"/>
                </a:cubicBezTo>
                <a:cubicBezTo>
                  <a:pt x="13675" y="13875"/>
                  <a:pt x="13314" y="14237"/>
                  <a:pt x="13047" y="14639"/>
                </a:cubicBezTo>
                <a:cubicBezTo>
                  <a:pt x="12010" y="14153"/>
                  <a:pt x="10636" y="13841"/>
                  <a:pt x="8871" y="13841"/>
                </a:cubicBezTo>
                <a:cubicBezTo>
                  <a:pt x="5836" y="13841"/>
                  <a:pt x="3335" y="15076"/>
                  <a:pt x="1827" y="17320"/>
                </a:cubicBezTo>
                <a:cubicBezTo>
                  <a:pt x="337" y="19534"/>
                  <a:pt x="0" y="22499"/>
                  <a:pt x="967" y="24873"/>
                </a:cubicBezTo>
                <a:cubicBezTo>
                  <a:pt x="992" y="24934"/>
                  <a:pt x="1052" y="24972"/>
                  <a:pt x="1114" y="24972"/>
                </a:cubicBezTo>
                <a:cubicBezTo>
                  <a:pt x="1134" y="24972"/>
                  <a:pt x="1154" y="24968"/>
                  <a:pt x="1174" y="24960"/>
                </a:cubicBezTo>
                <a:cubicBezTo>
                  <a:pt x="1255" y="24927"/>
                  <a:pt x="1294" y="24834"/>
                  <a:pt x="1261" y="24753"/>
                </a:cubicBezTo>
                <a:cubicBezTo>
                  <a:pt x="333" y="22474"/>
                  <a:pt x="658" y="19627"/>
                  <a:pt x="2090" y="17498"/>
                </a:cubicBezTo>
                <a:cubicBezTo>
                  <a:pt x="3537" y="15345"/>
                  <a:pt x="5946" y="14159"/>
                  <a:pt x="8871" y="14159"/>
                </a:cubicBezTo>
                <a:cubicBezTo>
                  <a:pt x="10572" y="14159"/>
                  <a:pt x="11891" y="14453"/>
                  <a:pt x="12884" y="14912"/>
                </a:cubicBezTo>
                <a:cubicBezTo>
                  <a:pt x="12282" y="16030"/>
                  <a:pt x="12336" y="17388"/>
                  <a:pt x="12833" y="18454"/>
                </a:cubicBezTo>
                <a:cubicBezTo>
                  <a:pt x="13227" y="19299"/>
                  <a:pt x="13826" y="19789"/>
                  <a:pt x="14425" y="19789"/>
                </a:cubicBezTo>
                <a:cubicBezTo>
                  <a:pt x="14538" y="19789"/>
                  <a:pt x="14650" y="19772"/>
                  <a:pt x="14762" y="19737"/>
                </a:cubicBezTo>
                <a:cubicBezTo>
                  <a:pt x="15444" y="19518"/>
                  <a:pt x="15814" y="18688"/>
                  <a:pt x="15662" y="17718"/>
                </a:cubicBezTo>
                <a:cubicBezTo>
                  <a:pt x="15502" y="16685"/>
                  <a:pt x="14786" y="15554"/>
                  <a:pt x="13330" y="14780"/>
                </a:cubicBezTo>
                <a:cubicBezTo>
                  <a:pt x="13567" y="14436"/>
                  <a:pt x="13887" y="14117"/>
                  <a:pt x="14310" y="13849"/>
                </a:cubicBezTo>
                <a:cubicBezTo>
                  <a:pt x="14925" y="13461"/>
                  <a:pt x="15518" y="13320"/>
                  <a:pt x="16117" y="13320"/>
                </a:cubicBezTo>
                <a:cubicBezTo>
                  <a:pt x="16851" y="13320"/>
                  <a:pt x="17593" y="13531"/>
                  <a:pt x="18396" y="13759"/>
                </a:cubicBezTo>
                <a:cubicBezTo>
                  <a:pt x="19281" y="14011"/>
                  <a:pt x="20230" y="14281"/>
                  <a:pt x="21282" y="14281"/>
                </a:cubicBezTo>
                <a:cubicBezTo>
                  <a:pt x="22147" y="14281"/>
                  <a:pt x="23081" y="14099"/>
                  <a:pt x="24108" y="13575"/>
                </a:cubicBezTo>
                <a:cubicBezTo>
                  <a:pt x="27026" y="12084"/>
                  <a:pt x="27103" y="9003"/>
                  <a:pt x="27170" y="6284"/>
                </a:cubicBezTo>
                <a:cubicBezTo>
                  <a:pt x="27220" y="4210"/>
                  <a:pt x="27269" y="2251"/>
                  <a:pt x="28483" y="1144"/>
                </a:cubicBezTo>
                <a:cubicBezTo>
                  <a:pt x="29146" y="541"/>
                  <a:pt x="30157" y="322"/>
                  <a:pt x="31274" y="322"/>
                </a:cubicBezTo>
                <a:cubicBezTo>
                  <a:pt x="34215" y="322"/>
                  <a:pt x="37898" y="1838"/>
                  <a:pt x="37948" y="1859"/>
                </a:cubicBezTo>
                <a:cubicBezTo>
                  <a:pt x="37968" y="1868"/>
                  <a:pt x="37989" y="1872"/>
                  <a:pt x="38009" y="1872"/>
                </a:cubicBezTo>
                <a:cubicBezTo>
                  <a:pt x="38072" y="1872"/>
                  <a:pt x="38131" y="1834"/>
                  <a:pt x="38156" y="1773"/>
                </a:cubicBezTo>
                <a:cubicBezTo>
                  <a:pt x="38190" y="1693"/>
                  <a:pt x="38152" y="1601"/>
                  <a:pt x="38070" y="1566"/>
                </a:cubicBezTo>
                <a:cubicBezTo>
                  <a:pt x="37861" y="1478"/>
                  <a:pt x="34270" y="1"/>
                  <a:pt x="312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7746242">
            <a:off x="-1191594" y="1875558"/>
            <a:ext cx="2777608" cy="2678156"/>
          </a:xfrm>
          <a:custGeom>
            <a:rect b="b" l="l" r="r" t="t"/>
            <a:pathLst>
              <a:path extrusionOk="0" fill="none" h="40844" w="42363">
                <a:moveTo>
                  <a:pt x="1691" y="40843"/>
                </a:moveTo>
                <a:cubicBezTo>
                  <a:pt x="1691" y="40843"/>
                  <a:pt x="0" y="30061"/>
                  <a:pt x="12661" y="31886"/>
                </a:cubicBezTo>
                <a:cubicBezTo>
                  <a:pt x="25322" y="33712"/>
                  <a:pt x="27805" y="25797"/>
                  <a:pt x="24232" y="17518"/>
                </a:cubicBezTo>
                <a:cubicBezTo>
                  <a:pt x="20661" y="9239"/>
                  <a:pt x="28216" y="0"/>
                  <a:pt x="42362" y="8428"/>
                </a:cubicBezTo>
              </a:path>
            </a:pathLst>
          </a:cu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75132"/>
          <a:stretch/>
        </p:blipFill>
        <p:spPr>
          <a:xfrm>
            <a:off x="0" y="3864400"/>
            <a:ext cx="9144003" cy="12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40078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rot="320303">
            <a:off x="7333812" y="-278172"/>
            <a:ext cx="2494594" cy="1380207"/>
          </a:xfrm>
          <a:custGeom>
            <a:rect b="b" l="l" r="r" t="t"/>
            <a:pathLst>
              <a:path extrusionOk="0" h="20158" w="36435">
                <a:moveTo>
                  <a:pt x="11854" y="10101"/>
                </a:moveTo>
                <a:cubicBezTo>
                  <a:pt x="12288" y="10101"/>
                  <a:pt x="12765" y="10159"/>
                  <a:pt x="13277" y="10274"/>
                </a:cubicBezTo>
                <a:cubicBezTo>
                  <a:pt x="13156" y="11170"/>
                  <a:pt x="12839" y="11899"/>
                  <a:pt x="12411" y="12394"/>
                </a:cubicBezTo>
                <a:cubicBezTo>
                  <a:pt x="11991" y="12883"/>
                  <a:pt x="11482" y="13135"/>
                  <a:pt x="10940" y="13135"/>
                </a:cubicBezTo>
                <a:cubicBezTo>
                  <a:pt x="10755" y="13135"/>
                  <a:pt x="10566" y="13105"/>
                  <a:pt x="10375" y="13046"/>
                </a:cubicBezTo>
                <a:cubicBezTo>
                  <a:pt x="9897" y="12895"/>
                  <a:pt x="9566" y="12541"/>
                  <a:pt x="9467" y="12072"/>
                </a:cubicBezTo>
                <a:cubicBezTo>
                  <a:pt x="9361" y="11570"/>
                  <a:pt x="9550" y="11050"/>
                  <a:pt x="9973" y="10681"/>
                </a:cubicBezTo>
                <a:cubicBezTo>
                  <a:pt x="10415" y="10294"/>
                  <a:pt x="11060" y="10101"/>
                  <a:pt x="11854" y="10101"/>
                </a:cubicBezTo>
                <a:close/>
                <a:moveTo>
                  <a:pt x="3746" y="1"/>
                </a:moveTo>
                <a:cubicBezTo>
                  <a:pt x="2490" y="1"/>
                  <a:pt x="1252" y="258"/>
                  <a:pt x="96" y="773"/>
                </a:cubicBezTo>
                <a:cubicBezTo>
                  <a:pt x="30" y="802"/>
                  <a:pt x="1" y="879"/>
                  <a:pt x="29" y="945"/>
                </a:cubicBezTo>
                <a:cubicBezTo>
                  <a:pt x="51" y="993"/>
                  <a:pt x="99" y="1022"/>
                  <a:pt x="149" y="1022"/>
                </a:cubicBezTo>
                <a:cubicBezTo>
                  <a:pt x="166" y="1022"/>
                  <a:pt x="185" y="1018"/>
                  <a:pt x="202" y="1010"/>
                </a:cubicBezTo>
                <a:cubicBezTo>
                  <a:pt x="1323" y="512"/>
                  <a:pt x="2524" y="262"/>
                  <a:pt x="3743" y="262"/>
                </a:cubicBezTo>
                <a:cubicBezTo>
                  <a:pt x="4892" y="262"/>
                  <a:pt x="6057" y="484"/>
                  <a:pt x="7186" y="929"/>
                </a:cubicBezTo>
                <a:cubicBezTo>
                  <a:pt x="9485" y="1836"/>
                  <a:pt x="11334" y="3540"/>
                  <a:pt x="12394" y="5727"/>
                </a:cubicBezTo>
                <a:cubicBezTo>
                  <a:pt x="13171" y="7331"/>
                  <a:pt x="13411" y="8807"/>
                  <a:pt x="13306" y="10011"/>
                </a:cubicBezTo>
                <a:cubicBezTo>
                  <a:pt x="12753" y="9885"/>
                  <a:pt x="12273" y="9834"/>
                  <a:pt x="11860" y="9834"/>
                </a:cubicBezTo>
                <a:cubicBezTo>
                  <a:pt x="10768" y="9834"/>
                  <a:pt x="10135" y="10192"/>
                  <a:pt x="9801" y="10485"/>
                </a:cubicBezTo>
                <a:cubicBezTo>
                  <a:pt x="9307" y="10917"/>
                  <a:pt x="9087" y="11530"/>
                  <a:pt x="9212" y="12126"/>
                </a:cubicBezTo>
                <a:cubicBezTo>
                  <a:pt x="9329" y="12681"/>
                  <a:pt x="9735" y="13119"/>
                  <a:pt x="10297" y="13294"/>
                </a:cubicBezTo>
                <a:cubicBezTo>
                  <a:pt x="10511" y="13361"/>
                  <a:pt x="10724" y="13394"/>
                  <a:pt x="10934" y="13394"/>
                </a:cubicBezTo>
                <a:cubicBezTo>
                  <a:pt x="11553" y="13394"/>
                  <a:pt x="12141" y="13108"/>
                  <a:pt x="12609" y="12565"/>
                </a:cubicBezTo>
                <a:cubicBezTo>
                  <a:pt x="13061" y="12040"/>
                  <a:pt x="13398" y="11275"/>
                  <a:pt x="13529" y="10335"/>
                </a:cubicBezTo>
                <a:cubicBezTo>
                  <a:pt x="13811" y="10408"/>
                  <a:pt x="14102" y="10498"/>
                  <a:pt x="14402" y="10605"/>
                </a:cubicBezTo>
                <a:cubicBezTo>
                  <a:pt x="16453" y="11333"/>
                  <a:pt x="17652" y="13313"/>
                  <a:pt x="18812" y="15228"/>
                </a:cubicBezTo>
                <a:cubicBezTo>
                  <a:pt x="19968" y="17136"/>
                  <a:pt x="21161" y="19108"/>
                  <a:pt x="23199" y="19823"/>
                </a:cubicBezTo>
                <a:cubicBezTo>
                  <a:pt x="23865" y="20055"/>
                  <a:pt x="24502" y="20158"/>
                  <a:pt x="25110" y="20158"/>
                </a:cubicBezTo>
                <a:cubicBezTo>
                  <a:pt x="27746" y="20158"/>
                  <a:pt x="29829" y="18246"/>
                  <a:pt x="31300" y="16895"/>
                </a:cubicBezTo>
                <a:cubicBezTo>
                  <a:pt x="32094" y="16166"/>
                  <a:pt x="32779" y="15536"/>
                  <a:pt x="33213" y="15536"/>
                </a:cubicBezTo>
                <a:cubicBezTo>
                  <a:pt x="34646" y="15536"/>
                  <a:pt x="36157" y="18168"/>
                  <a:pt x="36171" y="18195"/>
                </a:cubicBezTo>
                <a:cubicBezTo>
                  <a:pt x="36195" y="18237"/>
                  <a:pt x="36239" y="18260"/>
                  <a:pt x="36284" y="18260"/>
                </a:cubicBezTo>
                <a:cubicBezTo>
                  <a:pt x="36306" y="18260"/>
                  <a:pt x="36329" y="18255"/>
                  <a:pt x="36349" y="18243"/>
                </a:cubicBezTo>
                <a:cubicBezTo>
                  <a:pt x="36412" y="18208"/>
                  <a:pt x="36434" y="18128"/>
                  <a:pt x="36398" y="18066"/>
                </a:cubicBezTo>
                <a:cubicBezTo>
                  <a:pt x="36333" y="17952"/>
                  <a:pt x="34797" y="15275"/>
                  <a:pt x="33213" y="15275"/>
                </a:cubicBezTo>
                <a:cubicBezTo>
                  <a:pt x="32678" y="15275"/>
                  <a:pt x="32026" y="15874"/>
                  <a:pt x="31124" y="16703"/>
                </a:cubicBezTo>
                <a:cubicBezTo>
                  <a:pt x="29609" y="18094"/>
                  <a:pt x="27640" y="19902"/>
                  <a:pt x="25135" y="19902"/>
                </a:cubicBezTo>
                <a:cubicBezTo>
                  <a:pt x="24548" y="19902"/>
                  <a:pt x="23932" y="19803"/>
                  <a:pt x="23285" y="19576"/>
                </a:cubicBezTo>
                <a:cubicBezTo>
                  <a:pt x="21337" y="18892"/>
                  <a:pt x="20218" y="17047"/>
                  <a:pt x="19035" y="15093"/>
                </a:cubicBezTo>
                <a:cubicBezTo>
                  <a:pt x="17852" y="13139"/>
                  <a:pt x="16628" y="11119"/>
                  <a:pt x="14490" y="10359"/>
                </a:cubicBezTo>
                <a:cubicBezTo>
                  <a:pt x="14160" y="10241"/>
                  <a:pt x="13850" y="10147"/>
                  <a:pt x="13559" y="10072"/>
                </a:cubicBezTo>
                <a:cubicBezTo>
                  <a:pt x="13678" y="8814"/>
                  <a:pt x="13434" y="7277"/>
                  <a:pt x="12628" y="5613"/>
                </a:cubicBezTo>
                <a:cubicBezTo>
                  <a:pt x="11540" y="3367"/>
                  <a:pt x="9641" y="1617"/>
                  <a:pt x="7282" y="686"/>
                </a:cubicBezTo>
                <a:cubicBezTo>
                  <a:pt x="6123" y="229"/>
                  <a:pt x="4927" y="1"/>
                  <a:pt x="3746" y="1"/>
                </a:cubicBezTo>
                <a:close/>
              </a:path>
            </a:pathLst>
          </a:custGeom>
          <a:solidFill>
            <a:srgbClr val="FFFAF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rot="-4524556">
            <a:off x="-496555" y="-170880"/>
            <a:ext cx="2728103" cy="1552362"/>
          </a:xfrm>
          <a:custGeom>
            <a:rect b="b" l="l" r="r" t="t"/>
            <a:pathLst>
              <a:path extrusionOk="0" fill="none" h="21752" w="38228">
                <a:moveTo>
                  <a:pt x="0" y="2545"/>
                </a:moveTo>
                <a:cubicBezTo>
                  <a:pt x="0" y="2545"/>
                  <a:pt x="2291" y="114"/>
                  <a:pt x="7355" y="4369"/>
                </a:cubicBezTo>
                <a:cubicBezTo>
                  <a:pt x="8531" y="5355"/>
                  <a:pt x="11404" y="7658"/>
                  <a:pt x="12919" y="5994"/>
                </a:cubicBezTo>
                <a:cubicBezTo>
                  <a:pt x="14899" y="3820"/>
                  <a:pt x="11033" y="0"/>
                  <a:pt x="9397" y="2864"/>
                </a:cubicBezTo>
                <a:cubicBezTo>
                  <a:pt x="8434" y="4549"/>
                  <a:pt x="9492" y="6555"/>
                  <a:pt x="10610" y="7853"/>
                </a:cubicBezTo>
                <a:cubicBezTo>
                  <a:pt x="12410" y="9944"/>
                  <a:pt x="14651" y="11735"/>
                  <a:pt x="17522" y="11710"/>
                </a:cubicBezTo>
                <a:cubicBezTo>
                  <a:pt x="21570" y="11675"/>
                  <a:pt x="24451" y="8652"/>
                  <a:pt x="28154" y="7599"/>
                </a:cubicBezTo>
                <a:cubicBezTo>
                  <a:pt x="31268" y="6715"/>
                  <a:pt x="35029" y="7961"/>
                  <a:pt x="36404" y="11039"/>
                </a:cubicBezTo>
                <a:cubicBezTo>
                  <a:pt x="38227" y="15112"/>
                  <a:pt x="34925" y="19272"/>
                  <a:pt x="32005" y="21751"/>
                </a:cubicBezTo>
              </a:path>
            </a:pathLst>
          </a:custGeom>
          <a:noFill/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flipH="1" rot="10800000">
            <a:off x="6765144" y="4098242"/>
            <a:ext cx="3551357" cy="1814272"/>
          </a:xfrm>
          <a:custGeom>
            <a:rect b="b" l="l" r="r" t="t"/>
            <a:pathLst>
              <a:path extrusionOk="0" h="36715" w="71868">
                <a:moveTo>
                  <a:pt x="34132" y="0"/>
                </a:moveTo>
                <a:cubicBezTo>
                  <a:pt x="19567" y="0"/>
                  <a:pt x="4791" y="1439"/>
                  <a:pt x="3042" y="4398"/>
                </a:cubicBezTo>
                <a:cubicBezTo>
                  <a:pt x="858" y="8092"/>
                  <a:pt x="0" y="15645"/>
                  <a:pt x="5181" y="19184"/>
                </a:cubicBezTo>
                <a:cubicBezTo>
                  <a:pt x="6801" y="20290"/>
                  <a:pt x="8673" y="20685"/>
                  <a:pt x="10715" y="20685"/>
                </a:cubicBezTo>
                <a:cubicBezTo>
                  <a:pt x="15206" y="20685"/>
                  <a:pt x="20517" y="18774"/>
                  <a:pt x="25762" y="18310"/>
                </a:cubicBezTo>
                <a:cubicBezTo>
                  <a:pt x="26508" y="18244"/>
                  <a:pt x="27216" y="18210"/>
                  <a:pt x="27890" y="18210"/>
                </a:cubicBezTo>
                <a:cubicBezTo>
                  <a:pt x="34109" y="18210"/>
                  <a:pt x="37477" y="21106"/>
                  <a:pt x="41972" y="28483"/>
                </a:cubicBezTo>
                <a:cubicBezTo>
                  <a:pt x="45165" y="33722"/>
                  <a:pt x="51211" y="36715"/>
                  <a:pt x="57110" y="36715"/>
                </a:cubicBezTo>
                <a:cubicBezTo>
                  <a:pt x="60388" y="36715"/>
                  <a:pt x="63621" y="35790"/>
                  <a:pt x="66292" y="33814"/>
                </a:cubicBezTo>
                <a:cubicBezTo>
                  <a:pt x="71867" y="29690"/>
                  <a:pt x="70067" y="7217"/>
                  <a:pt x="62874" y="3172"/>
                </a:cubicBezTo>
                <a:cubicBezTo>
                  <a:pt x="59144" y="1075"/>
                  <a:pt x="46717" y="0"/>
                  <a:pt x="3413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1669825" y="1438107"/>
            <a:ext cx="58044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Skin Lesion Detection using VGG-16 and ResNet50 based Hybrid CNN Model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75" y="1553700"/>
            <a:ext cx="6237501" cy="20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Proposed Model</a:t>
            </a:r>
            <a:endParaRPr sz="3000"/>
          </a:p>
        </p:txBody>
      </p:sp>
      <p:sp>
        <p:nvSpPr>
          <p:cNvPr id="368" name="Google Shape;368;p38"/>
          <p:cNvSpPr txBox="1"/>
          <p:nvPr>
            <p:ph idx="1" type="subTitle"/>
          </p:nvPr>
        </p:nvSpPr>
        <p:spPr>
          <a:xfrm>
            <a:off x="723900" y="836850"/>
            <a:ext cx="7788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ISIC Archive and similar initiatives provide accessible data for CNN-powered diagnosis.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Two research trends exist in skin lesion detection: CNN architectures using transfer learning, and unsupervised learning followed by supervised classification.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 presented work adopts transfer learning due to limited availability of larger datasets.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proposed hybrid CNN model fuses pre-trained VGG-16 and ResNet-50 features for skin lesion detection.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VGG-16's final max pooling layer and ResNet-50's final average pooling layer are used as inputs to separate Fully Connected (FC) layers.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A new 1x2048 FC layer fuses features from VGG-16 and ResNet-50's 1x1024 FC layers.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An additional 1x512 FC layer extracts more salient features, followed by a final 1x3 FC layer with Softmax activation for classification.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hybrid CNN model is retrained using 80% of the dataset, with 20% reserved for validation.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idx="1" type="subTitle"/>
          </p:nvPr>
        </p:nvSpPr>
        <p:spPr>
          <a:xfrm>
            <a:off x="1565100" y="1144725"/>
            <a:ext cx="69474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75" y="456525"/>
            <a:ext cx="7343098" cy="42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sp>
        <p:nvSpPr>
          <p:cNvPr id="382" name="Google Shape;382;p40"/>
          <p:cNvSpPr txBox="1"/>
          <p:nvPr>
            <p:ph idx="1" type="subTitle"/>
          </p:nvPr>
        </p:nvSpPr>
        <p:spPr>
          <a:xfrm>
            <a:off x="723900" y="836850"/>
            <a:ext cx="7788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hybrid model was trained 5 times each for 200 epochs with specific settings for authenticity.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Transfer learning concept was employed, with a common classification layer for both VGG-16 and ResNet-50.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Hybrid model performances were evaluated based on their accuracy: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VGG-16 backbone achieved an accuracy of 0.8040.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ResNet-50 backbone achieved an accuracy of 0.8343.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- The hybrid model with both VGG-16 and ResNet-50 achieved an accuracy of 0.8565.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Comparative analysis revealed that the proposed hybrid model yielded the highest average test accuracies.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Despite previous works favoring VGG-16 or ResNet, the hybrid model performed best for this dataset.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results highlight the suitability of the hybrid model for skin lesion classification.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9" name="Google Shape;389;p41"/>
          <p:cNvSpPr txBox="1"/>
          <p:nvPr>
            <p:ph idx="1" type="subTitle"/>
          </p:nvPr>
        </p:nvSpPr>
        <p:spPr>
          <a:xfrm>
            <a:off x="723900" y="836850"/>
            <a:ext cx="7788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0" name="Google Shape;3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46" y="122548"/>
            <a:ext cx="7581978" cy="37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1859025" y="54709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Conclusion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97" name="Google Shape;397;p42"/>
          <p:cNvSpPr txBox="1"/>
          <p:nvPr>
            <p:ph idx="1" type="subTitle"/>
          </p:nvPr>
        </p:nvSpPr>
        <p:spPr>
          <a:xfrm>
            <a:off x="723900" y="836850"/>
            <a:ext cx="7788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Innovative Hybrid Model Triumphs: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Model Suitability and Variability: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Progress Towards Accurate Diagnostics: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2071300" y="253175"/>
            <a:ext cx="4740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308" name="Google Shape;308;p29"/>
          <p:cNvSpPr txBox="1"/>
          <p:nvPr>
            <p:ph idx="1" type="subTitle"/>
          </p:nvPr>
        </p:nvSpPr>
        <p:spPr>
          <a:xfrm>
            <a:off x="740225" y="1030525"/>
            <a:ext cx="73152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Skin Cancer Prevalence: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 global health concern, affecting a significant portion of the population.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Malignant melanoma, the deadliest form, claims around 10,000 lives annually.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Computational Approach for Diagnosis: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proposed an automated computational approach for skin lesion categorization.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Utilizes deep features extracted from various abstraction levels and CNN architectures.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Aims to improve accuracy and efficiency in diagnosing skin lesions.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Importance of Early Melanoma Detection: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 rise in Melanoma's prevalence over the past three decades.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Early detection is key to achieving a high survival rate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Dermoscopy imaging aids in identifying pigmented skin lesions, including suspected melanomas, using a non-invasive method.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idx="1" type="subTitle"/>
          </p:nvPr>
        </p:nvSpPr>
        <p:spPr>
          <a:xfrm>
            <a:off x="2201925" y="500768"/>
            <a:ext cx="47403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02876"/>
            <a:ext cx="7448550" cy="25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sz="3000"/>
          </a:p>
        </p:txBody>
      </p:sp>
      <p:sp>
        <p:nvSpPr>
          <p:cNvPr id="322" name="Google Shape;322;p31"/>
          <p:cNvSpPr txBox="1"/>
          <p:nvPr>
            <p:ph idx="1" type="subTitle"/>
          </p:nvPr>
        </p:nvSpPr>
        <p:spPr>
          <a:xfrm>
            <a:off x="1565100" y="1144725"/>
            <a:ext cx="69474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Urgent Threat of Cancer: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Cancer poses a severe and often fatal threat to human life.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Skin cancer, a rapidly growing malignancy, is particularly concerning due to its potential lethality.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Complex Causes and Risk Factors: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Skin cancer arises from a multitude of factors including UV exposure, lifestyle choices, infections, and environmental changes.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UV rays from the sun are particularly damaging, causing DNA damage within skin cells.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Significance of Early Detection: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Skin cancer carries a substantial risk of death, with an estimated 50% mortality rate.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Early detection through simple excision can significantly improve survival chances.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There's a critical need for an efficient, non-invasive system for detecting skin lesions to reduce mortality rates associated with skin cancer.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2103950" y="236824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Review</a:t>
            </a:r>
            <a:endParaRPr sz="3000"/>
          </a:p>
        </p:txBody>
      </p:sp>
      <p:sp>
        <p:nvSpPr>
          <p:cNvPr id="329" name="Google Shape;329;p32"/>
          <p:cNvSpPr txBox="1"/>
          <p:nvPr>
            <p:ph idx="1" type="subTitle"/>
          </p:nvPr>
        </p:nvSpPr>
        <p:spPr>
          <a:xfrm>
            <a:off x="889950" y="951125"/>
            <a:ext cx="73641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Varied Approaches in Skin Lesion Detection: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researchers have proposed skin lesion detection systems, often leveraging CNN techniques such as AlexNet, ResNet, and GoogLeNet.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Existing systems  are mostly PC-based, requiring specific setups and peripherals for data collection.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Prior Studies and Challenges: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Ganster et al. [4] developed an integrated system using algorithm fusion for picture segmentation and melanoma detection.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Ercal et al. [5] combined commercial Neural Network classifiers with dermatologist-determined lesion boundaries to achieve successful classification.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Existing methods lack mobile device compatibility and consideration for the general public.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Limitations and Focus on Pre-Trained Networks: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Previous studies often relied on specific pre-trained network topologies or individual layers for deep feature extraction.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Limited use of pre-trained networks, such as AlexNet, VGG16, and Inception-v3.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idx="1" type="subTitle"/>
          </p:nvPr>
        </p:nvSpPr>
        <p:spPr>
          <a:xfrm>
            <a:off x="1360725" y="386426"/>
            <a:ext cx="60252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Proposed Approach:</a:t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This study uses an improved version of the VGG-16 CNN and ResNet-50 architecture.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Classifies skin lesion images captured via camera into Nevus, Seborrheic Keratosis, and Malignant categories.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- VGG-16 and ResNet-50 chosen due to demonstrated efficacy in various applications, including medical image processing.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6" name="Google Shape;33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VGG-16 CNN MODEL </a:t>
            </a:r>
            <a:endParaRPr sz="3000"/>
          </a:p>
        </p:txBody>
      </p:sp>
      <p:sp>
        <p:nvSpPr>
          <p:cNvPr id="342" name="Google Shape;342;p34"/>
          <p:cNvSpPr txBox="1"/>
          <p:nvPr>
            <p:ph idx="1" type="subTitle"/>
          </p:nvPr>
        </p:nvSpPr>
        <p:spPr>
          <a:xfrm>
            <a:off x="919850" y="974275"/>
            <a:ext cx="75927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VGG16 achieved victory in the 2014 ILSVR (ImageNet) competition, establishing itself as a groundbreaking CNN architecture.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 VGG16 emphasized using 3x3 convolution layers with stride 1, maintaining consistent padding and 2x2 maxpool layers with stride 2.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architecture maintains a consistent pattern of arranging convolution and max pool layers.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It culminates with two fully connected layers (FC) and a softmax layer for output.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"16" in VGG16 indicates the presence of 16 layers with weights.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VGG16 boasts approximately 138 million parameters, contributing to its substantial size.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Figures  demonstrated provide a visual representation of the internal details and flow diagram of the VGG-16 CNN model.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75" y="836849"/>
            <a:ext cx="654367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2201925" y="122549"/>
            <a:ext cx="47403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r>
              <a:rPr lang="en" sz="2400"/>
              <a:t>RESNET-50 CNN MODEL</a:t>
            </a:r>
            <a:r>
              <a:rPr lang="en" sz="3000"/>
              <a:t> </a:t>
            </a:r>
            <a:endParaRPr sz="3000"/>
          </a:p>
        </p:txBody>
      </p:sp>
      <p:sp>
        <p:nvSpPr>
          <p:cNvPr id="355" name="Google Shape;355;p36"/>
          <p:cNvSpPr txBox="1"/>
          <p:nvPr>
            <p:ph idx="1" type="subTitle"/>
          </p:nvPr>
        </p:nvSpPr>
        <p:spPr>
          <a:xfrm>
            <a:off x="1565100" y="1144725"/>
            <a:ext cx="69474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ResNet's innovation lies in enabling the training of extremely deep neural networks, surpassing 150 layers.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Prior to ResNet, training very deep neural networks was challenging due to the vanishing gradient problem.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The ResNet-50 model is divided into 5 stages, each containing a convolutional layer and an identity block.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Both identity blocks and convolutional blocks consist of three convolution layers each.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ResNet-50 comprises over 23 million trainable parameters, contributing to its complexity and performance.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n Diseases: Athlete's Foot Case Report by Slidesgo">
  <a:themeElements>
    <a:clrScheme name="Simple Light">
      <a:dk1>
        <a:srgbClr val="3F3D3E"/>
      </a:dk1>
      <a:lt1>
        <a:srgbClr val="F2F2F1"/>
      </a:lt1>
      <a:dk2>
        <a:srgbClr val="C8182D"/>
      </a:dk2>
      <a:lt2>
        <a:srgbClr val="FFFAF0"/>
      </a:lt2>
      <a:accent1>
        <a:srgbClr val="524E4F"/>
      </a:accent1>
      <a:accent2>
        <a:srgbClr val="980D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