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j1WWSrUtbU5ECwAkld1oAeFBqy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32586" y="695460"/>
            <a:ext cx="9199808" cy="11977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1" lang="en-US" sz="2700">
                <a:latin typeface="Arial"/>
                <a:ea typeface="Arial"/>
                <a:cs typeface="Arial"/>
                <a:sym typeface="Arial"/>
              </a:rPr>
              <a:t>Logistic Regression</a:t>
            </a:r>
            <a:br>
              <a:rPr lang="en-US" sz="2700"/>
            </a:br>
            <a:r>
              <a:rPr lang="en-US" sz="1800">
                <a:latin typeface="Arial"/>
                <a:ea typeface="Arial"/>
                <a:cs typeface="Arial"/>
                <a:sym typeface="Arial"/>
              </a:rPr>
              <a:t>Speech and Language Processing By  Daniel Jurafsky &amp; James H. Martin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210614" y="2987899"/>
            <a:ext cx="10006885" cy="3677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</a:pPr>
            <a:r>
              <a:rPr b="1" lang="en-US" sz="2160">
                <a:latin typeface="Arial"/>
                <a:ea typeface="Arial"/>
                <a:cs typeface="Arial"/>
                <a:sym typeface="Arial"/>
              </a:rPr>
              <a:t>Presented By</a:t>
            </a:r>
            <a:endParaRPr sz="258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</a:pPr>
            <a:br>
              <a:rPr lang="en-US" sz="2160">
                <a:latin typeface="Arial"/>
                <a:ea typeface="Arial"/>
                <a:cs typeface="Arial"/>
                <a:sym typeface="Arial"/>
              </a:rPr>
            </a:br>
            <a:endParaRPr sz="2160"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</a:pPr>
            <a:r>
              <a:rPr lang="en-US" sz="2160">
                <a:latin typeface="Arial"/>
                <a:ea typeface="Arial"/>
                <a:cs typeface="Arial"/>
                <a:sym typeface="Arial"/>
              </a:rPr>
              <a:t>21266014						Md. Rezuwan Hassan</a:t>
            </a:r>
            <a:endParaRPr sz="2160"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</a:pPr>
            <a:r>
              <a:rPr lang="en-US" sz="2160">
                <a:latin typeface="Arial"/>
                <a:ea typeface="Arial"/>
                <a:cs typeface="Arial"/>
                <a:sym typeface="Arial"/>
              </a:rPr>
              <a:t>21266017						Shafin Mahmud Jalal</a:t>
            </a:r>
            <a:endParaRPr sz="2160"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</a:pPr>
            <a:r>
              <a:rPr lang="en-US" sz="2160">
                <a:latin typeface="Arial"/>
                <a:ea typeface="Arial"/>
                <a:cs typeface="Arial"/>
                <a:sym typeface="Arial"/>
              </a:rPr>
              <a:t>21266037						Rufaida Tasin</a:t>
            </a:r>
            <a:endParaRPr sz="2160"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</a:pPr>
            <a:r>
              <a:rPr lang="en-US" sz="2160">
                <a:latin typeface="Arial"/>
                <a:ea typeface="Arial"/>
                <a:cs typeface="Arial"/>
                <a:sym typeface="Arial"/>
              </a:rPr>
              <a:t>21273001						Masum Uddin Ahmed</a:t>
            </a:r>
            <a:endParaRPr sz="2160"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2160">
                <a:latin typeface="Arial"/>
                <a:ea typeface="Arial"/>
                <a:cs typeface="Arial"/>
                <a:sym typeface="Arial"/>
              </a:rPr>
              <a:t>22173003						S. M. Niaz Morshed</a:t>
            </a:r>
            <a:endParaRPr sz="21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</a:pPr>
            <a:r>
              <a:t/>
            </a:r>
            <a:endParaRPr sz="2160">
              <a:latin typeface="Arial"/>
              <a:ea typeface="Arial"/>
              <a:cs typeface="Arial"/>
              <a:sym typeface="Arial"/>
            </a:endParaRPr>
          </a:p>
          <a:p>
            <a:pPr indent="457200" lvl="0" marL="3657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rPr lang="en-US" sz="258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90">
                <a:latin typeface="Arial"/>
                <a:ea typeface="Arial"/>
                <a:cs typeface="Arial"/>
                <a:sym typeface="Arial"/>
              </a:rPr>
              <a:t>Group :11</a:t>
            </a:r>
            <a:endParaRPr sz="258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 sz="258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 sz="258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 sz="25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93" y="341906"/>
            <a:ext cx="11091676" cy="6217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2022-03-05T09:38:40Z</dcterms:created>
  <dc:creator>Asus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