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katzMWLkYb86s25RMlfr9S1/N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4c8c2253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334c8c22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4c8c2253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334c8c22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4c8c225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34c8c22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4c8c225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334c8c22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4c8c2253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334c8c22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4c8c225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334c8c22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463950"/>
            <a:ext cx="85206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COVID-19 ON SOCIAL MEDIA: ANALYZING MISINFORMATION IN TWITTER CONVERSATIONS</a:t>
            </a:r>
            <a:endParaRPr b="1" sz="278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092275"/>
            <a:ext cx="8520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~ Karishma Sharma, Sungyong Seo, Chuizheng Meng, Sirisha Rambhatla, Yan Liu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629800"/>
            <a:ext cx="85206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13"/>
              <a:buNone/>
            </a:pPr>
            <a:r>
              <a:rPr b="1" lang="en" sz="2100">
                <a:solidFill>
                  <a:schemeClr val="dk1"/>
                </a:solidFill>
              </a:rPr>
              <a:t>Presented by</a:t>
            </a:r>
            <a:br>
              <a:rPr b="1"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3613"/>
              <a:buNone/>
            </a:pPr>
            <a:r>
              <a:rPr lang="en" sz="2100">
                <a:solidFill>
                  <a:schemeClr val="dk1"/>
                </a:solidFill>
              </a:rPr>
              <a:t>21266014                     Md. Rezuwan Hassan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13"/>
              <a:buNone/>
            </a:pPr>
            <a:r>
              <a:rPr lang="en" sz="2100">
                <a:solidFill>
                  <a:schemeClr val="dk1"/>
                </a:solidFill>
              </a:rPr>
              <a:t>21266017                     Shafin Mahmud Jalal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13"/>
              <a:buNone/>
            </a:pPr>
            <a:r>
              <a:rPr lang="en" sz="2100">
                <a:solidFill>
                  <a:schemeClr val="dk1"/>
                </a:solidFill>
              </a:rPr>
              <a:t>21266037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Rufaida Tasin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21273001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Masum Uddin Ahmed</a:t>
            </a:r>
            <a:endParaRPr sz="21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13"/>
              <a:buNone/>
            </a:pPr>
            <a:r>
              <a:rPr lang="en" sz="2100">
                <a:solidFill>
                  <a:schemeClr val="dk1"/>
                </a:solidFill>
              </a:rPr>
              <a:t>22173003</a:t>
            </a:r>
            <a:r>
              <a:rPr lang="en" sz="2100">
                <a:solidFill>
                  <a:schemeClr val="dk1"/>
                </a:solidFill>
              </a:rPr>
              <a:t>                     </a:t>
            </a:r>
            <a:r>
              <a:rPr lang="en" sz="2100">
                <a:solidFill>
                  <a:schemeClr val="dk1"/>
                </a:solidFill>
              </a:rPr>
              <a:t>S. M. Niaz Morshed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957400" y="4590550"/>
            <a:ext cx="21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Group: </a:t>
            </a:r>
            <a:r>
              <a:rPr lang="en" sz="1800">
                <a:solidFill>
                  <a:schemeClr val="dk1"/>
                </a:solidFill>
              </a:rPr>
              <a:t>04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4c8c2253_0_43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28" name="Google Shape;128;g1334c8c2253_0_43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29" name="Google Shape;129;g1334c8c2253_0_43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S. M. Niaz Morshed |  ID: 22173003</a:t>
            </a:r>
            <a:endParaRPr/>
          </a:p>
        </p:txBody>
      </p:sp>
      <p:pic>
        <p:nvPicPr>
          <p:cNvPr id="130" name="Google Shape;130;g1334c8c2253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7671"/>
            <a:ext cx="9144001" cy="314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387900" y="2983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Country-wise sentiments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Social distancing/Work from home sentiments  </a:t>
            </a:r>
            <a:endParaRPr sz="1600"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50" y="1568400"/>
            <a:ext cx="3998201" cy="304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1832" y="1568400"/>
            <a:ext cx="3946018" cy="30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Shafin Mahmud Jalal | ID: 21266017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2221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Topic and Trend Analysis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Identification of topics and trends based on Twitter data on COVID-19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Changes of the emerging trend on Twitter highlight</a:t>
            </a:r>
            <a:endParaRPr sz="1600"/>
          </a:p>
        </p:txBody>
      </p:sp>
      <p:sp>
        <p:nvSpPr>
          <p:cNvPr id="146" name="Google Shape;146;p12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Masum Uddin Ahmed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ID: </a:t>
            </a:r>
            <a:r>
              <a:rPr lang="en" sz="1000"/>
              <a:t>21273001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50" y="1663800"/>
            <a:ext cx="4285624" cy="2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775" y="1663800"/>
            <a:ext cx="4118526" cy="2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/>
        </p:nvSpPr>
        <p:spPr>
          <a:xfrm>
            <a:off x="1467625" y="4146525"/>
            <a:ext cx="29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 States, March 22-31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5278425" y="4146525"/>
            <a:ext cx="29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France, March 22-31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235500" y="2983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Analysis of social media discourse about COVID-19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Identification of misinformation using information about low-quality news websites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Proportion of Twitter users in the United state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Real-time tracking of misinformation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Prevention of dire consequences of misinformation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3077825" y="4706375"/>
            <a:ext cx="34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Presenter: Masum Uddin Ahmed | ID: 21273001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763" y="338513"/>
            <a:ext cx="4466475" cy="4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2562909" y="4715030"/>
            <a:ext cx="40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Md. Rezuwan Hassan | ID: 21266014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56607"/>
            <a:ext cx="8520601" cy="28470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675550" y="707075"/>
            <a:ext cx="80451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medias are a major source of communication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Misinformation can easily be conveyed via social media.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Spreading misinformation takes toll on people’s mental health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dashboard is created to analyze misinformation using twitter API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Lisa Singh, Shweta Bansal, Leticia Bode, Ceren Budak, Guangqing Chi, Kornraphop Kawintiranon, Colton Padden, Rebecca Vanarsdall, Emily Vraga, and Yanchen Wang. A first look at covid-19 information and misinformation sharing on twitter. arXiv preprint arXiv:2003.13907, 2020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Limeng Cui and Dongwon Lee. Coaid: Covid-19 healthcare misinformation dataset, 2020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Matteo Cinelli, Walter Quattrociocchi, Alessandro Galeazzi, Carlo Michele Valensise, Emanuele Brugnoli, Ana Lucia Schmidt, Paola Zola, Fabiana Zollo, and Antonio Scala. The covid-19 social media infodemic. arXiv preprint arXiv:2003.05004, 2020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Gordon Pennycook, Jonathon McPhetres, Yunhao Zhang, and David Rand. Fighting covid-19 misinformation on social media: Experimental evidence for a scalable accuracy nudge intervention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562909" y="4715030"/>
            <a:ext cx="40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/>
              <a:t>Rufaida Tasin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ID: </a:t>
            </a:r>
            <a:r>
              <a:rPr lang="en" sz="1000">
                <a:solidFill>
                  <a:schemeClr val="dk1"/>
                </a:solidFill>
              </a:rPr>
              <a:t>21266037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1021640" y="539225"/>
            <a:ext cx="7100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29425" y="863501"/>
            <a:ext cx="81375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5" y="1016650"/>
            <a:ext cx="4630300" cy="24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658" y="1016661"/>
            <a:ext cx="4093280" cy="333029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2562909" y="4715030"/>
            <a:ext cx="40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/>
              <a:t>Rufaida Tasin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ID: </a:t>
            </a:r>
            <a:r>
              <a:rPr lang="en" sz="1000">
                <a:solidFill>
                  <a:schemeClr val="dk1"/>
                </a:solidFill>
              </a:rPr>
              <a:t>21266037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4c8c2253_0_7"/>
          <p:cNvSpPr txBox="1"/>
          <p:nvPr>
            <p:ph type="title"/>
          </p:nvPr>
        </p:nvSpPr>
        <p:spPr>
          <a:xfrm>
            <a:off x="311699" y="2997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Misinformation</a:t>
            </a:r>
            <a:endParaRPr/>
          </a:p>
        </p:txBody>
      </p:sp>
      <p:sp>
        <p:nvSpPr>
          <p:cNvPr id="87" name="Google Shape;87;g1334c8c2253_0_7"/>
          <p:cNvSpPr txBox="1"/>
          <p:nvPr>
            <p:ph idx="1" type="body"/>
          </p:nvPr>
        </p:nvSpPr>
        <p:spPr>
          <a:xfrm>
            <a:off x="311700" y="1010925"/>
            <a:ext cx="86208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>
                <a:solidFill>
                  <a:schemeClr val="dk1"/>
                </a:solidFill>
              </a:rPr>
              <a:t>Domain specific dataset on COVID-19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88" name="Google Shape;88;g1334c8c225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44" y="3260625"/>
            <a:ext cx="7407311" cy="8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334c8c2253_0_7"/>
          <p:cNvSpPr txBox="1"/>
          <p:nvPr/>
        </p:nvSpPr>
        <p:spPr>
          <a:xfrm>
            <a:off x="3124069" y="4686125"/>
            <a:ext cx="29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S. M. Niaz Morshed |  ID: 22173003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334c8c2253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591" y="1520453"/>
            <a:ext cx="5508260" cy="174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4c8c2253_0_15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96" name="Google Shape;96;g1334c8c2253_0_15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97" name="Google Shape;97;g1334c8c2253_0_15"/>
          <p:cNvSpPr txBox="1"/>
          <p:nvPr/>
        </p:nvSpPr>
        <p:spPr>
          <a:xfrm>
            <a:off x="3124069" y="4686125"/>
            <a:ext cx="29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S. M. Niaz Morshed |  ID: 22173003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1334c8c2253_0_15"/>
          <p:cNvPicPr preferRelativeResize="0"/>
          <p:nvPr/>
        </p:nvPicPr>
        <p:blipFill rotWithShape="1">
          <a:blip r:embed="rId3">
            <a:alphaModFix/>
          </a:blip>
          <a:srcRect b="3517" l="0" r="0" t="8096"/>
          <a:stretch/>
        </p:blipFill>
        <p:spPr>
          <a:xfrm>
            <a:off x="811407" y="933378"/>
            <a:ext cx="7608627" cy="383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4c8c2253_0_22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04" name="Google Shape;104;g1334c8c2253_0_22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05" name="Google Shape;105;g1334c8c2253_0_22"/>
          <p:cNvSpPr txBox="1"/>
          <p:nvPr/>
        </p:nvSpPr>
        <p:spPr>
          <a:xfrm>
            <a:off x="3124069" y="4686125"/>
            <a:ext cx="29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S. M. Niaz Morshed |  ID: 22173003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1334c8c2253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27" y="1195122"/>
            <a:ext cx="8275145" cy="275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34c8c2253_0_29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12" name="Google Shape;112;g1334c8c2253_0_29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sp>
        <p:nvSpPr>
          <p:cNvPr id="113" name="Google Shape;113;g1334c8c2253_0_29"/>
          <p:cNvSpPr txBox="1"/>
          <p:nvPr/>
        </p:nvSpPr>
        <p:spPr>
          <a:xfrm>
            <a:off x="3124069" y="4686125"/>
            <a:ext cx="29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S. M. Niaz Morshed |  ID: 22173003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334c8c2253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828675"/>
            <a:ext cx="78009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4c8c2253_0_36"/>
          <p:cNvSpPr txBox="1"/>
          <p:nvPr>
            <p:ph type="title"/>
          </p:nvPr>
        </p:nvSpPr>
        <p:spPr>
          <a:xfrm>
            <a:off x="311700" y="374575"/>
            <a:ext cx="8520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Misinformation Analysis</a:t>
            </a:r>
            <a:endParaRPr/>
          </a:p>
        </p:txBody>
      </p:sp>
      <p:sp>
        <p:nvSpPr>
          <p:cNvPr id="120" name="Google Shape;120;g1334c8c2253_0_36"/>
          <p:cNvSpPr txBox="1"/>
          <p:nvPr>
            <p:ph idx="1" type="body"/>
          </p:nvPr>
        </p:nvSpPr>
        <p:spPr>
          <a:xfrm>
            <a:off x="367250" y="777775"/>
            <a:ext cx="8520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</a:t>
            </a:r>
            <a:endParaRPr sz="1600"/>
          </a:p>
        </p:txBody>
      </p:sp>
      <p:pic>
        <p:nvPicPr>
          <p:cNvPr id="121" name="Google Shape;121;g1334c8c225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25" y="994475"/>
            <a:ext cx="7922326" cy="3638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334c8c2253_0_36"/>
          <p:cNvSpPr txBox="1"/>
          <p:nvPr/>
        </p:nvSpPr>
        <p:spPr>
          <a:xfrm>
            <a:off x="3124069" y="4686125"/>
            <a:ext cx="29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S. M. Niaz Morshed |  ID: 22173003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