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7" r:id="rId6"/>
    <p:sldId id="268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C8EA-D12A-A329-E192-EE9B0374B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0625F-073B-A53A-95D2-2E5E8B5BA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D7DD-82B7-2DDC-68E1-FFC03260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57EB-30E2-1527-ED50-E87CF677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E58B-2797-4F78-C947-922E79F8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5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C6A-D1F6-86B8-A629-5853D51C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BB4E8-41BE-5E71-C7BE-E30CEE287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888C-9D8C-0FD6-0954-A3662B7C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FFA5-38BA-0693-4AD9-E4468C8B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31C7-7964-CBD5-09B4-6FA4ECE6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CE7C8-6FA0-0E26-9E1D-F29CF9678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8BE3D-5403-867A-5187-75DDA64C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D92C-0B7B-209A-158D-643AE04D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79A5-FADA-14F3-B6F1-577D2F68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B68D-9801-0032-9478-DCA89CAA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5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6245-87C9-1472-65FB-F164C74D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7FDA-14AB-50E0-A80B-D6C62CB2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4892-D2BB-6BCA-BE07-238761EE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F3666-A16E-2B57-5C43-63A98068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CE5C-7B0D-80BC-56EA-D4BB8A0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332A-8163-D5B1-11A1-BDD5368D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5542-31F1-32DB-2AB8-FE382A6BA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9EF9-E245-62E8-B1DD-64F3C1AE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5E4F-4B8D-6829-9E31-E7FDDFF3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F57F-09E3-1550-A4E6-D4C5BA59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74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E356-FF10-7657-6480-6A93AAE0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8A0A-82BF-B47C-EFB5-B1CD693E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2B01D-18B7-CEC0-482F-81AB5F722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93001-24BE-3AEC-0133-859440FF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9E3A0-CD0D-61A8-944F-88EC1869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F112-A0A0-0A3E-55A0-37F9C807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9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9DD9-0718-508C-A4E7-D49C34E2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C9D0-EAB4-25BE-34D1-22262375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62360-3118-E2FB-2798-CBE74EDDD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6A40D-EADE-73C3-D85C-854DFA3D2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3D08C-8B46-ED33-A953-30EAD7778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31DAF-A38F-3099-4E1F-8B1981F0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8C030-641D-42C6-47AC-C82B8DFF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C4787-3A94-E7D9-6195-5CE27AEF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8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B4D1-49EF-1355-BCB9-73502D11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C15B0-4C14-77FD-BCFB-59195274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23F2E-36B0-2924-ED57-38CBCFA6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67BA3-35B6-B031-DD8D-D349E6B0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D7667-6FDC-468F-5FAB-BA9B2347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CFB09-45E8-DF81-F7B8-4FFFE754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42FD6-7F04-20BE-75AF-41B9653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FDA2-2A6E-0F0E-D235-AC160E64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3A3E-442D-8732-96E3-1D5825F2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DD563-27BC-B104-C701-17CCD7EA5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CE5AA-ADCB-FE4B-0A86-D50CF56B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D0CA7-0738-05ED-CD17-98CCA679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9C804-D2FE-1D00-1CF3-1A0FE1B1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15B5-7223-3123-C078-38FC3995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F042F-2192-EAD2-A1A3-CDCD41FE8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475CF-935F-4B05-A19F-5C690E452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C67B3-4A51-1DF2-5CA7-3DBFBD9A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11954-67E5-F066-3F7C-A7995AC4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C496-92A2-BD05-957A-9F18D80A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20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E5828-6B58-CBC1-CF51-F1D72109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5EB0-0916-73B2-32E5-172C519F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A983-8DB1-74A2-5A2C-60C9E0637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FAC57-C793-434B-B6ED-5CFB9ECC5D08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4E1A-044D-18F9-E65F-5F472CB27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41E5-FFEB-F0DC-6A77-55A22F91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E2EA-A871-4DC2-B5BD-3BA613F5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5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4C372F-BAF7-6CD6-9D9F-8CAAC8152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 t="31532" b="13989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095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AD42A8-875B-6C9F-B97B-E80C786A5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0" t="21788" b="36417"/>
          <a:stretch/>
        </p:blipFill>
        <p:spPr>
          <a:xfrm>
            <a:off x="0" y="1320800"/>
            <a:ext cx="12192000" cy="55372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3954FBD-45D0-0466-E001-6055D4EF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IN" sz="2800" b="1" i="1" dirty="0">
                <a:latin typeface="+mj-lt"/>
              </a:rPr>
              <a:t>KPI -1)Weekday Vs Weekend (</a:t>
            </a:r>
            <a:r>
              <a:rPr lang="en-IN" sz="2800" b="1" i="1" dirty="0" err="1">
                <a:latin typeface="+mj-lt"/>
              </a:rPr>
              <a:t>order_purchase_timestamp</a:t>
            </a:r>
            <a:r>
              <a:rPr lang="en-IN" sz="2800" b="1" i="1" dirty="0">
                <a:latin typeface="+mj-lt"/>
              </a:rPr>
              <a:t>) Payment Statistics</a:t>
            </a:r>
            <a:br>
              <a:rPr lang="en-IN" sz="3600" b="1" i="1" dirty="0">
                <a:latin typeface="+mj-lt"/>
              </a:rPr>
            </a:b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404004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50FF-01EE-1710-DBB0-16AA4688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DED632-DD91-27DD-FE3C-6915A9938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21787" b="37118"/>
          <a:stretch/>
        </p:blipFill>
        <p:spPr>
          <a:xfrm>
            <a:off x="0" y="1690686"/>
            <a:ext cx="12192000" cy="516731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D5AAA3-7223-71A5-8A80-A5B403EA7C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i="1" dirty="0"/>
              <a:t>KPI 2) Number of Orders with review score 5 and payment type as credit card</a:t>
            </a:r>
          </a:p>
        </p:txBody>
      </p:sp>
    </p:spTree>
    <p:extLst>
      <p:ext uri="{BB962C8B-B14F-4D97-AF65-F5344CB8AC3E}">
        <p14:creationId xmlns:p14="http://schemas.microsoft.com/office/powerpoint/2010/main" val="246138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2D4FCFF-B05E-77D6-2C51-D9E477E18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7" t="21037" r="9000" b="35852"/>
          <a:stretch/>
        </p:blipFill>
        <p:spPr>
          <a:xfrm>
            <a:off x="0" y="1690686"/>
            <a:ext cx="12120880" cy="51673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312BEC1-B29B-0CD0-0424-4C4039F47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700" dirty="0"/>
            </a:br>
            <a:r>
              <a:rPr lang="en-IN" sz="2700" b="1" dirty="0"/>
              <a:t>KPI 3) Average number of days taken for </a:t>
            </a:r>
            <a:r>
              <a:rPr lang="en-IN" sz="2700" b="1" dirty="0" err="1"/>
              <a:t>order_delivered_customer_date</a:t>
            </a:r>
            <a:r>
              <a:rPr lang="en-IN" sz="2700" b="1" dirty="0"/>
              <a:t> for </a:t>
            </a:r>
            <a:r>
              <a:rPr lang="en-IN" sz="2700" b="1" dirty="0" err="1"/>
              <a:t>pet_shop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2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5FD170C-E12C-20A7-F040-E90F50C3A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21333" r="18916" b="28889"/>
          <a:stretch/>
        </p:blipFill>
        <p:spPr>
          <a:xfrm>
            <a:off x="0" y="1325563"/>
            <a:ext cx="12192000" cy="55324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1CF80A-A40F-7F06-0F05-369BD78B50A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KPI 4) Average price and payment values from customers of </a:t>
            </a:r>
            <a:r>
              <a:rPr lang="en-IN" sz="2800" b="1" dirty="0" err="1"/>
              <a:t>sao</a:t>
            </a:r>
            <a:r>
              <a:rPr lang="en-IN" sz="2800" b="1" dirty="0"/>
              <a:t> </a:t>
            </a:r>
            <a:r>
              <a:rPr lang="en-IN" sz="2800" b="1" dirty="0" err="1"/>
              <a:t>paulo</a:t>
            </a:r>
            <a:r>
              <a:rPr lang="en-IN" sz="2800" b="1" dirty="0"/>
              <a:t> city</a:t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8163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D4A601E-2F93-680F-1161-9B3CF92C7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32593" r="9000" b="21185"/>
          <a:stretch/>
        </p:blipFill>
        <p:spPr>
          <a:xfrm>
            <a:off x="0" y="1951038"/>
            <a:ext cx="12100560" cy="490696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7824ECF-DB16-87B9-3002-FFB87523C5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951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700" dirty="0"/>
            </a:br>
            <a:r>
              <a:rPr lang="en-IN" sz="2700" b="1" dirty="0"/>
              <a:t>KPI</a:t>
            </a:r>
            <a:r>
              <a:rPr lang="en-IN" sz="2700" dirty="0"/>
              <a:t> </a:t>
            </a:r>
            <a:r>
              <a:rPr lang="en-IN" sz="2700" b="1" dirty="0"/>
              <a:t>5) Relationship between shipping days (</a:t>
            </a:r>
            <a:r>
              <a:rPr lang="en-IN" sz="2700" b="1" dirty="0" err="1"/>
              <a:t>order_delivered_customer_date</a:t>
            </a:r>
            <a:r>
              <a:rPr lang="en-IN" sz="2700" b="1" dirty="0"/>
              <a:t> - </a:t>
            </a:r>
            <a:r>
              <a:rPr lang="en-IN" sz="2700" b="1" dirty="0" err="1"/>
              <a:t>order_purchase_timestamp</a:t>
            </a:r>
            <a:r>
              <a:rPr lang="en-IN" sz="2700" b="1" dirty="0"/>
              <a:t>) Vs review scores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8828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75EDCC-F8D5-F145-7B47-5BE91E986680}"/>
              </a:ext>
            </a:extLst>
          </p:cNvPr>
          <p:cNvSpPr/>
          <p:nvPr/>
        </p:nvSpPr>
        <p:spPr>
          <a:xfrm>
            <a:off x="2042160" y="2072640"/>
            <a:ext cx="7498080" cy="2509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6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4085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99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KPI -1)Weekday Vs Weekend (order_purchase_timestamp) Payment Statistics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sivabhavani thummalaabbigari</dc:creator>
  <cp:lastModifiedBy>sivabhavani thummalaabbigari</cp:lastModifiedBy>
  <cp:revision>3</cp:revision>
  <dcterms:created xsi:type="dcterms:W3CDTF">2024-02-03T15:44:36Z</dcterms:created>
  <dcterms:modified xsi:type="dcterms:W3CDTF">2024-02-03T16:26:39Z</dcterms:modified>
</cp:coreProperties>
</file>