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40" d="100"/>
          <a:sy n="140" d="100"/>
        </p:scale>
        <p:origin x="-666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76C75-FCAF-4892-8155-276CD88CC7BD}" type="datetimeFigureOut">
              <a:rPr lang="de-DE" smtClean="0"/>
              <a:t>08.07.2022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1693-BCD4-437B-B982-359C352994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614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76C75-FCAF-4892-8155-276CD88CC7BD}" type="datetimeFigureOut">
              <a:rPr lang="de-DE" smtClean="0"/>
              <a:t>08.07.2022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1693-BCD4-437B-B982-359C352994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0829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76C75-FCAF-4892-8155-276CD88CC7BD}" type="datetimeFigureOut">
              <a:rPr lang="de-DE" smtClean="0"/>
              <a:t>08.07.2022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1693-BCD4-437B-B982-359C352994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187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76C75-FCAF-4892-8155-276CD88CC7BD}" type="datetimeFigureOut">
              <a:rPr lang="de-DE" smtClean="0"/>
              <a:t>08.07.2022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1693-BCD4-437B-B982-359C352994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8303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76C75-FCAF-4892-8155-276CD88CC7BD}" type="datetimeFigureOut">
              <a:rPr lang="de-DE" smtClean="0"/>
              <a:t>08.07.2022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1693-BCD4-437B-B982-359C352994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45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76C75-FCAF-4892-8155-276CD88CC7BD}" type="datetimeFigureOut">
              <a:rPr lang="de-DE" smtClean="0"/>
              <a:t>08.07.2022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1693-BCD4-437B-B982-359C352994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0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76C75-FCAF-4892-8155-276CD88CC7BD}" type="datetimeFigureOut">
              <a:rPr lang="de-DE" smtClean="0"/>
              <a:t>08.07.2022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1693-BCD4-437B-B982-359C352994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8668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76C75-FCAF-4892-8155-276CD88CC7BD}" type="datetimeFigureOut">
              <a:rPr lang="de-DE" smtClean="0"/>
              <a:t>08.07.2022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1693-BCD4-437B-B982-359C352994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703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76C75-FCAF-4892-8155-276CD88CC7BD}" type="datetimeFigureOut">
              <a:rPr lang="de-DE" smtClean="0"/>
              <a:t>08.07.2022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1693-BCD4-437B-B982-359C352994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516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76C75-FCAF-4892-8155-276CD88CC7BD}" type="datetimeFigureOut">
              <a:rPr lang="de-DE" smtClean="0"/>
              <a:t>08.07.2022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1693-BCD4-437B-B982-359C352994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616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76C75-FCAF-4892-8155-276CD88CC7BD}" type="datetimeFigureOut">
              <a:rPr lang="de-DE" smtClean="0"/>
              <a:t>08.07.2022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1693-BCD4-437B-B982-359C352994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287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76C75-FCAF-4892-8155-276CD88CC7BD}" type="datetimeFigureOut">
              <a:rPr lang="de-DE" smtClean="0"/>
              <a:t>08.07.2022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81693-BCD4-437B-B982-359C352994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085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2083594" y="1166843"/>
            <a:ext cx="4976813" cy="452431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   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2083594" y="1166843"/>
            <a:ext cx="4976813" cy="41343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26942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Bildschirmpräsentation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Company>MyCompany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Customer</dc:creator>
  <cp:lastModifiedBy>Customer</cp:lastModifiedBy>
  <cp:revision>3</cp:revision>
  <dcterms:created xsi:type="dcterms:W3CDTF">2022-07-08T10:52:29Z</dcterms:created>
  <dcterms:modified xsi:type="dcterms:W3CDTF">2022-07-08T11:17:09Z</dcterms:modified>
</cp:coreProperties>
</file>