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27.4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1,'6'0,"0"0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1:38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1:41.0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2:01.3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2:06.8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2:56.8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38.2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39.6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39.8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40.9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41.2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12.2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12.6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3:13.5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0:39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911 280 24575,'-91'-4'0,"-92"-16"0,67 6 0,-261-9 0,366 23 0,627 4 0,-337-6 0,-260 4 0,-19-2 0,0 1 0,1-1 0,-1 0 0,0 0 0,0 0 0,0 0 0,0 0 0,0 0 0,0 0 0,0 0 0,0 1 0,1-1 0,-1 0 0,0 0 0,0 0 0,0 0 0,0 0 0,0 1 0,0-1 0,0 0 0,0 0 0,0 0 0,0 0 0,0 0 0,0 1 0,0-1 0,0 0 0,0 0 0,0 0 0,0 0 0,0 1 0,0-1 0,0 0 0,-1 0 0,1 0 0,0 0 0,0 0 0,0 0 0,0 1 0,0-1 0,0 0 0,0 0 0,0 0 0,-1 0 0,1 0 0,0 0 0,0 0 0,0 0 0,0 0 0,-1 1 0,-29 15 0,21-12 0,7-3 0,-12 5 0,0 1 0,1 0 0,0 1 0,0 1 0,1 0 0,-12 12 0,9-8 0,0 1 0,-1-2 0,0 0 0,-1-1 0,-1-1 0,1 0 0,-1-2 0,-1 0 0,0 0 0,-36 7 0,26-8 0,-1-2 0,0-2 0,0 0 0,0-2 0,0-2 0,-49-6 0,72 6 0,-1 0 0,0 0 0,0-1 0,1 0 0,-1 0 0,1-1 0,0 0 0,-1-1 0,2 1 0,-1-1 0,0-1 0,1 1 0,-1-1 0,2 0 0,-1-1 0,0 1 0,1-1 0,0 0 0,0 0 0,1-1 0,0 0 0,-5-9 0,8 14 0,0 1 0,0-1 0,0 0 0,0 0 0,1 0 0,-1 0 0,1 0 0,-1 0 0,1 0 0,0 0 0,0 0 0,0 0 0,0-1 0,0 1 0,0 0 0,0 0 0,1 0 0,-1 0 0,1 0 0,0 0 0,-1 0 0,2-2 0,0 2 0,0-1 0,1 0 0,-1 1 0,0 0 0,1-1 0,0 1 0,-1 0 0,1 0 0,0 1 0,0-1 0,0 1 0,4-2 0,8-2 0,0 0 0,-1 2 0,1 0 0,29-2 0,77-8 0,37-2 0,134 14 0,-155 2 0,-118 0 0,-1 1 0,0 1 0,23 6 0,-20-4 0,39 4 0,-33-9 0,-18 0 0,1-1 0,0 2 0,18 2 0,-26-3 0,-1 1 0,1-1 0,-1 1 0,1-1 0,-1 1 0,1-1 0,-1 1 0,1 0 0,-1 0 0,1 0 0,-1 0 0,0 0 0,0 0 0,1 0 0,-1 0 0,0 0 0,0 0 0,0 1 0,0-1 0,0 0 0,-1 1 0,1-1 0,0 1 0,-1-1 0,1 1 0,-1 0 0,1-1 0,-1 3 0,1 2 0,-1 0 0,0 1 0,-1-1 0,0 0 0,0 0 0,0 0 0,0 0 0,-1 0 0,-4 8 0,-28 52 0,20-40 0,-8 17 0,-20 33 0,42-76 0,0 1 0,0-1 0,0 1 0,0-1 0,-1 0 0,1 1 0,0-1 0,0 1 0,-1-1 0,1 1 0,0-1 0,-1 0 0,1 1 0,0-1 0,-1 0 0,1 1 0,-1-1 0,1 0 0,0 0 0,-1 1 0,1-1 0,-1 0 0,1 0 0,-1 0 0,1 0 0,-1 0 0,1 0 0,-1 1 0,1-1 0,-1 0 0,1 0 0,-1 0 0,1-1 0,-1 1 0,1 0 0,-1 0 0,0-1 0,0 0 0,0 0 0,0 0 0,1-1 0,-1 1 0,0 0 0,1 0 0,-1 0 0,1-1 0,-1 1 0,1 0 0,-1-3 0,-3-43 0,4 40 0,0-1 0,-1 1 0,0-1 0,0 1 0,0-1 0,-1 1 0,0 0 0,-5-12 0,5 16 0,-1-1 0,0 0 0,0 1 0,0-1 0,0 1 0,-1 0 0,1 0 0,-1 1 0,1-1 0,-1 1 0,0-1 0,0 1 0,-1 0 0,1 1 0,0-1 0,0 1 0,-5-1 0,-33-9 0,-1 3 0,-50-4 0,-93 1 0,154 10 0,-509-2 0,822-35 0,-220 29 0,106-5 0,63 15 0,-87 1 0,19-2 0,-931 0 0,753 2 0,1-1 0,0 2 0,0 0 0,0 1 0,0 0 0,0 2 0,1-1 0,0 2 0,-13 7 0,-28 12 0,35-17 0,0 0 0,-34 22 0,49-27 0,0-1 0,0 1 0,0 0 0,0 1 0,1-1 0,-1 1 0,1 0 0,1 0 0,-1 0 0,1 1 0,-1-1 0,2 1 0,-1 0 0,-2 8 0,4-13 0,1 0 0,-1 1 0,1-1 0,0 1 0,0-1 0,0 1 0,0-1 0,0 1 0,0-1 0,0 1 0,0-1 0,0 1 0,1-1 0,-1 1 0,0-1 0,1 1 0,0-1 0,-1 0 0,1 1 0,0-1 0,0 0 0,-1 0 0,1 1 0,0-1 0,0 0 0,0 0 0,1 0 0,-1 0 0,0 0 0,0 0 0,0-1 0,1 1 0,-1 0 0,0-1 0,1 1 0,-1-1 0,3 1 0,0 0 0,1 0 0,0 0 0,-1 0 0,1-1 0,0 0 0,0 0 0,0 0 0,-1-1 0,1 0 0,7-2 0,29-9 0,0 2 0,0 1 0,0 2 0,1 2 0,45 1 0,-28 3 0,80 3 0,-115 0 0,0 1 0,0 1 0,39 11 0,-34-6 0,1-1 0,0-1 0,0-2 0,1-1 0,58 0 0,10-4 0,94-3 0,-187 2 0,0 0 0,0 0 0,-1-1 0,1 0 0,-1 0 0,1 0 0,-1-1 0,0 1 0,0-1 0,0-1 0,0 1 0,0-1 0,-1 0 0,1 0 0,-1 0 0,0 0 0,-1-1 0,1 0 0,-1 0 0,0 0 0,3-5 0,6-14 0,-2 1 0,-1-1 0,10-37 0,-16 48 0,1 0 0,0 0 0,-1-1 0,-1 1 0,-1-1 0,1-23 0,-2 33 0,0 1 0,-1 0 0,1-1 0,-1 1 0,1-1 0,-1 1 0,0 0 0,-1 0 0,1-1 0,0 1 0,-1 0 0,0 0 0,1 0 0,-1 0 0,0 1 0,-1-1 0,1 0 0,0 1 0,-1 0 0,0-1 0,1 1 0,-1 0 0,0 1 0,0-1 0,0 0 0,0 1 0,-6-2 0,-7-2 0,-1 2 0,0 0 0,-1 1 0,1 1 0,-20 1 0,-86 9 0,111-8 0,-32 3 0,12-2 0,-1 2 0,1 1 0,-36 10 0,67-15 0,0 0 0,1 0 0,-1 1 0,0-1 0,0 0 0,0 0 0,0 1 0,1-1 0,-1 0 0,0 1 0,0-1 0,0 1 0,1-1 0,-1 1 0,0 0 0,1-1 0,-1 1 0,1 0 0,-1-1 0,1 1 0,-1 0 0,1-1 0,-2 3 0,3-2 0,0-1 0,0 1 0,-1 0 0,1 0 0,0-1 0,0 1 0,0 0 0,0-1 0,0 1 0,0-1 0,0 1 0,0-1 0,0 0 0,0 1 0,0-1 0,0 0 0,0 0 0,0 1 0,0-1 0,0 0 0,1 0 0,68 6 0,136-5 0,-117-2 0,66 0 0,-155 0 0,1 1 0,0 0 0,0 0 0,-1 0 0,1 0 0,0 0 0,0 0 0,-1 0 0,1 0 0,0 0 0,0 0 0,-1 0 0,1 0 0,0 1 0,-1-1 0,1 0 0,0 0 0,-1 1 0,1-1 0,0 1 0,-1-1 0,1 0 0,0 1 0,-1-1 0,1 1 0,-1 0 0,1-1 0,0 2 0,-2-1 0,1 1 0,0-1 0,-1 1 0,1-1 0,-1 1 0,0-1 0,1 1 0,-1-1 0,0 1 0,0-1 0,0 0 0,-1 2 0,-24 35 0,-2-2 0,-34 36 0,48-59 0,0 0 0,0-1 0,-2-1 0,1 0 0,-1-1 0,-1 0 0,-32 13 0,41-20 0,-24 8 0,30-10 0,1-1 0,-1 1 0,1-1 0,-1 0 0,0 0 0,1 1 0,-1-1 0,1 0 0,-1 0 0,0 0 0,1-1 0,-1 1 0,1 0 0,-1-1 0,-2 0 0,4 1 0,-1-1 0,1 1 0,0 0 0,-1-1 0,1 1 0,0 0 0,-1-1 0,1 1 0,0-1 0,0 1 0,0 0 0,-1-1 0,1 1 0,0-1 0,0 1 0,0-1 0,0 1 0,0-1 0,0 1 0,0-1 0,0 0 0,0 1 0,0-1 0,0 1 0,0-1 0,-1 0 0,1 1 0,0-1 0,0 1 0,0-1 0,0 1 0,-1-1 0,1 1 0,0-1 0,-1 1 0,1-1 0,0 1 0,-1-1 0,1 1 0,0-1 0,-1 1 0,1-1 0,-1 1 0,1 0 0,-1-1 0,1 1 0,-1 0 0,1 0 0,-1-1 0,1 1 0,-1 0 0,0 0 0,1 0 0,-1 0 0,1 0 0,-1 0 0,0-1 0,1 1 0,-1 1 0,-39-6 0,0 2 0,-63 3 0,42 1 0,-13 1 0,37-1 0,1 0 0,-47-7 0,81 6 0,0 0 0,1-1 0,-1 1 0,0-1 0,0 1 0,0-1 0,0 0 0,0 0 0,1 1 0,-1-1 0,0 0 0,1-1 0,-3-1 0,3 2 0,1 1 0,-1-1 0,1 0 0,-1 0 0,1 0 0,-1 0 0,1 0 0,0 0 0,-1 0 0,1 0 0,0 0 0,0 0 0,0 0 0,0 0 0,-1 0 0,2 0 0,-1 0 0,0 0 0,0-1 0,2-3 0,-1 1 0,1-1 0,0 0 0,1 1 0,-1 0 0,1 0 0,0-1 0,0 1 0,5-5 0,47-48 0,92-71 0,-100 88 0,-12 12 0,2 0 0,61-33 0,-94 59 0,-1 0 0,1 0 0,-1-1 0,0 1 0,0 0 0,0-1 0,3-4 0,-5 7 0,-1 0 0,0 0 0,0 0 0,0 0 0,0-1 0,0 1 0,0 0 0,0 0 0,0 0 0,0 0 0,0 0 0,0 0 0,0 0 0,0-1 0,0 1 0,0 0 0,0 0 0,0 0 0,0 0 0,0 0 0,0 0 0,0-1 0,0 1 0,0 0 0,0 0 0,0 0 0,0 0 0,0 0 0,0 0 0,0-1 0,0 1 0,0 0 0,0 0 0,0 0 0,-1 0 0,1 0 0,0 0 0,0 0 0,0 0 0,0 0 0,0-1 0,0 1 0,0 0 0,0 0 0,-1 0 0,1 0 0,0 0 0,0 0 0,0 0 0,0 0 0,0 0 0,0 0 0,-1 0 0,1 0 0,0 0 0,0 0 0,0 0 0,0 0 0,0 0 0,-1 0 0,-21 6 0,-29 15 0,0 2 0,-53 35 0,67-37 0,11-7 0,-36 28 0,46-25 0,16-17 0,0 0 0,0 1 0,-1-1 0,1 0 0,0 1 0,0-1 0,0 1 0,0-1 0,0 0 0,0 1 0,0-1 0,0 0 0,0 1 0,0-1 0,0 1 0,0-1 0,0 0 0,0 1 0,0-1 0,0 1 0,0-1 0,1 0 0,-1 1 0,0-1 0,0 0 0,0 1 0,1-1 0,-1 1 0,2-1 0,0 1 0,-1 0 0,1-1 0,0 1 0,0-1 0,0 1 0,-1-1 0,1 0 0,0 0 0,0 0 0,0 0 0,0 0 0,0 0 0,-1 0 0,1-1 0,0 1 0,3-2 0,18-4 0,-1-1 0,26-12 0,-47 18 0,-1 1 0,1 0 0,0 0 0,-1 0 0,1-1 0,-1 1 0,1 0 0,0-1 0,-1 1 0,1 0 0,-1-1 0,1 1 0,-1-1 0,1 1 0,-1-1 0,1 1 0,-1-1 0,0 1 0,1-1 0,-1 1 0,0-1 0,1 0 0,-1 0 0,0 1 0,-1-1 0,1 1 0,0-1 0,-1 1 0,1-1 0,-1 1 0,1 0 0,-1-1 0,1 1 0,-1 0 0,1-1 0,-1 1 0,1 0 0,-1 0 0,1 0 0,-1-1 0,1 1 0,-1 0 0,0 0 0,0 0 0,-37-4 0,37 4 0,-188 2 0,-45-3 0,192-4 0,0-3 0,1-1 0,-57-20 0,-7-2 0,67 20 0,21 5 0,0 2 0,0 0 0,0 1 0,-19-2 0,36 5 0,-1 0 0,1 0 0,0 0 0,0 0 0,0 0 0,0 0 0,-1 0 0,1 0 0,0 0 0,0 0 0,0 0 0,-1 0 0,1 0 0,0 0 0,0 0 0,0 0 0,0 0 0,-1 0 0,1 0 0,0 0 0,0 0 0,0 0 0,-1 0 0,1 0 0,0 0 0,0 0 0,0 0 0,0 0 0,0 0 0,-1 0 0,1 1 0,0-1 0,0 0 0,0 0 0,0 0 0,0 0 0,-1 0 0,1 1 0,0-1 0,0 0 0,0 0 0,0 0 0,0 0 0,0 1 0,0-1 0,0 0 0,0 0 0,0 0 0,0 1 0,0-1 0,0 0 0,10 8 0,18 7 0,7-2 0,1-1 0,0-2 0,0-1 0,1-3 0,56 5 0,195-10 0,-143-4 0,239 3 0,-382 0 0,7 0 0,1 0 0,-1 0 0,0 1 0,0 0 0,14 4 0,-20-4 0,-1 0 0,0 0 0,0 0 0,1 1 0,-1-1 0,0 0 0,0 1 0,0-1 0,0 1 0,-1 0 0,1 0 0,0 0 0,-1 0 0,1 0 0,-1 0 0,0 0 0,1 0 0,-1 0 0,0 1 0,-1-1 0,1 0 0,0 1 0,0-1 0,-1 1 0,1 3 0,0 11 0,0 1 0,-2 19 0,0-27 0,0 1 0,1 0 0,1 0 0,0-1 0,0 1 0,1 0 0,0-1 0,1 1 0,4 9 0,-5-14 0,1 0 0,0 0 0,1 0 0,-1 0 0,1-1 0,7 8 0,-10-11 0,1-1 0,-1 0 0,1 1 0,-1-1 0,1 0 0,0 0 0,-1 0 0,1 0 0,0 0 0,0-1 0,0 1 0,0-1 0,0 1 0,-1-1 0,1 1 0,0-1 0,0 0 0,0 0 0,0 0 0,0 0 0,0 0 0,0-1 0,0 1 0,0-1 0,0 1 0,2-2 0,4-2 0,-1 0 0,-1 0 0,1-1 0,-1 0 0,1 0 0,-1-1 0,-1 0 0,1 0 0,-1 0 0,0 0 0,-1-1 0,1 0 0,-1 0 0,-1 0 0,1-1 0,-1 1 0,-1-1 0,1 0 0,-1 0 0,0 0 0,-1 0 0,0 0 0,0 0 0,-1-10 0,0 18 0,0 0 0,0 0 0,-1 0 0,1 0 0,0 0 0,0 0 0,0 1 0,0-1 0,0 0 0,0 0 0,0 0 0,0 0 0,0 0 0,0 0 0,0 0 0,-1 0 0,1 0 0,0 0 0,0 0 0,0 0 0,0 0 0,0 1 0,0-1 0,0 0 0,-1 0 0,1 0 0,0 0 0,0 0 0,0 0 0,0 0 0,0 0 0,0 0 0,0 0 0,-1 0 0,1 0 0,0-1 0,0 1 0,0 0 0,0 0 0,0 0 0,0 0 0,0 0 0,0 0 0,-1 0 0,1 0 0,0 0 0,0 0 0,0 0 0,0 0 0,0 0 0,0-1 0,0 1 0,0 0 0,0 0 0,0 0 0,0 0 0,0 0 0,0 0 0,0 0 0,0-1 0,-1 1 0,1 0 0,0 0 0,-5 10 0,-6 18 0,2-6 0,0-1 0,-17 28 0,10-19 0,13-23 0,0-1 0,0 0 0,0 1 0,-1-1 0,0-1 0,0 1 0,0-1 0,-1 1 0,0-1 0,-5 4 0,9-9 0,1 1 0,0-1 0,0 0 0,0 0 0,-1 0 0,1 0 0,0 1 0,0-1 0,-1 0 0,1 0 0,0 0 0,0 0 0,-1 0 0,1 0 0,0 0 0,0 0 0,-1 0 0,1 0 0,0 0 0,0 0 0,-1 0 0,1 0 0,0 0 0,0 0 0,-1 0 0,1 0 0,0 0 0,0 0 0,-1-1 0,1 1 0,0 0 0,0 0 0,-1 0 0,1 0 0,0 0 0,0-1 0,0 1 0,0 0 0,-1 0 0,1 0 0,0-1 0,0 1 0,0 0 0,0 0 0,0-1 0,-1 1 0,2-16 0,3 0 0,2 0 0,-1 0 0,2 1 0,14-25 0,40-56 0,-43 75 0,-9 15 0,-8 6 0,-1 0 0,0 0 0,1 0 0,-1 0 0,0 0 0,0 1 0,1-1 0,-1 0 0,0 0 0,0 0 0,1 0 0,-1 0 0,0 1 0,0-1 0,0 0 0,1 0 0,-1 0 0,0 1 0,0-1 0,0 0 0,0 0 0,1 1 0,-1-1 0,0 0 0,0 0 0,0 1 0,0-1 0,0 0 0,0 0 0,0 1 0,0-1 0,0 0 0,0 1 0,0-1 0,0 0 0,0 5-85,-1-1 0,1 0-1,-1 0 1,0 1 0,0-1-1,-1 0 1,1 0 0,-1 0-1,0 0 1,0-1 0,-1 1-1,1 0 1,-1-1 0,1 0-1,-5 5 1,-12 12-6741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0:52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1781 331 24575,'6'-4'0,"-1"0"0,1 0 0,-1 0 0,1 1 0,0 0 0,1 0 0,-1 0 0,0 1 0,13-3 0,6 0 0,33-2 0,-41 6 0,537-12 0,-390 15 0,661-1 0,-452 32 0,-168-9 0,-185-22 0,-26-1 0,-37-1 0,-562-74 0,529 62 0,-50-10 0,42 6 0,-1 4 0,-126-3 0,-744 19 0,625-5 0,310 1 0,-1-1 0,1-1 0,-24-6 0,32 5 0,1 0 0,0-1 0,1 0 0,-1 0 0,1-1 0,-19-12 0,18 5 0,12 12 0,0 0 0,0-1 0,0 1 0,0 0 0,0 0 0,0 0 0,0 0 0,0 0 0,0 0 0,-1 0 0,1 1 0,0-1 0,0 0 0,0 0 0,0 1 0,0-1 0,0 1 0,-1-1 0,2 1 0,75 27 0,255 87 0,-239-88 0,158 26 0,291-8 0,-132-15 0,648 27-652,-177-13 652,-705-30 652,-217-18-652,-41-8 0,59 8 0,-661-147-1371,489 105 871,-983-228-1129,1159 269 1638,-142-28 644,130 29-384,0 1 0,0 2 0,-37 2 0,-487 9 1313,367-12-1402,150 2-180,-129 5 0,165-4 0,-1-1 0,-1 0 0,0 1 0,1 0 0,-1-1 0,1 1 0,-6 3 0,9-4 0,0 0 0,0 0 0,-1 0 0,1 0 0,0 1 0,0-1 0,-1 0 0,1 0 0,0 0 0,0 1 0,0-1 0,0 0 0,-1 0 0,1 1 0,0-1 0,0 0 0,0 0 0,0 1 0,0-1 0,0 0 0,0 1 0,0-1 0,-1 0 0,1 0 0,0 1 0,0-1 0,0 0 0,1 1 0,-1-1 0,0 0 0,0 1 0,13 13 0,16 3 0,0-1 0,0-2 0,55 18 0,-70-27 0,194 67-248,309 63 1,232-27-249,-645-100 579,143-7-1,-236-2 187,-13 0-1,-27 0 21,-229-2-569,-414-19-933,-120-59 1213,705 72 0,27 2 0,51 7 0,30 5 0,1177 142 502,-1173-144-502,-32-3 0,-38-1 0,-183-21 521,10 0-51,-650 0-470,845 23 0,19-1 0,6 0 0,41 0 0,1634 2-1730,-1859-2 1730,-973-41-1510,772 11 1776,278 16 794,80 6-811,25 7-248,0 1 0,0 0-1,0-1 1,0 1 0,0 0 0,0 0 0,0-1 0,0 1 0,0 0 0,0 0 0,0-1 0,0 1 0,1 0 0,-1 0-1,0 0 1,0-1 0,0 1 0,0 0 0,1 0 0,-1 0 0,0-1 0,0 1 0,0 0 0,1 0 0,-1 0 0,0 0 0,0 0-1,1-1 1,-1 1 0,0 0 0,0 0 0,1 0 0,-1 0 0,0 0 0,0 0 0,1 0 0,-1 0 0,0 0 0,1 0-1,-1 0 1,0 0 0,1 0 0,58-7-24,91 1 23,70 2-274,1133 22-2515,-1012-11 2367,-237-4 290,-93-2 137,-12 0 34,-51-1 183,-1317-1 3146,1353 2-3368,22 3 0,42 5 0,-33-6 0,954 111-1122,-854-105 1333,-108-10-20,-9 0 39,-35-6 192,-172-19-212,-153-16-756,-115-13-1757,-1720-174-36,2034 216 2242,120 13 495,43 0-393,0 0 1,0 0-1,0 0 1,1 0-1,-1 0 0,0 1 1,0-1-1,0 0 0,0 0 1,0 0-1,0 0 1,0 0-1,0 0 0,0 0 1,0 1-1,0-1 0,0 0 1,0 0-1,0 0 1,0 0-1,0 0 0,0 0 1,0 1-1,0-1 0,0 0 1,0 0-1,0 0 1,0 0-1,0 0 0,0 0 1,0 0-1,0 1 1,0-1-1,0 0 0,-1 0 1,1 0-1,0 0 0,0 0 1,0 0-1,0 0 1,0 0-1,72 17 86,128 20-91,108 24-418,97 15-1253,94 9 1151,1244 163 10,-1212-196 510,-84-13 0,-102-10 71,-102-10 216,-94-7-215,-109-4-72,-40-8 0,1 0 0,-1 0 0,0 0 0,0 0 0,0 0 0,1 0 0,-1 0 0,0 0 0,0 1 0,0-1 0,1 0 0,-1 0 0,0 0 0,0 0 0,0 0 0,1 0 0,-1 1 0,0-1 0,0 0 0,0 0 0,0 0 0,0 0 0,1 0 0,-1 1 0,0-1 0,0 0 0,0 0 0,0 0 0,0 1 0,0-1 0,0 0 0,0 0 0,0 1 0,0-1 0,0 0 0,0 0 0,0 0 0,0 1 0,0-1 0,0 0 0,0 0 0,0 0 0,0 1 0,0-1 0,0 0 0,0 0 0,0 0 0,0 1 0,0-1 0,-1 0 0,1 0 0,0 0 0,0 1 0,0-1 0,0 0 0,0 0 0,-1 0 0,1 0 0,0 0 0,0 1 0,-9 3 0,0 0 0,0-1 0,-1 0 0,-15 3 0,-125 22 0,-731 59 1439,-7-66 428,720-19-1766,-149 5 208,309-7-309,1 0 0,-1 0 0,0-1 0,0 0 0,-7-2 0,15 3 0,0 0 0,-1 0 0,1 0 0,0-1 0,0 1 0,0 0 0,-1 0 0,1 0 0,0 0 0,0 0 0,0 0 0,0 0 0,-1 0 0,1-1 0,0 1 0,0 0 0,0 0 0,0 0 0,0 0 0,-1-1 0,1 1 0,0 0 0,0 0 0,0 0 0,0 0 0,0-1 0,0 1 0,0 0 0,0 0 0,0 0 0,0-1 0,0 1 0,0 0 0,0 0 0,0-1 0,0 1 0,0 0 0,0 0 0,0 0 0,0-1 0,0 1 0,0 0 0,0 0 0,0 0 0,0 0 0,1-1 0,-1 1 0,0 0 0,0 0 0,0 0 0,0 0 0,0-1 0,1 1 0,-1 0 0,0 0 0,0 0 0,0 0 0,1 0 0,31-15 0,105-20 0,88-8-66,66-1-197,820-44-138,3 71 230,-868 18 268,-169-1 57,81 4 176,-181-5-330,-29 2 0,-23 1 0,-130-1 0,-212 1 86,-749-4 1888,1052-2-1554,109 4-420,0 0 0,0-1 0,0 1 0,1-1 0,-1 0 0,0 0 0,-6-3 0,22-1 0,29-1 0,127-5 0,106 1-400,75 2-1197,2000 0-1975,-2341 8 3614,-8 0 74,-21 1 279,-58-1 633,-137 0-712,-74 0-162,-1580 0 2157,2100 0-2311,-2 0 76,140 1 75,469-3 76,-589-7-12,-68-4 642,-163 11-815,-1 0 1,1 0 0,-1-1 0,18-7 0,-32 10-43,-1 0 0,0 0 0,1 0 0,-1 0 0,1 0 0,-1 0 0,0-1 0,1 1 0,-1 0 0,0 0 0,1 0 0,-1-1 0,0 1 0,1 0 0,-1-1 0,0 1 0,1 0 0,-1-1 0,0 1 0,0 0 0,0-1 0,1 1 0,-1 0 0,0-1 0,0 1 0,0-1 0,0 1 0,0 0 0,0-1 0,1 1 0,-1-1 0,0 1 0,0-1 0,0 1 0,-1 0 0,1-1 0,0 0 0,-1 0 0,0-1 0,-1 1 0,1 0 0,0 0 0,-1-1 0,1 1 0,-1 0 0,0 0 0,1 1 0,-1-1 0,-3-1 0,-36-12 0,-47-9 0,-125-25 0,-696-83-468,-10 85 440,873 45 338,19 1-318,-42 3-1,144 1 9,1155 0-5,-417-5 2,-2124 0-239,665 2 158,626 0 84,20-1 0,0 0 0,0 0 0,0 0 0,0 0 0,0 0 0,0 0 0,0 0 0,0 0 0,0 0 0,0 0 0,0 0 0,0 0 0,0 0 0,0 0 0,0 1 0,0-1 0,0 0 0,0 0 0,0 0 0,0 0 0,0 0 0,0 0 0,0 0 0,0 0 0,0 0 0,0 0 0,0 0 0,0 0 0,0 0 0,0 0 0,0 0 0,0 0 0,0 1 0,37 4 0,-8-1 0,960 125 1433,-930-122-1138,-50-5-295,-15 0 0,-185 24 655,32-6-161,144-17-494,21 0 0,31-1 0,605 0 0,-422-4 0,-171 2 0,-88-1 0,-1572 1-1484,2227 0 2968,-1551 0-1484,1493 0 0,-781 1-103,-448-7-436,647 5 539,-29 0 0,-92-16 0,140 16 0,0 0 0,1 0 0,-1-1 0,0 0 0,-7-4 0,11 6 0,1 0 0,-1-1 0,1 1 0,0 0 0,-1-1 0,1 1 0,-1-1 0,1 1 0,0 0 0,-1-1 0,1 1 0,0-1 0,-1 1 0,1-1 0,0 1 0,0-1 0,-1 1 0,1-1 0,0 1 0,0-1 0,0-1 0,0 2 0,0-1 0,1 0 0,-1 0 0,0 0 0,1 1 0,-1-1 0,1 0 0,-1 1 0,1-1 0,-1 0 0,1 1 0,0-1 0,-1 1 0,1-1 0,0 1 0,-1-1 0,1 1 0,0-1 0,1 0 0,8-3 0,0 0 0,0 1 0,0 0 0,21-2 0,107-13-507,219 2 0,-262 14 262,1099-2 92,-1145 5 557,-102 0-314,-1128 0-1223,739-1 1189,397 0-57,-5 1 87,-63-8 1,109 7 35,0-1 0,-1 0 0,1 0 0,0 0 1,0 0-1,0-1 0,-7-2 0,11 3-117,-1 1 0,1 0-1,0 0 1,-1-1 0,1 1 0,0 0-1,-1 0 1,1-1 0,0 1 0,0 0 0,-1-1-1,1 1 1,0 0 0,0-1 0,0 1 0,-1 0-1,1-1 1,0 1 0,0-1 0,0 1 0,0 0-1,0-1 1,0 1 0,0-1 0,0 1-1,0 0 1,0-1 0,0 1 0,0-1 0,0 1-1,0 0 1,0-1 0,1 1 0,-1-1 0,0 1-1,0 0 1,0-1 0,0 1 0,1 0 0,-1-1-1,0 1 1,1 0 0,-1-1 0,0 1-1,0 0 1,1 0 0,-1-1 0,0 1 0,1 0-1,0 0 1,9-6 6,0 1 1,1 0-1,0 1 0,0 0 0,0 1 1,21-4-1,-11 2 101,247-41 913,6 18-1165,-171 18 225,60-5-2,-143 11-83,-50 3 0,-442 2 0,233 1 0,226-3 0,36-3 0,430-17-15,-336 20-98,675-3-527,-1574 4-562,361 1 1040,-471-1 877,1053 10-715,-147-9 0,184 18 12,754 57-474,-760-68 462,-121-4 0,-40-2 0,32-2 0,-216 1 0,53-2 0,-167 0-411,-1902-2-3699,1204 3 4942,1181 0 1498,-6 0-2267,1534 0 1018,-2773 0 1001,995 0-2082,-4-1 0,-69 8 0,105-7 0,0 1 0,0-1 0,0 0 0,0 1 0,1-1 0,-1 1 0,0-1 0,0 1 0,0 0 0,1 0 0,-1 0 0,0 0 0,-2 2 0,4-3 0,0 0 0,0 1 0,0-1 0,0 0 0,0 1 0,0-1 0,0 0 0,0 0 0,0 1 0,0-1 0,0 0 0,0 1 0,0-1 0,0 0 0,0 1 0,0-1 0,0 0 0,0 0 0,0 1 0,0-1 0,0 0 0,0 0 0,1 1 0,-1-1 0,0 0 0,0 0 0,0 1 0,1-1 0,13 11 0,14 1 0,-1 0 0,51 13 0,-46-16 0,-1 1 0,34 17 0,-62-25 0,0-1 0,0 1 0,-1 0 0,1 0 0,0 0 0,-1 0 0,1 0 0,3 5 0,-6-7 0,0 0 0,0 1 0,1-1 0,-1 1 0,0-1 0,0 0 0,0 1 0,0-1 0,1 1 0,-1-1 0,0 1 0,0-1 0,0 1 0,0-1 0,0 1 0,0-1 0,0 1 0,0-1 0,0 0 0,0 1 0,-1-1 0,1 1 0,0 0 0,-1 0 0,1-1 0,-1 1 0,0 0 0,1 0 0,-1-1 0,0 1 0,0-1 0,0 1 0,0-1 0,1 1 0,-1-1 0,0 1 0,0-1 0,0 0 0,-1 1 0,-18 3 0,0-1 0,0-1 0,0-1 0,0-1 0,-33-3 0,3 1 0,-310 1 0,-41-1 0,394 2 0,1-1 0,-1 1 0,1-1 0,-10-2 0,16 3 0,0 0 0,0 0 0,-1 0 0,1 0 0,0 0 0,0-1 0,0 1 0,0 0 0,0 0 0,-1 0 0,1 0 0,0 0 0,0 0 0,0 0 0,0 0 0,0 0 0,0 0 0,0 0 0,0-1 0,-1 1 0,1 0 0,0 0 0,0 0 0,0 0 0,0 0 0,0 0 0,0-1 0,0 1 0,0 0 0,0 0 0,0 0 0,0 0 0,0 0 0,0-1 0,0 1 0,0 0 0,0 0 0,0 0 0,0 0 0,0 0 0,0 0 0,0-1 0,0 1 0,0 0 0,10-6 0,13 0 0,-1 1 0,1 1 0,43-3 0,-45 6 0,770-19 0,-762 20 0,-1 2 0,1 2 0,0 0 0,-1 2 0,43 14 0,219 61 0,-228-70 0,0-1 0,113 1 0,798-13 0,-1675-31 0,75 7 0,619 27 0,-1-1 0,1-1 0,-1 0 0,-13-2 0,22 3 0,-1 0 0,1 0 0,0 0 0,0 0 0,0 0 0,-1 0 0,1 0 0,0 0 0,0 0 0,0-1 0,-1 1 0,1 0 0,0 0 0,0 0 0,0 0 0,-1 0 0,1 0 0,0 0 0,0 0 0,0-1 0,0 1 0,-1 0 0,1 0 0,0 0 0,0 0 0,0-1 0,0 1 0,0 0 0,0 0 0,-1 0 0,1-1 0,0 1 0,0 0 0,0 0 0,0 0 0,0-1 0,0 1 0,0 0 0,0 0 0,0 0 0,0-1 0,0 1 0,0 0 0,0 0 0,0-1 0,0 1 0,0 0 0,1 0 0,-1 0 0,0-1 0,0 1 0,0 0 0,0 0 0,0 0 0,0 0 0,0-1 0,1 1 0,-1 0 0,0 0 0,0 0 0,0 0 0,0 0 0,1-1 0,14-7 0,7 2 0,0 0 0,0 1 0,0 1 0,1 2 0,34-1 0,-24 1 0,404-2 0,2 26 0,-437-22 0,7 1 0,29 2 0,-36-3 0,-1 0 0,1 1 0,0-1 0,0 0 0,-1 1 0,1-1 0,0 1 0,0 0 0,-1 0 0,1 0 0,-1 0 0,1 0 0,2 2 0,-4-3 0,0 0 0,0 0 0,0 0 0,0 1 0,0-1 0,0 0 0,0 0 0,1 0 0,-1 0 0,0 1 0,0-1 0,0 0 0,0 0 0,0 0 0,0 1 0,0-1 0,0 0 0,0 0 0,0 0 0,0 1 0,0-1 0,-1 0 0,1 0 0,0 0 0,0 0 0,0 1 0,0-1 0,0 0 0,0 0 0,0 0 0,0 0 0,0 1 0,-1-1 0,1 0 0,0 0 0,0 0 0,0 0 0,-1 0 0,-15 7 0,-27 1 0,-1-2 0,-75 1 0,73-5 0,-1471 12-2407,1182-16 2411,333 2 85,-1 0 0,1-1 0,0 1 0,-1 1 0,1-1 0,-1 0 0,1 0 0,-1 1 0,1 0 0,0-1 0,-1 1 0,1 0 0,0 0 0,0 0 0,0 0 0,0 1 0,0-1 0,0 1 0,0-1 0,0 1 0,0-1 0,0 1 0,1 0 0,-1 0 0,1 0 0,-2 4 0,-10 8-89,-1 0 0,0-1 0,-1 0 0,-1-1 0,0-1 0,-26 15 0,1-1 0,13-7 0,-30 20 0,54-34 0,-1 0 0,1-1 0,0 2 0,0-1 0,0 0 0,0 1 0,1 0 0,-6 9 0,9-11 0,-1-1 0,0 0 0,0 0 0,1 1 0,-1-1 0,1 0 0,0 0 0,0 1 0,0-1 0,0 0 0,0 1 0,0-1 0,1 0 0,-1 1 0,2 3 0,0-1 0,1 0 0,-1-1 0,1 1 0,-1-1 0,2 0 0,5 8 0,14 9 0,0-1 0,1-1 0,1-1 0,43 23 0,-65-39 0,96 53-73,2-5-1,1-4 1,3-5 0,2-4-1,135 28 1,-60-29-74,0-8 0,265 6 0,110-34 147,-506-2 0,0-2 0,77-16 0,-105 14 0,1-1 0,-1 0 0,-1-2 0,1-1 0,-2-1 0,1 0 0,28-22 0,-23 12 55,-1-2 0,-1-2 0,-1 0 1,0-1-1,-3-1 0,0-1 0,17-32 0,-17 23 18,-1-1 1,-3-1-1,-1-1 0,-2 0 1,13-57-1,-20 65-73,-2 0 0,-1 1 0,0-39 0,-4 58 0,-1 0 0,0 0 0,-1 0 0,0 0 0,0 0 0,-2 1 0,1-1 0,-2 1 0,1-1 0,-2 1 0,-9-16 0,-1 7 0,0 0 0,-2 2 0,0 0 0,0 1 0,-2 1 0,0 1 0,-1 0 0,0 2 0,-1 0 0,-46-18 0,13 10 0,-1 2 0,-1 3 0,-93-13 0,54 15 0,-123 0 0,151 15 0,1 2 0,-111 20 0,168-21 0,-1 0 0,1 1 0,0 0 0,0 1 0,0 0 0,-16 10 0,22-12 0,0 1 0,1 0 0,-1 0 0,0 1 0,1-1 0,0 1 0,0-1 0,0 1 0,0 0 0,1 0 0,-1 1 0,1-1 0,0 0 0,0 1 0,1-1 0,-3 10 0,-18 147 0,22-156 0,-1 0 0,1 0 0,0 0 0,1 0 0,-1 0 0,1 0 0,0 0 0,1 0 0,-1-1 0,1 1 0,0 0 0,0-1 0,3 6 0,0-3 0,0-1 0,1 1 0,0-1 0,0 0 0,1-1 0,-1 1 0,12 6 0,26 14 0,2-2 0,0-1 0,1-3 0,53 15 0,94 23-803,3-8 1,357 42-1,418-32-1606,-473-56 1580,-10-33-68,-441 24 1234,0-3 0,57-16 0,-85 17 250,-1 1 1,0-2-1,0-1 0,-1 0 1,0-1-1,-1-1 1,26-21-1,-42 31-566,0 1 0,-1-1 0,1 1-1,0-1 1,-1 1 0,1-1 0,0 0 0,-1 1 0,1-1 0,-1 0 0,1 1 0,-1-1-1,1 0 1,-1 0 0,0 0 0,1 0 0,-1 1 0,0-1 0,1-1 0,-2 1-5,0 0 0,1 0 1,-1 1-1,0-1 0,0 0 1,1 0-1,-1 1 0,0-1 1,0 1-1,0-1 0,0 0 1,0 1-1,0 0 0,0-1 1,0 1-1,0 0 0,0-1 1,0 1-1,-1 0 0,-28-7 14,1 2 0,-51-3-1,-323-8-6,237 13-349,-1138-21-2573,1220 23-2090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0:58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1:25.8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9:21:37.2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8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6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14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3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3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customXml" Target="../ink/ink5.xml"/><Relationship Id="rId21" Type="http://schemas.openxmlformats.org/officeDocument/2006/relationships/image" Target="../media/image13.png"/><Relationship Id="rId7" Type="http://schemas.openxmlformats.org/officeDocument/2006/relationships/customXml" Target="../ink/ink7.xml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9.xml"/><Relationship Id="rId24" Type="http://schemas.openxmlformats.org/officeDocument/2006/relationships/customXml" Target="../ink/ink16.xml"/><Relationship Id="rId5" Type="http://schemas.openxmlformats.org/officeDocument/2006/relationships/customXml" Target="../ink/ink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8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 r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E7FD-E96B-392D-3D30-D20D06D19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07" y="811645"/>
            <a:ext cx="11348186" cy="112628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70C0"/>
                </a:solidFill>
              </a:rPr>
              <a:t>Employee Management System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777589-46F8-9205-79F3-24AA19454372}"/>
                  </a:ext>
                </a:extLst>
              </p14:cNvPr>
              <p14:cNvContentPartPr/>
              <p14:nvPr/>
            </p14:nvContentPartPr>
            <p14:xfrm>
              <a:off x="-1366626" y="6410876"/>
              <a:ext cx="4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777589-46F8-9205-79F3-24AA19454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84626" y="6303236"/>
                <a:ext cx="40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11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283F-D2D5-A4E4-CEAF-84F099D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877" y="5448358"/>
            <a:ext cx="4060123" cy="128089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Presented By:</a:t>
            </a:r>
            <a:br>
              <a:rPr lang="en-IN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Taskeen Fatema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E10C-8701-AD44-3D18-D10715932F46}"/>
              </a:ext>
            </a:extLst>
          </p:cNvPr>
          <p:cNvSpPr txBox="1"/>
          <p:nvPr/>
        </p:nvSpPr>
        <p:spPr>
          <a:xfrm>
            <a:off x="2827283" y="2119549"/>
            <a:ext cx="4424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In The Guidance Of: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Praisy Ma’am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3BDC-FBA9-B349-C197-84CE0ADF6651}"/>
              </a:ext>
            </a:extLst>
          </p:cNvPr>
          <p:cNvSpPr txBox="1"/>
          <p:nvPr/>
        </p:nvSpPr>
        <p:spPr>
          <a:xfrm>
            <a:off x="2827283" y="866274"/>
            <a:ext cx="62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Employee Management System</a:t>
            </a:r>
            <a:endParaRPr lang="en-IN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34E371-4639-378F-7848-D2566B8BCA76}"/>
              </a:ext>
            </a:extLst>
          </p:cNvPr>
          <p:cNvGrpSpPr/>
          <p:nvPr/>
        </p:nvGrpSpPr>
        <p:grpSpPr>
          <a:xfrm>
            <a:off x="1145454" y="2449076"/>
            <a:ext cx="360" cy="360"/>
            <a:chOff x="1145454" y="2449076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FBA530-AE24-F997-8563-3F121D01B672}"/>
                    </a:ext>
                  </a:extLst>
                </p14:cNvPr>
                <p14:cNvContentPartPr/>
                <p14:nvPr/>
              </p14:nvContentPartPr>
              <p14:xfrm>
                <a:off x="1145454" y="244907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FBA530-AE24-F997-8563-3F121D01B6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814" y="2341076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59C808-0D6C-5219-8BA8-FD7F73BBA07E}"/>
                    </a:ext>
                  </a:extLst>
                </p14:cNvPr>
                <p14:cNvContentPartPr/>
                <p14:nvPr/>
              </p14:nvContentPartPr>
              <p14:xfrm>
                <a:off x="1145454" y="244907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59C808-0D6C-5219-8BA8-FD7F73BBA0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814" y="2341076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F29DCC-7494-D293-29DB-6E7293CD4149}"/>
                    </a:ext>
                  </a:extLst>
                </p14:cNvPr>
                <p14:cNvContentPartPr/>
                <p14:nvPr/>
              </p14:nvContentPartPr>
              <p14:xfrm>
                <a:off x="1145454" y="244907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F29DCC-7494-D293-29DB-6E7293CD41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814" y="2341076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3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490A-2763-7AEF-6EFD-79D1891B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5C3E-FAF2-BAE3-708A-8402118A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909" y="2133600"/>
            <a:ext cx="98466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Employee management system is developed to maintain the details of employees in any organization.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It maintains the personal information/details of employees 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Employee management system has developed to override the problems prevailing in the practicing manual system.</a:t>
            </a:r>
          </a:p>
        </p:txBody>
      </p:sp>
    </p:spTree>
    <p:extLst>
      <p:ext uri="{BB962C8B-B14F-4D97-AF65-F5344CB8AC3E}">
        <p14:creationId xmlns:p14="http://schemas.microsoft.com/office/powerpoint/2010/main" val="115605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6522-9967-B4FB-A365-86798708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081" y="579419"/>
            <a:ext cx="4606772" cy="1280890"/>
          </a:xfrm>
        </p:spPr>
        <p:txBody>
          <a:bodyPr/>
          <a:lstStyle/>
          <a:p>
            <a:r>
              <a:rPr lang="en-IN" b="1" dirty="0"/>
              <a:t>Modules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C58C6-C0BB-7AF8-16F2-2A21F831A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993" y="1418897"/>
            <a:ext cx="7429622" cy="48596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227CE-525D-7483-E6AF-E62A7BD32A79}"/>
              </a:ext>
            </a:extLst>
          </p:cNvPr>
          <p:cNvSpPr txBox="1"/>
          <p:nvPr/>
        </p:nvSpPr>
        <p:spPr>
          <a:xfrm>
            <a:off x="9047204" y="3437376"/>
            <a:ext cx="98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650E3E-FC70-E6C1-22D7-E7BABE312822}"/>
                  </a:ext>
                </a:extLst>
              </p14:cNvPr>
              <p14:cNvContentPartPr/>
              <p14:nvPr/>
            </p14:nvContentPartPr>
            <p14:xfrm>
              <a:off x="9183894" y="3220556"/>
              <a:ext cx="56808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650E3E-FC70-E6C1-22D7-E7BABE3128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6254" y="3202556"/>
                <a:ext cx="603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FF0E91-E68A-9AA9-32FA-1772CF85E128}"/>
                  </a:ext>
                </a:extLst>
              </p14:cNvPr>
              <p14:cNvContentPartPr/>
              <p14:nvPr/>
            </p14:nvContentPartPr>
            <p14:xfrm>
              <a:off x="6747414" y="1751396"/>
              <a:ext cx="2503080" cy="51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FF0E91-E68A-9AA9-32FA-1772CF85E1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9774" y="1733756"/>
                <a:ext cx="25387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B6ED12-1FC6-E33D-8324-D80141ABEBF0}"/>
                  </a:ext>
                </a:extLst>
              </p14:cNvPr>
              <p14:cNvContentPartPr/>
              <p14:nvPr/>
            </p14:nvContentPartPr>
            <p14:xfrm>
              <a:off x="5748774" y="-41004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B6ED12-1FC6-E33D-8324-D80141ABE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774" y="-4276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7A801F-978B-B96E-65D3-4F643F88AEBF}"/>
                  </a:ext>
                </a:extLst>
              </p14:cNvPr>
              <p14:cNvContentPartPr/>
              <p14:nvPr/>
            </p14:nvContentPartPr>
            <p14:xfrm>
              <a:off x="-683346" y="291126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7A801F-978B-B96E-65D3-4F643F88AE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700986" y="280362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0B5781-8AA6-B8FD-FB8C-800739B79C92}"/>
                  </a:ext>
                </a:extLst>
              </p14:cNvPr>
              <p14:cNvContentPartPr/>
              <p14:nvPr/>
            </p14:nvContentPartPr>
            <p14:xfrm>
              <a:off x="-1040826" y="285906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0B5781-8AA6-B8FD-FB8C-800739B79C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58466" y="275106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A197FE-8BF6-F84F-BC9E-D1387B29508D}"/>
                  </a:ext>
                </a:extLst>
              </p14:cNvPr>
              <p14:cNvContentPartPr/>
              <p14:nvPr/>
            </p14:nvContentPartPr>
            <p14:xfrm>
              <a:off x="-1040826" y="285906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A197FE-8BF6-F84F-BC9E-D1387B2950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58466" y="275106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D2B139-FA09-62F9-9BBC-05AB293F3C57}"/>
                  </a:ext>
                </a:extLst>
              </p14:cNvPr>
              <p14:cNvContentPartPr/>
              <p14:nvPr/>
            </p14:nvContentPartPr>
            <p14:xfrm>
              <a:off x="-1849746" y="153426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D2B139-FA09-62F9-9BBC-05AB293F3C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867746" y="142662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7448AD-3552-2566-E00E-B902663A3409}"/>
                  </a:ext>
                </a:extLst>
              </p14:cNvPr>
              <p14:cNvContentPartPr/>
              <p14:nvPr/>
            </p14:nvContentPartPr>
            <p14:xfrm>
              <a:off x="-1713306" y="-52565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7448AD-3552-2566-E00E-B902663A34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31306" y="-63329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270E83-FA56-77FA-E729-E6F137B52507}"/>
                  </a:ext>
                </a:extLst>
              </p14:cNvPr>
              <p14:cNvContentPartPr/>
              <p14:nvPr/>
            </p14:nvContentPartPr>
            <p14:xfrm>
              <a:off x="-1167186" y="-22091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270E83-FA56-77FA-E729-E6F137B525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184826" y="-3285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9DFC66-0FD3-F681-8851-CABFB3D45A4C}"/>
                  </a:ext>
                </a:extLst>
              </p14:cNvPr>
              <p14:cNvContentPartPr/>
              <p14:nvPr/>
            </p14:nvContentPartPr>
            <p14:xfrm>
              <a:off x="2459454" y="203844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9DFC66-0FD3-F681-8851-CABFB3D45A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1814" y="193080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89810A-F83A-31F8-5F54-ADD868DDE025}"/>
                  </a:ext>
                </a:extLst>
              </p14:cNvPr>
              <p14:cNvContentPartPr/>
              <p14:nvPr/>
            </p14:nvContentPartPr>
            <p14:xfrm>
              <a:off x="3226254" y="352056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89810A-F83A-31F8-5F54-ADD868DDE0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8614" y="3412564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5F66C0B-A692-7AD6-A3CD-D8806D94292D}"/>
              </a:ext>
            </a:extLst>
          </p:cNvPr>
          <p:cNvGrpSpPr/>
          <p:nvPr/>
        </p:nvGrpSpPr>
        <p:grpSpPr>
          <a:xfrm>
            <a:off x="3174054" y="3646924"/>
            <a:ext cx="95040" cy="360"/>
            <a:chOff x="3174054" y="3646924"/>
            <a:chExt cx="9504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70E086-BFA5-4950-C6E0-4EC13E5F9DBE}"/>
                    </a:ext>
                  </a:extLst>
                </p14:cNvPr>
                <p14:cNvContentPartPr/>
                <p14:nvPr/>
              </p14:nvContentPartPr>
              <p14:xfrm>
                <a:off x="3268734" y="364692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70E086-BFA5-4950-C6E0-4EC13E5F9D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0734" y="35389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9B54F7-3D2C-56FE-8482-7BEC96575729}"/>
                    </a:ext>
                  </a:extLst>
                </p14:cNvPr>
                <p14:cNvContentPartPr/>
                <p14:nvPr/>
              </p14:nvContentPartPr>
              <p14:xfrm>
                <a:off x="3268734" y="364692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9B54F7-3D2C-56FE-8482-7BEC965757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0734" y="35389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0D79B8-0CC5-CAB2-3410-037E26E3FF85}"/>
                    </a:ext>
                  </a:extLst>
                </p14:cNvPr>
                <p14:cNvContentPartPr/>
                <p14:nvPr/>
              </p14:nvContentPartPr>
              <p14:xfrm>
                <a:off x="3174054" y="364692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0D79B8-0CC5-CAB2-3410-037E26E3FF8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56054" y="35389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839FDC-5130-C9C4-958B-F0AEC4A58C7B}"/>
                    </a:ext>
                  </a:extLst>
                </p14:cNvPr>
                <p14:cNvContentPartPr/>
                <p14:nvPr/>
              </p14:nvContentPartPr>
              <p14:xfrm>
                <a:off x="3174054" y="3646924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839FDC-5130-C9C4-958B-F0AEC4A58C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56054" y="35389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407822-F881-C454-67B3-6767A8D9F8D6}"/>
              </a:ext>
            </a:extLst>
          </p:cNvPr>
          <p:cNvSpPr txBox="1"/>
          <p:nvPr/>
        </p:nvSpPr>
        <p:spPr>
          <a:xfrm>
            <a:off x="6785355" y="1637844"/>
            <a:ext cx="367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A70E2-048D-166E-CE73-8382813B89DF}"/>
              </a:ext>
            </a:extLst>
          </p:cNvPr>
          <p:cNvSpPr txBox="1">
            <a:spLocks/>
          </p:cNvSpPr>
          <p:nvPr/>
        </p:nvSpPr>
        <p:spPr>
          <a:xfrm>
            <a:off x="904867" y="1480943"/>
            <a:ext cx="3686199" cy="436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Employee List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Create Employee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Update Employee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Delete Employee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View Employee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5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39A3-9D11-0235-94C3-FDE6FCA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79" y="1014428"/>
            <a:ext cx="3596119" cy="930836"/>
          </a:xfrm>
        </p:spPr>
        <p:txBody>
          <a:bodyPr/>
          <a:lstStyle/>
          <a:p>
            <a:r>
              <a:rPr lang="en-IN" b="1" dirty="0"/>
              <a:t>Employee List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5EA3-46F8-D781-7A07-356E81C2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27" y="1945264"/>
            <a:ext cx="4504607" cy="18777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sz="2200" dirty="0">
                <a:solidFill>
                  <a:srgbClr val="002060"/>
                </a:solidFill>
              </a:rPr>
              <a:t>In the employee list module we can see whole employee list which is added.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0465A-090F-6878-624C-1712A029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42" y="1014428"/>
            <a:ext cx="6977958" cy="335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272EA-60ED-B134-FDBE-387353C0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76" r="39859"/>
          <a:stretch/>
        </p:blipFill>
        <p:spPr>
          <a:xfrm>
            <a:off x="5293895" y="4369871"/>
            <a:ext cx="6785809" cy="24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0C6-7494-6C7C-4ECF-6AF09FB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Employee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AC0F-AC10-A5D4-7185-8D0F4BAE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98" y="1827991"/>
            <a:ext cx="4125501" cy="36688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Create employee module will add employee in the list and database.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We can add first name, last name and email address of employee.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FB4A6-C53B-1AB8-D568-7C65BE7C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99" y="1827991"/>
            <a:ext cx="7498080" cy="37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657D-FB96-4367-B504-7A31EFE5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Update, Delete, View Employee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4835-CBE4-A37B-A78B-C52F3C5F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433362"/>
            <a:ext cx="10315057" cy="19066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Update will update the employee if user want any changes.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Delete module will delete the employee record from the employee and from database as well.  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</a:rPr>
              <a:t>View will simply show the details of particular employee.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2C08D-1A3E-23CF-69F7-08040801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18035"/>
            <a:ext cx="10087276" cy="30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2E67-4A5E-B7F0-BCCA-CC77C35E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12" y="639786"/>
            <a:ext cx="8911687" cy="1280890"/>
          </a:xfrm>
        </p:spPr>
        <p:txBody>
          <a:bodyPr/>
          <a:lstStyle/>
          <a:p>
            <a:r>
              <a:rPr lang="en-IN" b="1" dirty="0"/>
              <a:t>Hardware And Software Requirement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0B31-74C7-5F86-8AEA-9733BEEB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813" y="2522289"/>
            <a:ext cx="5919521" cy="1206366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Processor : i3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Primary Memory : 8.00 GB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691C3-A788-6FA0-35B4-796059C4F783}"/>
              </a:ext>
            </a:extLst>
          </p:cNvPr>
          <p:cNvSpPr txBox="1">
            <a:spLocks/>
          </p:cNvSpPr>
          <p:nvPr/>
        </p:nvSpPr>
        <p:spPr>
          <a:xfrm>
            <a:off x="2290813" y="4319786"/>
            <a:ext cx="5919521" cy="1448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Operating System : Windows 11</a:t>
            </a:r>
          </a:p>
          <a:p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: HTML, CSS, and AngularJS</a:t>
            </a:r>
          </a:p>
          <a:p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Backend : Spring Boot</a:t>
            </a:r>
          </a:p>
          <a:p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: MySQL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825C-2431-C5F9-6EDD-78C2D92DCF3B}"/>
              </a:ext>
            </a:extLst>
          </p:cNvPr>
          <p:cNvSpPr txBox="1"/>
          <p:nvPr/>
        </p:nvSpPr>
        <p:spPr>
          <a:xfrm>
            <a:off x="2290812" y="3802652"/>
            <a:ext cx="462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Software Requirement: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75A7C-7AEE-08EC-C98F-8BE66BD1A823}"/>
              </a:ext>
            </a:extLst>
          </p:cNvPr>
          <p:cNvSpPr txBox="1"/>
          <p:nvPr/>
        </p:nvSpPr>
        <p:spPr>
          <a:xfrm>
            <a:off x="2290812" y="2117888"/>
            <a:ext cx="462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Software Requirement:</a:t>
            </a:r>
          </a:p>
        </p:txBody>
      </p:sp>
    </p:spTree>
    <p:extLst>
      <p:ext uri="{BB962C8B-B14F-4D97-AF65-F5344CB8AC3E}">
        <p14:creationId xmlns:p14="http://schemas.microsoft.com/office/powerpoint/2010/main" val="148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9AA9-3D14-A7BB-E925-5D36BBC7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188" y="2655041"/>
            <a:ext cx="8911687" cy="1782206"/>
          </a:xfrm>
        </p:spPr>
        <p:txBody>
          <a:bodyPr>
            <a:normAutofit/>
          </a:bodyPr>
          <a:lstStyle/>
          <a:p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 Management System</Template>
  <TotalTime>0</TotalTime>
  <Words>209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Employee Management System</vt:lpstr>
      <vt:lpstr>Presented By: Taskeen Fatema</vt:lpstr>
      <vt:lpstr>Introduction</vt:lpstr>
      <vt:lpstr>Modules :</vt:lpstr>
      <vt:lpstr>Employee List :</vt:lpstr>
      <vt:lpstr>Create Employee : </vt:lpstr>
      <vt:lpstr>Update, Delete, View Employee :</vt:lpstr>
      <vt:lpstr>Hardware And Software Requirement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taskeen fatema</dc:creator>
  <cp:lastModifiedBy>taskeen fatema</cp:lastModifiedBy>
  <cp:revision>1</cp:revision>
  <dcterms:created xsi:type="dcterms:W3CDTF">2023-04-08T10:59:21Z</dcterms:created>
  <dcterms:modified xsi:type="dcterms:W3CDTF">2023-04-08T11:00:14Z</dcterms:modified>
</cp:coreProperties>
</file>