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keen fatema" userId="c20000ce14068d89" providerId="LiveId" clId="{1B58CCD0-0016-47E3-BEEC-854042532097}"/>
    <pc:docChg chg="undo custSel addSld modSld sldOrd">
      <pc:chgData name="taskeen fatema" userId="c20000ce14068d89" providerId="LiveId" clId="{1B58CCD0-0016-47E3-BEEC-854042532097}" dt="2023-02-20T08:40:05.332" v="544" actId="20577"/>
      <pc:docMkLst>
        <pc:docMk/>
      </pc:docMkLst>
      <pc:sldChg chg="modSp mod">
        <pc:chgData name="taskeen fatema" userId="c20000ce14068d89" providerId="LiveId" clId="{1B58CCD0-0016-47E3-BEEC-854042532097}" dt="2023-02-19T16:36:47.583" v="402" actId="108"/>
        <pc:sldMkLst>
          <pc:docMk/>
          <pc:sldMk cId="2720773348" sldId="257"/>
        </pc:sldMkLst>
        <pc:spChg chg="mod">
          <ac:chgData name="taskeen fatema" userId="c20000ce14068d89" providerId="LiveId" clId="{1B58CCD0-0016-47E3-BEEC-854042532097}" dt="2023-02-19T16:36:47.583" v="402" actId="108"/>
          <ac:spMkLst>
            <pc:docMk/>
            <pc:sldMk cId="2720773348" sldId="257"/>
            <ac:spMk id="2" creationId="{E6B42395-51DD-829E-9846-52966BE98356}"/>
          </ac:spMkLst>
        </pc:spChg>
        <pc:spChg chg="mod">
          <ac:chgData name="taskeen fatema" userId="c20000ce14068d89" providerId="LiveId" clId="{1B58CCD0-0016-47E3-BEEC-854042532097}" dt="2023-02-19T16:36:05.778" v="398" actId="403"/>
          <ac:spMkLst>
            <pc:docMk/>
            <pc:sldMk cId="2720773348" sldId="257"/>
            <ac:spMk id="3" creationId="{44AC2BCA-4BCF-F64A-FE8A-D44C5768123D}"/>
          </ac:spMkLst>
        </pc:spChg>
      </pc:sldChg>
      <pc:sldChg chg="modSp mod">
        <pc:chgData name="taskeen fatema" userId="c20000ce14068d89" providerId="LiveId" clId="{1B58CCD0-0016-47E3-BEEC-854042532097}" dt="2023-02-19T16:36:57.195" v="404"/>
        <pc:sldMkLst>
          <pc:docMk/>
          <pc:sldMk cId="3642755210" sldId="258"/>
        </pc:sldMkLst>
        <pc:spChg chg="mod">
          <ac:chgData name="taskeen fatema" userId="c20000ce14068d89" providerId="LiveId" clId="{1B58CCD0-0016-47E3-BEEC-854042532097}" dt="2023-02-19T16:36:57.195" v="404"/>
          <ac:spMkLst>
            <pc:docMk/>
            <pc:sldMk cId="3642755210" sldId="258"/>
            <ac:spMk id="2" creationId="{55D0ED12-AC43-9533-89A7-36072F1D2B12}"/>
          </ac:spMkLst>
        </pc:spChg>
        <pc:spChg chg="mod">
          <ac:chgData name="taskeen fatema" userId="c20000ce14068d89" providerId="LiveId" clId="{1B58CCD0-0016-47E3-BEEC-854042532097}" dt="2023-02-19T16:31:35.338" v="292" actId="21"/>
          <ac:spMkLst>
            <pc:docMk/>
            <pc:sldMk cId="3642755210" sldId="258"/>
            <ac:spMk id="3" creationId="{46377E2E-D012-F11C-B313-E30B92C5B8B0}"/>
          </ac:spMkLst>
        </pc:spChg>
      </pc:sldChg>
      <pc:sldChg chg="delSp modSp mod">
        <pc:chgData name="taskeen fatema" userId="c20000ce14068d89" providerId="LiveId" clId="{1B58CCD0-0016-47E3-BEEC-854042532097}" dt="2023-02-19T16:35:33.234" v="394" actId="1076"/>
        <pc:sldMkLst>
          <pc:docMk/>
          <pc:sldMk cId="782124339" sldId="259"/>
        </pc:sldMkLst>
        <pc:spChg chg="del">
          <ac:chgData name="taskeen fatema" userId="c20000ce14068d89" providerId="LiveId" clId="{1B58CCD0-0016-47E3-BEEC-854042532097}" dt="2023-02-19T16:35:17.063" v="390" actId="478"/>
          <ac:spMkLst>
            <pc:docMk/>
            <pc:sldMk cId="782124339" sldId="259"/>
            <ac:spMk id="2" creationId="{BAA25D4D-0E98-7A11-6AF2-71192B527DAB}"/>
          </ac:spMkLst>
        </pc:spChg>
        <pc:spChg chg="mod">
          <ac:chgData name="taskeen fatema" userId="c20000ce14068d89" providerId="LiveId" clId="{1B58CCD0-0016-47E3-BEEC-854042532097}" dt="2023-02-19T16:35:33.234" v="394" actId="1076"/>
          <ac:spMkLst>
            <pc:docMk/>
            <pc:sldMk cId="782124339" sldId="259"/>
            <ac:spMk id="3" creationId="{3B28B9CE-40B1-85FE-10CC-6A2C081F9054}"/>
          </ac:spMkLst>
        </pc:spChg>
      </pc:sldChg>
      <pc:sldChg chg="delSp modSp new mod">
        <pc:chgData name="taskeen fatema" userId="c20000ce14068d89" providerId="LiveId" clId="{1B58CCD0-0016-47E3-BEEC-854042532097}" dt="2023-02-20T08:40:05.332" v="544" actId="20577"/>
        <pc:sldMkLst>
          <pc:docMk/>
          <pc:sldMk cId="686300571" sldId="260"/>
        </pc:sldMkLst>
        <pc:spChg chg="del">
          <ac:chgData name="taskeen fatema" userId="c20000ce14068d89" providerId="LiveId" clId="{1B58CCD0-0016-47E3-BEEC-854042532097}" dt="2023-02-20T07:37:44.179" v="482" actId="478"/>
          <ac:spMkLst>
            <pc:docMk/>
            <pc:sldMk cId="686300571" sldId="260"/>
            <ac:spMk id="2" creationId="{4A38C6C1-C867-FD77-B059-9E455F686D40}"/>
          </ac:spMkLst>
        </pc:spChg>
        <pc:spChg chg="mod">
          <ac:chgData name="taskeen fatema" userId="c20000ce14068d89" providerId="LiveId" clId="{1B58CCD0-0016-47E3-BEEC-854042532097}" dt="2023-02-20T08:40:05.332" v="544" actId="20577"/>
          <ac:spMkLst>
            <pc:docMk/>
            <pc:sldMk cId="686300571" sldId="260"/>
            <ac:spMk id="3" creationId="{6F49E2C3-7C79-C8C2-614C-94C9F971B9B1}"/>
          </ac:spMkLst>
        </pc:spChg>
      </pc:sldChg>
      <pc:sldChg chg="delSp modSp new mod">
        <pc:chgData name="taskeen fatema" userId="c20000ce14068d89" providerId="LiveId" clId="{1B58CCD0-0016-47E3-BEEC-854042532097}" dt="2023-02-20T07:41:38.114" v="537" actId="478"/>
        <pc:sldMkLst>
          <pc:docMk/>
          <pc:sldMk cId="3203656533" sldId="261"/>
        </pc:sldMkLst>
        <pc:spChg chg="mod">
          <ac:chgData name="taskeen fatema" userId="c20000ce14068d89" providerId="LiveId" clId="{1B58CCD0-0016-47E3-BEEC-854042532097}" dt="2023-02-19T16:39:10.224" v="481"/>
          <ac:spMkLst>
            <pc:docMk/>
            <pc:sldMk cId="3203656533" sldId="261"/>
            <ac:spMk id="2" creationId="{4BCA5F4C-7393-5D3A-2488-D1CAE0B2F5BB}"/>
          </ac:spMkLst>
        </pc:spChg>
        <pc:spChg chg="del">
          <ac:chgData name="taskeen fatema" userId="c20000ce14068d89" providerId="LiveId" clId="{1B58CCD0-0016-47E3-BEEC-854042532097}" dt="2023-02-20T07:41:38.114" v="537" actId="478"/>
          <ac:spMkLst>
            <pc:docMk/>
            <pc:sldMk cId="3203656533" sldId="261"/>
            <ac:spMk id="3" creationId="{73B1BF02-DE32-CA0B-EFC5-4D68F7BCD454}"/>
          </ac:spMkLst>
        </pc:spChg>
      </pc:sldChg>
      <pc:sldChg chg="addSp delSp modSp new mod">
        <pc:chgData name="taskeen fatema" userId="c20000ce14068d89" providerId="LiveId" clId="{1B58CCD0-0016-47E3-BEEC-854042532097}" dt="2023-02-20T07:41:30.713" v="536"/>
        <pc:sldMkLst>
          <pc:docMk/>
          <pc:sldMk cId="3331766708" sldId="262"/>
        </pc:sldMkLst>
        <pc:spChg chg="mod">
          <ac:chgData name="taskeen fatema" userId="c20000ce14068d89" providerId="LiveId" clId="{1B58CCD0-0016-47E3-BEEC-854042532097}" dt="2023-02-20T07:41:30.713" v="536"/>
          <ac:spMkLst>
            <pc:docMk/>
            <pc:sldMk cId="3331766708" sldId="262"/>
            <ac:spMk id="2" creationId="{F4CC9FBF-3ED0-1A82-2C28-E1E6902C96C1}"/>
          </ac:spMkLst>
        </pc:spChg>
        <pc:spChg chg="del">
          <ac:chgData name="taskeen fatema" userId="c20000ce14068d89" providerId="LiveId" clId="{1B58CCD0-0016-47E3-BEEC-854042532097}" dt="2023-02-20T07:39:09.346" v="516" actId="931"/>
          <ac:spMkLst>
            <pc:docMk/>
            <pc:sldMk cId="3331766708" sldId="262"/>
            <ac:spMk id="3" creationId="{6EA54499-30A3-B0D1-91CF-1560D6E78F94}"/>
          </ac:spMkLst>
        </pc:spChg>
        <pc:picChg chg="add mod">
          <ac:chgData name="taskeen fatema" userId="c20000ce14068d89" providerId="LiveId" clId="{1B58CCD0-0016-47E3-BEEC-854042532097}" dt="2023-02-20T07:39:47.996" v="521" actId="14100"/>
          <ac:picMkLst>
            <pc:docMk/>
            <pc:sldMk cId="3331766708" sldId="262"/>
            <ac:picMk id="5" creationId="{19351C31-153B-D340-31C7-5DDDCB29892F}"/>
          </ac:picMkLst>
        </pc:picChg>
      </pc:sldChg>
      <pc:sldChg chg="addSp delSp modSp new mod ord">
        <pc:chgData name="taskeen fatema" userId="c20000ce14068d89" providerId="LiveId" clId="{1B58CCD0-0016-47E3-BEEC-854042532097}" dt="2023-02-20T07:41:53.834" v="539"/>
        <pc:sldMkLst>
          <pc:docMk/>
          <pc:sldMk cId="3096417577" sldId="263"/>
        </pc:sldMkLst>
        <pc:spChg chg="del">
          <ac:chgData name="taskeen fatema" userId="c20000ce14068d89" providerId="LiveId" clId="{1B58CCD0-0016-47E3-BEEC-854042532097}" dt="2023-02-20T07:40:27.780" v="526" actId="478"/>
          <ac:spMkLst>
            <pc:docMk/>
            <pc:sldMk cId="3096417577" sldId="263"/>
            <ac:spMk id="2" creationId="{F5C11F23-3B80-2348-43C2-DF643751B59F}"/>
          </ac:spMkLst>
        </pc:spChg>
        <pc:spChg chg="del">
          <ac:chgData name="taskeen fatema" userId="c20000ce14068d89" providerId="LiveId" clId="{1B58CCD0-0016-47E3-BEEC-854042532097}" dt="2023-02-20T07:40:09.018" v="523" actId="931"/>
          <ac:spMkLst>
            <pc:docMk/>
            <pc:sldMk cId="3096417577" sldId="263"/>
            <ac:spMk id="3" creationId="{7A2E1A70-A20D-60E9-2ED0-B333A729C93E}"/>
          </ac:spMkLst>
        </pc:spChg>
        <pc:picChg chg="add mod">
          <ac:chgData name="taskeen fatema" userId="c20000ce14068d89" providerId="LiveId" clId="{1B58CCD0-0016-47E3-BEEC-854042532097}" dt="2023-02-20T07:40:35.521" v="528" actId="14100"/>
          <ac:picMkLst>
            <pc:docMk/>
            <pc:sldMk cId="3096417577" sldId="263"/>
            <ac:picMk id="5" creationId="{0A2520FC-CF10-25BC-51F3-4B199C1460ED}"/>
          </ac:picMkLst>
        </pc:picChg>
      </pc:sldChg>
      <pc:sldChg chg="addSp delSp modSp new mod">
        <pc:chgData name="taskeen fatema" userId="c20000ce14068d89" providerId="LiveId" clId="{1B58CCD0-0016-47E3-BEEC-854042532097}" dt="2023-02-20T07:41:00.544" v="533" actId="14100"/>
        <pc:sldMkLst>
          <pc:docMk/>
          <pc:sldMk cId="741451880" sldId="264"/>
        </pc:sldMkLst>
        <pc:spChg chg="del">
          <ac:chgData name="taskeen fatema" userId="c20000ce14068d89" providerId="LiveId" clId="{1B58CCD0-0016-47E3-BEEC-854042532097}" dt="2023-02-20T07:40:44.465" v="530" actId="478"/>
          <ac:spMkLst>
            <pc:docMk/>
            <pc:sldMk cId="741451880" sldId="264"/>
            <ac:spMk id="2" creationId="{9B9F80E5-CF62-C342-27BA-6B0F5738686B}"/>
          </ac:spMkLst>
        </pc:spChg>
        <pc:spChg chg="del">
          <ac:chgData name="taskeen fatema" userId="c20000ce14068d89" providerId="LiveId" clId="{1B58CCD0-0016-47E3-BEEC-854042532097}" dt="2023-02-20T07:40:53.829" v="531" actId="931"/>
          <ac:spMkLst>
            <pc:docMk/>
            <pc:sldMk cId="741451880" sldId="264"/>
            <ac:spMk id="3" creationId="{E39DE5F5-D4C9-672C-D9ED-18614F5F1113}"/>
          </ac:spMkLst>
        </pc:spChg>
        <pc:picChg chg="add mod">
          <ac:chgData name="taskeen fatema" userId="c20000ce14068d89" providerId="LiveId" clId="{1B58CCD0-0016-47E3-BEEC-854042532097}" dt="2023-02-20T07:41:00.544" v="533" actId="14100"/>
          <ac:picMkLst>
            <pc:docMk/>
            <pc:sldMk cId="741451880" sldId="264"/>
            <ac:picMk id="5" creationId="{18C15433-B900-E571-DE34-FBC186A311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881F-7B0D-31E6-B5F6-309C7A9C5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77" y="2358317"/>
            <a:ext cx="5775158" cy="770022"/>
          </a:xfrm>
        </p:spPr>
        <p:txBody>
          <a:bodyPr>
            <a:normAutofit/>
          </a:bodyPr>
          <a:lstStyle/>
          <a:p>
            <a:r>
              <a:rPr lang="en-IN" sz="3600" dirty="0"/>
              <a:t>Core Java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9CC37-E5A0-5C44-888E-A605AD65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70" y="5343911"/>
            <a:ext cx="5406818" cy="112628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TASKEEN FATEMA</a:t>
            </a:r>
          </a:p>
          <a:p>
            <a:r>
              <a:rPr lang="en-IN" dirty="0">
                <a:solidFill>
                  <a:schemeClr val="tx1"/>
                </a:solidFill>
                <a:latin typeface="Bahnschrift SemiLight" panose="020B0502040204020203" pitchFamily="34" charset="0"/>
              </a:rPr>
              <a:t>In The Guidance of POOJA MEHTA MA’AM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9B9E7-F9FB-B9F2-1937-9D97A90134D0}"/>
              </a:ext>
            </a:extLst>
          </p:cNvPr>
          <p:cNvSpPr txBox="1"/>
          <p:nvPr/>
        </p:nvSpPr>
        <p:spPr>
          <a:xfrm>
            <a:off x="3060835" y="3250103"/>
            <a:ext cx="402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ATM Interface</a:t>
            </a:r>
          </a:p>
        </p:txBody>
      </p:sp>
    </p:spTree>
    <p:extLst>
      <p:ext uri="{BB962C8B-B14F-4D97-AF65-F5344CB8AC3E}">
        <p14:creationId xmlns:p14="http://schemas.microsoft.com/office/powerpoint/2010/main" val="33937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2395-51DD-829E-9846-52966BE9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179475" cy="9760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2">
                    <a:lumMod val="10000"/>
                  </a:schemeClr>
                </a:solidFill>
              </a:rPr>
              <a:t>ATM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2BCA-4BCF-F64A-FE8A-D44C5768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View Balance</a:t>
            </a:r>
          </a:p>
          <a:p>
            <a:r>
              <a:rPr lang="en-IN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Withdraw Money</a:t>
            </a:r>
          </a:p>
          <a:p>
            <a:r>
              <a:rPr lang="en-IN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Deposit money</a:t>
            </a:r>
          </a:p>
          <a:p>
            <a:r>
              <a:rPr lang="en-IN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Transaction History</a:t>
            </a:r>
          </a:p>
          <a:p>
            <a:r>
              <a:rPr lang="en-IN" sz="2400" dirty="0">
                <a:solidFill>
                  <a:srgbClr val="333333"/>
                </a:solidFill>
                <a:latin typeface="Century Gothic" panose="020B0502020202020204" pitchFamily="34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72077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ED12-AC43-9533-89A7-36072F1D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7E2E-D012-F11C-B313-E30B92C5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931" y="2133599"/>
            <a:ext cx="8999621" cy="41805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 ATM(Automated Teller Machine) program, the user have to select the choice, given on screen.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choices are view balance, withdraw money, deposit money, view transactions and exit.   </a:t>
            </a:r>
          </a:p>
        </p:txBody>
      </p:sp>
    </p:spTree>
    <p:extLst>
      <p:ext uri="{BB962C8B-B14F-4D97-AF65-F5344CB8AC3E}">
        <p14:creationId xmlns:p14="http://schemas.microsoft.com/office/powerpoint/2010/main" val="3642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B9CE-40B1-85FE-10CC-6A2C081F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175" y="1039529"/>
            <a:ext cx="9425555" cy="5227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To withdraw the money, we simply get the withdrawal amount from the user and remove that amount from the total balance and print the successful message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</a:rPr>
              <a:t>To deposit the money, we simply get the deposit amount from the user, add it to the total balance and print the successful message.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</a:rPr>
              <a:t>To check balance, we simply print the total balance of the user.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</a:rPr>
              <a:t>To check the transaction we use map concept, and display the transaction.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entury Gothic" panose="020B0502020202020204" pitchFamily="34" charset="0"/>
              </a:rPr>
              <a:t>We use the exit(0) method to exit from the current Transaction mode and return the user to the home page or initial screen.</a:t>
            </a:r>
            <a:endParaRPr lang="en-IN" dirty="0">
              <a:solidFill>
                <a:srgbClr val="33333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2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E2C3-7C79-C8C2-614C-94C9F971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:    ---</a:t>
            </a:r>
          </a:p>
          <a:p>
            <a:r>
              <a:rPr lang="en-IN" dirty="0"/>
              <a:t>Backend : java</a:t>
            </a:r>
          </a:p>
          <a:p>
            <a:r>
              <a:rPr lang="en-IN" dirty="0"/>
              <a:t>Database :  ---</a:t>
            </a:r>
          </a:p>
        </p:txBody>
      </p:sp>
    </p:spTree>
    <p:extLst>
      <p:ext uri="{BB962C8B-B14F-4D97-AF65-F5344CB8AC3E}">
        <p14:creationId xmlns:p14="http://schemas.microsoft.com/office/powerpoint/2010/main" val="6863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FBF-3ED0-1A82-2C28-E1E6902C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914" y="248725"/>
            <a:ext cx="8911687" cy="1280890"/>
          </a:xfrm>
        </p:spPr>
        <p:txBody>
          <a:bodyPr/>
          <a:lstStyle/>
          <a:p>
            <a:r>
              <a:rPr lang="en-IN" sz="4400" dirty="0">
                <a:solidFill>
                  <a:schemeClr val="bg2">
                    <a:lumMod val="10000"/>
                  </a:schemeClr>
                </a:solidFill>
              </a:rPr>
              <a:t>Program 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51C31-153B-D340-31C7-5DDDCB29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564" y="1264555"/>
            <a:ext cx="6805061" cy="5522783"/>
          </a:xfrm>
        </p:spPr>
      </p:pic>
    </p:spTree>
    <p:extLst>
      <p:ext uri="{BB962C8B-B14F-4D97-AF65-F5344CB8AC3E}">
        <p14:creationId xmlns:p14="http://schemas.microsoft.com/office/powerpoint/2010/main" val="333176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520FC-CF10-25BC-51F3-4B199C146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182" y="635267"/>
            <a:ext cx="5869261" cy="5677090"/>
          </a:xfrm>
        </p:spPr>
      </p:pic>
    </p:spTree>
    <p:extLst>
      <p:ext uri="{BB962C8B-B14F-4D97-AF65-F5344CB8AC3E}">
        <p14:creationId xmlns:p14="http://schemas.microsoft.com/office/powerpoint/2010/main" val="30964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15433-B900-E571-DE34-FBC186A3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97" y="182933"/>
            <a:ext cx="5229138" cy="6198615"/>
          </a:xfrm>
        </p:spPr>
      </p:pic>
    </p:spTree>
    <p:extLst>
      <p:ext uri="{BB962C8B-B14F-4D97-AF65-F5344CB8AC3E}">
        <p14:creationId xmlns:p14="http://schemas.microsoft.com/office/powerpoint/2010/main" val="74145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5F4C-7393-5D3A-2488-D1CAE0B2F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36565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188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SemiLight</vt:lpstr>
      <vt:lpstr>Century Gothic</vt:lpstr>
      <vt:lpstr>inter-regular</vt:lpstr>
      <vt:lpstr>Wingdings 3</vt:lpstr>
      <vt:lpstr>Wisp</vt:lpstr>
      <vt:lpstr>Core Java Project</vt:lpstr>
      <vt:lpstr>ATM Interface</vt:lpstr>
      <vt:lpstr>Introduction</vt:lpstr>
      <vt:lpstr>PowerPoint Presentation</vt:lpstr>
      <vt:lpstr>PowerPoint Presentation</vt:lpstr>
      <vt:lpstr>Program Output: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Project</dc:title>
  <dc:creator>taskeen fatema</dc:creator>
  <cp:lastModifiedBy>taskeen fatema</cp:lastModifiedBy>
  <cp:revision>2</cp:revision>
  <dcterms:created xsi:type="dcterms:W3CDTF">2023-02-10T05:04:31Z</dcterms:created>
  <dcterms:modified xsi:type="dcterms:W3CDTF">2023-02-22T07:06:51Z</dcterms:modified>
</cp:coreProperties>
</file>