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6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"/>
            <a:ext cx="12192000" cy="685628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410199" y="435430"/>
            <a:ext cx="6270171" cy="3918856"/>
          </a:xfrm>
        </p:spPr>
        <p:txBody>
          <a:bodyPr anchor="ctr">
            <a:normAutofit/>
          </a:bodyPr>
          <a:lstStyle>
            <a:lvl1pPr algn="ctr">
              <a:defRPr sz="5400" b="1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410199" y="4572000"/>
            <a:ext cx="6270171" cy="1648682"/>
          </a:xfrm>
        </p:spPr>
        <p:txBody>
          <a:bodyPr anchor="ctr"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9593686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0687-8183-4B8F-89BC-66A12BDF6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58601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6943" y="1415143"/>
            <a:ext cx="11114313" cy="3483428"/>
          </a:xfrm>
        </p:spPr>
        <p:txBody>
          <a:bodyPr anchor="ctr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76943" y="5050971"/>
            <a:ext cx="11114313" cy="1038679"/>
          </a:xfrm>
        </p:spPr>
        <p:txBody>
          <a:bodyPr anchor="ctr"/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0687-8183-4B8F-89BC-66A12BDF6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893170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0313" y="261256"/>
            <a:ext cx="9720943" cy="103414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1629" y="1474787"/>
            <a:ext cx="5508171" cy="47021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474787"/>
            <a:ext cx="5519056" cy="47021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0687-8183-4B8F-89BC-66A12BDF6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515578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0687-8183-4B8F-89BC-66A12BDF6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524794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0687-8183-4B8F-89BC-66A12BDF6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2105077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1" y="250372"/>
            <a:ext cx="9710056" cy="104593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534886"/>
            <a:ext cx="6172200" cy="466997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879771" y="1534886"/>
            <a:ext cx="4811485" cy="46699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0687-8183-4B8F-89BC-66A12BDF6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5083169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"/>
            <a:ext cx="12192000" cy="6856286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ctrTitle"/>
          </p:nvPr>
        </p:nvSpPr>
        <p:spPr>
          <a:xfrm>
            <a:off x="5410199" y="435429"/>
            <a:ext cx="6270171" cy="5693227"/>
          </a:xfrm>
        </p:spPr>
        <p:txBody>
          <a:bodyPr anchor="ctr">
            <a:normAutofit/>
          </a:bodyPr>
          <a:lstStyle>
            <a:lvl1pPr algn="ctr">
              <a:defRPr sz="5400" b="1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347807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0313" y="174172"/>
            <a:ext cx="9720943" cy="1116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0743" y="1469571"/>
            <a:ext cx="11190513" cy="4707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0806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8A10687-8183-4B8F-89BC-66A12BDF6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6152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</p:sldLayoutIdLst>
  <p:transition spd="med">
    <p:pull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225904-58D9-4750-A073-8E5C6B3BA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7927" y="435430"/>
            <a:ext cx="6522444" cy="3918856"/>
          </a:xfrm>
        </p:spPr>
        <p:txBody>
          <a:bodyPr/>
          <a:lstStyle/>
          <a:p>
            <a:r>
              <a:rPr lang="ru-RU" dirty="0"/>
              <a:t>Метод </a:t>
            </a:r>
            <a:br>
              <a:rPr lang="ru-RU" dirty="0"/>
            </a:br>
            <a:r>
              <a:rPr lang="ru-RU" dirty="0"/>
              <a:t>Монте-Карло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0A114F7-737E-4106-92EC-9E14DFE00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8875" y="4500978"/>
            <a:ext cx="6270171" cy="1648682"/>
          </a:xfrm>
        </p:spPr>
        <p:txBody>
          <a:bodyPr/>
          <a:lstStyle/>
          <a:p>
            <a:r>
              <a:rPr lang="ru-RU" dirty="0"/>
              <a:t>Это логотип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F2F732D-DAE0-4818-A36E-73B4A9520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274" y="3281259"/>
            <a:ext cx="3148779" cy="359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9623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0E81B4-B7A7-4A53-ACCC-4E676F11F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участников и область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916B39-9A47-4205-BCCC-AF06AF6C0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Однобурцев</a:t>
            </a:r>
            <a:r>
              <a:rPr lang="ru-RU" dirty="0"/>
              <a:t> В.А. – создание программы, заливка кода на </a:t>
            </a:r>
            <a:r>
              <a:rPr lang="en-US" dirty="0"/>
              <a:t>GIT</a:t>
            </a:r>
            <a:r>
              <a:rPr lang="ru-RU" dirty="0"/>
              <a:t>.</a:t>
            </a:r>
          </a:p>
          <a:p>
            <a:r>
              <a:rPr lang="ru-RU" dirty="0"/>
              <a:t>Горбунов А.А. – создание документации, создание презентации.</a:t>
            </a:r>
          </a:p>
          <a:p>
            <a:r>
              <a:rPr lang="ru-RU" dirty="0"/>
              <a:t>Блинов А.В. – помощь наблюдением</a:t>
            </a:r>
          </a:p>
          <a:p>
            <a:r>
              <a:rPr lang="ru-RU" dirty="0" err="1"/>
              <a:t>Гапчук</a:t>
            </a:r>
            <a:r>
              <a:rPr lang="ru-RU" dirty="0"/>
              <a:t> А.А – духовная поддержка</a:t>
            </a:r>
          </a:p>
          <a:p>
            <a:r>
              <a:rPr lang="ru-RU" dirty="0"/>
              <a:t>Путин В.В. – офигенные танцы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3E21FD-A44B-47A3-8C39-9A889376A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363" y="3691070"/>
            <a:ext cx="4810957" cy="270616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2DD814C-8E47-4477-885C-76E9AF8EAF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788" y="3733016"/>
            <a:ext cx="1905000" cy="27051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0E6834B-A13E-410D-A735-EDB0DBFB6C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218" y="2357147"/>
            <a:ext cx="879291" cy="67311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008C97F-23D6-46D1-AF75-7AEF682114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747" y="2977074"/>
            <a:ext cx="760910" cy="67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171920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C7CDCC-EC23-46BB-B55E-2B594CA1D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Конец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E190F6-9469-4BDB-BDC5-900140389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err="1"/>
              <a:t>КонецКонецКонецКонец</a:t>
            </a:r>
            <a:endParaRPr lang="ru-RU" dirty="0"/>
          </a:p>
          <a:p>
            <a:endParaRPr lang="ru-RU" dirty="0"/>
          </a:p>
          <a:p>
            <a:r>
              <a:rPr lang="ru-RU" dirty="0" err="1"/>
              <a:t>КонецКонецКонецКонец</a:t>
            </a:r>
            <a:endParaRPr lang="ru-RU" dirty="0"/>
          </a:p>
          <a:p>
            <a:endParaRPr lang="ru-RU" dirty="0"/>
          </a:p>
          <a:p>
            <a:r>
              <a:rPr lang="ru-RU" dirty="0" err="1"/>
              <a:t>КонецКонецКонецКонец</a:t>
            </a:r>
            <a:endParaRPr lang="ru-RU" dirty="0"/>
          </a:p>
          <a:p>
            <a:endParaRPr lang="ru-RU" dirty="0"/>
          </a:p>
          <a:p>
            <a:r>
              <a:rPr lang="ru-RU" dirty="0" err="1"/>
              <a:t>КонецКонецКонецКонец</a:t>
            </a:r>
            <a:endParaRPr lang="ru-RU" dirty="0"/>
          </a:p>
          <a:p>
            <a:endParaRPr lang="ru-RU" dirty="0"/>
          </a:p>
          <a:p>
            <a:r>
              <a:rPr lang="ru-RU" dirty="0" err="1"/>
              <a:t>КонецКонецКонецКонец</a:t>
            </a:r>
            <a:endParaRPr lang="ru-RU" dirty="0"/>
          </a:p>
          <a:p>
            <a:endParaRPr lang="ru-RU" dirty="0"/>
          </a:p>
          <a:p>
            <a:r>
              <a:rPr lang="ru-RU" dirty="0" err="1"/>
              <a:t>КонецКонецКонецКонец</a:t>
            </a:r>
            <a:endParaRPr lang="ru-RU" dirty="0"/>
          </a:p>
          <a:p>
            <a:endParaRPr lang="ru-RU" dirty="0"/>
          </a:p>
          <a:p>
            <a:r>
              <a:rPr lang="ru-RU" dirty="0" err="1"/>
              <a:t>КонецКонецКонецКонец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7D5C86-4215-486C-A052-FC1E19A82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680" y="1650876"/>
            <a:ext cx="2429154" cy="242915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FD44909-8632-4BD5-BCB0-A7FE3E64A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257" y="4462463"/>
            <a:ext cx="3991764" cy="17962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35309D-F238-4D7D-9548-F800ED63A574}"/>
              </a:ext>
            </a:extLst>
          </p:cNvPr>
          <p:cNvSpPr txBox="1"/>
          <p:nvPr/>
        </p:nvSpPr>
        <p:spPr>
          <a:xfrm>
            <a:off x="8112473" y="5735537"/>
            <a:ext cx="2700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ЗА ПРОСМОТР</a:t>
            </a:r>
          </a:p>
        </p:txBody>
      </p:sp>
    </p:spTree>
    <p:extLst>
      <p:ext uri="{BB962C8B-B14F-4D97-AF65-F5344CB8AC3E}">
        <p14:creationId xmlns:p14="http://schemas.microsoft.com/office/powerpoint/2010/main" val="1669879834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41A080-3399-45A9-87EE-72D4D3BD1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чего	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29E3D1-3E97-44E9-A674-491FAA6ED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Метод Монте</a:t>
            </a:r>
            <a:r>
              <a:rPr lang="ru-RU" dirty="0"/>
              <a:t>-</a:t>
            </a:r>
            <a:r>
              <a:rPr lang="ru-RU" b="1" dirty="0"/>
              <a:t>Карло</a:t>
            </a:r>
            <a:r>
              <a:rPr lang="ru-RU" dirty="0"/>
              <a:t> позволяет моделировать взаимозависимые отношения между исходными переменными. Для получения достоверных сведений необходимо представлять себе, в каких случаях при увеличении некоторых факторов соответствующим образом возрастают или снижаются другие.</a:t>
            </a:r>
          </a:p>
          <a:p>
            <a:r>
              <a:rPr lang="ru-RU" b="1" dirty="0"/>
              <a:t>Метод Монте</a:t>
            </a:r>
            <a:r>
              <a:rPr lang="ru-RU" dirty="0"/>
              <a:t>-</a:t>
            </a:r>
            <a:r>
              <a:rPr lang="ru-RU" b="1" dirty="0"/>
              <a:t>Карло</a:t>
            </a:r>
            <a:r>
              <a:rPr lang="ru-RU" dirty="0"/>
              <a:t> может быть применен для оценки неопределенности финансовых прогнозов, результатов инвестиционных проектов, при прогнозировании стоимости и графика выполнения проекта, нарушений бизнес-процесса и замены персонала.</a:t>
            </a:r>
          </a:p>
        </p:txBody>
      </p:sp>
    </p:spTree>
    <p:extLst>
      <p:ext uri="{BB962C8B-B14F-4D97-AF65-F5344CB8AC3E}">
        <p14:creationId xmlns:p14="http://schemas.microsoft.com/office/powerpoint/2010/main" val="1615881371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8028B4-F96A-4F30-8026-66361ABE3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F03C0CE-1077-4363-94FD-02BA9438BD2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0036CB9-DE9D-414C-9FA2-D9B94530BF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194" y="344194"/>
            <a:ext cx="6169611" cy="6169611"/>
          </a:xfrm>
        </p:spPr>
      </p:pic>
    </p:spTree>
    <p:extLst>
      <p:ext uri="{BB962C8B-B14F-4D97-AF65-F5344CB8AC3E}">
        <p14:creationId xmlns:p14="http://schemas.microsoft.com/office/powerpoint/2010/main" val="35728837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22D596-4A9D-41EC-ACAA-11ED4FB54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883574-E3DE-4066-904D-DE0693FBF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Простейшей иллюстрацией </a:t>
            </a:r>
            <a:r>
              <a:rPr lang="ru-RU" b="1" dirty="0"/>
              <a:t>метода Монте</a:t>
            </a:r>
            <a:r>
              <a:rPr lang="ru-RU" dirty="0"/>
              <a:t>-</a:t>
            </a:r>
            <a:r>
              <a:rPr lang="ru-RU" b="1" dirty="0"/>
              <a:t>Карло</a:t>
            </a:r>
            <a:r>
              <a:rPr lang="ru-RU" dirty="0"/>
              <a:t> является вычисление </a:t>
            </a:r>
            <a:r>
              <a:rPr lang="ru-RU" b="1" dirty="0"/>
              <a:t>площади</a:t>
            </a:r>
            <a:r>
              <a:rPr lang="ru-RU" dirty="0"/>
              <a:t> плоской </a:t>
            </a:r>
            <a:r>
              <a:rPr lang="ru-RU" b="1" dirty="0"/>
              <a:t>фигуры</a:t>
            </a:r>
            <a:r>
              <a:rPr lang="ru-RU" dirty="0"/>
              <a:t> (S) по принципу, сколько точек попадет в </a:t>
            </a:r>
            <a:r>
              <a:rPr lang="ru-RU" b="1" dirty="0"/>
              <a:t>фигуру</a:t>
            </a:r>
            <a:r>
              <a:rPr lang="ru-RU" dirty="0"/>
              <a:t>, а сколько нет. S= L* M/ N. Точность оценки </a:t>
            </a:r>
            <a:r>
              <a:rPr lang="ru-RU" b="1" dirty="0"/>
              <a:t>площади</a:t>
            </a:r>
            <a:r>
              <a:rPr lang="ru-RU" dirty="0"/>
              <a:t> возрастает вместе с количеством точек N.</a:t>
            </a:r>
          </a:p>
        </p:txBody>
      </p:sp>
    </p:spTree>
    <p:extLst>
      <p:ext uri="{BB962C8B-B14F-4D97-AF65-F5344CB8AC3E}">
        <p14:creationId xmlns:p14="http://schemas.microsoft.com/office/powerpoint/2010/main" val="809972665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7CA9F-67E0-48F0-995C-2DB8214C2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998565-7452-4D33-97A0-103DEEDE6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A4D2A1B-05EB-4820-9F36-519C3AE3F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6532" y="1290184"/>
            <a:ext cx="11319030" cy="4667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08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определения площади плоской фигуры ее вписывают в соответствующую известную фигуру, площадь которой достаточно просто вычисляется. </a:t>
            </a:r>
          </a:p>
          <a:p>
            <a:pPr marL="0" marR="0" lvl="0" indent="4508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Вычисление площади круга может быть произведено через вычисление площади квадрата, в который вписывается круг. </a:t>
            </a:r>
          </a:p>
          <a:p>
            <a:pPr marL="0" marR="0" lvl="0" indent="4508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Выборочный метод Монте – Карло предполагает генерирование случайных (псевдослучайных) равномерно распределенных чисел. </a:t>
            </a:r>
          </a:p>
          <a:p>
            <a:pPr marL="0" marR="0" lvl="0" indent="4508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Этим числам сопоставляются координаты точек для рассматриваемой фигуры – квадрата, в которую вписывается круг. </a:t>
            </a:r>
          </a:p>
          <a:p>
            <a:pPr marL="0" marR="0" lvl="0" indent="4508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Если площадь квадрата </a:t>
            </a:r>
            <a:r>
              <a:rPr kumimoji="0" lang="en-US" altLang="ru-RU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подсчитана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задается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число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испытаний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ru-RU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из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которых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ru-RU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исходов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могут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оказаться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внутри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круга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его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границе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т. е.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окружности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08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Тогда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площадь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круга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ru-RU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будет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определяться выражением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kumimoji="0" lang="en-US" altLang="ru-RU" sz="2800" b="0" i="0" u="none" strike="noStrike" cap="none" normalizeH="0" baseline="-3000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https://fet.mrsu.ru/text/ucheba/asoiu/metodichki/MS_ELECTR/resource_0/id_5/2.files/image002.gif">
            <a:extLst>
              <a:ext uri="{FF2B5EF4-FFF2-40B4-BE49-F238E27FC236}">
                <a16:creationId xmlns:a16="http://schemas.microsoft.com/office/drawing/2014/main" id="{E1FF330A-040A-415C-A35E-13FB639AC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6307" y="5189380"/>
            <a:ext cx="1944949" cy="116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003976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22AE1A-6847-4464-8106-AD512970E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создали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4C5E20-5449-4B5F-9FB1-6600F231A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Создали приложение которое высчитывает число пи</a:t>
            </a:r>
          </a:p>
          <a:p>
            <a:r>
              <a:rPr lang="ru-RU" dirty="0"/>
              <a:t>Документацию, в которой предоставлены распоряжение, приказ, положение о документообороте, лицензия и экспертное заключение.</a:t>
            </a:r>
          </a:p>
          <a:p>
            <a:r>
              <a:rPr lang="ru-RU" dirty="0"/>
              <a:t>А так же эту презентацию.	</a:t>
            </a:r>
          </a:p>
        </p:txBody>
      </p:sp>
    </p:spTree>
    <p:extLst>
      <p:ext uri="{BB962C8B-B14F-4D97-AF65-F5344CB8AC3E}">
        <p14:creationId xmlns:p14="http://schemas.microsoft.com/office/powerpoint/2010/main" val="368094127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B1A50F-3E00-49A7-9B5F-FA15E313D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92A05CE-5D76-4C01-9032-874C8FE6817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B228BB2-01A7-4D32-9E67-7EF091A5E5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499" cy="6858000"/>
          </a:xfrm>
        </p:spPr>
      </p:pic>
    </p:spTree>
    <p:extLst>
      <p:ext uri="{BB962C8B-B14F-4D97-AF65-F5344CB8AC3E}">
        <p14:creationId xmlns:p14="http://schemas.microsoft.com/office/powerpoint/2010/main" val="8924561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7 -0.01 0.014 -0.021 0.021 -0.035 C 0.04 -0.075 0.045 -0.114 0.031 -0.12 C 0.017 -0.127 -0.01 -0.099 -0.029 -0.059 C -0.039 -0.038 -0.045 -0.018 -0.047 -0.003 C -0.05 0.009 -0.051 0.021 -0.051 0.035 C -0.051 0.08 -0.038 0.117 -0.023 0.117 C -0.008 0.117 0.005 0.08 0.005 0.035 C 0.005 0.014 0.002 -0.006 -0.003 -0.02 C -0.005 -0.032 -0.01 -0.045 -0.016 -0.058 C -0.036 -0.099 -0.063 -0.127 -0.077 -0.12 C -0.091 -0.113 -0.086 -0.075 -0.066 -0.034 C -0.058 -0.015 -0.047 0.001 -0.036 0.012 C -0.028 0.022 -0.019 0.031 -0.007 0.04 C 0.029 0.069 0.065 0.082 0.075 0.07 C 0.084 0.058 0.064 0.025 0.028 -0.003 C 0.013 -0.015 -0.003 -0.024 -0.016 -0.03 C -0.028 -0.036 -0.043 -0.041 -0.059 -0.044 C -0.103 -0.054 -0.141 -0.051 -0.144 -0.035 C -0.148 -0.02 -0.115 0 -0.071 0.01 C -0.051 0.014 -0.032 0.016 -0.017 0.015 C -0.004 0.015 0.01 0.013 0.025 0.01 C 0.069 0 0.102 -0.021 0.098 -0.036 C 0.095 -0.051 0.057 -0.055 0.013 -0.045 C -0.008 -0.04 -0.027 -0.033 -0.04 -0.025 C -0.051 -0.019 -0.062 -0.012 -0.074 -0.003 C -0.109 0.026 -0.13 0.058 -0.12 0.07 C -0.111 0.082 -0.074 0.069 -0.039 0.041 C -0.022 0.027 -0.008 0.013 0 0 Z" pathEditMode="relative" ptsTypes="">
                                      <p:cBhvr>
                                        <p:cTn id="6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87C9D4-E0AC-4691-8F26-4EA87098F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использовали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0C5BAB-B5BD-4413-8399-8E4111BE7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Приложение </a:t>
            </a:r>
            <a:r>
              <a:rPr lang="en-US" dirty="0"/>
              <a:t>Microsoft Visual Studio.</a:t>
            </a:r>
          </a:p>
          <a:p>
            <a:r>
              <a:rPr lang="en-US" dirty="0"/>
              <a:t>Google Chrome </a:t>
            </a:r>
            <a:r>
              <a:rPr lang="ru-RU" dirty="0"/>
              <a:t>для поиска информации.</a:t>
            </a:r>
          </a:p>
          <a:p>
            <a:r>
              <a:rPr lang="en-US" dirty="0"/>
              <a:t>Word, PowerPoint</a:t>
            </a:r>
            <a:r>
              <a:rPr lang="ru-RU" dirty="0"/>
              <a:t> для объяснения.</a:t>
            </a:r>
          </a:p>
          <a:p>
            <a:r>
              <a:rPr lang="ru-RU" dirty="0"/>
              <a:t>Фото редактор онлайн.</a:t>
            </a:r>
          </a:p>
          <a:p>
            <a:r>
              <a:rPr lang="ru-RU" dirty="0"/>
              <a:t>Стандартные библиотеки </a:t>
            </a:r>
            <a:r>
              <a:rPr lang="en-US" dirty="0"/>
              <a:t>C#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8015545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679DE2-F48A-49B5-B760-F52C07704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 какими проблемами столкнулись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A0C253-06BF-4C30-8B94-984039788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Поиск и создание документации по ГОСТам.</a:t>
            </a:r>
          </a:p>
          <a:p>
            <a:r>
              <a:rPr lang="ru-RU" dirty="0"/>
              <a:t>Создание презентации и придумывание того что писать.</a:t>
            </a:r>
          </a:p>
          <a:p>
            <a:r>
              <a:rPr lang="ru-RU" dirty="0"/>
              <a:t>В создании программы проблем не было (Гордость).</a:t>
            </a:r>
          </a:p>
        </p:txBody>
      </p:sp>
    </p:spTree>
    <p:extLst>
      <p:ext uri="{BB962C8B-B14F-4D97-AF65-F5344CB8AC3E}">
        <p14:creationId xmlns:p14="http://schemas.microsoft.com/office/powerpoint/2010/main" val="1100666617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prezentatsia_shablon_URK_2021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prezentatsia_shablon_URK_2021</Template>
  <TotalTime>130</TotalTime>
  <Words>392</Words>
  <Application>Microsoft Office PowerPoint</Application>
  <PresentationFormat>Широкоэкранный</PresentationFormat>
  <Paragraphs>49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Times New Roman</vt:lpstr>
      <vt:lpstr>prezentatsia_shablon_URK_2021</vt:lpstr>
      <vt:lpstr>Метод  Монте-Карло</vt:lpstr>
      <vt:lpstr>Для чего  </vt:lpstr>
      <vt:lpstr>Презентация PowerPoint</vt:lpstr>
      <vt:lpstr>Презентация PowerPoint</vt:lpstr>
      <vt:lpstr>Презентация PowerPoint</vt:lpstr>
      <vt:lpstr>Что создали</vt:lpstr>
      <vt:lpstr>Презентация PowerPoint</vt:lpstr>
      <vt:lpstr>Что использовали </vt:lpstr>
      <vt:lpstr>С какими проблемами столкнулись</vt:lpstr>
      <vt:lpstr>Список участников и область работы</vt:lpstr>
      <vt:lpstr>Конец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 Монте-Карло</dc:title>
  <dc:creator>Александр Андреевич Горбунов</dc:creator>
  <cp:lastModifiedBy>Александр Андреевич Горбунов</cp:lastModifiedBy>
  <cp:revision>10</cp:revision>
  <dcterms:created xsi:type="dcterms:W3CDTF">2022-05-05T07:03:02Z</dcterms:created>
  <dcterms:modified xsi:type="dcterms:W3CDTF">2022-05-05T09:35:06Z</dcterms:modified>
</cp:coreProperties>
</file>