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719750" cx="9144000"/>
  <p:notesSz cx="7104050" cy="10234600"/>
  <p:embeddedFontLst>
    <p:embeddedFont>
      <p:font typeface="Roboto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  <p:embeddedFont>
      <p:font typeface="Lobster"/>
      <p:regular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Pacifico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7.xml"/><Relationship Id="rId33" Type="http://schemas.openxmlformats.org/officeDocument/2006/relationships/font" Target="fonts/Lobster-regular.fntdata"/><Relationship Id="rId10" Type="http://schemas.openxmlformats.org/officeDocument/2006/relationships/slide" Target="slides/slide6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9.xml"/><Relationship Id="rId35" Type="http://schemas.openxmlformats.org/officeDocument/2006/relationships/font" Target="fonts/Lato-bold.fntdata"/><Relationship Id="rId12" Type="http://schemas.openxmlformats.org/officeDocument/2006/relationships/slide" Target="slides/slide8.xml"/><Relationship Id="rId34" Type="http://schemas.openxmlformats.org/officeDocument/2006/relationships/font" Target="fonts/Lato-regular.fntdata"/><Relationship Id="rId15" Type="http://schemas.openxmlformats.org/officeDocument/2006/relationships/slide" Target="slides/slide11.xml"/><Relationship Id="rId37" Type="http://schemas.openxmlformats.org/officeDocument/2006/relationships/font" Target="fonts/Lato-boldItalic.fntdata"/><Relationship Id="rId14" Type="http://schemas.openxmlformats.org/officeDocument/2006/relationships/slide" Target="slides/slide10.xml"/><Relationship Id="rId36" Type="http://schemas.openxmlformats.org/officeDocument/2006/relationships/font" Target="fonts/Lat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Pacific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290" cy="513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812" y="0"/>
            <a:ext cx="3078290" cy="513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91222" y="1279287"/>
            <a:ext cx="5521302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0804"/>
            <a:ext cx="3078290" cy="5134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:notes"/>
          <p:cNvSpPr/>
          <p:nvPr>
            <p:ph idx="2" type="sldImg"/>
          </p:nvPr>
        </p:nvSpPr>
        <p:spPr>
          <a:xfrm>
            <a:off x="791222" y="1279287"/>
            <a:ext cx="5521302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636b2d8f70_0_70:notes"/>
          <p:cNvSpPr txBox="1"/>
          <p:nvPr>
            <p:ph idx="1" type="body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2636b2d8f70_0_70:notes"/>
          <p:cNvSpPr/>
          <p:nvPr>
            <p:ph idx="2" type="sldImg"/>
          </p:nvPr>
        </p:nvSpPr>
        <p:spPr>
          <a:xfrm>
            <a:off x="791222" y="1279287"/>
            <a:ext cx="5521200" cy="345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636b2d8f70_0_157:notes"/>
          <p:cNvSpPr txBox="1"/>
          <p:nvPr>
            <p:ph idx="1" type="body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g2636b2d8f70_0_157:notes"/>
          <p:cNvSpPr/>
          <p:nvPr>
            <p:ph idx="2" type="sldImg"/>
          </p:nvPr>
        </p:nvSpPr>
        <p:spPr>
          <a:xfrm>
            <a:off x="791222" y="1279287"/>
            <a:ext cx="5521200" cy="345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2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2:notes"/>
          <p:cNvSpPr/>
          <p:nvPr>
            <p:ph idx="2" type="sldImg"/>
          </p:nvPr>
        </p:nvSpPr>
        <p:spPr>
          <a:xfrm>
            <a:off x="791222" y="1279287"/>
            <a:ext cx="5521302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0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0:notes"/>
          <p:cNvSpPr/>
          <p:nvPr>
            <p:ph idx="2" type="sldImg"/>
          </p:nvPr>
        </p:nvSpPr>
        <p:spPr>
          <a:xfrm>
            <a:off x="791222" y="1279287"/>
            <a:ext cx="5521302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5:notes"/>
          <p:cNvSpPr/>
          <p:nvPr>
            <p:ph idx="2" type="sldImg"/>
          </p:nvPr>
        </p:nvSpPr>
        <p:spPr>
          <a:xfrm>
            <a:off x="791222" y="1279287"/>
            <a:ext cx="5521302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636b2d8f70_0_247:notes"/>
          <p:cNvSpPr txBox="1"/>
          <p:nvPr>
            <p:ph idx="1" type="body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g2636b2d8f70_0_247:notes"/>
          <p:cNvSpPr/>
          <p:nvPr>
            <p:ph idx="2" type="sldImg"/>
          </p:nvPr>
        </p:nvSpPr>
        <p:spPr>
          <a:xfrm>
            <a:off x="791222" y="1279287"/>
            <a:ext cx="5521200" cy="345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6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16:notes"/>
          <p:cNvSpPr/>
          <p:nvPr>
            <p:ph idx="2" type="sldImg"/>
          </p:nvPr>
        </p:nvSpPr>
        <p:spPr>
          <a:xfrm>
            <a:off x="791222" y="1279287"/>
            <a:ext cx="5521302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636b2d8f70_0_304:notes"/>
          <p:cNvSpPr txBox="1"/>
          <p:nvPr>
            <p:ph idx="1" type="body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g2636b2d8f70_0_304:notes"/>
          <p:cNvSpPr/>
          <p:nvPr>
            <p:ph idx="2" type="sldImg"/>
          </p:nvPr>
        </p:nvSpPr>
        <p:spPr>
          <a:xfrm>
            <a:off x="791222" y="1279287"/>
            <a:ext cx="5521200" cy="345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2a5449a7662_3_36:notes"/>
          <p:cNvSpPr txBox="1"/>
          <p:nvPr>
            <p:ph idx="1" type="body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g2a5449a7662_3_36:notes"/>
          <p:cNvSpPr/>
          <p:nvPr>
            <p:ph idx="2" type="sldImg"/>
          </p:nvPr>
        </p:nvSpPr>
        <p:spPr>
          <a:xfrm>
            <a:off x="791222" y="1279287"/>
            <a:ext cx="5521200" cy="345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2a5449a7662_3_82:notes"/>
          <p:cNvSpPr txBox="1"/>
          <p:nvPr>
            <p:ph idx="1" type="body"/>
          </p:nvPr>
        </p:nvSpPr>
        <p:spPr>
          <a:xfrm>
            <a:off x="710375" y="4925254"/>
            <a:ext cx="5682900" cy="4029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g2a5449a7662_3_82:notes"/>
          <p:cNvSpPr/>
          <p:nvPr>
            <p:ph idx="2" type="sldImg"/>
          </p:nvPr>
        </p:nvSpPr>
        <p:spPr>
          <a:xfrm>
            <a:off x="791222" y="1279287"/>
            <a:ext cx="5521200" cy="3454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791222" y="1279287"/>
            <a:ext cx="5521302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4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24:notes"/>
          <p:cNvSpPr/>
          <p:nvPr>
            <p:ph idx="2" type="sldImg"/>
          </p:nvPr>
        </p:nvSpPr>
        <p:spPr>
          <a:xfrm>
            <a:off x="791222" y="1279287"/>
            <a:ext cx="5521302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791222" y="1279287"/>
            <a:ext cx="5521302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/>
          <p:nvPr>
            <p:ph idx="2" type="sldImg"/>
          </p:nvPr>
        </p:nvSpPr>
        <p:spPr>
          <a:xfrm>
            <a:off x="791222" y="1279287"/>
            <a:ext cx="5521302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9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9:notes"/>
          <p:cNvSpPr/>
          <p:nvPr>
            <p:ph idx="2" type="sldImg"/>
          </p:nvPr>
        </p:nvSpPr>
        <p:spPr>
          <a:xfrm>
            <a:off x="791222" y="1279287"/>
            <a:ext cx="5521302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7:notes"/>
          <p:cNvSpPr/>
          <p:nvPr>
            <p:ph idx="2" type="sldImg"/>
          </p:nvPr>
        </p:nvSpPr>
        <p:spPr>
          <a:xfrm>
            <a:off x="791222" y="1279287"/>
            <a:ext cx="5521302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1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1:notes"/>
          <p:cNvSpPr/>
          <p:nvPr>
            <p:ph idx="2" type="sldImg"/>
          </p:nvPr>
        </p:nvSpPr>
        <p:spPr>
          <a:xfrm>
            <a:off x="791222" y="1279287"/>
            <a:ext cx="5521302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5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5:notes"/>
          <p:cNvSpPr/>
          <p:nvPr>
            <p:ph idx="2" type="sldImg"/>
          </p:nvPr>
        </p:nvSpPr>
        <p:spPr>
          <a:xfrm>
            <a:off x="791222" y="1279287"/>
            <a:ext cx="5521302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4:notes"/>
          <p:cNvSpPr txBox="1"/>
          <p:nvPr>
            <p:ph idx="1" type="body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4:notes"/>
          <p:cNvSpPr/>
          <p:nvPr>
            <p:ph idx="2" type="sldImg"/>
          </p:nvPr>
        </p:nvSpPr>
        <p:spPr>
          <a:xfrm>
            <a:off x="791222" y="1279287"/>
            <a:ext cx="5521302" cy="345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31" y="3140942"/>
            <a:ext cx="7370400" cy="2578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3582600" y="1724432"/>
            <a:ext cx="5561400" cy="3995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5058905" y="-138"/>
            <a:ext cx="4085100" cy="22827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03275" y="229357"/>
            <a:ext cx="8737500" cy="5261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255200" y="659"/>
            <a:ext cx="2250363" cy="1161262"/>
            <a:chOff x="255200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905395" y="659"/>
            <a:ext cx="2250363" cy="1161262"/>
            <a:chOff x="905395" y="592"/>
            <a:chExt cx="2250363" cy="1044300"/>
          </a:xfrm>
        </p:grpSpPr>
        <p:sp>
          <p:nvSpPr>
            <p:cNvPr id="23" name="Google Shape;23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7057468" y="5658"/>
            <a:ext cx="1851282" cy="836376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6553032" y="4690397"/>
            <a:ext cx="2389068" cy="1029432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199149" y="4510025"/>
            <a:ext cx="2795414" cy="1204702"/>
            <a:chOff x="6917201" y="0"/>
            <a:chExt cx="2227777" cy="863400"/>
          </a:xfrm>
        </p:grpSpPr>
        <p:sp>
          <p:nvSpPr>
            <p:cNvPr id="35" name="Google Shape;35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"/>
          <p:cNvSpPr txBox="1"/>
          <p:nvPr>
            <p:ph type="ctrTitle"/>
          </p:nvPr>
        </p:nvSpPr>
        <p:spPr>
          <a:xfrm>
            <a:off x="1858703" y="2027054"/>
            <a:ext cx="5361300" cy="16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9" name="Google Shape;39;p2"/>
          <p:cNvSpPr txBox="1"/>
          <p:nvPr>
            <p:ph idx="1" type="subTitle"/>
          </p:nvPr>
        </p:nvSpPr>
        <p:spPr>
          <a:xfrm>
            <a:off x="1858700" y="3795550"/>
            <a:ext cx="5361300" cy="5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2" type="sldNum"/>
          </p:nvPr>
        </p:nvSpPr>
        <p:spPr>
          <a:xfrm>
            <a:off x="8390734" y="5052716"/>
            <a:ext cx="548700" cy="4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/>
          <p:nvPr/>
        </p:nvSpPr>
        <p:spPr>
          <a:xfrm flipH="1">
            <a:off x="5569200" y="3151589"/>
            <a:ext cx="3574800" cy="25680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>
            <a:off x="5959222" y="4581111"/>
            <a:ext cx="2520952" cy="1138911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11"/>
          <p:cNvGrpSpPr/>
          <p:nvPr/>
        </p:nvGrpSpPr>
        <p:grpSpPr>
          <a:xfrm>
            <a:off x="199149" y="2"/>
            <a:ext cx="2795414" cy="1204702"/>
            <a:chOff x="6917201" y="0"/>
            <a:chExt cx="2227777" cy="863400"/>
          </a:xfrm>
        </p:grpSpPr>
        <p:sp>
          <p:nvSpPr>
            <p:cNvPr id="120" name="Google Shape;120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1"/>
          <p:cNvSpPr txBox="1"/>
          <p:nvPr>
            <p:ph hasCustomPrompt="1" type="title"/>
          </p:nvPr>
        </p:nvSpPr>
        <p:spPr>
          <a:xfrm>
            <a:off x="1385850" y="1538889"/>
            <a:ext cx="6372300" cy="153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1"/>
          <p:cNvSpPr txBox="1"/>
          <p:nvPr>
            <p:ph idx="1" type="body"/>
          </p:nvPr>
        </p:nvSpPr>
        <p:spPr>
          <a:xfrm>
            <a:off x="1385850" y="3184700"/>
            <a:ext cx="63723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5" name="Google Shape;125;p11"/>
          <p:cNvSpPr txBox="1"/>
          <p:nvPr>
            <p:ph idx="12" type="sldNum"/>
          </p:nvPr>
        </p:nvSpPr>
        <p:spPr>
          <a:xfrm>
            <a:off x="8390734" y="5052716"/>
            <a:ext cx="548700" cy="4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/>
          <p:nvPr>
            <p:ph idx="12" type="sldNum"/>
          </p:nvPr>
        </p:nvSpPr>
        <p:spPr>
          <a:xfrm>
            <a:off x="8390734" y="5052716"/>
            <a:ext cx="548700" cy="4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/>
          <p:nvPr/>
        </p:nvSpPr>
        <p:spPr>
          <a:xfrm flipH="1">
            <a:off x="4757100" y="2568133"/>
            <a:ext cx="4386900" cy="31515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5594191" y="4404897"/>
            <a:ext cx="2910145" cy="1314786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" name="Google Shape;47;p3"/>
          <p:cNvGrpSpPr/>
          <p:nvPr/>
        </p:nvGrpSpPr>
        <p:grpSpPr>
          <a:xfrm>
            <a:off x="199149" y="2"/>
            <a:ext cx="2795414" cy="1204702"/>
            <a:chOff x="6917201" y="0"/>
            <a:chExt cx="2227777" cy="863400"/>
          </a:xfrm>
        </p:grpSpPr>
        <p:sp>
          <p:nvSpPr>
            <p:cNvPr id="48" name="Google Shape;48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3"/>
          <p:cNvSpPr txBox="1"/>
          <p:nvPr>
            <p:ph type="title"/>
          </p:nvPr>
        </p:nvSpPr>
        <p:spPr>
          <a:xfrm>
            <a:off x="1888684" y="1941724"/>
            <a:ext cx="5377500" cy="18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3"/>
          <p:cNvSpPr txBox="1"/>
          <p:nvPr>
            <p:ph idx="12" type="sldNum"/>
          </p:nvPr>
        </p:nvSpPr>
        <p:spPr>
          <a:xfrm>
            <a:off x="8390734" y="5052716"/>
            <a:ext cx="548700" cy="4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 flipH="1">
            <a:off x="3582600" y="1724432"/>
            <a:ext cx="5561400" cy="3995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31" y="3140942"/>
            <a:ext cx="7370400" cy="2578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203225" y="229357"/>
            <a:ext cx="8737500" cy="5261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 txBox="1"/>
          <p:nvPr>
            <p:ph type="title"/>
          </p:nvPr>
        </p:nvSpPr>
        <p:spPr>
          <a:xfrm>
            <a:off x="819150" y="940336"/>
            <a:ext cx="7505700" cy="1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819150" y="2213755"/>
            <a:ext cx="7505700" cy="27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12" type="sldNum"/>
          </p:nvPr>
        </p:nvSpPr>
        <p:spPr>
          <a:xfrm>
            <a:off x="8390734" y="5052716"/>
            <a:ext cx="548700" cy="4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 flipH="1">
            <a:off x="3582600" y="1724432"/>
            <a:ext cx="5561400" cy="3995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31" y="3140942"/>
            <a:ext cx="7370400" cy="2578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203225" y="229357"/>
            <a:ext cx="8737500" cy="5261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"/>
          <p:cNvSpPr txBox="1"/>
          <p:nvPr>
            <p:ph type="title"/>
          </p:nvPr>
        </p:nvSpPr>
        <p:spPr>
          <a:xfrm>
            <a:off x="819150" y="940336"/>
            <a:ext cx="7505700" cy="1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>
            <a:off x="819150" y="2213755"/>
            <a:ext cx="3686100" cy="27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2" type="body"/>
          </p:nvPr>
        </p:nvSpPr>
        <p:spPr>
          <a:xfrm>
            <a:off x="4638675" y="2213755"/>
            <a:ext cx="3686100" cy="27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2" type="sldNum"/>
          </p:nvPr>
        </p:nvSpPr>
        <p:spPr>
          <a:xfrm>
            <a:off x="8390734" y="5052716"/>
            <a:ext cx="548700" cy="4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 flipH="1">
            <a:off x="3582600" y="1724432"/>
            <a:ext cx="5561400" cy="3995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31" y="3140942"/>
            <a:ext cx="7370400" cy="2578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203225" y="229357"/>
            <a:ext cx="8737500" cy="5261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 txBox="1"/>
          <p:nvPr>
            <p:ph type="title"/>
          </p:nvPr>
        </p:nvSpPr>
        <p:spPr>
          <a:xfrm>
            <a:off x="819150" y="940336"/>
            <a:ext cx="7505700" cy="1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" name="Google Shape;73;p6"/>
          <p:cNvSpPr txBox="1"/>
          <p:nvPr>
            <p:ph idx="12" type="sldNum"/>
          </p:nvPr>
        </p:nvSpPr>
        <p:spPr>
          <a:xfrm>
            <a:off x="8390734" y="5052716"/>
            <a:ext cx="548700" cy="4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 flipH="1">
            <a:off x="3582600" y="1724432"/>
            <a:ext cx="5561400" cy="3995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31" y="3140942"/>
            <a:ext cx="7370400" cy="257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203225" y="229357"/>
            <a:ext cx="8737500" cy="5261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 txBox="1"/>
          <p:nvPr>
            <p:ph type="title"/>
          </p:nvPr>
        </p:nvSpPr>
        <p:spPr>
          <a:xfrm>
            <a:off x="819150" y="940336"/>
            <a:ext cx="3709200" cy="15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830700" y="2578864"/>
            <a:ext cx="3709200" cy="23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2" type="sldNum"/>
          </p:nvPr>
        </p:nvSpPr>
        <p:spPr>
          <a:xfrm>
            <a:off x="8390734" y="5052716"/>
            <a:ext cx="548700" cy="4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>
            <a:off x="0" y="3139434"/>
            <a:ext cx="7369200" cy="25764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 flipH="1">
            <a:off x="3583210" y="1728227"/>
            <a:ext cx="5560500" cy="3991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255991" y="-329"/>
            <a:ext cx="2251347" cy="1160281"/>
            <a:chOff x="3961956" y="4383950"/>
            <a:chExt cx="1160548" cy="548700"/>
          </a:xfrm>
        </p:grpSpPr>
        <p:sp>
          <p:nvSpPr>
            <p:cNvPr id="85" name="Google Shape;85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203225" y="229357"/>
            <a:ext cx="8737500" cy="5261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>
            <a:off x="34934" y="5028760"/>
            <a:ext cx="1593306" cy="686230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>
            <a:off x="5886353" y="1382"/>
            <a:ext cx="3257455" cy="1402852"/>
            <a:chOff x="6917201" y="0"/>
            <a:chExt cx="2227777" cy="863400"/>
          </a:xfrm>
        </p:grpSpPr>
        <p:sp>
          <p:nvSpPr>
            <p:cNvPr id="94" name="Google Shape;94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8"/>
          <p:cNvSpPr txBox="1"/>
          <p:nvPr>
            <p:ph type="title"/>
          </p:nvPr>
        </p:nvSpPr>
        <p:spPr>
          <a:xfrm>
            <a:off x="1393929" y="1446919"/>
            <a:ext cx="6366900" cy="28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8" name="Google Shape;98;p8"/>
          <p:cNvSpPr txBox="1"/>
          <p:nvPr>
            <p:ph idx="12" type="sldNum"/>
          </p:nvPr>
        </p:nvSpPr>
        <p:spPr>
          <a:xfrm>
            <a:off x="8390734" y="5052716"/>
            <a:ext cx="548700" cy="4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/>
          <p:nvPr/>
        </p:nvSpPr>
        <p:spPr>
          <a:xfrm flipH="1">
            <a:off x="3582600" y="1724432"/>
            <a:ext cx="5561400" cy="3995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31" y="3140942"/>
            <a:ext cx="7370400" cy="2578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203225" y="229357"/>
            <a:ext cx="8737500" cy="5261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 txBox="1"/>
          <p:nvPr>
            <p:ph type="title"/>
          </p:nvPr>
        </p:nvSpPr>
        <p:spPr>
          <a:xfrm>
            <a:off x="819150" y="940336"/>
            <a:ext cx="64242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" name="Google Shape;104;p9"/>
          <p:cNvSpPr txBox="1"/>
          <p:nvPr>
            <p:ph idx="1" type="subTitle"/>
          </p:nvPr>
        </p:nvSpPr>
        <p:spPr>
          <a:xfrm>
            <a:off x="819150" y="1724432"/>
            <a:ext cx="58599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9"/>
          <p:cNvSpPr txBox="1"/>
          <p:nvPr>
            <p:ph idx="2" type="body"/>
          </p:nvPr>
        </p:nvSpPr>
        <p:spPr>
          <a:xfrm>
            <a:off x="819150" y="2743445"/>
            <a:ext cx="5859900" cy="23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6" name="Google Shape;106;p9"/>
          <p:cNvSpPr txBox="1"/>
          <p:nvPr>
            <p:ph idx="12" type="sldNum"/>
          </p:nvPr>
        </p:nvSpPr>
        <p:spPr>
          <a:xfrm>
            <a:off x="8390734" y="5052716"/>
            <a:ext cx="548700" cy="4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/>
          <p:nvPr/>
        </p:nvSpPr>
        <p:spPr>
          <a:xfrm>
            <a:off x="31" y="3140942"/>
            <a:ext cx="7370400" cy="2578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0"/>
          <p:cNvSpPr/>
          <p:nvPr/>
        </p:nvSpPr>
        <p:spPr>
          <a:xfrm flipH="1">
            <a:off x="3582600" y="1724432"/>
            <a:ext cx="5561400" cy="3995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"/>
          <p:cNvSpPr/>
          <p:nvPr/>
        </p:nvSpPr>
        <p:spPr>
          <a:xfrm>
            <a:off x="203225" y="229357"/>
            <a:ext cx="8737500" cy="5261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328025" y="4629956"/>
            <a:ext cx="7415100" cy="6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8390734" y="5052716"/>
            <a:ext cx="548700" cy="4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494883"/>
            <a:ext cx="85206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281592"/>
            <a:ext cx="85206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390734" y="5052716"/>
            <a:ext cx="5487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/>
        </p:nvSpPr>
        <p:spPr>
          <a:xfrm>
            <a:off x="830739" y="3230247"/>
            <a:ext cx="5382101" cy="264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3"/>
          <p:cNvPicPr preferRelativeResize="0"/>
          <p:nvPr/>
        </p:nvPicPr>
        <p:blipFill rotWithShape="1">
          <a:blip r:embed="rId3">
            <a:alphaModFix/>
          </a:blip>
          <a:srcRect b="61589" l="0" r="61186" t="1"/>
          <a:stretch/>
        </p:blipFill>
        <p:spPr>
          <a:xfrm flipH="1">
            <a:off x="5456132" y="-5363"/>
            <a:ext cx="4158342" cy="536714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3"/>
          <p:cNvSpPr/>
          <p:nvPr/>
        </p:nvSpPr>
        <p:spPr>
          <a:xfrm>
            <a:off x="1051286" y="1649157"/>
            <a:ext cx="4761686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229832" y="6211888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/>
          <p:nvPr/>
        </p:nvSpPr>
        <p:spPr>
          <a:xfrm>
            <a:off x="346850" y="1152150"/>
            <a:ext cx="7193700" cy="7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35">
                <a:solidFill>
                  <a:schemeClr val="dk2"/>
                </a:solidFill>
              </a:rPr>
              <a:t>BengaliBot: Neural Conversations Unleashed</a:t>
            </a:r>
            <a:endParaRPr b="1" sz="2535">
              <a:solidFill>
                <a:schemeClr val="dk2"/>
              </a:solidFill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1968000" y="4052375"/>
            <a:ext cx="7193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35">
              <a:solidFill>
                <a:schemeClr val="dk1"/>
              </a:solidFill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504800" y="1735175"/>
            <a:ext cx="8912100" cy="3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2"/>
                </a:solidFill>
              </a:rPr>
              <a:t>                                                           Group 4</a:t>
            </a:r>
            <a:endParaRPr b="1" i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2"/>
                </a:solidFill>
              </a:rPr>
              <a:t>Presented</a:t>
            </a:r>
            <a:r>
              <a:rPr i="1" lang="en-US">
                <a:solidFill>
                  <a:schemeClr val="dk2"/>
                </a:solidFill>
              </a:rPr>
              <a:t> by:</a:t>
            </a:r>
            <a:endParaRPr i="1">
              <a:solidFill>
                <a:schemeClr val="dk2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★"/>
            </a:pPr>
            <a:r>
              <a:rPr lang="en-US" sz="2300">
                <a:solidFill>
                  <a:schemeClr val="dk2"/>
                </a:solidFill>
              </a:rPr>
              <a:t>Shabab Abdullah - 20301005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★"/>
            </a:pPr>
            <a:r>
              <a:rPr lang="en-US" sz="2300">
                <a:solidFill>
                  <a:schemeClr val="dk2"/>
                </a:solidFill>
              </a:rPr>
              <a:t>Jannatul Ferdoshi - 20301193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★"/>
            </a:pPr>
            <a:r>
              <a:rPr lang="en-US" sz="2300">
                <a:solidFill>
                  <a:schemeClr val="dk2"/>
                </a:solidFill>
              </a:rPr>
              <a:t>Asit Kumar Halder - </a:t>
            </a:r>
            <a:r>
              <a:rPr lang="en-US" sz="2300">
                <a:solidFill>
                  <a:schemeClr val="dk2"/>
                </a:solidFill>
              </a:rPr>
              <a:t>20301247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★"/>
            </a:pPr>
            <a:r>
              <a:rPr lang="en-US" sz="2300">
                <a:solidFill>
                  <a:schemeClr val="dk2"/>
                </a:solidFill>
              </a:rPr>
              <a:t>Taskia Siddika - 20301417</a:t>
            </a:r>
            <a:endParaRPr sz="2300">
              <a:solidFill>
                <a:schemeClr val="dk2"/>
              </a:solidFill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★"/>
            </a:pPr>
            <a:r>
              <a:rPr lang="en-US" sz="2300">
                <a:solidFill>
                  <a:schemeClr val="dk2"/>
                </a:solidFill>
              </a:rPr>
              <a:t>Shuria Akter Ethuna - 20301055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2"/>
          <p:cNvSpPr txBox="1"/>
          <p:nvPr/>
        </p:nvSpPr>
        <p:spPr>
          <a:xfrm>
            <a:off x="3168230" y="454392"/>
            <a:ext cx="2808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2"/>
          <p:cNvSpPr txBox="1"/>
          <p:nvPr/>
        </p:nvSpPr>
        <p:spPr>
          <a:xfrm>
            <a:off x="3574095" y="816981"/>
            <a:ext cx="1996800" cy="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9" name="Google Shape;569;p22"/>
          <p:cNvGrpSpPr/>
          <p:nvPr/>
        </p:nvGrpSpPr>
        <p:grpSpPr>
          <a:xfrm>
            <a:off x="630562" y="709443"/>
            <a:ext cx="7884505" cy="0"/>
            <a:chOff x="1028775" y="591989"/>
            <a:chExt cx="11086200" cy="0"/>
          </a:xfrm>
        </p:grpSpPr>
        <p:cxnSp>
          <p:nvCxnSpPr>
            <p:cNvPr id="570" name="Google Shape;570;p22"/>
            <p:cNvCxnSpPr/>
            <p:nvPr/>
          </p:nvCxnSpPr>
          <p:spPr>
            <a:xfrm>
              <a:off x="1028775" y="591989"/>
              <a:ext cx="35043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71" name="Google Shape;571;p22"/>
            <p:cNvCxnSpPr/>
            <p:nvPr/>
          </p:nvCxnSpPr>
          <p:spPr>
            <a:xfrm>
              <a:off x="8610675" y="591989"/>
              <a:ext cx="35043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72" name="Google Shape;572;p22"/>
          <p:cNvSpPr txBox="1"/>
          <p:nvPr/>
        </p:nvSpPr>
        <p:spPr>
          <a:xfrm>
            <a:off x="1708102" y="3848487"/>
            <a:ext cx="171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2"/>
          <p:cNvSpPr txBox="1"/>
          <p:nvPr/>
        </p:nvSpPr>
        <p:spPr>
          <a:xfrm>
            <a:off x="3763057" y="3880221"/>
            <a:ext cx="171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2"/>
          <p:cNvSpPr txBox="1"/>
          <p:nvPr/>
        </p:nvSpPr>
        <p:spPr>
          <a:xfrm>
            <a:off x="5818011" y="3911955"/>
            <a:ext cx="171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2"/>
          <p:cNvSpPr txBox="1"/>
          <p:nvPr/>
        </p:nvSpPr>
        <p:spPr>
          <a:xfrm>
            <a:off x="840850" y="77950"/>
            <a:ext cx="83742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35">
                <a:solidFill>
                  <a:schemeClr val="lt1"/>
                </a:solidFill>
              </a:rPr>
              <a:t>Methodology: Training </a:t>
            </a:r>
            <a:r>
              <a:rPr lang="en-US" sz="2335">
                <a:solidFill>
                  <a:schemeClr val="lt1"/>
                </a:solidFill>
              </a:rPr>
              <a:t>Bengali Bot</a:t>
            </a:r>
            <a:r>
              <a:rPr lang="en-US" sz="2335">
                <a:solidFill>
                  <a:schemeClr val="lt1"/>
                </a:solidFill>
              </a:rPr>
              <a:t> for Conversational AI</a:t>
            </a:r>
            <a:endParaRPr sz="233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3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35">
              <a:solidFill>
                <a:schemeClr val="lt1"/>
              </a:solidFill>
            </a:endParaRPr>
          </a:p>
        </p:txBody>
      </p:sp>
      <p:cxnSp>
        <p:nvCxnSpPr>
          <p:cNvPr id="576" name="Google Shape;576;p22"/>
          <p:cNvCxnSpPr/>
          <p:nvPr/>
        </p:nvCxnSpPr>
        <p:spPr>
          <a:xfrm flipH="1">
            <a:off x="2101150" y="2639075"/>
            <a:ext cx="16500" cy="8811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77" name="Google Shape;577;p22"/>
          <p:cNvSpPr/>
          <p:nvPr/>
        </p:nvSpPr>
        <p:spPr>
          <a:xfrm>
            <a:off x="840850" y="3520175"/>
            <a:ext cx="2424000" cy="1962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2"/>
          <p:cNvSpPr txBox="1"/>
          <p:nvPr/>
        </p:nvSpPr>
        <p:spPr>
          <a:xfrm>
            <a:off x="821000" y="3433825"/>
            <a:ext cx="2424000" cy="25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Utilizes appropriate loss functions, AdamW optimizer, and gradient accumulation for stability.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Accelerates training with mixed-precision without compromising precision.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9" name="Google Shape;579;p22"/>
          <p:cNvCxnSpPr/>
          <p:nvPr/>
        </p:nvCxnSpPr>
        <p:spPr>
          <a:xfrm>
            <a:off x="6673475" y="2639075"/>
            <a:ext cx="3000" cy="848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80" name="Google Shape;580;p22"/>
          <p:cNvSpPr/>
          <p:nvPr/>
        </p:nvSpPr>
        <p:spPr>
          <a:xfrm>
            <a:off x="6151175" y="3504675"/>
            <a:ext cx="2536500" cy="1962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2"/>
          <p:cNvSpPr txBox="1"/>
          <p:nvPr/>
        </p:nvSpPr>
        <p:spPr>
          <a:xfrm>
            <a:off x="5985300" y="3487875"/>
            <a:ext cx="26043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Iterative Refinement: Ongoing improvement based on tests and user feedback.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Comments Loop: Adapts to evolving language nuances using user comments.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82" name="Google Shape;582;p22"/>
          <p:cNvGrpSpPr/>
          <p:nvPr/>
        </p:nvGrpSpPr>
        <p:grpSpPr>
          <a:xfrm>
            <a:off x="961924" y="782621"/>
            <a:ext cx="6850493" cy="1871943"/>
            <a:chOff x="1167355" y="1217190"/>
            <a:chExt cx="6892537" cy="2300814"/>
          </a:xfrm>
        </p:grpSpPr>
        <p:sp>
          <p:nvSpPr>
            <p:cNvPr id="583" name="Google Shape;583;p22"/>
            <p:cNvSpPr/>
            <p:nvPr/>
          </p:nvSpPr>
          <p:spPr>
            <a:xfrm>
              <a:off x="1167355" y="1217191"/>
              <a:ext cx="4406472" cy="2300814"/>
            </a:xfrm>
            <a:custGeom>
              <a:rect b="b" l="l" r="r" t="t"/>
              <a:pathLst>
                <a:path extrusionOk="0" h="814" w="1558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22"/>
            <p:cNvSpPr/>
            <p:nvPr/>
          </p:nvSpPr>
          <p:spPr>
            <a:xfrm rot="10800000">
              <a:off x="3653420" y="1217190"/>
              <a:ext cx="4406472" cy="2300814"/>
            </a:xfrm>
            <a:custGeom>
              <a:rect b="b" l="l" r="r" t="t"/>
              <a:pathLst>
                <a:path extrusionOk="0" h="814" w="1558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2"/>
            <p:cNvSpPr/>
            <p:nvPr/>
          </p:nvSpPr>
          <p:spPr>
            <a:xfrm rot="-2700000">
              <a:off x="1723612" y="1817894"/>
              <a:ext cx="1104359" cy="1104359"/>
            </a:xfrm>
            <a:prstGeom prst="rect">
              <a:avLst/>
            </a:pr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22"/>
            <p:cNvSpPr/>
            <p:nvPr/>
          </p:nvSpPr>
          <p:spPr>
            <a:xfrm rot="-2700000">
              <a:off x="4055786" y="1817893"/>
              <a:ext cx="1104359" cy="1104359"/>
            </a:xfrm>
            <a:prstGeom prst="rect">
              <a:avLst/>
            </a:pr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22"/>
            <p:cNvSpPr/>
            <p:nvPr/>
          </p:nvSpPr>
          <p:spPr>
            <a:xfrm rot="-2700000">
              <a:off x="6366502" y="1817893"/>
              <a:ext cx="1104359" cy="1104359"/>
            </a:xfrm>
            <a:prstGeom prst="rect">
              <a:avLst/>
            </a:pr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22"/>
            <p:cNvSpPr/>
            <p:nvPr/>
          </p:nvSpPr>
          <p:spPr>
            <a:xfrm rot="-2700000">
              <a:off x="2167550" y="1756945"/>
              <a:ext cx="207889" cy="2078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22"/>
            <p:cNvSpPr/>
            <p:nvPr/>
          </p:nvSpPr>
          <p:spPr>
            <a:xfrm rot="-2700000">
              <a:off x="4499723" y="1756945"/>
              <a:ext cx="207889" cy="2078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22"/>
            <p:cNvSpPr/>
            <p:nvPr/>
          </p:nvSpPr>
          <p:spPr>
            <a:xfrm rot="-2700000">
              <a:off x="6810439" y="1756945"/>
              <a:ext cx="207889" cy="20788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22"/>
            <p:cNvSpPr txBox="1"/>
            <p:nvPr/>
          </p:nvSpPr>
          <p:spPr>
            <a:xfrm>
              <a:off x="2216079" y="1779160"/>
              <a:ext cx="846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95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92" name="Google Shape;592;p22"/>
            <p:cNvSpPr txBox="1"/>
            <p:nvPr/>
          </p:nvSpPr>
          <p:spPr>
            <a:xfrm>
              <a:off x="4549900" y="1786760"/>
              <a:ext cx="846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95"/>
                <a:buFont typeface="Arial"/>
                <a:buNone/>
              </a:pPr>
              <a:r>
                <a:rPr b="1" i="0" lang="en-US" sz="995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93" name="Google Shape;593;p22"/>
            <p:cNvSpPr txBox="1"/>
            <p:nvPr/>
          </p:nvSpPr>
          <p:spPr>
            <a:xfrm>
              <a:off x="6867220" y="1779160"/>
              <a:ext cx="846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95"/>
                <a:buFont typeface="Arial"/>
                <a:buNone/>
              </a:pPr>
              <a:r>
                <a:rPr b="1" i="0" lang="en-US" sz="995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94" name="Google Shape;594;p22"/>
            <p:cNvSpPr txBox="1"/>
            <p:nvPr/>
          </p:nvSpPr>
          <p:spPr>
            <a:xfrm flipH="1">
              <a:off x="1516410" y="2058103"/>
              <a:ext cx="1561500" cy="7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dk2"/>
                  </a:solidFill>
                </a:rPr>
                <a:t>T</a:t>
              </a:r>
              <a:r>
                <a:rPr lang="en-US" sz="1700">
                  <a:solidFill>
                    <a:schemeClr val="dk2"/>
                  </a:solidFill>
                </a:rPr>
                <a:t>raining Process</a:t>
              </a:r>
              <a:endParaRPr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2"/>
            <p:cNvSpPr txBox="1"/>
            <p:nvPr/>
          </p:nvSpPr>
          <p:spPr>
            <a:xfrm flipH="1">
              <a:off x="6204358" y="2160303"/>
              <a:ext cx="1485900" cy="7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dk2"/>
                  </a:solidFill>
                </a:rPr>
                <a:t> Fine-tuning &amp; Iteration</a:t>
              </a:r>
              <a:endParaRPr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6" name="Google Shape;596;p22"/>
          <p:cNvSpPr txBox="1"/>
          <p:nvPr/>
        </p:nvSpPr>
        <p:spPr>
          <a:xfrm>
            <a:off x="3713400" y="1374650"/>
            <a:ext cx="17172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5">
                <a:solidFill>
                  <a:schemeClr val="dk2"/>
                </a:solidFill>
              </a:rPr>
              <a:t>Neural Network</a:t>
            </a:r>
            <a:endParaRPr sz="1635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5">
                <a:solidFill>
                  <a:schemeClr val="dk2"/>
                </a:solidFill>
              </a:rPr>
              <a:t>Implementation</a:t>
            </a:r>
            <a:endParaRPr sz="1635">
              <a:solidFill>
                <a:schemeClr val="dk2"/>
              </a:solidFill>
            </a:endParaRPr>
          </a:p>
        </p:txBody>
      </p:sp>
      <p:cxnSp>
        <p:nvCxnSpPr>
          <p:cNvPr id="597" name="Google Shape;597;p22"/>
          <p:cNvCxnSpPr/>
          <p:nvPr/>
        </p:nvCxnSpPr>
        <p:spPr>
          <a:xfrm>
            <a:off x="4394063" y="2585725"/>
            <a:ext cx="3000" cy="848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98" name="Google Shape;598;p22"/>
          <p:cNvSpPr txBox="1"/>
          <p:nvPr/>
        </p:nvSpPr>
        <p:spPr>
          <a:xfrm>
            <a:off x="3319500" y="3504675"/>
            <a:ext cx="24240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-U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BERT's neural network excels in capturing language nuances and context dependencies.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Char char="●"/>
            </a:pPr>
            <a:r>
              <a:rPr lang="en-U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Enables BengaliBot for meaningful responses to user queries</a:t>
            </a:r>
            <a:r>
              <a:rPr lang="en-U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22"/>
          <p:cNvSpPr/>
          <p:nvPr/>
        </p:nvSpPr>
        <p:spPr>
          <a:xfrm>
            <a:off x="3413075" y="3520175"/>
            <a:ext cx="2424000" cy="1962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3"/>
          <p:cNvSpPr txBox="1"/>
          <p:nvPr/>
        </p:nvSpPr>
        <p:spPr>
          <a:xfrm>
            <a:off x="3677147" y="2916802"/>
            <a:ext cx="116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3"/>
          <p:cNvSpPr txBox="1"/>
          <p:nvPr/>
        </p:nvSpPr>
        <p:spPr>
          <a:xfrm>
            <a:off x="4613180" y="2921385"/>
            <a:ext cx="116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3"/>
          <p:cNvSpPr txBox="1"/>
          <p:nvPr/>
        </p:nvSpPr>
        <p:spPr>
          <a:xfrm>
            <a:off x="3677147" y="3194745"/>
            <a:ext cx="1440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3"/>
          <p:cNvSpPr txBox="1"/>
          <p:nvPr/>
        </p:nvSpPr>
        <p:spPr>
          <a:xfrm>
            <a:off x="4613180" y="3194745"/>
            <a:ext cx="116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3"/>
          <p:cNvSpPr txBox="1"/>
          <p:nvPr/>
        </p:nvSpPr>
        <p:spPr>
          <a:xfrm>
            <a:off x="3677126" y="2252029"/>
            <a:ext cx="2810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3"/>
          <p:cNvSpPr txBox="1"/>
          <p:nvPr/>
        </p:nvSpPr>
        <p:spPr>
          <a:xfrm>
            <a:off x="1875351" y="1925990"/>
            <a:ext cx="18018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1250">
                <a:solidFill>
                  <a:schemeClr val="lt1"/>
                </a:solidFill>
              </a:rPr>
              <a:t>4</a:t>
            </a:r>
            <a:endParaRPr/>
          </a:p>
        </p:txBody>
      </p:sp>
      <p:sp>
        <p:nvSpPr>
          <p:cNvPr id="610" name="Google Shape;610;p23"/>
          <p:cNvSpPr/>
          <p:nvPr/>
        </p:nvSpPr>
        <p:spPr>
          <a:xfrm>
            <a:off x="0" y="2379600"/>
            <a:ext cx="1103100" cy="961200"/>
          </a:xfrm>
          <a:prstGeom prst="homePlate">
            <a:avLst>
              <a:gd fmla="val 50000" name="adj"/>
            </a:avLst>
          </a:prstGeom>
          <a:solidFill>
            <a:schemeClr val="lt1">
              <a:alpha val="537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23"/>
          <p:cNvSpPr/>
          <p:nvPr/>
        </p:nvSpPr>
        <p:spPr>
          <a:xfrm flipH="1">
            <a:off x="1100303" y="1438150"/>
            <a:ext cx="6943374" cy="2707311"/>
          </a:xfrm>
          <a:custGeom>
            <a:rect b="b" l="l" r="r" t="t"/>
            <a:pathLst>
              <a:path extrusionOk="0" h="3261820" w="8365511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3"/>
          <p:cNvSpPr/>
          <p:nvPr/>
        </p:nvSpPr>
        <p:spPr>
          <a:xfrm flipH="1">
            <a:off x="1183529" y="1538350"/>
            <a:ext cx="6776946" cy="2506906"/>
          </a:xfrm>
          <a:custGeom>
            <a:rect b="b" l="l" r="r" t="t"/>
            <a:pathLst>
              <a:path extrusionOk="0" h="3331436" w="8801228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SzPts val="1100"/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3"/>
          <p:cNvSpPr/>
          <p:nvPr/>
        </p:nvSpPr>
        <p:spPr>
          <a:xfrm flipH="1">
            <a:off x="8040900" y="2311200"/>
            <a:ext cx="1103100" cy="961200"/>
          </a:xfrm>
          <a:prstGeom prst="homePlate">
            <a:avLst>
              <a:gd fmla="val 50000" name="adj"/>
            </a:avLst>
          </a:prstGeom>
          <a:solidFill>
            <a:schemeClr val="lt1">
              <a:alpha val="537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3"/>
          <p:cNvSpPr txBox="1"/>
          <p:nvPr/>
        </p:nvSpPr>
        <p:spPr>
          <a:xfrm>
            <a:off x="5605478" y="2921385"/>
            <a:ext cx="116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23"/>
          <p:cNvSpPr txBox="1"/>
          <p:nvPr/>
        </p:nvSpPr>
        <p:spPr>
          <a:xfrm>
            <a:off x="5605478" y="3194745"/>
            <a:ext cx="116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3"/>
          <p:cNvSpPr txBox="1"/>
          <p:nvPr/>
        </p:nvSpPr>
        <p:spPr>
          <a:xfrm>
            <a:off x="3813600" y="2140250"/>
            <a:ext cx="5047800" cy="25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en-US" sz="43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rPr>
              <a:t> </a:t>
            </a:r>
            <a:r>
              <a:rPr b="1" i="1" lang="en-US" sz="4300">
                <a:solidFill>
                  <a:srgbClr val="374151"/>
                </a:solidFill>
                <a:highlight>
                  <a:schemeClr val="dk1"/>
                </a:highlight>
                <a:latin typeface="Lobster"/>
                <a:ea typeface="Lobster"/>
                <a:cs typeface="Lobster"/>
                <a:sym typeface="Lobster"/>
              </a:rPr>
              <a:t>Experimental </a:t>
            </a:r>
            <a:endParaRPr b="1" i="1" sz="4300">
              <a:solidFill>
                <a:srgbClr val="374151"/>
              </a:solidFill>
              <a:highlight>
                <a:schemeClr val="dk1"/>
              </a:highlight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en-US" sz="4300">
                <a:solidFill>
                  <a:srgbClr val="374151"/>
                </a:solidFill>
                <a:highlight>
                  <a:schemeClr val="dk1"/>
                </a:highlight>
                <a:latin typeface="Lobster"/>
                <a:ea typeface="Lobster"/>
                <a:cs typeface="Lobster"/>
                <a:sym typeface="Lobster"/>
              </a:rPr>
              <a:t>Results</a:t>
            </a:r>
            <a:endParaRPr sz="3650">
              <a:solidFill>
                <a:srgbClr val="374151"/>
              </a:solidFill>
              <a:highlight>
                <a:schemeClr val="dk1"/>
              </a:highlight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4034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4"/>
          <p:cNvSpPr txBox="1"/>
          <p:nvPr/>
        </p:nvSpPr>
        <p:spPr>
          <a:xfrm>
            <a:off x="3168230" y="454392"/>
            <a:ext cx="2808442" cy="35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24"/>
          <p:cNvSpPr txBox="1"/>
          <p:nvPr/>
        </p:nvSpPr>
        <p:spPr>
          <a:xfrm>
            <a:off x="3574095" y="816981"/>
            <a:ext cx="1996711" cy="153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3" name="Google Shape;623;p24"/>
          <p:cNvGrpSpPr/>
          <p:nvPr/>
        </p:nvGrpSpPr>
        <p:grpSpPr>
          <a:xfrm>
            <a:off x="630511" y="709443"/>
            <a:ext cx="7883879" cy="0"/>
            <a:chOff x="1028775" y="591989"/>
            <a:chExt cx="11086097" cy="0"/>
          </a:xfrm>
        </p:grpSpPr>
        <p:cxnSp>
          <p:nvCxnSpPr>
            <p:cNvPr id="624" name="Google Shape;624;p24"/>
            <p:cNvCxnSpPr/>
            <p:nvPr/>
          </p:nvCxnSpPr>
          <p:spPr>
            <a:xfrm>
              <a:off x="1028775" y="591989"/>
              <a:ext cx="3504197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25" name="Google Shape;625;p24"/>
            <p:cNvCxnSpPr/>
            <p:nvPr/>
          </p:nvCxnSpPr>
          <p:spPr>
            <a:xfrm>
              <a:off x="8610675" y="591989"/>
              <a:ext cx="3504197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626" name="Google Shape;626;p24"/>
          <p:cNvGrpSpPr/>
          <p:nvPr/>
        </p:nvGrpSpPr>
        <p:grpSpPr>
          <a:xfrm rot="10800000">
            <a:off x="2439600" y="789667"/>
            <a:ext cx="1094425" cy="1263000"/>
            <a:chOff x="347" y="3344"/>
            <a:chExt cx="586" cy="707"/>
          </a:xfrm>
        </p:grpSpPr>
        <p:sp>
          <p:nvSpPr>
            <p:cNvPr id="627" name="Google Shape;627;p24"/>
            <p:cNvSpPr/>
            <p:nvPr/>
          </p:nvSpPr>
          <p:spPr>
            <a:xfrm rot="10800000">
              <a:off x="347" y="3466"/>
              <a:ext cx="586" cy="585"/>
            </a:xfrm>
            <a:prstGeom prst="ellipse">
              <a:avLst/>
            </a:pr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1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433" y="3344"/>
              <a:ext cx="414" cy="207"/>
            </a:xfrm>
            <a:custGeom>
              <a:rect b="b" l="l" r="r" t="t"/>
              <a:pathLst>
                <a:path extrusionOk="0" h="207" w="414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1" anchor="ctr" bIns="14875" lIns="29775" spcFirstLastPara="1" rIns="29775" wrap="square" tIns="1487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6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9" name="Google Shape;629;p24"/>
          <p:cNvGrpSpPr/>
          <p:nvPr/>
        </p:nvGrpSpPr>
        <p:grpSpPr>
          <a:xfrm rot="10800000">
            <a:off x="4440007" y="816975"/>
            <a:ext cx="1179500" cy="1263000"/>
            <a:chOff x="333" y="3344"/>
            <a:chExt cx="600" cy="707"/>
          </a:xfrm>
        </p:grpSpPr>
        <p:sp>
          <p:nvSpPr>
            <p:cNvPr id="630" name="Google Shape;630;p24"/>
            <p:cNvSpPr/>
            <p:nvPr/>
          </p:nvSpPr>
          <p:spPr>
            <a:xfrm rot="10800000">
              <a:off x="333" y="3451"/>
              <a:ext cx="600" cy="600"/>
            </a:xfrm>
            <a:prstGeom prst="ellipse">
              <a:avLst/>
            </a:pr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1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433" y="3344"/>
              <a:ext cx="414" cy="207"/>
            </a:xfrm>
            <a:custGeom>
              <a:rect b="b" l="l" r="r" t="t"/>
              <a:pathLst>
                <a:path extrusionOk="0" h="207" w="414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1" anchor="ctr" bIns="14875" lIns="29775" spcFirstLastPara="1" rIns="29775" wrap="square" tIns="1487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6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2" name="Google Shape;632;p24"/>
          <p:cNvGrpSpPr/>
          <p:nvPr/>
        </p:nvGrpSpPr>
        <p:grpSpPr>
          <a:xfrm rot="10800000">
            <a:off x="6050359" y="970650"/>
            <a:ext cx="1179500" cy="1119900"/>
            <a:chOff x="347" y="3344"/>
            <a:chExt cx="586" cy="707"/>
          </a:xfrm>
        </p:grpSpPr>
        <p:sp>
          <p:nvSpPr>
            <p:cNvPr id="633" name="Google Shape;633;p24"/>
            <p:cNvSpPr/>
            <p:nvPr/>
          </p:nvSpPr>
          <p:spPr>
            <a:xfrm rot="10800000">
              <a:off x="347" y="3466"/>
              <a:ext cx="586" cy="585"/>
            </a:xfrm>
            <a:prstGeom prst="ellipse">
              <a:avLst/>
            </a:pr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1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4"/>
            <p:cNvSpPr/>
            <p:nvPr/>
          </p:nvSpPr>
          <p:spPr>
            <a:xfrm>
              <a:off x="433" y="3344"/>
              <a:ext cx="414" cy="207"/>
            </a:xfrm>
            <a:custGeom>
              <a:rect b="b" l="l" r="r" t="t"/>
              <a:pathLst>
                <a:path extrusionOk="0" h="207" w="414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1" anchor="ctr" bIns="14875" lIns="29775" spcFirstLastPara="1" rIns="29775" wrap="square" tIns="1487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6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5" name="Google Shape;635;p24"/>
          <p:cNvGrpSpPr/>
          <p:nvPr/>
        </p:nvGrpSpPr>
        <p:grpSpPr>
          <a:xfrm rot="10800000">
            <a:off x="7869200" y="1216186"/>
            <a:ext cx="820675" cy="925125"/>
            <a:chOff x="347" y="3344"/>
            <a:chExt cx="586" cy="707"/>
          </a:xfrm>
        </p:grpSpPr>
        <p:sp>
          <p:nvSpPr>
            <p:cNvPr id="636" name="Google Shape;636;p24"/>
            <p:cNvSpPr/>
            <p:nvPr/>
          </p:nvSpPr>
          <p:spPr>
            <a:xfrm rot="10800000">
              <a:off x="347" y="3466"/>
              <a:ext cx="586" cy="585"/>
            </a:xfrm>
            <a:prstGeom prst="ellipse">
              <a:avLst/>
            </a:pr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1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433" y="3344"/>
              <a:ext cx="414" cy="207"/>
            </a:xfrm>
            <a:custGeom>
              <a:rect b="b" l="l" r="r" t="t"/>
              <a:pathLst>
                <a:path extrusionOk="0" h="207" w="414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1" anchor="ctr" bIns="14875" lIns="29775" spcFirstLastPara="1" rIns="29775" wrap="square" tIns="1487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6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8" name="Google Shape;638;p24"/>
          <p:cNvGrpSpPr/>
          <p:nvPr/>
        </p:nvGrpSpPr>
        <p:grpSpPr>
          <a:xfrm rot="10800000">
            <a:off x="393519" y="816975"/>
            <a:ext cx="1094425" cy="1263000"/>
            <a:chOff x="347" y="3344"/>
            <a:chExt cx="586" cy="707"/>
          </a:xfrm>
        </p:grpSpPr>
        <p:sp>
          <p:nvSpPr>
            <p:cNvPr id="639" name="Google Shape;639;p24"/>
            <p:cNvSpPr/>
            <p:nvPr/>
          </p:nvSpPr>
          <p:spPr>
            <a:xfrm rot="10800000">
              <a:off x="347" y="3466"/>
              <a:ext cx="586" cy="585"/>
            </a:xfrm>
            <a:prstGeom prst="ellipse">
              <a:avLst/>
            </a:pr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1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433" y="3344"/>
              <a:ext cx="414" cy="207"/>
            </a:xfrm>
            <a:custGeom>
              <a:rect b="b" l="l" r="r" t="t"/>
              <a:pathLst>
                <a:path extrusionOk="0" h="207" w="414">
                  <a:moveTo>
                    <a:pt x="0" y="207"/>
                  </a:moveTo>
                  <a:lnTo>
                    <a:pt x="206" y="0"/>
                  </a:lnTo>
                  <a:lnTo>
                    <a:pt x="414" y="207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>
              <a:noFill/>
            </a:ln>
          </p:spPr>
          <p:txBody>
            <a:bodyPr anchorCtr="1" anchor="ctr" bIns="14875" lIns="29775" spcFirstLastPara="1" rIns="29775" wrap="square" tIns="14875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6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1" name="Google Shape;641;p24"/>
          <p:cNvCxnSpPr/>
          <p:nvPr/>
        </p:nvCxnSpPr>
        <p:spPr>
          <a:xfrm>
            <a:off x="940749" y="2037260"/>
            <a:ext cx="0" cy="11199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oval"/>
            <a:tailEnd len="sm" w="sm" type="none"/>
          </a:ln>
        </p:spPr>
      </p:cxnSp>
      <p:cxnSp>
        <p:nvCxnSpPr>
          <p:cNvPr id="642" name="Google Shape;642;p24"/>
          <p:cNvCxnSpPr/>
          <p:nvPr/>
        </p:nvCxnSpPr>
        <p:spPr>
          <a:xfrm>
            <a:off x="2981762" y="2072561"/>
            <a:ext cx="17100" cy="4149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oval"/>
            <a:tailEnd len="sm" w="sm" type="none"/>
          </a:ln>
        </p:spPr>
      </p:cxnSp>
      <p:cxnSp>
        <p:nvCxnSpPr>
          <p:cNvPr id="643" name="Google Shape;643;p24"/>
          <p:cNvCxnSpPr/>
          <p:nvPr/>
        </p:nvCxnSpPr>
        <p:spPr>
          <a:xfrm>
            <a:off x="8340052" y="2141309"/>
            <a:ext cx="16500" cy="957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oval"/>
            <a:tailEnd len="sm" w="sm" type="none"/>
          </a:ln>
        </p:spPr>
      </p:cxnSp>
      <p:cxnSp>
        <p:nvCxnSpPr>
          <p:cNvPr id="644" name="Google Shape;644;p24"/>
          <p:cNvCxnSpPr/>
          <p:nvPr/>
        </p:nvCxnSpPr>
        <p:spPr>
          <a:xfrm>
            <a:off x="6639791" y="2132910"/>
            <a:ext cx="600" cy="7389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oval"/>
            <a:tailEnd len="sm" w="sm" type="none"/>
          </a:ln>
        </p:spPr>
      </p:cxnSp>
      <p:cxnSp>
        <p:nvCxnSpPr>
          <p:cNvPr id="645" name="Google Shape;645;p24"/>
          <p:cNvCxnSpPr/>
          <p:nvPr/>
        </p:nvCxnSpPr>
        <p:spPr>
          <a:xfrm flipH="1">
            <a:off x="5021846" y="2117635"/>
            <a:ext cx="1200" cy="7344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med" w="med" type="oval"/>
            <a:tailEnd len="sm" w="sm" type="none"/>
          </a:ln>
        </p:spPr>
      </p:cxnSp>
      <p:grpSp>
        <p:nvGrpSpPr>
          <p:cNvPr id="646" name="Google Shape;646;p24"/>
          <p:cNvGrpSpPr/>
          <p:nvPr/>
        </p:nvGrpSpPr>
        <p:grpSpPr>
          <a:xfrm>
            <a:off x="1754673" y="4245884"/>
            <a:ext cx="810575" cy="638939"/>
            <a:chOff x="1541683" y="2139889"/>
            <a:chExt cx="1244826" cy="980984"/>
          </a:xfrm>
        </p:grpSpPr>
        <p:sp>
          <p:nvSpPr>
            <p:cNvPr id="647" name="Google Shape;647;p24"/>
            <p:cNvSpPr txBox="1"/>
            <p:nvPr/>
          </p:nvSpPr>
          <p:spPr>
            <a:xfrm>
              <a:off x="1726849" y="2139889"/>
              <a:ext cx="1019178" cy="200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6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24"/>
            <p:cNvSpPr txBox="1"/>
            <p:nvPr/>
          </p:nvSpPr>
          <p:spPr>
            <a:xfrm>
              <a:off x="1541683" y="2444648"/>
              <a:ext cx="1244826" cy="6762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9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9" name="Google Shape;649;p24"/>
          <p:cNvGrpSpPr/>
          <p:nvPr/>
        </p:nvGrpSpPr>
        <p:grpSpPr>
          <a:xfrm>
            <a:off x="2721324" y="4253141"/>
            <a:ext cx="801478" cy="646197"/>
            <a:chOff x="1548669" y="2139889"/>
            <a:chExt cx="1230855" cy="992126"/>
          </a:xfrm>
        </p:grpSpPr>
        <p:sp>
          <p:nvSpPr>
            <p:cNvPr id="650" name="Google Shape;650;p24"/>
            <p:cNvSpPr txBox="1"/>
            <p:nvPr/>
          </p:nvSpPr>
          <p:spPr>
            <a:xfrm>
              <a:off x="1729339" y="2139889"/>
              <a:ext cx="1019177" cy="200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6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24"/>
            <p:cNvSpPr txBox="1"/>
            <p:nvPr/>
          </p:nvSpPr>
          <p:spPr>
            <a:xfrm>
              <a:off x="1548669" y="2455791"/>
              <a:ext cx="1230855" cy="676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9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24"/>
          <p:cNvGrpSpPr/>
          <p:nvPr/>
        </p:nvGrpSpPr>
        <p:grpSpPr>
          <a:xfrm>
            <a:off x="3678879" y="4253009"/>
            <a:ext cx="779358" cy="639424"/>
            <a:chOff x="1565654" y="2139889"/>
            <a:chExt cx="1196886" cy="981727"/>
          </a:xfrm>
        </p:grpSpPr>
        <p:sp>
          <p:nvSpPr>
            <p:cNvPr id="653" name="Google Shape;653;p24"/>
            <p:cNvSpPr txBox="1"/>
            <p:nvPr/>
          </p:nvSpPr>
          <p:spPr>
            <a:xfrm>
              <a:off x="1729471" y="2139889"/>
              <a:ext cx="1019179" cy="200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6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24"/>
            <p:cNvSpPr txBox="1"/>
            <p:nvPr/>
          </p:nvSpPr>
          <p:spPr>
            <a:xfrm>
              <a:off x="1565654" y="2445392"/>
              <a:ext cx="1196886" cy="676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9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5" name="Google Shape;655;p24"/>
          <p:cNvGrpSpPr/>
          <p:nvPr/>
        </p:nvGrpSpPr>
        <p:grpSpPr>
          <a:xfrm>
            <a:off x="4614314" y="4260270"/>
            <a:ext cx="763232" cy="727384"/>
            <a:chOff x="1532610" y="2139889"/>
            <a:chExt cx="1262975" cy="1116775"/>
          </a:xfrm>
        </p:grpSpPr>
        <p:sp>
          <p:nvSpPr>
            <p:cNvPr id="656" name="Google Shape;656;p24"/>
            <p:cNvSpPr txBox="1"/>
            <p:nvPr/>
          </p:nvSpPr>
          <p:spPr>
            <a:xfrm>
              <a:off x="1685787" y="2139889"/>
              <a:ext cx="1098178" cy="200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6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24"/>
            <p:cNvSpPr txBox="1"/>
            <p:nvPr/>
          </p:nvSpPr>
          <p:spPr>
            <a:xfrm>
              <a:off x="1532610" y="2440057"/>
              <a:ext cx="1262975" cy="8166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9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8" name="Google Shape;658;p24"/>
          <p:cNvGrpSpPr/>
          <p:nvPr/>
        </p:nvGrpSpPr>
        <p:grpSpPr>
          <a:xfrm>
            <a:off x="5533622" y="4260272"/>
            <a:ext cx="774986" cy="635949"/>
            <a:chOff x="1569010" y="2139889"/>
            <a:chExt cx="1190173" cy="976392"/>
          </a:xfrm>
        </p:grpSpPr>
        <p:sp>
          <p:nvSpPr>
            <p:cNvPr id="659" name="Google Shape;659;p24"/>
            <p:cNvSpPr txBox="1"/>
            <p:nvPr/>
          </p:nvSpPr>
          <p:spPr>
            <a:xfrm>
              <a:off x="1721521" y="2139889"/>
              <a:ext cx="1019180" cy="200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6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24"/>
            <p:cNvSpPr txBox="1"/>
            <p:nvPr/>
          </p:nvSpPr>
          <p:spPr>
            <a:xfrm>
              <a:off x="1569010" y="2440057"/>
              <a:ext cx="1190173" cy="676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9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1" name="Google Shape;661;p24"/>
          <p:cNvGrpSpPr/>
          <p:nvPr/>
        </p:nvGrpSpPr>
        <p:grpSpPr>
          <a:xfrm>
            <a:off x="6464686" y="4267529"/>
            <a:ext cx="779265" cy="643206"/>
            <a:chOff x="1519344" y="2139889"/>
            <a:chExt cx="1289506" cy="987534"/>
          </a:xfrm>
        </p:grpSpPr>
        <p:sp>
          <p:nvSpPr>
            <p:cNvPr id="662" name="Google Shape;662;p24"/>
            <p:cNvSpPr txBox="1"/>
            <p:nvPr/>
          </p:nvSpPr>
          <p:spPr>
            <a:xfrm>
              <a:off x="1678057" y="2139889"/>
              <a:ext cx="1098178" cy="2003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6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24"/>
            <p:cNvSpPr txBox="1"/>
            <p:nvPr/>
          </p:nvSpPr>
          <p:spPr>
            <a:xfrm>
              <a:off x="1519344" y="2451199"/>
              <a:ext cx="1289506" cy="676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9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4" name="Google Shape;664;p24"/>
          <p:cNvSpPr txBox="1"/>
          <p:nvPr/>
        </p:nvSpPr>
        <p:spPr>
          <a:xfrm>
            <a:off x="486500" y="-1850"/>
            <a:ext cx="83409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35">
                <a:solidFill>
                  <a:schemeClr val="lt1"/>
                </a:solidFill>
              </a:rPr>
              <a:t>Experimental Results: </a:t>
            </a:r>
            <a:r>
              <a:rPr lang="en-US" sz="2335">
                <a:solidFill>
                  <a:schemeClr val="lt1"/>
                </a:solidFill>
              </a:rPr>
              <a:t>Bengali Bots</a:t>
            </a:r>
            <a:r>
              <a:rPr lang="en-US" sz="2335">
                <a:solidFill>
                  <a:schemeClr val="lt1"/>
                </a:solidFill>
              </a:rPr>
              <a:t> Conversational AI Model</a:t>
            </a:r>
            <a:endParaRPr sz="233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3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35">
              <a:solidFill>
                <a:schemeClr val="lt1"/>
              </a:solidFill>
            </a:endParaRPr>
          </a:p>
        </p:txBody>
      </p:sp>
      <p:sp>
        <p:nvSpPr>
          <p:cNvPr id="665" name="Google Shape;665;p24"/>
          <p:cNvSpPr txBox="1"/>
          <p:nvPr/>
        </p:nvSpPr>
        <p:spPr>
          <a:xfrm>
            <a:off x="145600" y="1116700"/>
            <a:ext cx="15903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>
                <a:solidFill>
                  <a:schemeClr val="lt1"/>
                </a:solidFill>
              </a:rPr>
              <a:t>Accuracy</a:t>
            </a:r>
            <a:endParaRPr sz="2135">
              <a:solidFill>
                <a:schemeClr val="lt1"/>
              </a:solidFill>
            </a:endParaRPr>
          </a:p>
        </p:txBody>
      </p:sp>
      <p:sp>
        <p:nvSpPr>
          <p:cNvPr id="666" name="Google Shape;666;p24"/>
          <p:cNvSpPr/>
          <p:nvPr/>
        </p:nvSpPr>
        <p:spPr>
          <a:xfrm>
            <a:off x="145600" y="3157150"/>
            <a:ext cx="1905525" cy="2406300"/>
          </a:xfrm>
          <a:prstGeom prst="flowChartOffpageConnector">
            <a:avLst/>
          </a:prstGeom>
          <a:noFill/>
          <a:ln cap="flat" cmpd="sng" w="38100">
            <a:solidFill>
              <a:srgbClr val="D5A6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4"/>
          <p:cNvSpPr txBox="1"/>
          <p:nvPr/>
        </p:nvSpPr>
        <p:spPr>
          <a:xfrm>
            <a:off x="309125" y="3157150"/>
            <a:ext cx="2138100" cy="21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35">
                <a:solidFill>
                  <a:schemeClr val="lt1"/>
                </a:solidFill>
              </a:rPr>
              <a:t>Achieved 90%+ success in understanding user questions with precise information extraction.</a:t>
            </a:r>
            <a:endParaRPr sz="1835">
              <a:solidFill>
                <a:schemeClr val="lt1"/>
              </a:solidFill>
            </a:endParaRPr>
          </a:p>
        </p:txBody>
      </p:sp>
      <p:sp>
        <p:nvSpPr>
          <p:cNvPr id="668" name="Google Shape;668;p24"/>
          <p:cNvSpPr txBox="1"/>
          <p:nvPr/>
        </p:nvSpPr>
        <p:spPr>
          <a:xfrm>
            <a:off x="1359300" y="1179975"/>
            <a:ext cx="3255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35">
                <a:solidFill>
                  <a:schemeClr val="lt1"/>
                </a:solidFill>
              </a:rPr>
              <a:t>Coherence</a:t>
            </a:r>
            <a:endParaRPr sz="1935">
              <a:solidFill>
                <a:schemeClr val="lt1"/>
              </a:solidFill>
            </a:endParaRPr>
          </a:p>
        </p:txBody>
      </p:sp>
      <p:sp>
        <p:nvSpPr>
          <p:cNvPr id="669" name="Google Shape;669;p24"/>
          <p:cNvSpPr/>
          <p:nvPr/>
        </p:nvSpPr>
        <p:spPr>
          <a:xfrm>
            <a:off x="2257300" y="2489550"/>
            <a:ext cx="1735175" cy="2559375"/>
          </a:xfrm>
          <a:prstGeom prst="flowChartOffpageConnector">
            <a:avLst/>
          </a:prstGeom>
          <a:noFill/>
          <a:ln cap="flat" cmpd="sng" w="38100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4"/>
          <p:cNvSpPr txBox="1"/>
          <p:nvPr/>
        </p:nvSpPr>
        <p:spPr>
          <a:xfrm>
            <a:off x="2527775" y="2585000"/>
            <a:ext cx="1590300" cy="27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35">
                <a:solidFill>
                  <a:schemeClr val="lt1"/>
                </a:solidFill>
              </a:rPr>
              <a:t>Maintained contextual consistency, ensuring logical and meaningful responses.</a:t>
            </a:r>
            <a:endParaRPr sz="183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3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35">
              <a:solidFill>
                <a:schemeClr val="lt1"/>
              </a:solidFill>
            </a:endParaRPr>
          </a:p>
        </p:txBody>
      </p:sp>
      <p:sp>
        <p:nvSpPr>
          <p:cNvPr id="671" name="Google Shape;671;p24"/>
          <p:cNvSpPr txBox="1"/>
          <p:nvPr/>
        </p:nvSpPr>
        <p:spPr>
          <a:xfrm>
            <a:off x="3892375" y="1081650"/>
            <a:ext cx="22410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>
                <a:solidFill>
                  <a:schemeClr val="lt1"/>
                </a:solidFill>
              </a:rPr>
              <a:t>Quality</a:t>
            </a:r>
            <a:endParaRPr sz="2135">
              <a:solidFill>
                <a:schemeClr val="lt1"/>
              </a:solidFill>
            </a:endParaRPr>
          </a:p>
        </p:txBody>
      </p:sp>
      <p:sp>
        <p:nvSpPr>
          <p:cNvPr id="672" name="Google Shape;672;p24"/>
          <p:cNvSpPr/>
          <p:nvPr/>
        </p:nvSpPr>
        <p:spPr>
          <a:xfrm>
            <a:off x="4198650" y="2889675"/>
            <a:ext cx="1590300" cy="1879500"/>
          </a:xfrm>
          <a:prstGeom prst="flowChartOffpageConnector">
            <a:avLst/>
          </a:prstGeom>
          <a:noFill/>
          <a:ln cap="flat" cmpd="sng" w="38100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4"/>
          <p:cNvSpPr txBox="1"/>
          <p:nvPr/>
        </p:nvSpPr>
        <p:spPr>
          <a:xfrm>
            <a:off x="4358901" y="2889675"/>
            <a:ext cx="1590300" cy="1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35">
                <a:solidFill>
                  <a:schemeClr val="lt1"/>
                </a:solidFill>
              </a:rPr>
              <a:t>Generated High-</a:t>
            </a:r>
            <a:r>
              <a:rPr lang="en-US" sz="1835">
                <a:solidFill>
                  <a:schemeClr val="lt1"/>
                </a:solidFill>
              </a:rPr>
              <a:t>quality</a:t>
            </a:r>
            <a:r>
              <a:rPr lang="en-US" sz="1835">
                <a:solidFill>
                  <a:schemeClr val="lt1"/>
                </a:solidFill>
              </a:rPr>
              <a:t>, contextually relevant answers</a:t>
            </a:r>
            <a:endParaRPr sz="183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35">
              <a:solidFill>
                <a:schemeClr val="lt1"/>
              </a:solidFill>
            </a:endParaRPr>
          </a:p>
        </p:txBody>
      </p:sp>
      <p:sp>
        <p:nvSpPr>
          <p:cNvPr id="674" name="Google Shape;674;p24"/>
          <p:cNvSpPr txBox="1"/>
          <p:nvPr/>
        </p:nvSpPr>
        <p:spPr>
          <a:xfrm>
            <a:off x="5949200" y="1235350"/>
            <a:ext cx="15903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35">
                <a:solidFill>
                  <a:schemeClr val="lt1"/>
                </a:solidFill>
              </a:rPr>
              <a:t>Adaptability</a:t>
            </a:r>
            <a:endParaRPr sz="1835">
              <a:solidFill>
                <a:schemeClr val="lt1"/>
              </a:solidFill>
            </a:endParaRPr>
          </a:p>
        </p:txBody>
      </p:sp>
      <p:sp>
        <p:nvSpPr>
          <p:cNvPr id="675" name="Google Shape;675;p24"/>
          <p:cNvSpPr/>
          <p:nvPr/>
        </p:nvSpPr>
        <p:spPr>
          <a:xfrm>
            <a:off x="5954638" y="2914150"/>
            <a:ext cx="1370900" cy="1686925"/>
          </a:xfrm>
          <a:prstGeom prst="flowChartOffpageConnector">
            <a:avLst/>
          </a:prstGeom>
          <a:noFill/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4"/>
          <p:cNvSpPr txBox="1"/>
          <p:nvPr/>
        </p:nvSpPr>
        <p:spPr>
          <a:xfrm>
            <a:off x="5995125" y="3073100"/>
            <a:ext cx="13710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35">
                <a:solidFill>
                  <a:schemeClr val="lt1"/>
                </a:solidFill>
              </a:rPr>
              <a:t>Improved through user interactions.</a:t>
            </a:r>
            <a:endParaRPr sz="1735">
              <a:solidFill>
                <a:schemeClr val="lt1"/>
              </a:solidFill>
            </a:endParaRPr>
          </a:p>
        </p:txBody>
      </p:sp>
      <p:sp>
        <p:nvSpPr>
          <p:cNvPr id="677" name="Google Shape;677;p24"/>
          <p:cNvSpPr txBox="1"/>
          <p:nvPr/>
        </p:nvSpPr>
        <p:spPr>
          <a:xfrm>
            <a:off x="7869200" y="1445200"/>
            <a:ext cx="9582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35">
                <a:solidFill>
                  <a:schemeClr val="lt1"/>
                </a:solidFill>
              </a:rPr>
              <a:t>Testing</a:t>
            </a:r>
            <a:endParaRPr sz="1835">
              <a:solidFill>
                <a:schemeClr val="lt1"/>
              </a:solidFill>
            </a:endParaRPr>
          </a:p>
        </p:txBody>
      </p:sp>
      <p:sp>
        <p:nvSpPr>
          <p:cNvPr id="678" name="Google Shape;678;p24"/>
          <p:cNvSpPr/>
          <p:nvPr/>
        </p:nvSpPr>
        <p:spPr>
          <a:xfrm>
            <a:off x="7444250" y="3104900"/>
            <a:ext cx="1590300" cy="2319550"/>
          </a:xfrm>
          <a:prstGeom prst="flowChartOffpageConnector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4"/>
          <p:cNvSpPr txBox="1"/>
          <p:nvPr/>
        </p:nvSpPr>
        <p:spPr>
          <a:xfrm>
            <a:off x="7491250" y="3104900"/>
            <a:ext cx="1735200" cy="1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35">
                <a:solidFill>
                  <a:schemeClr val="lt1"/>
                </a:solidFill>
              </a:rPr>
              <a:t>Successfully tested in real-world,</a:t>
            </a:r>
            <a:endParaRPr sz="153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35">
                <a:solidFill>
                  <a:schemeClr val="lt1"/>
                </a:solidFill>
              </a:rPr>
              <a:t>demonstrating efficacy in</a:t>
            </a:r>
            <a:endParaRPr sz="153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35">
                <a:solidFill>
                  <a:schemeClr val="lt1"/>
                </a:solidFill>
              </a:rPr>
              <a:t> diverse language.</a:t>
            </a:r>
            <a:endParaRPr sz="1235">
              <a:solidFill>
                <a:schemeClr val="lt1"/>
              </a:solidFill>
            </a:endParaRPr>
          </a:p>
        </p:txBody>
      </p:sp>
      <p:sp>
        <p:nvSpPr>
          <p:cNvPr id="680" name="Google Shape;680;p24"/>
          <p:cNvSpPr txBox="1"/>
          <p:nvPr/>
        </p:nvSpPr>
        <p:spPr>
          <a:xfrm>
            <a:off x="8735250" y="1406650"/>
            <a:ext cx="9144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35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5"/>
          <p:cNvSpPr txBox="1"/>
          <p:nvPr/>
        </p:nvSpPr>
        <p:spPr>
          <a:xfrm>
            <a:off x="3677147" y="2916802"/>
            <a:ext cx="1167799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25"/>
          <p:cNvSpPr txBox="1"/>
          <p:nvPr/>
        </p:nvSpPr>
        <p:spPr>
          <a:xfrm>
            <a:off x="4613180" y="2921385"/>
            <a:ext cx="1167799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25"/>
          <p:cNvSpPr txBox="1"/>
          <p:nvPr/>
        </p:nvSpPr>
        <p:spPr>
          <a:xfrm>
            <a:off x="3677147" y="3194745"/>
            <a:ext cx="1440160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25"/>
          <p:cNvSpPr txBox="1"/>
          <p:nvPr/>
        </p:nvSpPr>
        <p:spPr>
          <a:xfrm>
            <a:off x="4613180" y="3194745"/>
            <a:ext cx="1167799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25"/>
          <p:cNvSpPr txBox="1"/>
          <p:nvPr/>
        </p:nvSpPr>
        <p:spPr>
          <a:xfrm>
            <a:off x="3677126" y="2252029"/>
            <a:ext cx="2810351" cy="553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25"/>
          <p:cNvSpPr txBox="1"/>
          <p:nvPr/>
        </p:nvSpPr>
        <p:spPr>
          <a:xfrm>
            <a:off x="1863680" y="1925990"/>
            <a:ext cx="18018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1250">
                <a:solidFill>
                  <a:schemeClr val="lt1"/>
                </a:solidFill>
              </a:rPr>
              <a:t>5</a:t>
            </a:r>
            <a:endParaRPr/>
          </a:p>
        </p:txBody>
      </p:sp>
      <p:sp>
        <p:nvSpPr>
          <p:cNvPr id="691" name="Google Shape;691;p25"/>
          <p:cNvSpPr/>
          <p:nvPr/>
        </p:nvSpPr>
        <p:spPr>
          <a:xfrm>
            <a:off x="0" y="2379600"/>
            <a:ext cx="1103148" cy="961200"/>
          </a:xfrm>
          <a:prstGeom prst="homePlate">
            <a:avLst>
              <a:gd fmla="val 50000" name="adj"/>
            </a:avLst>
          </a:prstGeom>
          <a:solidFill>
            <a:schemeClr val="lt1">
              <a:alpha val="5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25"/>
          <p:cNvSpPr/>
          <p:nvPr/>
        </p:nvSpPr>
        <p:spPr>
          <a:xfrm flipH="1">
            <a:off x="1100315" y="1506550"/>
            <a:ext cx="6943374" cy="2707311"/>
          </a:xfrm>
          <a:custGeom>
            <a:rect b="b" l="l" r="r" t="t"/>
            <a:pathLst>
              <a:path extrusionOk="0" h="3261820" w="8365511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25"/>
          <p:cNvSpPr/>
          <p:nvPr/>
        </p:nvSpPr>
        <p:spPr>
          <a:xfrm flipH="1">
            <a:off x="1335165" y="1606754"/>
            <a:ext cx="6622924" cy="2506906"/>
          </a:xfrm>
          <a:custGeom>
            <a:rect b="b" l="l" r="r" t="t"/>
            <a:pathLst>
              <a:path extrusionOk="0" h="3331436" w="8801228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25"/>
          <p:cNvSpPr/>
          <p:nvPr/>
        </p:nvSpPr>
        <p:spPr>
          <a:xfrm flipH="1">
            <a:off x="8040852" y="2379600"/>
            <a:ext cx="1103148" cy="961200"/>
          </a:xfrm>
          <a:prstGeom prst="homePlate">
            <a:avLst>
              <a:gd fmla="val 50000" name="adj"/>
            </a:avLst>
          </a:prstGeom>
          <a:solidFill>
            <a:schemeClr val="lt1">
              <a:alpha val="5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25"/>
          <p:cNvSpPr txBox="1"/>
          <p:nvPr/>
        </p:nvSpPr>
        <p:spPr>
          <a:xfrm>
            <a:off x="5605478" y="2921385"/>
            <a:ext cx="1167799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25"/>
          <p:cNvSpPr txBox="1"/>
          <p:nvPr/>
        </p:nvSpPr>
        <p:spPr>
          <a:xfrm>
            <a:off x="5605478" y="3194745"/>
            <a:ext cx="1167799" cy="215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25"/>
          <p:cNvSpPr txBox="1"/>
          <p:nvPr/>
        </p:nvSpPr>
        <p:spPr>
          <a:xfrm>
            <a:off x="3665475" y="2252025"/>
            <a:ext cx="40842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35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rPr>
              <a:t>Applications of Neural Network</a:t>
            </a:r>
            <a:endParaRPr sz="2835">
              <a:solidFill>
                <a:schemeClr val="lt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6"/>
          <p:cNvSpPr txBox="1"/>
          <p:nvPr/>
        </p:nvSpPr>
        <p:spPr>
          <a:xfrm>
            <a:off x="3168230" y="454392"/>
            <a:ext cx="2808442" cy="35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26"/>
          <p:cNvSpPr txBox="1"/>
          <p:nvPr/>
        </p:nvSpPr>
        <p:spPr>
          <a:xfrm>
            <a:off x="3574095" y="816981"/>
            <a:ext cx="1996711" cy="153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4" name="Google Shape;704;p26"/>
          <p:cNvGrpSpPr/>
          <p:nvPr/>
        </p:nvGrpSpPr>
        <p:grpSpPr>
          <a:xfrm>
            <a:off x="630511" y="709443"/>
            <a:ext cx="7883879" cy="0"/>
            <a:chOff x="1028775" y="591989"/>
            <a:chExt cx="11086097" cy="0"/>
          </a:xfrm>
        </p:grpSpPr>
        <p:cxnSp>
          <p:nvCxnSpPr>
            <p:cNvPr id="705" name="Google Shape;705;p26"/>
            <p:cNvCxnSpPr/>
            <p:nvPr/>
          </p:nvCxnSpPr>
          <p:spPr>
            <a:xfrm>
              <a:off x="1028775" y="591989"/>
              <a:ext cx="3504197" cy="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6" name="Google Shape;706;p26"/>
            <p:cNvCxnSpPr/>
            <p:nvPr/>
          </p:nvCxnSpPr>
          <p:spPr>
            <a:xfrm>
              <a:off x="8610675" y="591989"/>
              <a:ext cx="3504197" cy="0"/>
            </a:xfrm>
            <a:prstGeom prst="straightConnector1">
              <a:avLst/>
            </a:prstGeom>
            <a:noFill/>
            <a:ln cap="flat" cmpd="sng" w="952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07" name="Google Shape;707;p26"/>
          <p:cNvSpPr txBox="1"/>
          <p:nvPr/>
        </p:nvSpPr>
        <p:spPr>
          <a:xfrm>
            <a:off x="6111946" y="1757997"/>
            <a:ext cx="782934" cy="2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26"/>
          <p:cNvSpPr txBox="1"/>
          <p:nvPr/>
        </p:nvSpPr>
        <p:spPr>
          <a:xfrm>
            <a:off x="6111946" y="3797987"/>
            <a:ext cx="782934" cy="2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26"/>
          <p:cNvSpPr/>
          <p:nvPr/>
        </p:nvSpPr>
        <p:spPr>
          <a:xfrm>
            <a:off x="6111946" y="2010842"/>
            <a:ext cx="1800204" cy="406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26"/>
          <p:cNvSpPr/>
          <p:nvPr/>
        </p:nvSpPr>
        <p:spPr>
          <a:xfrm>
            <a:off x="6111946" y="4068933"/>
            <a:ext cx="1800204" cy="406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26"/>
          <p:cNvSpPr txBox="1"/>
          <p:nvPr/>
        </p:nvSpPr>
        <p:spPr>
          <a:xfrm>
            <a:off x="2249120" y="1757997"/>
            <a:ext cx="782934" cy="2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26"/>
          <p:cNvSpPr txBox="1"/>
          <p:nvPr/>
        </p:nvSpPr>
        <p:spPr>
          <a:xfrm>
            <a:off x="2249120" y="3797987"/>
            <a:ext cx="782934" cy="27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26"/>
          <p:cNvSpPr/>
          <p:nvPr/>
        </p:nvSpPr>
        <p:spPr>
          <a:xfrm>
            <a:off x="1231850" y="2010842"/>
            <a:ext cx="1800204" cy="406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26"/>
          <p:cNvSpPr/>
          <p:nvPr/>
        </p:nvSpPr>
        <p:spPr>
          <a:xfrm>
            <a:off x="1231850" y="4068933"/>
            <a:ext cx="1800204" cy="406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26"/>
          <p:cNvSpPr/>
          <p:nvPr/>
        </p:nvSpPr>
        <p:spPr>
          <a:xfrm>
            <a:off x="357675" y="1785100"/>
            <a:ext cx="1996800" cy="2106300"/>
          </a:xfrm>
          <a:prstGeom prst="ellipse">
            <a:avLst/>
          </a:prstGeom>
          <a:noFill/>
          <a:ln cap="flat" cmpd="sng" w="25400">
            <a:solidFill>
              <a:schemeClr val="lt1">
                <a:alpha val="6784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26"/>
          <p:cNvSpPr/>
          <p:nvPr/>
        </p:nvSpPr>
        <p:spPr>
          <a:xfrm>
            <a:off x="426391" y="1698225"/>
            <a:ext cx="717000" cy="717000"/>
          </a:xfrm>
          <a:prstGeom prst="ellipse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26"/>
          <p:cNvSpPr/>
          <p:nvPr/>
        </p:nvSpPr>
        <p:spPr>
          <a:xfrm>
            <a:off x="1743600" y="1824937"/>
            <a:ext cx="717000" cy="717000"/>
          </a:xfrm>
          <a:prstGeom prst="ellipse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26"/>
          <p:cNvSpPr/>
          <p:nvPr/>
        </p:nvSpPr>
        <p:spPr>
          <a:xfrm>
            <a:off x="1546725" y="3451143"/>
            <a:ext cx="717000" cy="717000"/>
          </a:xfrm>
          <a:prstGeom prst="ellipse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26"/>
          <p:cNvSpPr/>
          <p:nvPr/>
        </p:nvSpPr>
        <p:spPr>
          <a:xfrm>
            <a:off x="186416" y="3274831"/>
            <a:ext cx="717000" cy="717000"/>
          </a:xfrm>
          <a:prstGeom prst="ellipse">
            <a:avLst/>
          </a:prstGeom>
          <a:solidFill>
            <a:schemeClr val="lt1">
              <a:alpha val="6196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26"/>
          <p:cNvSpPr/>
          <p:nvPr/>
        </p:nvSpPr>
        <p:spPr>
          <a:xfrm>
            <a:off x="1803376" y="1884675"/>
            <a:ext cx="597300" cy="597300"/>
          </a:xfrm>
          <a:prstGeom prst="ellipse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26"/>
          <p:cNvSpPr/>
          <p:nvPr/>
        </p:nvSpPr>
        <p:spPr>
          <a:xfrm>
            <a:off x="486130" y="1758000"/>
            <a:ext cx="597300" cy="597300"/>
          </a:xfrm>
          <a:prstGeom prst="ellipse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26"/>
          <p:cNvSpPr/>
          <p:nvPr/>
        </p:nvSpPr>
        <p:spPr>
          <a:xfrm>
            <a:off x="246155" y="3274820"/>
            <a:ext cx="597300" cy="597300"/>
          </a:xfrm>
          <a:prstGeom prst="ellipse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26"/>
          <p:cNvSpPr/>
          <p:nvPr/>
        </p:nvSpPr>
        <p:spPr>
          <a:xfrm>
            <a:off x="1606488" y="3510882"/>
            <a:ext cx="597300" cy="597300"/>
          </a:xfrm>
          <a:prstGeom prst="ellipse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26"/>
          <p:cNvSpPr/>
          <p:nvPr/>
        </p:nvSpPr>
        <p:spPr>
          <a:xfrm flipH="1" rot="5400000">
            <a:off x="4511318" y="1745373"/>
            <a:ext cx="115228" cy="79477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26"/>
          <p:cNvSpPr/>
          <p:nvPr/>
        </p:nvSpPr>
        <p:spPr>
          <a:xfrm flipH="1">
            <a:off x="3182348" y="3074550"/>
            <a:ext cx="115228" cy="79477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26"/>
          <p:cNvSpPr/>
          <p:nvPr/>
        </p:nvSpPr>
        <p:spPr>
          <a:xfrm flipH="1" rot="-5400000">
            <a:off x="4506369" y="4403729"/>
            <a:ext cx="115228" cy="79477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6"/>
          <p:cNvSpPr/>
          <p:nvPr/>
        </p:nvSpPr>
        <p:spPr>
          <a:xfrm flipH="1" rot="10800000">
            <a:off x="5846425" y="3074550"/>
            <a:ext cx="115228" cy="79477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8" name="Google Shape;728;p26"/>
          <p:cNvGrpSpPr/>
          <p:nvPr/>
        </p:nvGrpSpPr>
        <p:grpSpPr>
          <a:xfrm>
            <a:off x="643635" y="1884676"/>
            <a:ext cx="282391" cy="214932"/>
            <a:chOff x="4254103" y="3630529"/>
            <a:chExt cx="376521" cy="286576"/>
          </a:xfrm>
        </p:grpSpPr>
        <p:sp>
          <p:nvSpPr>
            <p:cNvPr id="729" name="Google Shape;729;p26"/>
            <p:cNvSpPr/>
            <p:nvPr/>
          </p:nvSpPr>
          <p:spPr>
            <a:xfrm>
              <a:off x="4254103" y="3906645"/>
              <a:ext cx="376521" cy="10460"/>
            </a:xfrm>
            <a:custGeom>
              <a:rect b="b" l="l" r="r" t="t"/>
              <a:pathLst>
                <a:path extrusionOk="0" h="2" w="76">
                  <a:moveTo>
                    <a:pt x="2" y="2"/>
                  </a:move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6" y="0"/>
                    <a:pt x="76" y="1"/>
                  </a:cubicBezTo>
                  <a:cubicBezTo>
                    <a:pt x="76" y="2"/>
                    <a:pt x="75" y="2"/>
                    <a:pt x="75" y="2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4302216" y="3693283"/>
              <a:ext cx="54387" cy="1840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4381703" y="3630529"/>
              <a:ext cx="54387" cy="24683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6"/>
            <p:cNvSpPr/>
            <p:nvPr/>
          </p:nvSpPr>
          <p:spPr>
            <a:xfrm>
              <a:off x="4457008" y="3707927"/>
              <a:ext cx="54387" cy="16943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6"/>
            <p:cNvSpPr/>
            <p:nvPr/>
          </p:nvSpPr>
          <p:spPr>
            <a:xfrm>
              <a:off x="4540678" y="3764404"/>
              <a:ext cx="54387" cy="11295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4" name="Google Shape;734;p26"/>
          <p:cNvGrpSpPr/>
          <p:nvPr/>
        </p:nvGrpSpPr>
        <p:grpSpPr>
          <a:xfrm>
            <a:off x="1743589" y="3657403"/>
            <a:ext cx="323181" cy="304354"/>
            <a:chOff x="6090690" y="5218195"/>
            <a:chExt cx="430908" cy="405806"/>
          </a:xfrm>
        </p:grpSpPr>
        <p:sp>
          <p:nvSpPr>
            <p:cNvPr id="735" name="Google Shape;735;p26"/>
            <p:cNvSpPr/>
            <p:nvPr/>
          </p:nvSpPr>
          <p:spPr>
            <a:xfrm>
              <a:off x="6090690" y="5218195"/>
              <a:ext cx="257290" cy="405806"/>
            </a:xfrm>
            <a:custGeom>
              <a:rect b="b" l="l" r="r" t="t"/>
              <a:pathLst>
                <a:path extrusionOk="0" h="82" w="52">
                  <a:moveTo>
                    <a:pt x="42" y="74"/>
                  </a:moveTo>
                  <a:cubicBezTo>
                    <a:pt x="41" y="74"/>
                    <a:pt x="41" y="74"/>
                    <a:pt x="41" y="74"/>
                  </a:cubicBezTo>
                  <a:cubicBezTo>
                    <a:pt x="41" y="73"/>
                    <a:pt x="41" y="73"/>
                    <a:pt x="41" y="73"/>
                  </a:cubicBezTo>
                  <a:cubicBezTo>
                    <a:pt x="41" y="72"/>
                    <a:pt x="41" y="70"/>
                    <a:pt x="41" y="68"/>
                  </a:cubicBezTo>
                  <a:cubicBezTo>
                    <a:pt x="41" y="58"/>
                    <a:pt x="45" y="50"/>
                    <a:pt x="52" y="44"/>
                  </a:cubicBezTo>
                  <a:cubicBezTo>
                    <a:pt x="48" y="39"/>
                    <a:pt x="43" y="34"/>
                    <a:pt x="38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7" y="28"/>
                    <a:pt x="37" y="28"/>
                    <a:pt x="37" y="28"/>
                  </a:cubicBezTo>
                  <a:cubicBezTo>
                    <a:pt x="42" y="25"/>
                    <a:pt x="45" y="20"/>
                    <a:pt x="45" y="15"/>
                  </a:cubicBezTo>
                  <a:cubicBezTo>
                    <a:pt x="45" y="7"/>
                    <a:pt x="38" y="0"/>
                    <a:pt x="28" y="0"/>
                  </a:cubicBezTo>
                  <a:cubicBezTo>
                    <a:pt x="19" y="0"/>
                    <a:pt x="11" y="7"/>
                    <a:pt x="11" y="15"/>
                  </a:cubicBezTo>
                  <a:cubicBezTo>
                    <a:pt x="11" y="20"/>
                    <a:pt x="14" y="25"/>
                    <a:pt x="19" y="28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8" y="36"/>
                    <a:pt x="0" y="48"/>
                    <a:pt x="0" y="63"/>
                  </a:cubicBezTo>
                  <a:cubicBezTo>
                    <a:pt x="0" y="65"/>
                    <a:pt x="0" y="66"/>
                    <a:pt x="0" y="68"/>
                  </a:cubicBezTo>
                  <a:cubicBezTo>
                    <a:pt x="7" y="77"/>
                    <a:pt x="17" y="82"/>
                    <a:pt x="28" y="82"/>
                  </a:cubicBezTo>
                  <a:cubicBezTo>
                    <a:pt x="34" y="82"/>
                    <a:pt x="40" y="80"/>
                    <a:pt x="45" y="78"/>
                  </a:cubicBezTo>
                  <a:cubicBezTo>
                    <a:pt x="44" y="77"/>
                    <a:pt x="43" y="76"/>
                    <a:pt x="42" y="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6312420" y="5322785"/>
              <a:ext cx="209178" cy="301216"/>
            </a:xfrm>
            <a:custGeom>
              <a:rect b="b" l="l" r="r" t="t"/>
              <a:pathLst>
                <a:path extrusionOk="0" h="61" w="42">
                  <a:moveTo>
                    <a:pt x="28" y="24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1" y="18"/>
                    <a:pt x="33" y="15"/>
                    <a:pt x="33" y="11"/>
                  </a:cubicBezTo>
                  <a:cubicBezTo>
                    <a:pt x="33" y="5"/>
                    <a:pt x="28" y="0"/>
                    <a:pt x="21" y="0"/>
                  </a:cubicBezTo>
                  <a:cubicBezTo>
                    <a:pt x="14" y="0"/>
                    <a:pt x="9" y="5"/>
                    <a:pt x="9" y="11"/>
                  </a:cubicBezTo>
                  <a:cubicBezTo>
                    <a:pt x="9" y="15"/>
                    <a:pt x="11" y="18"/>
                    <a:pt x="15" y="2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5"/>
                    <a:pt x="13" y="25"/>
                  </a:cubicBezTo>
                  <a:cubicBezTo>
                    <a:pt x="12" y="25"/>
                    <a:pt x="11" y="26"/>
                    <a:pt x="11" y="26"/>
                  </a:cubicBezTo>
                  <a:cubicBezTo>
                    <a:pt x="10" y="27"/>
                    <a:pt x="9" y="27"/>
                    <a:pt x="9" y="28"/>
                  </a:cubicBezTo>
                  <a:cubicBezTo>
                    <a:pt x="4" y="32"/>
                    <a:pt x="0" y="39"/>
                    <a:pt x="0" y="47"/>
                  </a:cubicBezTo>
                  <a:cubicBezTo>
                    <a:pt x="0" y="48"/>
                    <a:pt x="1" y="50"/>
                    <a:pt x="1" y="51"/>
                  </a:cubicBezTo>
                  <a:cubicBezTo>
                    <a:pt x="2" y="52"/>
                    <a:pt x="3" y="53"/>
                    <a:pt x="4" y="54"/>
                  </a:cubicBezTo>
                  <a:cubicBezTo>
                    <a:pt x="4" y="55"/>
                    <a:pt x="5" y="55"/>
                    <a:pt x="6" y="56"/>
                  </a:cubicBezTo>
                  <a:cubicBezTo>
                    <a:pt x="6" y="56"/>
                    <a:pt x="7" y="57"/>
                    <a:pt x="8" y="57"/>
                  </a:cubicBezTo>
                  <a:cubicBezTo>
                    <a:pt x="12" y="60"/>
                    <a:pt x="16" y="61"/>
                    <a:pt x="21" y="61"/>
                  </a:cubicBezTo>
                  <a:cubicBezTo>
                    <a:pt x="29" y="61"/>
                    <a:pt x="37" y="57"/>
                    <a:pt x="42" y="51"/>
                  </a:cubicBezTo>
                  <a:cubicBezTo>
                    <a:pt x="42" y="50"/>
                    <a:pt x="42" y="48"/>
                    <a:pt x="42" y="47"/>
                  </a:cubicBezTo>
                  <a:cubicBezTo>
                    <a:pt x="42" y="36"/>
                    <a:pt x="36" y="27"/>
                    <a:pt x="28" y="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7" name="Google Shape;737;p26"/>
          <p:cNvGrpSpPr/>
          <p:nvPr/>
        </p:nvGrpSpPr>
        <p:grpSpPr>
          <a:xfrm>
            <a:off x="1970297" y="2064135"/>
            <a:ext cx="263565" cy="238464"/>
            <a:chOff x="8575730" y="2498873"/>
            <a:chExt cx="351420" cy="317952"/>
          </a:xfrm>
        </p:grpSpPr>
        <p:sp>
          <p:nvSpPr>
            <p:cNvPr id="738" name="Google Shape;738;p26"/>
            <p:cNvSpPr/>
            <p:nvPr/>
          </p:nvSpPr>
          <p:spPr>
            <a:xfrm>
              <a:off x="8575730" y="2643206"/>
              <a:ext cx="351420" cy="173619"/>
            </a:xfrm>
            <a:custGeom>
              <a:rect b="b" l="l" r="r" t="t"/>
              <a:pathLst>
                <a:path extrusionOk="0" h="35" w="71">
                  <a:moveTo>
                    <a:pt x="44" y="6"/>
                  </a:moveTo>
                  <a:cubicBezTo>
                    <a:pt x="44" y="7"/>
                    <a:pt x="43" y="8"/>
                    <a:pt x="42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8" y="8"/>
                    <a:pt x="27" y="7"/>
                    <a:pt x="27" y="6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3" y="35"/>
                    <a:pt x="7" y="35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68" y="35"/>
                    <a:pt x="71" y="31"/>
                    <a:pt x="71" y="28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4" y="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6"/>
            <p:cNvSpPr/>
            <p:nvPr/>
          </p:nvSpPr>
          <p:spPr>
            <a:xfrm>
              <a:off x="8575730" y="2498873"/>
              <a:ext cx="351420" cy="133874"/>
            </a:xfrm>
            <a:custGeom>
              <a:rect b="b" l="l" r="r" t="t"/>
              <a:pathLst>
                <a:path extrusionOk="0" h="27" w="71">
                  <a:moveTo>
                    <a:pt x="64" y="12"/>
                  </a:moveTo>
                  <a:cubicBezTo>
                    <a:pt x="47" y="12"/>
                    <a:pt x="47" y="12"/>
                    <a:pt x="47" y="12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7" y="2"/>
                    <a:pt x="45" y="0"/>
                    <a:pt x="4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3" y="2"/>
                    <a:pt x="23" y="5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2"/>
                    <a:pt x="0" y="15"/>
                    <a:pt x="0" y="1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71" y="27"/>
                    <a:pt x="71" y="27"/>
                    <a:pt x="71" y="27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1" y="15"/>
                    <a:pt x="68" y="12"/>
                    <a:pt x="64" y="12"/>
                  </a:cubicBezTo>
                  <a:close/>
                  <a:moveTo>
                    <a:pt x="28" y="5"/>
                  </a:moveTo>
                  <a:cubicBezTo>
                    <a:pt x="43" y="5"/>
                    <a:pt x="43" y="5"/>
                    <a:pt x="43" y="5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28" y="12"/>
                    <a:pt x="28" y="12"/>
                    <a:pt x="28" y="12"/>
                  </a:cubicBezTo>
                  <a:lnTo>
                    <a:pt x="28" y="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0" name="Google Shape;740;p26"/>
          <p:cNvGrpSpPr/>
          <p:nvPr/>
        </p:nvGrpSpPr>
        <p:grpSpPr>
          <a:xfrm>
            <a:off x="426411" y="3404008"/>
            <a:ext cx="236895" cy="307493"/>
            <a:chOff x="1218079" y="5927309"/>
            <a:chExt cx="315860" cy="409990"/>
          </a:xfrm>
        </p:grpSpPr>
        <p:sp>
          <p:nvSpPr>
            <p:cNvPr id="741" name="Google Shape;741;p26"/>
            <p:cNvSpPr/>
            <p:nvPr/>
          </p:nvSpPr>
          <p:spPr>
            <a:xfrm>
              <a:off x="1218079" y="5927309"/>
              <a:ext cx="315860" cy="409990"/>
            </a:xfrm>
            <a:custGeom>
              <a:rect b="b" l="l" r="r" t="t"/>
              <a:pathLst>
                <a:path extrusionOk="0" h="196" w="151">
                  <a:moveTo>
                    <a:pt x="0" y="196"/>
                  </a:moveTo>
                  <a:lnTo>
                    <a:pt x="0" y="0"/>
                  </a:lnTo>
                  <a:lnTo>
                    <a:pt x="118" y="0"/>
                  </a:lnTo>
                  <a:lnTo>
                    <a:pt x="151" y="31"/>
                  </a:lnTo>
                  <a:lnTo>
                    <a:pt x="149" y="33"/>
                  </a:lnTo>
                  <a:lnTo>
                    <a:pt x="151" y="31"/>
                  </a:lnTo>
                  <a:lnTo>
                    <a:pt x="151" y="33"/>
                  </a:lnTo>
                  <a:lnTo>
                    <a:pt x="151" y="196"/>
                  </a:lnTo>
                  <a:lnTo>
                    <a:pt x="0" y="196"/>
                  </a:lnTo>
                  <a:close/>
                  <a:moveTo>
                    <a:pt x="7" y="192"/>
                  </a:moveTo>
                  <a:lnTo>
                    <a:pt x="147" y="192"/>
                  </a:lnTo>
                  <a:lnTo>
                    <a:pt x="147" y="35"/>
                  </a:lnTo>
                  <a:lnTo>
                    <a:pt x="118" y="5"/>
                  </a:lnTo>
                  <a:lnTo>
                    <a:pt x="7" y="5"/>
                  </a:lnTo>
                  <a:lnTo>
                    <a:pt x="7" y="1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6"/>
            <p:cNvSpPr/>
            <p:nvPr/>
          </p:nvSpPr>
          <p:spPr>
            <a:xfrm>
              <a:off x="1282923" y="6025623"/>
              <a:ext cx="192444" cy="104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6"/>
            <p:cNvSpPr/>
            <p:nvPr/>
          </p:nvSpPr>
          <p:spPr>
            <a:xfrm>
              <a:off x="1282923" y="6080009"/>
              <a:ext cx="192444" cy="146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6"/>
            <p:cNvSpPr/>
            <p:nvPr/>
          </p:nvSpPr>
          <p:spPr>
            <a:xfrm>
              <a:off x="1282923" y="6140672"/>
              <a:ext cx="192444" cy="836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6"/>
            <p:cNvSpPr/>
            <p:nvPr/>
          </p:nvSpPr>
          <p:spPr>
            <a:xfrm>
              <a:off x="1282923" y="6195058"/>
              <a:ext cx="192444" cy="836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6"/>
            <p:cNvSpPr/>
            <p:nvPr/>
          </p:nvSpPr>
          <p:spPr>
            <a:xfrm>
              <a:off x="1282923" y="6253627"/>
              <a:ext cx="192444" cy="104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6"/>
            <p:cNvSpPr/>
            <p:nvPr/>
          </p:nvSpPr>
          <p:spPr>
            <a:xfrm>
              <a:off x="1460725" y="5931493"/>
              <a:ext cx="69029" cy="75305"/>
            </a:xfrm>
            <a:custGeom>
              <a:rect b="b" l="l" r="r" t="t"/>
              <a:pathLst>
                <a:path extrusionOk="0" h="36" w="33">
                  <a:moveTo>
                    <a:pt x="0" y="36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29"/>
                  </a:lnTo>
                  <a:lnTo>
                    <a:pt x="33" y="29"/>
                  </a:lnTo>
                  <a:lnTo>
                    <a:pt x="33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8" name="Google Shape;748;p26"/>
          <p:cNvSpPr txBox="1"/>
          <p:nvPr/>
        </p:nvSpPr>
        <p:spPr>
          <a:xfrm>
            <a:off x="3713850" y="959725"/>
            <a:ext cx="5447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35">
              <a:solidFill>
                <a:schemeClr val="dk1"/>
              </a:solidFill>
            </a:endParaRPr>
          </a:p>
        </p:txBody>
      </p:sp>
      <p:sp>
        <p:nvSpPr>
          <p:cNvPr id="749" name="Google Shape;749;p26"/>
          <p:cNvSpPr txBox="1"/>
          <p:nvPr/>
        </p:nvSpPr>
        <p:spPr>
          <a:xfrm>
            <a:off x="630550" y="157775"/>
            <a:ext cx="84738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35">
                <a:solidFill>
                  <a:schemeClr val="lt1"/>
                </a:solidFill>
              </a:rPr>
              <a:t>Applications of Neural Network: Crucial Role in BengaliBot</a:t>
            </a:r>
            <a:endParaRPr sz="233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3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35">
              <a:solidFill>
                <a:schemeClr val="lt1"/>
              </a:solidFill>
            </a:endParaRPr>
          </a:p>
        </p:txBody>
      </p:sp>
      <p:sp>
        <p:nvSpPr>
          <p:cNvPr id="750" name="Google Shape;750;p26"/>
          <p:cNvSpPr txBox="1"/>
          <p:nvPr/>
        </p:nvSpPr>
        <p:spPr>
          <a:xfrm>
            <a:off x="2460600" y="831613"/>
            <a:ext cx="6607200" cy="7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877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5"/>
              <a:buFont typeface="Lato"/>
              <a:buChar char="➔"/>
            </a:pPr>
            <a:r>
              <a:rPr b="1" i="1" lang="en-US" sz="1735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Neural networks, specifically RNNs and transformers, drive fundamental operations in BengaliBot.</a:t>
            </a:r>
            <a:endParaRPr b="1" i="1" sz="1735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877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5"/>
              <a:buFont typeface="Lato"/>
              <a:buChar char="➔"/>
            </a:pPr>
            <a:r>
              <a:rPr b="1" i="1" lang="en-US" sz="1735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Focus on natural language comprehension, contextual conversation management, and response generation.</a:t>
            </a:r>
            <a:endParaRPr b="1" i="1" sz="1735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877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5"/>
              <a:buFont typeface="Lato"/>
              <a:buChar char="➔"/>
            </a:pPr>
            <a:r>
              <a:rPr b="1" i="1" lang="en-US" sz="1735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Training phase involves carefully selected dataset with context, questions, and replies.</a:t>
            </a:r>
            <a:endParaRPr b="1" i="1" sz="1735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877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5"/>
              <a:buFont typeface="Lato"/>
              <a:buChar char="➔"/>
            </a:pPr>
            <a:r>
              <a:rPr b="1" i="1" lang="en-US" sz="1735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BengaliBot learns to identify complex verbal patterns, semantic subtleties, and contextual links.</a:t>
            </a:r>
            <a:endParaRPr b="1" i="1" sz="1735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877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5"/>
              <a:buFont typeface="Lato"/>
              <a:buChar char="➔"/>
            </a:pPr>
            <a:r>
              <a:rPr b="1" i="1" lang="en-US" sz="1735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Fine-tuning achieves a minimum accuracy rate of 90%, showcasing neural networks' importance.</a:t>
            </a:r>
            <a:endParaRPr b="1" i="1" sz="1735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8772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5"/>
              <a:buFont typeface="Lato"/>
              <a:buChar char="➔"/>
            </a:pPr>
            <a:r>
              <a:rPr b="1" i="1" lang="en-US" sz="1735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Proficient navigation of intricate language structures enhances conversational efficacy in Bengali.</a:t>
            </a:r>
            <a:endParaRPr b="1" i="1" sz="1735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35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3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3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3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3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35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35">
              <a:solidFill>
                <a:schemeClr val="lt1"/>
              </a:solidFill>
            </a:endParaRPr>
          </a:p>
        </p:txBody>
      </p:sp>
      <p:pic>
        <p:nvPicPr>
          <p:cNvPr id="751" name="Google Shape;7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50" y="1727500"/>
            <a:ext cx="2214450" cy="2380675"/>
          </a:xfrm>
          <a:prstGeom prst="rect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7"/>
          <p:cNvSpPr txBox="1"/>
          <p:nvPr/>
        </p:nvSpPr>
        <p:spPr>
          <a:xfrm>
            <a:off x="3677147" y="2916802"/>
            <a:ext cx="116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27"/>
          <p:cNvSpPr txBox="1"/>
          <p:nvPr/>
        </p:nvSpPr>
        <p:spPr>
          <a:xfrm>
            <a:off x="4613180" y="2921385"/>
            <a:ext cx="116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27"/>
          <p:cNvSpPr txBox="1"/>
          <p:nvPr/>
        </p:nvSpPr>
        <p:spPr>
          <a:xfrm>
            <a:off x="3677147" y="3194745"/>
            <a:ext cx="1440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27"/>
          <p:cNvSpPr txBox="1"/>
          <p:nvPr/>
        </p:nvSpPr>
        <p:spPr>
          <a:xfrm>
            <a:off x="4613180" y="3194745"/>
            <a:ext cx="116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27"/>
          <p:cNvSpPr txBox="1"/>
          <p:nvPr/>
        </p:nvSpPr>
        <p:spPr>
          <a:xfrm>
            <a:off x="3677126" y="2252029"/>
            <a:ext cx="2810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27"/>
          <p:cNvSpPr txBox="1"/>
          <p:nvPr/>
        </p:nvSpPr>
        <p:spPr>
          <a:xfrm>
            <a:off x="1863680" y="1925990"/>
            <a:ext cx="18018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1250">
                <a:solidFill>
                  <a:schemeClr val="lt1"/>
                </a:solidFill>
              </a:rPr>
              <a:t>6</a:t>
            </a:r>
            <a:endParaRPr/>
          </a:p>
        </p:txBody>
      </p:sp>
      <p:sp>
        <p:nvSpPr>
          <p:cNvPr id="762" name="Google Shape;762;p27"/>
          <p:cNvSpPr/>
          <p:nvPr/>
        </p:nvSpPr>
        <p:spPr>
          <a:xfrm>
            <a:off x="0" y="2379600"/>
            <a:ext cx="1103100" cy="961200"/>
          </a:xfrm>
          <a:prstGeom prst="homePlate">
            <a:avLst>
              <a:gd fmla="val 50000" name="adj"/>
            </a:avLst>
          </a:prstGeom>
          <a:solidFill>
            <a:schemeClr val="lt1">
              <a:alpha val="537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27"/>
          <p:cNvSpPr/>
          <p:nvPr/>
        </p:nvSpPr>
        <p:spPr>
          <a:xfrm flipH="1">
            <a:off x="1100303" y="1506550"/>
            <a:ext cx="6943374" cy="2707311"/>
          </a:xfrm>
          <a:custGeom>
            <a:rect b="b" l="l" r="r" t="t"/>
            <a:pathLst>
              <a:path extrusionOk="0" h="3261820" w="8365511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27"/>
          <p:cNvSpPr/>
          <p:nvPr/>
        </p:nvSpPr>
        <p:spPr>
          <a:xfrm flipH="1">
            <a:off x="1085828" y="1606754"/>
            <a:ext cx="6622924" cy="2506906"/>
          </a:xfrm>
          <a:custGeom>
            <a:rect b="b" l="l" r="r" t="t"/>
            <a:pathLst>
              <a:path extrusionOk="0" h="3331436" w="8801228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27"/>
          <p:cNvSpPr/>
          <p:nvPr/>
        </p:nvSpPr>
        <p:spPr>
          <a:xfrm flipH="1">
            <a:off x="8040900" y="2379600"/>
            <a:ext cx="1103100" cy="961200"/>
          </a:xfrm>
          <a:prstGeom prst="homePlate">
            <a:avLst>
              <a:gd fmla="val 50000" name="adj"/>
            </a:avLst>
          </a:prstGeom>
          <a:solidFill>
            <a:schemeClr val="lt1">
              <a:alpha val="537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27"/>
          <p:cNvSpPr txBox="1"/>
          <p:nvPr/>
        </p:nvSpPr>
        <p:spPr>
          <a:xfrm>
            <a:off x="5605478" y="2921385"/>
            <a:ext cx="116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27"/>
          <p:cNvSpPr txBox="1"/>
          <p:nvPr/>
        </p:nvSpPr>
        <p:spPr>
          <a:xfrm>
            <a:off x="5605478" y="3194745"/>
            <a:ext cx="116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27"/>
          <p:cNvSpPr txBox="1"/>
          <p:nvPr/>
        </p:nvSpPr>
        <p:spPr>
          <a:xfrm>
            <a:off x="3970175" y="2250450"/>
            <a:ext cx="40842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35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rPr>
              <a:t>Limitations</a:t>
            </a:r>
            <a:endParaRPr sz="6035">
              <a:solidFill>
                <a:schemeClr val="lt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8"/>
          <p:cNvSpPr txBox="1"/>
          <p:nvPr/>
        </p:nvSpPr>
        <p:spPr>
          <a:xfrm>
            <a:off x="3168230" y="454392"/>
            <a:ext cx="2808442" cy="35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28"/>
          <p:cNvSpPr txBox="1"/>
          <p:nvPr/>
        </p:nvSpPr>
        <p:spPr>
          <a:xfrm>
            <a:off x="3574095" y="816981"/>
            <a:ext cx="1996711" cy="153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5" name="Google Shape;775;p28"/>
          <p:cNvGrpSpPr/>
          <p:nvPr/>
        </p:nvGrpSpPr>
        <p:grpSpPr>
          <a:xfrm>
            <a:off x="630511" y="709443"/>
            <a:ext cx="7883879" cy="0"/>
            <a:chOff x="1028775" y="591989"/>
            <a:chExt cx="11086097" cy="0"/>
          </a:xfrm>
        </p:grpSpPr>
        <p:cxnSp>
          <p:nvCxnSpPr>
            <p:cNvPr id="776" name="Google Shape;776;p28"/>
            <p:cNvCxnSpPr/>
            <p:nvPr/>
          </p:nvCxnSpPr>
          <p:spPr>
            <a:xfrm>
              <a:off x="1028775" y="591989"/>
              <a:ext cx="3504197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7" name="Google Shape;777;p28"/>
            <p:cNvCxnSpPr/>
            <p:nvPr/>
          </p:nvCxnSpPr>
          <p:spPr>
            <a:xfrm>
              <a:off x="8610675" y="591989"/>
              <a:ext cx="3504197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78" name="Google Shape;778;p28"/>
          <p:cNvSpPr/>
          <p:nvPr/>
        </p:nvSpPr>
        <p:spPr>
          <a:xfrm>
            <a:off x="155625" y="970650"/>
            <a:ext cx="1710929" cy="2132779"/>
          </a:xfrm>
          <a:custGeom>
            <a:rect b="b" l="l" r="r" t="t"/>
            <a:pathLst>
              <a:path extrusionOk="0" h="3148013" w="1428751">
                <a:moveTo>
                  <a:pt x="234950" y="0"/>
                </a:moveTo>
                <a:lnTo>
                  <a:pt x="239712" y="0"/>
                </a:lnTo>
                <a:lnTo>
                  <a:pt x="276225" y="0"/>
                </a:lnTo>
                <a:lnTo>
                  <a:pt x="319088" y="0"/>
                </a:lnTo>
                <a:lnTo>
                  <a:pt x="361950" y="0"/>
                </a:lnTo>
                <a:lnTo>
                  <a:pt x="361951" y="0"/>
                </a:lnTo>
                <a:lnTo>
                  <a:pt x="404813" y="0"/>
                </a:lnTo>
                <a:lnTo>
                  <a:pt x="446088" y="0"/>
                </a:lnTo>
                <a:lnTo>
                  <a:pt x="488950" y="0"/>
                </a:lnTo>
                <a:lnTo>
                  <a:pt x="488951" y="0"/>
                </a:lnTo>
                <a:lnTo>
                  <a:pt x="531813" y="0"/>
                </a:lnTo>
                <a:lnTo>
                  <a:pt x="576263" y="0"/>
                </a:lnTo>
                <a:lnTo>
                  <a:pt x="617538" y="0"/>
                </a:lnTo>
                <a:lnTo>
                  <a:pt x="660400" y="0"/>
                </a:lnTo>
                <a:lnTo>
                  <a:pt x="660401" y="0"/>
                </a:lnTo>
                <a:lnTo>
                  <a:pt x="703263" y="0"/>
                </a:lnTo>
                <a:lnTo>
                  <a:pt x="744538" y="0"/>
                </a:lnTo>
                <a:lnTo>
                  <a:pt x="787400" y="0"/>
                </a:lnTo>
                <a:lnTo>
                  <a:pt x="787401" y="0"/>
                </a:lnTo>
                <a:lnTo>
                  <a:pt x="830263" y="0"/>
                </a:lnTo>
                <a:lnTo>
                  <a:pt x="873125" y="0"/>
                </a:lnTo>
                <a:lnTo>
                  <a:pt x="873126" y="0"/>
                </a:lnTo>
                <a:lnTo>
                  <a:pt x="914400" y="0"/>
                </a:lnTo>
                <a:lnTo>
                  <a:pt x="958850" y="0"/>
                </a:lnTo>
                <a:lnTo>
                  <a:pt x="990600" y="0"/>
                </a:lnTo>
                <a:lnTo>
                  <a:pt x="1001713" y="0"/>
                </a:lnTo>
                <a:lnTo>
                  <a:pt x="1039813" y="4762"/>
                </a:lnTo>
                <a:lnTo>
                  <a:pt x="1044576" y="6350"/>
                </a:lnTo>
                <a:lnTo>
                  <a:pt x="1044576" y="6350"/>
                </a:lnTo>
                <a:lnTo>
                  <a:pt x="1084262" y="15875"/>
                </a:lnTo>
                <a:lnTo>
                  <a:pt x="1085850" y="17462"/>
                </a:lnTo>
                <a:lnTo>
                  <a:pt x="1085850" y="17462"/>
                </a:lnTo>
                <a:lnTo>
                  <a:pt x="1123950" y="34924"/>
                </a:lnTo>
                <a:lnTo>
                  <a:pt x="1128713" y="38099"/>
                </a:lnTo>
                <a:lnTo>
                  <a:pt x="1128713" y="38100"/>
                </a:lnTo>
                <a:lnTo>
                  <a:pt x="1160463" y="60325"/>
                </a:lnTo>
                <a:lnTo>
                  <a:pt x="1171576" y="73025"/>
                </a:lnTo>
                <a:lnTo>
                  <a:pt x="1171576" y="73026"/>
                </a:lnTo>
                <a:lnTo>
                  <a:pt x="1189037" y="92075"/>
                </a:lnTo>
                <a:lnTo>
                  <a:pt x="1211263" y="128587"/>
                </a:lnTo>
                <a:lnTo>
                  <a:pt x="1214438" y="136525"/>
                </a:lnTo>
                <a:lnTo>
                  <a:pt x="1225550" y="166687"/>
                </a:lnTo>
                <a:lnTo>
                  <a:pt x="1230313" y="209550"/>
                </a:lnTo>
                <a:lnTo>
                  <a:pt x="1230313" y="617537"/>
                </a:lnTo>
                <a:lnTo>
                  <a:pt x="1255713" y="638175"/>
                </a:lnTo>
                <a:lnTo>
                  <a:pt x="1411289" y="755650"/>
                </a:lnTo>
                <a:lnTo>
                  <a:pt x="1425576" y="769938"/>
                </a:lnTo>
                <a:lnTo>
                  <a:pt x="1428751" y="787400"/>
                </a:lnTo>
                <a:lnTo>
                  <a:pt x="1425576" y="803275"/>
                </a:lnTo>
                <a:lnTo>
                  <a:pt x="1411289" y="817563"/>
                </a:lnTo>
                <a:lnTo>
                  <a:pt x="1255713" y="935038"/>
                </a:lnTo>
                <a:lnTo>
                  <a:pt x="1255713" y="935038"/>
                </a:lnTo>
                <a:lnTo>
                  <a:pt x="1230313" y="955675"/>
                </a:lnTo>
                <a:lnTo>
                  <a:pt x="1230313" y="2940051"/>
                </a:lnTo>
                <a:lnTo>
                  <a:pt x="1225550" y="2982913"/>
                </a:lnTo>
                <a:lnTo>
                  <a:pt x="1214438" y="3011488"/>
                </a:lnTo>
                <a:lnTo>
                  <a:pt x="1211263" y="3021013"/>
                </a:lnTo>
                <a:lnTo>
                  <a:pt x="1189037" y="3055938"/>
                </a:lnTo>
                <a:lnTo>
                  <a:pt x="1171576" y="3074987"/>
                </a:lnTo>
                <a:lnTo>
                  <a:pt x="1171576" y="3074988"/>
                </a:lnTo>
                <a:lnTo>
                  <a:pt x="1160463" y="3087688"/>
                </a:lnTo>
                <a:lnTo>
                  <a:pt x="1128713" y="3109913"/>
                </a:lnTo>
                <a:lnTo>
                  <a:pt x="1128713" y="3109913"/>
                </a:lnTo>
                <a:lnTo>
                  <a:pt x="1123950" y="3113088"/>
                </a:lnTo>
                <a:lnTo>
                  <a:pt x="1085850" y="3130550"/>
                </a:lnTo>
                <a:lnTo>
                  <a:pt x="1084262" y="3132138"/>
                </a:lnTo>
                <a:lnTo>
                  <a:pt x="1044576" y="3143250"/>
                </a:lnTo>
                <a:lnTo>
                  <a:pt x="1044576" y="3143251"/>
                </a:lnTo>
                <a:lnTo>
                  <a:pt x="1039813" y="3144838"/>
                </a:lnTo>
                <a:lnTo>
                  <a:pt x="1001713" y="3148013"/>
                </a:lnTo>
                <a:lnTo>
                  <a:pt x="990600" y="3148013"/>
                </a:lnTo>
                <a:lnTo>
                  <a:pt x="958850" y="3148013"/>
                </a:lnTo>
                <a:lnTo>
                  <a:pt x="914400" y="3148013"/>
                </a:lnTo>
                <a:lnTo>
                  <a:pt x="873126" y="3148013"/>
                </a:lnTo>
                <a:lnTo>
                  <a:pt x="873125" y="3148013"/>
                </a:lnTo>
                <a:lnTo>
                  <a:pt x="830263" y="3148013"/>
                </a:lnTo>
                <a:lnTo>
                  <a:pt x="787401" y="3148013"/>
                </a:lnTo>
                <a:lnTo>
                  <a:pt x="787400" y="3148013"/>
                </a:lnTo>
                <a:lnTo>
                  <a:pt x="744538" y="3148013"/>
                </a:lnTo>
                <a:lnTo>
                  <a:pt x="703263" y="3148013"/>
                </a:lnTo>
                <a:lnTo>
                  <a:pt x="660401" y="3148013"/>
                </a:lnTo>
                <a:lnTo>
                  <a:pt x="660400" y="3148013"/>
                </a:lnTo>
                <a:lnTo>
                  <a:pt x="617538" y="3148013"/>
                </a:lnTo>
                <a:lnTo>
                  <a:pt x="576263" y="3148013"/>
                </a:lnTo>
                <a:lnTo>
                  <a:pt x="531813" y="3148013"/>
                </a:lnTo>
                <a:lnTo>
                  <a:pt x="488951" y="3148013"/>
                </a:lnTo>
                <a:lnTo>
                  <a:pt x="488950" y="3148013"/>
                </a:lnTo>
                <a:lnTo>
                  <a:pt x="446088" y="3148013"/>
                </a:lnTo>
                <a:lnTo>
                  <a:pt x="404813" y="3148013"/>
                </a:lnTo>
                <a:lnTo>
                  <a:pt x="361951" y="3148013"/>
                </a:lnTo>
                <a:lnTo>
                  <a:pt x="361950" y="3148013"/>
                </a:lnTo>
                <a:lnTo>
                  <a:pt x="319088" y="3148013"/>
                </a:lnTo>
                <a:lnTo>
                  <a:pt x="276225" y="3148013"/>
                </a:lnTo>
                <a:lnTo>
                  <a:pt x="239712" y="3148013"/>
                </a:lnTo>
                <a:lnTo>
                  <a:pt x="234950" y="3148013"/>
                </a:lnTo>
                <a:lnTo>
                  <a:pt x="190500" y="3144838"/>
                </a:lnTo>
                <a:lnTo>
                  <a:pt x="190500" y="3144837"/>
                </a:lnTo>
                <a:lnTo>
                  <a:pt x="147638" y="3132137"/>
                </a:lnTo>
                <a:lnTo>
                  <a:pt x="147638" y="3132138"/>
                </a:lnTo>
                <a:lnTo>
                  <a:pt x="146050" y="3132138"/>
                </a:lnTo>
                <a:lnTo>
                  <a:pt x="104775" y="3113088"/>
                </a:lnTo>
                <a:lnTo>
                  <a:pt x="71437" y="3087688"/>
                </a:lnTo>
                <a:lnTo>
                  <a:pt x="63500" y="3081338"/>
                </a:lnTo>
                <a:lnTo>
                  <a:pt x="63500" y="3081336"/>
                </a:lnTo>
                <a:lnTo>
                  <a:pt x="41276" y="3055937"/>
                </a:lnTo>
                <a:lnTo>
                  <a:pt x="20638" y="302418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20638" y="125412"/>
                </a:lnTo>
                <a:lnTo>
                  <a:pt x="41276" y="92074"/>
                </a:lnTo>
                <a:lnTo>
                  <a:pt x="63500" y="68263"/>
                </a:lnTo>
                <a:lnTo>
                  <a:pt x="63500" y="68262"/>
                </a:lnTo>
                <a:lnTo>
                  <a:pt x="71437" y="60325"/>
                </a:lnTo>
                <a:lnTo>
                  <a:pt x="104775" y="34925"/>
                </a:lnTo>
                <a:lnTo>
                  <a:pt x="146050" y="15875"/>
                </a:lnTo>
                <a:lnTo>
                  <a:pt x="147638" y="15875"/>
                </a:lnTo>
                <a:lnTo>
                  <a:pt x="147638" y="15874"/>
                </a:lnTo>
                <a:lnTo>
                  <a:pt x="190501" y="4762"/>
                </a:lnTo>
                <a:lnTo>
                  <a:pt x="190501" y="4762"/>
                </a:lnTo>
                <a:close/>
              </a:path>
            </a:pathLst>
          </a:custGeom>
          <a:solidFill>
            <a:srgbClr val="FFFFFF">
              <a:alpha val="23921"/>
            </a:srgbClr>
          </a:solidFill>
          <a:ln>
            <a:noFill/>
          </a:ln>
        </p:spPr>
        <p:txBody>
          <a:bodyPr anchorCtr="0" anchor="ctr" bIns="29750" lIns="59525" spcFirstLastPara="1" rIns="59525" wrap="square" tIns="2975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28"/>
          <p:cNvSpPr/>
          <p:nvPr/>
        </p:nvSpPr>
        <p:spPr>
          <a:xfrm>
            <a:off x="1836975" y="1550075"/>
            <a:ext cx="1710928" cy="2132779"/>
          </a:xfrm>
          <a:custGeom>
            <a:rect b="b" l="l" r="r" t="t"/>
            <a:pathLst>
              <a:path extrusionOk="0" h="3148013" w="1428750">
                <a:moveTo>
                  <a:pt x="238125" y="0"/>
                </a:moveTo>
                <a:lnTo>
                  <a:pt x="258762" y="0"/>
                </a:lnTo>
                <a:lnTo>
                  <a:pt x="258763" y="0"/>
                </a:lnTo>
                <a:lnTo>
                  <a:pt x="303212" y="0"/>
                </a:lnTo>
                <a:lnTo>
                  <a:pt x="346075" y="0"/>
                </a:lnTo>
                <a:lnTo>
                  <a:pt x="388937" y="0"/>
                </a:lnTo>
                <a:lnTo>
                  <a:pt x="388938" y="0"/>
                </a:lnTo>
                <a:lnTo>
                  <a:pt x="431800" y="0"/>
                </a:lnTo>
                <a:lnTo>
                  <a:pt x="476250" y="0"/>
                </a:lnTo>
                <a:lnTo>
                  <a:pt x="519112" y="0"/>
                </a:lnTo>
                <a:lnTo>
                  <a:pt x="519113" y="0"/>
                </a:lnTo>
                <a:lnTo>
                  <a:pt x="563562" y="0"/>
                </a:lnTo>
                <a:lnTo>
                  <a:pt x="606425" y="0"/>
                </a:lnTo>
                <a:lnTo>
                  <a:pt x="649287" y="0"/>
                </a:lnTo>
                <a:lnTo>
                  <a:pt x="649288" y="0"/>
                </a:lnTo>
                <a:lnTo>
                  <a:pt x="692150" y="0"/>
                </a:lnTo>
                <a:lnTo>
                  <a:pt x="735012" y="0"/>
                </a:lnTo>
                <a:lnTo>
                  <a:pt x="735013" y="0"/>
                </a:lnTo>
                <a:lnTo>
                  <a:pt x="777875" y="0"/>
                </a:lnTo>
                <a:lnTo>
                  <a:pt x="822325" y="0"/>
                </a:lnTo>
                <a:lnTo>
                  <a:pt x="866775" y="0"/>
                </a:lnTo>
                <a:lnTo>
                  <a:pt x="909637" y="0"/>
                </a:lnTo>
                <a:lnTo>
                  <a:pt x="909638" y="0"/>
                </a:lnTo>
                <a:lnTo>
                  <a:pt x="952500" y="0"/>
                </a:lnTo>
                <a:lnTo>
                  <a:pt x="990600" y="0"/>
                </a:lnTo>
                <a:lnTo>
                  <a:pt x="995362" y="0"/>
                </a:lnTo>
                <a:lnTo>
                  <a:pt x="995363" y="0"/>
                </a:lnTo>
                <a:lnTo>
                  <a:pt x="995363" y="0"/>
                </a:lnTo>
                <a:lnTo>
                  <a:pt x="1038225" y="4762"/>
                </a:lnTo>
                <a:lnTo>
                  <a:pt x="1038225" y="4762"/>
                </a:lnTo>
                <a:lnTo>
                  <a:pt x="1081088" y="15874"/>
                </a:lnTo>
                <a:lnTo>
                  <a:pt x="1081088" y="15875"/>
                </a:lnTo>
                <a:lnTo>
                  <a:pt x="1082674" y="15875"/>
                </a:lnTo>
                <a:lnTo>
                  <a:pt x="1123950" y="34925"/>
                </a:lnTo>
                <a:lnTo>
                  <a:pt x="1123950" y="36512"/>
                </a:lnTo>
                <a:lnTo>
                  <a:pt x="1158875" y="60324"/>
                </a:lnTo>
                <a:lnTo>
                  <a:pt x="1169988" y="71437"/>
                </a:lnTo>
                <a:lnTo>
                  <a:pt x="1169988" y="71438"/>
                </a:lnTo>
                <a:lnTo>
                  <a:pt x="1189037" y="92074"/>
                </a:lnTo>
                <a:lnTo>
                  <a:pt x="1211262" y="128587"/>
                </a:lnTo>
                <a:lnTo>
                  <a:pt x="1212850" y="131762"/>
                </a:lnTo>
                <a:lnTo>
                  <a:pt x="1223962" y="166687"/>
                </a:lnTo>
                <a:lnTo>
                  <a:pt x="1230312" y="209549"/>
                </a:lnTo>
                <a:lnTo>
                  <a:pt x="1230312" y="617537"/>
                </a:lnTo>
                <a:lnTo>
                  <a:pt x="1255713" y="636587"/>
                </a:lnTo>
                <a:lnTo>
                  <a:pt x="1255713" y="636588"/>
                </a:lnTo>
                <a:lnTo>
                  <a:pt x="1298575" y="669924"/>
                </a:lnTo>
                <a:lnTo>
                  <a:pt x="1298575" y="669925"/>
                </a:lnTo>
                <a:lnTo>
                  <a:pt x="1341438" y="703262"/>
                </a:lnTo>
                <a:lnTo>
                  <a:pt x="1341438" y="703263"/>
                </a:lnTo>
                <a:lnTo>
                  <a:pt x="1384300" y="735012"/>
                </a:lnTo>
                <a:lnTo>
                  <a:pt x="1411288" y="755649"/>
                </a:lnTo>
                <a:lnTo>
                  <a:pt x="1423988" y="769937"/>
                </a:lnTo>
                <a:lnTo>
                  <a:pt x="1427163" y="787400"/>
                </a:lnTo>
                <a:lnTo>
                  <a:pt x="1427163" y="787400"/>
                </a:lnTo>
                <a:lnTo>
                  <a:pt x="1428750" y="787400"/>
                </a:lnTo>
                <a:lnTo>
                  <a:pt x="1428750" y="788988"/>
                </a:lnTo>
                <a:lnTo>
                  <a:pt x="1427162" y="788988"/>
                </a:lnTo>
                <a:lnTo>
                  <a:pt x="1427162" y="787405"/>
                </a:lnTo>
                <a:lnTo>
                  <a:pt x="1423988" y="803275"/>
                </a:lnTo>
                <a:lnTo>
                  <a:pt x="1411288" y="817563"/>
                </a:lnTo>
                <a:lnTo>
                  <a:pt x="1384300" y="838200"/>
                </a:lnTo>
                <a:lnTo>
                  <a:pt x="1384300" y="838200"/>
                </a:lnTo>
                <a:lnTo>
                  <a:pt x="1341438" y="871536"/>
                </a:lnTo>
                <a:lnTo>
                  <a:pt x="1341438" y="871538"/>
                </a:lnTo>
                <a:lnTo>
                  <a:pt x="1298575" y="904875"/>
                </a:lnTo>
                <a:lnTo>
                  <a:pt x="1255713" y="936624"/>
                </a:lnTo>
                <a:lnTo>
                  <a:pt x="1255713" y="936625"/>
                </a:lnTo>
                <a:lnTo>
                  <a:pt x="1230312" y="955675"/>
                </a:lnTo>
                <a:lnTo>
                  <a:pt x="1230312" y="2940050"/>
                </a:lnTo>
                <a:lnTo>
                  <a:pt x="1223962" y="2982913"/>
                </a:lnTo>
                <a:lnTo>
                  <a:pt x="1212850" y="3016250"/>
                </a:lnTo>
                <a:lnTo>
                  <a:pt x="1211262" y="3021013"/>
                </a:lnTo>
                <a:lnTo>
                  <a:pt x="1189037" y="3055938"/>
                </a:lnTo>
                <a:lnTo>
                  <a:pt x="1169988" y="3076574"/>
                </a:lnTo>
                <a:lnTo>
                  <a:pt x="1169988" y="3076575"/>
                </a:lnTo>
                <a:lnTo>
                  <a:pt x="1158875" y="3087688"/>
                </a:lnTo>
                <a:lnTo>
                  <a:pt x="1123950" y="3111500"/>
                </a:lnTo>
                <a:lnTo>
                  <a:pt x="1123950" y="3111501"/>
                </a:lnTo>
                <a:lnTo>
                  <a:pt x="1123950" y="3113088"/>
                </a:lnTo>
                <a:lnTo>
                  <a:pt x="1082674" y="3132138"/>
                </a:lnTo>
                <a:lnTo>
                  <a:pt x="1081087" y="3132138"/>
                </a:lnTo>
                <a:lnTo>
                  <a:pt x="1081087" y="3132138"/>
                </a:lnTo>
                <a:lnTo>
                  <a:pt x="1038225" y="3144837"/>
                </a:lnTo>
                <a:lnTo>
                  <a:pt x="1038225" y="3144838"/>
                </a:lnTo>
                <a:lnTo>
                  <a:pt x="995363" y="3148013"/>
                </a:lnTo>
                <a:lnTo>
                  <a:pt x="995362" y="3148013"/>
                </a:lnTo>
                <a:lnTo>
                  <a:pt x="990600" y="3148013"/>
                </a:lnTo>
                <a:lnTo>
                  <a:pt x="952500" y="3148013"/>
                </a:lnTo>
                <a:lnTo>
                  <a:pt x="909638" y="3148013"/>
                </a:lnTo>
                <a:lnTo>
                  <a:pt x="909637" y="3148013"/>
                </a:lnTo>
                <a:lnTo>
                  <a:pt x="866775" y="3148013"/>
                </a:lnTo>
                <a:lnTo>
                  <a:pt x="822325" y="3148013"/>
                </a:lnTo>
                <a:lnTo>
                  <a:pt x="777875" y="3148013"/>
                </a:lnTo>
                <a:lnTo>
                  <a:pt x="735013" y="3148013"/>
                </a:lnTo>
                <a:lnTo>
                  <a:pt x="735012" y="3148013"/>
                </a:lnTo>
                <a:lnTo>
                  <a:pt x="692150" y="3148013"/>
                </a:lnTo>
                <a:lnTo>
                  <a:pt x="649288" y="3148013"/>
                </a:lnTo>
                <a:lnTo>
                  <a:pt x="649287" y="3148013"/>
                </a:lnTo>
                <a:lnTo>
                  <a:pt x="606425" y="3148013"/>
                </a:lnTo>
                <a:lnTo>
                  <a:pt x="563562" y="3148013"/>
                </a:lnTo>
                <a:lnTo>
                  <a:pt x="519113" y="3148013"/>
                </a:lnTo>
                <a:lnTo>
                  <a:pt x="519112" y="3148013"/>
                </a:lnTo>
                <a:lnTo>
                  <a:pt x="476250" y="3148013"/>
                </a:lnTo>
                <a:lnTo>
                  <a:pt x="431800" y="3148013"/>
                </a:lnTo>
                <a:lnTo>
                  <a:pt x="388938" y="3148013"/>
                </a:lnTo>
                <a:lnTo>
                  <a:pt x="388937" y="3148013"/>
                </a:lnTo>
                <a:lnTo>
                  <a:pt x="346075" y="3148013"/>
                </a:lnTo>
                <a:lnTo>
                  <a:pt x="303212" y="3148013"/>
                </a:lnTo>
                <a:lnTo>
                  <a:pt x="258763" y="3148013"/>
                </a:lnTo>
                <a:lnTo>
                  <a:pt x="258762" y="3148013"/>
                </a:lnTo>
                <a:lnTo>
                  <a:pt x="238125" y="3148013"/>
                </a:lnTo>
                <a:lnTo>
                  <a:pt x="215900" y="3146426"/>
                </a:lnTo>
                <a:lnTo>
                  <a:pt x="215900" y="3146425"/>
                </a:lnTo>
                <a:lnTo>
                  <a:pt x="190499" y="3144838"/>
                </a:lnTo>
                <a:lnTo>
                  <a:pt x="173037" y="3140075"/>
                </a:lnTo>
                <a:lnTo>
                  <a:pt x="173037" y="3140075"/>
                </a:lnTo>
                <a:lnTo>
                  <a:pt x="146050" y="3132138"/>
                </a:lnTo>
                <a:lnTo>
                  <a:pt x="130175" y="3124200"/>
                </a:lnTo>
                <a:lnTo>
                  <a:pt x="106362" y="3113088"/>
                </a:lnTo>
                <a:lnTo>
                  <a:pt x="85725" y="3100388"/>
                </a:lnTo>
                <a:lnTo>
                  <a:pt x="85725" y="3100387"/>
                </a:lnTo>
                <a:lnTo>
                  <a:pt x="69850" y="3087687"/>
                </a:lnTo>
                <a:lnTo>
                  <a:pt x="42862" y="3059112"/>
                </a:lnTo>
                <a:lnTo>
                  <a:pt x="42862" y="3059110"/>
                </a:lnTo>
                <a:lnTo>
                  <a:pt x="41275" y="305593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1049337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41275" y="92074"/>
                </a:lnTo>
                <a:lnTo>
                  <a:pt x="42862" y="90488"/>
                </a:lnTo>
                <a:lnTo>
                  <a:pt x="42862" y="90487"/>
                </a:lnTo>
                <a:lnTo>
                  <a:pt x="69850" y="60324"/>
                </a:lnTo>
                <a:lnTo>
                  <a:pt x="85725" y="49212"/>
                </a:lnTo>
                <a:lnTo>
                  <a:pt x="85725" y="49212"/>
                </a:lnTo>
                <a:lnTo>
                  <a:pt x="106362" y="34925"/>
                </a:lnTo>
                <a:lnTo>
                  <a:pt x="130175" y="25400"/>
                </a:lnTo>
                <a:lnTo>
                  <a:pt x="146050" y="15875"/>
                </a:lnTo>
                <a:lnTo>
                  <a:pt x="173037" y="9525"/>
                </a:lnTo>
                <a:lnTo>
                  <a:pt x="173037" y="9525"/>
                </a:lnTo>
                <a:lnTo>
                  <a:pt x="190499" y="4762"/>
                </a:lnTo>
                <a:lnTo>
                  <a:pt x="215900" y="3175"/>
                </a:lnTo>
                <a:close/>
              </a:path>
            </a:pathLst>
          </a:custGeom>
          <a:solidFill>
            <a:srgbClr val="833C0B">
              <a:alpha val="14900"/>
            </a:srgbClr>
          </a:solidFill>
          <a:ln>
            <a:noFill/>
          </a:ln>
        </p:spPr>
        <p:txBody>
          <a:bodyPr anchorCtr="0" anchor="ctr" bIns="29750" lIns="59525" spcFirstLastPara="1" rIns="59525" wrap="square" tIns="2975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28"/>
          <p:cNvSpPr/>
          <p:nvPr/>
        </p:nvSpPr>
        <p:spPr>
          <a:xfrm>
            <a:off x="5282875" y="1340975"/>
            <a:ext cx="1598403" cy="1778627"/>
          </a:xfrm>
          <a:custGeom>
            <a:rect b="b" l="l" r="r" t="t"/>
            <a:pathLst>
              <a:path extrusionOk="0" h="3148013" w="1430338">
                <a:moveTo>
                  <a:pt x="1428750" y="787400"/>
                </a:moveTo>
                <a:lnTo>
                  <a:pt x="1430338" y="787400"/>
                </a:lnTo>
                <a:lnTo>
                  <a:pt x="1430338" y="788988"/>
                </a:lnTo>
                <a:lnTo>
                  <a:pt x="1428750" y="788988"/>
                </a:lnTo>
                <a:close/>
                <a:moveTo>
                  <a:pt x="239712" y="0"/>
                </a:moveTo>
                <a:lnTo>
                  <a:pt x="260350" y="0"/>
                </a:lnTo>
                <a:lnTo>
                  <a:pt x="303212" y="0"/>
                </a:lnTo>
                <a:lnTo>
                  <a:pt x="303213" y="0"/>
                </a:lnTo>
                <a:lnTo>
                  <a:pt x="346075" y="0"/>
                </a:lnTo>
                <a:lnTo>
                  <a:pt x="392112" y="0"/>
                </a:lnTo>
                <a:lnTo>
                  <a:pt x="392113" y="0"/>
                </a:lnTo>
                <a:lnTo>
                  <a:pt x="434975" y="0"/>
                </a:lnTo>
                <a:lnTo>
                  <a:pt x="477837" y="0"/>
                </a:lnTo>
                <a:lnTo>
                  <a:pt x="477838" y="0"/>
                </a:lnTo>
                <a:lnTo>
                  <a:pt x="520700" y="0"/>
                </a:lnTo>
                <a:lnTo>
                  <a:pt x="563562" y="0"/>
                </a:lnTo>
                <a:lnTo>
                  <a:pt x="563563" y="0"/>
                </a:lnTo>
                <a:lnTo>
                  <a:pt x="606425" y="0"/>
                </a:lnTo>
                <a:lnTo>
                  <a:pt x="649287" y="0"/>
                </a:lnTo>
                <a:lnTo>
                  <a:pt x="649288" y="0"/>
                </a:lnTo>
                <a:lnTo>
                  <a:pt x="693737" y="0"/>
                </a:lnTo>
                <a:lnTo>
                  <a:pt x="738187" y="0"/>
                </a:lnTo>
                <a:lnTo>
                  <a:pt x="781050" y="0"/>
                </a:lnTo>
                <a:lnTo>
                  <a:pt x="823912" y="0"/>
                </a:lnTo>
                <a:lnTo>
                  <a:pt x="823913" y="0"/>
                </a:lnTo>
                <a:lnTo>
                  <a:pt x="866775" y="0"/>
                </a:lnTo>
                <a:lnTo>
                  <a:pt x="909637" y="0"/>
                </a:lnTo>
                <a:lnTo>
                  <a:pt x="909638" y="0"/>
                </a:lnTo>
                <a:lnTo>
                  <a:pt x="952500" y="0"/>
                </a:lnTo>
                <a:lnTo>
                  <a:pt x="990600" y="0"/>
                </a:lnTo>
                <a:lnTo>
                  <a:pt x="996950" y="0"/>
                </a:lnTo>
                <a:lnTo>
                  <a:pt x="1039812" y="4762"/>
                </a:lnTo>
                <a:lnTo>
                  <a:pt x="1039812" y="4762"/>
                </a:lnTo>
                <a:lnTo>
                  <a:pt x="1082675" y="15874"/>
                </a:lnTo>
                <a:lnTo>
                  <a:pt x="1082675" y="15875"/>
                </a:lnTo>
                <a:lnTo>
                  <a:pt x="1084262" y="15875"/>
                </a:lnTo>
                <a:lnTo>
                  <a:pt x="1125537" y="34925"/>
                </a:lnTo>
                <a:lnTo>
                  <a:pt x="1127125" y="36512"/>
                </a:lnTo>
                <a:lnTo>
                  <a:pt x="1127125" y="36512"/>
                </a:lnTo>
                <a:lnTo>
                  <a:pt x="1160463" y="60324"/>
                </a:lnTo>
                <a:lnTo>
                  <a:pt x="1169988" y="71437"/>
                </a:lnTo>
                <a:lnTo>
                  <a:pt x="1169988" y="71438"/>
                </a:lnTo>
                <a:lnTo>
                  <a:pt x="1189037" y="92074"/>
                </a:lnTo>
                <a:lnTo>
                  <a:pt x="1211262" y="128587"/>
                </a:lnTo>
                <a:lnTo>
                  <a:pt x="1212850" y="131762"/>
                </a:lnTo>
                <a:lnTo>
                  <a:pt x="1225550" y="166687"/>
                </a:lnTo>
                <a:lnTo>
                  <a:pt x="1230312" y="209549"/>
                </a:lnTo>
                <a:lnTo>
                  <a:pt x="1230312" y="617537"/>
                </a:lnTo>
                <a:lnTo>
                  <a:pt x="1255713" y="636587"/>
                </a:lnTo>
                <a:lnTo>
                  <a:pt x="1255713" y="636588"/>
                </a:lnTo>
                <a:lnTo>
                  <a:pt x="1300162" y="669924"/>
                </a:lnTo>
                <a:lnTo>
                  <a:pt x="1300162" y="669925"/>
                </a:lnTo>
                <a:lnTo>
                  <a:pt x="1343025" y="703262"/>
                </a:lnTo>
                <a:lnTo>
                  <a:pt x="1343025" y="703262"/>
                </a:lnTo>
                <a:lnTo>
                  <a:pt x="1385888" y="735012"/>
                </a:lnTo>
                <a:lnTo>
                  <a:pt x="1385888" y="735013"/>
                </a:lnTo>
                <a:lnTo>
                  <a:pt x="1412875" y="755649"/>
                </a:lnTo>
                <a:lnTo>
                  <a:pt x="1425575" y="769937"/>
                </a:lnTo>
                <a:lnTo>
                  <a:pt x="1428750" y="787399"/>
                </a:lnTo>
                <a:lnTo>
                  <a:pt x="1425575" y="803275"/>
                </a:lnTo>
                <a:lnTo>
                  <a:pt x="1412875" y="817562"/>
                </a:lnTo>
                <a:lnTo>
                  <a:pt x="1385888" y="836611"/>
                </a:lnTo>
                <a:lnTo>
                  <a:pt x="1385888" y="836612"/>
                </a:lnTo>
                <a:lnTo>
                  <a:pt x="1343025" y="871537"/>
                </a:lnTo>
                <a:lnTo>
                  <a:pt x="1343025" y="871538"/>
                </a:lnTo>
                <a:lnTo>
                  <a:pt x="1300162" y="904875"/>
                </a:lnTo>
                <a:lnTo>
                  <a:pt x="1255713" y="936624"/>
                </a:lnTo>
                <a:lnTo>
                  <a:pt x="1255713" y="936625"/>
                </a:lnTo>
                <a:lnTo>
                  <a:pt x="1230312" y="955675"/>
                </a:lnTo>
                <a:lnTo>
                  <a:pt x="1230312" y="2940050"/>
                </a:lnTo>
                <a:lnTo>
                  <a:pt x="1225550" y="2982913"/>
                </a:lnTo>
                <a:lnTo>
                  <a:pt x="1212850" y="3016250"/>
                </a:lnTo>
                <a:lnTo>
                  <a:pt x="1211262" y="3021013"/>
                </a:lnTo>
                <a:lnTo>
                  <a:pt x="1189037" y="3055938"/>
                </a:lnTo>
                <a:lnTo>
                  <a:pt x="1169988" y="3076574"/>
                </a:lnTo>
                <a:lnTo>
                  <a:pt x="1169988" y="3076575"/>
                </a:lnTo>
                <a:lnTo>
                  <a:pt x="1160463" y="3087688"/>
                </a:lnTo>
                <a:lnTo>
                  <a:pt x="1127125" y="3111500"/>
                </a:lnTo>
                <a:lnTo>
                  <a:pt x="1127125" y="3111501"/>
                </a:lnTo>
                <a:lnTo>
                  <a:pt x="1125537" y="3113088"/>
                </a:lnTo>
                <a:lnTo>
                  <a:pt x="1084262" y="3132138"/>
                </a:lnTo>
                <a:lnTo>
                  <a:pt x="1082675" y="3132138"/>
                </a:lnTo>
                <a:lnTo>
                  <a:pt x="1082675" y="3132137"/>
                </a:lnTo>
                <a:lnTo>
                  <a:pt x="1039813" y="3144837"/>
                </a:lnTo>
                <a:lnTo>
                  <a:pt x="1039813" y="3144838"/>
                </a:lnTo>
                <a:lnTo>
                  <a:pt x="996950" y="3148013"/>
                </a:lnTo>
                <a:lnTo>
                  <a:pt x="990600" y="3148013"/>
                </a:lnTo>
                <a:lnTo>
                  <a:pt x="952500" y="3148013"/>
                </a:lnTo>
                <a:lnTo>
                  <a:pt x="909638" y="3148013"/>
                </a:lnTo>
                <a:lnTo>
                  <a:pt x="909637" y="3148013"/>
                </a:lnTo>
                <a:lnTo>
                  <a:pt x="866775" y="3148013"/>
                </a:lnTo>
                <a:lnTo>
                  <a:pt x="823913" y="3148013"/>
                </a:lnTo>
                <a:lnTo>
                  <a:pt x="823912" y="3148013"/>
                </a:lnTo>
                <a:lnTo>
                  <a:pt x="781050" y="3148013"/>
                </a:lnTo>
                <a:lnTo>
                  <a:pt x="738187" y="3148013"/>
                </a:lnTo>
                <a:lnTo>
                  <a:pt x="693737" y="3148013"/>
                </a:lnTo>
                <a:lnTo>
                  <a:pt x="649288" y="3148013"/>
                </a:lnTo>
                <a:lnTo>
                  <a:pt x="649287" y="3148013"/>
                </a:lnTo>
                <a:lnTo>
                  <a:pt x="606425" y="3148013"/>
                </a:lnTo>
                <a:lnTo>
                  <a:pt x="563563" y="3148013"/>
                </a:lnTo>
                <a:lnTo>
                  <a:pt x="563562" y="3148013"/>
                </a:lnTo>
                <a:lnTo>
                  <a:pt x="520700" y="3148013"/>
                </a:lnTo>
                <a:lnTo>
                  <a:pt x="477838" y="3148013"/>
                </a:lnTo>
                <a:lnTo>
                  <a:pt x="477837" y="3148013"/>
                </a:lnTo>
                <a:lnTo>
                  <a:pt x="434975" y="3148013"/>
                </a:lnTo>
                <a:lnTo>
                  <a:pt x="392113" y="3148013"/>
                </a:lnTo>
                <a:lnTo>
                  <a:pt x="392112" y="3148013"/>
                </a:lnTo>
                <a:lnTo>
                  <a:pt x="346075" y="3148013"/>
                </a:lnTo>
                <a:lnTo>
                  <a:pt x="303213" y="3148013"/>
                </a:lnTo>
                <a:lnTo>
                  <a:pt x="303212" y="3148013"/>
                </a:lnTo>
                <a:lnTo>
                  <a:pt x="260350" y="3148013"/>
                </a:lnTo>
                <a:lnTo>
                  <a:pt x="239712" y="3148013"/>
                </a:lnTo>
                <a:lnTo>
                  <a:pt x="217487" y="3146426"/>
                </a:lnTo>
                <a:lnTo>
                  <a:pt x="217487" y="3146425"/>
                </a:lnTo>
                <a:lnTo>
                  <a:pt x="192087" y="3144838"/>
                </a:lnTo>
                <a:lnTo>
                  <a:pt x="174625" y="3140075"/>
                </a:lnTo>
                <a:lnTo>
                  <a:pt x="146049" y="3132138"/>
                </a:lnTo>
                <a:lnTo>
                  <a:pt x="131762" y="3124200"/>
                </a:lnTo>
                <a:lnTo>
                  <a:pt x="131762" y="3124200"/>
                </a:lnTo>
                <a:lnTo>
                  <a:pt x="106362" y="3113088"/>
                </a:lnTo>
                <a:lnTo>
                  <a:pt x="88900" y="3100388"/>
                </a:lnTo>
                <a:lnTo>
                  <a:pt x="88900" y="3100387"/>
                </a:lnTo>
                <a:lnTo>
                  <a:pt x="71437" y="3087687"/>
                </a:lnTo>
                <a:lnTo>
                  <a:pt x="44450" y="3059112"/>
                </a:lnTo>
                <a:lnTo>
                  <a:pt x="41275" y="305593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41275" y="92074"/>
                </a:lnTo>
                <a:lnTo>
                  <a:pt x="44450" y="90487"/>
                </a:lnTo>
                <a:lnTo>
                  <a:pt x="71437" y="60324"/>
                </a:lnTo>
                <a:lnTo>
                  <a:pt x="88900" y="49212"/>
                </a:lnTo>
                <a:lnTo>
                  <a:pt x="88900" y="49212"/>
                </a:lnTo>
                <a:lnTo>
                  <a:pt x="106362" y="34925"/>
                </a:lnTo>
                <a:lnTo>
                  <a:pt x="131762" y="25400"/>
                </a:lnTo>
                <a:lnTo>
                  <a:pt x="131762" y="25400"/>
                </a:lnTo>
                <a:lnTo>
                  <a:pt x="146049" y="15875"/>
                </a:lnTo>
                <a:lnTo>
                  <a:pt x="174625" y="9525"/>
                </a:lnTo>
                <a:lnTo>
                  <a:pt x="192087" y="4762"/>
                </a:lnTo>
                <a:lnTo>
                  <a:pt x="217487" y="3175"/>
                </a:lnTo>
                <a:close/>
              </a:path>
            </a:pathLst>
          </a:custGeom>
          <a:gradFill>
            <a:gsLst>
              <a:gs pos="0">
                <a:srgbClr val="DBD4EB">
                  <a:alpha val="14900"/>
                </a:srgbClr>
              </a:gs>
              <a:gs pos="100000">
                <a:srgbClr val="9180BB">
                  <a:alpha val="149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29750" lIns="59525" spcFirstLastPara="1" rIns="59525" wrap="square" tIns="2975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28"/>
          <p:cNvSpPr txBox="1"/>
          <p:nvPr/>
        </p:nvSpPr>
        <p:spPr>
          <a:xfrm>
            <a:off x="1582734" y="3210956"/>
            <a:ext cx="1518600" cy="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28"/>
          <p:cNvSpPr txBox="1"/>
          <p:nvPr/>
        </p:nvSpPr>
        <p:spPr>
          <a:xfrm>
            <a:off x="1416461" y="3891944"/>
            <a:ext cx="1082348" cy="242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9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28"/>
          <p:cNvSpPr txBox="1"/>
          <p:nvPr/>
        </p:nvSpPr>
        <p:spPr>
          <a:xfrm>
            <a:off x="3010533" y="4074606"/>
            <a:ext cx="1518704" cy="494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28"/>
          <p:cNvSpPr txBox="1"/>
          <p:nvPr/>
        </p:nvSpPr>
        <p:spPr>
          <a:xfrm>
            <a:off x="3010533" y="3891944"/>
            <a:ext cx="1082348" cy="242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9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28"/>
          <p:cNvSpPr txBox="1"/>
          <p:nvPr/>
        </p:nvSpPr>
        <p:spPr>
          <a:xfrm>
            <a:off x="4610486" y="4074606"/>
            <a:ext cx="1518704" cy="494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28"/>
          <p:cNvSpPr txBox="1"/>
          <p:nvPr/>
        </p:nvSpPr>
        <p:spPr>
          <a:xfrm>
            <a:off x="4610489" y="3891944"/>
            <a:ext cx="1082348" cy="242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9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28"/>
          <p:cNvSpPr txBox="1"/>
          <p:nvPr/>
        </p:nvSpPr>
        <p:spPr>
          <a:xfrm>
            <a:off x="6204559" y="4074606"/>
            <a:ext cx="1518704" cy="494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28"/>
          <p:cNvSpPr txBox="1"/>
          <p:nvPr/>
        </p:nvSpPr>
        <p:spPr>
          <a:xfrm>
            <a:off x="6569885" y="4134369"/>
            <a:ext cx="10824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9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28"/>
          <p:cNvSpPr/>
          <p:nvPr/>
        </p:nvSpPr>
        <p:spPr>
          <a:xfrm>
            <a:off x="6210454" y="3369450"/>
            <a:ext cx="1825229" cy="1904548"/>
          </a:xfrm>
          <a:custGeom>
            <a:rect b="b" l="l" r="r" t="t"/>
            <a:pathLst>
              <a:path extrusionOk="0" h="3148013" w="1428751">
                <a:moveTo>
                  <a:pt x="234950" y="0"/>
                </a:moveTo>
                <a:lnTo>
                  <a:pt x="239712" y="0"/>
                </a:lnTo>
                <a:lnTo>
                  <a:pt x="276225" y="0"/>
                </a:lnTo>
                <a:lnTo>
                  <a:pt x="319088" y="0"/>
                </a:lnTo>
                <a:lnTo>
                  <a:pt x="361950" y="0"/>
                </a:lnTo>
                <a:lnTo>
                  <a:pt x="361951" y="0"/>
                </a:lnTo>
                <a:lnTo>
                  <a:pt x="404813" y="0"/>
                </a:lnTo>
                <a:lnTo>
                  <a:pt x="446088" y="0"/>
                </a:lnTo>
                <a:lnTo>
                  <a:pt x="488950" y="0"/>
                </a:lnTo>
                <a:lnTo>
                  <a:pt x="488951" y="0"/>
                </a:lnTo>
                <a:lnTo>
                  <a:pt x="531813" y="0"/>
                </a:lnTo>
                <a:lnTo>
                  <a:pt x="576263" y="0"/>
                </a:lnTo>
                <a:lnTo>
                  <a:pt x="617538" y="0"/>
                </a:lnTo>
                <a:lnTo>
                  <a:pt x="660400" y="0"/>
                </a:lnTo>
                <a:lnTo>
                  <a:pt x="660401" y="0"/>
                </a:lnTo>
                <a:lnTo>
                  <a:pt x="703263" y="0"/>
                </a:lnTo>
                <a:lnTo>
                  <a:pt x="744538" y="0"/>
                </a:lnTo>
                <a:lnTo>
                  <a:pt x="787400" y="0"/>
                </a:lnTo>
                <a:lnTo>
                  <a:pt x="787401" y="0"/>
                </a:lnTo>
                <a:lnTo>
                  <a:pt x="830263" y="0"/>
                </a:lnTo>
                <a:lnTo>
                  <a:pt x="873125" y="0"/>
                </a:lnTo>
                <a:lnTo>
                  <a:pt x="873126" y="0"/>
                </a:lnTo>
                <a:lnTo>
                  <a:pt x="914400" y="0"/>
                </a:lnTo>
                <a:lnTo>
                  <a:pt x="958850" y="0"/>
                </a:lnTo>
                <a:lnTo>
                  <a:pt x="990600" y="0"/>
                </a:lnTo>
                <a:lnTo>
                  <a:pt x="1001713" y="0"/>
                </a:lnTo>
                <a:lnTo>
                  <a:pt x="1039813" y="4762"/>
                </a:lnTo>
                <a:lnTo>
                  <a:pt x="1044576" y="6350"/>
                </a:lnTo>
                <a:lnTo>
                  <a:pt x="1044576" y="6350"/>
                </a:lnTo>
                <a:lnTo>
                  <a:pt x="1084262" y="15875"/>
                </a:lnTo>
                <a:lnTo>
                  <a:pt x="1085850" y="17462"/>
                </a:lnTo>
                <a:lnTo>
                  <a:pt x="1085850" y="17462"/>
                </a:lnTo>
                <a:lnTo>
                  <a:pt x="1123950" y="34924"/>
                </a:lnTo>
                <a:lnTo>
                  <a:pt x="1128713" y="38099"/>
                </a:lnTo>
                <a:lnTo>
                  <a:pt x="1128713" y="38100"/>
                </a:lnTo>
                <a:lnTo>
                  <a:pt x="1160463" y="60325"/>
                </a:lnTo>
                <a:lnTo>
                  <a:pt x="1171576" y="73025"/>
                </a:lnTo>
                <a:lnTo>
                  <a:pt x="1171576" y="73026"/>
                </a:lnTo>
                <a:lnTo>
                  <a:pt x="1189037" y="92075"/>
                </a:lnTo>
                <a:lnTo>
                  <a:pt x="1211263" y="128587"/>
                </a:lnTo>
                <a:lnTo>
                  <a:pt x="1214438" y="136525"/>
                </a:lnTo>
                <a:lnTo>
                  <a:pt x="1225550" y="166687"/>
                </a:lnTo>
                <a:lnTo>
                  <a:pt x="1230313" y="209550"/>
                </a:lnTo>
                <a:lnTo>
                  <a:pt x="1230313" y="617537"/>
                </a:lnTo>
                <a:lnTo>
                  <a:pt x="1255713" y="638175"/>
                </a:lnTo>
                <a:lnTo>
                  <a:pt x="1411289" y="755650"/>
                </a:lnTo>
                <a:lnTo>
                  <a:pt x="1425576" y="769938"/>
                </a:lnTo>
                <a:lnTo>
                  <a:pt x="1428751" y="787400"/>
                </a:lnTo>
                <a:lnTo>
                  <a:pt x="1425576" y="803275"/>
                </a:lnTo>
                <a:lnTo>
                  <a:pt x="1411289" y="817563"/>
                </a:lnTo>
                <a:lnTo>
                  <a:pt x="1255713" y="935038"/>
                </a:lnTo>
                <a:lnTo>
                  <a:pt x="1255713" y="935038"/>
                </a:lnTo>
                <a:lnTo>
                  <a:pt x="1230313" y="955675"/>
                </a:lnTo>
                <a:lnTo>
                  <a:pt x="1230313" y="2940051"/>
                </a:lnTo>
                <a:lnTo>
                  <a:pt x="1225550" y="2982913"/>
                </a:lnTo>
                <a:lnTo>
                  <a:pt x="1214438" y="3011488"/>
                </a:lnTo>
                <a:lnTo>
                  <a:pt x="1211263" y="3021013"/>
                </a:lnTo>
                <a:lnTo>
                  <a:pt x="1189037" y="3055938"/>
                </a:lnTo>
                <a:lnTo>
                  <a:pt x="1171576" y="3074987"/>
                </a:lnTo>
                <a:lnTo>
                  <a:pt x="1171576" y="3074988"/>
                </a:lnTo>
                <a:lnTo>
                  <a:pt x="1160463" y="3087688"/>
                </a:lnTo>
                <a:lnTo>
                  <a:pt x="1128713" y="3109913"/>
                </a:lnTo>
                <a:lnTo>
                  <a:pt x="1128713" y="3109913"/>
                </a:lnTo>
                <a:lnTo>
                  <a:pt x="1123950" y="3113088"/>
                </a:lnTo>
                <a:lnTo>
                  <a:pt x="1085850" y="3130550"/>
                </a:lnTo>
                <a:lnTo>
                  <a:pt x="1084262" y="3132138"/>
                </a:lnTo>
                <a:lnTo>
                  <a:pt x="1044576" y="3143250"/>
                </a:lnTo>
                <a:lnTo>
                  <a:pt x="1044576" y="3143251"/>
                </a:lnTo>
                <a:lnTo>
                  <a:pt x="1039813" y="3144838"/>
                </a:lnTo>
                <a:lnTo>
                  <a:pt x="1001713" y="3148013"/>
                </a:lnTo>
                <a:lnTo>
                  <a:pt x="990600" y="3148013"/>
                </a:lnTo>
                <a:lnTo>
                  <a:pt x="958850" y="3148013"/>
                </a:lnTo>
                <a:lnTo>
                  <a:pt x="914400" y="3148013"/>
                </a:lnTo>
                <a:lnTo>
                  <a:pt x="873126" y="3148013"/>
                </a:lnTo>
                <a:lnTo>
                  <a:pt x="873125" y="3148013"/>
                </a:lnTo>
                <a:lnTo>
                  <a:pt x="830263" y="3148013"/>
                </a:lnTo>
                <a:lnTo>
                  <a:pt x="787401" y="3148013"/>
                </a:lnTo>
                <a:lnTo>
                  <a:pt x="787400" y="3148013"/>
                </a:lnTo>
                <a:lnTo>
                  <a:pt x="744538" y="3148013"/>
                </a:lnTo>
                <a:lnTo>
                  <a:pt x="703263" y="3148013"/>
                </a:lnTo>
                <a:lnTo>
                  <a:pt x="660401" y="3148013"/>
                </a:lnTo>
                <a:lnTo>
                  <a:pt x="660400" y="3148013"/>
                </a:lnTo>
                <a:lnTo>
                  <a:pt x="617538" y="3148013"/>
                </a:lnTo>
                <a:lnTo>
                  <a:pt x="576263" y="3148013"/>
                </a:lnTo>
                <a:lnTo>
                  <a:pt x="531813" y="3148013"/>
                </a:lnTo>
                <a:lnTo>
                  <a:pt x="488951" y="3148013"/>
                </a:lnTo>
                <a:lnTo>
                  <a:pt x="488950" y="3148013"/>
                </a:lnTo>
                <a:lnTo>
                  <a:pt x="446088" y="3148013"/>
                </a:lnTo>
                <a:lnTo>
                  <a:pt x="404813" y="3148013"/>
                </a:lnTo>
                <a:lnTo>
                  <a:pt x="361951" y="3148013"/>
                </a:lnTo>
                <a:lnTo>
                  <a:pt x="361950" y="3148013"/>
                </a:lnTo>
                <a:lnTo>
                  <a:pt x="319088" y="3148013"/>
                </a:lnTo>
                <a:lnTo>
                  <a:pt x="276225" y="3148013"/>
                </a:lnTo>
                <a:lnTo>
                  <a:pt x="239712" y="3148013"/>
                </a:lnTo>
                <a:lnTo>
                  <a:pt x="234950" y="3148013"/>
                </a:lnTo>
                <a:lnTo>
                  <a:pt x="190500" y="3144838"/>
                </a:lnTo>
                <a:lnTo>
                  <a:pt x="190500" y="3144837"/>
                </a:lnTo>
                <a:lnTo>
                  <a:pt x="147638" y="3132137"/>
                </a:lnTo>
                <a:lnTo>
                  <a:pt x="147638" y="3132138"/>
                </a:lnTo>
                <a:lnTo>
                  <a:pt x="146050" y="3132138"/>
                </a:lnTo>
                <a:lnTo>
                  <a:pt x="104775" y="3113088"/>
                </a:lnTo>
                <a:lnTo>
                  <a:pt x="71437" y="3087688"/>
                </a:lnTo>
                <a:lnTo>
                  <a:pt x="63500" y="3081338"/>
                </a:lnTo>
                <a:lnTo>
                  <a:pt x="63500" y="3081336"/>
                </a:lnTo>
                <a:lnTo>
                  <a:pt x="41276" y="3055937"/>
                </a:lnTo>
                <a:lnTo>
                  <a:pt x="20638" y="302418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20638" y="125412"/>
                </a:lnTo>
                <a:lnTo>
                  <a:pt x="41276" y="92074"/>
                </a:lnTo>
                <a:lnTo>
                  <a:pt x="63500" y="68263"/>
                </a:lnTo>
                <a:lnTo>
                  <a:pt x="63500" y="68262"/>
                </a:lnTo>
                <a:lnTo>
                  <a:pt x="71437" y="60325"/>
                </a:lnTo>
                <a:lnTo>
                  <a:pt x="104775" y="34925"/>
                </a:lnTo>
                <a:lnTo>
                  <a:pt x="146050" y="15875"/>
                </a:lnTo>
                <a:lnTo>
                  <a:pt x="147638" y="15875"/>
                </a:lnTo>
                <a:lnTo>
                  <a:pt x="147638" y="15874"/>
                </a:lnTo>
                <a:lnTo>
                  <a:pt x="190501" y="4762"/>
                </a:lnTo>
                <a:lnTo>
                  <a:pt x="190501" y="4762"/>
                </a:lnTo>
                <a:close/>
              </a:path>
            </a:pathLst>
          </a:custGeom>
          <a:gradFill>
            <a:gsLst>
              <a:gs pos="0">
                <a:srgbClr val="4E29AA">
                  <a:alpha val="23920"/>
                </a:srgbClr>
              </a:gs>
              <a:gs pos="100000">
                <a:srgbClr val="1E123D">
                  <a:alpha val="2392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29750" lIns="59525" spcFirstLastPara="1" rIns="59525" wrap="square" tIns="2975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28"/>
          <p:cNvSpPr/>
          <p:nvPr/>
        </p:nvSpPr>
        <p:spPr>
          <a:xfrm>
            <a:off x="7211075" y="973075"/>
            <a:ext cx="1825229" cy="2132779"/>
          </a:xfrm>
          <a:custGeom>
            <a:rect b="b" l="l" r="r" t="t"/>
            <a:pathLst>
              <a:path extrusionOk="0" h="3148013" w="1428751">
                <a:moveTo>
                  <a:pt x="234950" y="0"/>
                </a:moveTo>
                <a:lnTo>
                  <a:pt x="239712" y="0"/>
                </a:lnTo>
                <a:lnTo>
                  <a:pt x="276225" y="0"/>
                </a:lnTo>
                <a:lnTo>
                  <a:pt x="319088" y="0"/>
                </a:lnTo>
                <a:lnTo>
                  <a:pt x="361950" y="0"/>
                </a:lnTo>
                <a:lnTo>
                  <a:pt x="361951" y="0"/>
                </a:lnTo>
                <a:lnTo>
                  <a:pt x="404813" y="0"/>
                </a:lnTo>
                <a:lnTo>
                  <a:pt x="446088" y="0"/>
                </a:lnTo>
                <a:lnTo>
                  <a:pt x="488950" y="0"/>
                </a:lnTo>
                <a:lnTo>
                  <a:pt x="488951" y="0"/>
                </a:lnTo>
                <a:lnTo>
                  <a:pt x="531813" y="0"/>
                </a:lnTo>
                <a:lnTo>
                  <a:pt x="576263" y="0"/>
                </a:lnTo>
                <a:lnTo>
                  <a:pt x="617538" y="0"/>
                </a:lnTo>
                <a:lnTo>
                  <a:pt x="660400" y="0"/>
                </a:lnTo>
                <a:lnTo>
                  <a:pt x="660401" y="0"/>
                </a:lnTo>
                <a:lnTo>
                  <a:pt x="703263" y="0"/>
                </a:lnTo>
                <a:lnTo>
                  <a:pt x="744538" y="0"/>
                </a:lnTo>
                <a:lnTo>
                  <a:pt x="787400" y="0"/>
                </a:lnTo>
                <a:lnTo>
                  <a:pt x="787401" y="0"/>
                </a:lnTo>
                <a:lnTo>
                  <a:pt x="830263" y="0"/>
                </a:lnTo>
                <a:lnTo>
                  <a:pt x="873125" y="0"/>
                </a:lnTo>
                <a:lnTo>
                  <a:pt x="873126" y="0"/>
                </a:lnTo>
                <a:lnTo>
                  <a:pt x="914400" y="0"/>
                </a:lnTo>
                <a:lnTo>
                  <a:pt x="958850" y="0"/>
                </a:lnTo>
                <a:lnTo>
                  <a:pt x="990600" y="0"/>
                </a:lnTo>
                <a:lnTo>
                  <a:pt x="1001713" y="0"/>
                </a:lnTo>
                <a:lnTo>
                  <a:pt x="1039813" y="4762"/>
                </a:lnTo>
                <a:lnTo>
                  <a:pt x="1044576" y="6350"/>
                </a:lnTo>
                <a:lnTo>
                  <a:pt x="1044576" y="6350"/>
                </a:lnTo>
                <a:lnTo>
                  <a:pt x="1084262" y="15875"/>
                </a:lnTo>
                <a:lnTo>
                  <a:pt x="1085850" y="17462"/>
                </a:lnTo>
                <a:lnTo>
                  <a:pt x="1085850" y="17462"/>
                </a:lnTo>
                <a:lnTo>
                  <a:pt x="1123950" y="34924"/>
                </a:lnTo>
                <a:lnTo>
                  <a:pt x="1128713" y="38099"/>
                </a:lnTo>
                <a:lnTo>
                  <a:pt x="1128713" y="38100"/>
                </a:lnTo>
                <a:lnTo>
                  <a:pt x="1160463" y="60325"/>
                </a:lnTo>
                <a:lnTo>
                  <a:pt x="1171576" y="73025"/>
                </a:lnTo>
                <a:lnTo>
                  <a:pt x="1171576" y="73026"/>
                </a:lnTo>
                <a:lnTo>
                  <a:pt x="1189037" y="92075"/>
                </a:lnTo>
                <a:lnTo>
                  <a:pt x="1211263" y="128587"/>
                </a:lnTo>
                <a:lnTo>
                  <a:pt x="1214438" y="136525"/>
                </a:lnTo>
                <a:lnTo>
                  <a:pt x="1225550" y="166687"/>
                </a:lnTo>
                <a:lnTo>
                  <a:pt x="1230313" y="209550"/>
                </a:lnTo>
                <a:lnTo>
                  <a:pt x="1230313" y="617537"/>
                </a:lnTo>
                <a:lnTo>
                  <a:pt x="1255713" y="638175"/>
                </a:lnTo>
                <a:lnTo>
                  <a:pt x="1411289" y="755650"/>
                </a:lnTo>
                <a:lnTo>
                  <a:pt x="1425576" y="769938"/>
                </a:lnTo>
                <a:lnTo>
                  <a:pt x="1428751" y="787400"/>
                </a:lnTo>
                <a:lnTo>
                  <a:pt x="1425576" y="803275"/>
                </a:lnTo>
                <a:lnTo>
                  <a:pt x="1411289" y="817563"/>
                </a:lnTo>
                <a:lnTo>
                  <a:pt x="1255713" y="935038"/>
                </a:lnTo>
                <a:lnTo>
                  <a:pt x="1255713" y="935038"/>
                </a:lnTo>
                <a:lnTo>
                  <a:pt x="1230313" y="955675"/>
                </a:lnTo>
                <a:lnTo>
                  <a:pt x="1230313" y="2940051"/>
                </a:lnTo>
                <a:lnTo>
                  <a:pt x="1225550" y="2982913"/>
                </a:lnTo>
                <a:lnTo>
                  <a:pt x="1214438" y="3011488"/>
                </a:lnTo>
                <a:lnTo>
                  <a:pt x="1211263" y="3021013"/>
                </a:lnTo>
                <a:lnTo>
                  <a:pt x="1189037" y="3055938"/>
                </a:lnTo>
                <a:lnTo>
                  <a:pt x="1171576" y="3074987"/>
                </a:lnTo>
                <a:lnTo>
                  <a:pt x="1171576" y="3074988"/>
                </a:lnTo>
                <a:lnTo>
                  <a:pt x="1160463" y="3087688"/>
                </a:lnTo>
                <a:lnTo>
                  <a:pt x="1128713" y="3109913"/>
                </a:lnTo>
                <a:lnTo>
                  <a:pt x="1128713" y="3109913"/>
                </a:lnTo>
                <a:lnTo>
                  <a:pt x="1123950" y="3113088"/>
                </a:lnTo>
                <a:lnTo>
                  <a:pt x="1085850" y="3130550"/>
                </a:lnTo>
                <a:lnTo>
                  <a:pt x="1084262" y="3132138"/>
                </a:lnTo>
                <a:lnTo>
                  <a:pt x="1044576" y="3143250"/>
                </a:lnTo>
                <a:lnTo>
                  <a:pt x="1044576" y="3143251"/>
                </a:lnTo>
                <a:lnTo>
                  <a:pt x="1039813" y="3144838"/>
                </a:lnTo>
                <a:lnTo>
                  <a:pt x="1001713" y="3148013"/>
                </a:lnTo>
                <a:lnTo>
                  <a:pt x="990600" y="3148013"/>
                </a:lnTo>
                <a:lnTo>
                  <a:pt x="958850" y="3148013"/>
                </a:lnTo>
                <a:lnTo>
                  <a:pt x="914400" y="3148013"/>
                </a:lnTo>
                <a:lnTo>
                  <a:pt x="873126" y="3148013"/>
                </a:lnTo>
                <a:lnTo>
                  <a:pt x="873125" y="3148013"/>
                </a:lnTo>
                <a:lnTo>
                  <a:pt x="830263" y="3148013"/>
                </a:lnTo>
                <a:lnTo>
                  <a:pt x="787401" y="3148013"/>
                </a:lnTo>
                <a:lnTo>
                  <a:pt x="787400" y="3148013"/>
                </a:lnTo>
                <a:lnTo>
                  <a:pt x="744538" y="3148013"/>
                </a:lnTo>
                <a:lnTo>
                  <a:pt x="703263" y="3148013"/>
                </a:lnTo>
                <a:lnTo>
                  <a:pt x="660401" y="3148013"/>
                </a:lnTo>
                <a:lnTo>
                  <a:pt x="660400" y="3148013"/>
                </a:lnTo>
                <a:lnTo>
                  <a:pt x="617538" y="3148013"/>
                </a:lnTo>
                <a:lnTo>
                  <a:pt x="576263" y="3148013"/>
                </a:lnTo>
                <a:lnTo>
                  <a:pt x="531813" y="3148013"/>
                </a:lnTo>
                <a:lnTo>
                  <a:pt x="488951" y="3148013"/>
                </a:lnTo>
                <a:lnTo>
                  <a:pt x="488950" y="3148013"/>
                </a:lnTo>
                <a:lnTo>
                  <a:pt x="446088" y="3148013"/>
                </a:lnTo>
                <a:lnTo>
                  <a:pt x="404813" y="3148013"/>
                </a:lnTo>
                <a:lnTo>
                  <a:pt x="361951" y="3148013"/>
                </a:lnTo>
                <a:lnTo>
                  <a:pt x="361950" y="3148013"/>
                </a:lnTo>
                <a:lnTo>
                  <a:pt x="319088" y="3148013"/>
                </a:lnTo>
                <a:lnTo>
                  <a:pt x="276225" y="3148013"/>
                </a:lnTo>
                <a:lnTo>
                  <a:pt x="239712" y="3148013"/>
                </a:lnTo>
                <a:lnTo>
                  <a:pt x="234950" y="3148013"/>
                </a:lnTo>
                <a:lnTo>
                  <a:pt x="190500" y="3144838"/>
                </a:lnTo>
                <a:lnTo>
                  <a:pt x="190500" y="3144837"/>
                </a:lnTo>
                <a:lnTo>
                  <a:pt x="147638" y="3132137"/>
                </a:lnTo>
                <a:lnTo>
                  <a:pt x="147638" y="3132138"/>
                </a:lnTo>
                <a:lnTo>
                  <a:pt x="146050" y="3132138"/>
                </a:lnTo>
                <a:lnTo>
                  <a:pt x="104775" y="3113088"/>
                </a:lnTo>
                <a:lnTo>
                  <a:pt x="71437" y="3087688"/>
                </a:lnTo>
                <a:lnTo>
                  <a:pt x="63500" y="3081338"/>
                </a:lnTo>
                <a:lnTo>
                  <a:pt x="63500" y="3081336"/>
                </a:lnTo>
                <a:lnTo>
                  <a:pt x="41276" y="3055937"/>
                </a:lnTo>
                <a:lnTo>
                  <a:pt x="20638" y="302418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20638" y="125412"/>
                </a:lnTo>
                <a:lnTo>
                  <a:pt x="41276" y="92074"/>
                </a:lnTo>
                <a:lnTo>
                  <a:pt x="63500" y="68263"/>
                </a:lnTo>
                <a:lnTo>
                  <a:pt x="63500" y="68262"/>
                </a:lnTo>
                <a:lnTo>
                  <a:pt x="71437" y="60325"/>
                </a:lnTo>
                <a:lnTo>
                  <a:pt x="104775" y="34925"/>
                </a:lnTo>
                <a:lnTo>
                  <a:pt x="146050" y="15875"/>
                </a:lnTo>
                <a:lnTo>
                  <a:pt x="147638" y="15875"/>
                </a:lnTo>
                <a:lnTo>
                  <a:pt x="147638" y="15874"/>
                </a:lnTo>
                <a:lnTo>
                  <a:pt x="190501" y="4762"/>
                </a:lnTo>
                <a:lnTo>
                  <a:pt x="190501" y="4762"/>
                </a:lnTo>
                <a:close/>
              </a:path>
            </a:pathLst>
          </a:custGeom>
          <a:solidFill>
            <a:srgbClr val="FFFFFF">
              <a:alpha val="23920"/>
            </a:srgbClr>
          </a:solidFill>
          <a:ln>
            <a:noFill/>
          </a:ln>
        </p:spPr>
        <p:txBody>
          <a:bodyPr anchorCtr="0" anchor="ctr" bIns="29750" lIns="59525" spcFirstLastPara="1" rIns="59525" wrap="square" tIns="2975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28"/>
          <p:cNvSpPr/>
          <p:nvPr/>
        </p:nvSpPr>
        <p:spPr>
          <a:xfrm>
            <a:off x="3553713" y="2677200"/>
            <a:ext cx="1596629" cy="2132779"/>
          </a:xfrm>
          <a:custGeom>
            <a:rect b="b" l="l" r="r" t="t"/>
            <a:pathLst>
              <a:path extrusionOk="0" h="3148013" w="1428751">
                <a:moveTo>
                  <a:pt x="234950" y="0"/>
                </a:moveTo>
                <a:lnTo>
                  <a:pt x="239712" y="0"/>
                </a:lnTo>
                <a:lnTo>
                  <a:pt x="276225" y="0"/>
                </a:lnTo>
                <a:lnTo>
                  <a:pt x="319088" y="0"/>
                </a:lnTo>
                <a:lnTo>
                  <a:pt x="361950" y="0"/>
                </a:lnTo>
                <a:lnTo>
                  <a:pt x="361951" y="0"/>
                </a:lnTo>
                <a:lnTo>
                  <a:pt x="404813" y="0"/>
                </a:lnTo>
                <a:lnTo>
                  <a:pt x="446088" y="0"/>
                </a:lnTo>
                <a:lnTo>
                  <a:pt x="488950" y="0"/>
                </a:lnTo>
                <a:lnTo>
                  <a:pt x="488951" y="0"/>
                </a:lnTo>
                <a:lnTo>
                  <a:pt x="531813" y="0"/>
                </a:lnTo>
                <a:lnTo>
                  <a:pt x="576263" y="0"/>
                </a:lnTo>
                <a:lnTo>
                  <a:pt x="617538" y="0"/>
                </a:lnTo>
                <a:lnTo>
                  <a:pt x="660400" y="0"/>
                </a:lnTo>
                <a:lnTo>
                  <a:pt x="660401" y="0"/>
                </a:lnTo>
                <a:lnTo>
                  <a:pt x="703263" y="0"/>
                </a:lnTo>
                <a:lnTo>
                  <a:pt x="744538" y="0"/>
                </a:lnTo>
                <a:lnTo>
                  <a:pt x="787400" y="0"/>
                </a:lnTo>
                <a:lnTo>
                  <a:pt x="787401" y="0"/>
                </a:lnTo>
                <a:lnTo>
                  <a:pt x="830263" y="0"/>
                </a:lnTo>
                <a:lnTo>
                  <a:pt x="873125" y="0"/>
                </a:lnTo>
                <a:lnTo>
                  <a:pt x="873126" y="0"/>
                </a:lnTo>
                <a:lnTo>
                  <a:pt x="914400" y="0"/>
                </a:lnTo>
                <a:lnTo>
                  <a:pt x="958850" y="0"/>
                </a:lnTo>
                <a:lnTo>
                  <a:pt x="990600" y="0"/>
                </a:lnTo>
                <a:lnTo>
                  <a:pt x="1001713" y="0"/>
                </a:lnTo>
                <a:lnTo>
                  <a:pt x="1039813" y="4762"/>
                </a:lnTo>
                <a:lnTo>
                  <a:pt x="1044576" y="6350"/>
                </a:lnTo>
                <a:lnTo>
                  <a:pt x="1044576" y="6350"/>
                </a:lnTo>
                <a:lnTo>
                  <a:pt x="1084262" y="15875"/>
                </a:lnTo>
                <a:lnTo>
                  <a:pt x="1085850" y="17462"/>
                </a:lnTo>
                <a:lnTo>
                  <a:pt x="1085850" y="17462"/>
                </a:lnTo>
                <a:lnTo>
                  <a:pt x="1123950" y="34924"/>
                </a:lnTo>
                <a:lnTo>
                  <a:pt x="1128713" y="38099"/>
                </a:lnTo>
                <a:lnTo>
                  <a:pt x="1128713" y="38100"/>
                </a:lnTo>
                <a:lnTo>
                  <a:pt x="1160463" y="60325"/>
                </a:lnTo>
                <a:lnTo>
                  <a:pt x="1171576" y="73025"/>
                </a:lnTo>
                <a:lnTo>
                  <a:pt x="1171576" y="73026"/>
                </a:lnTo>
                <a:lnTo>
                  <a:pt x="1189037" y="92075"/>
                </a:lnTo>
                <a:lnTo>
                  <a:pt x="1211263" y="128587"/>
                </a:lnTo>
                <a:lnTo>
                  <a:pt x="1214438" y="136525"/>
                </a:lnTo>
                <a:lnTo>
                  <a:pt x="1225550" y="166687"/>
                </a:lnTo>
                <a:lnTo>
                  <a:pt x="1230313" y="209550"/>
                </a:lnTo>
                <a:lnTo>
                  <a:pt x="1230313" y="617537"/>
                </a:lnTo>
                <a:lnTo>
                  <a:pt x="1255713" y="638175"/>
                </a:lnTo>
                <a:lnTo>
                  <a:pt x="1411289" y="755650"/>
                </a:lnTo>
                <a:lnTo>
                  <a:pt x="1425576" y="769938"/>
                </a:lnTo>
                <a:lnTo>
                  <a:pt x="1428751" y="787400"/>
                </a:lnTo>
                <a:lnTo>
                  <a:pt x="1425576" y="803275"/>
                </a:lnTo>
                <a:lnTo>
                  <a:pt x="1411289" y="817563"/>
                </a:lnTo>
                <a:lnTo>
                  <a:pt x="1255713" y="935038"/>
                </a:lnTo>
                <a:lnTo>
                  <a:pt x="1255713" y="935038"/>
                </a:lnTo>
                <a:lnTo>
                  <a:pt x="1230313" y="955675"/>
                </a:lnTo>
                <a:lnTo>
                  <a:pt x="1230313" y="2940051"/>
                </a:lnTo>
                <a:lnTo>
                  <a:pt x="1225550" y="2982913"/>
                </a:lnTo>
                <a:lnTo>
                  <a:pt x="1214438" y="3011488"/>
                </a:lnTo>
                <a:lnTo>
                  <a:pt x="1211263" y="3021013"/>
                </a:lnTo>
                <a:lnTo>
                  <a:pt x="1189037" y="3055938"/>
                </a:lnTo>
                <a:lnTo>
                  <a:pt x="1171576" y="3074987"/>
                </a:lnTo>
                <a:lnTo>
                  <a:pt x="1171576" y="3074988"/>
                </a:lnTo>
                <a:lnTo>
                  <a:pt x="1160463" y="3087688"/>
                </a:lnTo>
                <a:lnTo>
                  <a:pt x="1128713" y="3109913"/>
                </a:lnTo>
                <a:lnTo>
                  <a:pt x="1128713" y="3109913"/>
                </a:lnTo>
                <a:lnTo>
                  <a:pt x="1123950" y="3113088"/>
                </a:lnTo>
                <a:lnTo>
                  <a:pt x="1085850" y="3130550"/>
                </a:lnTo>
                <a:lnTo>
                  <a:pt x="1084262" y="3132138"/>
                </a:lnTo>
                <a:lnTo>
                  <a:pt x="1044576" y="3143250"/>
                </a:lnTo>
                <a:lnTo>
                  <a:pt x="1044576" y="3143251"/>
                </a:lnTo>
                <a:lnTo>
                  <a:pt x="1039813" y="3144838"/>
                </a:lnTo>
                <a:lnTo>
                  <a:pt x="1001713" y="3148013"/>
                </a:lnTo>
                <a:lnTo>
                  <a:pt x="990600" y="3148013"/>
                </a:lnTo>
                <a:lnTo>
                  <a:pt x="958850" y="3148013"/>
                </a:lnTo>
                <a:lnTo>
                  <a:pt x="914400" y="3148013"/>
                </a:lnTo>
                <a:lnTo>
                  <a:pt x="873126" y="3148013"/>
                </a:lnTo>
                <a:lnTo>
                  <a:pt x="873125" y="3148013"/>
                </a:lnTo>
                <a:lnTo>
                  <a:pt x="830263" y="3148013"/>
                </a:lnTo>
                <a:lnTo>
                  <a:pt x="787401" y="3148013"/>
                </a:lnTo>
                <a:lnTo>
                  <a:pt x="787400" y="3148013"/>
                </a:lnTo>
                <a:lnTo>
                  <a:pt x="744538" y="3148013"/>
                </a:lnTo>
                <a:lnTo>
                  <a:pt x="703263" y="3148013"/>
                </a:lnTo>
                <a:lnTo>
                  <a:pt x="660401" y="3148013"/>
                </a:lnTo>
                <a:lnTo>
                  <a:pt x="660400" y="3148013"/>
                </a:lnTo>
                <a:lnTo>
                  <a:pt x="617538" y="3148013"/>
                </a:lnTo>
                <a:lnTo>
                  <a:pt x="576263" y="3148013"/>
                </a:lnTo>
                <a:lnTo>
                  <a:pt x="531813" y="3148013"/>
                </a:lnTo>
                <a:lnTo>
                  <a:pt x="488951" y="3148013"/>
                </a:lnTo>
                <a:lnTo>
                  <a:pt x="488950" y="3148013"/>
                </a:lnTo>
                <a:lnTo>
                  <a:pt x="446088" y="3148013"/>
                </a:lnTo>
                <a:lnTo>
                  <a:pt x="404813" y="3148013"/>
                </a:lnTo>
                <a:lnTo>
                  <a:pt x="361951" y="3148013"/>
                </a:lnTo>
                <a:lnTo>
                  <a:pt x="361950" y="3148013"/>
                </a:lnTo>
                <a:lnTo>
                  <a:pt x="319088" y="3148013"/>
                </a:lnTo>
                <a:lnTo>
                  <a:pt x="276225" y="3148013"/>
                </a:lnTo>
                <a:lnTo>
                  <a:pt x="239712" y="3148013"/>
                </a:lnTo>
                <a:lnTo>
                  <a:pt x="234950" y="3148013"/>
                </a:lnTo>
                <a:lnTo>
                  <a:pt x="190500" y="3144838"/>
                </a:lnTo>
                <a:lnTo>
                  <a:pt x="190500" y="3144837"/>
                </a:lnTo>
                <a:lnTo>
                  <a:pt x="147638" y="3132137"/>
                </a:lnTo>
                <a:lnTo>
                  <a:pt x="147638" y="3132138"/>
                </a:lnTo>
                <a:lnTo>
                  <a:pt x="146050" y="3132138"/>
                </a:lnTo>
                <a:lnTo>
                  <a:pt x="104775" y="3113088"/>
                </a:lnTo>
                <a:lnTo>
                  <a:pt x="71437" y="3087688"/>
                </a:lnTo>
                <a:lnTo>
                  <a:pt x="63500" y="3081338"/>
                </a:lnTo>
                <a:lnTo>
                  <a:pt x="63500" y="3081336"/>
                </a:lnTo>
                <a:lnTo>
                  <a:pt x="41276" y="3055937"/>
                </a:lnTo>
                <a:lnTo>
                  <a:pt x="20638" y="3024187"/>
                </a:lnTo>
                <a:lnTo>
                  <a:pt x="19050" y="3021012"/>
                </a:lnTo>
                <a:lnTo>
                  <a:pt x="4762" y="2982912"/>
                </a:lnTo>
                <a:lnTo>
                  <a:pt x="0" y="2940050"/>
                </a:lnTo>
                <a:lnTo>
                  <a:pt x="0" y="209549"/>
                </a:lnTo>
                <a:lnTo>
                  <a:pt x="4762" y="166687"/>
                </a:lnTo>
                <a:lnTo>
                  <a:pt x="19050" y="128587"/>
                </a:lnTo>
                <a:lnTo>
                  <a:pt x="20638" y="125412"/>
                </a:lnTo>
                <a:lnTo>
                  <a:pt x="41276" y="92074"/>
                </a:lnTo>
                <a:lnTo>
                  <a:pt x="63500" y="68263"/>
                </a:lnTo>
                <a:lnTo>
                  <a:pt x="63500" y="68262"/>
                </a:lnTo>
                <a:lnTo>
                  <a:pt x="71437" y="60325"/>
                </a:lnTo>
                <a:lnTo>
                  <a:pt x="104775" y="34925"/>
                </a:lnTo>
                <a:lnTo>
                  <a:pt x="146050" y="15875"/>
                </a:lnTo>
                <a:lnTo>
                  <a:pt x="147638" y="15875"/>
                </a:lnTo>
                <a:lnTo>
                  <a:pt x="147638" y="15874"/>
                </a:lnTo>
                <a:lnTo>
                  <a:pt x="190501" y="4762"/>
                </a:lnTo>
                <a:lnTo>
                  <a:pt x="190501" y="4762"/>
                </a:lnTo>
                <a:close/>
              </a:path>
            </a:pathLst>
          </a:cu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anchorCtr="0" anchor="ctr" bIns="29750" lIns="59525" spcFirstLastPara="1" rIns="59525" wrap="square" tIns="2975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28"/>
          <p:cNvSpPr txBox="1"/>
          <p:nvPr/>
        </p:nvSpPr>
        <p:spPr>
          <a:xfrm>
            <a:off x="630550" y="77975"/>
            <a:ext cx="82911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35">
                <a:solidFill>
                  <a:schemeClr val="lt1"/>
                </a:solidFill>
              </a:rPr>
              <a:t>Limitations: Understanding </a:t>
            </a:r>
            <a:r>
              <a:rPr b="1" lang="en-US" sz="2335">
                <a:solidFill>
                  <a:schemeClr val="lt1"/>
                </a:solidFill>
              </a:rPr>
              <a:t>BengaliBot's</a:t>
            </a:r>
            <a:r>
              <a:rPr b="1" lang="en-US" sz="2335">
                <a:solidFill>
                  <a:schemeClr val="lt1"/>
                </a:solidFill>
              </a:rPr>
              <a:t> Constraints</a:t>
            </a:r>
            <a:endParaRPr b="1" sz="233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3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35">
              <a:solidFill>
                <a:schemeClr val="dk1"/>
              </a:solidFill>
            </a:endParaRPr>
          </a:p>
        </p:txBody>
      </p:sp>
      <p:sp>
        <p:nvSpPr>
          <p:cNvPr id="793" name="Google Shape;793;p28"/>
          <p:cNvSpPr txBox="1"/>
          <p:nvPr/>
        </p:nvSpPr>
        <p:spPr>
          <a:xfrm>
            <a:off x="154725" y="1045975"/>
            <a:ext cx="17127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35">
                <a:solidFill>
                  <a:schemeClr val="lt1"/>
                </a:solidFill>
              </a:rPr>
              <a:t>Context </a:t>
            </a:r>
            <a:r>
              <a:rPr lang="en-US" sz="1735">
                <a:solidFill>
                  <a:schemeClr val="lt1"/>
                </a:solidFill>
              </a:rPr>
              <a:t>Dependent</a:t>
            </a:r>
            <a:r>
              <a:rPr lang="en-US" sz="1735">
                <a:solidFill>
                  <a:schemeClr val="lt1"/>
                </a:solidFill>
              </a:rPr>
              <a:t>:</a:t>
            </a:r>
            <a:endParaRPr sz="173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35">
                <a:solidFill>
                  <a:schemeClr val="lt1"/>
                </a:solidFill>
              </a:rPr>
              <a:t>Heavily relies on provided context</a:t>
            </a:r>
            <a:endParaRPr sz="173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3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35">
              <a:solidFill>
                <a:schemeClr val="lt1"/>
              </a:solidFill>
            </a:endParaRPr>
          </a:p>
        </p:txBody>
      </p:sp>
      <p:sp>
        <p:nvSpPr>
          <p:cNvPr id="794" name="Google Shape;794;p28"/>
          <p:cNvSpPr txBox="1"/>
          <p:nvPr/>
        </p:nvSpPr>
        <p:spPr>
          <a:xfrm>
            <a:off x="1951275" y="1733700"/>
            <a:ext cx="1518600" cy="1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35">
                <a:solidFill>
                  <a:schemeClr val="lt1"/>
                </a:solidFill>
              </a:rPr>
              <a:t>Lack of </a:t>
            </a:r>
            <a:endParaRPr sz="153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35">
                <a:solidFill>
                  <a:schemeClr val="lt1"/>
                </a:solidFill>
              </a:rPr>
              <a:t>Generalization:</a:t>
            </a:r>
            <a:endParaRPr sz="153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5">
                <a:solidFill>
                  <a:schemeClr val="lt1"/>
                </a:solidFill>
              </a:rPr>
              <a:t>Limited by dataset patterns</a:t>
            </a:r>
            <a:endParaRPr sz="1635">
              <a:solidFill>
                <a:schemeClr val="lt1"/>
              </a:solidFill>
            </a:endParaRPr>
          </a:p>
        </p:txBody>
      </p:sp>
      <p:sp>
        <p:nvSpPr>
          <p:cNvPr id="795" name="Google Shape;795;p28"/>
          <p:cNvSpPr txBox="1"/>
          <p:nvPr/>
        </p:nvSpPr>
        <p:spPr>
          <a:xfrm>
            <a:off x="3553725" y="3119600"/>
            <a:ext cx="13488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</a:rPr>
              <a:t>Inability to Learn in Real Time:</a:t>
            </a:r>
            <a:r>
              <a:rPr lang="en-US">
                <a:solidFill>
                  <a:schemeClr val="lt1"/>
                </a:solidFill>
              </a:rPr>
              <a:t>confined to training data.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6" name="Google Shape;796;p28"/>
          <p:cNvSpPr txBox="1"/>
          <p:nvPr/>
        </p:nvSpPr>
        <p:spPr>
          <a:xfrm>
            <a:off x="5283600" y="1746600"/>
            <a:ext cx="1518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Sensitivity to Contextual Changes</a:t>
            </a:r>
            <a:endParaRPr sz="2635">
              <a:solidFill>
                <a:schemeClr val="lt1"/>
              </a:solidFill>
            </a:endParaRPr>
          </a:p>
        </p:txBody>
      </p:sp>
      <p:sp>
        <p:nvSpPr>
          <p:cNvPr id="797" name="Google Shape;797;p28"/>
          <p:cNvSpPr txBox="1"/>
          <p:nvPr/>
        </p:nvSpPr>
        <p:spPr>
          <a:xfrm>
            <a:off x="6399025" y="3564075"/>
            <a:ext cx="14241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35">
                <a:solidFill>
                  <a:schemeClr val="lt1"/>
                </a:solidFill>
              </a:rPr>
              <a:t>Translation Artifacts:Potential comprehension and response issues due to translation inaccuracies.</a:t>
            </a:r>
            <a:endParaRPr sz="1235">
              <a:solidFill>
                <a:schemeClr val="lt1"/>
              </a:solidFill>
            </a:endParaRPr>
          </a:p>
        </p:txBody>
      </p:sp>
      <p:sp>
        <p:nvSpPr>
          <p:cNvPr id="798" name="Google Shape;798;p28"/>
          <p:cNvSpPr txBox="1"/>
          <p:nvPr/>
        </p:nvSpPr>
        <p:spPr>
          <a:xfrm>
            <a:off x="7305025" y="1066250"/>
            <a:ext cx="1424100" cy="1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35">
                <a:solidFill>
                  <a:schemeClr val="lt1"/>
                </a:solidFill>
              </a:rPr>
              <a:t>Difficulty with Creative Queries:prioritizes factual information retrieval.</a:t>
            </a:r>
            <a:endParaRPr sz="163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35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9"/>
          <p:cNvSpPr txBox="1"/>
          <p:nvPr/>
        </p:nvSpPr>
        <p:spPr>
          <a:xfrm>
            <a:off x="3677147" y="2916802"/>
            <a:ext cx="116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29"/>
          <p:cNvSpPr txBox="1"/>
          <p:nvPr/>
        </p:nvSpPr>
        <p:spPr>
          <a:xfrm>
            <a:off x="4613180" y="2921385"/>
            <a:ext cx="116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29"/>
          <p:cNvSpPr txBox="1"/>
          <p:nvPr/>
        </p:nvSpPr>
        <p:spPr>
          <a:xfrm>
            <a:off x="3677147" y="3194745"/>
            <a:ext cx="1440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29"/>
          <p:cNvSpPr txBox="1"/>
          <p:nvPr/>
        </p:nvSpPr>
        <p:spPr>
          <a:xfrm>
            <a:off x="4613180" y="3194745"/>
            <a:ext cx="116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29"/>
          <p:cNvSpPr txBox="1"/>
          <p:nvPr/>
        </p:nvSpPr>
        <p:spPr>
          <a:xfrm>
            <a:off x="3677126" y="2252029"/>
            <a:ext cx="2810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29"/>
          <p:cNvSpPr txBox="1"/>
          <p:nvPr/>
        </p:nvSpPr>
        <p:spPr>
          <a:xfrm>
            <a:off x="1863680" y="1925990"/>
            <a:ext cx="18018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07</a:t>
            </a:r>
            <a:endParaRPr/>
          </a:p>
        </p:txBody>
      </p:sp>
      <p:sp>
        <p:nvSpPr>
          <p:cNvPr id="809" name="Google Shape;809;p29"/>
          <p:cNvSpPr/>
          <p:nvPr/>
        </p:nvSpPr>
        <p:spPr>
          <a:xfrm>
            <a:off x="0" y="2379600"/>
            <a:ext cx="1103100" cy="961200"/>
          </a:xfrm>
          <a:prstGeom prst="homePlate">
            <a:avLst>
              <a:gd fmla="val 50000" name="adj"/>
            </a:avLst>
          </a:prstGeom>
          <a:solidFill>
            <a:schemeClr val="lt1">
              <a:alpha val="537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29"/>
          <p:cNvSpPr/>
          <p:nvPr/>
        </p:nvSpPr>
        <p:spPr>
          <a:xfrm flipH="1">
            <a:off x="1100290" y="1506550"/>
            <a:ext cx="6943374" cy="2707311"/>
          </a:xfrm>
          <a:custGeom>
            <a:rect b="b" l="l" r="r" t="t"/>
            <a:pathLst>
              <a:path extrusionOk="0" h="3261820" w="8365511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29"/>
          <p:cNvSpPr/>
          <p:nvPr/>
        </p:nvSpPr>
        <p:spPr>
          <a:xfrm flipH="1">
            <a:off x="1260528" y="1606429"/>
            <a:ext cx="6622924" cy="2506906"/>
          </a:xfrm>
          <a:custGeom>
            <a:rect b="b" l="l" r="r" t="t"/>
            <a:pathLst>
              <a:path extrusionOk="0" h="3331436" w="8801228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29"/>
          <p:cNvSpPr/>
          <p:nvPr/>
        </p:nvSpPr>
        <p:spPr>
          <a:xfrm flipH="1">
            <a:off x="8040900" y="2379600"/>
            <a:ext cx="1103100" cy="961200"/>
          </a:xfrm>
          <a:prstGeom prst="homePlate">
            <a:avLst>
              <a:gd fmla="val 50000" name="adj"/>
            </a:avLst>
          </a:prstGeom>
          <a:solidFill>
            <a:schemeClr val="lt1">
              <a:alpha val="5373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29"/>
          <p:cNvSpPr txBox="1"/>
          <p:nvPr/>
        </p:nvSpPr>
        <p:spPr>
          <a:xfrm>
            <a:off x="5605478" y="2921385"/>
            <a:ext cx="116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29"/>
          <p:cNvSpPr txBox="1"/>
          <p:nvPr/>
        </p:nvSpPr>
        <p:spPr>
          <a:xfrm>
            <a:off x="5605478" y="3194745"/>
            <a:ext cx="116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29"/>
          <p:cNvSpPr txBox="1"/>
          <p:nvPr/>
        </p:nvSpPr>
        <p:spPr>
          <a:xfrm>
            <a:off x="3970175" y="2250450"/>
            <a:ext cx="40842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35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rPr>
              <a:t>Conclusion</a:t>
            </a:r>
            <a:endParaRPr sz="6035">
              <a:solidFill>
                <a:schemeClr val="lt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0"/>
          <p:cNvSpPr txBox="1"/>
          <p:nvPr/>
        </p:nvSpPr>
        <p:spPr>
          <a:xfrm>
            <a:off x="3168230" y="454392"/>
            <a:ext cx="2808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30"/>
          <p:cNvSpPr txBox="1"/>
          <p:nvPr/>
        </p:nvSpPr>
        <p:spPr>
          <a:xfrm>
            <a:off x="3574095" y="816981"/>
            <a:ext cx="1996800" cy="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2" name="Google Shape;822;p30"/>
          <p:cNvGrpSpPr/>
          <p:nvPr/>
        </p:nvGrpSpPr>
        <p:grpSpPr>
          <a:xfrm>
            <a:off x="630562" y="709443"/>
            <a:ext cx="7884505" cy="0"/>
            <a:chOff x="1028775" y="591989"/>
            <a:chExt cx="11086200" cy="0"/>
          </a:xfrm>
        </p:grpSpPr>
        <p:cxnSp>
          <p:nvCxnSpPr>
            <p:cNvPr id="823" name="Google Shape;823;p30"/>
            <p:cNvCxnSpPr/>
            <p:nvPr/>
          </p:nvCxnSpPr>
          <p:spPr>
            <a:xfrm>
              <a:off x="1028775" y="591989"/>
              <a:ext cx="35043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4" name="Google Shape;824;p30"/>
            <p:cNvCxnSpPr/>
            <p:nvPr/>
          </p:nvCxnSpPr>
          <p:spPr>
            <a:xfrm>
              <a:off x="8610675" y="591989"/>
              <a:ext cx="35043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25" name="Google Shape;825;p30"/>
          <p:cNvSpPr/>
          <p:nvPr/>
        </p:nvSpPr>
        <p:spPr>
          <a:xfrm rot="5400000">
            <a:off x="1409975" y="-562625"/>
            <a:ext cx="744200" cy="3397901"/>
          </a:xfrm>
          <a:custGeom>
            <a:rect b="b" l="l" r="r" t="t"/>
            <a:pathLst>
              <a:path extrusionOk="0" h="806" w="594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gradFill>
            <a:gsLst>
              <a:gs pos="0">
                <a:srgbClr val="DFE9FB">
                  <a:alpha val="21960"/>
                </a:srgbClr>
              </a:gs>
              <a:gs pos="100000">
                <a:srgbClr val="6E9BE7">
                  <a:alpha val="2196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30"/>
          <p:cNvSpPr/>
          <p:nvPr/>
        </p:nvSpPr>
        <p:spPr>
          <a:xfrm rot="5400000">
            <a:off x="1428412" y="303737"/>
            <a:ext cx="732300" cy="3472776"/>
          </a:xfrm>
          <a:custGeom>
            <a:rect b="b" l="l" r="r" t="t"/>
            <a:pathLst>
              <a:path extrusionOk="0" h="806" w="594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gradFill>
            <a:gsLst>
              <a:gs pos="0">
                <a:srgbClr val="DBD4EB">
                  <a:alpha val="21960"/>
                </a:srgbClr>
              </a:gs>
              <a:gs pos="100000">
                <a:srgbClr val="9180BB">
                  <a:alpha val="2196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30"/>
          <p:cNvSpPr/>
          <p:nvPr/>
        </p:nvSpPr>
        <p:spPr>
          <a:xfrm rot="5400000">
            <a:off x="1436837" y="1202675"/>
            <a:ext cx="748700" cy="3481076"/>
          </a:xfrm>
          <a:custGeom>
            <a:rect b="b" l="l" r="r" t="t"/>
            <a:pathLst>
              <a:path extrusionOk="0" h="806" w="594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gradFill>
            <a:gsLst>
              <a:gs pos="0">
                <a:srgbClr val="DCECD5">
                  <a:alpha val="21960"/>
                </a:srgbClr>
              </a:gs>
              <a:gs pos="100000">
                <a:srgbClr val="93BC81">
                  <a:alpha val="2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30"/>
          <p:cNvSpPr/>
          <p:nvPr/>
        </p:nvSpPr>
        <p:spPr>
          <a:xfrm rot="5400000">
            <a:off x="1375688" y="2108733"/>
            <a:ext cx="958725" cy="3514349"/>
          </a:xfrm>
          <a:custGeom>
            <a:rect b="b" l="l" r="r" t="t"/>
            <a:pathLst>
              <a:path extrusionOk="0" h="806" w="594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gradFill>
            <a:gsLst>
              <a:gs pos="0">
                <a:srgbClr val="FDECDB">
                  <a:alpha val="21960"/>
                </a:srgbClr>
              </a:gs>
              <a:gs pos="100000">
                <a:srgbClr val="F0A963">
                  <a:alpha val="2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30"/>
          <p:cNvSpPr txBox="1"/>
          <p:nvPr/>
        </p:nvSpPr>
        <p:spPr>
          <a:xfrm>
            <a:off x="1281289" y="3769732"/>
            <a:ext cx="1147500" cy="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443"/>
              <a:buFont typeface="Arial"/>
              <a:buNone/>
            </a:pPr>
            <a:r>
              <a:t/>
            </a:r>
            <a:endParaRPr b="1" sz="995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30"/>
          <p:cNvSpPr txBox="1"/>
          <p:nvPr/>
        </p:nvSpPr>
        <p:spPr>
          <a:xfrm>
            <a:off x="1326075" y="3647762"/>
            <a:ext cx="1457100" cy="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827"/>
              <a:buFont typeface="Arial"/>
              <a:buNone/>
            </a:pPr>
            <a:r>
              <a:t/>
            </a:r>
            <a:endParaRPr b="1" sz="57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30"/>
          <p:cNvSpPr txBox="1"/>
          <p:nvPr/>
        </p:nvSpPr>
        <p:spPr>
          <a:xfrm>
            <a:off x="3020258" y="3381307"/>
            <a:ext cx="1147500" cy="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443"/>
              <a:buFont typeface="Arial"/>
              <a:buNone/>
            </a:pPr>
            <a:r>
              <a:t/>
            </a:r>
            <a:endParaRPr b="1" sz="995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30"/>
          <p:cNvSpPr txBox="1"/>
          <p:nvPr/>
        </p:nvSpPr>
        <p:spPr>
          <a:xfrm>
            <a:off x="3020258" y="3543190"/>
            <a:ext cx="1457100" cy="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827"/>
              <a:buFont typeface="Arial"/>
              <a:buNone/>
            </a:pPr>
            <a:r>
              <a:t/>
            </a:r>
            <a:endParaRPr b="1" sz="57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30"/>
          <p:cNvSpPr txBox="1"/>
          <p:nvPr/>
        </p:nvSpPr>
        <p:spPr>
          <a:xfrm>
            <a:off x="4714421" y="3381307"/>
            <a:ext cx="1147500" cy="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443"/>
              <a:buFont typeface="Arial"/>
              <a:buNone/>
            </a:pPr>
            <a:r>
              <a:t/>
            </a:r>
            <a:endParaRPr b="1" sz="995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30"/>
          <p:cNvSpPr txBox="1"/>
          <p:nvPr/>
        </p:nvSpPr>
        <p:spPr>
          <a:xfrm>
            <a:off x="4714421" y="3543190"/>
            <a:ext cx="1457100" cy="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827"/>
              <a:buFont typeface="Arial"/>
              <a:buNone/>
            </a:pPr>
            <a:r>
              <a:t/>
            </a:r>
            <a:endParaRPr b="1" sz="57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30"/>
          <p:cNvSpPr txBox="1"/>
          <p:nvPr/>
        </p:nvSpPr>
        <p:spPr>
          <a:xfrm>
            <a:off x="6408583" y="3381307"/>
            <a:ext cx="1147500" cy="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443"/>
              <a:buFont typeface="Arial"/>
              <a:buNone/>
            </a:pPr>
            <a:r>
              <a:t/>
            </a:r>
            <a:endParaRPr b="1" sz="995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30"/>
          <p:cNvSpPr txBox="1"/>
          <p:nvPr/>
        </p:nvSpPr>
        <p:spPr>
          <a:xfrm>
            <a:off x="6408584" y="3543190"/>
            <a:ext cx="1457100" cy="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827"/>
              <a:buFont typeface="Arial"/>
              <a:buNone/>
            </a:pPr>
            <a:r>
              <a:t/>
            </a:r>
            <a:endParaRPr b="1" sz="57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30"/>
          <p:cNvSpPr txBox="1"/>
          <p:nvPr/>
        </p:nvSpPr>
        <p:spPr>
          <a:xfrm>
            <a:off x="470175" y="181975"/>
            <a:ext cx="8531100" cy="12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35">
                <a:solidFill>
                  <a:schemeClr val="lt1"/>
                </a:solidFill>
              </a:rPr>
              <a:t>Conclusion: BengaliBot - Redefining Conversations in Bengali</a:t>
            </a:r>
            <a:endParaRPr sz="223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3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35">
              <a:solidFill>
                <a:schemeClr val="lt1"/>
              </a:solidFill>
            </a:endParaRPr>
          </a:p>
        </p:txBody>
      </p:sp>
      <p:sp>
        <p:nvSpPr>
          <p:cNvPr id="838" name="Google Shape;838;p30"/>
          <p:cNvSpPr txBox="1"/>
          <p:nvPr/>
        </p:nvSpPr>
        <p:spPr>
          <a:xfrm>
            <a:off x="58150" y="792350"/>
            <a:ext cx="33039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35">
                <a:solidFill>
                  <a:schemeClr val="lt1"/>
                </a:solidFill>
              </a:rPr>
              <a:t>Advancement in Bengali Conversational AI</a:t>
            </a:r>
            <a:endParaRPr sz="1735">
              <a:solidFill>
                <a:schemeClr val="lt1"/>
              </a:solidFill>
            </a:endParaRPr>
          </a:p>
        </p:txBody>
      </p:sp>
      <p:sp>
        <p:nvSpPr>
          <p:cNvPr id="839" name="Google Shape;839;p30"/>
          <p:cNvSpPr txBox="1"/>
          <p:nvPr/>
        </p:nvSpPr>
        <p:spPr>
          <a:xfrm>
            <a:off x="3287575" y="729550"/>
            <a:ext cx="64014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242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35"/>
              <a:buChar char="➢"/>
            </a:pPr>
            <a:r>
              <a:rPr lang="en-US" sz="1635">
                <a:solidFill>
                  <a:schemeClr val="lt1"/>
                </a:solidFill>
              </a:rPr>
              <a:t>BengaliBot represents a remarkable leap in Bengali </a:t>
            </a:r>
            <a:endParaRPr sz="1635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5">
                <a:solidFill>
                  <a:schemeClr val="lt1"/>
                </a:solidFill>
              </a:rPr>
              <a:t>conversational  AI.</a:t>
            </a:r>
            <a:endParaRPr sz="163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35">
              <a:solidFill>
                <a:schemeClr val="lt1"/>
              </a:solidFill>
            </a:endParaRPr>
          </a:p>
        </p:txBody>
      </p:sp>
      <p:sp>
        <p:nvSpPr>
          <p:cNvPr id="840" name="Google Shape;840;p30"/>
          <p:cNvSpPr txBox="1"/>
          <p:nvPr/>
        </p:nvSpPr>
        <p:spPr>
          <a:xfrm>
            <a:off x="136425" y="1624413"/>
            <a:ext cx="30537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35">
                <a:solidFill>
                  <a:schemeClr val="lt1"/>
                </a:solidFill>
              </a:rPr>
              <a:t>Neural Network </a:t>
            </a:r>
            <a:endParaRPr sz="173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35">
                <a:solidFill>
                  <a:schemeClr val="lt1"/>
                </a:solidFill>
              </a:rPr>
              <a:t>Integration:</a:t>
            </a:r>
            <a:endParaRPr sz="1735">
              <a:solidFill>
                <a:schemeClr val="lt1"/>
              </a:solidFill>
            </a:endParaRPr>
          </a:p>
        </p:txBody>
      </p:sp>
      <p:sp>
        <p:nvSpPr>
          <p:cNvPr id="841" name="Google Shape;841;p30"/>
          <p:cNvSpPr txBox="1"/>
          <p:nvPr/>
        </p:nvSpPr>
        <p:spPr>
          <a:xfrm>
            <a:off x="214425" y="2599875"/>
            <a:ext cx="33978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35">
                <a:solidFill>
                  <a:schemeClr val="lt1"/>
                </a:solidFill>
              </a:rPr>
              <a:t>Challenges &amp; </a:t>
            </a:r>
            <a:endParaRPr sz="183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35">
                <a:solidFill>
                  <a:schemeClr val="lt1"/>
                </a:solidFill>
              </a:rPr>
              <a:t>Improvement</a:t>
            </a:r>
            <a:endParaRPr sz="1835">
              <a:solidFill>
                <a:schemeClr val="lt1"/>
              </a:solidFill>
            </a:endParaRPr>
          </a:p>
        </p:txBody>
      </p:sp>
      <p:sp>
        <p:nvSpPr>
          <p:cNvPr id="842" name="Google Shape;842;p30"/>
          <p:cNvSpPr txBox="1"/>
          <p:nvPr/>
        </p:nvSpPr>
        <p:spPr>
          <a:xfrm>
            <a:off x="136425" y="3471513"/>
            <a:ext cx="30537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35">
                <a:solidFill>
                  <a:srgbClr val="FFFFFF"/>
                </a:solidFill>
              </a:rPr>
              <a:t>Real-World Testing Success:</a:t>
            </a:r>
            <a:endParaRPr sz="1835">
              <a:solidFill>
                <a:srgbClr val="FFFFFF"/>
              </a:solidFill>
            </a:endParaRPr>
          </a:p>
        </p:txBody>
      </p:sp>
      <p:sp>
        <p:nvSpPr>
          <p:cNvPr id="843" name="Google Shape;843;p30"/>
          <p:cNvSpPr/>
          <p:nvPr/>
        </p:nvSpPr>
        <p:spPr>
          <a:xfrm rot="5400000">
            <a:off x="1468213" y="3239337"/>
            <a:ext cx="773675" cy="3591500"/>
          </a:xfrm>
          <a:custGeom>
            <a:rect b="b" l="l" r="r" t="t"/>
            <a:pathLst>
              <a:path extrusionOk="0" h="806" w="594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gradFill>
            <a:gsLst>
              <a:gs pos="0">
                <a:srgbClr val="F5D0D0">
                  <a:alpha val="21960"/>
                </a:srgbClr>
              </a:gs>
              <a:gs pos="100000">
                <a:srgbClr val="D96868">
                  <a:alpha val="2196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30"/>
          <p:cNvSpPr txBox="1"/>
          <p:nvPr/>
        </p:nvSpPr>
        <p:spPr>
          <a:xfrm>
            <a:off x="59300" y="4572675"/>
            <a:ext cx="82911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35">
                <a:solidFill>
                  <a:schemeClr val="dk2"/>
                </a:solidFill>
              </a:rPr>
              <a:t>Empowerment through </a:t>
            </a:r>
            <a:endParaRPr sz="1835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35">
                <a:solidFill>
                  <a:schemeClr val="dk2"/>
                </a:solidFill>
              </a:rPr>
              <a:t>Neural Networks:</a:t>
            </a:r>
            <a:endParaRPr sz="1835">
              <a:solidFill>
                <a:schemeClr val="dk2"/>
              </a:solidFill>
            </a:endParaRPr>
          </a:p>
        </p:txBody>
      </p:sp>
      <p:sp>
        <p:nvSpPr>
          <p:cNvPr id="845" name="Google Shape;845;p30"/>
          <p:cNvSpPr txBox="1"/>
          <p:nvPr/>
        </p:nvSpPr>
        <p:spPr>
          <a:xfrm>
            <a:off x="3391250" y="1517950"/>
            <a:ext cx="64014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512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35"/>
              <a:buChar char="❖"/>
            </a:pPr>
            <a:r>
              <a:rPr lang="en-US" sz="1835">
                <a:solidFill>
                  <a:schemeClr val="lt1"/>
                </a:solidFill>
              </a:rPr>
              <a:t>Utilizes cutting-edge RNNs and transformers for context-awareness and multilingual support.</a:t>
            </a:r>
            <a:endParaRPr sz="1835">
              <a:solidFill>
                <a:schemeClr val="lt1"/>
              </a:solidFill>
            </a:endParaRPr>
          </a:p>
        </p:txBody>
      </p:sp>
      <p:sp>
        <p:nvSpPr>
          <p:cNvPr id="846" name="Google Shape;846;p30"/>
          <p:cNvSpPr txBox="1"/>
          <p:nvPr/>
        </p:nvSpPr>
        <p:spPr>
          <a:xfrm>
            <a:off x="3391250" y="2528025"/>
            <a:ext cx="64014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242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35"/>
              <a:buChar char="★"/>
            </a:pPr>
            <a:r>
              <a:rPr lang="en-US" sz="1635">
                <a:solidFill>
                  <a:schemeClr val="lt1"/>
                </a:solidFill>
              </a:rPr>
              <a:t>Acknowledges challenges, actively seeks continuous improvement.</a:t>
            </a:r>
            <a:endParaRPr sz="163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35">
              <a:solidFill>
                <a:schemeClr val="lt1"/>
              </a:solidFill>
            </a:endParaRPr>
          </a:p>
        </p:txBody>
      </p:sp>
      <p:sp>
        <p:nvSpPr>
          <p:cNvPr id="847" name="Google Shape;847;p30"/>
          <p:cNvSpPr txBox="1"/>
          <p:nvPr/>
        </p:nvSpPr>
        <p:spPr>
          <a:xfrm>
            <a:off x="3351075" y="3540538"/>
            <a:ext cx="60357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877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5"/>
              <a:buChar char="❏"/>
            </a:pPr>
            <a:r>
              <a:rPr lang="en-US" sz="1735">
                <a:solidFill>
                  <a:schemeClr val="lt1"/>
                </a:solidFill>
              </a:rPr>
              <a:t>Confirmed success in real-world Bengali language understanding.</a:t>
            </a:r>
            <a:endParaRPr sz="1735">
              <a:solidFill>
                <a:schemeClr val="lt1"/>
              </a:solidFill>
            </a:endParaRPr>
          </a:p>
        </p:txBody>
      </p:sp>
      <p:sp>
        <p:nvSpPr>
          <p:cNvPr id="848" name="Google Shape;848;p30"/>
          <p:cNvSpPr txBox="1"/>
          <p:nvPr/>
        </p:nvSpPr>
        <p:spPr>
          <a:xfrm>
            <a:off x="3481025" y="4509625"/>
            <a:ext cx="52647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47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35"/>
              <a:buChar char="●"/>
            </a:pPr>
            <a:r>
              <a:rPr lang="en-US" sz="1935">
                <a:solidFill>
                  <a:schemeClr val="lt1"/>
                </a:solidFill>
              </a:rPr>
              <a:t>Effective neural network integration revolutionizes user interactions.</a:t>
            </a:r>
            <a:endParaRPr sz="1935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31"/>
          <p:cNvSpPr txBox="1"/>
          <p:nvPr/>
        </p:nvSpPr>
        <p:spPr>
          <a:xfrm>
            <a:off x="3168230" y="454392"/>
            <a:ext cx="2808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31"/>
          <p:cNvSpPr txBox="1"/>
          <p:nvPr/>
        </p:nvSpPr>
        <p:spPr>
          <a:xfrm>
            <a:off x="3574095" y="816981"/>
            <a:ext cx="1996800" cy="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5" name="Google Shape;855;p31"/>
          <p:cNvGrpSpPr/>
          <p:nvPr/>
        </p:nvGrpSpPr>
        <p:grpSpPr>
          <a:xfrm>
            <a:off x="630562" y="709443"/>
            <a:ext cx="7884505" cy="0"/>
            <a:chOff x="1028775" y="591989"/>
            <a:chExt cx="11086200" cy="0"/>
          </a:xfrm>
        </p:grpSpPr>
        <p:cxnSp>
          <p:nvCxnSpPr>
            <p:cNvPr id="856" name="Google Shape;856;p31"/>
            <p:cNvCxnSpPr/>
            <p:nvPr/>
          </p:nvCxnSpPr>
          <p:spPr>
            <a:xfrm>
              <a:off x="1028775" y="591989"/>
              <a:ext cx="35043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7" name="Google Shape;857;p31"/>
            <p:cNvCxnSpPr/>
            <p:nvPr/>
          </p:nvCxnSpPr>
          <p:spPr>
            <a:xfrm>
              <a:off x="8610675" y="591989"/>
              <a:ext cx="35043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58" name="Google Shape;858;p31"/>
          <p:cNvSpPr/>
          <p:nvPr/>
        </p:nvSpPr>
        <p:spPr>
          <a:xfrm rot="5400000">
            <a:off x="1409975" y="-562625"/>
            <a:ext cx="744200" cy="3397901"/>
          </a:xfrm>
          <a:custGeom>
            <a:rect b="b" l="l" r="r" t="t"/>
            <a:pathLst>
              <a:path extrusionOk="0" h="806" w="594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gradFill>
            <a:gsLst>
              <a:gs pos="0">
                <a:srgbClr val="DFE9FB">
                  <a:alpha val="21960"/>
                </a:srgbClr>
              </a:gs>
              <a:gs pos="100000">
                <a:srgbClr val="6E9BE7">
                  <a:alpha val="2196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31"/>
          <p:cNvSpPr/>
          <p:nvPr/>
        </p:nvSpPr>
        <p:spPr>
          <a:xfrm rot="5400000">
            <a:off x="1303700" y="428451"/>
            <a:ext cx="948475" cy="3439524"/>
          </a:xfrm>
          <a:custGeom>
            <a:rect b="b" l="l" r="r" t="t"/>
            <a:pathLst>
              <a:path extrusionOk="0" h="806" w="594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gradFill>
            <a:gsLst>
              <a:gs pos="0">
                <a:srgbClr val="5E7492">
                  <a:alpha val="21960"/>
                </a:srgbClr>
              </a:gs>
              <a:gs pos="100000">
                <a:srgbClr val="2F353F">
                  <a:alpha val="2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31"/>
          <p:cNvSpPr/>
          <p:nvPr/>
        </p:nvSpPr>
        <p:spPr>
          <a:xfrm rot="5400000">
            <a:off x="1407725" y="1342287"/>
            <a:ext cx="748700" cy="3481076"/>
          </a:xfrm>
          <a:custGeom>
            <a:rect b="b" l="l" r="r" t="t"/>
            <a:pathLst>
              <a:path extrusionOk="0" h="806" w="594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gradFill>
            <a:gsLst>
              <a:gs pos="0">
                <a:srgbClr val="DBD4EB">
                  <a:alpha val="21960"/>
                </a:srgbClr>
              </a:gs>
              <a:gs pos="100000">
                <a:srgbClr val="9180BB">
                  <a:alpha val="2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31"/>
          <p:cNvSpPr/>
          <p:nvPr/>
        </p:nvSpPr>
        <p:spPr>
          <a:xfrm rot="5400000">
            <a:off x="1302713" y="2257433"/>
            <a:ext cx="958725" cy="3514349"/>
          </a:xfrm>
          <a:custGeom>
            <a:rect b="b" l="l" r="r" t="t"/>
            <a:pathLst>
              <a:path extrusionOk="0" h="806" w="594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gradFill>
            <a:gsLst>
              <a:gs pos="0">
                <a:srgbClr val="51AB2A">
                  <a:alpha val="21960"/>
                </a:srgbClr>
              </a:gs>
              <a:gs pos="100000">
                <a:srgbClr val="203E13">
                  <a:alpha val="2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31"/>
          <p:cNvSpPr txBox="1"/>
          <p:nvPr/>
        </p:nvSpPr>
        <p:spPr>
          <a:xfrm>
            <a:off x="1281289" y="3769732"/>
            <a:ext cx="1147500" cy="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443"/>
              <a:buFont typeface="Arial"/>
              <a:buNone/>
            </a:pPr>
            <a:r>
              <a:t/>
            </a:r>
            <a:endParaRPr b="1" sz="995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31"/>
          <p:cNvSpPr txBox="1"/>
          <p:nvPr/>
        </p:nvSpPr>
        <p:spPr>
          <a:xfrm>
            <a:off x="1281300" y="4148012"/>
            <a:ext cx="1457100" cy="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827"/>
              <a:buFont typeface="Arial"/>
              <a:buNone/>
            </a:pPr>
            <a:r>
              <a:t/>
            </a:r>
            <a:endParaRPr b="1" sz="57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31"/>
          <p:cNvSpPr txBox="1"/>
          <p:nvPr/>
        </p:nvSpPr>
        <p:spPr>
          <a:xfrm>
            <a:off x="3020258" y="3381307"/>
            <a:ext cx="1147500" cy="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443"/>
              <a:buFont typeface="Arial"/>
              <a:buNone/>
            </a:pPr>
            <a:r>
              <a:t/>
            </a:r>
            <a:endParaRPr b="1" sz="995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31"/>
          <p:cNvSpPr txBox="1"/>
          <p:nvPr/>
        </p:nvSpPr>
        <p:spPr>
          <a:xfrm>
            <a:off x="3020258" y="3543190"/>
            <a:ext cx="1457100" cy="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827"/>
              <a:buFont typeface="Arial"/>
              <a:buNone/>
            </a:pPr>
            <a:r>
              <a:t/>
            </a:r>
            <a:endParaRPr b="1" sz="57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31"/>
          <p:cNvSpPr txBox="1"/>
          <p:nvPr/>
        </p:nvSpPr>
        <p:spPr>
          <a:xfrm>
            <a:off x="4714421" y="3381307"/>
            <a:ext cx="1147500" cy="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443"/>
              <a:buFont typeface="Arial"/>
              <a:buNone/>
            </a:pPr>
            <a:r>
              <a:t/>
            </a:r>
            <a:endParaRPr b="1" sz="995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31"/>
          <p:cNvSpPr txBox="1"/>
          <p:nvPr/>
        </p:nvSpPr>
        <p:spPr>
          <a:xfrm>
            <a:off x="4714421" y="3543190"/>
            <a:ext cx="1457100" cy="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827"/>
              <a:buFont typeface="Arial"/>
              <a:buNone/>
            </a:pPr>
            <a:r>
              <a:t/>
            </a:r>
            <a:endParaRPr b="1" sz="57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31"/>
          <p:cNvSpPr txBox="1"/>
          <p:nvPr/>
        </p:nvSpPr>
        <p:spPr>
          <a:xfrm>
            <a:off x="6408583" y="3381307"/>
            <a:ext cx="1147500" cy="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1443"/>
              <a:buFont typeface="Arial"/>
              <a:buNone/>
            </a:pPr>
            <a:r>
              <a:t/>
            </a:r>
            <a:endParaRPr b="1" sz="995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31"/>
          <p:cNvSpPr txBox="1"/>
          <p:nvPr/>
        </p:nvSpPr>
        <p:spPr>
          <a:xfrm>
            <a:off x="6408584" y="3543190"/>
            <a:ext cx="1457100" cy="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827"/>
              <a:buFont typeface="Arial"/>
              <a:buNone/>
            </a:pPr>
            <a:r>
              <a:t/>
            </a:r>
            <a:endParaRPr b="1" sz="570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31"/>
          <p:cNvSpPr txBox="1"/>
          <p:nvPr/>
        </p:nvSpPr>
        <p:spPr>
          <a:xfrm>
            <a:off x="470175" y="181975"/>
            <a:ext cx="8531100" cy="12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35">
                <a:solidFill>
                  <a:schemeClr val="lt1"/>
                </a:solidFill>
              </a:rPr>
              <a:t>Conclusion: BengaliBot - Redefining Conversations in Bengali</a:t>
            </a:r>
            <a:endParaRPr sz="223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3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35">
              <a:solidFill>
                <a:schemeClr val="lt1"/>
              </a:solidFill>
            </a:endParaRPr>
          </a:p>
        </p:txBody>
      </p:sp>
      <p:sp>
        <p:nvSpPr>
          <p:cNvPr id="871" name="Google Shape;871;p31"/>
          <p:cNvSpPr txBox="1"/>
          <p:nvPr/>
        </p:nvSpPr>
        <p:spPr>
          <a:xfrm>
            <a:off x="58150" y="792350"/>
            <a:ext cx="33039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35">
                <a:solidFill>
                  <a:schemeClr val="lt1"/>
                </a:solidFill>
              </a:rPr>
              <a:t>Focus on Contextual Understanding:</a:t>
            </a:r>
            <a:endParaRPr sz="1735">
              <a:solidFill>
                <a:schemeClr val="lt1"/>
              </a:solidFill>
            </a:endParaRPr>
          </a:p>
        </p:txBody>
      </p:sp>
      <p:sp>
        <p:nvSpPr>
          <p:cNvPr id="872" name="Google Shape;872;p31"/>
          <p:cNvSpPr txBox="1"/>
          <p:nvPr/>
        </p:nvSpPr>
        <p:spPr>
          <a:xfrm>
            <a:off x="3570225" y="764213"/>
            <a:ext cx="64014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242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35"/>
              <a:buChar char="➔"/>
            </a:pPr>
            <a:r>
              <a:rPr lang="en-US" sz="1635">
                <a:solidFill>
                  <a:schemeClr val="lt1"/>
                </a:solidFill>
              </a:rPr>
              <a:t>Emphasizes enhancing contextual understanding,</a:t>
            </a:r>
            <a:endParaRPr sz="1635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5">
                <a:solidFill>
                  <a:schemeClr val="lt1"/>
                </a:solidFill>
              </a:rPr>
              <a:t> multilingual support, and user customization.</a:t>
            </a:r>
            <a:endParaRPr sz="1535">
              <a:solidFill>
                <a:schemeClr val="lt1"/>
              </a:solidFill>
            </a:endParaRPr>
          </a:p>
        </p:txBody>
      </p:sp>
      <p:sp>
        <p:nvSpPr>
          <p:cNvPr id="873" name="Google Shape;873;p31"/>
          <p:cNvSpPr txBox="1"/>
          <p:nvPr/>
        </p:nvSpPr>
        <p:spPr>
          <a:xfrm>
            <a:off x="136425" y="1624425"/>
            <a:ext cx="26466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35">
                <a:solidFill>
                  <a:schemeClr val="lt1"/>
                </a:solidFill>
              </a:rPr>
              <a:t>Transformation of Conversational AI Landscape</a:t>
            </a:r>
            <a:endParaRPr sz="1635">
              <a:solidFill>
                <a:schemeClr val="lt1"/>
              </a:solidFill>
            </a:endParaRPr>
          </a:p>
        </p:txBody>
      </p:sp>
      <p:sp>
        <p:nvSpPr>
          <p:cNvPr id="874" name="Google Shape;874;p31"/>
          <p:cNvSpPr txBox="1"/>
          <p:nvPr/>
        </p:nvSpPr>
        <p:spPr>
          <a:xfrm>
            <a:off x="0" y="3543200"/>
            <a:ext cx="30537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35">
                <a:solidFill>
                  <a:srgbClr val="FFFFFF"/>
                </a:solidFill>
              </a:rPr>
              <a:t>Future Goals &amp;</a:t>
            </a:r>
            <a:endParaRPr sz="1735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35">
                <a:solidFill>
                  <a:srgbClr val="FFFFFF"/>
                </a:solidFill>
              </a:rPr>
              <a:t>Continuous Enhancement</a:t>
            </a:r>
            <a:endParaRPr sz="1735">
              <a:solidFill>
                <a:srgbClr val="FFFFFF"/>
              </a:solidFill>
            </a:endParaRPr>
          </a:p>
        </p:txBody>
      </p:sp>
      <p:sp>
        <p:nvSpPr>
          <p:cNvPr id="875" name="Google Shape;875;p31"/>
          <p:cNvSpPr/>
          <p:nvPr/>
        </p:nvSpPr>
        <p:spPr>
          <a:xfrm rot="5400000">
            <a:off x="1468213" y="3239337"/>
            <a:ext cx="773675" cy="3591500"/>
          </a:xfrm>
          <a:custGeom>
            <a:rect b="b" l="l" r="r" t="t"/>
            <a:pathLst>
              <a:path extrusionOk="0" h="806" w="594">
                <a:moveTo>
                  <a:pt x="452" y="426"/>
                </a:moveTo>
                <a:lnTo>
                  <a:pt x="452" y="426"/>
                </a:lnTo>
                <a:lnTo>
                  <a:pt x="466" y="426"/>
                </a:lnTo>
                <a:lnTo>
                  <a:pt x="478" y="432"/>
                </a:lnTo>
                <a:lnTo>
                  <a:pt x="490" y="438"/>
                </a:lnTo>
                <a:lnTo>
                  <a:pt x="500" y="444"/>
                </a:lnTo>
                <a:lnTo>
                  <a:pt x="518" y="458"/>
                </a:lnTo>
                <a:lnTo>
                  <a:pt x="524" y="464"/>
                </a:lnTo>
                <a:lnTo>
                  <a:pt x="524" y="464"/>
                </a:lnTo>
                <a:lnTo>
                  <a:pt x="530" y="468"/>
                </a:lnTo>
                <a:lnTo>
                  <a:pt x="538" y="468"/>
                </a:lnTo>
                <a:lnTo>
                  <a:pt x="586" y="468"/>
                </a:lnTo>
                <a:lnTo>
                  <a:pt x="586" y="468"/>
                </a:lnTo>
                <a:lnTo>
                  <a:pt x="590" y="468"/>
                </a:lnTo>
                <a:lnTo>
                  <a:pt x="592" y="466"/>
                </a:lnTo>
                <a:lnTo>
                  <a:pt x="594" y="464"/>
                </a:lnTo>
                <a:lnTo>
                  <a:pt x="594" y="460"/>
                </a:lnTo>
                <a:lnTo>
                  <a:pt x="594" y="220"/>
                </a:lnTo>
                <a:lnTo>
                  <a:pt x="594" y="220"/>
                </a:lnTo>
                <a:lnTo>
                  <a:pt x="594" y="216"/>
                </a:lnTo>
                <a:lnTo>
                  <a:pt x="592" y="214"/>
                </a:lnTo>
                <a:lnTo>
                  <a:pt x="590" y="212"/>
                </a:lnTo>
                <a:lnTo>
                  <a:pt x="586" y="212"/>
                </a:lnTo>
                <a:lnTo>
                  <a:pt x="346" y="212"/>
                </a:lnTo>
                <a:lnTo>
                  <a:pt x="346" y="212"/>
                </a:lnTo>
                <a:lnTo>
                  <a:pt x="338" y="212"/>
                </a:lnTo>
                <a:lnTo>
                  <a:pt x="338" y="212"/>
                </a:lnTo>
                <a:lnTo>
                  <a:pt x="338" y="202"/>
                </a:lnTo>
                <a:lnTo>
                  <a:pt x="338" y="166"/>
                </a:lnTo>
                <a:lnTo>
                  <a:pt x="338" y="166"/>
                </a:lnTo>
                <a:lnTo>
                  <a:pt x="340" y="158"/>
                </a:lnTo>
                <a:lnTo>
                  <a:pt x="344" y="152"/>
                </a:lnTo>
                <a:lnTo>
                  <a:pt x="344" y="152"/>
                </a:lnTo>
                <a:lnTo>
                  <a:pt x="350" y="146"/>
                </a:lnTo>
                <a:lnTo>
                  <a:pt x="364" y="130"/>
                </a:lnTo>
                <a:lnTo>
                  <a:pt x="370" y="120"/>
                </a:lnTo>
                <a:lnTo>
                  <a:pt x="376" y="108"/>
                </a:lnTo>
                <a:lnTo>
                  <a:pt x="380" y="96"/>
                </a:lnTo>
                <a:lnTo>
                  <a:pt x="382" y="84"/>
                </a:lnTo>
                <a:lnTo>
                  <a:pt x="382" y="84"/>
                </a:lnTo>
                <a:lnTo>
                  <a:pt x="380" y="66"/>
                </a:lnTo>
                <a:lnTo>
                  <a:pt x="376" y="50"/>
                </a:lnTo>
                <a:lnTo>
                  <a:pt x="368" y="36"/>
                </a:lnTo>
                <a:lnTo>
                  <a:pt x="358" y="24"/>
                </a:lnTo>
                <a:lnTo>
                  <a:pt x="344" y="14"/>
                </a:lnTo>
                <a:lnTo>
                  <a:pt x="330" y="6"/>
                </a:lnTo>
                <a:lnTo>
                  <a:pt x="314" y="0"/>
                </a:lnTo>
                <a:lnTo>
                  <a:pt x="298" y="0"/>
                </a:lnTo>
                <a:lnTo>
                  <a:pt x="298" y="0"/>
                </a:lnTo>
                <a:lnTo>
                  <a:pt x="280" y="0"/>
                </a:lnTo>
                <a:lnTo>
                  <a:pt x="264" y="6"/>
                </a:lnTo>
                <a:lnTo>
                  <a:pt x="250" y="14"/>
                </a:lnTo>
                <a:lnTo>
                  <a:pt x="238" y="24"/>
                </a:lnTo>
                <a:lnTo>
                  <a:pt x="228" y="36"/>
                </a:lnTo>
                <a:lnTo>
                  <a:pt x="220" y="50"/>
                </a:lnTo>
                <a:lnTo>
                  <a:pt x="214" y="66"/>
                </a:lnTo>
                <a:lnTo>
                  <a:pt x="212" y="84"/>
                </a:lnTo>
                <a:lnTo>
                  <a:pt x="212" y="84"/>
                </a:lnTo>
                <a:lnTo>
                  <a:pt x="214" y="96"/>
                </a:lnTo>
                <a:lnTo>
                  <a:pt x="218" y="108"/>
                </a:lnTo>
                <a:lnTo>
                  <a:pt x="224" y="120"/>
                </a:lnTo>
                <a:lnTo>
                  <a:pt x="232" y="130"/>
                </a:lnTo>
                <a:lnTo>
                  <a:pt x="244" y="146"/>
                </a:lnTo>
                <a:lnTo>
                  <a:pt x="250" y="152"/>
                </a:lnTo>
                <a:lnTo>
                  <a:pt x="250" y="152"/>
                </a:lnTo>
                <a:lnTo>
                  <a:pt x="254" y="158"/>
                </a:lnTo>
                <a:lnTo>
                  <a:pt x="256" y="166"/>
                </a:lnTo>
                <a:lnTo>
                  <a:pt x="256" y="202"/>
                </a:lnTo>
                <a:lnTo>
                  <a:pt x="256" y="202"/>
                </a:lnTo>
                <a:lnTo>
                  <a:pt x="256" y="212"/>
                </a:lnTo>
                <a:lnTo>
                  <a:pt x="256" y="212"/>
                </a:lnTo>
                <a:lnTo>
                  <a:pt x="248" y="212"/>
                </a:lnTo>
                <a:lnTo>
                  <a:pt x="8" y="212"/>
                </a:lnTo>
                <a:lnTo>
                  <a:pt x="8" y="212"/>
                </a:lnTo>
                <a:lnTo>
                  <a:pt x="6" y="212"/>
                </a:lnTo>
                <a:lnTo>
                  <a:pt x="2" y="214"/>
                </a:lnTo>
                <a:lnTo>
                  <a:pt x="0" y="216"/>
                </a:lnTo>
                <a:lnTo>
                  <a:pt x="0" y="220"/>
                </a:lnTo>
                <a:lnTo>
                  <a:pt x="0" y="798"/>
                </a:lnTo>
                <a:lnTo>
                  <a:pt x="0" y="798"/>
                </a:lnTo>
                <a:lnTo>
                  <a:pt x="0" y="802"/>
                </a:lnTo>
                <a:lnTo>
                  <a:pt x="2" y="804"/>
                </a:lnTo>
                <a:lnTo>
                  <a:pt x="6" y="806"/>
                </a:lnTo>
                <a:lnTo>
                  <a:pt x="8" y="806"/>
                </a:lnTo>
                <a:lnTo>
                  <a:pt x="586" y="806"/>
                </a:lnTo>
                <a:lnTo>
                  <a:pt x="586" y="806"/>
                </a:lnTo>
                <a:lnTo>
                  <a:pt x="590" y="806"/>
                </a:lnTo>
                <a:lnTo>
                  <a:pt x="592" y="804"/>
                </a:lnTo>
                <a:lnTo>
                  <a:pt x="594" y="802"/>
                </a:lnTo>
                <a:lnTo>
                  <a:pt x="594" y="798"/>
                </a:lnTo>
                <a:lnTo>
                  <a:pt x="594" y="558"/>
                </a:lnTo>
                <a:lnTo>
                  <a:pt x="594" y="558"/>
                </a:lnTo>
                <a:lnTo>
                  <a:pt x="594" y="556"/>
                </a:lnTo>
                <a:lnTo>
                  <a:pt x="592" y="554"/>
                </a:lnTo>
                <a:lnTo>
                  <a:pt x="590" y="552"/>
                </a:lnTo>
                <a:lnTo>
                  <a:pt x="586" y="550"/>
                </a:lnTo>
                <a:lnTo>
                  <a:pt x="538" y="550"/>
                </a:lnTo>
                <a:lnTo>
                  <a:pt x="538" y="550"/>
                </a:lnTo>
                <a:lnTo>
                  <a:pt x="530" y="552"/>
                </a:lnTo>
                <a:lnTo>
                  <a:pt x="524" y="556"/>
                </a:lnTo>
                <a:lnTo>
                  <a:pt x="524" y="556"/>
                </a:lnTo>
                <a:lnTo>
                  <a:pt x="518" y="562"/>
                </a:lnTo>
                <a:lnTo>
                  <a:pt x="500" y="576"/>
                </a:lnTo>
                <a:lnTo>
                  <a:pt x="490" y="582"/>
                </a:lnTo>
                <a:lnTo>
                  <a:pt x="478" y="588"/>
                </a:lnTo>
                <a:lnTo>
                  <a:pt x="466" y="592"/>
                </a:lnTo>
                <a:lnTo>
                  <a:pt x="452" y="594"/>
                </a:lnTo>
                <a:lnTo>
                  <a:pt x="452" y="594"/>
                </a:lnTo>
                <a:lnTo>
                  <a:pt x="434" y="592"/>
                </a:lnTo>
                <a:lnTo>
                  <a:pt x="418" y="588"/>
                </a:lnTo>
                <a:lnTo>
                  <a:pt x="404" y="580"/>
                </a:lnTo>
                <a:lnTo>
                  <a:pt x="390" y="570"/>
                </a:lnTo>
                <a:lnTo>
                  <a:pt x="380" y="558"/>
                </a:lnTo>
                <a:lnTo>
                  <a:pt x="370" y="542"/>
                </a:lnTo>
                <a:lnTo>
                  <a:pt x="366" y="526"/>
                </a:lnTo>
                <a:lnTo>
                  <a:pt x="364" y="510"/>
                </a:lnTo>
                <a:lnTo>
                  <a:pt x="364" y="510"/>
                </a:lnTo>
                <a:lnTo>
                  <a:pt x="366" y="492"/>
                </a:lnTo>
                <a:lnTo>
                  <a:pt x="370" y="476"/>
                </a:lnTo>
                <a:lnTo>
                  <a:pt x="380" y="462"/>
                </a:lnTo>
                <a:lnTo>
                  <a:pt x="390" y="450"/>
                </a:lnTo>
                <a:lnTo>
                  <a:pt x="404" y="440"/>
                </a:lnTo>
                <a:lnTo>
                  <a:pt x="418" y="432"/>
                </a:lnTo>
                <a:lnTo>
                  <a:pt x="434" y="426"/>
                </a:lnTo>
                <a:lnTo>
                  <a:pt x="452" y="426"/>
                </a:lnTo>
                <a:lnTo>
                  <a:pt x="452" y="426"/>
                </a:lnTo>
                <a:close/>
              </a:path>
            </a:pathLst>
          </a:custGeom>
          <a:gradFill>
            <a:gsLst>
              <a:gs pos="0">
                <a:srgbClr val="4E29AA">
                  <a:alpha val="21960"/>
                </a:srgbClr>
              </a:gs>
              <a:gs pos="100000">
                <a:srgbClr val="1E123D">
                  <a:alpha val="2196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31"/>
          <p:cNvSpPr txBox="1"/>
          <p:nvPr/>
        </p:nvSpPr>
        <p:spPr>
          <a:xfrm>
            <a:off x="136425" y="4572050"/>
            <a:ext cx="82911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35">
                <a:solidFill>
                  <a:schemeClr val="lt1"/>
                </a:solidFill>
              </a:rPr>
              <a:t>Ease &amp;</a:t>
            </a:r>
            <a:endParaRPr sz="183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35">
                <a:solidFill>
                  <a:schemeClr val="lt1"/>
                </a:solidFill>
              </a:rPr>
              <a:t>Intelligence for Users:</a:t>
            </a:r>
            <a:endParaRPr sz="1835">
              <a:solidFill>
                <a:schemeClr val="lt1"/>
              </a:solidFill>
            </a:endParaRPr>
          </a:p>
        </p:txBody>
      </p:sp>
      <p:sp>
        <p:nvSpPr>
          <p:cNvPr id="877" name="Google Shape;877;p31"/>
          <p:cNvSpPr txBox="1"/>
          <p:nvPr/>
        </p:nvSpPr>
        <p:spPr>
          <a:xfrm>
            <a:off x="3535725" y="1717175"/>
            <a:ext cx="5500200" cy="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512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35"/>
              <a:buChar char="❖"/>
            </a:pPr>
            <a:r>
              <a:rPr lang="en-US" sz="1835">
                <a:solidFill>
                  <a:schemeClr val="lt1"/>
                </a:solidFill>
              </a:rPr>
              <a:t>Poised to transform the Bengali conversational AI landscape</a:t>
            </a:r>
            <a:r>
              <a:rPr lang="en-US" sz="1835">
                <a:solidFill>
                  <a:schemeClr val="lt1"/>
                </a:solidFill>
              </a:rPr>
              <a:t>.</a:t>
            </a:r>
            <a:endParaRPr sz="1835">
              <a:solidFill>
                <a:schemeClr val="lt1"/>
              </a:solidFill>
            </a:endParaRPr>
          </a:p>
        </p:txBody>
      </p:sp>
      <p:sp>
        <p:nvSpPr>
          <p:cNvPr id="878" name="Google Shape;878;p31"/>
          <p:cNvSpPr txBox="1"/>
          <p:nvPr/>
        </p:nvSpPr>
        <p:spPr>
          <a:xfrm>
            <a:off x="3481025" y="2788000"/>
            <a:ext cx="55002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242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35"/>
              <a:buChar char="★"/>
            </a:pPr>
            <a:r>
              <a:rPr lang="en-US" sz="1635">
                <a:solidFill>
                  <a:schemeClr val="lt1"/>
                </a:solidFill>
              </a:rPr>
              <a:t>More than an AI model; a pledge to preserve language diversity.</a:t>
            </a:r>
            <a:endParaRPr sz="163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35">
              <a:solidFill>
                <a:schemeClr val="lt1"/>
              </a:solidFill>
            </a:endParaRPr>
          </a:p>
        </p:txBody>
      </p:sp>
      <p:sp>
        <p:nvSpPr>
          <p:cNvPr id="879" name="Google Shape;879;p31"/>
          <p:cNvSpPr txBox="1"/>
          <p:nvPr/>
        </p:nvSpPr>
        <p:spPr>
          <a:xfrm>
            <a:off x="3570225" y="3654875"/>
            <a:ext cx="54312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877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5"/>
              <a:buChar char="❏"/>
            </a:pPr>
            <a:r>
              <a:rPr lang="en-US" sz="1735">
                <a:solidFill>
                  <a:schemeClr val="lt1"/>
                </a:solidFill>
              </a:rPr>
              <a:t>Aims to improve features, welcomes user feedback, and explores new enhancements.</a:t>
            </a:r>
            <a:endParaRPr sz="1735">
              <a:solidFill>
                <a:schemeClr val="lt1"/>
              </a:solidFill>
            </a:endParaRPr>
          </a:p>
        </p:txBody>
      </p:sp>
      <p:sp>
        <p:nvSpPr>
          <p:cNvPr id="880" name="Google Shape;880;p31"/>
          <p:cNvSpPr txBox="1"/>
          <p:nvPr/>
        </p:nvSpPr>
        <p:spPr>
          <a:xfrm>
            <a:off x="3570225" y="4493975"/>
            <a:ext cx="54312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147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35"/>
              <a:buChar char="●"/>
            </a:pPr>
            <a:r>
              <a:rPr lang="en-US" sz="1935">
                <a:solidFill>
                  <a:schemeClr val="lt1"/>
                </a:solidFill>
              </a:rPr>
              <a:t>The journey continues to make Bengali talks easy and smart for a diverse user base.</a:t>
            </a:r>
            <a:r>
              <a:rPr lang="en-US" sz="1935">
                <a:solidFill>
                  <a:schemeClr val="lt1"/>
                </a:solidFill>
              </a:rPr>
              <a:t>es user interactions.</a:t>
            </a:r>
            <a:endParaRPr sz="1935">
              <a:solidFill>
                <a:schemeClr val="lt1"/>
              </a:solidFill>
            </a:endParaRPr>
          </a:p>
        </p:txBody>
      </p:sp>
      <p:sp>
        <p:nvSpPr>
          <p:cNvPr id="881" name="Google Shape;881;p31"/>
          <p:cNvSpPr txBox="1"/>
          <p:nvPr/>
        </p:nvSpPr>
        <p:spPr>
          <a:xfrm>
            <a:off x="41525" y="2720300"/>
            <a:ext cx="23277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35">
                <a:solidFill>
                  <a:schemeClr val="lt1"/>
                </a:solidFill>
              </a:rPr>
              <a:t>Pledge to Language Diversity</a:t>
            </a:r>
            <a:endParaRPr sz="1735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/>
          <p:nvPr/>
        </p:nvSpPr>
        <p:spPr>
          <a:xfrm>
            <a:off x="2453931" y="722985"/>
            <a:ext cx="270000" cy="270000"/>
          </a:xfrm>
          <a:prstGeom prst="flowChartConnector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03200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2944114" y="1355873"/>
            <a:ext cx="1850827" cy="459740"/>
          </a:xfrm>
          <a:custGeom>
            <a:rect b="b" l="l" r="r" t="t"/>
            <a:pathLst>
              <a:path extrusionOk="0" h="1872208" w="2520280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9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9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2442756" y="1355871"/>
            <a:ext cx="270000" cy="2700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03200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2944114" y="2168410"/>
            <a:ext cx="1850827" cy="459740"/>
          </a:xfrm>
          <a:custGeom>
            <a:rect b="b" l="l" r="r" t="t"/>
            <a:pathLst>
              <a:path extrusionOk="0" h="1872208" w="2520280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9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9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2442756" y="1988782"/>
            <a:ext cx="270000" cy="2700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03200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2944114" y="2980946"/>
            <a:ext cx="1850827" cy="459740"/>
          </a:xfrm>
          <a:custGeom>
            <a:rect b="b" l="l" r="r" t="t"/>
            <a:pathLst>
              <a:path extrusionOk="0" h="1872208" w="2520280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9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4"/>
          <p:cNvSpPr/>
          <p:nvPr/>
        </p:nvSpPr>
        <p:spPr>
          <a:xfrm>
            <a:off x="2442756" y="2493143"/>
            <a:ext cx="270000" cy="270000"/>
          </a:xfrm>
          <a:prstGeom prst="ellipse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03200" rotWithShape="0" algn="tl" dir="2700000" dist="1143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2944114" y="3793481"/>
            <a:ext cx="1850827" cy="459740"/>
          </a:xfrm>
          <a:custGeom>
            <a:rect b="b" l="l" r="r" t="t"/>
            <a:pathLst>
              <a:path extrusionOk="0" h="1872208" w="2520280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9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9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 rot="5400000">
            <a:off x="316692" y="1554522"/>
            <a:ext cx="2698525" cy="1258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3">
            <a:alphaModFix/>
          </a:blip>
          <a:srcRect b="63650" l="68128" r="0" t="0"/>
          <a:stretch/>
        </p:blipFill>
        <p:spPr>
          <a:xfrm>
            <a:off x="5162129" y="-226559"/>
            <a:ext cx="3744685" cy="570941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4"/>
          <p:cNvSpPr txBox="1"/>
          <p:nvPr/>
        </p:nvSpPr>
        <p:spPr>
          <a:xfrm>
            <a:off x="3763725" y="4614375"/>
            <a:ext cx="5397900" cy="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35">
              <a:solidFill>
                <a:schemeClr val="dk1"/>
              </a:solidFill>
            </a:endParaRPr>
          </a:p>
        </p:txBody>
      </p:sp>
      <p:sp>
        <p:nvSpPr>
          <p:cNvPr id="154" name="Google Shape;154;p14"/>
          <p:cNvSpPr txBox="1"/>
          <p:nvPr/>
        </p:nvSpPr>
        <p:spPr>
          <a:xfrm>
            <a:off x="2882500" y="628175"/>
            <a:ext cx="45393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3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i="1" sz="23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1" sz="3035">
              <a:solidFill>
                <a:schemeClr val="dk2"/>
              </a:solidFill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2860150" y="1213725"/>
            <a:ext cx="6046200" cy="27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en-US" sz="22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Dataset &amp; Preprocessing</a:t>
            </a:r>
            <a:endParaRPr b="1" i="1" sz="22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i="1" sz="22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22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i="1" sz="2935">
              <a:solidFill>
                <a:schemeClr val="dk2"/>
              </a:solidFill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2860150" y="1824525"/>
            <a:ext cx="39738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Methodology</a:t>
            </a:r>
            <a:endParaRPr b="1" i="1"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4"/>
          <p:cNvSpPr txBox="1"/>
          <p:nvPr/>
        </p:nvSpPr>
        <p:spPr>
          <a:xfrm>
            <a:off x="2860150" y="2328900"/>
            <a:ext cx="60462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i="1" lang="en-US" sz="21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Experimental Results  </a:t>
            </a:r>
            <a:endParaRPr b="1" i="1" sz="21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335">
              <a:solidFill>
                <a:schemeClr val="dk2"/>
              </a:solidFill>
            </a:endParaRPr>
          </a:p>
        </p:txBody>
      </p:sp>
      <p:sp>
        <p:nvSpPr>
          <p:cNvPr id="158" name="Google Shape;158;p14"/>
          <p:cNvSpPr txBox="1"/>
          <p:nvPr/>
        </p:nvSpPr>
        <p:spPr>
          <a:xfrm>
            <a:off x="2944175" y="3471638"/>
            <a:ext cx="18507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2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Limitations</a:t>
            </a:r>
            <a:endParaRPr b="1" i="1" sz="22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1" sz="2935">
              <a:solidFill>
                <a:schemeClr val="dk2"/>
              </a:solidFill>
            </a:endParaRPr>
          </a:p>
        </p:txBody>
      </p:sp>
      <p:sp>
        <p:nvSpPr>
          <p:cNvPr id="159" name="Google Shape;159;p14"/>
          <p:cNvSpPr txBox="1"/>
          <p:nvPr/>
        </p:nvSpPr>
        <p:spPr>
          <a:xfrm>
            <a:off x="2882500" y="4038900"/>
            <a:ext cx="20004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2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b="1" i="1" sz="22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i="1" sz="2935">
              <a:solidFill>
                <a:schemeClr val="dk2"/>
              </a:solidFill>
            </a:endParaRPr>
          </a:p>
        </p:txBody>
      </p:sp>
      <p:sp>
        <p:nvSpPr>
          <p:cNvPr id="160" name="Google Shape;160;p14"/>
          <p:cNvSpPr txBox="1"/>
          <p:nvPr/>
        </p:nvSpPr>
        <p:spPr>
          <a:xfrm>
            <a:off x="2843500" y="2968413"/>
            <a:ext cx="607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9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Applications of Neural Network </a:t>
            </a:r>
            <a:endParaRPr i="1" sz="2635">
              <a:solidFill>
                <a:schemeClr val="dk2"/>
              </a:solidFill>
            </a:endParaRPr>
          </a:p>
        </p:txBody>
      </p:sp>
      <p:sp>
        <p:nvSpPr>
          <p:cNvPr id="161" name="Google Shape;161;p14"/>
          <p:cNvSpPr txBox="1"/>
          <p:nvPr/>
        </p:nvSpPr>
        <p:spPr>
          <a:xfrm>
            <a:off x="2472950" y="3531700"/>
            <a:ext cx="4317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35">
                <a:solidFill>
                  <a:schemeClr val="lt1"/>
                </a:solidFill>
              </a:rPr>
              <a:t>6</a:t>
            </a:r>
            <a:endParaRPr b="1" sz="1235">
              <a:solidFill>
                <a:schemeClr val="lt1"/>
              </a:solidFill>
            </a:endParaRPr>
          </a:p>
        </p:txBody>
      </p:sp>
      <p:sp>
        <p:nvSpPr>
          <p:cNvPr id="162" name="Google Shape;162;p14"/>
          <p:cNvSpPr txBox="1"/>
          <p:nvPr/>
        </p:nvSpPr>
        <p:spPr>
          <a:xfrm>
            <a:off x="2649700" y="3317450"/>
            <a:ext cx="11139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35">
              <a:solidFill>
                <a:schemeClr val="dk1"/>
              </a:solidFill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568100" y="3467700"/>
            <a:ext cx="14640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35">
              <a:solidFill>
                <a:schemeClr val="dk1"/>
              </a:solidFill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2483425" y="3633375"/>
            <a:ext cx="270000" cy="270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"/>
          <p:cNvSpPr txBox="1"/>
          <p:nvPr/>
        </p:nvSpPr>
        <p:spPr>
          <a:xfrm>
            <a:off x="2442750" y="2980550"/>
            <a:ext cx="2700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35">
                <a:solidFill>
                  <a:schemeClr val="lt1"/>
                </a:solidFill>
              </a:rPr>
              <a:t>5</a:t>
            </a:r>
            <a:endParaRPr b="1" sz="1735">
              <a:solidFill>
                <a:schemeClr val="lt1"/>
              </a:solidFill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2442750" y="3029963"/>
            <a:ext cx="270000" cy="3366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"/>
          <p:cNvSpPr/>
          <p:nvPr/>
        </p:nvSpPr>
        <p:spPr>
          <a:xfrm>
            <a:off x="2483425" y="4200325"/>
            <a:ext cx="270000" cy="2700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</a:rPr>
              <a:t>7</a:t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2"/>
          <p:cNvSpPr txBox="1"/>
          <p:nvPr/>
        </p:nvSpPr>
        <p:spPr>
          <a:xfrm>
            <a:off x="4049554" y="2310132"/>
            <a:ext cx="5708333" cy="72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32"/>
          <p:cNvSpPr txBox="1"/>
          <p:nvPr/>
        </p:nvSpPr>
        <p:spPr>
          <a:xfrm>
            <a:off x="4101733" y="3013069"/>
            <a:ext cx="5832648" cy="321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32"/>
          <p:cNvSpPr txBox="1"/>
          <p:nvPr/>
        </p:nvSpPr>
        <p:spPr>
          <a:xfrm>
            <a:off x="4049554" y="1910558"/>
            <a:ext cx="5238750" cy="495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9" name="Google Shape;889;p32"/>
          <p:cNvPicPr preferRelativeResize="0"/>
          <p:nvPr/>
        </p:nvPicPr>
        <p:blipFill rotWithShape="1">
          <a:blip r:embed="rId3">
            <a:alphaModFix/>
          </a:blip>
          <a:srcRect b="0" l="29008" r="26457" t="70088"/>
          <a:stretch/>
        </p:blipFill>
        <p:spPr>
          <a:xfrm>
            <a:off x="-603497" y="681227"/>
            <a:ext cx="4852616" cy="4357307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32"/>
          <p:cNvSpPr txBox="1"/>
          <p:nvPr/>
        </p:nvSpPr>
        <p:spPr>
          <a:xfrm>
            <a:off x="4844500" y="2344625"/>
            <a:ext cx="46722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35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sz="6535">
              <a:solidFill>
                <a:schemeClr val="lt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/>
        </p:nvSpPr>
        <p:spPr>
          <a:xfrm>
            <a:off x="3677147" y="2916802"/>
            <a:ext cx="116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4613180" y="2921385"/>
            <a:ext cx="116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3677147" y="3194745"/>
            <a:ext cx="1440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4613180" y="3194745"/>
            <a:ext cx="116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 txBox="1"/>
          <p:nvPr/>
        </p:nvSpPr>
        <p:spPr>
          <a:xfrm>
            <a:off x="3677126" y="2252029"/>
            <a:ext cx="2810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5"/>
          <p:cNvSpPr txBox="1"/>
          <p:nvPr/>
        </p:nvSpPr>
        <p:spPr>
          <a:xfrm>
            <a:off x="2034627" y="1917813"/>
            <a:ext cx="18018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0" y="2379600"/>
            <a:ext cx="1103148" cy="961200"/>
          </a:xfrm>
          <a:prstGeom prst="homePlate">
            <a:avLst>
              <a:gd fmla="val 50000" name="adj"/>
            </a:avLst>
          </a:prstGeom>
          <a:solidFill>
            <a:schemeClr val="lt1">
              <a:alpha val="5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5"/>
          <p:cNvSpPr/>
          <p:nvPr/>
        </p:nvSpPr>
        <p:spPr>
          <a:xfrm flipH="1">
            <a:off x="1103148" y="1507650"/>
            <a:ext cx="6937704" cy="2705100"/>
          </a:xfrm>
          <a:custGeom>
            <a:rect b="b" l="l" r="r" t="t"/>
            <a:pathLst>
              <a:path extrusionOk="0" h="3261820" w="8365511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5"/>
          <p:cNvSpPr/>
          <p:nvPr/>
        </p:nvSpPr>
        <p:spPr>
          <a:xfrm flipH="1">
            <a:off x="1257848" y="1605729"/>
            <a:ext cx="6628304" cy="2508942"/>
          </a:xfrm>
          <a:custGeom>
            <a:rect b="b" l="l" r="r" t="t"/>
            <a:pathLst>
              <a:path extrusionOk="0" h="3331436" w="8801228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>
                <a:solidFill>
                  <a:schemeClr val="dk2"/>
                </a:solidFill>
              </a:rPr>
              <a:t>            </a:t>
            </a:r>
            <a:r>
              <a:rPr lang="en-US" sz="3950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rPr>
              <a:t>       </a:t>
            </a:r>
            <a:r>
              <a:rPr i="1" lang="en-US" sz="3950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i="1" lang="en-US" sz="4800">
                <a:solidFill>
                  <a:schemeClr val="dk2"/>
                </a:solidFill>
                <a:latin typeface="Pacifico"/>
                <a:ea typeface="Pacifico"/>
                <a:cs typeface="Pacifico"/>
                <a:sym typeface="Pacifico"/>
              </a:rPr>
              <a:t>Introduction</a:t>
            </a:r>
            <a:endParaRPr i="1" sz="4800">
              <a:solidFill>
                <a:schemeClr val="dk2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81" name="Google Shape;181;p15"/>
          <p:cNvSpPr/>
          <p:nvPr/>
        </p:nvSpPr>
        <p:spPr>
          <a:xfrm flipH="1">
            <a:off x="8040852" y="2379600"/>
            <a:ext cx="1103148" cy="961200"/>
          </a:xfrm>
          <a:prstGeom prst="homePlate">
            <a:avLst>
              <a:gd fmla="val 50000" name="adj"/>
            </a:avLst>
          </a:prstGeom>
          <a:solidFill>
            <a:schemeClr val="lt1">
              <a:alpha val="5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5605478" y="2921385"/>
            <a:ext cx="116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5605478" y="3194745"/>
            <a:ext cx="116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/>
          <p:nvPr/>
        </p:nvSpPr>
        <p:spPr>
          <a:xfrm>
            <a:off x="3168230" y="295642"/>
            <a:ext cx="2808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3574095" y="658231"/>
            <a:ext cx="1996800" cy="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97703" y="627165"/>
            <a:ext cx="1990008" cy="1990008"/>
          </a:xfrm>
          <a:custGeom>
            <a:rect b="b" l="l" r="r" t="t"/>
            <a:pathLst>
              <a:path extrusionOk="0" h="21600" w="21600">
                <a:moveTo>
                  <a:pt x="10066" y="0"/>
                </a:moveTo>
                <a:cubicBezTo>
                  <a:pt x="9771" y="0"/>
                  <a:pt x="9485" y="246"/>
                  <a:pt x="9442" y="538"/>
                </a:cubicBezTo>
                <a:lnTo>
                  <a:pt x="9222" y="2047"/>
                </a:lnTo>
                <a:cubicBezTo>
                  <a:pt x="7990" y="2268"/>
                  <a:pt x="6797" y="2754"/>
                  <a:pt x="5728" y="3497"/>
                </a:cubicBezTo>
                <a:lnTo>
                  <a:pt x="4504" y="2585"/>
                </a:lnTo>
                <a:cubicBezTo>
                  <a:pt x="4277" y="2415"/>
                  <a:pt x="3882" y="2444"/>
                  <a:pt x="3681" y="2644"/>
                </a:cubicBezTo>
                <a:lnTo>
                  <a:pt x="2644" y="3681"/>
                </a:lnTo>
                <a:cubicBezTo>
                  <a:pt x="2436" y="3890"/>
                  <a:pt x="2409" y="4268"/>
                  <a:pt x="2585" y="4504"/>
                </a:cubicBezTo>
                <a:lnTo>
                  <a:pt x="3497" y="5728"/>
                </a:lnTo>
                <a:cubicBezTo>
                  <a:pt x="2754" y="6797"/>
                  <a:pt x="2268" y="7990"/>
                  <a:pt x="2047" y="9222"/>
                </a:cubicBezTo>
                <a:lnTo>
                  <a:pt x="538" y="9442"/>
                </a:lnTo>
                <a:cubicBezTo>
                  <a:pt x="246" y="9485"/>
                  <a:pt x="0" y="9771"/>
                  <a:pt x="0" y="10066"/>
                </a:cubicBezTo>
                <a:lnTo>
                  <a:pt x="0" y="11534"/>
                </a:lnTo>
                <a:cubicBezTo>
                  <a:pt x="0" y="11829"/>
                  <a:pt x="246" y="12115"/>
                  <a:pt x="538" y="12158"/>
                </a:cubicBezTo>
                <a:lnTo>
                  <a:pt x="2047" y="12378"/>
                </a:lnTo>
                <a:cubicBezTo>
                  <a:pt x="2268" y="13610"/>
                  <a:pt x="2754" y="14803"/>
                  <a:pt x="3497" y="15872"/>
                </a:cubicBezTo>
                <a:lnTo>
                  <a:pt x="2585" y="17096"/>
                </a:lnTo>
                <a:cubicBezTo>
                  <a:pt x="2409" y="17333"/>
                  <a:pt x="2435" y="17707"/>
                  <a:pt x="2644" y="17916"/>
                </a:cubicBezTo>
                <a:lnTo>
                  <a:pt x="3681" y="18956"/>
                </a:lnTo>
                <a:cubicBezTo>
                  <a:pt x="3882" y="19156"/>
                  <a:pt x="4277" y="19185"/>
                  <a:pt x="4504" y="19015"/>
                </a:cubicBezTo>
                <a:lnTo>
                  <a:pt x="5731" y="18103"/>
                </a:lnTo>
                <a:cubicBezTo>
                  <a:pt x="6799" y="18846"/>
                  <a:pt x="7990" y="19332"/>
                  <a:pt x="9222" y="19553"/>
                </a:cubicBezTo>
                <a:lnTo>
                  <a:pt x="9442" y="21062"/>
                </a:lnTo>
                <a:cubicBezTo>
                  <a:pt x="9485" y="21354"/>
                  <a:pt x="9771" y="21600"/>
                  <a:pt x="10066" y="21600"/>
                </a:cubicBezTo>
                <a:lnTo>
                  <a:pt x="11534" y="21600"/>
                </a:lnTo>
                <a:cubicBezTo>
                  <a:pt x="11829" y="21600"/>
                  <a:pt x="12115" y="21354"/>
                  <a:pt x="12158" y="21062"/>
                </a:cubicBezTo>
                <a:lnTo>
                  <a:pt x="12381" y="19553"/>
                </a:lnTo>
                <a:cubicBezTo>
                  <a:pt x="13612" y="19332"/>
                  <a:pt x="14802" y="18845"/>
                  <a:pt x="15869" y="18103"/>
                </a:cubicBezTo>
                <a:lnTo>
                  <a:pt x="17096" y="19015"/>
                </a:lnTo>
                <a:cubicBezTo>
                  <a:pt x="17196" y="19090"/>
                  <a:pt x="17329" y="19131"/>
                  <a:pt x="17467" y="19131"/>
                </a:cubicBezTo>
                <a:cubicBezTo>
                  <a:pt x="17642" y="19131"/>
                  <a:pt x="17807" y="19067"/>
                  <a:pt x="17919" y="18956"/>
                </a:cubicBezTo>
                <a:lnTo>
                  <a:pt x="18956" y="17919"/>
                </a:lnTo>
                <a:cubicBezTo>
                  <a:pt x="19164" y="17710"/>
                  <a:pt x="19191" y="17332"/>
                  <a:pt x="19015" y="17096"/>
                </a:cubicBezTo>
                <a:lnTo>
                  <a:pt x="18103" y="15872"/>
                </a:lnTo>
                <a:cubicBezTo>
                  <a:pt x="18846" y="14803"/>
                  <a:pt x="19332" y="13610"/>
                  <a:pt x="19553" y="12378"/>
                </a:cubicBezTo>
                <a:lnTo>
                  <a:pt x="21062" y="12158"/>
                </a:lnTo>
                <a:cubicBezTo>
                  <a:pt x="21354" y="12115"/>
                  <a:pt x="21600" y="11829"/>
                  <a:pt x="21600" y="11534"/>
                </a:cubicBezTo>
                <a:lnTo>
                  <a:pt x="21600" y="10066"/>
                </a:lnTo>
                <a:cubicBezTo>
                  <a:pt x="21600" y="9771"/>
                  <a:pt x="21354" y="9485"/>
                  <a:pt x="21062" y="9442"/>
                </a:cubicBezTo>
                <a:lnTo>
                  <a:pt x="19553" y="9222"/>
                </a:lnTo>
                <a:cubicBezTo>
                  <a:pt x="19332" y="7990"/>
                  <a:pt x="18846" y="6797"/>
                  <a:pt x="18103" y="5728"/>
                </a:cubicBezTo>
                <a:lnTo>
                  <a:pt x="19015" y="4504"/>
                </a:lnTo>
                <a:cubicBezTo>
                  <a:pt x="19191" y="4268"/>
                  <a:pt x="19164" y="3893"/>
                  <a:pt x="18956" y="3684"/>
                </a:cubicBezTo>
                <a:lnTo>
                  <a:pt x="17919" y="2644"/>
                </a:lnTo>
                <a:cubicBezTo>
                  <a:pt x="17719" y="2444"/>
                  <a:pt x="17323" y="2416"/>
                  <a:pt x="17096" y="2585"/>
                </a:cubicBezTo>
                <a:lnTo>
                  <a:pt x="15872" y="3497"/>
                </a:lnTo>
                <a:cubicBezTo>
                  <a:pt x="14804" y="2754"/>
                  <a:pt x="13612" y="2268"/>
                  <a:pt x="12381" y="2047"/>
                </a:cubicBezTo>
                <a:lnTo>
                  <a:pt x="12158" y="538"/>
                </a:lnTo>
                <a:cubicBezTo>
                  <a:pt x="12115" y="246"/>
                  <a:pt x="11829" y="0"/>
                  <a:pt x="11534" y="0"/>
                </a:cubicBezTo>
                <a:lnTo>
                  <a:pt x="10066" y="0"/>
                </a:lnTo>
                <a:close/>
              </a:path>
            </a:pathLst>
          </a:custGeom>
          <a:solidFill>
            <a:schemeClr val="lt1">
              <a:alpha val="44705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p16"/>
          <p:cNvGrpSpPr/>
          <p:nvPr/>
        </p:nvGrpSpPr>
        <p:grpSpPr>
          <a:xfrm>
            <a:off x="391393" y="935751"/>
            <a:ext cx="1402596" cy="1372843"/>
            <a:chOff x="-1" y="0"/>
            <a:chExt cx="2733573" cy="2675585"/>
          </a:xfrm>
        </p:grpSpPr>
        <p:sp>
          <p:nvSpPr>
            <p:cNvPr id="192" name="Google Shape;192;p16"/>
            <p:cNvSpPr/>
            <p:nvPr/>
          </p:nvSpPr>
          <p:spPr>
            <a:xfrm>
              <a:off x="-1" y="973638"/>
              <a:ext cx="402187" cy="352069"/>
            </a:xfrm>
            <a:custGeom>
              <a:rect b="b" l="l" r="r" t="t"/>
              <a:pathLst>
                <a:path extrusionOk="0" h="21029" w="20856">
                  <a:moveTo>
                    <a:pt x="20115" y="12466"/>
                  </a:moveTo>
                  <a:cubicBezTo>
                    <a:pt x="19732" y="10390"/>
                    <a:pt x="17957" y="9059"/>
                    <a:pt x="16157" y="9500"/>
                  </a:cubicBezTo>
                  <a:cubicBezTo>
                    <a:pt x="15676" y="9618"/>
                    <a:pt x="15243" y="9853"/>
                    <a:pt x="14872" y="10171"/>
                  </a:cubicBezTo>
                  <a:lnTo>
                    <a:pt x="17218" y="12800"/>
                  </a:lnTo>
                  <a:cubicBezTo>
                    <a:pt x="17383" y="12986"/>
                    <a:pt x="17387" y="13290"/>
                    <a:pt x="17227" y="13481"/>
                  </a:cubicBezTo>
                  <a:cubicBezTo>
                    <a:pt x="17066" y="13671"/>
                    <a:pt x="16803" y="13676"/>
                    <a:pt x="16637" y="13490"/>
                  </a:cubicBezTo>
                  <a:lnTo>
                    <a:pt x="14268" y="10834"/>
                  </a:lnTo>
                  <a:cubicBezTo>
                    <a:pt x="13652" y="11707"/>
                    <a:pt x="13371" y="12880"/>
                    <a:pt x="13589" y="14063"/>
                  </a:cubicBezTo>
                  <a:cubicBezTo>
                    <a:pt x="13972" y="16139"/>
                    <a:pt x="15747" y="17470"/>
                    <a:pt x="17547" y="17029"/>
                  </a:cubicBezTo>
                  <a:cubicBezTo>
                    <a:pt x="19346" y="16589"/>
                    <a:pt x="20498" y="14541"/>
                    <a:pt x="20115" y="12466"/>
                  </a:cubicBezTo>
                  <a:close/>
                  <a:moveTo>
                    <a:pt x="12445" y="7390"/>
                  </a:moveTo>
                  <a:lnTo>
                    <a:pt x="10862" y="7777"/>
                  </a:lnTo>
                  <a:cubicBezTo>
                    <a:pt x="10683" y="7821"/>
                    <a:pt x="10443" y="7721"/>
                    <a:pt x="10330" y="7554"/>
                  </a:cubicBezTo>
                  <a:lnTo>
                    <a:pt x="9382" y="6156"/>
                  </a:lnTo>
                  <a:lnTo>
                    <a:pt x="7858" y="9354"/>
                  </a:lnTo>
                  <a:cubicBezTo>
                    <a:pt x="7858" y="9354"/>
                    <a:pt x="8237" y="9436"/>
                    <a:pt x="8700" y="9536"/>
                  </a:cubicBezTo>
                  <a:lnTo>
                    <a:pt x="12662" y="8566"/>
                  </a:lnTo>
                  <a:cubicBezTo>
                    <a:pt x="12662" y="8566"/>
                    <a:pt x="12445" y="7390"/>
                    <a:pt x="12445" y="7390"/>
                  </a:cubicBezTo>
                  <a:close/>
                  <a:moveTo>
                    <a:pt x="12276" y="9645"/>
                  </a:moveTo>
                  <a:lnTo>
                    <a:pt x="10649" y="10043"/>
                  </a:lnTo>
                  <a:cubicBezTo>
                    <a:pt x="10837" y="10188"/>
                    <a:pt x="10975" y="10413"/>
                    <a:pt x="11024" y="10676"/>
                  </a:cubicBezTo>
                  <a:lnTo>
                    <a:pt x="11025" y="10675"/>
                  </a:lnTo>
                  <a:cubicBezTo>
                    <a:pt x="11025" y="10675"/>
                    <a:pt x="11166" y="11451"/>
                    <a:pt x="11342" y="12416"/>
                  </a:cubicBezTo>
                  <a:cubicBezTo>
                    <a:pt x="11342" y="12416"/>
                    <a:pt x="12276" y="9645"/>
                    <a:pt x="12276" y="9645"/>
                  </a:cubicBezTo>
                  <a:close/>
                  <a:moveTo>
                    <a:pt x="9392" y="11587"/>
                  </a:moveTo>
                  <a:cubicBezTo>
                    <a:pt x="9392" y="11587"/>
                    <a:pt x="7390" y="11287"/>
                    <a:pt x="6435" y="11138"/>
                  </a:cubicBezTo>
                  <a:lnTo>
                    <a:pt x="5956" y="12381"/>
                  </a:lnTo>
                  <a:cubicBezTo>
                    <a:pt x="6790" y="12920"/>
                    <a:pt x="7454" y="13798"/>
                    <a:pt x="7783" y="14892"/>
                  </a:cubicBezTo>
                  <a:lnTo>
                    <a:pt x="9906" y="14373"/>
                  </a:lnTo>
                  <a:cubicBezTo>
                    <a:pt x="9906" y="14373"/>
                    <a:pt x="9392" y="11587"/>
                    <a:pt x="9392" y="11587"/>
                  </a:cubicBezTo>
                  <a:close/>
                  <a:moveTo>
                    <a:pt x="7320" y="15990"/>
                  </a:moveTo>
                  <a:lnTo>
                    <a:pt x="4073" y="16785"/>
                  </a:lnTo>
                  <a:cubicBezTo>
                    <a:pt x="3848" y="16840"/>
                    <a:pt x="3626" y="16674"/>
                    <a:pt x="3578" y="16414"/>
                  </a:cubicBezTo>
                  <a:cubicBezTo>
                    <a:pt x="3557" y="16296"/>
                    <a:pt x="3576" y="16181"/>
                    <a:pt x="3622" y="16083"/>
                  </a:cubicBezTo>
                  <a:lnTo>
                    <a:pt x="3621" y="16082"/>
                  </a:lnTo>
                  <a:lnTo>
                    <a:pt x="4917" y="12711"/>
                  </a:lnTo>
                  <a:cubicBezTo>
                    <a:pt x="4410" y="12543"/>
                    <a:pt x="3861" y="12510"/>
                    <a:pt x="3309" y="12645"/>
                  </a:cubicBezTo>
                  <a:cubicBezTo>
                    <a:pt x="1510" y="13086"/>
                    <a:pt x="358" y="15133"/>
                    <a:pt x="741" y="17209"/>
                  </a:cubicBezTo>
                  <a:cubicBezTo>
                    <a:pt x="1124" y="19285"/>
                    <a:pt x="2899" y="20615"/>
                    <a:pt x="4699" y="20175"/>
                  </a:cubicBezTo>
                  <a:cubicBezTo>
                    <a:pt x="6388" y="19761"/>
                    <a:pt x="7507" y="17930"/>
                    <a:pt x="7320" y="15990"/>
                  </a:cubicBezTo>
                  <a:close/>
                  <a:moveTo>
                    <a:pt x="4700" y="15647"/>
                  </a:moveTo>
                  <a:lnTo>
                    <a:pt x="7121" y="15055"/>
                  </a:lnTo>
                  <a:cubicBezTo>
                    <a:pt x="6845" y="14210"/>
                    <a:pt x="6329" y="13528"/>
                    <a:pt x="5683" y="13093"/>
                  </a:cubicBezTo>
                  <a:cubicBezTo>
                    <a:pt x="5683" y="13093"/>
                    <a:pt x="4700" y="15647"/>
                    <a:pt x="4700" y="15647"/>
                  </a:cubicBezTo>
                  <a:close/>
                  <a:moveTo>
                    <a:pt x="20768" y="12306"/>
                  </a:moveTo>
                  <a:cubicBezTo>
                    <a:pt x="21228" y="14801"/>
                    <a:pt x="19848" y="17253"/>
                    <a:pt x="17686" y="17782"/>
                  </a:cubicBezTo>
                  <a:cubicBezTo>
                    <a:pt x="15523" y="18311"/>
                    <a:pt x="13397" y="16718"/>
                    <a:pt x="12936" y="14223"/>
                  </a:cubicBezTo>
                  <a:cubicBezTo>
                    <a:pt x="12670" y="12777"/>
                    <a:pt x="13022" y="11346"/>
                    <a:pt x="13786" y="10295"/>
                  </a:cubicBezTo>
                  <a:lnTo>
                    <a:pt x="13180" y="9616"/>
                  </a:lnTo>
                  <a:lnTo>
                    <a:pt x="11655" y="14141"/>
                  </a:lnTo>
                  <a:cubicBezTo>
                    <a:pt x="11845" y="15192"/>
                    <a:pt x="12003" y="16082"/>
                    <a:pt x="12002" y="16116"/>
                  </a:cubicBezTo>
                  <a:cubicBezTo>
                    <a:pt x="11988" y="16676"/>
                    <a:pt x="11582" y="17117"/>
                    <a:pt x="11096" y="17100"/>
                  </a:cubicBezTo>
                  <a:cubicBezTo>
                    <a:pt x="10682" y="17085"/>
                    <a:pt x="10344" y="16743"/>
                    <a:pt x="10261" y="16295"/>
                  </a:cubicBezTo>
                  <a:lnTo>
                    <a:pt x="10260" y="16295"/>
                  </a:lnTo>
                  <a:lnTo>
                    <a:pt x="10079" y="15314"/>
                  </a:lnTo>
                  <a:lnTo>
                    <a:pt x="7974" y="15829"/>
                  </a:lnTo>
                  <a:cubicBezTo>
                    <a:pt x="8237" y="18189"/>
                    <a:pt x="6891" y="20425"/>
                    <a:pt x="4838" y="20928"/>
                  </a:cubicBezTo>
                  <a:cubicBezTo>
                    <a:pt x="2675" y="21457"/>
                    <a:pt x="549" y="19863"/>
                    <a:pt x="88" y="17369"/>
                  </a:cubicBezTo>
                  <a:cubicBezTo>
                    <a:pt x="-372" y="14874"/>
                    <a:pt x="1008" y="12422"/>
                    <a:pt x="3170" y="11892"/>
                  </a:cubicBezTo>
                  <a:cubicBezTo>
                    <a:pt x="3866" y="11722"/>
                    <a:pt x="4557" y="11772"/>
                    <a:pt x="5191" y="12001"/>
                  </a:cubicBezTo>
                  <a:lnTo>
                    <a:pt x="5611" y="10908"/>
                  </a:lnTo>
                  <a:cubicBezTo>
                    <a:pt x="5188" y="10637"/>
                    <a:pt x="4908" y="10111"/>
                    <a:pt x="4924" y="9516"/>
                  </a:cubicBezTo>
                  <a:cubicBezTo>
                    <a:pt x="4931" y="9235"/>
                    <a:pt x="5004" y="8976"/>
                    <a:pt x="5123" y="8753"/>
                  </a:cubicBezTo>
                  <a:lnTo>
                    <a:pt x="5122" y="8753"/>
                  </a:lnTo>
                  <a:lnTo>
                    <a:pt x="7375" y="4249"/>
                  </a:lnTo>
                  <a:lnTo>
                    <a:pt x="7375" y="4250"/>
                  </a:lnTo>
                  <a:cubicBezTo>
                    <a:pt x="7591" y="3700"/>
                    <a:pt x="8076" y="3326"/>
                    <a:pt x="8631" y="3346"/>
                  </a:cubicBezTo>
                  <a:cubicBezTo>
                    <a:pt x="9070" y="3361"/>
                    <a:pt x="9452" y="3620"/>
                    <a:pt x="9685" y="4006"/>
                  </a:cubicBezTo>
                  <a:lnTo>
                    <a:pt x="9686" y="4006"/>
                  </a:lnTo>
                  <a:lnTo>
                    <a:pt x="11018" y="6165"/>
                  </a:lnTo>
                  <a:lnTo>
                    <a:pt x="12915" y="5701"/>
                  </a:lnTo>
                  <a:cubicBezTo>
                    <a:pt x="13275" y="5613"/>
                    <a:pt x="13630" y="5878"/>
                    <a:pt x="13706" y="6294"/>
                  </a:cubicBezTo>
                  <a:cubicBezTo>
                    <a:pt x="13778" y="6683"/>
                    <a:pt x="13580" y="7062"/>
                    <a:pt x="13259" y="7182"/>
                  </a:cubicBezTo>
                  <a:lnTo>
                    <a:pt x="13534" y="8671"/>
                  </a:lnTo>
                  <a:lnTo>
                    <a:pt x="14385" y="9625"/>
                  </a:lnTo>
                  <a:cubicBezTo>
                    <a:pt x="14850" y="9205"/>
                    <a:pt x="15402" y="8898"/>
                    <a:pt x="16018" y="8747"/>
                  </a:cubicBezTo>
                  <a:cubicBezTo>
                    <a:pt x="18181" y="8217"/>
                    <a:pt x="20307" y="9811"/>
                    <a:pt x="20768" y="12306"/>
                  </a:cubicBezTo>
                  <a:close/>
                  <a:moveTo>
                    <a:pt x="8795" y="1859"/>
                  </a:moveTo>
                  <a:cubicBezTo>
                    <a:pt x="8642" y="1027"/>
                    <a:pt x="9102" y="210"/>
                    <a:pt x="9823" y="34"/>
                  </a:cubicBezTo>
                  <a:cubicBezTo>
                    <a:pt x="10543" y="-143"/>
                    <a:pt x="11252" y="388"/>
                    <a:pt x="11406" y="1220"/>
                  </a:cubicBezTo>
                  <a:cubicBezTo>
                    <a:pt x="11559" y="2051"/>
                    <a:pt x="11099" y="2869"/>
                    <a:pt x="10378" y="3045"/>
                  </a:cubicBezTo>
                  <a:cubicBezTo>
                    <a:pt x="9658" y="3222"/>
                    <a:pt x="8949" y="2690"/>
                    <a:pt x="8795" y="18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1303311" y="1149545"/>
              <a:ext cx="335035" cy="310894"/>
            </a:xfrm>
            <a:custGeom>
              <a:rect b="b" l="l" r="r" t="t"/>
              <a:pathLst>
                <a:path extrusionOk="0" h="21455" w="21459">
                  <a:moveTo>
                    <a:pt x="1151" y="1743"/>
                  </a:moveTo>
                  <a:cubicBezTo>
                    <a:pt x="445" y="1822"/>
                    <a:pt x="-71" y="2539"/>
                    <a:pt x="8" y="3345"/>
                  </a:cubicBezTo>
                  <a:lnTo>
                    <a:pt x="1646" y="20136"/>
                  </a:lnTo>
                  <a:cubicBezTo>
                    <a:pt x="1724" y="20943"/>
                    <a:pt x="2367" y="21527"/>
                    <a:pt x="3073" y="21447"/>
                  </a:cubicBezTo>
                  <a:lnTo>
                    <a:pt x="19674" y="19567"/>
                  </a:lnTo>
                  <a:cubicBezTo>
                    <a:pt x="20379" y="19487"/>
                    <a:pt x="20885" y="18773"/>
                    <a:pt x="20806" y="17966"/>
                  </a:cubicBezTo>
                  <a:lnTo>
                    <a:pt x="20379" y="13585"/>
                  </a:lnTo>
                  <a:lnTo>
                    <a:pt x="15913" y="14091"/>
                  </a:lnTo>
                  <a:cubicBezTo>
                    <a:pt x="15207" y="14170"/>
                    <a:pt x="14575" y="13584"/>
                    <a:pt x="14496" y="12778"/>
                  </a:cubicBezTo>
                  <a:lnTo>
                    <a:pt x="14211" y="9854"/>
                  </a:lnTo>
                  <a:cubicBezTo>
                    <a:pt x="14132" y="9047"/>
                    <a:pt x="14638" y="8333"/>
                    <a:pt x="15343" y="8253"/>
                  </a:cubicBezTo>
                  <a:lnTo>
                    <a:pt x="19810" y="7747"/>
                  </a:lnTo>
                  <a:lnTo>
                    <a:pt x="19454" y="4100"/>
                  </a:lnTo>
                  <a:cubicBezTo>
                    <a:pt x="19375" y="3294"/>
                    <a:pt x="18741" y="2696"/>
                    <a:pt x="18036" y="2776"/>
                  </a:cubicBezTo>
                  <a:lnTo>
                    <a:pt x="17894" y="1319"/>
                  </a:lnTo>
                  <a:cubicBezTo>
                    <a:pt x="17815" y="513"/>
                    <a:pt x="17183" y="-73"/>
                    <a:pt x="16477" y="7"/>
                  </a:cubicBezTo>
                  <a:lnTo>
                    <a:pt x="1151" y="1743"/>
                  </a:lnTo>
                  <a:close/>
                  <a:moveTo>
                    <a:pt x="1925" y="3128"/>
                  </a:moveTo>
                  <a:lnTo>
                    <a:pt x="15334" y="1609"/>
                  </a:lnTo>
                  <a:cubicBezTo>
                    <a:pt x="15334" y="1609"/>
                    <a:pt x="16619" y="1460"/>
                    <a:pt x="16761" y="2920"/>
                  </a:cubicBezTo>
                  <a:lnTo>
                    <a:pt x="2067" y="4584"/>
                  </a:lnTo>
                  <a:cubicBezTo>
                    <a:pt x="1714" y="4624"/>
                    <a:pt x="1404" y="4337"/>
                    <a:pt x="1364" y="3933"/>
                  </a:cubicBezTo>
                  <a:cubicBezTo>
                    <a:pt x="1325" y="3530"/>
                    <a:pt x="1572" y="3167"/>
                    <a:pt x="1925" y="3128"/>
                  </a:cubicBezTo>
                  <a:close/>
                  <a:moveTo>
                    <a:pt x="16047" y="8915"/>
                  </a:moveTo>
                  <a:cubicBezTo>
                    <a:pt x="15342" y="8995"/>
                    <a:pt x="14836" y="9710"/>
                    <a:pt x="14914" y="10516"/>
                  </a:cubicBezTo>
                  <a:lnTo>
                    <a:pt x="15057" y="11973"/>
                  </a:lnTo>
                  <a:cubicBezTo>
                    <a:pt x="15135" y="12779"/>
                    <a:pt x="15768" y="13365"/>
                    <a:pt x="16473" y="13285"/>
                  </a:cubicBezTo>
                  <a:lnTo>
                    <a:pt x="20307" y="12851"/>
                  </a:lnTo>
                  <a:cubicBezTo>
                    <a:pt x="21013" y="12771"/>
                    <a:pt x="21529" y="12055"/>
                    <a:pt x="21450" y="11249"/>
                  </a:cubicBezTo>
                  <a:lnTo>
                    <a:pt x="21308" y="9792"/>
                  </a:lnTo>
                  <a:cubicBezTo>
                    <a:pt x="21230" y="8986"/>
                    <a:pt x="20587" y="8401"/>
                    <a:pt x="19881" y="8481"/>
                  </a:cubicBezTo>
                  <a:lnTo>
                    <a:pt x="16047" y="8915"/>
                  </a:lnTo>
                  <a:close/>
                  <a:moveTo>
                    <a:pt x="16832" y="10299"/>
                  </a:moveTo>
                  <a:cubicBezTo>
                    <a:pt x="17184" y="10259"/>
                    <a:pt x="17505" y="10545"/>
                    <a:pt x="17545" y="10949"/>
                  </a:cubicBezTo>
                  <a:cubicBezTo>
                    <a:pt x="17584" y="11352"/>
                    <a:pt x="17326" y="11716"/>
                    <a:pt x="16974" y="11756"/>
                  </a:cubicBezTo>
                  <a:cubicBezTo>
                    <a:pt x="16621" y="11795"/>
                    <a:pt x="16299" y="11497"/>
                    <a:pt x="16260" y="11094"/>
                  </a:cubicBezTo>
                  <a:cubicBezTo>
                    <a:pt x="16220" y="10691"/>
                    <a:pt x="16479" y="10339"/>
                    <a:pt x="16832" y="102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352090" y="2001208"/>
              <a:ext cx="460199" cy="305896"/>
            </a:xfrm>
            <a:custGeom>
              <a:rect b="b" l="l" r="r" t="t"/>
              <a:pathLst>
                <a:path extrusionOk="0" h="21423" w="21600">
                  <a:moveTo>
                    <a:pt x="17523" y="7527"/>
                  </a:moveTo>
                  <a:lnTo>
                    <a:pt x="16892" y="5510"/>
                  </a:lnTo>
                  <a:lnTo>
                    <a:pt x="16892" y="5510"/>
                  </a:lnTo>
                  <a:cubicBezTo>
                    <a:pt x="16891" y="5509"/>
                    <a:pt x="16891" y="5507"/>
                    <a:pt x="16891" y="5505"/>
                  </a:cubicBezTo>
                  <a:cubicBezTo>
                    <a:pt x="16543" y="4391"/>
                    <a:pt x="13689" y="5277"/>
                    <a:pt x="10517" y="7484"/>
                  </a:cubicBezTo>
                  <a:cubicBezTo>
                    <a:pt x="7344" y="9692"/>
                    <a:pt x="5056" y="12384"/>
                    <a:pt x="5404" y="13498"/>
                  </a:cubicBezTo>
                  <a:cubicBezTo>
                    <a:pt x="5404" y="13499"/>
                    <a:pt x="5405" y="13501"/>
                    <a:pt x="5405" y="13502"/>
                  </a:cubicBezTo>
                  <a:lnTo>
                    <a:pt x="5405" y="13503"/>
                  </a:lnTo>
                  <a:lnTo>
                    <a:pt x="5495" y="13791"/>
                  </a:lnTo>
                  <a:lnTo>
                    <a:pt x="0" y="14107"/>
                  </a:lnTo>
                  <a:lnTo>
                    <a:pt x="8178" y="0"/>
                  </a:lnTo>
                  <a:lnTo>
                    <a:pt x="21600" y="1182"/>
                  </a:lnTo>
                  <a:cubicBezTo>
                    <a:pt x="21600" y="1182"/>
                    <a:pt x="17523" y="7527"/>
                    <a:pt x="17523" y="7527"/>
                  </a:cubicBezTo>
                  <a:close/>
                  <a:moveTo>
                    <a:pt x="5685" y="19621"/>
                  </a:moveTo>
                  <a:cubicBezTo>
                    <a:pt x="5884" y="20257"/>
                    <a:pt x="5703" y="21011"/>
                    <a:pt x="5280" y="21306"/>
                  </a:cubicBezTo>
                  <a:cubicBezTo>
                    <a:pt x="4857" y="21600"/>
                    <a:pt x="4353" y="21323"/>
                    <a:pt x="4154" y="20686"/>
                  </a:cubicBezTo>
                  <a:cubicBezTo>
                    <a:pt x="4021" y="20261"/>
                    <a:pt x="4061" y="19785"/>
                    <a:pt x="4227" y="19427"/>
                  </a:cubicBezTo>
                  <a:lnTo>
                    <a:pt x="2645" y="14366"/>
                  </a:lnTo>
                  <a:lnTo>
                    <a:pt x="3561" y="14314"/>
                  </a:lnTo>
                  <a:lnTo>
                    <a:pt x="4992" y="18894"/>
                  </a:lnTo>
                  <a:cubicBezTo>
                    <a:pt x="5283" y="18935"/>
                    <a:pt x="5552" y="19195"/>
                    <a:pt x="5685" y="19621"/>
                  </a:cubicBezTo>
                  <a:close/>
                  <a:moveTo>
                    <a:pt x="17927" y="11804"/>
                  </a:moveTo>
                  <a:lnTo>
                    <a:pt x="16207" y="6303"/>
                  </a:lnTo>
                  <a:cubicBezTo>
                    <a:pt x="15632" y="6170"/>
                    <a:pt x="13695" y="6675"/>
                    <a:pt x="10877" y="8636"/>
                  </a:cubicBezTo>
                  <a:cubicBezTo>
                    <a:pt x="8057" y="10598"/>
                    <a:pt x="6553" y="12487"/>
                    <a:pt x="6252" y="13230"/>
                  </a:cubicBezTo>
                  <a:lnTo>
                    <a:pt x="7971" y="18731"/>
                  </a:lnTo>
                  <a:cubicBezTo>
                    <a:pt x="7971" y="18731"/>
                    <a:pt x="17927" y="11804"/>
                    <a:pt x="17927" y="118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1112134" y="2101986"/>
              <a:ext cx="329010" cy="215240"/>
            </a:xfrm>
            <a:custGeom>
              <a:rect b="b" l="l" r="r" t="t"/>
              <a:pathLst>
                <a:path extrusionOk="0" h="21600" w="21600">
                  <a:moveTo>
                    <a:pt x="18900" y="15429"/>
                  </a:moveTo>
                  <a:lnTo>
                    <a:pt x="2700" y="15429"/>
                  </a:lnTo>
                  <a:lnTo>
                    <a:pt x="2700" y="2057"/>
                  </a:lnTo>
                  <a:lnTo>
                    <a:pt x="18900" y="2057"/>
                  </a:lnTo>
                  <a:cubicBezTo>
                    <a:pt x="18900" y="2057"/>
                    <a:pt x="18900" y="15429"/>
                    <a:pt x="18900" y="15429"/>
                  </a:cubicBezTo>
                  <a:close/>
                  <a:moveTo>
                    <a:pt x="18900" y="0"/>
                  </a:moveTo>
                  <a:lnTo>
                    <a:pt x="2700" y="0"/>
                  </a:lnTo>
                  <a:cubicBezTo>
                    <a:pt x="1954" y="0"/>
                    <a:pt x="1350" y="922"/>
                    <a:pt x="1350" y="2057"/>
                  </a:cubicBezTo>
                  <a:cubicBezTo>
                    <a:pt x="1350" y="2057"/>
                    <a:pt x="1350" y="17486"/>
                    <a:pt x="1364" y="17486"/>
                  </a:cubicBezTo>
                  <a:lnTo>
                    <a:pt x="20235" y="17486"/>
                  </a:lnTo>
                  <a:cubicBezTo>
                    <a:pt x="20250" y="17486"/>
                    <a:pt x="20250" y="2057"/>
                    <a:pt x="20250" y="2057"/>
                  </a:cubicBezTo>
                  <a:cubicBezTo>
                    <a:pt x="20250" y="922"/>
                    <a:pt x="19646" y="0"/>
                    <a:pt x="18900" y="0"/>
                  </a:cubicBezTo>
                  <a:close/>
                  <a:moveTo>
                    <a:pt x="20250" y="21600"/>
                  </a:moveTo>
                  <a:lnTo>
                    <a:pt x="1350" y="21600"/>
                  </a:lnTo>
                  <a:cubicBezTo>
                    <a:pt x="604" y="21600"/>
                    <a:pt x="0" y="20679"/>
                    <a:pt x="0" y="19543"/>
                  </a:cubicBezTo>
                  <a:lnTo>
                    <a:pt x="0" y="18514"/>
                  </a:lnTo>
                  <a:lnTo>
                    <a:pt x="8775" y="18514"/>
                  </a:lnTo>
                  <a:lnTo>
                    <a:pt x="8775" y="19543"/>
                  </a:lnTo>
                  <a:lnTo>
                    <a:pt x="12825" y="19543"/>
                  </a:lnTo>
                  <a:lnTo>
                    <a:pt x="12825" y="18514"/>
                  </a:lnTo>
                  <a:lnTo>
                    <a:pt x="21600" y="18514"/>
                  </a:lnTo>
                  <a:lnTo>
                    <a:pt x="21600" y="19543"/>
                  </a:lnTo>
                  <a:cubicBezTo>
                    <a:pt x="21600" y="20679"/>
                    <a:pt x="20995" y="21600"/>
                    <a:pt x="20250" y="21600"/>
                  </a:cubicBezTo>
                  <a:cubicBezTo>
                    <a:pt x="20250" y="21600"/>
                    <a:pt x="20250" y="21600"/>
                    <a:pt x="20250" y="216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1276291" y="1554044"/>
              <a:ext cx="224653" cy="224664"/>
            </a:xfrm>
            <a:custGeom>
              <a:rect b="b" l="l" r="r" t="t"/>
              <a:pathLst>
                <a:path extrusionOk="0" h="21585" w="21590">
                  <a:moveTo>
                    <a:pt x="5809" y="19810"/>
                  </a:moveTo>
                  <a:lnTo>
                    <a:pt x="0" y="21585"/>
                  </a:lnTo>
                  <a:lnTo>
                    <a:pt x="1723" y="15720"/>
                  </a:lnTo>
                  <a:cubicBezTo>
                    <a:pt x="1723" y="15720"/>
                    <a:pt x="5809" y="19810"/>
                    <a:pt x="5809" y="19810"/>
                  </a:cubicBezTo>
                  <a:close/>
                  <a:moveTo>
                    <a:pt x="14328" y="11295"/>
                  </a:moveTo>
                  <a:cubicBezTo>
                    <a:pt x="14857" y="12169"/>
                    <a:pt x="15219" y="12941"/>
                    <a:pt x="15338" y="13361"/>
                  </a:cubicBezTo>
                  <a:cubicBezTo>
                    <a:pt x="16735" y="12758"/>
                    <a:pt x="18442" y="13050"/>
                    <a:pt x="19809" y="14418"/>
                  </a:cubicBezTo>
                  <a:cubicBezTo>
                    <a:pt x="21600" y="16210"/>
                    <a:pt x="21590" y="21540"/>
                    <a:pt x="21590" y="21540"/>
                  </a:cubicBezTo>
                  <a:cubicBezTo>
                    <a:pt x="21590" y="21540"/>
                    <a:pt x="21587" y="21538"/>
                    <a:pt x="21583" y="21536"/>
                  </a:cubicBezTo>
                  <a:cubicBezTo>
                    <a:pt x="21586" y="21540"/>
                    <a:pt x="21587" y="21543"/>
                    <a:pt x="21587" y="21543"/>
                  </a:cubicBezTo>
                  <a:cubicBezTo>
                    <a:pt x="21587" y="21543"/>
                    <a:pt x="16257" y="21556"/>
                    <a:pt x="14467" y="19765"/>
                  </a:cubicBezTo>
                  <a:cubicBezTo>
                    <a:pt x="13114" y="18410"/>
                    <a:pt x="12816" y="16721"/>
                    <a:pt x="13396" y="15331"/>
                  </a:cubicBezTo>
                  <a:cubicBezTo>
                    <a:pt x="12981" y="15218"/>
                    <a:pt x="12197" y="14852"/>
                    <a:pt x="11308" y="14314"/>
                  </a:cubicBezTo>
                  <a:lnTo>
                    <a:pt x="6478" y="19142"/>
                  </a:lnTo>
                  <a:lnTo>
                    <a:pt x="2392" y="15051"/>
                  </a:lnTo>
                  <a:lnTo>
                    <a:pt x="6994" y="10450"/>
                  </a:lnTo>
                  <a:cubicBezTo>
                    <a:pt x="4968" y="7962"/>
                    <a:pt x="2105" y="4020"/>
                    <a:pt x="1025" y="2336"/>
                  </a:cubicBezTo>
                  <a:cubicBezTo>
                    <a:pt x="11" y="756"/>
                    <a:pt x="7" y="211"/>
                    <a:pt x="44" y="57"/>
                  </a:cubicBezTo>
                  <a:cubicBezTo>
                    <a:pt x="31" y="43"/>
                    <a:pt x="37" y="38"/>
                    <a:pt x="52" y="32"/>
                  </a:cubicBezTo>
                  <a:cubicBezTo>
                    <a:pt x="59" y="13"/>
                    <a:pt x="65" y="4"/>
                    <a:pt x="65" y="4"/>
                  </a:cubicBezTo>
                  <a:cubicBezTo>
                    <a:pt x="237" y="-15"/>
                    <a:pt x="782" y="-11"/>
                    <a:pt x="2361" y="1003"/>
                  </a:cubicBezTo>
                  <a:cubicBezTo>
                    <a:pt x="4043" y="2084"/>
                    <a:pt x="7984" y="4949"/>
                    <a:pt x="10469" y="6978"/>
                  </a:cubicBezTo>
                  <a:lnTo>
                    <a:pt x="14322" y="3125"/>
                  </a:lnTo>
                  <a:lnTo>
                    <a:pt x="18411" y="7213"/>
                  </a:lnTo>
                  <a:cubicBezTo>
                    <a:pt x="18411" y="7213"/>
                    <a:pt x="14328" y="11295"/>
                    <a:pt x="14328" y="11295"/>
                  </a:cubicBezTo>
                  <a:close/>
                  <a:moveTo>
                    <a:pt x="15005" y="2441"/>
                  </a:moveTo>
                  <a:lnTo>
                    <a:pt x="17418" y="30"/>
                  </a:lnTo>
                  <a:lnTo>
                    <a:pt x="21507" y="4118"/>
                  </a:lnTo>
                  <a:lnTo>
                    <a:pt x="19094" y="6530"/>
                  </a:lnTo>
                  <a:cubicBezTo>
                    <a:pt x="19094" y="6530"/>
                    <a:pt x="15005" y="2441"/>
                    <a:pt x="15005" y="24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50006" y="2042635"/>
              <a:ext cx="441919" cy="515274"/>
            </a:xfrm>
            <a:custGeom>
              <a:rect b="b" l="l" r="r" t="t"/>
              <a:pathLst>
                <a:path extrusionOk="0" h="21600" w="21600">
                  <a:moveTo>
                    <a:pt x="8528" y="21600"/>
                  </a:moveTo>
                  <a:cubicBezTo>
                    <a:pt x="10214" y="19453"/>
                    <a:pt x="9452" y="17389"/>
                    <a:pt x="8527" y="15502"/>
                  </a:cubicBezTo>
                  <a:cubicBezTo>
                    <a:pt x="10871" y="15519"/>
                    <a:pt x="13335" y="15310"/>
                    <a:pt x="14986" y="13207"/>
                  </a:cubicBezTo>
                  <a:cubicBezTo>
                    <a:pt x="16621" y="11125"/>
                    <a:pt x="15953" y="9099"/>
                    <a:pt x="15068" y="7258"/>
                  </a:cubicBezTo>
                  <a:cubicBezTo>
                    <a:pt x="17435" y="7280"/>
                    <a:pt x="19929" y="7094"/>
                    <a:pt x="21600" y="4966"/>
                  </a:cubicBezTo>
                  <a:lnTo>
                    <a:pt x="20505" y="4324"/>
                  </a:lnTo>
                  <a:cubicBezTo>
                    <a:pt x="19091" y="6125"/>
                    <a:pt x="16969" y="6174"/>
                    <a:pt x="14524" y="6124"/>
                  </a:cubicBezTo>
                  <a:cubicBezTo>
                    <a:pt x="13534" y="4171"/>
                    <a:pt x="12748" y="2452"/>
                    <a:pt x="14180" y="629"/>
                  </a:cubicBezTo>
                  <a:lnTo>
                    <a:pt x="13075" y="0"/>
                  </a:lnTo>
                  <a:cubicBezTo>
                    <a:pt x="11389" y="2147"/>
                    <a:pt x="12148" y="4223"/>
                    <a:pt x="13073" y="6110"/>
                  </a:cubicBezTo>
                  <a:cubicBezTo>
                    <a:pt x="10731" y="6093"/>
                    <a:pt x="8277" y="6315"/>
                    <a:pt x="6626" y="8416"/>
                  </a:cubicBezTo>
                  <a:cubicBezTo>
                    <a:pt x="4988" y="10502"/>
                    <a:pt x="5667" y="12508"/>
                    <a:pt x="6555" y="14353"/>
                  </a:cubicBezTo>
                  <a:cubicBezTo>
                    <a:pt x="4184" y="14330"/>
                    <a:pt x="1674" y="14515"/>
                    <a:pt x="0" y="16646"/>
                  </a:cubicBezTo>
                  <a:cubicBezTo>
                    <a:pt x="0" y="16646"/>
                    <a:pt x="1102" y="17278"/>
                    <a:pt x="1102" y="17278"/>
                  </a:cubicBezTo>
                  <a:cubicBezTo>
                    <a:pt x="2521" y="15472"/>
                    <a:pt x="4645" y="15436"/>
                    <a:pt x="7099" y="15487"/>
                  </a:cubicBezTo>
                  <a:cubicBezTo>
                    <a:pt x="8086" y="17435"/>
                    <a:pt x="8857" y="19153"/>
                    <a:pt x="7428" y="20973"/>
                  </a:cubicBezTo>
                  <a:lnTo>
                    <a:pt x="8528" y="21600"/>
                  </a:lnTo>
                  <a:close/>
                  <a:moveTo>
                    <a:pt x="6855" y="20399"/>
                  </a:moveTo>
                  <a:cubicBezTo>
                    <a:pt x="7100" y="20080"/>
                    <a:pt x="7259" y="19766"/>
                    <a:pt x="7356" y="19452"/>
                  </a:cubicBezTo>
                  <a:cubicBezTo>
                    <a:pt x="7356" y="19452"/>
                    <a:pt x="2735" y="16767"/>
                    <a:pt x="2735" y="16767"/>
                  </a:cubicBezTo>
                  <a:cubicBezTo>
                    <a:pt x="2433" y="16962"/>
                    <a:pt x="2156" y="17210"/>
                    <a:pt x="1905" y="17526"/>
                  </a:cubicBezTo>
                  <a:lnTo>
                    <a:pt x="6855" y="20399"/>
                  </a:lnTo>
                  <a:close/>
                  <a:moveTo>
                    <a:pt x="7437" y="18308"/>
                  </a:moveTo>
                  <a:cubicBezTo>
                    <a:pt x="7408" y="17863"/>
                    <a:pt x="7274" y="17410"/>
                    <a:pt x="7080" y="16934"/>
                  </a:cubicBezTo>
                  <a:lnTo>
                    <a:pt x="5526" y="16027"/>
                  </a:lnTo>
                  <a:cubicBezTo>
                    <a:pt x="4943" y="16050"/>
                    <a:pt x="4406" y="16111"/>
                    <a:pt x="3918" y="16255"/>
                  </a:cubicBezTo>
                  <a:lnTo>
                    <a:pt x="7437" y="18308"/>
                  </a:lnTo>
                  <a:close/>
                  <a:moveTo>
                    <a:pt x="7983" y="14368"/>
                  </a:moveTo>
                  <a:cubicBezTo>
                    <a:pt x="7037" y="12487"/>
                    <a:pt x="6342" y="10814"/>
                    <a:pt x="7731" y="9046"/>
                  </a:cubicBezTo>
                  <a:cubicBezTo>
                    <a:pt x="9131" y="7263"/>
                    <a:pt x="11215" y="7202"/>
                    <a:pt x="13628" y="7250"/>
                  </a:cubicBezTo>
                  <a:cubicBezTo>
                    <a:pt x="14571" y="9126"/>
                    <a:pt x="15277" y="10801"/>
                    <a:pt x="13892" y="12565"/>
                  </a:cubicBezTo>
                  <a:cubicBezTo>
                    <a:pt x="12492" y="14348"/>
                    <a:pt x="10396" y="14416"/>
                    <a:pt x="7983" y="14368"/>
                  </a:cubicBezTo>
                  <a:close/>
                  <a:moveTo>
                    <a:pt x="10019" y="13603"/>
                  </a:moveTo>
                  <a:cubicBezTo>
                    <a:pt x="10701" y="13572"/>
                    <a:pt x="11330" y="13490"/>
                    <a:pt x="11901" y="13314"/>
                  </a:cubicBezTo>
                  <a:lnTo>
                    <a:pt x="7653" y="10864"/>
                  </a:lnTo>
                  <a:cubicBezTo>
                    <a:pt x="7677" y="11384"/>
                    <a:pt x="7831" y="11913"/>
                    <a:pt x="8054" y="12466"/>
                  </a:cubicBezTo>
                  <a:lnTo>
                    <a:pt x="10019" y="13603"/>
                  </a:lnTo>
                  <a:close/>
                  <a:moveTo>
                    <a:pt x="12773" y="12569"/>
                  </a:moveTo>
                  <a:cubicBezTo>
                    <a:pt x="12948" y="12418"/>
                    <a:pt x="13110" y="12249"/>
                    <a:pt x="13265" y="12049"/>
                  </a:cubicBezTo>
                  <a:cubicBezTo>
                    <a:pt x="13343" y="11948"/>
                    <a:pt x="13410" y="11847"/>
                    <a:pt x="13472" y="11746"/>
                  </a:cubicBezTo>
                  <a:lnTo>
                    <a:pt x="8630" y="8896"/>
                  </a:lnTo>
                  <a:cubicBezTo>
                    <a:pt x="8546" y="8984"/>
                    <a:pt x="8466" y="9078"/>
                    <a:pt x="8388" y="9179"/>
                  </a:cubicBezTo>
                  <a:cubicBezTo>
                    <a:pt x="8234" y="9379"/>
                    <a:pt x="8114" y="9575"/>
                    <a:pt x="8020" y="9773"/>
                  </a:cubicBezTo>
                  <a:lnTo>
                    <a:pt x="12773" y="12569"/>
                  </a:lnTo>
                  <a:close/>
                  <a:moveTo>
                    <a:pt x="14061" y="10783"/>
                  </a:moveTo>
                  <a:cubicBezTo>
                    <a:pt x="14103" y="10330"/>
                    <a:pt x="14029" y="9875"/>
                    <a:pt x="13882" y="9402"/>
                  </a:cubicBezTo>
                  <a:lnTo>
                    <a:pt x="11283" y="7880"/>
                  </a:lnTo>
                  <a:cubicBezTo>
                    <a:pt x="10723" y="7940"/>
                    <a:pt x="10209" y="8053"/>
                    <a:pt x="9741" y="8257"/>
                  </a:cubicBezTo>
                  <a:lnTo>
                    <a:pt x="14061" y="10783"/>
                  </a:lnTo>
                  <a:close/>
                  <a:moveTo>
                    <a:pt x="16067" y="5567"/>
                  </a:moveTo>
                  <a:cubicBezTo>
                    <a:pt x="16621" y="5528"/>
                    <a:pt x="17129" y="5450"/>
                    <a:pt x="17588" y="5295"/>
                  </a:cubicBezTo>
                  <a:lnTo>
                    <a:pt x="14152" y="3376"/>
                  </a:lnTo>
                  <a:cubicBezTo>
                    <a:pt x="14197" y="3813"/>
                    <a:pt x="14342" y="4258"/>
                    <a:pt x="14547" y="4720"/>
                  </a:cubicBezTo>
                  <a:lnTo>
                    <a:pt x="16067" y="5567"/>
                  </a:lnTo>
                  <a:close/>
                  <a:moveTo>
                    <a:pt x="18906" y="4548"/>
                  </a:moveTo>
                  <a:cubicBezTo>
                    <a:pt x="19190" y="4354"/>
                    <a:pt x="19450" y="4111"/>
                    <a:pt x="19683" y="3801"/>
                  </a:cubicBezTo>
                  <a:lnTo>
                    <a:pt x="14902" y="1078"/>
                  </a:lnTo>
                  <a:cubicBezTo>
                    <a:pt x="14675" y="1391"/>
                    <a:pt x="14528" y="1699"/>
                    <a:pt x="14442" y="2006"/>
                  </a:cubicBezTo>
                  <a:cubicBezTo>
                    <a:pt x="14442" y="2006"/>
                    <a:pt x="18906" y="4548"/>
                    <a:pt x="18906" y="45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6"/>
            <p:cNvSpPr/>
            <p:nvPr/>
          </p:nvSpPr>
          <p:spPr>
            <a:xfrm>
              <a:off x="2263117" y="424874"/>
              <a:ext cx="255912" cy="362276"/>
            </a:xfrm>
            <a:custGeom>
              <a:rect b="b" l="l" r="r" t="t"/>
              <a:pathLst>
                <a:path extrusionOk="0" h="21600" w="21183">
                  <a:moveTo>
                    <a:pt x="6837" y="0"/>
                  </a:moveTo>
                  <a:lnTo>
                    <a:pt x="6304" y="11896"/>
                  </a:lnTo>
                  <a:lnTo>
                    <a:pt x="10115" y="11984"/>
                  </a:lnTo>
                  <a:lnTo>
                    <a:pt x="10387" y="5819"/>
                  </a:lnTo>
                  <a:cubicBezTo>
                    <a:pt x="10807" y="5990"/>
                    <a:pt x="11286" y="6091"/>
                    <a:pt x="11799" y="6080"/>
                  </a:cubicBezTo>
                  <a:cubicBezTo>
                    <a:pt x="12816" y="6059"/>
                    <a:pt x="13721" y="5638"/>
                    <a:pt x="14293" y="5029"/>
                  </a:cubicBezTo>
                  <a:cubicBezTo>
                    <a:pt x="14344" y="4975"/>
                    <a:pt x="14392" y="4920"/>
                    <a:pt x="14437" y="4864"/>
                  </a:cubicBezTo>
                  <a:cubicBezTo>
                    <a:pt x="15870" y="5413"/>
                    <a:pt x="17048" y="6141"/>
                    <a:pt x="17879" y="7040"/>
                  </a:cubicBezTo>
                  <a:cubicBezTo>
                    <a:pt x="19250" y="8523"/>
                    <a:pt x="19623" y="10355"/>
                    <a:pt x="18956" y="12341"/>
                  </a:cubicBezTo>
                  <a:cubicBezTo>
                    <a:pt x="17917" y="15436"/>
                    <a:pt x="14349" y="17736"/>
                    <a:pt x="10109" y="18168"/>
                  </a:cubicBezTo>
                  <a:lnTo>
                    <a:pt x="10109" y="16337"/>
                  </a:lnTo>
                  <a:lnTo>
                    <a:pt x="12811" y="16337"/>
                  </a:lnTo>
                  <a:lnTo>
                    <a:pt x="12811" y="15424"/>
                  </a:lnTo>
                  <a:lnTo>
                    <a:pt x="2958" y="15424"/>
                  </a:lnTo>
                  <a:lnTo>
                    <a:pt x="2958" y="16337"/>
                  </a:lnTo>
                  <a:lnTo>
                    <a:pt x="5665" y="16337"/>
                  </a:lnTo>
                  <a:lnTo>
                    <a:pt x="5665" y="19312"/>
                  </a:lnTo>
                  <a:lnTo>
                    <a:pt x="0" y="19312"/>
                  </a:lnTo>
                  <a:lnTo>
                    <a:pt x="0" y="21600"/>
                  </a:lnTo>
                  <a:lnTo>
                    <a:pt x="15769" y="21600"/>
                  </a:lnTo>
                  <a:lnTo>
                    <a:pt x="15769" y="19312"/>
                  </a:lnTo>
                  <a:lnTo>
                    <a:pt x="11820" y="19312"/>
                  </a:lnTo>
                  <a:cubicBezTo>
                    <a:pt x="16159" y="18468"/>
                    <a:pt x="19703" y="15947"/>
                    <a:pt x="20805" y="12664"/>
                  </a:cubicBezTo>
                  <a:cubicBezTo>
                    <a:pt x="21600" y="10296"/>
                    <a:pt x="21135" y="8089"/>
                    <a:pt x="19462" y="6280"/>
                  </a:cubicBezTo>
                  <a:cubicBezTo>
                    <a:pt x="18352" y="5079"/>
                    <a:pt x="16769" y="4131"/>
                    <a:pt x="14820" y="3462"/>
                  </a:cubicBezTo>
                  <a:cubicBezTo>
                    <a:pt x="14558" y="2431"/>
                    <a:pt x="13305" y="1647"/>
                    <a:pt x="11799" y="1647"/>
                  </a:cubicBezTo>
                  <a:cubicBezTo>
                    <a:pt x="11359" y="1647"/>
                    <a:pt x="10947" y="1715"/>
                    <a:pt x="10568" y="1835"/>
                  </a:cubicBezTo>
                  <a:lnTo>
                    <a:pt x="10642" y="88"/>
                  </a:lnTo>
                  <a:lnTo>
                    <a:pt x="6837" y="0"/>
                  </a:lnTo>
                  <a:close/>
                  <a:moveTo>
                    <a:pt x="11799" y="3017"/>
                  </a:moveTo>
                  <a:cubicBezTo>
                    <a:pt x="12376" y="3012"/>
                    <a:pt x="12879" y="3300"/>
                    <a:pt x="12982" y="3708"/>
                  </a:cubicBezTo>
                  <a:cubicBezTo>
                    <a:pt x="13088" y="4130"/>
                    <a:pt x="12736" y="4539"/>
                    <a:pt x="12167" y="4660"/>
                  </a:cubicBezTo>
                  <a:cubicBezTo>
                    <a:pt x="12051" y="4688"/>
                    <a:pt x="11928" y="4706"/>
                    <a:pt x="11799" y="4706"/>
                  </a:cubicBezTo>
                  <a:cubicBezTo>
                    <a:pt x="11152" y="4706"/>
                    <a:pt x="10625" y="4326"/>
                    <a:pt x="10626" y="3862"/>
                  </a:cubicBezTo>
                  <a:cubicBezTo>
                    <a:pt x="10628" y="3397"/>
                    <a:pt x="11153" y="3023"/>
                    <a:pt x="11799" y="30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6"/>
            <p:cNvSpPr/>
            <p:nvPr/>
          </p:nvSpPr>
          <p:spPr>
            <a:xfrm>
              <a:off x="2309497" y="1880884"/>
              <a:ext cx="272094" cy="192867"/>
            </a:xfrm>
            <a:custGeom>
              <a:rect b="b" l="l" r="r" t="t"/>
              <a:pathLst>
                <a:path extrusionOk="0" h="21600" w="21600">
                  <a:moveTo>
                    <a:pt x="7954" y="0"/>
                  </a:moveTo>
                  <a:lnTo>
                    <a:pt x="149" y="12597"/>
                  </a:lnTo>
                  <a:lnTo>
                    <a:pt x="0" y="12646"/>
                  </a:lnTo>
                  <a:lnTo>
                    <a:pt x="0" y="19074"/>
                  </a:lnTo>
                  <a:lnTo>
                    <a:pt x="9044" y="19042"/>
                  </a:lnTo>
                  <a:lnTo>
                    <a:pt x="9044" y="21600"/>
                  </a:lnTo>
                  <a:lnTo>
                    <a:pt x="10685" y="20823"/>
                  </a:lnTo>
                  <a:lnTo>
                    <a:pt x="12315" y="21600"/>
                  </a:lnTo>
                  <a:lnTo>
                    <a:pt x="12315" y="19042"/>
                  </a:lnTo>
                  <a:lnTo>
                    <a:pt x="15483" y="19025"/>
                  </a:lnTo>
                  <a:lnTo>
                    <a:pt x="15827" y="19025"/>
                  </a:lnTo>
                  <a:lnTo>
                    <a:pt x="21600" y="7043"/>
                  </a:lnTo>
                  <a:lnTo>
                    <a:pt x="21589" y="16"/>
                  </a:lnTo>
                  <a:cubicBezTo>
                    <a:pt x="21589" y="16"/>
                    <a:pt x="21589" y="0"/>
                    <a:pt x="21589" y="0"/>
                  </a:cubicBezTo>
                  <a:lnTo>
                    <a:pt x="7954" y="0"/>
                  </a:lnTo>
                  <a:close/>
                  <a:moveTo>
                    <a:pt x="20716" y="1813"/>
                  </a:moveTo>
                  <a:cubicBezTo>
                    <a:pt x="20717" y="2327"/>
                    <a:pt x="20716" y="2838"/>
                    <a:pt x="20716" y="3352"/>
                  </a:cubicBezTo>
                  <a:cubicBezTo>
                    <a:pt x="20718" y="4465"/>
                    <a:pt x="20715" y="5574"/>
                    <a:pt x="20716" y="6687"/>
                  </a:cubicBezTo>
                  <a:lnTo>
                    <a:pt x="15333" y="17779"/>
                  </a:lnTo>
                  <a:lnTo>
                    <a:pt x="12315" y="17795"/>
                  </a:lnTo>
                  <a:lnTo>
                    <a:pt x="12315" y="15220"/>
                  </a:lnTo>
                  <a:cubicBezTo>
                    <a:pt x="12315" y="15220"/>
                    <a:pt x="9044" y="15220"/>
                    <a:pt x="9044" y="15220"/>
                  </a:cubicBezTo>
                  <a:lnTo>
                    <a:pt x="9044" y="17811"/>
                  </a:lnTo>
                  <a:lnTo>
                    <a:pt x="872" y="17843"/>
                  </a:lnTo>
                  <a:lnTo>
                    <a:pt x="872" y="12646"/>
                  </a:lnTo>
                  <a:lnTo>
                    <a:pt x="15448" y="12646"/>
                  </a:lnTo>
                  <a:cubicBezTo>
                    <a:pt x="15448" y="12646"/>
                    <a:pt x="19422" y="4474"/>
                    <a:pt x="20716" y="18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1844038" y="972079"/>
              <a:ext cx="399992" cy="442788"/>
            </a:xfrm>
            <a:custGeom>
              <a:rect b="b" l="l" r="r" t="t"/>
              <a:pathLst>
                <a:path extrusionOk="0" h="21600" w="20678">
                  <a:moveTo>
                    <a:pt x="10339" y="0"/>
                  </a:moveTo>
                  <a:cubicBezTo>
                    <a:pt x="8560" y="0"/>
                    <a:pt x="6992" y="1375"/>
                    <a:pt x="5917" y="3576"/>
                  </a:cubicBezTo>
                  <a:cubicBezTo>
                    <a:pt x="5568" y="3546"/>
                    <a:pt x="5234" y="3529"/>
                    <a:pt x="4903" y="3529"/>
                  </a:cubicBezTo>
                  <a:cubicBezTo>
                    <a:pt x="2761" y="3529"/>
                    <a:pt x="1171" y="4188"/>
                    <a:pt x="431" y="5396"/>
                  </a:cubicBezTo>
                  <a:cubicBezTo>
                    <a:pt x="-452" y="6840"/>
                    <a:pt x="119" y="8796"/>
                    <a:pt x="1578" y="10761"/>
                  </a:cubicBezTo>
                  <a:cubicBezTo>
                    <a:pt x="84" y="12747"/>
                    <a:pt x="-461" y="14730"/>
                    <a:pt x="431" y="16188"/>
                  </a:cubicBezTo>
                  <a:cubicBezTo>
                    <a:pt x="1171" y="17397"/>
                    <a:pt x="2760" y="18055"/>
                    <a:pt x="4903" y="18055"/>
                  </a:cubicBezTo>
                  <a:cubicBezTo>
                    <a:pt x="5246" y="18055"/>
                    <a:pt x="5621" y="18010"/>
                    <a:pt x="5983" y="17976"/>
                  </a:cubicBezTo>
                  <a:cubicBezTo>
                    <a:pt x="7057" y="20156"/>
                    <a:pt x="8570" y="21600"/>
                    <a:pt x="10339" y="21600"/>
                  </a:cubicBezTo>
                  <a:cubicBezTo>
                    <a:pt x="12118" y="21600"/>
                    <a:pt x="13685" y="20225"/>
                    <a:pt x="14761" y="18024"/>
                  </a:cubicBezTo>
                  <a:cubicBezTo>
                    <a:pt x="15110" y="18054"/>
                    <a:pt x="15460" y="18071"/>
                    <a:pt x="15791" y="18071"/>
                  </a:cubicBezTo>
                  <a:cubicBezTo>
                    <a:pt x="17934" y="18071"/>
                    <a:pt x="19507" y="17412"/>
                    <a:pt x="20246" y="16204"/>
                  </a:cubicBezTo>
                  <a:cubicBezTo>
                    <a:pt x="21134" y="14753"/>
                    <a:pt x="20576" y="12782"/>
                    <a:pt x="19099" y="10808"/>
                  </a:cubicBezTo>
                  <a:cubicBezTo>
                    <a:pt x="20594" y="8822"/>
                    <a:pt x="21139" y="6839"/>
                    <a:pt x="20246" y="5380"/>
                  </a:cubicBezTo>
                  <a:cubicBezTo>
                    <a:pt x="19508" y="4173"/>
                    <a:pt x="17934" y="3514"/>
                    <a:pt x="15791" y="3514"/>
                  </a:cubicBezTo>
                  <a:cubicBezTo>
                    <a:pt x="15438" y="3514"/>
                    <a:pt x="15052" y="3573"/>
                    <a:pt x="14677" y="3608"/>
                  </a:cubicBezTo>
                  <a:cubicBezTo>
                    <a:pt x="13604" y="1440"/>
                    <a:pt x="12102" y="0"/>
                    <a:pt x="10339" y="0"/>
                  </a:cubicBezTo>
                  <a:close/>
                  <a:moveTo>
                    <a:pt x="10339" y="1004"/>
                  </a:moveTo>
                  <a:cubicBezTo>
                    <a:pt x="11591" y="1004"/>
                    <a:pt x="12710" y="2093"/>
                    <a:pt x="13580" y="3733"/>
                  </a:cubicBezTo>
                  <a:cubicBezTo>
                    <a:pt x="12541" y="3915"/>
                    <a:pt x="11452" y="4238"/>
                    <a:pt x="10355" y="4643"/>
                  </a:cubicBezTo>
                  <a:cubicBezTo>
                    <a:pt x="9226" y="4226"/>
                    <a:pt x="8099" y="3899"/>
                    <a:pt x="7031" y="3718"/>
                  </a:cubicBezTo>
                  <a:cubicBezTo>
                    <a:pt x="7905" y="2046"/>
                    <a:pt x="9073" y="1004"/>
                    <a:pt x="10339" y="1004"/>
                  </a:cubicBezTo>
                  <a:close/>
                  <a:moveTo>
                    <a:pt x="15791" y="4518"/>
                  </a:moveTo>
                  <a:cubicBezTo>
                    <a:pt x="17538" y="4518"/>
                    <a:pt x="18791" y="4998"/>
                    <a:pt x="19332" y="5882"/>
                  </a:cubicBezTo>
                  <a:cubicBezTo>
                    <a:pt x="19959" y="6907"/>
                    <a:pt x="19540" y="8380"/>
                    <a:pt x="18468" y="9914"/>
                  </a:cubicBezTo>
                  <a:cubicBezTo>
                    <a:pt x="17787" y="9159"/>
                    <a:pt x="16951" y="8410"/>
                    <a:pt x="16007" y="7702"/>
                  </a:cubicBezTo>
                  <a:cubicBezTo>
                    <a:pt x="15826" y="6556"/>
                    <a:pt x="15554" y="5511"/>
                    <a:pt x="15193" y="4565"/>
                  </a:cubicBezTo>
                  <a:cubicBezTo>
                    <a:pt x="15389" y="4554"/>
                    <a:pt x="15602" y="4518"/>
                    <a:pt x="15791" y="4518"/>
                  </a:cubicBezTo>
                  <a:close/>
                  <a:moveTo>
                    <a:pt x="4903" y="4533"/>
                  </a:moveTo>
                  <a:cubicBezTo>
                    <a:pt x="5095" y="4533"/>
                    <a:pt x="5302" y="4538"/>
                    <a:pt x="5501" y="4549"/>
                  </a:cubicBezTo>
                  <a:cubicBezTo>
                    <a:pt x="5130" y="5520"/>
                    <a:pt x="4852" y="6633"/>
                    <a:pt x="4670" y="7812"/>
                  </a:cubicBezTo>
                  <a:cubicBezTo>
                    <a:pt x="3730" y="8526"/>
                    <a:pt x="2966" y="9248"/>
                    <a:pt x="2293" y="10008"/>
                  </a:cubicBezTo>
                  <a:cubicBezTo>
                    <a:pt x="1175" y="8445"/>
                    <a:pt x="708" y="6940"/>
                    <a:pt x="1346" y="5898"/>
                  </a:cubicBezTo>
                  <a:cubicBezTo>
                    <a:pt x="1887" y="5014"/>
                    <a:pt x="3156" y="4533"/>
                    <a:pt x="4903" y="4533"/>
                  </a:cubicBezTo>
                  <a:close/>
                  <a:moveTo>
                    <a:pt x="14062" y="4659"/>
                  </a:moveTo>
                  <a:cubicBezTo>
                    <a:pt x="14333" y="5325"/>
                    <a:pt x="14582" y="6051"/>
                    <a:pt x="14761" y="6839"/>
                  </a:cubicBezTo>
                  <a:cubicBezTo>
                    <a:pt x="14294" y="6539"/>
                    <a:pt x="13808" y="6239"/>
                    <a:pt x="13298" y="5961"/>
                  </a:cubicBezTo>
                  <a:cubicBezTo>
                    <a:pt x="12768" y="5672"/>
                    <a:pt x="12225" y="5480"/>
                    <a:pt x="11685" y="5239"/>
                  </a:cubicBezTo>
                  <a:cubicBezTo>
                    <a:pt x="12500" y="4985"/>
                    <a:pt x="13298" y="4775"/>
                    <a:pt x="14062" y="4659"/>
                  </a:cubicBezTo>
                  <a:close/>
                  <a:moveTo>
                    <a:pt x="6599" y="4675"/>
                  </a:moveTo>
                  <a:cubicBezTo>
                    <a:pt x="7326" y="4784"/>
                    <a:pt x="8103" y="5021"/>
                    <a:pt x="8876" y="5255"/>
                  </a:cubicBezTo>
                  <a:cubicBezTo>
                    <a:pt x="8379" y="5481"/>
                    <a:pt x="7868" y="5695"/>
                    <a:pt x="7380" y="5961"/>
                  </a:cubicBezTo>
                  <a:cubicBezTo>
                    <a:pt x="6837" y="6256"/>
                    <a:pt x="6443" y="6613"/>
                    <a:pt x="5950" y="6933"/>
                  </a:cubicBezTo>
                  <a:cubicBezTo>
                    <a:pt x="6128" y="6137"/>
                    <a:pt x="6326" y="5348"/>
                    <a:pt x="6599" y="4675"/>
                  </a:cubicBezTo>
                  <a:close/>
                  <a:moveTo>
                    <a:pt x="10405" y="5788"/>
                  </a:moveTo>
                  <a:cubicBezTo>
                    <a:pt x="11196" y="6102"/>
                    <a:pt x="11987" y="6415"/>
                    <a:pt x="12766" y="6839"/>
                  </a:cubicBezTo>
                  <a:cubicBezTo>
                    <a:pt x="13571" y="7278"/>
                    <a:pt x="14317" y="7751"/>
                    <a:pt x="15010" y="8251"/>
                  </a:cubicBezTo>
                  <a:cubicBezTo>
                    <a:pt x="15123" y="9067"/>
                    <a:pt x="15193" y="9915"/>
                    <a:pt x="15193" y="10792"/>
                  </a:cubicBezTo>
                  <a:cubicBezTo>
                    <a:pt x="15193" y="11657"/>
                    <a:pt x="15070" y="12466"/>
                    <a:pt x="14960" y="13271"/>
                  </a:cubicBezTo>
                  <a:cubicBezTo>
                    <a:pt x="14260" y="13779"/>
                    <a:pt x="13583" y="14300"/>
                    <a:pt x="12766" y="14745"/>
                  </a:cubicBezTo>
                  <a:cubicBezTo>
                    <a:pt x="11937" y="15197"/>
                    <a:pt x="11096" y="15469"/>
                    <a:pt x="10256" y="15796"/>
                  </a:cubicBezTo>
                  <a:cubicBezTo>
                    <a:pt x="9475" y="15485"/>
                    <a:pt x="8681" y="15180"/>
                    <a:pt x="7912" y="14761"/>
                  </a:cubicBezTo>
                  <a:cubicBezTo>
                    <a:pt x="7107" y="14323"/>
                    <a:pt x="6360" y="13849"/>
                    <a:pt x="5668" y="13349"/>
                  </a:cubicBezTo>
                  <a:cubicBezTo>
                    <a:pt x="5554" y="12533"/>
                    <a:pt x="5501" y="11669"/>
                    <a:pt x="5501" y="10792"/>
                  </a:cubicBezTo>
                  <a:cubicBezTo>
                    <a:pt x="5501" y="9918"/>
                    <a:pt x="5605" y="9111"/>
                    <a:pt x="5718" y="8298"/>
                  </a:cubicBezTo>
                  <a:cubicBezTo>
                    <a:pt x="6420" y="7788"/>
                    <a:pt x="7092" y="7270"/>
                    <a:pt x="7912" y="6824"/>
                  </a:cubicBezTo>
                  <a:cubicBezTo>
                    <a:pt x="8731" y="6377"/>
                    <a:pt x="9574" y="6113"/>
                    <a:pt x="10405" y="5788"/>
                  </a:cubicBezTo>
                  <a:close/>
                  <a:moveTo>
                    <a:pt x="10339" y="7984"/>
                  </a:moveTo>
                  <a:cubicBezTo>
                    <a:pt x="8690" y="7984"/>
                    <a:pt x="7363" y="9237"/>
                    <a:pt x="7363" y="10792"/>
                  </a:cubicBezTo>
                  <a:cubicBezTo>
                    <a:pt x="7363" y="12348"/>
                    <a:pt x="8690" y="13616"/>
                    <a:pt x="10339" y="13616"/>
                  </a:cubicBezTo>
                  <a:cubicBezTo>
                    <a:pt x="11987" y="13616"/>
                    <a:pt x="13331" y="12348"/>
                    <a:pt x="13331" y="10792"/>
                  </a:cubicBezTo>
                  <a:cubicBezTo>
                    <a:pt x="13331" y="9237"/>
                    <a:pt x="11987" y="7984"/>
                    <a:pt x="10339" y="7984"/>
                  </a:cubicBezTo>
                  <a:close/>
                  <a:moveTo>
                    <a:pt x="4571" y="9098"/>
                  </a:moveTo>
                  <a:cubicBezTo>
                    <a:pt x="4522" y="9664"/>
                    <a:pt x="4438" y="10197"/>
                    <a:pt x="4438" y="10792"/>
                  </a:cubicBezTo>
                  <a:cubicBezTo>
                    <a:pt x="4438" y="11349"/>
                    <a:pt x="4462" y="11892"/>
                    <a:pt x="4504" y="12424"/>
                  </a:cubicBezTo>
                  <a:cubicBezTo>
                    <a:pt x="3891" y="11902"/>
                    <a:pt x="3374" y="11375"/>
                    <a:pt x="2908" y="10839"/>
                  </a:cubicBezTo>
                  <a:cubicBezTo>
                    <a:pt x="3403" y="10260"/>
                    <a:pt x="3903" y="9661"/>
                    <a:pt x="4571" y="9098"/>
                  </a:cubicBezTo>
                  <a:close/>
                  <a:moveTo>
                    <a:pt x="16190" y="9176"/>
                  </a:moveTo>
                  <a:cubicBezTo>
                    <a:pt x="16796" y="9693"/>
                    <a:pt x="17307" y="10215"/>
                    <a:pt x="17769" y="10745"/>
                  </a:cubicBezTo>
                  <a:cubicBezTo>
                    <a:pt x="17273" y="11325"/>
                    <a:pt x="16776" y="11907"/>
                    <a:pt x="16107" y="12471"/>
                  </a:cubicBezTo>
                  <a:cubicBezTo>
                    <a:pt x="16155" y="11912"/>
                    <a:pt x="16257" y="11379"/>
                    <a:pt x="16257" y="10792"/>
                  </a:cubicBezTo>
                  <a:cubicBezTo>
                    <a:pt x="16257" y="10236"/>
                    <a:pt x="16233" y="9708"/>
                    <a:pt x="16190" y="9176"/>
                  </a:cubicBezTo>
                  <a:close/>
                  <a:moveTo>
                    <a:pt x="18384" y="11576"/>
                  </a:moveTo>
                  <a:cubicBezTo>
                    <a:pt x="19512" y="13146"/>
                    <a:pt x="19972" y="14656"/>
                    <a:pt x="19332" y="15702"/>
                  </a:cubicBezTo>
                  <a:cubicBezTo>
                    <a:pt x="18791" y="16586"/>
                    <a:pt x="17537" y="17067"/>
                    <a:pt x="15791" y="17067"/>
                  </a:cubicBezTo>
                  <a:cubicBezTo>
                    <a:pt x="15599" y="17067"/>
                    <a:pt x="15392" y="17047"/>
                    <a:pt x="15193" y="17035"/>
                  </a:cubicBezTo>
                  <a:cubicBezTo>
                    <a:pt x="15564" y="16065"/>
                    <a:pt x="15826" y="14967"/>
                    <a:pt x="16007" y="13788"/>
                  </a:cubicBezTo>
                  <a:cubicBezTo>
                    <a:pt x="16951" y="13073"/>
                    <a:pt x="17710" y="12337"/>
                    <a:pt x="18384" y="11576"/>
                  </a:cubicBezTo>
                  <a:close/>
                  <a:moveTo>
                    <a:pt x="2210" y="11655"/>
                  </a:moveTo>
                  <a:cubicBezTo>
                    <a:pt x="2896" y="12420"/>
                    <a:pt x="3714" y="13165"/>
                    <a:pt x="4670" y="13882"/>
                  </a:cubicBezTo>
                  <a:cubicBezTo>
                    <a:pt x="4849" y="15014"/>
                    <a:pt x="5113" y="16067"/>
                    <a:pt x="5468" y="17004"/>
                  </a:cubicBezTo>
                  <a:cubicBezTo>
                    <a:pt x="5283" y="17014"/>
                    <a:pt x="5081" y="17051"/>
                    <a:pt x="4903" y="17051"/>
                  </a:cubicBezTo>
                  <a:cubicBezTo>
                    <a:pt x="3156" y="17051"/>
                    <a:pt x="1887" y="16571"/>
                    <a:pt x="1346" y="15686"/>
                  </a:cubicBezTo>
                  <a:cubicBezTo>
                    <a:pt x="717" y="14659"/>
                    <a:pt x="1131" y="13193"/>
                    <a:pt x="2210" y="11655"/>
                  </a:cubicBezTo>
                  <a:close/>
                  <a:moveTo>
                    <a:pt x="14744" y="14651"/>
                  </a:moveTo>
                  <a:cubicBezTo>
                    <a:pt x="14565" y="15455"/>
                    <a:pt x="14370" y="16247"/>
                    <a:pt x="14096" y="16925"/>
                  </a:cubicBezTo>
                  <a:cubicBezTo>
                    <a:pt x="13364" y="16816"/>
                    <a:pt x="12580" y="16581"/>
                    <a:pt x="11802" y="16345"/>
                  </a:cubicBezTo>
                  <a:cubicBezTo>
                    <a:pt x="12304" y="16117"/>
                    <a:pt x="12804" y="15892"/>
                    <a:pt x="13298" y="15624"/>
                  </a:cubicBezTo>
                  <a:cubicBezTo>
                    <a:pt x="13843" y="15326"/>
                    <a:pt x="14249" y="14973"/>
                    <a:pt x="14744" y="14651"/>
                  </a:cubicBezTo>
                  <a:close/>
                  <a:moveTo>
                    <a:pt x="5934" y="14761"/>
                  </a:moveTo>
                  <a:cubicBezTo>
                    <a:pt x="6400" y="15061"/>
                    <a:pt x="6869" y="15346"/>
                    <a:pt x="7380" y="15624"/>
                  </a:cubicBezTo>
                  <a:cubicBezTo>
                    <a:pt x="7902" y="15908"/>
                    <a:pt x="8444" y="16107"/>
                    <a:pt x="8976" y="16345"/>
                  </a:cubicBezTo>
                  <a:cubicBezTo>
                    <a:pt x="8160" y="16598"/>
                    <a:pt x="7364" y="16795"/>
                    <a:pt x="6599" y="16910"/>
                  </a:cubicBezTo>
                  <a:cubicBezTo>
                    <a:pt x="6331" y="16249"/>
                    <a:pt x="6110" y="15542"/>
                    <a:pt x="5934" y="14761"/>
                  </a:cubicBezTo>
                  <a:close/>
                  <a:moveTo>
                    <a:pt x="10322" y="16941"/>
                  </a:moveTo>
                  <a:cubicBezTo>
                    <a:pt x="11458" y="17362"/>
                    <a:pt x="12573" y="17700"/>
                    <a:pt x="13647" y="17882"/>
                  </a:cubicBezTo>
                  <a:cubicBezTo>
                    <a:pt x="12773" y="19553"/>
                    <a:pt x="11605" y="20596"/>
                    <a:pt x="10339" y="20596"/>
                  </a:cubicBezTo>
                  <a:cubicBezTo>
                    <a:pt x="9084" y="20596"/>
                    <a:pt x="7951" y="19498"/>
                    <a:pt x="7081" y="17851"/>
                  </a:cubicBezTo>
                  <a:cubicBezTo>
                    <a:pt x="8127" y="17671"/>
                    <a:pt x="9217" y="17349"/>
                    <a:pt x="10322" y="169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1923055" y="2055937"/>
              <a:ext cx="385522" cy="453571"/>
            </a:xfrm>
            <a:custGeom>
              <a:rect b="b" l="l" r="r" t="t"/>
              <a:pathLst>
                <a:path extrusionOk="0" h="21329" w="19201">
                  <a:moveTo>
                    <a:pt x="9479" y="69"/>
                  </a:moveTo>
                  <a:cubicBezTo>
                    <a:pt x="11124" y="274"/>
                    <a:pt x="12739" y="925"/>
                    <a:pt x="14086" y="2032"/>
                  </a:cubicBezTo>
                  <a:cubicBezTo>
                    <a:pt x="15976" y="3586"/>
                    <a:pt x="17010" y="5836"/>
                    <a:pt x="16935" y="8190"/>
                  </a:cubicBezTo>
                  <a:cubicBezTo>
                    <a:pt x="16907" y="10081"/>
                    <a:pt x="16182" y="11891"/>
                    <a:pt x="14858" y="13324"/>
                  </a:cubicBezTo>
                  <a:cubicBezTo>
                    <a:pt x="12857" y="15491"/>
                    <a:pt x="9835" y="16494"/>
                    <a:pt x="6856" y="15992"/>
                  </a:cubicBezTo>
                  <a:cubicBezTo>
                    <a:pt x="491" y="14715"/>
                    <a:pt x="-2156" y="7496"/>
                    <a:pt x="2011" y="2776"/>
                  </a:cubicBezTo>
                  <a:cubicBezTo>
                    <a:pt x="3901" y="635"/>
                    <a:pt x="6739" y="-271"/>
                    <a:pt x="9479" y="69"/>
                  </a:cubicBezTo>
                  <a:close/>
                  <a:moveTo>
                    <a:pt x="16811" y="1700"/>
                  </a:moveTo>
                  <a:cubicBezTo>
                    <a:pt x="18616" y="3812"/>
                    <a:pt x="19444" y="6467"/>
                    <a:pt x="19139" y="9165"/>
                  </a:cubicBezTo>
                  <a:cubicBezTo>
                    <a:pt x="18834" y="11863"/>
                    <a:pt x="17427" y="14284"/>
                    <a:pt x="15191" y="15988"/>
                  </a:cubicBezTo>
                  <a:cubicBezTo>
                    <a:pt x="12662" y="17916"/>
                    <a:pt x="9407" y="18600"/>
                    <a:pt x="6359" y="18040"/>
                  </a:cubicBezTo>
                  <a:cubicBezTo>
                    <a:pt x="5749" y="17929"/>
                    <a:pt x="5143" y="17767"/>
                    <a:pt x="4558" y="17555"/>
                  </a:cubicBezTo>
                  <a:lnTo>
                    <a:pt x="4164" y="19468"/>
                  </a:lnTo>
                  <a:lnTo>
                    <a:pt x="7063" y="20000"/>
                  </a:lnTo>
                  <a:lnTo>
                    <a:pt x="6790" y="21329"/>
                  </a:lnTo>
                  <a:lnTo>
                    <a:pt x="227" y="20124"/>
                  </a:lnTo>
                  <a:lnTo>
                    <a:pt x="500" y="18796"/>
                  </a:lnTo>
                  <a:lnTo>
                    <a:pt x="2757" y="19210"/>
                  </a:lnTo>
                  <a:lnTo>
                    <a:pt x="3219" y="16965"/>
                  </a:lnTo>
                  <a:cubicBezTo>
                    <a:pt x="2951" y="16825"/>
                    <a:pt x="2688" y="16674"/>
                    <a:pt x="2431" y="16511"/>
                  </a:cubicBezTo>
                  <a:cubicBezTo>
                    <a:pt x="2174" y="16349"/>
                    <a:pt x="1928" y="16168"/>
                    <a:pt x="1684" y="15982"/>
                  </a:cubicBezTo>
                  <a:lnTo>
                    <a:pt x="2580" y="14934"/>
                  </a:lnTo>
                  <a:cubicBezTo>
                    <a:pt x="5970" y="17523"/>
                    <a:pt x="10902" y="17523"/>
                    <a:pt x="14300" y="14933"/>
                  </a:cubicBezTo>
                  <a:cubicBezTo>
                    <a:pt x="16239" y="13456"/>
                    <a:pt x="17444" y="11360"/>
                    <a:pt x="17708" y="9021"/>
                  </a:cubicBezTo>
                  <a:cubicBezTo>
                    <a:pt x="17973" y="6682"/>
                    <a:pt x="17267" y="4385"/>
                    <a:pt x="15703" y="2555"/>
                  </a:cubicBezTo>
                  <a:lnTo>
                    <a:pt x="16811" y="1700"/>
                  </a:lnTo>
                  <a:close/>
                  <a:moveTo>
                    <a:pt x="9715" y="1064"/>
                  </a:moveTo>
                  <a:cubicBezTo>
                    <a:pt x="9278" y="996"/>
                    <a:pt x="8832" y="968"/>
                    <a:pt x="8387" y="974"/>
                  </a:cubicBezTo>
                  <a:cubicBezTo>
                    <a:pt x="8460" y="1222"/>
                    <a:pt x="8544" y="1461"/>
                    <a:pt x="8641" y="1699"/>
                  </a:cubicBezTo>
                  <a:cubicBezTo>
                    <a:pt x="8737" y="1936"/>
                    <a:pt x="8846" y="2172"/>
                    <a:pt x="8962" y="2399"/>
                  </a:cubicBezTo>
                  <a:cubicBezTo>
                    <a:pt x="9289" y="2208"/>
                    <a:pt x="9627" y="2028"/>
                    <a:pt x="9967" y="1859"/>
                  </a:cubicBezTo>
                  <a:cubicBezTo>
                    <a:pt x="10307" y="1689"/>
                    <a:pt x="10645" y="1529"/>
                    <a:pt x="10997" y="1382"/>
                  </a:cubicBezTo>
                  <a:cubicBezTo>
                    <a:pt x="10579" y="1244"/>
                    <a:pt x="10153" y="1132"/>
                    <a:pt x="9715" y="1064"/>
                  </a:cubicBezTo>
                  <a:close/>
                  <a:moveTo>
                    <a:pt x="12202" y="1889"/>
                  </a:moveTo>
                  <a:cubicBezTo>
                    <a:pt x="11715" y="2060"/>
                    <a:pt x="11237" y="2254"/>
                    <a:pt x="10773" y="2470"/>
                  </a:cubicBezTo>
                  <a:cubicBezTo>
                    <a:pt x="10309" y="2687"/>
                    <a:pt x="9856" y="2925"/>
                    <a:pt x="9417" y="3184"/>
                  </a:cubicBezTo>
                  <a:cubicBezTo>
                    <a:pt x="9617" y="3488"/>
                    <a:pt x="9841" y="3788"/>
                    <a:pt x="10079" y="4067"/>
                  </a:cubicBezTo>
                  <a:cubicBezTo>
                    <a:pt x="10318" y="4345"/>
                    <a:pt x="10571" y="4610"/>
                    <a:pt x="10847" y="4861"/>
                  </a:cubicBezTo>
                  <a:lnTo>
                    <a:pt x="13083" y="2442"/>
                  </a:lnTo>
                  <a:cubicBezTo>
                    <a:pt x="12944" y="2342"/>
                    <a:pt x="12798" y="2240"/>
                    <a:pt x="12652" y="2149"/>
                  </a:cubicBezTo>
                  <a:cubicBezTo>
                    <a:pt x="12506" y="2059"/>
                    <a:pt x="12354" y="1969"/>
                    <a:pt x="12202" y="1889"/>
                  </a:cubicBezTo>
                  <a:close/>
                  <a:moveTo>
                    <a:pt x="7362" y="1000"/>
                  </a:moveTo>
                  <a:cubicBezTo>
                    <a:pt x="6540" y="1111"/>
                    <a:pt x="5754" y="1343"/>
                    <a:pt x="5029" y="1689"/>
                  </a:cubicBezTo>
                  <a:cubicBezTo>
                    <a:pt x="4305" y="2035"/>
                    <a:pt x="3644" y="2485"/>
                    <a:pt x="3064" y="3041"/>
                  </a:cubicBezTo>
                  <a:lnTo>
                    <a:pt x="5529" y="5074"/>
                  </a:lnTo>
                  <a:cubicBezTo>
                    <a:pt x="5922" y="4671"/>
                    <a:pt x="6339" y="4283"/>
                    <a:pt x="6773" y="3923"/>
                  </a:cubicBezTo>
                  <a:cubicBezTo>
                    <a:pt x="7206" y="3564"/>
                    <a:pt x="7655" y="3227"/>
                    <a:pt x="8126" y="2912"/>
                  </a:cubicBezTo>
                  <a:cubicBezTo>
                    <a:pt x="7964" y="2608"/>
                    <a:pt x="7819" y="2296"/>
                    <a:pt x="7690" y="1976"/>
                  </a:cubicBezTo>
                  <a:cubicBezTo>
                    <a:pt x="7561" y="1655"/>
                    <a:pt x="7454" y="1336"/>
                    <a:pt x="7362" y="1000"/>
                  </a:cubicBezTo>
                  <a:close/>
                  <a:moveTo>
                    <a:pt x="13806" y="3027"/>
                  </a:moveTo>
                  <a:lnTo>
                    <a:pt x="11570" y="5446"/>
                  </a:lnTo>
                  <a:cubicBezTo>
                    <a:pt x="11852" y="5649"/>
                    <a:pt x="12144" y="5840"/>
                    <a:pt x="12449" y="6011"/>
                  </a:cubicBezTo>
                  <a:cubicBezTo>
                    <a:pt x="12752" y="6182"/>
                    <a:pt x="13064" y="6332"/>
                    <a:pt x="13387" y="6469"/>
                  </a:cubicBezTo>
                  <a:cubicBezTo>
                    <a:pt x="13602" y="6013"/>
                    <a:pt x="13798" y="5550"/>
                    <a:pt x="13963" y="5077"/>
                  </a:cubicBezTo>
                  <a:cubicBezTo>
                    <a:pt x="14128" y="4603"/>
                    <a:pt x="14273" y="4122"/>
                    <a:pt x="14386" y="3633"/>
                  </a:cubicBezTo>
                  <a:cubicBezTo>
                    <a:pt x="14296" y="3528"/>
                    <a:pt x="14195" y="3418"/>
                    <a:pt x="14098" y="3318"/>
                  </a:cubicBezTo>
                  <a:cubicBezTo>
                    <a:pt x="14001" y="3218"/>
                    <a:pt x="13909" y="3123"/>
                    <a:pt x="13806" y="3027"/>
                  </a:cubicBezTo>
                  <a:close/>
                  <a:moveTo>
                    <a:pt x="15097" y="4643"/>
                  </a:moveTo>
                  <a:cubicBezTo>
                    <a:pt x="14989" y="5011"/>
                    <a:pt x="14872" y="5369"/>
                    <a:pt x="14735" y="5729"/>
                  </a:cubicBezTo>
                  <a:cubicBezTo>
                    <a:pt x="14598" y="6089"/>
                    <a:pt x="14440" y="6449"/>
                    <a:pt x="14276" y="6798"/>
                  </a:cubicBezTo>
                  <a:cubicBezTo>
                    <a:pt x="14551" y="6884"/>
                    <a:pt x="14842" y="6953"/>
                    <a:pt x="15125" y="7013"/>
                  </a:cubicBezTo>
                  <a:cubicBezTo>
                    <a:pt x="15409" y="7074"/>
                    <a:pt x="15688" y="7122"/>
                    <a:pt x="15977" y="7158"/>
                  </a:cubicBezTo>
                  <a:cubicBezTo>
                    <a:pt x="15915" y="6710"/>
                    <a:pt x="15813" y="6274"/>
                    <a:pt x="15666" y="5853"/>
                  </a:cubicBezTo>
                  <a:cubicBezTo>
                    <a:pt x="15519" y="5432"/>
                    <a:pt x="15324" y="5029"/>
                    <a:pt x="15097" y="4643"/>
                  </a:cubicBezTo>
                  <a:close/>
                  <a:moveTo>
                    <a:pt x="8606" y="3701"/>
                  </a:moveTo>
                  <a:cubicBezTo>
                    <a:pt x="8180" y="3989"/>
                    <a:pt x="7775" y="4303"/>
                    <a:pt x="7382" y="4630"/>
                  </a:cubicBezTo>
                  <a:cubicBezTo>
                    <a:pt x="6990" y="4957"/>
                    <a:pt x="6609" y="5294"/>
                    <a:pt x="6252" y="5658"/>
                  </a:cubicBezTo>
                  <a:lnTo>
                    <a:pt x="8448" y="7464"/>
                  </a:lnTo>
                  <a:lnTo>
                    <a:pt x="10216" y="5542"/>
                  </a:lnTo>
                  <a:cubicBezTo>
                    <a:pt x="9905" y="5266"/>
                    <a:pt x="9620" y="4976"/>
                    <a:pt x="9351" y="4670"/>
                  </a:cubicBezTo>
                  <a:cubicBezTo>
                    <a:pt x="9081" y="4363"/>
                    <a:pt x="8831" y="4036"/>
                    <a:pt x="8606" y="3701"/>
                  </a:cubicBezTo>
                  <a:close/>
                  <a:moveTo>
                    <a:pt x="2433" y="3721"/>
                  </a:moveTo>
                  <a:cubicBezTo>
                    <a:pt x="1932" y="4341"/>
                    <a:pt x="1546" y="5031"/>
                    <a:pt x="1284" y="5757"/>
                  </a:cubicBezTo>
                  <a:cubicBezTo>
                    <a:pt x="1022" y="6483"/>
                    <a:pt x="879" y="7253"/>
                    <a:pt x="878" y="8036"/>
                  </a:cubicBezTo>
                  <a:cubicBezTo>
                    <a:pt x="1138" y="8064"/>
                    <a:pt x="1405" y="8097"/>
                    <a:pt x="1661" y="8144"/>
                  </a:cubicBezTo>
                  <a:cubicBezTo>
                    <a:pt x="2118" y="8228"/>
                    <a:pt x="2562" y="8343"/>
                    <a:pt x="3001" y="8485"/>
                  </a:cubicBezTo>
                  <a:cubicBezTo>
                    <a:pt x="3265" y="8000"/>
                    <a:pt x="3553" y="7531"/>
                    <a:pt x="3870" y="7076"/>
                  </a:cubicBezTo>
                  <a:cubicBezTo>
                    <a:pt x="4187" y="6619"/>
                    <a:pt x="4542" y="6181"/>
                    <a:pt x="4910" y="5757"/>
                  </a:cubicBezTo>
                  <a:lnTo>
                    <a:pt x="2433" y="3721"/>
                  </a:lnTo>
                  <a:close/>
                  <a:moveTo>
                    <a:pt x="10939" y="6126"/>
                  </a:moveTo>
                  <a:lnTo>
                    <a:pt x="9169" y="8060"/>
                  </a:lnTo>
                  <a:lnTo>
                    <a:pt x="11249" y="9761"/>
                  </a:lnTo>
                  <a:cubicBezTo>
                    <a:pt x="11579" y="9378"/>
                    <a:pt x="11885" y="8986"/>
                    <a:pt x="12172" y="8576"/>
                  </a:cubicBezTo>
                  <a:cubicBezTo>
                    <a:pt x="12459" y="8166"/>
                    <a:pt x="12721" y="7741"/>
                    <a:pt x="12963" y="7306"/>
                  </a:cubicBezTo>
                  <a:cubicBezTo>
                    <a:pt x="12603" y="7149"/>
                    <a:pt x="12253" y="6964"/>
                    <a:pt x="11915" y="6769"/>
                  </a:cubicBezTo>
                  <a:cubicBezTo>
                    <a:pt x="11577" y="6573"/>
                    <a:pt x="11251" y="6358"/>
                    <a:pt x="10939" y="6126"/>
                  </a:cubicBezTo>
                  <a:close/>
                  <a:moveTo>
                    <a:pt x="13849" y="7647"/>
                  </a:moveTo>
                  <a:cubicBezTo>
                    <a:pt x="13586" y="8127"/>
                    <a:pt x="13297" y="8593"/>
                    <a:pt x="12982" y="9045"/>
                  </a:cubicBezTo>
                  <a:cubicBezTo>
                    <a:pt x="12667" y="9497"/>
                    <a:pt x="12334" y="9936"/>
                    <a:pt x="11969" y="10357"/>
                  </a:cubicBezTo>
                  <a:lnTo>
                    <a:pt x="14436" y="12379"/>
                  </a:lnTo>
                  <a:cubicBezTo>
                    <a:pt x="14933" y="11764"/>
                    <a:pt x="15319" y="11085"/>
                    <a:pt x="15581" y="10366"/>
                  </a:cubicBezTo>
                  <a:cubicBezTo>
                    <a:pt x="15842" y="9647"/>
                    <a:pt x="15976" y="8886"/>
                    <a:pt x="15982" y="8110"/>
                  </a:cubicBezTo>
                  <a:cubicBezTo>
                    <a:pt x="15743" y="8082"/>
                    <a:pt x="15506" y="8058"/>
                    <a:pt x="15271" y="8015"/>
                  </a:cubicBezTo>
                  <a:cubicBezTo>
                    <a:pt x="15030" y="7970"/>
                    <a:pt x="14788" y="7908"/>
                    <a:pt x="14551" y="7847"/>
                  </a:cubicBezTo>
                  <a:cubicBezTo>
                    <a:pt x="14314" y="7786"/>
                    <a:pt x="14080" y="7724"/>
                    <a:pt x="13849" y="7647"/>
                  </a:cubicBezTo>
                  <a:close/>
                  <a:moveTo>
                    <a:pt x="5621" y="6339"/>
                  </a:moveTo>
                  <a:cubicBezTo>
                    <a:pt x="5287" y="6724"/>
                    <a:pt x="4981" y="7134"/>
                    <a:pt x="4692" y="7547"/>
                  </a:cubicBezTo>
                  <a:cubicBezTo>
                    <a:pt x="4403" y="7961"/>
                    <a:pt x="4130" y="8387"/>
                    <a:pt x="3887" y="8826"/>
                  </a:cubicBezTo>
                  <a:cubicBezTo>
                    <a:pt x="4272" y="8990"/>
                    <a:pt x="4648" y="9168"/>
                    <a:pt x="5008" y="9376"/>
                  </a:cubicBezTo>
                  <a:cubicBezTo>
                    <a:pt x="5368" y="9585"/>
                    <a:pt x="5718" y="9817"/>
                    <a:pt x="6049" y="10067"/>
                  </a:cubicBezTo>
                  <a:lnTo>
                    <a:pt x="7817" y="8145"/>
                  </a:lnTo>
                  <a:lnTo>
                    <a:pt x="5621" y="6339"/>
                  </a:lnTo>
                  <a:close/>
                  <a:moveTo>
                    <a:pt x="8538" y="8741"/>
                  </a:moveTo>
                  <a:lnTo>
                    <a:pt x="6770" y="10663"/>
                  </a:lnTo>
                  <a:cubicBezTo>
                    <a:pt x="7059" y="10924"/>
                    <a:pt x="7330" y="11201"/>
                    <a:pt x="7582" y="11489"/>
                  </a:cubicBezTo>
                  <a:cubicBezTo>
                    <a:pt x="7834" y="11777"/>
                    <a:pt x="8064" y="12076"/>
                    <a:pt x="8278" y="12390"/>
                  </a:cubicBezTo>
                  <a:cubicBezTo>
                    <a:pt x="8700" y="12103"/>
                    <a:pt x="9109" y="11798"/>
                    <a:pt x="9499" y="11473"/>
                  </a:cubicBezTo>
                  <a:cubicBezTo>
                    <a:pt x="9889" y="11147"/>
                    <a:pt x="10262" y="10804"/>
                    <a:pt x="10617" y="10442"/>
                  </a:cubicBezTo>
                  <a:lnTo>
                    <a:pt x="8538" y="8741"/>
                  </a:lnTo>
                  <a:close/>
                  <a:moveTo>
                    <a:pt x="1798" y="9132"/>
                  </a:moveTo>
                  <a:cubicBezTo>
                    <a:pt x="1535" y="9075"/>
                    <a:pt x="1275" y="9033"/>
                    <a:pt x="1007" y="8999"/>
                  </a:cubicBezTo>
                  <a:cubicBezTo>
                    <a:pt x="1062" y="9423"/>
                    <a:pt x="1148" y="9837"/>
                    <a:pt x="1280" y="10238"/>
                  </a:cubicBezTo>
                  <a:cubicBezTo>
                    <a:pt x="1412" y="10638"/>
                    <a:pt x="1583" y="11018"/>
                    <a:pt x="1786" y="11388"/>
                  </a:cubicBezTo>
                  <a:cubicBezTo>
                    <a:pt x="1891" y="11037"/>
                    <a:pt x="2008" y="10691"/>
                    <a:pt x="2139" y="10348"/>
                  </a:cubicBezTo>
                  <a:cubicBezTo>
                    <a:pt x="2270" y="10005"/>
                    <a:pt x="2418" y="9667"/>
                    <a:pt x="2574" y="9334"/>
                  </a:cubicBezTo>
                  <a:cubicBezTo>
                    <a:pt x="2319" y="9257"/>
                    <a:pt x="2059" y="9189"/>
                    <a:pt x="1798" y="9132"/>
                  </a:cubicBezTo>
                  <a:close/>
                  <a:moveTo>
                    <a:pt x="11338" y="11038"/>
                  </a:moveTo>
                  <a:cubicBezTo>
                    <a:pt x="10948" y="11437"/>
                    <a:pt x="10541" y="11810"/>
                    <a:pt x="10111" y="12167"/>
                  </a:cubicBezTo>
                  <a:cubicBezTo>
                    <a:pt x="9681" y="12525"/>
                    <a:pt x="9224" y="12866"/>
                    <a:pt x="8757" y="13179"/>
                  </a:cubicBezTo>
                  <a:cubicBezTo>
                    <a:pt x="8923" y="13483"/>
                    <a:pt x="9075" y="13796"/>
                    <a:pt x="9206" y="14117"/>
                  </a:cubicBezTo>
                  <a:cubicBezTo>
                    <a:pt x="9337" y="14439"/>
                    <a:pt x="9449" y="14769"/>
                    <a:pt x="9544" y="15106"/>
                  </a:cubicBezTo>
                  <a:cubicBezTo>
                    <a:pt x="10358" y="14993"/>
                    <a:pt x="11133" y="14757"/>
                    <a:pt x="11852" y="14413"/>
                  </a:cubicBezTo>
                  <a:cubicBezTo>
                    <a:pt x="12571" y="14068"/>
                    <a:pt x="13229" y="13610"/>
                    <a:pt x="13805" y="13059"/>
                  </a:cubicBezTo>
                  <a:lnTo>
                    <a:pt x="11338" y="11038"/>
                  </a:lnTo>
                  <a:close/>
                  <a:moveTo>
                    <a:pt x="3466" y="9652"/>
                  </a:moveTo>
                  <a:cubicBezTo>
                    <a:pt x="3255" y="10099"/>
                    <a:pt x="3068" y="10559"/>
                    <a:pt x="2906" y="11023"/>
                  </a:cubicBezTo>
                  <a:cubicBezTo>
                    <a:pt x="2744" y="11488"/>
                    <a:pt x="2612" y="11967"/>
                    <a:pt x="2500" y="12447"/>
                  </a:cubicBezTo>
                  <a:cubicBezTo>
                    <a:pt x="2606" y="12576"/>
                    <a:pt x="2712" y="12693"/>
                    <a:pt x="2827" y="12816"/>
                  </a:cubicBezTo>
                  <a:cubicBezTo>
                    <a:pt x="2943" y="12939"/>
                    <a:pt x="3067" y="13064"/>
                    <a:pt x="3192" y="13180"/>
                  </a:cubicBezTo>
                  <a:lnTo>
                    <a:pt x="5416" y="10759"/>
                  </a:lnTo>
                  <a:cubicBezTo>
                    <a:pt x="5115" y="10538"/>
                    <a:pt x="4810" y="10332"/>
                    <a:pt x="4484" y="10148"/>
                  </a:cubicBezTo>
                  <a:cubicBezTo>
                    <a:pt x="4158" y="9964"/>
                    <a:pt x="3813" y="9796"/>
                    <a:pt x="3466" y="9652"/>
                  </a:cubicBezTo>
                  <a:close/>
                  <a:moveTo>
                    <a:pt x="6136" y="11355"/>
                  </a:moveTo>
                  <a:lnTo>
                    <a:pt x="3901" y="13774"/>
                  </a:lnTo>
                  <a:cubicBezTo>
                    <a:pt x="4016" y="13856"/>
                    <a:pt x="4137" y="13929"/>
                    <a:pt x="4256" y="14005"/>
                  </a:cubicBezTo>
                  <a:cubicBezTo>
                    <a:pt x="4376" y="14081"/>
                    <a:pt x="4502" y="14158"/>
                    <a:pt x="4626" y="14228"/>
                  </a:cubicBezTo>
                  <a:cubicBezTo>
                    <a:pt x="5123" y="14054"/>
                    <a:pt x="5608" y="13859"/>
                    <a:pt x="6082" y="13639"/>
                  </a:cubicBezTo>
                  <a:cubicBezTo>
                    <a:pt x="6556" y="13419"/>
                    <a:pt x="7019" y="13171"/>
                    <a:pt x="7466" y="12906"/>
                  </a:cubicBezTo>
                  <a:cubicBezTo>
                    <a:pt x="7279" y="12625"/>
                    <a:pt x="7074" y="12352"/>
                    <a:pt x="6853" y="12093"/>
                  </a:cubicBezTo>
                  <a:cubicBezTo>
                    <a:pt x="6632" y="11833"/>
                    <a:pt x="6391" y="11591"/>
                    <a:pt x="6136" y="11355"/>
                  </a:cubicBezTo>
                  <a:close/>
                  <a:moveTo>
                    <a:pt x="7934" y="13694"/>
                  </a:moveTo>
                  <a:cubicBezTo>
                    <a:pt x="7591" y="13896"/>
                    <a:pt x="7243" y="14084"/>
                    <a:pt x="6885" y="14262"/>
                  </a:cubicBezTo>
                  <a:cubicBezTo>
                    <a:pt x="6527" y="14440"/>
                    <a:pt x="6160" y="14609"/>
                    <a:pt x="5788" y="14762"/>
                  </a:cubicBezTo>
                  <a:cubicBezTo>
                    <a:pt x="6191" y="14908"/>
                    <a:pt x="6614" y="15020"/>
                    <a:pt x="7040" y="15099"/>
                  </a:cubicBezTo>
                  <a:cubicBezTo>
                    <a:pt x="7538" y="15190"/>
                    <a:pt x="8041" y="15236"/>
                    <a:pt x="8548" y="15233"/>
                  </a:cubicBezTo>
                  <a:cubicBezTo>
                    <a:pt x="8471" y="14966"/>
                    <a:pt x="8384" y="14704"/>
                    <a:pt x="8282" y="14447"/>
                  </a:cubicBezTo>
                  <a:cubicBezTo>
                    <a:pt x="8181" y="14190"/>
                    <a:pt x="8061" y="13938"/>
                    <a:pt x="7934" y="136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1954653" y="1658230"/>
              <a:ext cx="211699" cy="295477"/>
            </a:xfrm>
            <a:custGeom>
              <a:rect b="b" l="l" r="r" t="t"/>
              <a:pathLst>
                <a:path extrusionOk="0" h="21363" w="19206">
                  <a:moveTo>
                    <a:pt x="10609" y="43"/>
                  </a:moveTo>
                  <a:cubicBezTo>
                    <a:pt x="8165" y="-162"/>
                    <a:pt x="5621" y="372"/>
                    <a:pt x="3560" y="1702"/>
                  </a:cubicBezTo>
                  <a:cubicBezTo>
                    <a:pt x="-561" y="4362"/>
                    <a:pt x="-1197" y="9181"/>
                    <a:pt x="2140" y="12465"/>
                  </a:cubicBezTo>
                  <a:cubicBezTo>
                    <a:pt x="4853" y="15135"/>
                    <a:pt x="9359" y="15971"/>
                    <a:pt x="13163" y="14762"/>
                  </a:cubicBezTo>
                  <a:cubicBezTo>
                    <a:pt x="13165" y="14832"/>
                    <a:pt x="13187" y="14904"/>
                    <a:pt x="13225" y="14972"/>
                  </a:cubicBezTo>
                  <a:lnTo>
                    <a:pt x="16612" y="21039"/>
                  </a:lnTo>
                  <a:cubicBezTo>
                    <a:pt x="16765" y="21313"/>
                    <a:pt x="17169" y="21438"/>
                    <a:pt x="17513" y="21316"/>
                  </a:cubicBezTo>
                  <a:lnTo>
                    <a:pt x="17878" y="21186"/>
                  </a:lnTo>
                  <a:cubicBezTo>
                    <a:pt x="18222" y="21064"/>
                    <a:pt x="18373" y="20741"/>
                    <a:pt x="18220" y="20467"/>
                  </a:cubicBezTo>
                  <a:lnTo>
                    <a:pt x="14832" y="14405"/>
                  </a:lnTo>
                  <a:cubicBezTo>
                    <a:pt x="14778" y="14307"/>
                    <a:pt x="14685" y="14238"/>
                    <a:pt x="14581" y="14183"/>
                  </a:cubicBezTo>
                  <a:cubicBezTo>
                    <a:pt x="14946" y="14006"/>
                    <a:pt x="15305" y="13816"/>
                    <a:pt x="15646" y="13596"/>
                  </a:cubicBezTo>
                  <a:cubicBezTo>
                    <a:pt x="19767" y="10937"/>
                    <a:pt x="20403" y="6118"/>
                    <a:pt x="17066" y="2833"/>
                  </a:cubicBezTo>
                  <a:cubicBezTo>
                    <a:pt x="15397" y="1191"/>
                    <a:pt x="13053" y="247"/>
                    <a:pt x="10609" y="43"/>
                  </a:cubicBezTo>
                  <a:close/>
                  <a:moveTo>
                    <a:pt x="10451" y="1237"/>
                  </a:moveTo>
                  <a:cubicBezTo>
                    <a:pt x="12511" y="1410"/>
                    <a:pt x="14487" y="2210"/>
                    <a:pt x="15893" y="3594"/>
                  </a:cubicBezTo>
                  <a:cubicBezTo>
                    <a:pt x="18705" y="6361"/>
                    <a:pt x="18170" y="10422"/>
                    <a:pt x="14697" y="12663"/>
                  </a:cubicBezTo>
                  <a:cubicBezTo>
                    <a:pt x="11225" y="14903"/>
                    <a:pt x="6130" y="14477"/>
                    <a:pt x="3318" y="11709"/>
                  </a:cubicBezTo>
                  <a:cubicBezTo>
                    <a:pt x="506" y="8942"/>
                    <a:pt x="1041" y="4882"/>
                    <a:pt x="4514" y="2641"/>
                  </a:cubicBezTo>
                  <a:cubicBezTo>
                    <a:pt x="6250" y="1520"/>
                    <a:pt x="8392" y="1065"/>
                    <a:pt x="10451" y="12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986796" y="1750262"/>
              <a:ext cx="225492" cy="249618"/>
            </a:xfrm>
            <a:custGeom>
              <a:rect b="b" l="l" r="r" t="t"/>
              <a:pathLst>
                <a:path extrusionOk="0" h="21600" w="20678">
                  <a:moveTo>
                    <a:pt x="10339" y="0"/>
                  </a:moveTo>
                  <a:cubicBezTo>
                    <a:pt x="8560" y="0"/>
                    <a:pt x="6992" y="1375"/>
                    <a:pt x="5917" y="3576"/>
                  </a:cubicBezTo>
                  <a:cubicBezTo>
                    <a:pt x="5568" y="3546"/>
                    <a:pt x="5234" y="3529"/>
                    <a:pt x="4903" y="3529"/>
                  </a:cubicBezTo>
                  <a:cubicBezTo>
                    <a:pt x="2761" y="3529"/>
                    <a:pt x="1171" y="4188"/>
                    <a:pt x="431" y="5396"/>
                  </a:cubicBezTo>
                  <a:cubicBezTo>
                    <a:pt x="-452" y="6840"/>
                    <a:pt x="119" y="8796"/>
                    <a:pt x="1578" y="10761"/>
                  </a:cubicBezTo>
                  <a:cubicBezTo>
                    <a:pt x="84" y="12747"/>
                    <a:pt x="-461" y="14730"/>
                    <a:pt x="431" y="16188"/>
                  </a:cubicBezTo>
                  <a:cubicBezTo>
                    <a:pt x="1171" y="17397"/>
                    <a:pt x="2760" y="18055"/>
                    <a:pt x="4903" y="18055"/>
                  </a:cubicBezTo>
                  <a:cubicBezTo>
                    <a:pt x="5246" y="18055"/>
                    <a:pt x="5621" y="18010"/>
                    <a:pt x="5983" y="17976"/>
                  </a:cubicBezTo>
                  <a:cubicBezTo>
                    <a:pt x="7057" y="20156"/>
                    <a:pt x="8570" y="21600"/>
                    <a:pt x="10339" y="21600"/>
                  </a:cubicBezTo>
                  <a:cubicBezTo>
                    <a:pt x="12118" y="21600"/>
                    <a:pt x="13685" y="20225"/>
                    <a:pt x="14761" y="18024"/>
                  </a:cubicBezTo>
                  <a:cubicBezTo>
                    <a:pt x="15110" y="18054"/>
                    <a:pt x="15460" y="18071"/>
                    <a:pt x="15791" y="18071"/>
                  </a:cubicBezTo>
                  <a:cubicBezTo>
                    <a:pt x="17934" y="18071"/>
                    <a:pt x="19507" y="17412"/>
                    <a:pt x="20246" y="16204"/>
                  </a:cubicBezTo>
                  <a:cubicBezTo>
                    <a:pt x="21134" y="14753"/>
                    <a:pt x="20576" y="12782"/>
                    <a:pt x="19099" y="10808"/>
                  </a:cubicBezTo>
                  <a:cubicBezTo>
                    <a:pt x="20594" y="8822"/>
                    <a:pt x="21139" y="6839"/>
                    <a:pt x="20246" y="5380"/>
                  </a:cubicBezTo>
                  <a:cubicBezTo>
                    <a:pt x="19508" y="4173"/>
                    <a:pt x="17934" y="3514"/>
                    <a:pt x="15791" y="3514"/>
                  </a:cubicBezTo>
                  <a:cubicBezTo>
                    <a:pt x="15438" y="3514"/>
                    <a:pt x="15052" y="3573"/>
                    <a:pt x="14677" y="3608"/>
                  </a:cubicBezTo>
                  <a:cubicBezTo>
                    <a:pt x="13604" y="1440"/>
                    <a:pt x="12102" y="0"/>
                    <a:pt x="10339" y="0"/>
                  </a:cubicBezTo>
                  <a:close/>
                  <a:moveTo>
                    <a:pt x="10339" y="1004"/>
                  </a:moveTo>
                  <a:cubicBezTo>
                    <a:pt x="11591" y="1004"/>
                    <a:pt x="12710" y="2093"/>
                    <a:pt x="13580" y="3733"/>
                  </a:cubicBezTo>
                  <a:cubicBezTo>
                    <a:pt x="12541" y="3915"/>
                    <a:pt x="11452" y="4238"/>
                    <a:pt x="10355" y="4643"/>
                  </a:cubicBezTo>
                  <a:cubicBezTo>
                    <a:pt x="9226" y="4226"/>
                    <a:pt x="8099" y="3899"/>
                    <a:pt x="7031" y="3718"/>
                  </a:cubicBezTo>
                  <a:cubicBezTo>
                    <a:pt x="7905" y="2046"/>
                    <a:pt x="9073" y="1004"/>
                    <a:pt x="10339" y="1004"/>
                  </a:cubicBezTo>
                  <a:close/>
                  <a:moveTo>
                    <a:pt x="15791" y="4518"/>
                  </a:moveTo>
                  <a:cubicBezTo>
                    <a:pt x="17538" y="4518"/>
                    <a:pt x="18791" y="4998"/>
                    <a:pt x="19332" y="5882"/>
                  </a:cubicBezTo>
                  <a:cubicBezTo>
                    <a:pt x="19959" y="6907"/>
                    <a:pt x="19540" y="8380"/>
                    <a:pt x="18468" y="9914"/>
                  </a:cubicBezTo>
                  <a:cubicBezTo>
                    <a:pt x="17787" y="9159"/>
                    <a:pt x="16951" y="8410"/>
                    <a:pt x="16007" y="7702"/>
                  </a:cubicBezTo>
                  <a:cubicBezTo>
                    <a:pt x="15826" y="6556"/>
                    <a:pt x="15554" y="5511"/>
                    <a:pt x="15193" y="4565"/>
                  </a:cubicBezTo>
                  <a:cubicBezTo>
                    <a:pt x="15389" y="4554"/>
                    <a:pt x="15602" y="4518"/>
                    <a:pt x="15791" y="4518"/>
                  </a:cubicBezTo>
                  <a:close/>
                  <a:moveTo>
                    <a:pt x="4903" y="4533"/>
                  </a:moveTo>
                  <a:cubicBezTo>
                    <a:pt x="5095" y="4533"/>
                    <a:pt x="5302" y="4538"/>
                    <a:pt x="5501" y="4549"/>
                  </a:cubicBezTo>
                  <a:cubicBezTo>
                    <a:pt x="5130" y="5520"/>
                    <a:pt x="4852" y="6633"/>
                    <a:pt x="4670" y="7812"/>
                  </a:cubicBezTo>
                  <a:cubicBezTo>
                    <a:pt x="3730" y="8526"/>
                    <a:pt x="2966" y="9248"/>
                    <a:pt x="2293" y="10008"/>
                  </a:cubicBezTo>
                  <a:cubicBezTo>
                    <a:pt x="1175" y="8445"/>
                    <a:pt x="708" y="6940"/>
                    <a:pt x="1346" y="5898"/>
                  </a:cubicBezTo>
                  <a:cubicBezTo>
                    <a:pt x="1887" y="5014"/>
                    <a:pt x="3156" y="4533"/>
                    <a:pt x="4903" y="4533"/>
                  </a:cubicBezTo>
                  <a:close/>
                  <a:moveTo>
                    <a:pt x="14062" y="4659"/>
                  </a:moveTo>
                  <a:cubicBezTo>
                    <a:pt x="14333" y="5325"/>
                    <a:pt x="14582" y="6051"/>
                    <a:pt x="14761" y="6839"/>
                  </a:cubicBezTo>
                  <a:cubicBezTo>
                    <a:pt x="14294" y="6539"/>
                    <a:pt x="13808" y="6239"/>
                    <a:pt x="13298" y="5961"/>
                  </a:cubicBezTo>
                  <a:cubicBezTo>
                    <a:pt x="12768" y="5672"/>
                    <a:pt x="12225" y="5480"/>
                    <a:pt x="11685" y="5239"/>
                  </a:cubicBezTo>
                  <a:cubicBezTo>
                    <a:pt x="12500" y="4985"/>
                    <a:pt x="13298" y="4775"/>
                    <a:pt x="14062" y="4659"/>
                  </a:cubicBezTo>
                  <a:close/>
                  <a:moveTo>
                    <a:pt x="6599" y="4675"/>
                  </a:moveTo>
                  <a:cubicBezTo>
                    <a:pt x="7326" y="4784"/>
                    <a:pt x="8103" y="5021"/>
                    <a:pt x="8876" y="5255"/>
                  </a:cubicBezTo>
                  <a:cubicBezTo>
                    <a:pt x="8379" y="5481"/>
                    <a:pt x="7868" y="5695"/>
                    <a:pt x="7380" y="5961"/>
                  </a:cubicBezTo>
                  <a:cubicBezTo>
                    <a:pt x="6837" y="6256"/>
                    <a:pt x="6443" y="6613"/>
                    <a:pt x="5950" y="6933"/>
                  </a:cubicBezTo>
                  <a:cubicBezTo>
                    <a:pt x="6128" y="6137"/>
                    <a:pt x="6326" y="5348"/>
                    <a:pt x="6599" y="4675"/>
                  </a:cubicBezTo>
                  <a:close/>
                  <a:moveTo>
                    <a:pt x="10405" y="5788"/>
                  </a:moveTo>
                  <a:cubicBezTo>
                    <a:pt x="11196" y="6102"/>
                    <a:pt x="11987" y="6415"/>
                    <a:pt x="12766" y="6839"/>
                  </a:cubicBezTo>
                  <a:cubicBezTo>
                    <a:pt x="13571" y="7278"/>
                    <a:pt x="14317" y="7751"/>
                    <a:pt x="15010" y="8251"/>
                  </a:cubicBezTo>
                  <a:cubicBezTo>
                    <a:pt x="15123" y="9067"/>
                    <a:pt x="15193" y="9915"/>
                    <a:pt x="15193" y="10792"/>
                  </a:cubicBezTo>
                  <a:cubicBezTo>
                    <a:pt x="15193" y="11657"/>
                    <a:pt x="15070" y="12466"/>
                    <a:pt x="14960" y="13271"/>
                  </a:cubicBezTo>
                  <a:cubicBezTo>
                    <a:pt x="14260" y="13779"/>
                    <a:pt x="13583" y="14300"/>
                    <a:pt x="12766" y="14745"/>
                  </a:cubicBezTo>
                  <a:cubicBezTo>
                    <a:pt x="11937" y="15197"/>
                    <a:pt x="11096" y="15469"/>
                    <a:pt x="10256" y="15796"/>
                  </a:cubicBezTo>
                  <a:cubicBezTo>
                    <a:pt x="9475" y="15485"/>
                    <a:pt x="8681" y="15180"/>
                    <a:pt x="7912" y="14761"/>
                  </a:cubicBezTo>
                  <a:cubicBezTo>
                    <a:pt x="7107" y="14323"/>
                    <a:pt x="6360" y="13849"/>
                    <a:pt x="5668" y="13349"/>
                  </a:cubicBezTo>
                  <a:cubicBezTo>
                    <a:pt x="5554" y="12533"/>
                    <a:pt x="5501" y="11669"/>
                    <a:pt x="5501" y="10792"/>
                  </a:cubicBezTo>
                  <a:cubicBezTo>
                    <a:pt x="5501" y="9918"/>
                    <a:pt x="5605" y="9111"/>
                    <a:pt x="5718" y="8298"/>
                  </a:cubicBezTo>
                  <a:cubicBezTo>
                    <a:pt x="6420" y="7788"/>
                    <a:pt x="7092" y="7270"/>
                    <a:pt x="7912" y="6824"/>
                  </a:cubicBezTo>
                  <a:cubicBezTo>
                    <a:pt x="8731" y="6377"/>
                    <a:pt x="9574" y="6113"/>
                    <a:pt x="10405" y="5788"/>
                  </a:cubicBezTo>
                  <a:close/>
                  <a:moveTo>
                    <a:pt x="10339" y="7984"/>
                  </a:moveTo>
                  <a:cubicBezTo>
                    <a:pt x="8690" y="7984"/>
                    <a:pt x="7363" y="9237"/>
                    <a:pt x="7363" y="10792"/>
                  </a:cubicBezTo>
                  <a:cubicBezTo>
                    <a:pt x="7363" y="12348"/>
                    <a:pt x="8690" y="13616"/>
                    <a:pt x="10339" y="13616"/>
                  </a:cubicBezTo>
                  <a:cubicBezTo>
                    <a:pt x="11987" y="13616"/>
                    <a:pt x="13331" y="12348"/>
                    <a:pt x="13331" y="10792"/>
                  </a:cubicBezTo>
                  <a:cubicBezTo>
                    <a:pt x="13331" y="9237"/>
                    <a:pt x="11987" y="7984"/>
                    <a:pt x="10339" y="7984"/>
                  </a:cubicBezTo>
                  <a:close/>
                  <a:moveTo>
                    <a:pt x="4571" y="9098"/>
                  </a:moveTo>
                  <a:cubicBezTo>
                    <a:pt x="4522" y="9664"/>
                    <a:pt x="4438" y="10197"/>
                    <a:pt x="4438" y="10792"/>
                  </a:cubicBezTo>
                  <a:cubicBezTo>
                    <a:pt x="4438" y="11349"/>
                    <a:pt x="4462" y="11892"/>
                    <a:pt x="4504" y="12424"/>
                  </a:cubicBezTo>
                  <a:cubicBezTo>
                    <a:pt x="3891" y="11902"/>
                    <a:pt x="3374" y="11375"/>
                    <a:pt x="2908" y="10839"/>
                  </a:cubicBezTo>
                  <a:cubicBezTo>
                    <a:pt x="3403" y="10260"/>
                    <a:pt x="3903" y="9661"/>
                    <a:pt x="4571" y="9098"/>
                  </a:cubicBezTo>
                  <a:close/>
                  <a:moveTo>
                    <a:pt x="16190" y="9176"/>
                  </a:moveTo>
                  <a:cubicBezTo>
                    <a:pt x="16796" y="9693"/>
                    <a:pt x="17307" y="10215"/>
                    <a:pt x="17769" y="10745"/>
                  </a:cubicBezTo>
                  <a:cubicBezTo>
                    <a:pt x="17273" y="11325"/>
                    <a:pt x="16776" y="11907"/>
                    <a:pt x="16107" y="12471"/>
                  </a:cubicBezTo>
                  <a:cubicBezTo>
                    <a:pt x="16155" y="11912"/>
                    <a:pt x="16257" y="11379"/>
                    <a:pt x="16257" y="10792"/>
                  </a:cubicBezTo>
                  <a:cubicBezTo>
                    <a:pt x="16257" y="10236"/>
                    <a:pt x="16233" y="9708"/>
                    <a:pt x="16190" y="9176"/>
                  </a:cubicBezTo>
                  <a:close/>
                  <a:moveTo>
                    <a:pt x="18384" y="11576"/>
                  </a:moveTo>
                  <a:cubicBezTo>
                    <a:pt x="19512" y="13146"/>
                    <a:pt x="19972" y="14656"/>
                    <a:pt x="19332" y="15702"/>
                  </a:cubicBezTo>
                  <a:cubicBezTo>
                    <a:pt x="18791" y="16586"/>
                    <a:pt x="17537" y="17067"/>
                    <a:pt x="15791" y="17067"/>
                  </a:cubicBezTo>
                  <a:cubicBezTo>
                    <a:pt x="15599" y="17067"/>
                    <a:pt x="15392" y="17047"/>
                    <a:pt x="15193" y="17035"/>
                  </a:cubicBezTo>
                  <a:cubicBezTo>
                    <a:pt x="15564" y="16065"/>
                    <a:pt x="15826" y="14967"/>
                    <a:pt x="16007" y="13788"/>
                  </a:cubicBezTo>
                  <a:cubicBezTo>
                    <a:pt x="16951" y="13073"/>
                    <a:pt x="17710" y="12337"/>
                    <a:pt x="18384" y="11576"/>
                  </a:cubicBezTo>
                  <a:close/>
                  <a:moveTo>
                    <a:pt x="2210" y="11655"/>
                  </a:moveTo>
                  <a:cubicBezTo>
                    <a:pt x="2896" y="12420"/>
                    <a:pt x="3714" y="13165"/>
                    <a:pt x="4670" y="13882"/>
                  </a:cubicBezTo>
                  <a:cubicBezTo>
                    <a:pt x="4849" y="15014"/>
                    <a:pt x="5113" y="16067"/>
                    <a:pt x="5468" y="17004"/>
                  </a:cubicBezTo>
                  <a:cubicBezTo>
                    <a:pt x="5283" y="17014"/>
                    <a:pt x="5081" y="17051"/>
                    <a:pt x="4903" y="17051"/>
                  </a:cubicBezTo>
                  <a:cubicBezTo>
                    <a:pt x="3156" y="17051"/>
                    <a:pt x="1887" y="16571"/>
                    <a:pt x="1346" y="15686"/>
                  </a:cubicBezTo>
                  <a:cubicBezTo>
                    <a:pt x="717" y="14659"/>
                    <a:pt x="1131" y="13193"/>
                    <a:pt x="2210" y="11655"/>
                  </a:cubicBezTo>
                  <a:close/>
                  <a:moveTo>
                    <a:pt x="14744" y="14651"/>
                  </a:moveTo>
                  <a:cubicBezTo>
                    <a:pt x="14565" y="15455"/>
                    <a:pt x="14370" y="16247"/>
                    <a:pt x="14096" y="16925"/>
                  </a:cubicBezTo>
                  <a:cubicBezTo>
                    <a:pt x="13364" y="16816"/>
                    <a:pt x="12580" y="16581"/>
                    <a:pt x="11802" y="16345"/>
                  </a:cubicBezTo>
                  <a:cubicBezTo>
                    <a:pt x="12304" y="16117"/>
                    <a:pt x="12804" y="15892"/>
                    <a:pt x="13298" y="15624"/>
                  </a:cubicBezTo>
                  <a:cubicBezTo>
                    <a:pt x="13843" y="15326"/>
                    <a:pt x="14249" y="14973"/>
                    <a:pt x="14744" y="14651"/>
                  </a:cubicBezTo>
                  <a:close/>
                  <a:moveTo>
                    <a:pt x="5934" y="14761"/>
                  </a:moveTo>
                  <a:cubicBezTo>
                    <a:pt x="6400" y="15061"/>
                    <a:pt x="6869" y="15346"/>
                    <a:pt x="7380" y="15624"/>
                  </a:cubicBezTo>
                  <a:cubicBezTo>
                    <a:pt x="7902" y="15908"/>
                    <a:pt x="8444" y="16107"/>
                    <a:pt x="8976" y="16345"/>
                  </a:cubicBezTo>
                  <a:cubicBezTo>
                    <a:pt x="8160" y="16598"/>
                    <a:pt x="7364" y="16795"/>
                    <a:pt x="6599" y="16910"/>
                  </a:cubicBezTo>
                  <a:cubicBezTo>
                    <a:pt x="6331" y="16249"/>
                    <a:pt x="6110" y="15542"/>
                    <a:pt x="5934" y="14761"/>
                  </a:cubicBezTo>
                  <a:close/>
                  <a:moveTo>
                    <a:pt x="10322" y="16941"/>
                  </a:moveTo>
                  <a:cubicBezTo>
                    <a:pt x="11458" y="17362"/>
                    <a:pt x="12573" y="17700"/>
                    <a:pt x="13647" y="17882"/>
                  </a:cubicBezTo>
                  <a:cubicBezTo>
                    <a:pt x="12773" y="19553"/>
                    <a:pt x="11605" y="20596"/>
                    <a:pt x="10339" y="20596"/>
                  </a:cubicBezTo>
                  <a:cubicBezTo>
                    <a:pt x="9084" y="20596"/>
                    <a:pt x="7951" y="19498"/>
                    <a:pt x="7081" y="17851"/>
                  </a:cubicBezTo>
                  <a:cubicBezTo>
                    <a:pt x="8127" y="17671"/>
                    <a:pt x="9217" y="17349"/>
                    <a:pt x="10322" y="169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850578" y="957317"/>
              <a:ext cx="364470" cy="333065"/>
            </a:xfrm>
            <a:custGeom>
              <a:rect b="b" l="l" r="r" t="t"/>
              <a:pathLst>
                <a:path extrusionOk="0" h="20716" w="20409">
                  <a:moveTo>
                    <a:pt x="19071" y="18146"/>
                  </a:moveTo>
                  <a:cubicBezTo>
                    <a:pt x="20183" y="16314"/>
                    <a:pt x="19749" y="13820"/>
                    <a:pt x="18102" y="12586"/>
                  </a:cubicBezTo>
                  <a:cubicBezTo>
                    <a:pt x="17662" y="12256"/>
                    <a:pt x="17178" y="12053"/>
                    <a:pt x="16685" y="11962"/>
                  </a:cubicBezTo>
                  <a:lnTo>
                    <a:pt x="16672" y="15889"/>
                  </a:lnTo>
                  <a:cubicBezTo>
                    <a:pt x="16671" y="16166"/>
                    <a:pt x="16469" y="16390"/>
                    <a:pt x="16220" y="16389"/>
                  </a:cubicBezTo>
                  <a:cubicBezTo>
                    <a:pt x="15971" y="16388"/>
                    <a:pt x="15770" y="16164"/>
                    <a:pt x="15771" y="15887"/>
                  </a:cubicBezTo>
                  <a:lnTo>
                    <a:pt x="15784" y="11921"/>
                  </a:lnTo>
                  <a:cubicBezTo>
                    <a:pt x="14735" y="12022"/>
                    <a:pt x="13732" y="12627"/>
                    <a:pt x="13098" y="13672"/>
                  </a:cubicBezTo>
                  <a:cubicBezTo>
                    <a:pt x="11985" y="15504"/>
                    <a:pt x="12420" y="17998"/>
                    <a:pt x="14067" y="19232"/>
                  </a:cubicBezTo>
                  <a:cubicBezTo>
                    <a:pt x="15713" y="20465"/>
                    <a:pt x="17958" y="19979"/>
                    <a:pt x="19071" y="18146"/>
                  </a:cubicBezTo>
                  <a:close/>
                  <a:moveTo>
                    <a:pt x="16740" y="7857"/>
                  </a:moveTo>
                  <a:lnTo>
                    <a:pt x="15291" y="6772"/>
                  </a:lnTo>
                  <a:cubicBezTo>
                    <a:pt x="15127" y="6649"/>
                    <a:pt x="15015" y="6369"/>
                    <a:pt x="15043" y="6151"/>
                  </a:cubicBezTo>
                  <a:lnTo>
                    <a:pt x="15275" y="4322"/>
                  </a:lnTo>
                  <a:lnTo>
                    <a:pt x="11975" y="5321"/>
                  </a:lnTo>
                  <a:cubicBezTo>
                    <a:pt x="11975" y="5321"/>
                    <a:pt x="12203" y="5706"/>
                    <a:pt x="12483" y="6179"/>
                  </a:cubicBezTo>
                  <a:lnTo>
                    <a:pt x="16109" y="8895"/>
                  </a:lnTo>
                  <a:cubicBezTo>
                    <a:pt x="16109" y="8895"/>
                    <a:pt x="16740" y="7857"/>
                    <a:pt x="16740" y="7857"/>
                  </a:cubicBezTo>
                  <a:close/>
                  <a:moveTo>
                    <a:pt x="15093" y="9342"/>
                  </a:moveTo>
                  <a:lnTo>
                    <a:pt x="13604" y="8227"/>
                  </a:lnTo>
                  <a:cubicBezTo>
                    <a:pt x="13647" y="8494"/>
                    <a:pt x="13599" y="8776"/>
                    <a:pt x="13458" y="9008"/>
                  </a:cubicBezTo>
                  <a:lnTo>
                    <a:pt x="13459" y="9008"/>
                  </a:lnTo>
                  <a:cubicBezTo>
                    <a:pt x="13459" y="9008"/>
                    <a:pt x="13042" y="9692"/>
                    <a:pt x="12523" y="10542"/>
                  </a:cubicBezTo>
                  <a:cubicBezTo>
                    <a:pt x="12523" y="10542"/>
                    <a:pt x="15093" y="9342"/>
                    <a:pt x="15093" y="9342"/>
                  </a:cubicBezTo>
                  <a:close/>
                  <a:moveTo>
                    <a:pt x="11619" y="8259"/>
                  </a:moveTo>
                  <a:cubicBezTo>
                    <a:pt x="11619" y="8259"/>
                    <a:pt x="10321" y="6315"/>
                    <a:pt x="9704" y="5383"/>
                  </a:cubicBezTo>
                  <a:lnTo>
                    <a:pt x="8507" y="5869"/>
                  </a:lnTo>
                  <a:cubicBezTo>
                    <a:pt x="8769" y="6978"/>
                    <a:pt x="8675" y="8186"/>
                    <a:pt x="8184" y="9262"/>
                  </a:cubicBezTo>
                  <a:lnTo>
                    <a:pt x="10126" y="10718"/>
                  </a:lnTo>
                  <a:cubicBezTo>
                    <a:pt x="10126" y="10718"/>
                    <a:pt x="11619" y="8259"/>
                    <a:pt x="11619" y="8259"/>
                  </a:cubicBezTo>
                  <a:close/>
                  <a:moveTo>
                    <a:pt x="7096" y="9656"/>
                  </a:moveTo>
                  <a:lnTo>
                    <a:pt x="4125" y="7430"/>
                  </a:lnTo>
                  <a:cubicBezTo>
                    <a:pt x="3919" y="7275"/>
                    <a:pt x="3865" y="6964"/>
                    <a:pt x="4004" y="6735"/>
                  </a:cubicBezTo>
                  <a:cubicBezTo>
                    <a:pt x="4067" y="6631"/>
                    <a:pt x="4159" y="6564"/>
                    <a:pt x="4260" y="6533"/>
                  </a:cubicBezTo>
                  <a:lnTo>
                    <a:pt x="4259" y="6531"/>
                  </a:lnTo>
                  <a:lnTo>
                    <a:pt x="7505" y="5212"/>
                  </a:lnTo>
                  <a:cubicBezTo>
                    <a:pt x="7238" y="4652"/>
                    <a:pt x="6848" y="4155"/>
                    <a:pt x="6343" y="3777"/>
                  </a:cubicBezTo>
                  <a:cubicBezTo>
                    <a:pt x="4697" y="2543"/>
                    <a:pt x="2452" y="3030"/>
                    <a:pt x="1339" y="4862"/>
                  </a:cubicBezTo>
                  <a:cubicBezTo>
                    <a:pt x="227" y="6694"/>
                    <a:pt x="661" y="9188"/>
                    <a:pt x="2308" y="10422"/>
                  </a:cubicBezTo>
                  <a:cubicBezTo>
                    <a:pt x="3854" y="11580"/>
                    <a:pt x="5928" y="11221"/>
                    <a:pt x="7096" y="9656"/>
                  </a:cubicBezTo>
                  <a:close/>
                  <a:moveTo>
                    <a:pt x="5362" y="7148"/>
                  </a:moveTo>
                  <a:lnTo>
                    <a:pt x="7578" y="8808"/>
                  </a:lnTo>
                  <a:cubicBezTo>
                    <a:pt x="7940" y="7960"/>
                    <a:pt x="8013" y="7021"/>
                    <a:pt x="7822" y="6148"/>
                  </a:cubicBezTo>
                  <a:cubicBezTo>
                    <a:pt x="7822" y="6148"/>
                    <a:pt x="5362" y="7148"/>
                    <a:pt x="5362" y="7148"/>
                  </a:cubicBezTo>
                  <a:close/>
                  <a:moveTo>
                    <a:pt x="19668" y="18594"/>
                  </a:moveTo>
                  <a:cubicBezTo>
                    <a:pt x="18331" y="20796"/>
                    <a:pt x="15642" y="21379"/>
                    <a:pt x="13663" y="19896"/>
                  </a:cubicBezTo>
                  <a:cubicBezTo>
                    <a:pt x="11684" y="18413"/>
                    <a:pt x="11164" y="15426"/>
                    <a:pt x="12501" y="13224"/>
                  </a:cubicBezTo>
                  <a:cubicBezTo>
                    <a:pt x="13276" y="11948"/>
                    <a:pt x="14505" y="11216"/>
                    <a:pt x="15787" y="11115"/>
                  </a:cubicBezTo>
                  <a:lnTo>
                    <a:pt x="15791" y="10101"/>
                  </a:lnTo>
                  <a:lnTo>
                    <a:pt x="11595" y="12059"/>
                  </a:lnTo>
                  <a:cubicBezTo>
                    <a:pt x="11028" y="12983"/>
                    <a:pt x="10547" y="13764"/>
                    <a:pt x="10524" y="13787"/>
                  </a:cubicBezTo>
                  <a:cubicBezTo>
                    <a:pt x="10135" y="14180"/>
                    <a:pt x="9533" y="14149"/>
                    <a:pt x="9180" y="13717"/>
                  </a:cubicBezTo>
                  <a:cubicBezTo>
                    <a:pt x="8879" y="13349"/>
                    <a:pt x="8857" y="12810"/>
                    <a:pt x="9097" y="12415"/>
                  </a:cubicBezTo>
                  <a:lnTo>
                    <a:pt x="9096" y="12414"/>
                  </a:lnTo>
                  <a:lnTo>
                    <a:pt x="9622" y="11548"/>
                  </a:lnTo>
                  <a:lnTo>
                    <a:pt x="7695" y="10105"/>
                  </a:lnTo>
                  <a:cubicBezTo>
                    <a:pt x="6301" y="12039"/>
                    <a:pt x="3783" y="12494"/>
                    <a:pt x="1904" y="11086"/>
                  </a:cubicBezTo>
                  <a:cubicBezTo>
                    <a:pt x="-75" y="9603"/>
                    <a:pt x="-595" y="6616"/>
                    <a:pt x="742" y="4414"/>
                  </a:cubicBezTo>
                  <a:cubicBezTo>
                    <a:pt x="2079" y="2212"/>
                    <a:pt x="4768" y="1629"/>
                    <a:pt x="6747" y="3112"/>
                  </a:cubicBezTo>
                  <a:cubicBezTo>
                    <a:pt x="7383" y="3589"/>
                    <a:pt x="7868" y="4222"/>
                    <a:pt x="8189" y="4934"/>
                  </a:cubicBezTo>
                  <a:lnTo>
                    <a:pt x="9242" y="4506"/>
                  </a:lnTo>
                  <a:cubicBezTo>
                    <a:pt x="9107" y="3945"/>
                    <a:pt x="9252" y="3323"/>
                    <a:pt x="9665" y="2905"/>
                  </a:cubicBezTo>
                  <a:cubicBezTo>
                    <a:pt x="9859" y="2709"/>
                    <a:pt x="10089" y="2584"/>
                    <a:pt x="10328" y="2526"/>
                  </a:cubicBezTo>
                  <a:lnTo>
                    <a:pt x="10328" y="2525"/>
                  </a:lnTo>
                  <a:lnTo>
                    <a:pt x="15055" y="1211"/>
                  </a:lnTo>
                  <a:lnTo>
                    <a:pt x="15055" y="1211"/>
                  </a:lnTo>
                  <a:cubicBezTo>
                    <a:pt x="15587" y="1000"/>
                    <a:pt x="16204" y="1148"/>
                    <a:pt x="16607" y="1641"/>
                  </a:cubicBezTo>
                  <a:cubicBezTo>
                    <a:pt x="16925" y="2031"/>
                    <a:pt x="17037" y="2548"/>
                    <a:pt x="16952" y="3028"/>
                  </a:cubicBezTo>
                  <a:lnTo>
                    <a:pt x="16953" y="3029"/>
                  </a:lnTo>
                  <a:lnTo>
                    <a:pt x="16496" y="5740"/>
                  </a:lnTo>
                  <a:lnTo>
                    <a:pt x="18231" y="7041"/>
                  </a:lnTo>
                  <a:cubicBezTo>
                    <a:pt x="18561" y="7288"/>
                    <a:pt x="18648" y="7786"/>
                    <a:pt x="18425" y="8153"/>
                  </a:cubicBezTo>
                  <a:cubicBezTo>
                    <a:pt x="18217" y="8496"/>
                    <a:pt x="17812" y="8599"/>
                    <a:pt x="17491" y="8409"/>
                  </a:cubicBezTo>
                  <a:lnTo>
                    <a:pt x="16693" y="9723"/>
                  </a:lnTo>
                  <a:lnTo>
                    <a:pt x="16688" y="11148"/>
                  </a:lnTo>
                  <a:cubicBezTo>
                    <a:pt x="17320" y="11245"/>
                    <a:pt x="17941" y="11499"/>
                    <a:pt x="18505" y="11922"/>
                  </a:cubicBezTo>
                  <a:cubicBezTo>
                    <a:pt x="20485" y="13405"/>
                    <a:pt x="21005" y="16392"/>
                    <a:pt x="19668" y="18594"/>
                  </a:cubicBezTo>
                  <a:close/>
                  <a:moveTo>
                    <a:pt x="17732" y="707"/>
                  </a:moveTo>
                  <a:cubicBezTo>
                    <a:pt x="18178" y="-27"/>
                    <a:pt x="19074" y="-221"/>
                    <a:pt x="19734" y="273"/>
                  </a:cubicBezTo>
                  <a:cubicBezTo>
                    <a:pt x="20394" y="767"/>
                    <a:pt x="20567" y="1763"/>
                    <a:pt x="20121" y="2497"/>
                  </a:cubicBezTo>
                  <a:cubicBezTo>
                    <a:pt x="19676" y="3231"/>
                    <a:pt x="18780" y="3426"/>
                    <a:pt x="18120" y="2931"/>
                  </a:cubicBezTo>
                  <a:cubicBezTo>
                    <a:pt x="17460" y="2437"/>
                    <a:pt x="17287" y="1441"/>
                    <a:pt x="17732" y="7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493792" y="1549849"/>
              <a:ext cx="216683" cy="267048"/>
            </a:xfrm>
            <a:custGeom>
              <a:rect b="b" l="l" r="r" t="t"/>
              <a:pathLst>
                <a:path extrusionOk="0" h="21341" w="21339">
                  <a:moveTo>
                    <a:pt x="12205" y="0"/>
                  </a:moveTo>
                  <a:cubicBezTo>
                    <a:pt x="11720" y="1"/>
                    <a:pt x="11326" y="320"/>
                    <a:pt x="11326" y="713"/>
                  </a:cubicBezTo>
                  <a:lnTo>
                    <a:pt x="11325" y="2819"/>
                  </a:lnTo>
                  <a:cubicBezTo>
                    <a:pt x="11950" y="2747"/>
                    <a:pt x="12537" y="2740"/>
                    <a:pt x="13081" y="2776"/>
                  </a:cubicBezTo>
                  <a:lnTo>
                    <a:pt x="13083" y="713"/>
                  </a:lnTo>
                  <a:cubicBezTo>
                    <a:pt x="13083" y="320"/>
                    <a:pt x="12690" y="1"/>
                    <a:pt x="12205" y="0"/>
                  </a:cubicBezTo>
                  <a:close/>
                  <a:moveTo>
                    <a:pt x="18280" y="1334"/>
                  </a:moveTo>
                  <a:cubicBezTo>
                    <a:pt x="17859" y="1138"/>
                    <a:pt x="17322" y="1255"/>
                    <a:pt x="17079" y="1596"/>
                  </a:cubicBezTo>
                  <a:lnTo>
                    <a:pt x="15817" y="3366"/>
                  </a:lnTo>
                  <a:cubicBezTo>
                    <a:pt x="16385" y="3577"/>
                    <a:pt x="16889" y="3826"/>
                    <a:pt x="17333" y="4087"/>
                  </a:cubicBezTo>
                  <a:lnTo>
                    <a:pt x="18600" y="2308"/>
                  </a:lnTo>
                  <a:cubicBezTo>
                    <a:pt x="18843" y="1966"/>
                    <a:pt x="18700" y="1531"/>
                    <a:pt x="18280" y="1334"/>
                  </a:cubicBezTo>
                  <a:close/>
                  <a:moveTo>
                    <a:pt x="879" y="9125"/>
                  </a:moveTo>
                  <a:cubicBezTo>
                    <a:pt x="394" y="9126"/>
                    <a:pt x="0" y="9445"/>
                    <a:pt x="0" y="9839"/>
                  </a:cubicBezTo>
                  <a:cubicBezTo>
                    <a:pt x="0" y="10232"/>
                    <a:pt x="393" y="10551"/>
                    <a:pt x="879" y="10551"/>
                  </a:cubicBezTo>
                  <a:lnTo>
                    <a:pt x="3404" y="10550"/>
                  </a:lnTo>
                  <a:cubicBezTo>
                    <a:pt x="3351" y="10107"/>
                    <a:pt x="3343" y="9629"/>
                    <a:pt x="3405" y="9124"/>
                  </a:cubicBezTo>
                  <a:cubicBezTo>
                    <a:pt x="3405" y="9124"/>
                    <a:pt x="879" y="9125"/>
                    <a:pt x="879" y="9125"/>
                  </a:cubicBezTo>
                  <a:close/>
                  <a:moveTo>
                    <a:pt x="2851" y="4649"/>
                  </a:moveTo>
                  <a:cubicBezTo>
                    <a:pt x="2431" y="4453"/>
                    <a:pt x="1894" y="4570"/>
                    <a:pt x="1651" y="4911"/>
                  </a:cubicBezTo>
                  <a:cubicBezTo>
                    <a:pt x="1408" y="5251"/>
                    <a:pt x="1552" y="5687"/>
                    <a:pt x="1973" y="5884"/>
                  </a:cubicBezTo>
                  <a:lnTo>
                    <a:pt x="4171" y="6912"/>
                  </a:lnTo>
                  <a:cubicBezTo>
                    <a:pt x="4408" y="6513"/>
                    <a:pt x="4715" y="6106"/>
                    <a:pt x="5109" y="5706"/>
                  </a:cubicBezTo>
                  <a:cubicBezTo>
                    <a:pt x="5109" y="5706"/>
                    <a:pt x="2851" y="4649"/>
                    <a:pt x="2851" y="4649"/>
                  </a:cubicBezTo>
                  <a:close/>
                  <a:moveTo>
                    <a:pt x="6118" y="1310"/>
                  </a:moveTo>
                  <a:cubicBezTo>
                    <a:pt x="5698" y="1506"/>
                    <a:pt x="5553" y="1942"/>
                    <a:pt x="5795" y="2283"/>
                  </a:cubicBezTo>
                  <a:lnTo>
                    <a:pt x="7150" y="4186"/>
                  </a:lnTo>
                  <a:cubicBezTo>
                    <a:pt x="7326" y="4088"/>
                    <a:pt x="8471" y="3556"/>
                    <a:pt x="8675" y="3478"/>
                  </a:cubicBezTo>
                  <a:lnTo>
                    <a:pt x="7318" y="1570"/>
                  </a:lnTo>
                  <a:cubicBezTo>
                    <a:pt x="7075" y="1229"/>
                    <a:pt x="6538" y="1113"/>
                    <a:pt x="6118" y="1310"/>
                  </a:cubicBezTo>
                  <a:close/>
                  <a:moveTo>
                    <a:pt x="18708" y="6478"/>
                  </a:moveTo>
                  <a:cubicBezTo>
                    <a:pt x="17247" y="4749"/>
                    <a:pt x="13396" y="2259"/>
                    <a:pt x="8417" y="4592"/>
                  </a:cubicBezTo>
                  <a:cubicBezTo>
                    <a:pt x="8416" y="4592"/>
                    <a:pt x="8415" y="4593"/>
                    <a:pt x="8414" y="4593"/>
                  </a:cubicBezTo>
                  <a:cubicBezTo>
                    <a:pt x="8414" y="4593"/>
                    <a:pt x="8413" y="4593"/>
                    <a:pt x="8413" y="4594"/>
                  </a:cubicBezTo>
                  <a:cubicBezTo>
                    <a:pt x="8412" y="4594"/>
                    <a:pt x="8411" y="4594"/>
                    <a:pt x="8411" y="4595"/>
                  </a:cubicBezTo>
                  <a:cubicBezTo>
                    <a:pt x="8410" y="4595"/>
                    <a:pt x="8409" y="4595"/>
                    <a:pt x="8409" y="4596"/>
                  </a:cubicBezTo>
                  <a:cubicBezTo>
                    <a:pt x="3429" y="6929"/>
                    <a:pt x="4160" y="10880"/>
                    <a:pt x="5276" y="12771"/>
                  </a:cubicBezTo>
                  <a:cubicBezTo>
                    <a:pt x="6289" y="14473"/>
                    <a:pt x="8765" y="15342"/>
                    <a:pt x="9094" y="15507"/>
                  </a:cubicBezTo>
                  <a:cubicBezTo>
                    <a:pt x="9630" y="15775"/>
                    <a:pt x="12316" y="16498"/>
                    <a:pt x="13014" y="17370"/>
                  </a:cubicBezTo>
                  <a:cubicBezTo>
                    <a:pt x="13975" y="18570"/>
                    <a:pt x="14185" y="18516"/>
                    <a:pt x="15033" y="18314"/>
                  </a:cubicBezTo>
                  <a:cubicBezTo>
                    <a:pt x="15896" y="18109"/>
                    <a:pt x="19095" y="16611"/>
                    <a:pt x="19745" y="16106"/>
                  </a:cubicBezTo>
                  <a:cubicBezTo>
                    <a:pt x="20384" y="15611"/>
                    <a:pt x="20547" y="15491"/>
                    <a:pt x="19747" y="14216"/>
                  </a:cubicBezTo>
                  <a:cubicBezTo>
                    <a:pt x="19165" y="13290"/>
                    <a:pt x="19737" y="11040"/>
                    <a:pt x="19718" y="10529"/>
                  </a:cubicBezTo>
                  <a:cubicBezTo>
                    <a:pt x="19707" y="10216"/>
                    <a:pt x="20017" y="8041"/>
                    <a:pt x="18708" y="6478"/>
                  </a:cubicBezTo>
                  <a:close/>
                  <a:moveTo>
                    <a:pt x="21272" y="17648"/>
                  </a:moveTo>
                  <a:cubicBezTo>
                    <a:pt x="21133" y="17452"/>
                    <a:pt x="20824" y="17385"/>
                    <a:pt x="20583" y="17498"/>
                  </a:cubicBezTo>
                  <a:lnTo>
                    <a:pt x="16099" y="19599"/>
                  </a:lnTo>
                  <a:cubicBezTo>
                    <a:pt x="15858" y="19712"/>
                    <a:pt x="15775" y="19962"/>
                    <a:pt x="15914" y="20158"/>
                  </a:cubicBezTo>
                  <a:lnTo>
                    <a:pt x="15914" y="20158"/>
                  </a:lnTo>
                  <a:cubicBezTo>
                    <a:pt x="16053" y="20353"/>
                    <a:pt x="16361" y="20420"/>
                    <a:pt x="16603" y="20307"/>
                  </a:cubicBezTo>
                  <a:lnTo>
                    <a:pt x="21087" y="18206"/>
                  </a:lnTo>
                  <a:cubicBezTo>
                    <a:pt x="21328" y="18093"/>
                    <a:pt x="21411" y="17843"/>
                    <a:pt x="21272" y="17648"/>
                  </a:cubicBezTo>
                  <a:cubicBezTo>
                    <a:pt x="21272" y="17648"/>
                    <a:pt x="21272" y="17648"/>
                    <a:pt x="21272" y="17648"/>
                  </a:cubicBezTo>
                  <a:close/>
                  <a:moveTo>
                    <a:pt x="20584" y="16680"/>
                  </a:moveTo>
                  <a:cubicBezTo>
                    <a:pt x="20445" y="16485"/>
                    <a:pt x="20136" y="16418"/>
                    <a:pt x="19895" y="16531"/>
                  </a:cubicBezTo>
                  <a:lnTo>
                    <a:pt x="15411" y="18632"/>
                  </a:lnTo>
                  <a:cubicBezTo>
                    <a:pt x="15170" y="18745"/>
                    <a:pt x="15087" y="18995"/>
                    <a:pt x="15226" y="19190"/>
                  </a:cubicBezTo>
                  <a:lnTo>
                    <a:pt x="15226" y="19190"/>
                  </a:lnTo>
                  <a:cubicBezTo>
                    <a:pt x="15365" y="19386"/>
                    <a:pt x="15673" y="19453"/>
                    <a:pt x="15915" y="19340"/>
                  </a:cubicBezTo>
                  <a:lnTo>
                    <a:pt x="20399" y="17239"/>
                  </a:lnTo>
                  <a:cubicBezTo>
                    <a:pt x="20640" y="17126"/>
                    <a:pt x="20723" y="16876"/>
                    <a:pt x="20584" y="16680"/>
                  </a:cubicBezTo>
                  <a:cubicBezTo>
                    <a:pt x="20584" y="16680"/>
                    <a:pt x="20584" y="16680"/>
                    <a:pt x="20584" y="16680"/>
                  </a:cubicBezTo>
                  <a:close/>
                  <a:moveTo>
                    <a:pt x="17079" y="20429"/>
                  </a:moveTo>
                  <a:lnTo>
                    <a:pt x="20979" y="18602"/>
                  </a:lnTo>
                  <a:cubicBezTo>
                    <a:pt x="21600" y="19474"/>
                    <a:pt x="21230" y="20591"/>
                    <a:pt x="20153" y="21095"/>
                  </a:cubicBezTo>
                  <a:cubicBezTo>
                    <a:pt x="19076" y="21600"/>
                    <a:pt x="17700" y="21302"/>
                    <a:pt x="17079" y="204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799384" y="1315232"/>
              <a:ext cx="226406" cy="359379"/>
            </a:xfrm>
            <a:custGeom>
              <a:rect b="b" l="l" r="r" t="t"/>
              <a:pathLst>
                <a:path extrusionOk="0" h="21600" w="21015">
                  <a:moveTo>
                    <a:pt x="0" y="938"/>
                  </a:moveTo>
                  <a:lnTo>
                    <a:pt x="6284" y="11455"/>
                  </a:lnTo>
                  <a:lnTo>
                    <a:pt x="10032" y="10516"/>
                  </a:lnTo>
                  <a:lnTo>
                    <a:pt x="6771" y="5067"/>
                  </a:lnTo>
                  <a:cubicBezTo>
                    <a:pt x="7276" y="5103"/>
                    <a:pt x="7799" y="5064"/>
                    <a:pt x="8290" y="4918"/>
                  </a:cubicBezTo>
                  <a:cubicBezTo>
                    <a:pt x="9265" y="4628"/>
                    <a:pt x="9902" y="4019"/>
                    <a:pt x="10109" y="3335"/>
                  </a:cubicBezTo>
                  <a:cubicBezTo>
                    <a:pt x="10127" y="3275"/>
                    <a:pt x="10142" y="3214"/>
                    <a:pt x="10154" y="3153"/>
                  </a:cubicBezTo>
                  <a:cubicBezTo>
                    <a:pt x="11859" y="3250"/>
                    <a:pt x="13418" y="3571"/>
                    <a:pt x="14738" y="4133"/>
                  </a:cubicBezTo>
                  <a:cubicBezTo>
                    <a:pt x="16916" y="5061"/>
                    <a:pt x="18325" y="6560"/>
                    <a:pt x="18814" y="8470"/>
                  </a:cubicBezTo>
                  <a:cubicBezTo>
                    <a:pt x="19575" y="11446"/>
                    <a:pt x="17428" y="14404"/>
                    <a:pt x="13562" y="15911"/>
                  </a:cubicBezTo>
                  <a:lnTo>
                    <a:pt x="12515" y="14314"/>
                  </a:lnTo>
                  <a:lnTo>
                    <a:pt x="15137" y="13594"/>
                  </a:lnTo>
                  <a:lnTo>
                    <a:pt x="14615" y="12797"/>
                  </a:lnTo>
                  <a:lnTo>
                    <a:pt x="5054" y="15424"/>
                  </a:lnTo>
                  <a:lnTo>
                    <a:pt x="5577" y="16221"/>
                  </a:lnTo>
                  <a:lnTo>
                    <a:pt x="8203" y="15499"/>
                  </a:lnTo>
                  <a:lnTo>
                    <a:pt x="9904" y="18094"/>
                  </a:lnTo>
                  <a:lnTo>
                    <a:pt x="4408" y="19605"/>
                  </a:lnTo>
                  <a:lnTo>
                    <a:pt x="5716" y="21600"/>
                  </a:lnTo>
                  <a:lnTo>
                    <a:pt x="21015" y="17395"/>
                  </a:lnTo>
                  <a:lnTo>
                    <a:pt x="19707" y="15399"/>
                  </a:lnTo>
                  <a:lnTo>
                    <a:pt x="15876" y="16453"/>
                  </a:lnTo>
                  <a:cubicBezTo>
                    <a:pt x="19603" y="14559"/>
                    <a:pt x="21600" y="11416"/>
                    <a:pt x="20792" y="8258"/>
                  </a:cubicBezTo>
                  <a:cubicBezTo>
                    <a:pt x="20210" y="5981"/>
                    <a:pt x="18497" y="4180"/>
                    <a:pt x="15839" y="3048"/>
                  </a:cubicBezTo>
                  <a:cubicBezTo>
                    <a:pt x="14076" y="2297"/>
                    <a:pt x="11998" y="1893"/>
                    <a:pt x="9725" y="1829"/>
                  </a:cubicBezTo>
                  <a:cubicBezTo>
                    <a:pt x="8880" y="999"/>
                    <a:pt x="7217" y="649"/>
                    <a:pt x="5755" y="1051"/>
                  </a:cubicBezTo>
                  <a:cubicBezTo>
                    <a:pt x="5329" y="1168"/>
                    <a:pt x="4967" y="1337"/>
                    <a:pt x="4668" y="1543"/>
                  </a:cubicBezTo>
                  <a:lnTo>
                    <a:pt x="3742" y="0"/>
                  </a:lnTo>
                  <a:lnTo>
                    <a:pt x="0" y="938"/>
                  </a:lnTo>
                  <a:close/>
                  <a:moveTo>
                    <a:pt x="6539" y="2246"/>
                  </a:moveTo>
                  <a:cubicBezTo>
                    <a:pt x="7096" y="2088"/>
                    <a:pt x="7748" y="2205"/>
                    <a:pt x="8082" y="2533"/>
                  </a:cubicBezTo>
                  <a:cubicBezTo>
                    <a:pt x="8426" y="2872"/>
                    <a:pt x="8318" y="3324"/>
                    <a:pt x="7835" y="3581"/>
                  </a:cubicBezTo>
                  <a:cubicBezTo>
                    <a:pt x="7738" y="3636"/>
                    <a:pt x="7630" y="3685"/>
                    <a:pt x="7504" y="3719"/>
                  </a:cubicBezTo>
                  <a:cubicBezTo>
                    <a:pt x="6877" y="3892"/>
                    <a:pt x="6149" y="3701"/>
                    <a:pt x="5884" y="3295"/>
                  </a:cubicBezTo>
                  <a:cubicBezTo>
                    <a:pt x="5620" y="2890"/>
                    <a:pt x="5916" y="2423"/>
                    <a:pt x="6539" y="22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054623" y="505998"/>
              <a:ext cx="219855" cy="285678"/>
            </a:xfrm>
            <a:custGeom>
              <a:rect b="b" l="l" r="r" t="t"/>
              <a:pathLst>
                <a:path extrusionOk="0" h="21519" w="20438">
                  <a:moveTo>
                    <a:pt x="9842" y="0"/>
                  </a:moveTo>
                  <a:cubicBezTo>
                    <a:pt x="7324" y="0"/>
                    <a:pt x="4803" y="774"/>
                    <a:pt x="2881" y="2331"/>
                  </a:cubicBezTo>
                  <a:cubicBezTo>
                    <a:pt x="-961" y="5445"/>
                    <a:pt x="-961" y="10493"/>
                    <a:pt x="2881" y="13607"/>
                  </a:cubicBezTo>
                  <a:cubicBezTo>
                    <a:pt x="6005" y="16138"/>
                    <a:pt x="10709" y="16613"/>
                    <a:pt x="14423" y="15030"/>
                  </a:cubicBezTo>
                  <a:cubicBezTo>
                    <a:pt x="14434" y="15103"/>
                    <a:pt x="14466" y="15175"/>
                    <a:pt x="14515" y="15243"/>
                  </a:cubicBezTo>
                  <a:lnTo>
                    <a:pt x="18781" y="21235"/>
                  </a:lnTo>
                  <a:cubicBezTo>
                    <a:pt x="18974" y="21506"/>
                    <a:pt x="19402" y="21600"/>
                    <a:pt x="19736" y="21444"/>
                  </a:cubicBezTo>
                  <a:lnTo>
                    <a:pt x="20091" y="21277"/>
                  </a:lnTo>
                  <a:cubicBezTo>
                    <a:pt x="20425" y="21121"/>
                    <a:pt x="20535" y="20774"/>
                    <a:pt x="20343" y="20503"/>
                  </a:cubicBezTo>
                  <a:lnTo>
                    <a:pt x="16076" y="14515"/>
                  </a:lnTo>
                  <a:cubicBezTo>
                    <a:pt x="16007" y="14419"/>
                    <a:pt x="15903" y="14355"/>
                    <a:pt x="15790" y="14307"/>
                  </a:cubicBezTo>
                  <a:cubicBezTo>
                    <a:pt x="16138" y="14092"/>
                    <a:pt x="16479" y="13864"/>
                    <a:pt x="16797" y="13607"/>
                  </a:cubicBezTo>
                  <a:cubicBezTo>
                    <a:pt x="20639" y="10493"/>
                    <a:pt x="20639" y="5445"/>
                    <a:pt x="16797" y="2331"/>
                  </a:cubicBezTo>
                  <a:cubicBezTo>
                    <a:pt x="14875" y="774"/>
                    <a:pt x="12360" y="0"/>
                    <a:pt x="9842" y="0"/>
                  </a:cubicBezTo>
                  <a:close/>
                  <a:moveTo>
                    <a:pt x="9842" y="1251"/>
                  </a:moveTo>
                  <a:cubicBezTo>
                    <a:pt x="11963" y="1251"/>
                    <a:pt x="14085" y="1909"/>
                    <a:pt x="15704" y="3221"/>
                  </a:cubicBezTo>
                  <a:cubicBezTo>
                    <a:pt x="18942" y="5844"/>
                    <a:pt x="18942" y="10098"/>
                    <a:pt x="15704" y="12722"/>
                  </a:cubicBezTo>
                  <a:cubicBezTo>
                    <a:pt x="12467" y="15345"/>
                    <a:pt x="7217" y="15345"/>
                    <a:pt x="3980" y="12722"/>
                  </a:cubicBezTo>
                  <a:cubicBezTo>
                    <a:pt x="742" y="10098"/>
                    <a:pt x="742" y="5844"/>
                    <a:pt x="3980" y="3221"/>
                  </a:cubicBezTo>
                  <a:cubicBezTo>
                    <a:pt x="5598" y="1909"/>
                    <a:pt x="7720" y="1251"/>
                    <a:pt x="9842" y="12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2351018" y="980912"/>
              <a:ext cx="364854" cy="314320"/>
            </a:xfrm>
            <a:custGeom>
              <a:rect b="b" l="l" r="r" t="t"/>
              <a:pathLst>
                <a:path extrusionOk="0" h="21600" w="21600">
                  <a:moveTo>
                    <a:pt x="4937" y="21600"/>
                  </a:moveTo>
                  <a:cubicBezTo>
                    <a:pt x="7087" y="19915"/>
                    <a:pt x="7254" y="17403"/>
                    <a:pt x="7225" y="15022"/>
                  </a:cubicBezTo>
                  <a:cubicBezTo>
                    <a:pt x="9087" y="15916"/>
                    <a:pt x="11129" y="16612"/>
                    <a:pt x="13235" y="14961"/>
                  </a:cubicBezTo>
                  <a:cubicBezTo>
                    <a:pt x="15319" y="13326"/>
                    <a:pt x="15547" y="10891"/>
                    <a:pt x="15533" y="8574"/>
                  </a:cubicBezTo>
                  <a:cubicBezTo>
                    <a:pt x="17412" y="9482"/>
                    <a:pt x="19470" y="10214"/>
                    <a:pt x="21600" y="8543"/>
                  </a:cubicBezTo>
                  <a:lnTo>
                    <a:pt x="20969" y="7441"/>
                  </a:lnTo>
                  <a:cubicBezTo>
                    <a:pt x="19165" y="8855"/>
                    <a:pt x="17455" y="8115"/>
                    <a:pt x="15526" y="7147"/>
                  </a:cubicBezTo>
                  <a:cubicBezTo>
                    <a:pt x="15470" y="4670"/>
                    <a:pt x="15489" y="2522"/>
                    <a:pt x="17315" y="1092"/>
                  </a:cubicBezTo>
                  <a:lnTo>
                    <a:pt x="16670" y="0"/>
                  </a:lnTo>
                  <a:cubicBezTo>
                    <a:pt x="14521" y="1685"/>
                    <a:pt x="14346" y="4208"/>
                    <a:pt x="14375" y="6589"/>
                  </a:cubicBezTo>
                  <a:cubicBezTo>
                    <a:pt x="12514" y="5696"/>
                    <a:pt x="10476" y="5018"/>
                    <a:pt x="8371" y="6668"/>
                  </a:cubicBezTo>
                  <a:cubicBezTo>
                    <a:pt x="6282" y="8306"/>
                    <a:pt x="6070" y="10724"/>
                    <a:pt x="6085" y="13045"/>
                  </a:cubicBezTo>
                  <a:cubicBezTo>
                    <a:pt x="4204" y="12134"/>
                    <a:pt x="2134" y="11396"/>
                    <a:pt x="0" y="13068"/>
                  </a:cubicBezTo>
                  <a:cubicBezTo>
                    <a:pt x="0" y="13068"/>
                    <a:pt x="641" y="14162"/>
                    <a:pt x="641" y="14162"/>
                  </a:cubicBezTo>
                  <a:cubicBezTo>
                    <a:pt x="2449" y="12745"/>
                    <a:pt x="4156" y="13499"/>
                    <a:pt x="6093" y="14471"/>
                  </a:cubicBezTo>
                  <a:cubicBezTo>
                    <a:pt x="6148" y="16943"/>
                    <a:pt x="6117" y="19084"/>
                    <a:pt x="4295" y="20512"/>
                  </a:cubicBezTo>
                  <a:lnTo>
                    <a:pt x="4937" y="21600"/>
                  </a:lnTo>
                  <a:close/>
                  <a:moveTo>
                    <a:pt x="4054" y="19679"/>
                  </a:moveTo>
                  <a:cubicBezTo>
                    <a:pt x="4369" y="19426"/>
                    <a:pt x="4614" y="19148"/>
                    <a:pt x="4809" y="18844"/>
                  </a:cubicBezTo>
                  <a:cubicBezTo>
                    <a:pt x="4809" y="18844"/>
                    <a:pt x="2134" y="14221"/>
                    <a:pt x="2134" y="14221"/>
                  </a:cubicBezTo>
                  <a:cubicBezTo>
                    <a:pt x="1820" y="14319"/>
                    <a:pt x="1507" y="14483"/>
                    <a:pt x="1188" y="14730"/>
                  </a:cubicBezTo>
                  <a:lnTo>
                    <a:pt x="4054" y="19679"/>
                  </a:lnTo>
                  <a:close/>
                  <a:moveTo>
                    <a:pt x="5303" y="17641"/>
                  </a:moveTo>
                  <a:cubicBezTo>
                    <a:pt x="5447" y="17150"/>
                    <a:pt x="5511" y="16611"/>
                    <a:pt x="5534" y="16026"/>
                  </a:cubicBezTo>
                  <a:lnTo>
                    <a:pt x="4636" y="14466"/>
                  </a:lnTo>
                  <a:cubicBezTo>
                    <a:pt x="4164" y="14273"/>
                    <a:pt x="3712" y="14138"/>
                    <a:pt x="3269" y="14112"/>
                  </a:cubicBezTo>
                  <a:lnTo>
                    <a:pt x="5303" y="17641"/>
                  </a:lnTo>
                  <a:close/>
                  <a:moveTo>
                    <a:pt x="7218" y="13596"/>
                  </a:moveTo>
                  <a:cubicBezTo>
                    <a:pt x="7170" y="11212"/>
                    <a:pt x="7244" y="9148"/>
                    <a:pt x="9015" y="7760"/>
                  </a:cubicBezTo>
                  <a:cubicBezTo>
                    <a:pt x="10800" y="6360"/>
                    <a:pt x="12484" y="7073"/>
                    <a:pt x="14389" y="8027"/>
                  </a:cubicBezTo>
                  <a:cubicBezTo>
                    <a:pt x="14437" y="10403"/>
                    <a:pt x="14371" y="12473"/>
                    <a:pt x="12604" y="13859"/>
                  </a:cubicBezTo>
                  <a:cubicBezTo>
                    <a:pt x="10819" y="15258"/>
                    <a:pt x="9123" y="14549"/>
                    <a:pt x="7218" y="13596"/>
                  </a:cubicBezTo>
                  <a:close/>
                  <a:moveTo>
                    <a:pt x="9128" y="13531"/>
                  </a:moveTo>
                  <a:cubicBezTo>
                    <a:pt x="9683" y="13753"/>
                    <a:pt x="10215" y="13899"/>
                    <a:pt x="10736" y="13922"/>
                  </a:cubicBezTo>
                  <a:lnTo>
                    <a:pt x="8270" y="9693"/>
                  </a:lnTo>
                  <a:cubicBezTo>
                    <a:pt x="8094" y="10262"/>
                    <a:pt x="8018" y="10890"/>
                    <a:pt x="7988" y="11570"/>
                  </a:cubicBezTo>
                  <a:lnTo>
                    <a:pt x="9128" y="13531"/>
                  </a:lnTo>
                  <a:close/>
                  <a:moveTo>
                    <a:pt x="11711" y="13445"/>
                  </a:moveTo>
                  <a:cubicBezTo>
                    <a:pt x="11906" y="13348"/>
                    <a:pt x="12100" y="13226"/>
                    <a:pt x="12298" y="13067"/>
                  </a:cubicBezTo>
                  <a:cubicBezTo>
                    <a:pt x="12398" y="12988"/>
                    <a:pt x="12489" y="12904"/>
                    <a:pt x="12577" y="12819"/>
                  </a:cubicBezTo>
                  <a:lnTo>
                    <a:pt x="9787" y="7934"/>
                  </a:lnTo>
                  <a:cubicBezTo>
                    <a:pt x="9688" y="7998"/>
                    <a:pt x="9589" y="8069"/>
                    <a:pt x="9488" y="8149"/>
                  </a:cubicBezTo>
                  <a:cubicBezTo>
                    <a:pt x="9290" y="8307"/>
                    <a:pt x="9121" y="8474"/>
                    <a:pt x="8972" y="8652"/>
                  </a:cubicBezTo>
                  <a:lnTo>
                    <a:pt x="11711" y="13445"/>
                  </a:lnTo>
                  <a:close/>
                  <a:moveTo>
                    <a:pt x="13407" y="12000"/>
                  </a:moveTo>
                  <a:cubicBezTo>
                    <a:pt x="13611" y="11527"/>
                    <a:pt x="13723" y="11008"/>
                    <a:pt x="13784" y="10444"/>
                  </a:cubicBezTo>
                  <a:lnTo>
                    <a:pt x="12283" y="7830"/>
                  </a:lnTo>
                  <a:cubicBezTo>
                    <a:pt x="11815" y="7685"/>
                    <a:pt x="11363" y="7615"/>
                    <a:pt x="10913" y="7660"/>
                  </a:cubicBezTo>
                  <a:lnTo>
                    <a:pt x="13407" y="12000"/>
                  </a:lnTo>
                  <a:close/>
                  <a:moveTo>
                    <a:pt x="16965" y="7123"/>
                  </a:moveTo>
                  <a:cubicBezTo>
                    <a:pt x="17421" y="7289"/>
                    <a:pt x="17855" y="7394"/>
                    <a:pt x="18279" y="7398"/>
                  </a:cubicBezTo>
                  <a:lnTo>
                    <a:pt x="16261" y="4044"/>
                  </a:lnTo>
                  <a:cubicBezTo>
                    <a:pt x="16133" y="4533"/>
                    <a:pt x="16081" y="5067"/>
                    <a:pt x="16071" y="5642"/>
                  </a:cubicBezTo>
                  <a:lnTo>
                    <a:pt x="16965" y="7123"/>
                  </a:lnTo>
                  <a:close/>
                  <a:moveTo>
                    <a:pt x="19610" y="7085"/>
                  </a:moveTo>
                  <a:cubicBezTo>
                    <a:pt x="19909" y="6982"/>
                    <a:pt x="20208" y="6817"/>
                    <a:pt x="20510" y="6570"/>
                  </a:cubicBezTo>
                  <a:lnTo>
                    <a:pt x="17721" y="1845"/>
                  </a:lnTo>
                  <a:cubicBezTo>
                    <a:pt x="17423" y="2098"/>
                    <a:pt x="17191" y="2376"/>
                    <a:pt x="17007" y="2675"/>
                  </a:cubicBezTo>
                  <a:cubicBezTo>
                    <a:pt x="17007" y="2675"/>
                    <a:pt x="19610" y="7085"/>
                    <a:pt x="19610" y="70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1676622" y="752421"/>
              <a:ext cx="221395" cy="316563"/>
            </a:xfrm>
            <a:custGeom>
              <a:rect b="b" l="l" r="r" t="t"/>
              <a:pathLst>
                <a:path extrusionOk="0" h="21511" w="21451">
                  <a:moveTo>
                    <a:pt x="18683" y="0"/>
                  </a:moveTo>
                  <a:lnTo>
                    <a:pt x="17079" y="1668"/>
                  </a:lnTo>
                  <a:cubicBezTo>
                    <a:pt x="17015" y="1638"/>
                    <a:pt x="16700" y="1488"/>
                    <a:pt x="16700" y="1488"/>
                  </a:cubicBezTo>
                  <a:lnTo>
                    <a:pt x="15441" y="2801"/>
                  </a:lnTo>
                  <a:lnTo>
                    <a:pt x="15820" y="2981"/>
                  </a:lnTo>
                  <a:lnTo>
                    <a:pt x="15441" y="3375"/>
                  </a:lnTo>
                  <a:lnTo>
                    <a:pt x="2730" y="16587"/>
                  </a:lnTo>
                  <a:cubicBezTo>
                    <a:pt x="2279" y="17056"/>
                    <a:pt x="509" y="19614"/>
                    <a:pt x="586" y="20489"/>
                  </a:cubicBezTo>
                  <a:cubicBezTo>
                    <a:pt x="597" y="20614"/>
                    <a:pt x="646" y="20706"/>
                    <a:pt x="742" y="20751"/>
                  </a:cubicBezTo>
                  <a:cubicBezTo>
                    <a:pt x="1508" y="21113"/>
                    <a:pt x="4988" y="18432"/>
                    <a:pt x="5504" y="17895"/>
                  </a:cubicBezTo>
                  <a:lnTo>
                    <a:pt x="18209" y="4684"/>
                  </a:lnTo>
                  <a:lnTo>
                    <a:pt x="18588" y="4289"/>
                  </a:lnTo>
                  <a:lnTo>
                    <a:pt x="18984" y="4477"/>
                  </a:lnTo>
                  <a:lnTo>
                    <a:pt x="14043" y="9610"/>
                  </a:lnTo>
                  <a:lnTo>
                    <a:pt x="14611" y="9879"/>
                  </a:lnTo>
                  <a:lnTo>
                    <a:pt x="20810" y="3434"/>
                  </a:lnTo>
                  <a:cubicBezTo>
                    <a:pt x="20810" y="3434"/>
                    <a:pt x="20191" y="3144"/>
                    <a:pt x="19847" y="2981"/>
                  </a:cubicBezTo>
                  <a:lnTo>
                    <a:pt x="21451" y="1313"/>
                  </a:lnTo>
                  <a:cubicBezTo>
                    <a:pt x="21451" y="1313"/>
                    <a:pt x="18683" y="0"/>
                    <a:pt x="18683" y="0"/>
                  </a:cubicBezTo>
                  <a:close/>
                  <a:moveTo>
                    <a:pt x="586" y="20489"/>
                  </a:moveTo>
                  <a:cubicBezTo>
                    <a:pt x="585" y="20448"/>
                    <a:pt x="574" y="20416"/>
                    <a:pt x="580" y="20368"/>
                  </a:cubicBezTo>
                  <a:lnTo>
                    <a:pt x="319" y="20638"/>
                  </a:lnTo>
                  <a:cubicBezTo>
                    <a:pt x="213" y="20748"/>
                    <a:pt x="-149" y="21394"/>
                    <a:pt x="68" y="21497"/>
                  </a:cubicBezTo>
                  <a:cubicBezTo>
                    <a:pt x="286" y="21600"/>
                    <a:pt x="1004" y="21123"/>
                    <a:pt x="1110" y="21013"/>
                  </a:cubicBezTo>
                  <a:lnTo>
                    <a:pt x="1371" y="20739"/>
                  </a:lnTo>
                  <a:cubicBezTo>
                    <a:pt x="1093" y="20840"/>
                    <a:pt x="868" y="20874"/>
                    <a:pt x="731" y="20810"/>
                  </a:cubicBezTo>
                  <a:cubicBezTo>
                    <a:pt x="624" y="20759"/>
                    <a:pt x="588" y="20638"/>
                    <a:pt x="586" y="2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1507489" y="1804429"/>
              <a:ext cx="271083" cy="304168"/>
            </a:xfrm>
            <a:custGeom>
              <a:rect b="b" l="l" r="r" t="t"/>
              <a:pathLst>
                <a:path extrusionOk="0" h="21254" w="21057">
                  <a:moveTo>
                    <a:pt x="8090" y="6610"/>
                  </a:moveTo>
                  <a:lnTo>
                    <a:pt x="8090" y="3934"/>
                  </a:lnTo>
                  <a:lnTo>
                    <a:pt x="19378" y="1852"/>
                  </a:lnTo>
                  <a:lnTo>
                    <a:pt x="19378" y="4528"/>
                  </a:lnTo>
                  <a:cubicBezTo>
                    <a:pt x="19378" y="4528"/>
                    <a:pt x="8090" y="6610"/>
                    <a:pt x="8090" y="6610"/>
                  </a:cubicBezTo>
                  <a:close/>
                  <a:moveTo>
                    <a:pt x="21057" y="0"/>
                  </a:moveTo>
                  <a:lnTo>
                    <a:pt x="6411" y="2701"/>
                  </a:lnTo>
                  <a:lnTo>
                    <a:pt x="6411" y="15495"/>
                  </a:lnTo>
                  <a:cubicBezTo>
                    <a:pt x="5363" y="15254"/>
                    <a:pt x="3972" y="15448"/>
                    <a:pt x="2666" y="16104"/>
                  </a:cubicBezTo>
                  <a:cubicBezTo>
                    <a:pt x="567" y="17160"/>
                    <a:pt x="-518" y="19009"/>
                    <a:pt x="244" y="20236"/>
                  </a:cubicBezTo>
                  <a:cubicBezTo>
                    <a:pt x="1005" y="21462"/>
                    <a:pt x="3325" y="21600"/>
                    <a:pt x="5425" y="20544"/>
                  </a:cubicBezTo>
                  <a:cubicBezTo>
                    <a:pt x="7005" y="19749"/>
                    <a:pt x="8010" y="18505"/>
                    <a:pt x="8085" y="17416"/>
                  </a:cubicBezTo>
                  <a:lnTo>
                    <a:pt x="8090" y="17416"/>
                  </a:lnTo>
                  <a:lnTo>
                    <a:pt x="8090" y="8152"/>
                  </a:lnTo>
                  <a:lnTo>
                    <a:pt x="19378" y="6070"/>
                  </a:lnTo>
                  <a:lnTo>
                    <a:pt x="19378" y="10758"/>
                  </a:lnTo>
                  <a:cubicBezTo>
                    <a:pt x="18330" y="10518"/>
                    <a:pt x="16941" y="10712"/>
                    <a:pt x="15636" y="11368"/>
                  </a:cubicBezTo>
                  <a:cubicBezTo>
                    <a:pt x="13536" y="12424"/>
                    <a:pt x="12452" y="14273"/>
                    <a:pt x="13213" y="15499"/>
                  </a:cubicBezTo>
                  <a:cubicBezTo>
                    <a:pt x="13975" y="16725"/>
                    <a:pt x="16295" y="16863"/>
                    <a:pt x="18395" y="15807"/>
                  </a:cubicBezTo>
                  <a:cubicBezTo>
                    <a:pt x="20060" y="14970"/>
                    <a:pt x="21082" y="13635"/>
                    <a:pt x="21056" y="12506"/>
                  </a:cubicBezTo>
                  <a:lnTo>
                    <a:pt x="21057" y="12506"/>
                  </a:lnTo>
                  <a:cubicBezTo>
                    <a:pt x="21057" y="12506"/>
                    <a:pt x="21057" y="0"/>
                    <a:pt x="21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237681" y="726362"/>
              <a:ext cx="329010" cy="215241"/>
            </a:xfrm>
            <a:custGeom>
              <a:rect b="b" l="l" r="r" t="t"/>
              <a:pathLst>
                <a:path extrusionOk="0" h="21600" w="21600">
                  <a:moveTo>
                    <a:pt x="18900" y="15429"/>
                  </a:moveTo>
                  <a:lnTo>
                    <a:pt x="2700" y="15429"/>
                  </a:lnTo>
                  <a:lnTo>
                    <a:pt x="2700" y="2057"/>
                  </a:lnTo>
                  <a:lnTo>
                    <a:pt x="18900" y="2057"/>
                  </a:lnTo>
                  <a:cubicBezTo>
                    <a:pt x="18900" y="2057"/>
                    <a:pt x="18900" y="15429"/>
                    <a:pt x="18900" y="15429"/>
                  </a:cubicBezTo>
                  <a:close/>
                  <a:moveTo>
                    <a:pt x="18900" y="0"/>
                  </a:moveTo>
                  <a:lnTo>
                    <a:pt x="2700" y="0"/>
                  </a:lnTo>
                  <a:cubicBezTo>
                    <a:pt x="1954" y="0"/>
                    <a:pt x="1350" y="922"/>
                    <a:pt x="1350" y="2057"/>
                  </a:cubicBezTo>
                  <a:cubicBezTo>
                    <a:pt x="1350" y="2057"/>
                    <a:pt x="1350" y="17486"/>
                    <a:pt x="1364" y="17486"/>
                  </a:cubicBezTo>
                  <a:lnTo>
                    <a:pt x="20235" y="17486"/>
                  </a:lnTo>
                  <a:cubicBezTo>
                    <a:pt x="20250" y="17486"/>
                    <a:pt x="20250" y="2057"/>
                    <a:pt x="20250" y="2057"/>
                  </a:cubicBezTo>
                  <a:cubicBezTo>
                    <a:pt x="20250" y="922"/>
                    <a:pt x="19646" y="0"/>
                    <a:pt x="18900" y="0"/>
                  </a:cubicBezTo>
                  <a:close/>
                  <a:moveTo>
                    <a:pt x="20250" y="21600"/>
                  </a:moveTo>
                  <a:lnTo>
                    <a:pt x="1350" y="21600"/>
                  </a:lnTo>
                  <a:cubicBezTo>
                    <a:pt x="604" y="21600"/>
                    <a:pt x="0" y="20679"/>
                    <a:pt x="0" y="19543"/>
                  </a:cubicBezTo>
                  <a:lnTo>
                    <a:pt x="0" y="18514"/>
                  </a:lnTo>
                  <a:lnTo>
                    <a:pt x="8775" y="18514"/>
                  </a:lnTo>
                  <a:lnTo>
                    <a:pt x="8775" y="19543"/>
                  </a:lnTo>
                  <a:lnTo>
                    <a:pt x="12825" y="19543"/>
                  </a:lnTo>
                  <a:lnTo>
                    <a:pt x="12825" y="18514"/>
                  </a:lnTo>
                  <a:lnTo>
                    <a:pt x="21600" y="18514"/>
                  </a:lnTo>
                  <a:lnTo>
                    <a:pt x="21600" y="19543"/>
                  </a:lnTo>
                  <a:cubicBezTo>
                    <a:pt x="21600" y="20679"/>
                    <a:pt x="20995" y="21600"/>
                    <a:pt x="20250" y="21600"/>
                  </a:cubicBezTo>
                  <a:cubicBezTo>
                    <a:pt x="20250" y="21600"/>
                    <a:pt x="20250" y="21600"/>
                    <a:pt x="20250" y="216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1684223" y="2030715"/>
              <a:ext cx="221395" cy="316563"/>
            </a:xfrm>
            <a:custGeom>
              <a:rect b="b" l="l" r="r" t="t"/>
              <a:pathLst>
                <a:path extrusionOk="0" h="21511" w="21451">
                  <a:moveTo>
                    <a:pt x="18683" y="0"/>
                  </a:moveTo>
                  <a:lnTo>
                    <a:pt x="17079" y="1668"/>
                  </a:lnTo>
                  <a:cubicBezTo>
                    <a:pt x="17015" y="1638"/>
                    <a:pt x="16700" y="1488"/>
                    <a:pt x="16700" y="1488"/>
                  </a:cubicBezTo>
                  <a:lnTo>
                    <a:pt x="15441" y="2801"/>
                  </a:lnTo>
                  <a:lnTo>
                    <a:pt x="15820" y="2981"/>
                  </a:lnTo>
                  <a:lnTo>
                    <a:pt x="15441" y="3375"/>
                  </a:lnTo>
                  <a:lnTo>
                    <a:pt x="2730" y="16587"/>
                  </a:lnTo>
                  <a:cubicBezTo>
                    <a:pt x="2279" y="17056"/>
                    <a:pt x="509" y="19614"/>
                    <a:pt x="586" y="20489"/>
                  </a:cubicBezTo>
                  <a:cubicBezTo>
                    <a:pt x="597" y="20614"/>
                    <a:pt x="646" y="20706"/>
                    <a:pt x="742" y="20751"/>
                  </a:cubicBezTo>
                  <a:cubicBezTo>
                    <a:pt x="1508" y="21113"/>
                    <a:pt x="4988" y="18432"/>
                    <a:pt x="5504" y="17895"/>
                  </a:cubicBezTo>
                  <a:lnTo>
                    <a:pt x="18209" y="4684"/>
                  </a:lnTo>
                  <a:lnTo>
                    <a:pt x="18588" y="4289"/>
                  </a:lnTo>
                  <a:lnTo>
                    <a:pt x="18984" y="4477"/>
                  </a:lnTo>
                  <a:lnTo>
                    <a:pt x="14043" y="9610"/>
                  </a:lnTo>
                  <a:lnTo>
                    <a:pt x="14611" y="9879"/>
                  </a:lnTo>
                  <a:lnTo>
                    <a:pt x="20810" y="3434"/>
                  </a:lnTo>
                  <a:cubicBezTo>
                    <a:pt x="20810" y="3434"/>
                    <a:pt x="20191" y="3144"/>
                    <a:pt x="19847" y="2981"/>
                  </a:cubicBezTo>
                  <a:lnTo>
                    <a:pt x="21451" y="1313"/>
                  </a:lnTo>
                  <a:cubicBezTo>
                    <a:pt x="21451" y="1313"/>
                    <a:pt x="18683" y="0"/>
                    <a:pt x="18683" y="0"/>
                  </a:cubicBezTo>
                  <a:close/>
                  <a:moveTo>
                    <a:pt x="586" y="20489"/>
                  </a:moveTo>
                  <a:cubicBezTo>
                    <a:pt x="585" y="20448"/>
                    <a:pt x="574" y="20416"/>
                    <a:pt x="580" y="20368"/>
                  </a:cubicBezTo>
                  <a:lnTo>
                    <a:pt x="319" y="20638"/>
                  </a:lnTo>
                  <a:cubicBezTo>
                    <a:pt x="213" y="20748"/>
                    <a:pt x="-149" y="21394"/>
                    <a:pt x="68" y="21497"/>
                  </a:cubicBezTo>
                  <a:cubicBezTo>
                    <a:pt x="286" y="21600"/>
                    <a:pt x="1004" y="21123"/>
                    <a:pt x="1110" y="21013"/>
                  </a:cubicBezTo>
                  <a:lnTo>
                    <a:pt x="1371" y="20739"/>
                  </a:lnTo>
                  <a:cubicBezTo>
                    <a:pt x="1093" y="20840"/>
                    <a:pt x="868" y="20874"/>
                    <a:pt x="731" y="20810"/>
                  </a:cubicBezTo>
                  <a:cubicBezTo>
                    <a:pt x="624" y="20759"/>
                    <a:pt x="588" y="20638"/>
                    <a:pt x="586" y="2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542836" y="158242"/>
              <a:ext cx="400069" cy="470685"/>
            </a:xfrm>
            <a:custGeom>
              <a:rect b="b" l="l" r="r" t="t"/>
              <a:pathLst>
                <a:path extrusionOk="0" h="21329" w="19201">
                  <a:moveTo>
                    <a:pt x="9479" y="69"/>
                  </a:moveTo>
                  <a:cubicBezTo>
                    <a:pt x="11124" y="274"/>
                    <a:pt x="12739" y="925"/>
                    <a:pt x="14086" y="2032"/>
                  </a:cubicBezTo>
                  <a:cubicBezTo>
                    <a:pt x="15976" y="3586"/>
                    <a:pt x="17010" y="5836"/>
                    <a:pt x="16935" y="8190"/>
                  </a:cubicBezTo>
                  <a:cubicBezTo>
                    <a:pt x="16907" y="10081"/>
                    <a:pt x="16182" y="11891"/>
                    <a:pt x="14858" y="13324"/>
                  </a:cubicBezTo>
                  <a:cubicBezTo>
                    <a:pt x="12857" y="15491"/>
                    <a:pt x="9835" y="16494"/>
                    <a:pt x="6856" y="15992"/>
                  </a:cubicBezTo>
                  <a:cubicBezTo>
                    <a:pt x="491" y="14715"/>
                    <a:pt x="-2156" y="7496"/>
                    <a:pt x="2011" y="2776"/>
                  </a:cubicBezTo>
                  <a:cubicBezTo>
                    <a:pt x="3901" y="635"/>
                    <a:pt x="6739" y="-271"/>
                    <a:pt x="9479" y="69"/>
                  </a:cubicBezTo>
                  <a:close/>
                  <a:moveTo>
                    <a:pt x="16811" y="1700"/>
                  </a:moveTo>
                  <a:cubicBezTo>
                    <a:pt x="18616" y="3812"/>
                    <a:pt x="19444" y="6467"/>
                    <a:pt x="19139" y="9165"/>
                  </a:cubicBezTo>
                  <a:cubicBezTo>
                    <a:pt x="18834" y="11863"/>
                    <a:pt x="17427" y="14284"/>
                    <a:pt x="15191" y="15988"/>
                  </a:cubicBezTo>
                  <a:cubicBezTo>
                    <a:pt x="12662" y="17916"/>
                    <a:pt x="9407" y="18600"/>
                    <a:pt x="6359" y="18040"/>
                  </a:cubicBezTo>
                  <a:cubicBezTo>
                    <a:pt x="5749" y="17929"/>
                    <a:pt x="5143" y="17767"/>
                    <a:pt x="4558" y="17555"/>
                  </a:cubicBezTo>
                  <a:lnTo>
                    <a:pt x="4164" y="19468"/>
                  </a:lnTo>
                  <a:lnTo>
                    <a:pt x="7063" y="20000"/>
                  </a:lnTo>
                  <a:lnTo>
                    <a:pt x="6790" y="21329"/>
                  </a:lnTo>
                  <a:lnTo>
                    <a:pt x="227" y="20124"/>
                  </a:lnTo>
                  <a:lnTo>
                    <a:pt x="500" y="18796"/>
                  </a:lnTo>
                  <a:lnTo>
                    <a:pt x="2757" y="19210"/>
                  </a:lnTo>
                  <a:lnTo>
                    <a:pt x="3219" y="16965"/>
                  </a:lnTo>
                  <a:cubicBezTo>
                    <a:pt x="2951" y="16825"/>
                    <a:pt x="2688" y="16674"/>
                    <a:pt x="2431" y="16511"/>
                  </a:cubicBezTo>
                  <a:cubicBezTo>
                    <a:pt x="2174" y="16349"/>
                    <a:pt x="1928" y="16168"/>
                    <a:pt x="1684" y="15982"/>
                  </a:cubicBezTo>
                  <a:lnTo>
                    <a:pt x="2580" y="14934"/>
                  </a:lnTo>
                  <a:cubicBezTo>
                    <a:pt x="5970" y="17523"/>
                    <a:pt x="10902" y="17523"/>
                    <a:pt x="14300" y="14933"/>
                  </a:cubicBezTo>
                  <a:cubicBezTo>
                    <a:pt x="16239" y="13456"/>
                    <a:pt x="17444" y="11360"/>
                    <a:pt x="17708" y="9021"/>
                  </a:cubicBezTo>
                  <a:cubicBezTo>
                    <a:pt x="17973" y="6682"/>
                    <a:pt x="17267" y="4385"/>
                    <a:pt x="15703" y="2555"/>
                  </a:cubicBezTo>
                  <a:lnTo>
                    <a:pt x="16811" y="1700"/>
                  </a:lnTo>
                  <a:close/>
                  <a:moveTo>
                    <a:pt x="9715" y="1064"/>
                  </a:moveTo>
                  <a:cubicBezTo>
                    <a:pt x="9278" y="996"/>
                    <a:pt x="8832" y="968"/>
                    <a:pt x="8387" y="974"/>
                  </a:cubicBezTo>
                  <a:cubicBezTo>
                    <a:pt x="8460" y="1222"/>
                    <a:pt x="8544" y="1461"/>
                    <a:pt x="8641" y="1699"/>
                  </a:cubicBezTo>
                  <a:cubicBezTo>
                    <a:pt x="8737" y="1936"/>
                    <a:pt x="8846" y="2172"/>
                    <a:pt x="8962" y="2399"/>
                  </a:cubicBezTo>
                  <a:cubicBezTo>
                    <a:pt x="9289" y="2208"/>
                    <a:pt x="9627" y="2028"/>
                    <a:pt x="9967" y="1859"/>
                  </a:cubicBezTo>
                  <a:cubicBezTo>
                    <a:pt x="10307" y="1689"/>
                    <a:pt x="10645" y="1529"/>
                    <a:pt x="10997" y="1382"/>
                  </a:cubicBezTo>
                  <a:cubicBezTo>
                    <a:pt x="10579" y="1244"/>
                    <a:pt x="10153" y="1132"/>
                    <a:pt x="9715" y="1064"/>
                  </a:cubicBezTo>
                  <a:close/>
                  <a:moveTo>
                    <a:pt x="12202" y="1889"/>
                  </a:moveTo>
                  <a:cubicBezTo>
                    <a:pt x="11715" y="2060"/>
                    <a:pt x="11237" y="2254"/>
                    <a:pt x="10773" y="2470"/>
                  </a:cubicBezTo>
                  <a:cubicBezTo>
                    <a:pt x="10309" y="2687"/>
                    <a:pt x="9856" y="2925"/>
                    <a:pt x="9417" y="3184"/>
                  </a:cubicBezTo>
                  <a:cubicBezTo>
                    <a:pt x="9617" y="3488"/>
                    <a:pt x="9841" y="3788"/>
                    <a:pt x="10079" y="4067"/>
                  </a:cubicBezTo>
                  <a:cubicBezTo>
                    <a:pt x="10318" y="4345"/>
                    <a:pt x="10571" y="4610"/>
                    <a:pt x="10847" y="4861"/>
                  </a:cubicBezTo>
                  <a:lnTo>
                    <a:pt x="13083" y="2442"/>
                  </a:lnTo>
                  <a:cubicBezTo>
                    <a:pt x="12944" y="2342"/>
                    <a:pt x="12798" y="2240"/>
                    <a:pt x="12652" y="2149"/>
                  </a:cubicBezTo>
                  <a:cubicBezTo>
                    <a:pt x="12506" y="2059"/>
                    <a:pt x="12354" y="1969"/>
                    <a:pt x="12202" y="1889"/>
                  </a:cubicBezTo>
                  <a:close/>
                  <a:moveTo>
                    <a:pt x="7362" y="1000"/>
                  </a:moveTo>
                  <a:cubicBezTo>
                    <a:pt x="6540" y="1111"/>
                    <a:pt x="5754" y="1343"/>
                    <a:pt x="5029" y="1689"/>
                  </a:cubicBezTo>
                  <a:cubicBezTo>
                    <a:pt x="4305" y="2035"/>
                    <a:pt x="3644" y="2485"/>
                    <a:pt x="3064" y="3041"/>
                  </a:cubicBezTo>
                  <a:lnTo>
                    <a:pt x="5529" y="5074"/>
                  </a:lnTo>
                  <a:cubicBezTo>
                    <a:pt x="5922" y="4671"/>
                    <a:pt x="6339" y="4283"/>
                    <a:pt x="6773" y="3923"/>
                  </a:cubicBezTo>
                  <a:cubicBezTo>
                    <a:pt x="7206" y="3564"/>
                    <a:pt x="7655" y="3227"/>
                    <a:pt x="8126" y="2912"/>
                  </a:cubicBezTo>
                  <a:cubicBezTo>
                    <a:pt x="7964" y="2608"/>
                    <a:pt x="7819" y="2296"/>
                    <a:pt x="7690" y="1976"/>
                  </a:cubicBezTo>
                  <a:cubicBezTo>
                    <a:pt x="7561" y="1655"/>
                    <a:pt x="7454" y="1336"/>
                    <a:pt x="7362" y="1000"/>
                  </a:cubicBezTo>
                  <a:close/>
                  <a:moveTo>
                    <a:pt x="13806" y="3027"/>
                  </a:moveTo>
                  <a:lnTo>
                    <a:pt x="11570" y="5446"/>
                  </a:lnTo>
                  <a:cubicBezTo>
                    <a:pt x="11852" y="5649"/>
                    <a:pt x="12144" y="5840"/>
                    <a:pt x="12449" y="6011"/>
                  </a:cubicBezTo>
                  <a:cubicBezTo>
                    <a:pt x="12752" y="6182"/>
                    <a:pt x="13064" y="6332"/>
                    <a:pt x="13387" y="6469"/>
                  </a:cubicBezTo>
                  <a:cubicBezTo>
                    <a:pt x="13602" y="6013"/>
                    <a:pt x="13798" y="5550"/>
                    <a:pt x="13963" y="5077"/>
                  </a:cubicBezTo>
                  <a:cubicBezTo>
                    <a:pt x="14128" y="4603"/>
                    <a:pt x="14273" y="4122"/>
                    <a:pt x="14386" y="3633"/>
                  </a:cubicBezTo>
                  <a:cubicBezTo>
                    <a:pt x="14296" y="3528"/>
                    <a:pt x="14195" y="3418"/>
                    <a:pt x="14098" y="3318"/>
                  </a:cubicBezTo>
                  <a:cubicBezTo>
                    <a:pt x="14001" y="3218"/>
                    <a:pt x="13909" y="3123"/>
                    <a:pt x="13806" y="3027"/>
                  </a:cubicBezTo>
                  <a:close/>
                  <a:moveTo>
                    <a:pt x="15097" y="4643"/>
                  </a:moveTo>
                  <a:cubicBezTo>
                    <a:pt x="14989" y="5011"/>
                    <a:pt x="14872" y="5369"/>
                    <a:pt x="14735" y="5729"/>
                  </a:cubicBezTo>
                  <a:cubicBezTo>
                    <a:pt x="14598" y="6089"/>
                    <a:pt x="14440" y="6449"/>
                    <a:pt x="14276" y="6798"/>
                  </a:cubicBezTo>
                  <a:cubicBezTo>
                    <a:pt x="14551" y="6884"/>
                    <a:pt x="14842" y="6953"/>
                    <a:pt x="15125" y="7013"/>
                  </a:cubicBezTo>
                  <a:cubicBezTo>
                    <a:pt x="15409" y="7074"/>
                    <a:pt x="15688" y="7122"/>
                    <a:pt x="15977" y="7158"/>
                  </a:cubicBezTo>
                  <a:cubicBezTo>
                    <a:pt x="15915" y="6710"/>
                    <a:pt x="15813" y="6274"/>
                    <a:pt x="15666" y="5853"/>
                  </a:cubicBezTo>
                  <a:cubicBezTo>
                    <a:pt x="15519" y="5432"/>
                    <a:pt x="15324" y="5029"/>
                    <a:pt x="15097" y="4643"/>
                  </a:cubicBezTo>
                  <a:close/>
                  <a:moveTo>
                    <a:pt x="8606" y="3701"/>
                  </a:moveTo>
                  <a:cubicBezTo>
                    <a:pt x="8180" y="3989"/>
                    <a:pt x="7775" y="4303"/>
                    <a:pt x="7382" y="4630"/>
                  </a:cubicBezTo>
                  <a:cubicBezTo>
                    <a:pt x="6990" y="4957"/>
                    <a:pt x="6609" y="5294"/>
                    <a:pt x="6252" y="5658"/>
                  </a:cubicBezTo>
                  <a:lnTo>
                    <a:pt x="8448" y="7464"/>
                  </a:lnTo>
                  <a:lnTo>
                    <a:pt x="10216" y="5542"/>
                  </a:lnTo>
                  <a:cubicBezTo>
                    <a:pt x="9905" y="5266"/>
                    <a:pt x="9620" y="4976"/>
                    <a:pt x="9351" y="4670"/>
                  </a:cubicBezTo>
                  <a:cubicBezTo>
                    <a:pt x="9081" y="4363"/>
                    <a:pt x="8831" y="4036"/>
                    <a:pt x="8606" y="3701"/>
                  </a:cubicBezTo>
                  <a:close/>
                  <a:moveTo>
                    <a:pt x="2433" y="3721"/>
                  </a:moveTo>
                  <a:cubicBezTo>
                    <a:pt x="1932" y="4341"/>
                    <a:pt x="1546" y="5031"/>
                    <a:pt x="1284" y="5757"/>
                  </a:cubicBezTo>
                  <a:cubicBezTo>
                    <a:pt x="1022" y="6483"/>
                    <a:pt x="879" y="7253"/>
                    <a:pt x="878" y="8036"/>
                  </a:cubicBezTo>
                  <a:cubicBezTo>
                    <a:pt x="1138" y="8064"/>
                    <a:pt x="1405" y="8097"/>
                    <a:pt x="1661" y="8144"/>
                  </a:cubicBezTo>
                  <a:cubicBezTo>
                    <a:pt x="2118" y="8228"/>
                    <a:pt x="2562" y="8343"/>
                    <a:pt x="3001" y="8485"/>
                  </a:cubicBezTo>
                  <a:cubicBezTo>
                    <a:pt x="3265" y="8000"/>
                    <a:pt x="3553" y="7531"/>
                    <a:pt x="3870" y="7076"/>
                  </a:cubicBezTo>
                  <a:cubicBezTo>
                    <a:pt x="4187" y="6619"/>
                    <a:pt x="4542" y="6181"/>
                    <a:pt x="4910" y="5757"/>
                  </a:cubicBezTo>
                  <a:lnTo>
                    <a:pt x="2433" y="3721"/>
                  </a:lnTo>
                  <a:close/>
                  <a:moveTo>
                    <a:pt x="10939" y="6126"/>
                  </a:moveTo>
                  <a:lnTo>
                    <a:pt x="9169" y="8060"/>
                  </a:lnTo>
                  <a:lnTo>
                    <a:pt x="11249" y="9761"/>
                  </a:lnTo>
                  <a:cubicBezTo>
                    <a:pt x="11579" y="9378"/>
                    <a:pt x="11885" y="8986"/>
                    <a:pt x="12172" y="8576"/>
                  </a:cubicBezTo>
                  <a:cubicBezTo>
                    <a:pt x="12459" y="8166"/>
                    <a:pt x="12721" y="7741"/>
                    <a:pt x="12963" y="7306"/>
                  </a:cubicBezTo>
                  <a:cubicBezTo>
                    <a:pt x="12603" y="7149"/>
                    <a:pt x="12253" y="6964"/>
                    <a:pt x="11915" y="6769"/>
                  </a:cubicBezTo>
                  <a:cubicBezTo>
                    <a:pt x="11577" y="6573"/>
                    <a:pt x="11251" y="6358"/>
                    <a:pt x="10939" y="6126"/>
                  </a:cubicBezTo>
                  <a:close/>
                  <a:moveTo>
                    <a:pt x="13849" y="7647"/>
                  </a:moveTo>
                  <a:cubicBezTo>
                    <a:pt x="13586" y="8127"/>
                    <a:pt x="13297" y="8593"/>
                    <a:pt x="12982" y="9045"/>
                  </a:cubicBezTo>
                  <a:cubicBezTo>
                    <a:pt x="12667" y="9497"/>
                    <a:pt x="12334" y="9936"/>
                    <a:pt x="11969" y="10357"/>
                  </a:cubicBezTo>
                  <a:lnTo>
                    <a:pt x="14436" y="12379"/>
                  </a:lnTo>
                  <a:cubicBezTo>
                    <a:pt x="14933" y="11764"/>
                    <a:pt x="15319" y="11085"/>
                    <a:pt x="15581" y="10366"/>
                  </a:cubicBezTo>
                  <a:cubicBezTo>
                    <a:pt x="15842" y="9647"/>
                    <a:pt x="15976" y="8886"/>
                    <a:pt x="15982" y="8110"/>
                  </a:cubicBezTo>
                  <a:cubicBezTo>
                    <a:pt x="15743" y="8082"/>
                    <a:pt x="15506" y="8058"/>
                    <a:pt x="15271" y="8015"/>
                  </a:cubicBezTo>
                  <a:cubicBezTo>
                    <a:pt x="15030" y="7970"/>
                    <a:pt x="14788" y="7908"/>
                    <a:pt x="14551" y="7847"/>
                  </a:cubicBezTo>
                  <a:cubicBezTo>
                    <a:pt x="14314" y="7786"/>
                    <a:pt x="14080" y="7724"/>
                    <a:pt x="13849" y="7647"/>
                  </a:cubicBezTo>
                  <a:close/>
                  <a:moveTo>
                    <a:pt x="5621" y="6339"/>
                  </a:moveTo>
                  <a:cubicBezTo>
                    <a:pt x="5287" y="6724"/>
                    <a:pt x="4981" y="7134"/>
                    <a:pt x="4692" y="7547"/>
                  </a:cubicBezTo>
                  <a:cubicBezTo>
                    <a:pt x="4403" y="7961"/>
                    <a:pt x="4130" y="8387"/>
                    <a:pt x="3887" y="8826"/>
                  </a:cubicBezTo>
                  <a:cubicBezTo>
                    <a:pt x="4272" y="8990"/>
                    <a:pt x="4648" y="9168"/>
                    <a:pt x="5008" y="9376"/>
                  </a:cubicBezTo>
                  <a:cubicBezTo>
                    <a:pt x="5368" y="9585"/>
                    <a:pt x="5718" y="9817"/>
                    <a:pt x="6049" y="10067"/>
                  </a:cubicBezTo>
                  <a:lnTo>
                    <a:pt x="7817" y="8145"/>
                  </a:lnTo>
                  <a:lnTo>
                    <a:pt x="5621" y="6339"/>
                  </a:lnTo>
                  <a:close/>
                  <a:moveTo>
                    <a:pt x="8538" y="8741"/>
                  </a:moveTo>
                  <a:lnTo>
                    <a:pt x="6770" y="10663"/>
                  </a:lnTo>
                  <a:cubicBezTo>
                    <a:pt x="7059" y="10924"/>
                    <a:pt x="7330" y="11201"/>
                    <a:pt x="7582" y="11489"/>
                  </a:cubicBezTo>
                  <a:cubicBezTo>
                    <a:pt x="7834" y="11777"/>
                    <a:pt x="8064" y="12076"/>
                    <a:pt x="8278" y="12390"/>
                  </a:cubicBezTo>
                  <a:cubicBezTo>
                    <a:pt x="8700" y="12103"/>
                    <a:pt x="9109" y="11798"/>
                    <a:pt x="9499" y="11473"/>
                  </a:cubicBezTo>
                  <a:cubicBezTo>
                    <a:pt x="9889" y="11147"/>
                    <a:pt x="10262" y="10804"/>
                    <a:pt x="10617" y="10442"/>
                  </a:cubicBezTo>
                  <a:lnTo>
                    <a:pt x="8538" y="8741"/>
                  </a:lnTo>
                  <a:close/>
                  <a:moveTo>
                    <a:pt x="1798" y="9132"/>
                  </a:moveTo>
                  <a:cubicBezTo>
                    <a:pt x="1535" y="9075"/>
                    <a:pt x="1275" y="9033"/>
                    <a:pt x="1007" y="8999"/>
                  </a:cubicBezTo>
                  <a:cubicBezTo>
                    <a:pt x="1062" y="9423"/>
                    <a:pt x="1148" y="9837"/>
                    <a:pt x="1280" y="10238"/>
                  </a:cubicBezTo>
                  <a:cubicBezTo>
                    <a:pt x="1412" y="10638"/>
                    <a:pt x="1583" y="11018"/>
                    <a:pt x="1786" y="11388"/>
                  </a:cubicBezTo>
                  <a:cubicBezTo>
                    <a:pt x="1891" y="11037"/>
                    <a:pt x="2008" y="10691"/>
                    <a:pt x="2139" y="10348"/>
                  </a:cubicBezTo>
                  <a:cubicBezTo>
                    <a:pt x="2270" y="10005"/>
                    <a:pt x="2418" y="9667"/>
                    <a:pt x="2574" y="9334"/>
                  </a:cubicBezTo>
                  <a:cubicBezTo>
                    <a:pt x="2319" y="9257"/>
                    <a:pt x="2059" y="9189"/>
                    <a:pt x="1798" y="9132"/>
                  </a:cubicBezTo>
                  <a:close/>
                  <a:moveTo>
                    <a:pt x="11338" y="11038"/>
                  </a:moveTo>
                  <a:cubicBezTo>
                    <a:pt x="10948" y="11437"/>
                    <a:pt x="10541" y="11810"/>
                    <a:pt x="10111" y="12167"/>
                  </a:cubicBezTo>
                  <a:cubicBezTo>
                    <a:pt x="9681" y="12525"/>
                    <a:pt x="9224" y="12866"/>
                    <a:pt x="8757" y="13179"/>
                  </a:cubicBezTo>
                  <a:cubicBezTo>
                    <a:pt x="8923" y="13483"/>
                    <a:pt x="9075" y="13796"/>
                    <a:pt x="9206" y="14117"/>
                  </a:cubicBezTo>
                  <a:cubicBezTo>
                    <a:pt x="9337" y="14439"/>
                    <a:pt x="9449" y="14769"/>
                    <a:pt x="9544" y="15106"/>
                  </a:cubicBezTo>
                  <a:cubicBezTo>
                    <a:pt x="10358" y="14993"/>
                    <a:pt x="11133" y="14757"/>
                    <a:pt x="11852" y="14413"/>
                  </a:cubicBezTo>
                  <a:cubicBezTo>
                    <a:pt x="12571" y="14068"/>
                    <a:pt x="13229" y="13610"/>
                    <a:pt x="13805" y="13059"/>
                  </a:cubicBezTo>
                  <a:lnTo>
                    <a:pt x="11338" y="11038"/>
                  </a:lnTo>
                  <a:close/>
                  <a:moveTo>
                    <a:pt x="3466" y="9652"/>
                  </a:moveTo>
                  <a:cubicBezTo>
                    <a:pt x="3255" y="10099"/>
                    <a:pt x="3068" y="10559"/>
                    <a:pt x="2906" y="11023"/>
                  </a:cubicBezTo>
                  <a:cubicBezTo>
                    <a:pt x="2744" y="11488"/>
                    <a:pt x="2612" y="11967"/>
                    <a:pt x="2500" y="12447"/>
                  </a:cubicBezTo>
                  <a:cubicBezTo>
                    <a:pt x="2606" y="12576"/>
                    <a:pt x="2712" y="12693"/>
                    <a:pt x="2827" y="12816"/>
                  </a:cubicBezTo>
                  <a:cubicBezTo>
                    <a:pt x="2943" y="12939"/>
                    <a:pt x="3067" y="13064"/>
                    <a:pt x="3192" y="13180"/>
                  </a:cubicBezTo>
                  <a:lnTo>
                    <a:pt x="5416" y="10759"/>
                  </a:lnTo>
                  <a:cubicBezTo>
                    <a:pt x="5115" y="10538"/>
                    <a:pt x="4810" y="10332"/>
                    <a:pt x="4484" y="10148"/>
                  </a:cubicBezTo>
                  <a:cubicBezTo>
                    <a:pt x="4158" y="9964"/>
                    <a:pt x="3813" y="9796"/>
                    <a:pt x="3466" y="9652"/>
                  </a:cubicBezTo>
                  <a:close/>
                  <a:moveTo>
                    <a:pt x="6136" y="11355"/>
                  </a:moveTo>
                  <a:lnTo>
                    <a:pt x="3901" y="13774"/>
                  </a:lnTo>
                  <a:cubicBezTo>
                    <a:pt x="4016" y="13856"/>
                    <a:pt x="4137" y="13929"/>
                    <a:pt x="4256" y="14005"/>
                  </a:cubicBezTo>
                  <a:cubicBezTo>
                    <a:pt x="4376" y="14081"/>
                    <a:pt x="4502" y="14158"/>
                    <a:pt x="4626" y="14228"/>
                  </a:cubicBezTo>
                  <a:cubicBezTo>
                    <a:pt x="5123" y="14054"/>
                    <a:pt x="5608" y="13859"/>
                    <a:pt x="6082" y="13639"/>
                  </a:cubicBezTo>
                  <a:cubicBezTo>
                    <a:pt x="6556" y="13419"/>
                    <a:pt x="7019" y="13171"/>
                    <a:pt x="7466" y="12906"/>
                  </a:cubicBezTo>
                  <a:cubicBezTo>
                    <a:pt x="7279" y="12625"/>
                    <a:pt x="7074" y="12352"/>
                    <a:pt x="6853" y="12093"/>
                  </a:cubicBezTo>
                  <a:cubicBezTo>
                    <a:pt x="6632" y="11833"/>
                    <a:pt x="6391" y="11591"/>
                    <a:pt x="6136" y="11355"/>
                  </a:cubicBezTo>
                  <a:close/>
                  <a:moveTo>
                    <a:pt x="7934" y="13694"/>
                  </a:moveTo>
                  <a:cubicBezTo>
                    <a:pt x="7591" y="13896"/>
                    <a:pt x="7243" y="14084"/>
                    <a:pt x="6885" y="14262"/>
                  </a:cubicBezTo>
                  <a:cubicBezTo>
                    <a:pt x="6527" y="14440"/>
                    <a:pt x="6160" y="14609"/>
                    <a:pt x="5788" y="14762"/>
                  </a:cubicBezTo>
                  <a:cubicBezTo>
                    <a:pt x="6191" y="14908"/>
                    <a:pt x="6614" y="15020"/>
                    <a:pt x="7040" y="15099"/>
                  </a:cubicBezTo>
                  <a:cubicBezTo>
                    <a:pt x="7538" y="15190"/>
                    <a:pt x="8041" y="15236"/>
                    <a:pt x="8548" y="15233"/>
                  </a:cubicBezTo>
                  <a:cubicBezTo>
                    <a:pt x="8471" y="14966"/>
                    <a:pt x="8384" y="14704"/>
                    <a:pt x="8282" y="14447"/>
                  </a:cubicBezTo>
                  <a:cubicBezTo>
                    <a:pt x="8181" y="14190"/>
                    <a:pt x="8061" y="13938"/>
                    <a:pt x="7934" y="136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1394213" y="364438"/>
              <a:ext cx="298697" cy="298697"/>
            </a:xfrm>
            <a:custGeom>
              <a:rect b="b" l="l" r="r" t="t"/>
              <a:pathLst>
                <a:path extrusionOk="0" h="20113" w="20113">
                  <a:moveTo>
                    <a:pt x="8483" y="125"/>
                  </a:moveTo>
                  <a:cubicBezTo>
                    <a:pt x="2996" y="994"/>
                    <a:pt x="-744" y="6142"/>
                    <a:pt x="125" y="11629"/>
                  </a:cubicBezTo>
                  <a:cubicBezTo>
                    <a:pt x="994" y="17116"/>
                    <a:pt x="6142" y="20856"/>
                    <a:pt x="11629" y="19987"/>
                  </a:cubicBezTo>
                  <a:cubicBezTo>
                    <a:pt x="17116" y="19118"/>
                    <a:pt x="20856" y="13970"/>
                    <a:pt x="19987" y="8483"/>
                  </a:cubicBezTo>
                  <a:cubicBezTo>
                    <a:pt x="19118" y="2996"/>
                    <a:pt x="13970" y="-744"/>
                    <a:pt x="8483" y="125"/>
                  </a:cubicBezTo>
                  <a:close/>
                  <a:moveTo>
                    <a:pt x="8760" y="1873"/>
                  </a:moveTo>
                  <a:cubicBezTo>
                    <a:pt x="8956" y="1842"/>
                    <a:pt x="9163" y="1878"/>
                    <a:pt x="9336" y="2004"/>
                  </a:cubicBezTo>
                  <a:cubicBezTo>
                    <a:pt x="9681" y="2255"/>
                    <a:pt x="9758" y="2741"/>
                    <a:pt x="9507" y="3087"/>
                  </a:cubicBezTo>
                  <a:cubicBezTo>
                    <a:pt x="9256" y="3432"/>
                    <a:pt x="8770" y="3509"/>
                    <a:pt x="8424" y="3258"/>
                  </a:cubicBezTo>
                  <a:cubicBezTo>
                    <a:pt x="8079" y="3007"/>
                    <a:pt x="8002" y="2521"/>
                    <a:pt x="8253" y="2175"/>
                  </a:cubicBezTo>
                  <a:cubicBezTo>
                    <a:pt x="8378" y="2002"/>
                    <a:pt x="8564" y="1904"/>
                    <a:pt x="8760" y="1873"/>
                  </a:cubicBezTo>
                  <a:close/>
                  <a:moveTo>
                    <a:pt x="9098" y="4008"/>
                  </a:moveTo>
                  <a:cubicBezTo>
                    <a:pt x="9327" y="3971"/>
                    <a:pt x="9546" y="4130"/>
                    <a:pt x="9582" y="4359"/>
                  </a:cubicBezTo>
                  <a:lnTo>
                    <a:pt x="10314" y="8984"/>
                  </a:lnTo>
                  <a:cubicBezTo>
                    <a:pt x="10465" y="9019"/>
                    <a:pt x="10626" y="8992"/>
                    <a:pt x="10759" y="9088"/>
                  </a:cubicBezTo>
                  <a:cubicBezTo>
                    <a:pt x="10893" y="9186"/>
                    <a:pt x="10931" y="9343"/>
                    <a:pt x="11011" y="9477"/>
                  </a:cubicBezTo>
                  <a:lnTo>
                    <a:pt x="14460" y="8930"/>
                  </a:lnTo>
                  <a:cubicBezTo>
                    <a:pt x="14689" y="8894"/>
                    <a:pt x="14908" y="9053"/>
                    <a:pt x="14944" y="9282"/>
                  </a:cubicBezTo>
                  <a:cubicBezTo>
                    <a:pt x="14980" y="9511"/>
                    <a:pt x="14822" y="9729"/>
                    <a:pt x="14593" y="9766"/>
                  </a:cubicBezTo>
                  <a:lnTo>
                    <a:pt x="11143" y="10312"/>
                  </a:lnTo>
                  <a:cubicBezTo>
                    <a:pt x="11108" y="10464"/>
                    <a:pt x="11121" y="10625"/>
                    <a:pt x="11024" y="10759"/>
                  </a:cubicBezTo>
                  <a:cubicBezTo>
                    <a:pt x="10636" y="11292"/>
                    <a:pt x="9886" y="11411"/>
                    <a:pt x="9353" y="11024"/>
                  </a:cubicBezTo>
                  <a:cubicBezTo>
                    <a:pt x="8820" y="10636"/>
                    <a:pt x="8701" y="9886"/>
                    <a:pt x="9088" y="9353"/>
                  </a:cubicBezTo>
                  <a:cubicBezTo>
                    <a:pt x="9188" y="9215"/>
                    <a:pt x="9357" y="9195"/>
                    <a:pt x="9495" y="9114"/>
                  </a:cubicBezTo>
                  <a:lnTo>
                    <a:pt x="8762" y="4489"/>
                  </a:lnTo>
                  <a:cubicBezTo>
                    <a:pt x="8726" y="4260"/>
                    <a:pt x="8869" y="4044"/>
                    <a:pt x="9098" y="4008"/>
                  </a:cubicBezTo>
                  <a:close/>
                  <a:moveTo>
                    <a:pt x="2495" y="10476"/>
                  </a:moveTo>
                  <a:cubicBezTo>
                    <a:pt x="2691" y="10446"/>
                    <a:pt x="2898" y="10482"/>
                    <a:pt x="3071" y="10607"/>
                  </a:cubicBezTo>
                  <a:cubicBezTo>
                    <a:pt x="3417" y="10859"/>
                    <a:pt x="3494" y="11345"/>
                    <a:pt x="3243" y="11690"/>
                  </a:cubicBezTo>
                  <a:cubicBezTo>
                    <a:pt x="2992" y="12035"/>
                    <a:pt x="2505" y="12113"/>
                    <a:pt x="2160" y="11862"/>
                  </a:cubicBezTo>
                  <a:cubicBezTo>
                    <a:pt x="1814" y="11610"/>
                    <a:pt x="1737" y="11124"/>
                    <a:pt x="1988" y="10779"/>
                  </a:cubicBezTo>
                  <a:cubicBezTo>
                    <a:pt x="2114" y="10606"/>
                    <a:pt x="2300" y="10507"/>
                    <a:pt x="2495" y="10476"/>
                  </a:cubicBezTo>
                  <a:close/>
                  <a:moveTo>
                    <a:pt x="17392" y="8117"/>
                  </a:moveTo>
                  <a:cubicBezTo>
                    <a:pt x="17587" y="8086"/>
                    <a:pt x="17779" y="8125"/>
                    <a:pt x="17952" y="8250"/>
                  </a:cubicBezTo>
                  <a:cubicBezTo>
                    <a:pt x="18298" y="8502"/>
                    <a:pt x="18375" y="8988"/>
                    <a:pt x="18124" y="9333"/>
                  </a:cubicBezTo>
                  <a:cubicBezTo>
                    <a:pt x="17872" y="9678"/>
                    <a:pt x="17402" y="9753"/>
                    <a:pt x="17056" y="9502"/>
                  </a:cubicBezTo>
                  <a:cubicBezTo>
                    <a:pt x="16711" y="9251"/>
                    <a:pt x="16634" y="8765"/>
                    <a:pt x="16885" y="8419"/>
                  </a:cubicBezTo>
                  <a:cubicBezTo>
                    <a:pt x="17010" y="8247"/>
                    <a:pt x="17196" y="8148"/>
                    <a:pt x="17392" y="8117"/>
                  </a:cubicBezTo>
                  <a:close/>
                  <a:moveTo>
                    <a:pt x="11112" y="16723"/>
                  </a:moveTo>
                  <a:cubicBezTo>
                    <a:pt x="11308" y="16692"/>
                    <a:pt x="11515" y="16728"/>
                    <a:pt x="11688" y="16854"/>
                  </a:cubicBezTo>
                  <a:cubicBezTo>
                    <a:pt x="12033" y="17105"/>
                    <a:pt x="12110" y="17591"/>
                    <a:pt x="11859" y="17937"/>
                  </a:cubicBezTo>
                  <a:cubicBezTo>
                    <a:pt x="11608" y="18282"/>
                    <a:pt x="11122" y="18359"/>
                    <a:pt x="10776" y="18108"/>
                  </a:cubicBezTo>
                  <a:cubicBezTo>
                    <a:pt x="10431" y="17857"/>
                    <a:pt x="10354" y="17371"/>
                    <a:pt x="10605" y="17025"/>
                  </a:cubicBezTo>
                  <a:cubicBezTo>
                    <a:pt x="10730" y="16853"/>
                    <a:pt x="10916" y="16754"/>
                    <a:pt x="11112" y="167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2435913" y="1442262"/>
              <a:ext cx="254802" cy="320826"/>
            </a:xfrm>
            <a:custGeom>
              <a:rect b="b" l="l" r="r" t="t"/>
              <a:pathLst>
                <a:path extrusionOk="0" h="21600" w="21600">
                  <a:moveTo>
                    <a:pt x="4615" y="0"/>
                  </a:moveTo>
                  <a:lnTo>
                    <a:pt x="0" y="18854"/>
                  </a:lnTo>
                  <a:lnTo>
                    <a:pt x="17786" y="21600"/>
                  </a:lnTo>
                  <a:lnTo>
                    <a:pt x="21600" y="6017"/>
                  </a:lnTo>
                  <a:lnTo>
                    <a:pt x="18300" y="2113"/>
                  </a:lnTo>
                  <a:lnTo>
                    <a:pt x="4615" y="0"/>
                  </a:lnTo>
                  <a:close/>
                  <a:moveTo>
                    <a:pt x="9206" y="5215"/>
                  </a:moveTo>
                  <a:lnTo>
                    <a:pt x="15684" y="6215"/>
                  </a:lnTo>
                  <a:lnTo>
                    <a:pt x="15556" y="6735"/>
                  </a:lnTo>
                  <a:lnTo>
                    <a:pt x="9079" y="5735"/>
                  </a:lnTo>
                  <a:lnTo>
                    <a:pt x="9206" y="5215"/>
                  </a:lnTo>
                  <a:close/>
                  <a:moveTo>
                    <a:pt x="4712" y="9845"/>
                  </a:moveTo>
                  <a:lnTo>
                    <a:pt x="17667" y="11845"/>
                  </a:lnTo>
                  <a:lnTo>
                    <a:pt x="17544" y="12350"/>
                  </a:lnTo>
                  <a:lnTo>
                    <a:pt x="4588" y="10350"/>
                  </a:lnTo>
                  <a:lnTo>
                    <a:pt x="4712" y="9845"/>
                  </a:lnTo>
                  <a:close/>
                  <a:moveTo>
                    <a:pt x="4086" y="12402"/>
                  </a:moveTo>
                  <a:lnTo>
                    <a:pt x="17041" y="14402"/>
                  </a:lnTo>
                  <a:lnTo>
                    <a:pt x="16914" y="14923"/>
                  </a:lnTo>
                  <a:lnTo>
                    <a:pt x="3958" y="12923"/>
                  </a:lnTo>
                  <a:lnTo>
                    <a:pt x="4086" y="12402"/>
                  </a:lnTo>
                  <a:close/>
                  <a:moveTo>
                    <a:pt x="3460" y="14960"/>
                  </a:moveTo>
                  <a:lnTo>
                    <a:pt x="9938" y="15960"/>
                  </a:lnTo>
                  <a:lnTo>
                    <a:pt x="9810" y="16480"/>
                  </a:lnTo>
                  <a:lnTo>
                    <a:pt x="3332" y="15480"/>
                  </a:lnTo>
                  <a:lnTo>
                    <a:pt x="3460" y="149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216822" y="1358948"/>
              <a:ext cx="256725" cy="545210"/>
            </a:xfrm>
            <a:custGeom>
              <a:rect b="b" l="l" r="r" t="t"/>
              <a:pathLst>
                <a:path extrusionOk="0" h="21600" w="21600">
                  <a:moveTo>
                    <a:pt x="16919" y="0"/>
                  </a:moveTo>
                  <a:lnTo>
                    <a:pt x="15512" y="1725"/>
                  </a:lnTo>
                  <a:cubicBezTo>
                    <a:pt x="15654" y="1751"/>
                    <a:pt x="17066" y="2005"/>
                    <a:pt x="17066" y="2005"/>
                  </a:cubicBezTo>
                  <a:lnTo>
                    <a:pt x="16932" y="2169"/>
                  </a:lnTo>
                  <a:lnTo>
                    <a:pt x="15379" y="1889"/>
                  </a:lnTo>
                  <a:lnTo>
                    <a:pt x="14764" y="2643"/>
                  </a:lnTo>
                  <a:cubicBezTo>
                    <a:pt x="14901" y="2667"/>
                    <a:pt x="15906" y="2848"/>
                    <a:pt x="15906" y="2848"/>
                  </a:cubicBezTo>
                  <a:lnTo>
                    <a:pt x="15773" y="3012"/>
                  </a:lnTo>
                  <a:lnTo>
                    <a:pt x="14631" y="2807"/>
                  </a:lnTo>
                  <a:lnTo>
                    <a:pt x="14016" y="3561"/>
                  </a:lnTo>
                  <a:cubicBezTo>
                    <a:pt x="14158" y="3586"/>
                    <a:pt x="15569" y="3841"/>
                    <a:pt x="15569" y="3841"/>
                  </a:cubicBezTo>
                  <a:lnTo>
                    <a:pt x="15436" y="4004"/>
                  </a:lnTo>
                  <a:lnTo>
                    <a:pt x="13883" y="3724"/>
                  </a:lnTo>
                  <a:lnTo>
                    <a:pt x="13267" y="4479"/>
                  </a:lnTo>
                  <a:cubicBezTo>
                    <a:pt x="13404" y="4504"/>
                    <a:pt x="14409" y="4684"/>
                    <a:pt x="14409" y="4684"/>
                  </a:cubicBezTo>
                  <a:lnTo>
                    <a:pt x="14276" y="4848"/>
                  </a:lnTo>
                  <a:lnTo>
                    <a:pt x="13134" y="4643"/>
                  </a:lnTo>
                  <a:lnTo>
                    <a:pt x="12519" y="5397"/>
                  </a:lnTo>
                  <a:cubicBezTo>
                    <a:pt x="12661" y="5422"/>
                    <a:pt x="14072" y="5676"/>
                    <a:pt x="14072" y="5676"/>
                  </a:cubicBezTo>
                  <a:lnTo>
                    <a:pt x="13939" y="5840"/>
                  </a:lnTo>
                  <a:lnTo>
                    <a:pt x="12386" y="5561"/>
                  </a:lnTo>
                  <a:lnTo>
                    <a:pt x="11771" y="6315"/>
                  </a:lnTo>
                  <a:cubicBezTo>
                    <a:pt x="11908" y="6339"/>
                    <a:pt x="12913" y="6520"/>
                    <a:pt x="12913" y="6520"/>
                  </a:cubicBezTo>
                  <a:lnTo>
                    <a:pt x="12780" y="6684"/>
                  </a:lnTo>
                  <a:lnTo>
                    <a:pt x="11638" y="6478"/>
                  </a:lnTo>
                  <a:lnTo>
                    <a:pt x="11023" y="7232"/>
                  </a:lnTo>
                  <a:cubicBezTo>
                    <a:pt x="11164" y="7258"/>
                    <a:pt x="12575" y="7513"/>
                    <a:pt x="12575" y="7513"/>
                  </a:cubicBezTo>
                  <a:lnTo>
                    <a:pt x="12442" y="7677"/>
                  </a:lnTo>
                  <a:lnTo>
                    <a:pt x="10890" y="7396"/>
                  </a:lnTo>
                  <a:lnTo>
                    <a:pt x="10274" y="8151"/>
                  </a:lnTo>
                  <a:cubicBezTo>
                    <a:pt x="10411" y="8176"/>
                    <a:pt x="11416" y="8356"/>
                    <a:pt x="11416" y="8356"/>
                  </a:cubicBezTo>
                  <a:lnTo>
                    <a:pt x="11283" y="8520"/>
                  </a:lnTo>
                  <a:lnTo>
                    <a:pt x="10141" y="8315"/>
                  </a:lnTo>
                  <a:lnTo>
                    <a:pt x="9526" y="9069"/>
                  </a:lnTo>
                  <a:cubicBezTo>
                    <a:pt x="9667" y="9094"/>
                    <a:pt x="11079" y="9348"/>
                    <a:pt x="11079" y="9348"/>
                  </a:cubicBezTo>
                  <a:lnTo>
                    <a:pt x="10946" y="9512"/>
                  </a:lnTo>
                  <a:lnTo>
                    <a:pt x="9392" y="9232"/>
                  </a:lnTo>
                  <a:lnTo>
                    <a:pt x="8778" y="9986"/>
                  </a:lnTo>
                  <a:cubicBezTo>
                    <a:pt x="8914" y="10011"/>
                    <a:pt x="9919" y="10193"/>
                    <a:pt x="9919" y="10193"/>
                  </a:cubicBezTo>
                  <a:lnTo>
                    <a:pt x="9786" y="10355"/>
                  </a:lnTo>
                  <a:lnTo>
                    <a:pt x="8644" y="10150"/>
                  </a:lnTo>
                  <a:lnTo>
                    <a:pt x="8029" y="10905"/>
                  </a:lnTo>
                  <a:cubicBezTo>
                    <a:pt x="8170" y="10930"/>
                    <a:pt x="9582" y="11185"/>
                    <a:pt x="9582" y="11184"/>
                  </a:cubicBezTo>
                  <a:lnTo>
                    <a:pt x="9449" y="11348"/>
                  </a:lnTo>
                  <a:lnTo>
                    <a:pt x="7896" y="11068"/>
                  </a:lnTo>
                  <a:lnTo>
                    <a:pt x="7281" y="11823"/>
                  </a:lnTo>
                  <a:cubicBezTo>
                    <a:pt x="7417" y="11847"/>
                    <a:pt x="8423" y="12028"/>
                    <a:pt x="8423" y="12028"/>
                  </a:cubicBezTo>
                  <a:lnTo>
                    <a:pt x="8289" y="12192"/>
                  </a:lnTo>
                  <a:lnTo>
                    <a:pt x="7147" y="11987"/>
                  </a:lnTo>
                  <a:lnTo>
                    <a:pt x="6533" y="12740"/>
                  </a:lnTo>
                  <a:cubicBezTo>
                    <a:pt x="6674" y="12766"/>
                    <a:pt x="8086" y="13020"/>
                    <a:pt x="8086" y="13020"/>
                  </a:cubicBezTo>
                  <a:lnTo>
                    <a:pt x="7952" y="13184"/>
                  </a:lnTo>
                  <a:lnTo>
                    <a:pt x="6399" y="12904"/>
                  </a:lnTo>
                  <a:lnTo>
                    <a:pt x="5784" y="13659"/>
                  </a:lnTo>
                  <a:cubicBezTo>
                    <a:pt x="5920" y="13684"/>
                    <a:pt x="6926" y="13864"/>
                    <a:pt x="6926" y="13864"/>
                  </a:cubicBezTo>
                  <a:lnTo>
                    <a:pt x="6792" y="14028"/>
                  </a:lnTo>
                  <a:lnTo>
                    <a:pt x="5651" y="13822"/>
                  </a:lnTo>
                  <a:lnTo>
                    <a:pt x="5036" y="14577"/>
                  </a:lnTo>
                  <a:cubicBezTo>
                    <a:pt x="5177" y="14602"/>
                    <a:pt x="6589" y="14856"/>
                    <a:pt x="6589" y="14856"/>
                  </a:cubicBezTo>
                  <a:lnTo>
                    <a:pt x="6455" y="15020"/>
                  </a:lnTo>
                  <a:lnTo>
                    <a:pt x="4902" y="14741"/>
                  </a:lnTo>
                  <a:lnTo>
                    <a:pt x="4288" y="15494"/>
                  </a:lnTo>
                  <a:cubicBezTo>
                    <a:pt x="4424" y="15519"/>
                    <a:pt x="5430" y="15700"/>
                    <a:pt x="5430" y="15700"/>
                  </a:cubicBezTo>
                  <a:lnTo>
                    <a:pt x="5296" y="15863"/>
                  </a:lnTo>
                  <a:lnTo>
                    <a:pt x="4154" y="15658"/>
                  </a:lnTo>
                  <a:lnTo>
                    <a:pt x="3540" y="16412"/>
                  </a:lnTo>
                  <a:cubicBezTo>
                    <a:pt x="3681" y="16437"/>
                    <a:pt x="5093" y="16691"/>
                    <a:pt x="5093" y="16691"/>
                  </a:cubicBezTo>
                  <a:lnTo>
                    <a:pt x="4959" y="16855"/>
                  </a:lnTo>
                  <a:lnTo>
                    <a:pt x="3406" y="16576"/>
                  </a:lnTo>
                  <a:lnTo>
                    <a:pt x="2791" y="17331"/>
                  </a:lnTo>
                  <a:cubicBezTo>
                    <a:pt x="2927" y="17355"/>
                    <a:pt x="3933" y="17536"/>
                    <a:pt x="3933" y="17536"/>
                  </a:cubicBezTo>
                  <a:lnTo>
                    <a:pt x="3799" y="17700"/>
                  </a:lnTo>
                  <a:lnTo>
                    <a:pt x="2658" y="17493"/>
                  </a:lnTo>
                  <a:lnTo>
                    <a:pt x="2042" y="18248"/>
                  </a:lnTo>
                  <a:cubicBezTo>
                    <a:pt x="2184" y="18274"/>
                    <a:pt x="3596" y="18528"/>
                    <a:pt x="3596" y="18528"/>
                  </a:cubicBezTo>
                  <a:lnTo>
                    <a:pt x="3462" y="18692"/>
                  </a:lnTo>
                  <a:lnTo>
                    <a:pt x="1909" y="18412"/>
                  </a:lnTo>
                  <a:lnTo>
                    <a:pt x="1294" y="19166"/>
                  </a:lnTo>
                  <a:cubicBezTo>
                    <a:pt x="1431" y="19191"/>
                    <a:pt x="2436" y="19371"/>
                    <a:pt x="2436" y="19371"/>
                  </a:cubicBezTo>
                  <a:lnTo>
                    <a:pt x="2303" y="19535"/>
                  </a:lnTo>
                  <a:lnTo>
                    <a:pt x="1161" y="19330"/>
                  </a:lnTo>
                  <a:lnTo>
                    <a:pt x="546" y="20084"/>
                  </a:lnTo>
                  <a:cubicBezTo>
                    <a:pt x="688" y="20109"/>
                    <a:pt x="2099" y="20364"/>
                    <a:pt x="2099" y="20364"/>
                  </a:cubicBezTo>
                  <a:lnTo>
                    <a:pt x="1966" y="20527"/>
                  </a:lnTo>
                  <a:lnTo>
                    <a:pt x="413" y="20248"/>
                  </a:lnTo>
                  <a:lnTo>
                    <a:pt x="0" y="20754"/>
                  </a:lnTo>
                  <a:lnTo>
                    <a:pt x="4681" y="21600"/>
                  </a:lnTo>
                  <a:lnTo>
                    <a:pt x="21600" y="846"/>
                  </a:lnTo>
                  <a:lnTo>
                    <a:pt x="16919" y="0"/>
                  </a:lnTo>
                  <a:close/>
                  <a:moveTo>
                    <a:pt x="18807" y="978"/>
                  </a:moveTo>
                  <a:cubicBezTo>
                    <a:pt x="19275" y="1062"/>
                    <a:pt x="19509" y="1308"/>
                    <a:pt x="19330" y="1528"/>
                  </a:cubicBezTo>
                  <a:cubicBezTo>
                    <a:pt x="19151" y="1748"/>
                    <a:pt x="18626" y="1858"/>
                    <a:pt x="18158" y="1774"/>
                  </a:cubicBezTo>
                  <a:cubicBezTo>
                    <a:pt x="17691" y="1689"/>
                    <a:pt x="17457" y="1442"/>
                    <a:pt x="17637" y="1222"/>
                  </a:cubicBezTo>
                  <a:cubicBezTo>
                    <a:pt x="17816" y="1002"/>
                    <a:pt x="18340" y="893"/>
                    <a:pt x="18807" y="9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1739865" y="1500522"/>
              <a:ext cx="158152" cy="175072"/>
            </a:xfrm>
            <a:custGeom>
              <a:rect b="b" l="l" r="r" t="t"/>
              <a:pathLst>
                <a:path extrusionOk="0" h="21600" w="20678">
                  <a:moveTo>
                    <a:pt x="10339" y="0"/>
                  </a:moveTo>
                  <a:cubicBezTo>
                    <a:pt x="8560" y="0"/>
                    <a:pt x="6992" y="1375"/>
                    <a:pt x="5917" y="3576"/>
                  </a:cubicBezTo>
                  <a:cubicBezTo>
                    <a:pt x="5568" y="3546"/>
                    <a:pt x="5234" y="3529"/>
                    <a:pt x="4903" y="3529"/>
                  </a:cubicBezTo>
                  <a:cubicBezTo>
                    <a:pt x="2761" y="3529"/>
                    <a:pt x="1171" y="4188"/>
                    <a:pt x="431" y="5396"/>
                  </a:cubicBezTo>
                  <a:cubicBezTo>
                    <a:pt x="-452" y="6840"/>
                    <a:pt x="119" y="8796"/>
                    <a:pt x="1578" y="10761"/>
                  </a:cubicBezTo>
                  <a:cubicBezTo>
                    <a:pt x="84" y="12747"/>
                    <a:pt x="-461" y="14730"/>
                    <a:pt x="431" y="16188"/>
                  </a:cubicBezTo>
                  <a:cubicBezTo>
                    <a:pt x="1171" y="17397"/>
                    <a:pt x="2760" y="18055"/>
                    <a:pt x="4903" y="18055"/>
                  </a:cubicBezTo>
                  <a:cubicBezTo>
                    <a:pt x="5246" y="18055"/>
                    <a:pt x="5621" y="18010"/>
                    <a:pt x="5983" y="17976"/>
                  </a:cubicBezTo>
                  <a:cubicBezTo>
                    <a:pt x="7057" y="20156"/>
                    <a:pt x="8570" y="21600"/>
                    <a:pt x="10339" y="21600"/>
                  </a:cubicBezTo>
                  <a:cubicBezTo>
                    <a:pt x="12118" y="21600"/>
                    <a:pt x="13685" y="20225"/>
                    <a:pt x="14761" y="18024"/>
                  </a:cubicBezTo>
                  <a:cubicBezTo>
                    <a:pt x="15110" y="18054"/>
                    <a:pt x="15460" y="18071"/>
                    <a:pt x="15791" y="18071"/>
                  </a:cubicBezTo>
                  <a:cubicBezTo>
                    <a:pt x="17934" y="18071"/>
                    <a:pt x="19507" y="17412"/>
                    <a:pt x="20246" y="16204"/>
                  </a:cubicBezTo>
                  <a:cubicBezTo>
                    <a:pt x="21134" y="14753"/>
                    <a:pt x="20576" y="12782"/>
                    <a:pt x="19099" y="10808"/>
                  </a:cubicBezTo>
                  <a:cubicBezTo>
                    <a:pt x="20594" y="8822"/>
                    <a:pt x="21139" y="6839"/>
                    <a:pt x="20246" y="5380"/>
                  </a:cubicBezTo>
                  <a:cubicBezTo>
                    <a:pt x="19508" y="4173"/>
                    <a:pt x="17934" y="3514"/>
                    <a:pt x="15791" y="3514"/>
                  </a:cubicBezTo>
                  <a:cubicBezTo>
                    <a:pt x="15438" y="3514"/>
                    <a:pt x="15052" y="3573"/>
                    <a:pt x="14677" y="3608"/>
                  </a:cubicBezTo>
                  <a:cubicBezTo>
                    <a:pt x="13604" y="1440"/>
                    <a:pt x="12102" y="0"/>
                    <a:pt x="10339" y="0"/>
                  </a:cubicBezTo>
                  <a:close/>
                  <a:moveTo>
                    <a:pt x="10339" y="1004"/>
                  </a:moveTo>
                  <a:cubicBezTo>
                    <a:pt x="11591" y="1004"/>
                    <a:pt x="12710" y="2093"/>
                    <a:pt x="13580" y="3733"/>
                  </a:cubicBezTo>
                  <a:cubicBezTo>
                    <a:pt x="12541" y="3915"/>
                    <a:pt x="11452" y="4238"/>
                    <a:pt x="10355" y="4643"/>
                  </a:cubicBezTo>
                  <a:cubicBezTo>
                    <a:pt x="9226" y="4226"/>
                    <a:pt x="8099" y="3899"/>
                    <a:pt x="7031" y="3718"/>
                  </a:cubicBezTo>
                  <a:cubicBezTo>
                    <a:pt x="7905" y="2046"/>
                    <a:pt x="9073" y="1004"/>
                    <a:pt x="10339" y="1004"/>
                  </a:cubicBezTo>
                  <a:close/>
                  <a:moveTo>
                    <a:pt x="15791" y="4518"/>
                  </a:moveTo>
                  <a:cubicBezTo>
                    <a:pt x="17538" y="4518"/>
                    <a:pt x="18791" y="4998"/>
                    <a:pt x="19332" y="5882"/>
                  </a:cubicBezTo>
                  <a:cubicBezTo>
                    <a:pt x="19959" y="6907"/>
                    <a:pt x="19540" y="8380"/>
                    <a:pt x="18468" y="9914"/>
                  </a:cubicBezTo>
                  <a:cubicBezTo>
                    <a:pt x="17787" y="9159"/>
                    <a:pt x="16951" y="8410"/>
                    <a:pt x="16007" y="7702"/>
                  </a:cubicBezTo>
                  <a:cubicBezTo>
                    <a:pt x="15826" y="6556"/>
                    <a:pt x="15554" y="5511"/>
                    <a:pt x="15193" y="4565"/>
                  </a:cubicBezTo>
                  <a:cubicBezTo>
                    <a:pt x="15389" y="4554"/>
                    <a:pt x="15602" y="4518"/>
                    <a:pt x="15791" y="4518"/>
                  </a:cubicBezTo>
                  <a:close/>
                  <a:moveTo>
                    <a:pt x="4903" y="4533"/>
                  </a:moveTo>
                  <a:cubicBezTo>
                    <a:pt x="5095" y="4533"/>
                    <a:pt x="5302" y="4538"/>
                    <a:pt x="5501" y="4549"/>
                  </a:cubicBezTo>
                  <a:cubicBezTo>
                    <a:pt x="5130" y="5520"/>
                    <a:pt x="4852" y="6633"/>
                    <a:pt x="4670" y="7812"/>
                  </a:cubicBezTo>
                  <a:cubicBezTo>
                    <a:pt x="3730" y="8526"/>
                    <a:pt x="2966" y="9248"/>
                    <a:pt x="2293" y="10008"/>
                  </a:cubicBezTo>
                  <a:cubicBezTo>
                    <a:pt x="1175" y="8445"/>
                    <a:pt x="708" y="6940"/>
                    <a:pt x="1346" y="5898"/>
                  </a:cubicBezTo>
                  <a:cubicBezTo>
                    <a:pt x="1887" y="5014"/>
                    <a:pt x="3156" y="4533"/>
                    <a:pt x="4903" y="4533"/>
                  </a:cubicBezTo>
                  <a:close/>
                  <a:moveTo>
                    <a:pt x="14062" y="4659"/>
                  </a:moveTo>
                  <a:cubicBezTo>
                    <a:pt x="14333" y="5325"/>
                    <a:pt x="14582" y="6051"/>
                    <a:pt x="14761" y="6839"/>
                  </a:cubicBezTo>
                  <a:cubicBezTo>
                    <a:pt x="14294" y="6539"/>
                    <a:pt x="13808" y="6239"/>
                    <a:pt x="13298" y="5961"/>
                  </a:cubicBezTo>
                  <a:cubicBezTo>
                    <a:pt x="12768" y="5672"/>
                    <a:pt x="12225" y="5480"/>
                    <a:pt x="11685" y="5239"/>
                  </a:cubicBezTo>
                  <a:cubicBezTo>
                    <a:pt x="12500" y="4985"/>
                    <a:pt x="13298" y="4775"/>
                    <a:pt x="14062" y="4659"/>
                  </a:cubicBezTo>
                  <a:close/>
                  <a:moveTo>
                    <a:pt x="6599" y="4675"/>
                  </a:moveTo>
                  <a:cubicBezTo>
                    <a:pt x="7326" y="4784"/>
                    <a:pt x="8103" y="5021"/>
                    <a:pt x="8876" y="5255"/>
                  </a:cubicBezTo>
                  <a:cubicBezTo>
                    <a:pt x="8379" y="5481"/>
                    <a:pt x="7868" y="5695"/>
                    <a:pt x="7380" y="5961"/>
                  </a:cubicBezTo>
                  <a:cubicBezTo>
                    <a:pt x="6837" y="6256"/>
                    <a:pt x="6443" y="6613"/>
                    <a:pt x="5950" y="6933"/>
                  </a:cubicBezTo>
                  <a:cubicBezTo>
                    <a:pt x="6128" y="6137"/>
                    <a:pt x="6326" y="5348"/>
                    <a:pt x="6599" y="4675"/>
                  </a:cubicBezTo>
                  <a:close/>
                  <a:moveTo>
                    <a:pt x="10405" y="5788"/>
                  </a:moveTo>
                  <a:cubicBezTo>
                    <a:pt x="11196" y="6102"/>
                    <a:pt x="11987" y="6415"/>
                    <a:pt x="12766" y="6839"/>
                  </a:cubicBezTo>
                  <a:cubicBezTo>
                    <a:pt x="13571" y="7278"/>
                    <a:pt x="14317" y="7751"/>
                    <a:pt x="15010" y="8251"/>
                  </a:cubicBezTo>
                  <a:cubicBezTo>
                    <a:pt x="15123" y="9067"/>
                    <a:pt x="15193" y="9915"/>
                    <a:pt x="15193" y="10792"/>
                  </a:cubicBezTo>
                  <a:cubicBezTo>
                    <a:pt x="15193" y="11657"/>
                    <a:pt x="15070" y="12466"/>
                    <a:pt x="14960" y="13271"/>
                  </a:cubicBezTo>
                  <a:cubicBezTo>
                    <a:pt x="14260" y="13779"/>
                    <a:pt x="13583" y="14300"/>
                    <a:pt x="12766" y="14745"/>
                  </a:cubicBezTo>
                  <a:cubicBezTo>
                    <a:pt x="11937" y="15197"/>
                    <a:pt x="11096" y="15469"/>
                    <a:pt x="10256" y="15796"/>
                  </a:cubicBezTo>
                  <a:cubicBezTo>
                    <a:pt x="9475" y="15485"/>
                    <a:pt x="8681" y="15180"/>
                    <a:pt x="7912" y="14761"/>
                  </a:cubicBezTo>
                  <a:cubicBezTo>
                    <a:pt x="7107" y="14323"/>
                    <a:pt x="6360" y="13849"/>
                    <a:pt x="5668" y="13349"/>
                  </a:cubicBezTo>
                  <a:cubicBezTo>
                    <a:pt x="5554" y="12533"/>
                    <a:pt x="5501" y="11669"/>
                    <a:pt x="5501" y="10792"/>
                  </a:cubicBezTo>
                  <a:cubicBezTo>
                    <a:pt x="5501" y="9918"/>
                    <a:pt x="5605" y="9111"/>
                    <a:pt x="5718" y="8298"/>
                  </a:cubicBezTo>
                  <a:cubicBezTo>
                    <a:pt x="6420" y="7788"/>
                    <a:pt x="7092" y="7270"/>
                    <a:pt x="7912" y="6824"/>
                  </a:cubicBezTo>
                  <a:cubicBezTo>
                    <a:pt x="8731" y="6377"/>
                    <a:pt x="9574" y="6113"/>
                    <a:pt x="10405" y="5788"/>
                  </a:cubicBezTo>
                  <a:close/>
                  <a:moveTo>
                    <a:pt x="10339" y="7984"/>
                  </a:moveTo>
                  <a:cubicBezTo>
                    <a:pt x="8690" y="7984"/>
                    <a:pt x="7363" y="9237"/>
                    <a:pt x="7363" y="10792"/>
                  </a:cubicBezTo>
                  <a:cubicBezTo>
                    <a:pt x="7363" y="12348"/>
                    <a:pt x="8690" y="13616"/>
                    <a:pt x="10339" y="13616"/>
                  </a:cubicBezTo>
                  <a:cubicBezTo>
                    <a:pt x="11987" y="13616"/>
                    <a:pt x="13331" y="12348"/>
                    <a:pt x="13331" y="10792"/>
                  </a:cubicBezTo>
                  <a:cubicBezTo>
                    <a:pt x="13331" y="9237"/>
                    <a:pt x="11987" y="7984"/>
                    <a:pt x="10339" y="7984"/>
                  </a:cubicBezTo>
                  <a:close/>
                  <a:moveTo>
                    <a:pt x="4571" y="9098"/>
                  </a:moveTo>
                  <a:cubicBezTo>
                    <a:pt x="4522" y="9664"/>
                    <a:pt x="4438" y="10197"/>
                    <a:pt x="4438" y="10792"/>
                  </a:cubicBezTo>
                  <a:cubicBezTo>
                    <a:pt x="4438" y="11349"/>
                    <a:pt x="4462" y="11892"/>
                    <a:pt x="4504" y="12424"/>
                  </a:cubicBezTo>
                  <a:cubicBezTo>
                    <a:pt x="3891" y="11902"/>
                    <a:pt x="3374" y="11375"/>
                    <a:pt x="2908" y="10839"/>
                  </a:cubicBezTo>
                  <a:cubicBezTo>
                    <a:pt x="3403" y="10260"/>
                    <a:pt x="3903" y="9661"/>
                    <a:pt x="4571" y="9098"/>
                  </a:cubicBezTo>
                  <a:close/>
                  <a:moveTo>
                    <a:pt x="16190" y="9176"/>
                  </a:moveTo>
                  <a:cubicBezTo>
                    <a:pt x="16796" y="9693"/>
                    <a:pt x="17307" y="10215"/>
                    <a:pt x="17769" y="10745"/>
                  </a:cubicBezTo>
                  <a:cubicBezTo>
                    <a:pt x="17273" y="11325"/>
                    <a:pt x="16776" y="11907"/>
                    <a:pt x="16107" y="12471"/>
                  </a:cubicBezTo>
                  <a:cubicBezTo>
                    <a:pt x="16155" y="11912"/>
                    <a:pt x="16257" y="11379"/>
                    <a:pt x="16257" y="10792"/>
                  </a:cubicBezTo>
                  <a:cubicBezTo>
                    <a:pt x="16257" y="10236"/>
                    <a:pt x="16233" y="9708"/>
                    <a:pt x="16190" y="9176"/>
                  </a:cubicBezTo>
                  <a:close/>
                  <a:moveTo>
                    <a:pt x="18384" y="11576"/>
                  </a:moveTo>
                  <a:cubicBezTo>
                    <a:pt x="19512" y="13146"/>
                    <a:pt x="19972" y="14656"/>
                    <a:pt x="19332" y="15702"/>
                  </a:cubicBezTo>
                  <a:cubicBezTo>
                    <a:pt x="18791" y="16586"/>
                    <a:pt x="17537" y="17067"/>
                    <a:pt x="15791" y="17067"/>
                  </a:cubicBezTo>
                  <a:cubicBezTo>
                    <a:pt x="15599" y="17067"/>
                    <a:pt x="15392" y="17047"/>
                    <a:pt x="15193" y="17035"/>
                  </a:cubicBezTo>
                  <a:cubicBezTo>
                    <a:pt x="15564" y="16065"/>
                    <a:pt x="15826" y="14967"/>
                    <a:pt x="16007" y="13788"/>
                  </a:cubicBezTo>
                  <a:cubicBezTo>
                    <a:pt x="16951" y="13073"/>
                    <a:pt x="17710" y="12337"/>
                    <a:pt x="18384" y="11576"/>
                  </a:cubicBezTo>
                  <a:close/>
                  <a:moveTo>
                    <a:pt x="2210" y="11655"/>
                  </a:moveTo>
                  <a:cubicBezTo>
                    <a:pt x="2896" y="12420"/>
                    <a:pt x="3714" y="13165"/>
                    <a:pt x="4670" y="13882"/>
                  </a:cubicBezTo>
                  <a:cubicBezTo>
                    <a:pt x="4849" y="15014"/>
                    <a:pt x="5113" y="16067"/>
                    <a:pt x="5468" y="17004"/>
                  </a:cubicBezTo>
                  <a:cubicBezTo>
                    <a:pt x="5283" y="17014"/>
                    <a:pt x="5081" y="17051"/>
                    <a:pt x="4903" y="17051"/>
                  </a:cubicBezTo>
                  <a:cubicBezTo>
                    <a:pt x="3156" y="17051"/>
                    <a:pt x="1887" y="16571"/>
                    <a:pt x="1346" y="15686"/>
                  </a:cubicBezTo>
                  <a:cubicBezTo>
                    <a:pt x="717" y="14659"/>
                    <a:pt x="1131" y="13193"/>
                    <a:pt x="2210" y="11655"/>
                  </a:cubicBezTo>
                  <a:close/>
                  <a:moveTo>
                    <a:pt x="14744" y="14651"/>
                  </a:moveTo>
                  <a:cubicBezTo>
                    <a:pt x="14565" y="15455"/>
                    <a:pt x="14370" y="16247"/>
                    <a:pt x="14096" y="16925"/>
                  </a:cubicBezTo>
                  <a:cubicBezTo>
                    <a:pt x="13364" y="16816"/>
                    <a:pt x="12580" y="16581"/>
                    <a:pt x="11802" y="16345"/>
                  </a:cubicBezTo>
                  <a:cubicBezTo>
                    <a:pt x="12304" y="16117"/>
                    <a:pt x="12804" y="15892"/>
                    <a:pt x="13298" y="15624"/>
                  </a:cubicBezTo>
                  <a:cubicBezTo>
                    <a:pt x="13843" y="15326"/>
                    <a:pt x="14249" y="14973"/>
                    <a:pt x="14744" y="14651"/>
                  </a:cubicBezTo>
                  <a:close/>
                  <a:moveTo>
                    <a:pt x="5934" y="14761"/>
                  </a:moveTo>
                  <a:cubicBezTo>
                    <a:pt x="6400" y="15061"/>
                    <a:pt x="6869" y="15346"/>
                    <a:pt x="7380" y="15624"/>
                  </a:cubicBezTo>
                  <a:cubicBezTo>
                    <a:pt x="7902" y="15908"/>
                    <a:pt x="8444" y="16107"/>
                    <a:pt x="8976" y="16345"/>
                  </a:cubicBezTo>
                  <a:cubicBezTo>
                    <a:pt x="8160" y="16598"/>
                    <a:pt x="7364" y="16795"/>
                    <a:pt x="6599" y="16910"/>
                  </a:cubicBezTo>
                  <a:cubicBezTo>
                    <a:pt x="6331" y="16249"/>
                    <a:pt x="6110" y="15542"/>
                    <a:pt x="5934" y="14761"/>
                  </a:cubicBezTo>
                  <a:close/>
                  <a:moveTo>
                    <a:pt x="10322" y="16941"/>
                  </a:moveTo>
                  <a:cubicBezTo>
                    <a:pt x="11458" y="17362"/>
                    <a:pt x="12573" y="17700"/>
                    <a:pt x="13647" y="17882"/>
                  </a:cubicBezTo>
                  <a:cubicBezTo>
                    <a:pt x="12773" y="19553"/>
                    <a:pt x="11605" y="20596"/>
                    <a:pt x="10339" y="20596"/>
                  </a:cubicBezTo>
                  <a:cubicBezTo>
                    <a:pt x="9084" y="20596"/>
                    <a:pt x="7951" y="19498"/>
                    <a:pt x="7081" y="17851"/>
                  </a:cubicBezTo>
                  <a:cubicBezTo>
                    <a:pt x="8127" y="17671"/>
                    <a:pt x="9217" y="17349"/>
                    <a:pt x="10322" y="169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1548102" y="0"/>
              <a:ext cx="446107" cy="271208"/>
            </a:xfrm>
            <a:custGeom>
              <a:rect b="b" l="l" r="r" t="t"/>
              <a:pathLst>
                <a:path extrusionOk="0" h="21600" w="21600">
                  <a:moveTo>
                    <a:pt x="0" y="14177"/>
                  </a:moveTo>
                  <a:cubicBezTo>
                    <a:pt x="2527" y="15134"/>
                    <a:pt x="4222" y="12910"/>
                    <a:pt x="5702" y="10575"/>
                  </a:cubicBezTo>
                  <a:cubicBezTo>
                    <a:pt x="6408" y="13676"/>
                    <a:pt x="7362" y="16803"/>
                    <a:pt x="9837" y="17741"/>
                  </a:cubicBezTo>
                  <a:cubicBezTo>
                    <a:pt x="12287" y="18668"/>
                    <a:pt x="13976" y="16590"/>
                    <a:pt x="15426" y="14335"/>
                  </a:cubicBezTo>
                  <a:cubicBezTo>
                    <a:pt x="16134" y="17472"/>
                    <a:pt x="17076" y="20652"/>
                    <a:pt x="19580" y="21600"/>
                  </a:cubicBezTo>
                  <a:lnTo>
                    <a:pt x="19844" y="19777"/>
                  </a:lnTo>
                  <a:cubicBezTo>
                    <a:pt x="17724" y="18974"/>
                    <a:pt x="17025" y="16203"/>
                    <a:pt x="16319" y="12948"/>
                  </a:cubicBezTo>
                  <a:cubicBezTo>
                    <a:pt x="17841" y="10489"/>
                    <a:pt x="19206" y="8437"/>
                    <a:pt x="21352" y="9250"/>
                  </a:cubicBezTo>
                  <a:lnTo>
                    <a:pt x="21600" y="7421"/>
                  </a:lnTo>
                  <a:cubicBezTo>
                    <a:pt x="19073" y="6464"/>
                    <a:pt x="17365" y="8691"/>
                    <a:pt x="15886" y="11025"/>
                  </a:cubicBezTo>
                  <a:cubicBezTo>
                    <a:pt x="15180" y="7926"/>
                    <a:pt x="14217" y="4820"/>
                    <a:pt x="11744" y="3883"/>
                  </a:cubicBezTo>
                  <a:cubicBezTo>
                    <a:pt x="9288" y="2954"/>
                    <a:pt x="7622" y="5034"/>
                    <a:pt x="6170" y="7294"/>
                  </a:cubicBezTo>
                  <a:cubicBezTo>
                    <a:pt x="5461" y="4152"/>
                    <a:pt x="4515" y="950"/>
                    <a:pt x="2007" y="0"/>
                  </a:cubicBezTo>
                  <a:cubicBezTo>
                    <a:pt x="2007" y="0"/>
                    <a:pt x="1755" y="1827"/>
                    <a:pt x="1755" y="1827"/>
                  </a:cubicBezTo>
                  <a:cubicBezTo>
                    <a:pt x="3881" y="2632"/>
                    <a:pt x="4569" y="5413"/>
                    <a:pt x="5277" y="8681"/>
                  </a:cubicBezTo>
                  <a:cubicBezTo>
                    <a:pt x="3758" y="11134"/>
                    <a:pt x="2389" y="13165"/>
                    <a:pt x="247" y="12354"/>
                  </a:cubicBezTo>
                  <a:lnTo>
                    <a:pt x="0" y="14177"/>
                  </a:lnTo>
                  <a:close/>
                  <a:moveTo>
                    <a:pt x="608" y="11260"/>
                  </a:moveTo>
                  <a:cubicBezTo>
                    <a:pt x="982" y="11395"/>
                    <a:pt x="1324" y="11420"/>
                    <a:pt x="1648" y="11361"/>
                  </a:cubicBezTo>
                  <a:cubicBezTo>
                    <a:pt x="1648" y="11361"/>
                    <a:pt x="2736" y="3679"/>
                    <a:pt x="2736" y="3679"/>
                  </a:cubicBezTo>
                  <a:cubicBezTo>
                    <a:pt x="2461" y="3396"/>
                    <a:pt x="2144" y="3178"/>
                    <a:pt x="1771" y="3033"/>
                  </a:cubicBezTo>
                  <a:lnTo>
                    <a:pt x="608" y="11260"/>
                  </a:lnTo>
                  <a:close/>
                  <a:moveTo>
                    <a:pt x="2743" y="10793"/>
                  </a:moveTo>
                  <a:cubicBezTo>
                    <a:pt x="3150" y="10493"/>
                    <a:pt x="3533" y="10048"/>
                    <a:pt x="3917" y="9511"/>
                  </a:cubicBezTo>
                  <a:lnTo>
                    <a:pt x="4287" y="6924"/>
                  </a:lnTo>
                  <a:cubicBezTo>
                    <a:pt x="4087" y="6170"/>
                    <a:pt x="3864" y="5496"/>
                    <a:pt x="3579" y="4938"/>
                  </a:cubicBezTo>
                  <a:lnTo>
                    <a:pt x="2743" y="10793"/>
                  </a:lnTo>
                  <a:close/>
                  <a:moveTo>
                    <a:pt x="6595" y="9188"/>
                  </a:moveTo>
                  <a:cubicBezTo>
                    <a:pt x="8063" y="6828"/>
                    <a:pt x="9414" y="4924"/>
                    <a:pt x="11495" y="5712"/>
                  </a:cubicBezTo>
                  <a:cubicBezTo>
                    <a:pt x="13593" y="6506"/>
                    <a:pt x="14292" y="9219"/>
                    <a:pt x="14990" y="12431"/>
                  </a:cubicBezTo>
                  <a:cubicBezTo>
                    <a:pt x="13526" y="14784"/>
                    <a:pt x="12177" y="16704"/>
                    <a:pt x="10101" y="15917"/>
                  </a:cubicBezTo>
                  <a:cubicBezTo>
                    <a:pt x="8003" y="15123"/>
                    <a:pt x="7294" y="12399"/>
                    <a:pt x="6595" y="9188"/>
                  </a:cubicBezTo>
                  <a:close/>
                  <a:moveTo>
                    <a:pt x="7938" y="11422"/>
                  </a:moveTo>
                  <a:cubicBezTo>
                    <a:pt x="8176" y="12303"/>
                    <a:pt x="8447" y="13084"/>
                    <a:pt x="8788" y="13733"/>
                  </a:cubicBezTo>
                  <a:lnTo>
                    <a:pt x="9770" y="6683"/>
                  </a:lnTo>
                  <a:cubicBezTo>
                    <a:pt x="9292" y="7022"/>
                    <a:pt x="8844" y="7536"/>
                    <a:pt x="8395" y="8157"/>
                  </a:cubicBezTo>
                  <a:lnTo>
                    <a:pt x="7938" y="11422"/>
                  </a:lnTo>
                  <a:close/>
                  <a:moveTo>
                    <a:pt x="9753" y="14444"/>
                  </a:moveTo>
                  <a:cubicBezTo>
                    <a:pt x="9947" y="14585"/>
                    <a:pt x="10156" y="14700"/>
                    <a:pt x="10391" y="14785"/>
                  </a:cubicBezTo>
                  <a:cubicBezTo>
                    <a:pt x="10509" y="14829"/>
                    <a:pt x="10624" y="14858"/>
                    <a:pt x="10737" y="14880"/>
                  </a:cubicBezTo>
                  <a:lnTo>
                    <a:pt x="11912" y="6809"/>
                  </a:lnTo>
                  <a:cubicBezTo>
                    <a:pt x="11804" y="6751"/>
                    <a:pt x="11691" y="6700"/>
                    <a:pt x="11572" y="6657"/>
                  </a:cubicBezTo>
                  <a:cubicBezTo>
                    <a:pt x="11338" y="6572"/>
                    <a:pt x="11118" y="6530"/>
                    <a:pt x="10904" y="6522"/>
                  </a:cubicBezTo>
                  <a:lnTo>
                    <a:pt x="9753" y="14444"/>
                  </a:lnTo>
                  <a:close/>
                  <a:moveTo>
                    <a:pt x="11819" y="15088"/>
                  </a:moveTo>
                  <a:cubicBezTo>
                    <a:pt x="12255" y="14876"/>
                    <a:pt x="12659" y="14511"/>
                    <a:pt x="13056" y="14038"/>
                  </a:cubicBezTo>
                  <a:lnTo>
                    <a:pt x="13679" y="9709"/>
                  </a:lnTo>
                  <a:cubicBezTo>
                    <a:pt x="13451" y="9006"/>
                    <a:pt x="13187" y="8394"/>
                    <a:pt x="12852" y="7898"/>
                  </a:cubicBezTo>
                  <a:lnTo>
                    <a:pt x="11819" y="15088"/>
                  </a:lnTo>
                  <a:close/>
                  <a:moveTo>
                    <a:pt x="17315" y="14655"/>
                  </a:moveTo>
                  <a:cubicBezTo>
                    <a:pt x="17522" y="15364"/>
                    <a:pt x="17751" y="15987"/>
                    <a:pt x="18038" y="16501"/>
                  </a:cubicBezTo>
                  <a:lnTo>
                    <a:pt x="18774" y="10835"/>
                  </a:lnTo>
                  <a:cubicBezTo>
                    <a:pt x="18379" y="11153"/>
                    <a:pt x="18008" y="11606"/>
                    <a:pt x="17639" y="12150"/>
                  </a:cubicBezTo>
                  <a:lnTo>
                    <a:pt x="17315" y="14655"/>
                  </a:lnTo>
                  <a:close/>
                  <a:moveTo>
                    <a:pt x="19142" y="17799"/>
                  </a:moveTo>
                  <a:cubicBezTo>
                    <a:pt x="19411" y="18060"/>
                    <a:pt x="19719" y="18258"/>
                    <a:pt x="20080" y="18383"/>
                  </a:cubicBezTo>
                  <a:lnTo>
                    <a:pt x="21155" y="10467"/>
                  </a:lnTo>
                  <a:cubicBezTo>
                    <a:pt x="20792" y="10352"/>
                    <a:pt x="20458" y="10341"/>
                    <a:pt x="20145" y="10409"/>
                  </a:cubicBezTo>
                  <a:cubicBezTo>
                    <a:pt x="20145" y="10409"/>
                    <a:pt x="19142" y="17799"/>
                    <a:pt x="19142" y="177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2127961" y="260247"/>
              <a:ext cx="216874" cy="225384"/>
            </a:xfrm>
            <a:custGeom>
              <a:rect b="b" l="l" r="r" t="t"/>
              <a:pathLst>
                <a:path extrusionOk="0" h="21369" w="21367">
                  <a:moveTo>
                    <a:pt x="9892" y="341"/>
                  </a:moveTo>
                  <a:cubicBezTo>
                    <a:pt x="10333" y="-98"/>
                    <a:pt x="11063" y="-117"/>
                    <a:pt x="11519" y="307"/>
                  </a:cubicBezTo>
                  <a:lnTo>
                    <a:pt x="21020" y="9136"/>
                  </a:lnTo>
                  <a:cubicBezTo>
                    <a:pt x="21476" y="9561"/>
                    <a:pt x="21482" y="10263"/>
                    <a:pt x="21042" y="10702"/>
                  </a:cubicBezTo>
                  <a:lnTo>
                    <a:pt x="10676" y="21032"/>
                  </a:lnTo>
                  <a:cubicBezTo>
                    <a:pt x="10236" y="21471"/>
                    <a:pt x="9512" y="21483"/>
                    <a:pt x="9056" y="21059"/>
                  </a:cubicBezTo>
                  <a:lnTo>
                    <a:pt x="6577" y="18755"/>
                  </a:lnTo>
                  <a:lnTo>
                    <a:pt x="9366" y="15976"/>
                  </a:lnTo>
                  <a:cubicBezTo>
                    <a:pt x="9806" y="15537"/>
                    <a:pt x="9793" y="14841"/>
                    <a:pt x="9337" y="14417"/>
                  </a:cubicBezTo>
                  <a:lnTo>
                    <a:pt x="7682" y="12879"/>
                  </a:lnTo>
                  <a:cubicBezTo>
                    <a:pt x="7226" y="12455"/>
                    <a:pt x="6503" y="12467"/>
                    <a:pt x="6062" y="12906"/>
                  </a:cubicBezTo>
                  <a:lnTo>
                    <a:pt x="3274" y="15685"/>
                  </a:lnTo>
                  <a:lnTo>
                    <a:pt x="1210" y="13767"/>
                  </a:lnTo>
                  <a:cubicBezTo>
                    <a:pt x="754" y="13343"/>
                    <a:pt x="734" y="12641"/>
                    <a:pt x="1175" y="12202"/>
                  </a:cubicBezTo>
                  <a:lnTo>
                    <a:pt x="351" y="11436"/>
                  </a:lnTo>
                  <a:cubicBezTo>
                    <a:pt x="-105" y="11012"/>
                    <a:pt x="-118" y="10316"/>
                    <a:pt x="322" y="9877"/>
                  </a:cubicBezTo>
                  <a:lnTo>
                    <a:pt x="9892" y="341"/>
                  </a:lnTo>
                  <a:close/>
                  <a:moveTo>
                    <a:pt x="10322" y="1500"/>
                  </a:moveTo>
                  <a:lnTo>
                    <a:pt x="1949" y="9844"/>
                  </a:lnTo>
                  <a:cubicBezTo>
                    <a:pt x="1949" y="9844"/>
                    <a:pt x="1145" y="10641"/>
                    <a:pt x="1971" y="11409"/>
                  </a:cubicBezTo>
                  <a:lnTo>
                    <a:pt x="11146" y="2266"/>
                  </a:lnTo>
                  <a:cubicBezTo>
                    <a:pt x="11366" y="2046"/>
                    <a:pt x="11360" y="1705"/>
                    <a:pt x="11132" y="1492"/>
                  </a:cubicBezTo>
                  <a:cubicBezTo>
                    <a:pt x="10904" y="1281"/>
                    <a:pt x="10542" y="1280"/>
                    <a:pt x="10322" y="1500"/>
                  </a:cubicBezTo>
                  <a:close/>
                  <a:moveTo>
                    <a:pt x="6083" y="13685"/>
                  </a:moveTo>
                  <a:cubicBezTo>
                    <a:pt x="6523" y="13247"/>
                    <a:pt x="7247" y="13234"/>
                    <a:pt x="7703" y="13658"/>
                  </a:cubicBezTo>
                  <a:lnTo>
                    <a:pt x="8527" y="14424"/>
                  </a:lnTo>
                  <a:cubicBezTo>
                    <a:pt x="8983" y="14848"/>
                    <a:pt x="8996" y="15544"/>
                    <a:pt x="8555" y="15983"/>
                  </a:cubicBezTo>
                  <a:lnTo>
                    <a:pt x="6161" y="18369"/>
                  </a:lnTo>
                  <a:cubicBezTo>
                    <a:pt x="5721" y="18808"/>
                    <a:pt x="4991" y="18826"/>
                    <a:pt x="4535" y="18403"/>
                  </a:cubicBezTo>
                  <a:lnTo>
                    <a:pt x="3711" y="17637"/>
                  </a:lnTo>
                  <a:cubicBezTo>
                    <a:pt x="3254" y="17213"/>
                    <a:pt x="3249" y="16510"/>
                    <a:pt x="3689" y="16071"/>
                  </a:cubicBezTo>
                  <a:lnTo>
                    <a:pt x="6083" y="13685"/>
                  </a:lnTo>
                  <a:close/>
                  <a:moveTo>
                    <a:pt x="6506" y="14851"/>
                  </a:moveTo>
                  <a:cubicBezTo>
                    <a:pt x="6286" y="15071"/>
                    <a:pt x="6285" y="15419"/>
                    <a:pt x="6514" y="15631"/>
                  </a:cubicBezTo>
                  <a:cubicBezTo>
                    <a:pt x="6742" y="15843"/>
                    <a:pt x="7110" y="15837"/>
                    <a:pt x="7330" y="15617"/>
                  </a:cubicBezTo>
                  <a:cubicBezTo>
                    <a:pt x="7550" y="15398"/>
                    <a:pt x="7544" y="15043"/>
                    <a:pt x="7316" y="14831"/>
                  </a:cubicBezTo>
                  <a:cubicBezTo>
                    <a:pt x="7088" y="14619"/>
                    <a:pt x="6726" y="14632"/>
                    <a:pt x="6506" y="148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951521" y="9117"/>
              <a:ext cx="226795" cy="350451"/>
            </a:xfrm>
            <a:custGeom>
              <a:rect b="b" l="l" r="r" t="t"/>
              <a:pathLst>
                <a:path extrusionOk="0" h="21353" w="21220">
                  <a:moveTo>
                    <a:pt x="15021" y="3564"/>
                  </a:moveTo>
                  <a:lnTo>
                    <a:pt x="1858" y="5543"/>
                  </a:lnTo>
                  <a:lnTo>
                    <a:pt x="6199" y="17788"/>
                  </a:lnTo>
                  <a:lnTo>
                    <a:pt x="19362" y="15809"/>
                  </a:lnTo>
                  <a:cubicBezTo>
                    <a:pt x="19362" y="15809"/>
                    <a:pt x="15021" y="3564"/>
                    <a:pt x="15021" y="3564"/>
                  </a:cubicBezTo>
                  <a:close/>
                  <a:moveTo>
                    <a:pt x="10139" y="2364"/>
                  </a:moveTo>
                  <a:lnTo>
                    <a:pt x="5438" y="3070"/>
                  </a:lnTo>
                  <a:cubicBezTo>
                    <a:pt x="5178" y="3109"/>
                    <a:pt x="5016" y="3278"/>
                    <a:pt x="5076" y="3447"/>
                  </a:cubicBezTo>
                  <a:cubicBezTo>
                    <a:pt x="5136" y="3616"/>
                    <a:pt x="5395" y="3722"/>
                    <a:pt x="5655" y="3683"/>
                  </a:cubicBezTo>
                  <a:lnTo>
                    <a:pt x="10356" y="2976"/>
                  </a:lnTo>
                  <a:cubicBezTo>
                    <a:pt x="10615" y="2937"/>
                    <a:pt x="10777" y="2768"/>
                    <a:pt x="10717" y="2599"/>
                  </a:cubicBezTo>
                  <a:cubicBezTo>
                    <a:pt x="10657" y="2430"/>
                    <a:pt x="10398" y="2325"/>
                    <a:pt x="10139" y="2364"/>
                  </a:cubicBezTo>
                  <a:close/>
                  <a:moveTo>
                    <a:pt x="14119" y="19177"/>
                  </a:moveTo>
                  <a:cubicBezTo>
                    <a:pt x="14897" y="19060"/>
                    <a:pt x="15383" y="18554"/>
                    <a:pt x="15204" y="18046"/>
                  </a:cubicBezTo>
                  <a:cubicBezTo>
                    <a:pt x="15024" y="17539"/>
                    <a:pt x="14246" y="17223"/>
                    <a:pt x="13468" y="17340"/>
                  </a:cubicBezTo>
                  <a:cubicBezTo>
                    <a:pt x="12689" y="17457"/>
                    <a:pt x="12203" y="17963"/>
                    <a:pt x="12383" y="18470"/>
                  </a:cubicBezTo>
                  <a:cubicBezTo>
                    <a:pt x="12563" y="18978"/>
                    <a:pt x="13340" y="19294"/>
                    <a:pt x="14119" y="19177"/>
                  </a:cubicBezTo>
                  <a:close/>
                  <a:moveTo>
                    <a:pt x="19724" y="19624"/>
                  </a:moveTo>
                  <a:lnTo>
                    <a:pt x="8442" y="21320"/>
                  </a:lnTo>
                  <a:cubicBezTo>
                    <a:pt x="7403" y="21476"/>
                    <a:pt x="6367" y="21054"/>
                    <a:pt x="6127" y="20378"/>
                  </a:cubicBezTo>
                  <a:lnTo>
                    <a:pt x="50" y="3235"/>
                  </a:lnTo>
                  <a:cubicBezTo>
                    <a:pt x="-190" y="2559"/>
                    <a:pt x="458" y="1884"/>
                    <a:pt x="1496" y="1728"/>
                  </a:cubicBezTo>
                  <a:lnTo>
                    <a:pt x="12778" y="32"/>
                  </a:lnTo>
                  <a:cubicBezTo>
                    <a:pt x="13817" y="-124"/>
                    <a:pt x="14853" y="298"/>
                    <a:pt x="15093" y="974"/>
                  </a:cubicBezTo>
                  <a:lnTo>
                    <a:pt x="21170" y="18117"/>
                  </a:lnTo>
                  <a:cubicBezTo>
                    <a:pt x="21410" y="18793"/>
                    <a:pt x="20762" y="19468"/>
                    <a:pt x="19724" y="196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3706" y="1501990"/>
              <a:ext cx="168064" cy="356920"/>
            </a:xfrm>
            <a:custGeom>
              <a:rect b="b" l="l" r="r" t="t"/>
              <a:pathLst>
                <a:path extrusionOk="0" h="21600" w="21600">
                  <a:moveTo>
                    <a:pt x="21600" y="20754"/>
                  </a:moveTo>
                  <a:lnTo>
                    <a:pt x="20194" y="19029"/>
                  </a:lnTo>
                  <a:cubicBezTo>
                    <a:pt x="20052" y="19054"/>
                    <a:pt x="18642" y="19310"/>
                    <a:pt x="18642" y="19310"/>
                  </a:cubicBezTo>
                  <a:lnTo>
                    <a:pt x="18509" y="19147"/>
                  </a:lnTo>
                  <a:lnTo>
                    <a:pt x="20060" y="18865"/>
                  </a:lnTo>
                  <a:lnTo>
                    <a:pt x="19445" y="18111"/>
                  </a:lnTo>
                  <a:cubicBezTo>
                    <a:pt x="19309" y="18136"/>
                    <a:pt x="18305" y="18318"/>
                    <a:pt x="18305" y="18318"/>
                  </a:cubicBezTo>
                  <a:lnTo>
                    <a:pt x="18172" y="18155"/>
                  </a:lnTo>
                  <a:lnTo>
                    <a:pt x="19312" y="17947"/>
                  </a:lnTo>
                  <a:lnTo>
                    <a:pt x="18697" y="17193"/>
                  </a:lnTo>
                  <a:cubicBezTo>
                    <a:pt x="18556" y="17219"/>
                    <a:pt x="17145" y="17474"/>
                    <a:pt x="17145" y="17474"/>
                  </a:cubicBezTo>
                  <a:lnTo>
                    <a:pt x="17013" y="17311"/>
                  </a:lnTo>
                  <a:lnTo>
                    <a:pt x="18564" y="17030"/>
                  </a:lnTo>
                  <a:lnTo>
                    <a:pt x="17948" y="16275"/>
                  </a:lnTo>
                  <a:cubicBezTo>
                    <a:pt x="17812" y="16299"/>
                    <a:pt x="16808" y="16482"/>
                    <a:pt x="16808" y="16482"/>
                  </a:cubicBezTo>
                  <a:lnTo>
                    <a:pt x="16675" y="16318"/>
                  </a:lnTo>
                  <a:lnTo>
                    <a:pt x="17815" y="16111"/>
                  </a:lnTo>
                  <a:lnTo>
                    <a:pt x="17200" y="15357"/>
                  </a:lnTo>
                  <a:cubicBezTo>
                    <a:pt x="17059" y="15383"/>
                    <a:pt x="15649" y="15639"/>
                    <a:pt x="15649" y="15639"/>
                  </a:cubicBezTo>
                  <a:lnTo>
                    <a:pt x="15515" y="15475"/>
                  </a:lnTo>
                  <a:lnTo>
                    <a:pt x="17067" y="15193"/>
                  </a:lnTo>
                  <a:lnTo>
                    <a:pt x="16452" y="14439"/>
                  </a:lnTo>
                  <a:cubicBezTo>
                    <a:pt x="16316" y="14464"/>
                    <a:pt x="15312" y="14647"/>
                    <a:pt x="15312" y="14647"/>
                  </a:cubicBezTo>
                  <a:lnTo>
                    <a:pt x="15179" y="14483"/>
                  </a:lnTo>
                  <a:lnTo>
                    <a:pt x="16319" y="14275"/>
                  </a:lnTo>
                  <a:lnTo>
                    <a:pt x="15704" y="13522"/>
                  </a:lnTo>
                  <a:cubicBezTo>
                    <a:pt x="15563" y="13547"/>
                    <a:pt x="14152" y="13802"/>
                    <a:pt x="14152" y="13802"/>
                  </a:cubicBezTo>
                  <a:lnTo>
                    <a:pt x="14018" y="13638"/>
                  </a:lnTo>
                  <a:lnTo>
                    <a:pt x="15571" y="13358"/>
                  </a:lnTo>
                  <a:lnTo>
                    <a:pt x="14955" y="12603"/>
                  </a:lnTo>
                  <a:cubicBezTo>
                    <a:pt x="14819" y="12628"/>
                    <a:pt x="13815" y="12810"/>
                    <a:pt x="13815" y="12810"/>
                  </a:cubicBezTo>
                  <a:lnTo>
                    <a:pt x="13681" y="12646"/>
                  </a:lnTo>
                  <a:lnTo>
                    <a:pt x="14822" y="12439"/>
                  </a:lnTo>
                  <a:lnTo>
                    <a:pt x="14207" y="11685"/>
                  </a:lnTo>
                  <a:cubicBezTo>
                    <a:pt x="14066" y="11711"/>
                    <a:pt x="12656" y="11967"/>
                    <a:pt x="12656" y="11967"/>
                  </a:cubicBezTo>
                  <a:lnTo>
                    <a:pt x="12522" y="11803"/>
                  </a:lnTo>
                  <a:lnTo>
                    <a:pt x="14073" y="11521"/>
                  </a:lnTo>
                  <a:lnTo>
                    <a:pt x="13459" y="10768"/>
                  </a:lnTo>
                  <a:cubicBezTo>
                    <a:pt x="13323" y="10792"/>
                    <a:pt x="12318" y="10974"/>
                    <a:pt x="12318" y="10974"/>
                  </a:cubicBezTo>
                  <a:lnTo>
                    <a:pt x="12185" y="10811"/>
                  </a:lnTo>
                  <a:lnTo>
                    <a:pt x="13325" y="10604"/>
                  </a:lnTo>
                  <a:lnTo>
                    <a:pt x="12710" y="9849"/>
                  </a:lnTo>
                  <a:cubicBezTo>
                    <a:pt x="12569" y="9874"/>
                    <a:pt x="11159" y="10131"/>
                    <a:pt x="11159" y="10131"/>
                  </a:cubicBezTo>
                  <a:lnTo>
                    <a:pt x="11025" y="9967"/>
                  </a:lnTo>
                  <a:lnTo>
                    <a:pt x="12577" y="9686"/>
                  </a:lnTo>
                  <a:lnTo>
                    <a:pt x="11962" y="8931"/>
                  </a:lnTo>
                  <a:cubicBezTo>
                    <a:pt x="11826" y="8956"/>
                    <a:pt x="10822" y="9139"/>
                    <a:pt x="10822" y="9139"/>
                  </a:cubicBezTo>
                  <a:lnTo>
                    <a:pt x="10688" y="8975"/>
                  </a:lnTo>
                  <a:lnTo>
                    <a:pt x="11828" y="8767"/>
                  </a:lnTo>
                  <a:lnTo>
                    <a:pt x="11214" y="8014"/>
                  </a:lnTo>
                  <a:cubicBezTo>
                    <a:pt x="11073" y="8039"/>
                    <a:pt x="9663" y="8295"/>
                    <a:pt x="9663" y="8295"/>
                  </a:cubicBezTo>
                  <a:lnTo>
                    <a:pt x="9529" y="8131"/>
                  </a:lnTo>
                  <a:lnTo>
                    <a:pt x="11080" y="7850"/>
                  </a:lnTo>
                  <a:lnTo>
                    <a:pt x="10465" y="7095"/>
                  </a:lnTo>
                  <a:cubicBezTo>
                    <a:pt x="10329" y="7120"/>
                    <a:pt x="9325" y="7302"/>
                    <a:pt x="9325" y="7302"/>
                  </a:cubicBezTo>
                  <a:lnTo>
                    <a:pt x="9191" y="7138"/>
                  </a:lnTo>
                  <a:lnTo>
                    <a:pt x="10332" y="6932"/>
                  </a:lnTo>
                  <a:lnTo>
                    <a:pt x="9717" y="6177"/>
                  </a:lnTo>
                  <a:cubicBezTo>
                    <a:pt x="9576" y="6203"/>
                    <a:pt x="8165" y="6459"/>
                    <a:pt x="8165" y="6459"/>
                  </a:cubicBezTo>
                  <a:lnTo>
                    <a:pt x="8032" y="6295"/>
                  </a:lnTo>
                  <a:lnTo>
                    <a:pt x="9583" y="6013"/>
                  </a:lnTo>
                  <a:lnTo>
                    <a:pt x="8969" y="5260"/>
                  </a:lnTo>
                  <a:cubicBezTo>
                    <a:pt x="8832" y="5284"/>
                    <a:pt x="7829" y="5467"/>
                    <a:pt x="7829" y="5467"/>
                  </a:cubicBezTo>
                  <a:lnTo>
                    <a:pt x="7695" y="5303"/>
                  </a:lnTo>
                  <a:lnTo>
                    <a:pt x="8835" y="5096"/>
                  </a:lnTo>
                  <a:lnTo>
                    <a:pt x="8221" y="4342"/>
                  </a:lnTo>
                  <a:cubicBezTo>
                    <a:pt x="8079" y="4367"/>
                    <a:pt x="6669" y="4624"/>
                    <a:pt x="6669" y="4624"/>
                  </a:cubicBezTo>
                  <a:lnTo>
                    <a:pt x="6536" y="4460"/>
                  </a:lnTo>
                  <a:lnTo>
                    <a:pt x="8087" y="4178"/>
                  </a:lnTo>
                  <a:lnTo>
                    <a:pt x="7472" y="3423"/>
                  </a:lnTo>
                  <a:cubicBezTo>
                    <a:pt x="7335" y="3448"/>
                    <a:pt x="6331" y="3630"/>
                    <a:pt x="6331" y="3630"/>
                  </a:cubicBezTo>
                  <a:lnTo>
                    <a:pt x="6198" y="3467"/>
                  </a:lnTo>
                  <a:lnTo>
                    <a:pt x="7339" y="3260"/>
                  </a:lnTo>
                  <a:lnTo>
                    <a:pt x="6724" y="2505"/>
                  </a:lnTo>
                  <a:cubicBezTo>
                    <a:pt x="6582" y="2531"/>
                    <a:pt x="5172" y="2787"/>
                    <a:pt x="5172" y="2787"/>
                  </a:cubicBezTo>
                  <a:lnTo>
                    <a:pt x="5039" y="2623"/>
                  </a:lnTo>
                  <a:lnTo>
                    <a:pt x="6590" y="2342"/>
                  </a:lnTo>
                  <a:lnTo>
                    <a:pt x="5975" y="1588"/>
                  </a:lnTo>
                  <a:cubicBezTo>
                    <a:pt x="5839" y="1613"/>
                    <a:pt x="4835" y="1795"/>
                    <a:pt x="4835" y="1795"/>
                  </a:cubicBezTo>
                  <a:lnTo>
                    <a:pt x="4702" y="1631"/>
                  </a:lnTo>
                  <a:lnTo>
                    <a:pt x="5842" y="1424"/>
                  </a:lnTo>
                  <a:lnTo>
                    <a:pt x="5227" y="670"/>
                  </a:lnTo>
                  <a:cubicBezTo>
                    <a:pt x="5086" y="696"/>
                    <a:pt x="3675" y="951"/>
                    <a:pt x="3675" y="951"/>
                  </a:cubicBezTo>
                  <a:lnTo>
                    <a:pt x="3543" y="788"/>
                  </a:lnTo>
                  <a:lnTo>
                    <a:pt x="5094" y="506"/>
                  </a:lnTo>
                  <a:lnTo>
                    <a:pt x="4681" y="0"/>
                  </a:lnTo>
                  <a:lnTo>
                    <a:pt x="0" y="846"/>
                  </a:lnTo>
                  <a:lnTo>
                    <a:pt x="16919" y="21600"/>
                  </a:lnTo>
                  <a:lnTo>
                    <a:pt x="21600" y="20754"/>
                  </a:lnTo>
                  <a:close/>
                  <a:moveTo>
                    <a:pt x="18807" y="20622"/>
                  </a:moveTo>
                  <a:cubicBezTo>
                    <a:pt x="18340" y="20707"/>
                    <a:pt x="17816" y="20598"/>
                    <a:pt x="17637" y="20378"/>
                  </a:cubicBezTo>
                  <a:cubicBezTo>
                    <a:pt x="17457" y="20158"/>
                    <a:pt x="17691" y="19911"/>
                    <a:pt x="18158" y="19826"/>
                  </a:cubicBezTo>
                  <a:cubicBezTo>
                    <a:pt x="18626" y="19742"/>
                    <a:pt x="19151" y="19852"/>
                    <a:pt x="19330" y="20072"/>
                  </a:cubicBezTo>
                  <a:cubicBezTo>
                    <a:pt x="19509" y="20292"/>
                    <a:pt x="19275" y="20538"/>
                    <a:pt x="18807" y="206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1223736" y="0"/>
              <a:ext cx="197034" cy="250233"/>
            </a:xfrm>
            <a:custGeom>
              <a:rect b="b" l="l" r="r" t="t"/>
              <a:pathLst>
                <a:path extrusionOk="0" h="21600" w="21600">
                  <a:moveTo>
                    <a:pt x="0" y="837"/>
                  </a:moveTo>
                  <a:lnTo>
                    <a:pt x="1844" y="21600"/>
                  </a:lnTo>
                  <a:lnTo>
                    <a:pt x="21600" y="20512"/>
                  </a:lnTo>
                  <a:lnTo>
                    <a:pt x="20076" y="3352"/>
                  </a:lnTo>
                  <a:lnTo>
                    <a:pt x="15202" y="0"/>
                  </a:lnTo>
                  <a:lnTo>
                    <a:pt x="0" y="837"/>
                  </a:lnTo>
                  <a:close/>
                  <a:moveTo>
                    <a:pt x="6705" y="5273"/>
                  </a:moveTo>
                  <a:lnTo>
                    <a:pt x="13900" y="4876"/>
                  </a:lnTo>
                  <a:lnTo>
                    <a:pt x="13951" y="5450"/>
                  </a:lnTo>
                  <a:lnTo>
                    <a:pt x="6756" y="5846"/>
                  </a:lnTo>
                  <a:lnTo>
                    <a:pt x="6705" y="5273"/>
                  </a:lnTo>
                  <a:close/>
                  <a:moveTo>
                    <a:pt x="3609" y="11120"/>
                  </a:moveTo>
                  <a:lnTo>
                    <a:pt x="18000" y="10328"/>
                  </a:lnTo>
                  <a:lnTo>
                    <a:pt x="18049" y="10884"/>
                  </a:lnTo>
                  <a:lnTo>
                    <a:pt x="3658" y="11677"/>
                  </a:lnTo>
                  <a:lnTo>
                    <a:pt x="3609" y="11120"/>
                  </a:lnTo>
                  <a:close/>
                  <a:moveTo>
                    <a:pt x="3859" y="13936"/>
                  </a:moveTo>
                  <a:lnTo>
                    <a:pt x="18250" y="13144"/>
                  </a:lnTo>
                  <a:lnTo>
                    <a:pt x="18301" y="13717"/>
                  </a:lnTo>
                  <a:lnTo>
                    <a:pt x="3910" y="14509"/>
                  </a:lnTo>
                  <a:lnTo>
                    <a:pt x="3859" y="13936"/>
                  </a:lnTo>
                  <a:close/>
                  <a:moveTo>
                    <a:pt x="4109" y="16753"/>
                  </a:moveTo>
                  <a:lnTo>
                    <a:pt x="11305" y="16357"/>
                  </a:lnTo>
                  <a:lnTo>
                    <a:pt x="11355" y="16930"/>
                  </a:lnTo>
                  <a:lnTo>
                    <a:pt x="4160" y="17326"/>
                  </a:lnTo>
                  <a:lnTo>
                    <a:pt x="4109" y="167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1332651" y="2301698"/>
              <a:ext cx="390268" cy="373887"/>
            </a:xfrm>
            <a:custGeom>
              <a:rect b="b" l="l" r="r" t="t"/>
              <a:pathLst>
                <a:path extrusionOk="0" h="21600" w="21595">
                  <a:moveTo>
                    <a:pt x="8914" y="18801"/>
                  </a:moveTo>
                  <a:lnTo>
                    <a:pt x="4785" y="21600"/>
                  </a:lnTo>
                  <a:lnTo>
                    <a:pt x="4816" y="16426"/>
                  </a:lnTo>
                  <a:cubicBezTo>
                    <a:pt x="4816" y="16426"/>
                    <a:pt x="8914" y="18801"/>
                    <a:pt x="8914" y="18801"/>
                  </a:cubicBezTo>
                  <a:close/>
                  <a:moveTo>
                    <a:pt x="13648" y="9886"/>
                  </a:moveTo>
                  <a:cubicBezTo>
                    <a:pt x="14256" y="10473"/>
                    <a:pt x="14710" y="11017"/>
                    <a:pt x="14897" y="11332"/>
                  </a:cubicBezTo>
                  <a:cubicBezTo>
                    <a:pt x="15850" y="10515"/>
                    <a:pt x="17245" y="10354"/>
                    <a:pt x="18616" y="11148"/>
                  </a:cubicBezTo>
                  <a:cubicBezTo>
                    <a:pt x="20411" y="12189"/>
                    <a:pt x="21595" y="16528"/>
                    <a:pt x="21595" y="16528"/>
                  </a:cubicBezTo>
                  <a:cubicBezTo>
                    <a:pt x="21595" y="16528"/>
                    <a:pt x="21592" y="16527"/>
                    <a:pt x="21588" y="16526"/>
                  </a:cubicBezTo>
                  <a:cubicBezTo>
                    <a:pt x="21592" y="16529"/>
                    <a:pt x="21593" y="16531"/>
                    <a:pt x="21593" y="16531"/>
                  </a:cubicBezTo>
                  <a:cubicBezTo>
                    <a:pt x="21593" y="16531"/>
                    <a:pt x="17444" y="17785"/>
                    <a:pt x="15649" y="16745"/>
                  </a:cubicBezTo>
                  <a:cubicBezTo>
                    <a:pt x="14292" y="15958"/>
                    <a:pt x="13682" y="14654"/>
                    <a:pt x="13824" y="13387"/>
                  </a:cubicBezTo>
                  <a:cubicBezTo>
                    <a:pt x="13475" y="13392"/>
                    <a:pt x="12782" y="13278"/>
                    <a:pt x="11970" y="13046"/>
                  </a:cubicBezTo>
                  <a:lnTo>
                    <a:pt x="9286" y="18101"/>
                  </a:lnTo>
                  <a:lnTo>
                    <a:pt x="5188" y="15725"/>
                  </a:lnTo>
                  <a:lnTo>
                    <a:pt x="7746" y="10909"/>
                  </a:lnTo>
                  <a:cubicBezTo>
                    <a:pt x="5611" y="9358"/>
                    <a:pt x="2500" y="6818"/>
                    <a:pt x="1282" y="5700"/>
                  </a:cubicBezTo>
                  <a:cubicBezTo>
                    <a:pt x="139" y="4651"/>
                    <a:pt x="14" y="4208"/>
                    <a:pt x="8" y="4074"/>
                  </a:cubicBezTo>
                  <a:cubicBezTo>
                    <a:pt x="-5" y="4066"/>
                    <a:pt x="-1" y="4060"/>
                    <a:pt x="9" y="4052"/>
                  </a:cubicBezTo>
                  <a:cubicBezTo>
                    <a:pt x="10" y="4035"/>
                    <a:pt x="13" y="4026"/>
                    <a:pt x="13" y="4026"/>
                  </a:cubicBezTo>
                  <a:cubicBezTo>
                    <a:pt x="143" y="3970"/>
                    <a:pt x="568" y="3846"/>
                    <a:pt x="2025" y="4303"/>
                  </a:cubicBezTo>
                  <a:cubicBezTo>
                    <a:pt x="3577" y="4790"/>
                    <a:pt x="7287" y="6203"/>
                    <a:pt x="9677" y="7273"/>
                  </a:cubicBezTo>
                  <a:lnTo>
                    <a:pt x="11818" y="3240"/>
                  </a:lnTo>
                  <a:lnTo>
                    <a:pt x="15917" y="5613"/>
                  </a:lnTo>
                  <a:cubicBezTo>
                    <a:pt x="15917" y="5613"/>
                    <a:pt x="13648" y="9886"/>
                    <a:pt x="13648" y="9886"/>
                  </a:cubicBezTo>
                  <a:close/>
                  <a:moveTo>
                    <a:pt x="12197" y="2525"/>
                  </a:moveTo>
                  <a:lnTo>
                    <a:pt x="13538" y="0"/>
                  </a:lnTo>
                  <a:lnTo>
                    <a:pt x="17637" y="2372"/>
                  </a:lnTo>
                  <a:lnTo>
                    <a:pt x="16296" y="4898"/>
                  </a:lnTo>
                  <a:cubicBezTo>
                    <a:pt x="16296" y="4898"/>
                    <a:pt x="12197" y="2525"/>
                    <a:pt x="12197" y="25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199835" y="1886364"/>
              <a:ext cx="234319" cy="229689"/>
            </a:xfrm>
            <a:custGeom>
              <a:rect b="b" l="l" r="r" t="t"/>
              <a:pathLst>
                <a:path extrusionOk="0" h="21600" w="20991">
                  <a:moveTo>
                    <a:pt x="0" y="6005"/>
                  </a:moveTo>
                  <a:lnTo>
                    <a:pt x="2577" y="11807"/>
                  </a:lnTo>
                  <a:cubicBezTo>
                    <a:pt x="2577" y="11807"/>
                    <a:pt x="3706" y="12286"/>
                    <a:pt x="4255" y="11343"/>
                  </a:cubicBezTo>
                  <a:cubicBezTo>
                    <a:pt x="4860" y="10297"/>
                    <a:pt x="7052" y="9212"/>
                    <a:pt x="8001" y="11472"/>
                  </a:cubicBezTo>
                  <a:cubicBezTo>
                    <a:pt x="8949" y="13731"/>
                    <a:pt x="7204" y="14700"/>
                    <a:pt x="5987" y="14655"/>
                  </a:cubicBezTo>
                  <a:cubicBezTo>
                    <a:pt x="4886" y="14615"/>
                    <a:pt x="4270" y="15618"/>
                    <a:pt x="4270" y="15618"/>
                  </a:cubicBezTo>
                  <a:lnTo>
                    <a:pt x="6927" y="21600"/>
                  </a:lnTo>
                  <a:lnTo>
                    <a:pt x="11852" y="19189"/>
                  </a:lnTo>
                  <a:cubicBezTo>
                    <a:pt x="11852" y="19189"/>
                    <a:pt x="11984" y="18276"/>
                    <a:pt x="11207" y="17738"/>
                  </a:cubicBezTo>
                  <a:cubicBezTo>
                    <a:pt x="10263" y="17087"/>
                    <a:pt x="9280" y="15038"/>
                    <a:pt x="11605" y="13899"/>
                  </a:cubicBezTo>
                  <a:cubicBezTo>
                    <a:pt x="13931" y="12761"/>
                    <a:pt x="14808" y="14792"/>
                    <a:pt x="14617" y="16180"/>
                  </a:cubicBezTo>
                  <a:cubicBezTo>
                    <a:pt x="14474" y="17220"/>
                    <a:pt x="15221" y="17540"/>
                    <a:pt x="15221" y="17540"/>
                  </a:cubicBezTo>
                  <a:lnTo>
                    <a:pt x="19368" y="15510"/>
                  </a:lnTo>
                  <a:cubicBezTo>
                    <a:pt x="19368" y="15510"/>
                    <a:pt x="17338" y="11290"/>
                    <a:pt x="17019" y="10076"/>
                  </a:cubicBezTo>
                  <a:cubicBezTo>
                    <a:pt x="16676" y="8775"/>
                    <a:pt x="18369" y="8955"/>
                    <a:pt x="18673" y="8964"/>
                  </a:cubicBezTo>
                  <a:cubicBezTo>
                    <a:pt x="20424" y="9020"/>
                    <a:pt x="21600" y="7510"/>
                    <a:pt x="20656" y="5385"/>
                  </a:cubicBezTo>
                  <a:cubicBezTo>
                    <a:pt x="19712" y="3260"/>
                    <a:pt x="17321" y="3778"/>
                    <a:pt x="16643" y="5120"/>
                  </a:cubicBezTo>
                  <a:cubicBezTo>
                    <a:pt x="16139" y="6117"/>
                    <a:pt x="15546" y="6529"/>
                    <a:pt x="15164" y="5995"/>
                  </a:cubicBezTo>
                  <a:cubicBezTo>
                    <a:pt x="14272" y="4748"/>
                    <a:pt x="12268" y="0"/>
                    <a:pt x="12268" y="0"/>
                  </a:cubicBezTo>
                  <a:lnTo>
                    <a:pt x="8380" y="1903"/>
                  </a:lnTo>
                  <a:cubicBezTo>
                    <a:pt x="8380" y="1903"/>
                    <a:pt x="8041" y="3203"/>
                    <a:pt x="8973" y="3711"/>
                  </a:cubicBezTo>
                  <a:cubicBezTo>
                    <a:pt x="10375" y="4474"/>
                    <a:pt x="10679" y="6519"/>
                    <a:pt x="8834" y="7423"/>
                  </a:cubicBezTo>
                  <a:cubicBezTo>
                    <a:pt x="6988" y="8326"/>
                    <a:pt x="5715" y="6969"/>
                    <a:pt x="5997" y="5295"/>
                  </a:cubicBezTo>
                  <a:cubicBezTo>
                    <a:pt x="6154" y="4357"/>
                    <a:pt x="5083" y="3527"/>
                    <a:pt x="5083" y="3527"/>
                  </a:cubicBezTo>
                  <a:cubicBezTo>
                    <a:pt x="5083" y="3527"/>
                    <a:pt x="0" y="6005"/>
                    <a:pt x="0" y="60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1420514" y="841709"/>
              <a:ext cx="188855" cy="202105"/>
            </a:xfrm>
            <a:custGeom>
              <a:rect b="b" l="l" r="r" t="t"/>
              <a:pathLst>
                <a:path extrusionOk="0" h="21028" w="19372">
                  <a:moveTo>
                    <a:pt x="11134" y="0"/>
                  </a:moveTo>
                  <a:cubicBezTo>
                    <a:pt x="10473" y="291"/>
                    <a:pt x="9829" y="670"/>
                    <a:pt x="9218" y="1133"/>
                  </a:cubicBezTo>
                  <a:cubicBezTo>
                    <a:pt x="8205" y="1900"/>
                    <a:pt x="7241" y="3000"/>
                    <a:pt x="7232" y="4263"/>
                  </a:cubicBezTo>
                  <a:cubicBezTo>
                    <a:pt x="7232" y="4376"/>
                    <a:pt x="7251" y="4474"/>
                    <a:pt x="7265" y="4578"/>
                  </a:cubicBezTo>
                  <a:lnTo>
                    <a:pt x="5151" y="2019"/>
                  </a:lnTo>
                  <a:cubicBezTo>
                    <a:pt x="5136" y="2030"/>
                    <a:pt x="5118" y="2042"/>
                    <a:pt x="5102" y="2053"/>
                  </a:cubicBezTo>
                  <a:cubicBezTo>
                    <a:pt x="5027" y="2106"/>
                    <a:pt x="4955" y="2159"/>
                    <a:pt x="4880" y="2213"/>
                  </a:cubicBezTo>
                  <a:lnTo>
                    <a:pt x="7423" y="5900"/>
                  </a:lnTo>
                  <a:cubicBezTo>
                    <a:pt x="4977" y="5414"/>
                    <a:pt x="2486" y="6475"/>
                    <a:pt x="1082" y="8857"/>
                  </a:cubicBezTo>
                  <a:cubicBezTo>
                    <a:pt x="-1074" y="12513"/>
                    <a:pt x="95" y="17729"/>
                    <a:pt x="3688" y="19976"/>
                  </a:cubicBezTo>
                  <a:cubicBezTo>
                    <a:pt x="6286" y="21600"/>
                    <a:pt x="9522" y="21245"/>
                    <a:pt x="12057" y="19586"/>
                  </a:cubicBezTo>
                  <a:cubicBezTo>
                    <a:pt x="14335" y="19918"/>
                    <a:pt x="16643" y="19169"/>
                    <a:pt x="18072" y="17172"/>
                  </a:cubicBezTo>
                  <a:cubicBezTo>
                    <a:pt x="20526" y="13741"/>
                    <a:pt x="19342" y="8581"/>
                    <a:pt x="15911" y="5901"/>
                  </a:cubicBezTo>
                  <a:cubicBezTo>
                    <a:pt x="14980" y="5173"/>
                    <a:pt x="13948" y="4703"/>
                    <a:pt x="12864" y="4562"/>
                  </a:cubicBezTo>
                  <a:cubicBezTo>
                    <a:pt x="12076" y="4459"/>
                    <a:pt x="11291" y="4541"/>
                    <a:pt x="10539" y="4763"/>
                  </a:cubicBezTo>
                  <a:cubicBezTo>
                    <a:pt x="10955" y="4092"/>
                    <a:pt x="11179" y="3259"/>
                    <a:pt x="11250" y="2443"/>
                  </a:cubicBezTo>
                  <a:cubicBezTo>
                    <a:pt x="11324" y="1599"/>
                    <a:pt x="11285" y="776"/>
                    <a:pt x="11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542979" y="1043948"/>
              <a:ext cx="191847" cy="178580"/>
            </a:xfrm>
            <a:custGeom>
              <a:rect b="b" l="l" r="r" t="t"/>
              <a:pathLst>
                <a:path extrusionOk="0" h="21600" w="21184">
                  <a:moveTo>
                    <a:pt x="0" y="3459"/>
                  </a:moveTo>
                  <a:lnTo>
                    <a:pt x="1422" y="10208"/>
                  </a:lnTo>
                  <a:cubicBezTo>
                    <a:pt x="1422" y="10208"/>
                    <a:pt x="2469" y="10982"/>
                    <a:pt x="3219" y="10113"/>
                  </a:cubicBezTo>
                  <a:cubicBezTo>
                    <a:pt x="4049" y="9149"/>
                    <a:pt x="6494" y="8518"/>
                    <a:pt x="6992" y="11134"/>
                  </a:cubicBezTo>
                  <a:cubicBezTo>
                    <a:pt x="7491" y="13750"/>
                    <a:pt x="5522" y="14362"/>
                    <a:pt x="4296" y="14027"/>
                  </a:cubicBezTo>
                  <a:cubicBezTo>
                    <a:pt x="3187" y="13725"/>
                    <a:pt x="2357" y="14641"/>
                    <a:pt x="2357" y="14641"/>
                  </a:cubicBezTo>
                  <a:lnTo>
                    <a:pt x="3823" y="21600"/>
                  </a:lnTo>
                  <a:lnTo>
                    <a:pt x="9313" y="20212"/>
                  </a:lnTo>
                  <a:cubicBezTo>
                    <a:pt x="9313" y="20212"/>
                    <a:pt x="9635" y="19276"/>
                    <a:pt x="8958" y="18523"/>
                  </a:cubicBezTo>
                  <a:cubicBezTo>
                    <a:pt x="8134" y="17611"/>
                    <a:pt x="7558" y="15210"/>
                    <a:pt x="10150" y="14555"/>
                  </a:cubicBezTo>
                  <a:cubicBezTo>
                    <a:pt x="12743" y="13899"/>
                    <a:pt x="13216" y="16255"/>
                    <a:pt x="12736" y="17679"/>
                  </a:cubicBezTo>
                  <a:cubicBezTo>
                    <a:pt x="12378" y="18747"/>
                    <a:pt x="13070" y="19262"/>
                    <a:pt x="13070" y="19262"/>
                  </a:cubicBezTo>
                  <a:lnTo>
                    <a:pt x="17693" y="18092"/>
                  </a:lnTo>
                  <a:cubicBezTo>
                    <a:pt x="17693" y="18092"/>
                    <a:pt x="16501" y="13146"/>
                    <a:pt x="16426" y="11786"/>
                  </a:cubicBezTo>
                  <a:cubicBezTo>
                    <a:pt x="16346" y="10328"/>
                    <a:pt x="18026" y="10919"/>
                    <a:pt x="18332" y="11000"/>
                  </a:cubicBezTo>
                  <a:cubicBezTo>
                    <a:pt x="20097" y="11473"/>
                    <a:pt x="21600" y="10153"/>
                    <a:pt x="21079" y="7680"/>
                  </a:cubicBezTo>
                  <a:cubicBezTo>
                    <a:pt x="20558" y="5208"/>
                    <a:pt x="18027" y="5192"/>
                    <a:pt x="17063" y="6452"/>
                  </a:cubicBezTo>
                  <a:cubicBezTo>
                    <a:pt x="16347" y="7388"/>
                    <a:pt x="15661" y="7684"/>
                    <a:pt x="15383" y="7029"/>
                  </a:cubicBezTo>
                  <a:cubicBezTo>
                    <a:pt x="14735" y="5498"/>
                    <a:pt x="13677" y="0"/>
                    <a:pt x="13677" y="0"/>
                  </a:cubicBezTo>
                  <a:lnTo>
                    <a:pt x="9343" y="1096"/>
                  </a:lnTo>
                  <a:cubicBezTo>
                    <a:pt x="9343" y="1096"/>
                    <a:pt x="8732" y="2392"/>
                    <a:pt x="9572" y="3149"/>
                  </a:cubicBezTo>
                  <a:cubicBezTo>
                    <a:pt x="10838" y="4289"/>
                    <a:pt x="10727" y="6525"/>
                    <a:pt x="8669" y="7045"/>
                  </a:cubicBezTo>
                  <a:cubicBezTo>
                    <a:pt x="6612" y="7566"/>
                    <a:pt x="5599" y="5828"/>
                    <a:pt x="6228" y="4123"/>
                  </a:cubicBezTo>
                  <a:cubicBezTo>
                    <a:pt x="6581" y="3168"/>
                    <a:pt x="5664" y="2036"/>
                    <a:pt x="5664" y="2036"/>
                  </a:cubicBezTo>
                  <a:cubicBezTo>
                    <a:pt x="5664" y="2036"/>
                    <a:pt x="0" y="3459"/>
                    <a:pt x="0" y="34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2580984" y="1215369"/>
              <a:ext cx="152588" cy="163294"/>
            </a:xfrm>
            <a:custGeom>
              <a:rect b="b" l="l" r="r" t="t"/>
              <a:pathLst>
                <a:path extrusionOk="0" h="21028" w="19372">
                  <a:moveTo>
                    <a:pt x="11134" y="0"/>
                  </a:moveTo>
                  <a:cubicBezTo>
                    <a:pt x="10473" y="291"/>
                    <a:pt x="9829" y="670"/>
                    <a:pt x="9218" y="1133"/>
                  </a:cubicBezTo>
                  <a:cubicBezTo>
                    <a:pt x="8205" y="1900"/>
                    <a:pt x="7241" y="3000"/>
                    <a:pt x="7232" y="4263"/>
                  </a:cubicBezTo>
                  <a:cubicBezTo>
                    <a:pt x="7232" y="4376"/>
                    <a:pt x="7251" y="4474"/>
                    <a:pt x="7265" y="4578"/>
                  </a:cubicBezTo>
                  <a:lnTo>
                    <a:pt x="5151" y="2019"/>
                  </a:lnTo>
                  <a:cubicBezTo>
                    <a:pt x="5136" y="2030"/>
                    <a:pt x="5118" y="2042"/>
                    <a:pt x="5102" y="2053"/>
                  </a:cubicBezTo>
                  <a:cubicBezTo>
                    <a:pt x="5027" y="2106"/>
                    <a:pt x="4955" y="2159"/>
                    <a:pt x="4880" y="2213"/>
                  </a:cubicBezTo>
                  <a:lnTo>
                    <a:pt x="7423" y="5900"/>
                  </a:lnTo>
                  <a:cubicBezTo>
                    <a:pt x="4977" y="5414"/>
                    <a:pt x="2486" y="6475"/>
                    <a:pt x="1082" y="8857"/>
                  </a:cubicBezTo>
                  <a:cubicBezTo>
                    <a:pt x="-1074" y="12513"/>
                    <a:pt x="95" y="17729"/>
                    <a:pt x="3688" y="19976"/>
                  </a:cubicBezTo>
                  <a:cubicBezTo>
                    <a:pt x="6286" y="21600"/>
                    <a:pt x="9522" y="21245"/>
                    <a:pt x="12057" y="19586"/>
                  </a:cubicBezTo>
                  <a:cubicBezTo>
                    <a:pt x="14335" y="19918"/>
                    <a:pt x="16643" y="19169"/>
                    <a:pt x="18072" y="17172"/>
                  </a:cubicBezTo>
                  <a:cubicBezTo>
                    <a:pt x="20526" y="13741"/>
                    <a:pt x="19342" y="8581"/>
                    <a:pt x="15911" y="5901"/>
                  </a:cubicBezTo>
                  <a:cubicBezTo>
                    <a:pt x="14980" y="5173"/>
                    <a:pt x="13948" y="4703"/>
                    <a:pt x="12864" y="4562"/>
                  </a:cubicBezTo>
                  <a:cubicBezTo>
                    <a:pt x="12076" y="4459"/>
                    <a:pt x="11291" y="4541"/>
                    <a:pt x="10539" y="4763"/>
                  </a:cubicBezTo>
                  <a:cubicBezTo>
                    <a:pt x="10955" y="4092"/>
                    <a:pt x="11179" y="3259"/>
                    <a:pt x="11250" y="2443"/>
                  </a:cubicBezTo>
                  <a:cubicBezTo>
                    <a:pt x="11324" y="1599"/>
                    <a:pt x="11285" y="776"/>
                    <a:pt x="11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120585" y="1382707"/>
              <a:ext cx="331241" cy="346225"/>
            </a:xfrm>
            <a:custGeom>
              <a:rect b="b" l="l" r="r" t="t"/>
              <a:pathLst>
                <a:path extrusionOk="0" h="21600" w="21600">
                  <a:moveTo>
                    <a:pt x="5147" y="16723"/>
                  </a:moveTo>
                  <a:lnTo>
                    <a:pt x="0" y="16809"/>
                  </a:lnTo>
                  <a:lnTo>
                    <a:pt x="2774" y="12622"/>
                  </a:lnTo>
                  <a:cubicBezTo>
                    <a:pt x="2774" y="12622"/>
                    <a:pt x="5147" y="16723"/>
                    <a:pt x="5147" y="16723"/>
                  </a:cubicBezTo>
                  <a:close/>
                  <a:moveTo>
                    <a:pt x="14076" y="11989"/>
                  </a:moveTo>
                  <a:cubicBezTo>
                    <a:pt x="14302" y="12788"/>
                    <a:pt x="14417" y="13471"/>
                    <a:pt x="14416" y="13825"/>
                  </a:cubicBezTo>
                  <a:cubicBezTo>
                    <a:pt x="15694" y="13667"/>
                    <a:pt x="17017" y="14276"/>
                    <a:pt x="17811" y="15648"/>
                  </a:cubicBezTo>
                  <a:cubicBezTo>
                    <a:pt x="18851" y="17445"/>
                    <a:pt x="17597" y="21598"/>
                    <a:pt x="17597" y="21598"/>
                  </a:cubicBezTo>
                  <a:cubicBezTo>
                    <a:pt x="17597" y="21598"/>
                    <a:pt x="17595" y="21596"/>
                    <a:pt x="17592" y="21593"/>
                  </a:cubicBezTo>
                  <a:cubicBezTo>
                    <a:pt x="17594" y="21598"/>
                    <a:pt x="17594" y="21600"/>
                    <a:pt x="17594" y="21600"/>
                  </a:cubicBezTo>
                  <a:cubicBezTo>
                    <a:pt x="17594" y="21600"/>
                    <a:pt x="13250" y="20419"/>
                    <a:pt x="12210" y="18622"/>
                  </a:cubicBezTo>
                  <a:cubicBezTo>
                    <a:pt x="11424" y="17264"/>
                    <a:pt x="11576" y="15881"/>
                    <a:pt x="12373" y="14927"/>
                  </a:cubicBezTo>
                  <a:cubicBezTo>
                    <a:pt x="12061" y="14746"/>
                    <a:pt x="11508" y="14286"/>
                    <a:pt x="10910" y="13667"/>
                  </a:cubicBezTo>
                  <a:lnTo>
                    <a:pt x="5848" y="16352"/>
                  </a:lnTo>
                  <a:lnTo>
                    <a:pt x="3475" y="12249"/>
                  </a:lnTo>
                  <a:lnTo>
                    <a:pt x="8299" y="9692"/>
                  </a:lnTo>
                  <a:cubicBezTo>
                    <a:pt x="7229" y="7299"/>
                    <a:pt x="5819" y="3586"/>
                    <a:pt x="5332" y="2032"/>
                  </a:cubicBezTo>
                  <a:cubicBezTo>
                    <a:pt x="4875" y="574"/>
                    <a:pt x="5000" y="148"/>
                    <a:pt x="5066" y="36"/>
                  </a:cubicBezTo>
                  <a:cubicBezTo>
                    <a:pt x="5058" y="23"/>
                    <a:pt x="5065" y="20"/>
                    <a:pt x="5078" y="19"/>
                  </a:cubicBezTo>
                  <a:cubicBezTo>
                    <a:pt x="5088" y="6"/>
                    <a:pt x="5095" y="0"/>
                    <a:pt x="5095" y="0"/>
                  </a:cubicBezTo>
                  <a:cubicBezTo>
                    <a:pt x="5240" y="24"/>
                    <a:pt x="5683" y="148"/>
                    <a:pt x="6732" y="1292"/>
                  </a:cubicBezTo>
                  <a:cubicBezTo>
                    <a:pt x="7850" y="2510"/>
                    <a:pt x="10390" y="5624"/>
                    <a:pt x="11941" y="7761"/>
                  </a:cubicBezTo>
                  <a:lnTo>
                    <a:pt x="15980" y="5619"/>
                  </a:lnTo>
                  <a:lnTo>
                    <a:pt x="18355" y="9720"/>
                  </a:lnTo>
                  <a:cubicBezTo>
                    <a:pt x="18355" y="9720"/>
                    <a:pt x="14076" y="11989"/>
                    <a:pt x="14076" y="11989"/>
                  </a:cubicBezTo>
                  <a:close/>
                  <a:moveTo>
                    <a:pt x="16695" y="5238"/>
                  </a:moveTo>
                  <a:lnTo>
                    <a:pt x="19224" y="3898"/>
                  </a:lnTo>
                  <a:lnTo>
                    <a:pt x="21600" y="7999"/>
                  </a:lnTo>
                  <a:lnTo>
                    <a:pt x="19071" y="9339"/>
                  </a:lnTo>
                  <a:cubicBezTo>
                    <a:pt x="19071" y="9339"/>
                    <a:pt x="16695" y="5238"/>
                    <a:pt x="16695" y="5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1923473" y="562381"/>
              <a:ext cx="272106" cy="192888"/>
            </a:xfrm>
            <a:custGeom>
              <a:rect b="b" l="l" r="r" t="t"/>
              <a:pathLst>
                <a:path extrusionOk="0" h="21600" w="21600">
                  <a:moveTo>
                    <a:pt x="7954" y="0"/>
                  </a:moveTo>
                  <a:lnTo>
                    <a:pt x="149" y="12597"/>
                  </a:lnTo>
                  <a:lnTo>
                    <a:pt x="0" y="12646"/>
                  </a:lnTo>
                  <a:lnTo>
                    <a:pt x="0" y="19074"/>
                  </a:lnTo>
                  <a:lnTo>
                    <a:pt x="9044" y="19042"/>
                  </a:lnTo>
                  <a:lnTo>
                    <a:pt x="9044" y="21600"/>
                  </a:lnTo>
                  <a:lnTo>
                    <a:pt x="10685" y="20823"/>
                  </a:lnTo>
                  <a:lnTo>
                    <a:pt x="12315" y="21600"/>
                  </a:lnTo>
                  <a:lnTo>
                    <a:pt x="12315" y="19042"/>
                  </a:lnTo>
                  <a:lnTo>
                    <a:pt x="15483" y="19025"/>
                  </a:lnTo>
                  <a:lnTo>
                    <a:pt x="15827" y="19025"/>
                  </a:lnTo>
                  <a:lnTo>
                    <a:pt x="21600" y="7043"/>
                  </a:lnTo>
                  <a:lnTo>
                    <a:pt x="21589" y="16"/>
                  </a:lnTo>
                  <a:cubicBezTo>
                    <a:pt x="21589" y="16"/>
                    <a:pt x="21589" y="0"/>
                    <a:pt x="21589" y="0"/>
                  </a:cubicBezTo>
                  <a:lnTo>
                    <a:pt x="7954" y="0"/>
                  </a:lnTo>
                  <a:close/>
                  <a:moveTo>
                    <a:pt x="20716" y="1813"/>
                  </a:moveTo>
                  <a:cubicBezTo>
                    <a:pt x="20717" y="2327"/>
                    <a:pt x="20716" y="2838"/>
                    <a:pt x="20716" y="3352"/>
                  </a:cubicBezTo>
                  <a:cubicBezTo>
                    <a:pt x="20718" y="4465"/>
                    <a:pt x="20715" y="5574"/>
                    <a:pt x="20716" y="6687"/>
                  </a:cubicBezTo>
                  <a:lnTo>
                    <a:pt x="15333" y="17779"/>
                  </a:lnTo>
                  <a:lnTo>
                    <a:pt x="12315" y="17795"/>
                  </a:lnTo>
                  <a:lnTo>
                    <a:pt x="12315" y="15220"/>
                  </a:lnTo>
                  <a:cubicBezTo>
                    <a:pt x="12315" y="15220"/>
                    <a:pt x="9044" y="15220"/>
                    <a:pt x="9044" y="15220"/>
                  </a:cubicBezTo>
                  <a:lnTo>
                    <a:pt x="9044" y="17811"/>
                  </a:lnTo>
                  <a:lnTo>
                    <a:pt x="872" y="17843"/>
                  </a:lnTo>
                  <a:lnTo>
                    <a:pt x="872" y="12646"/>
                  </a:lnTo>
                  <a:lnTo>
                    <a:pt x="15448" y="12646"/>
                  </a:lnTo>
                  <a:cubicBezTo>
                    <a:pt x="15448" y="12646"/>
                    <a:pt x="19422" y="4474"/>
                    <a:pt x="20716" y="18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1049649" y="2340340"/>
              <a:ext cx="254296" cy="272139"/>
            </a:xfrm>
            <a:custGeom>
              <a:rect b="b" l="l" r="r" t="t"/>
              <a:pathLst>
                <a:path extrusionOk="0" h="21028" w="19372">
                  <a:moveTo>
                    <a:pt x="11134" y="0"/>
                  </a:moveTo>
                  <a:cubicBezTo>
                    <a:pt x="10473" y="291"/>
                    <a:pt x="9829" y="670"/>
                    <a:pt x="9218" y="1133"/>
                  </a:cubicBezTo>
                  <a:cubicBezTo>
                    <a:pt x="8205" y="1900"/>
                    <a:pt x="7241" y="3000"/>
                    <a:pt x="7232" y="4263"/>
                  </a:cubicBezTo>
                  <a:cubicBezTo>
                    <a:pt x="7232" y="4376"/>
                    <a:pt x="7251" y="4474"/>
                    <a:pt x="7265" y="4578"/>
                  </a:cubicBezTo>
                  <a:lnTo>
                    <a:pt x="5151" y="2019"/>
                  </a:lnTo>
                  <a:cubicBezTo>
                    <a:pt x="5136" y="2030"/>
                    <a:pt x="5118" y="2042"/>
                    <a:pt x="5102" y="2053"/>
                  </a:cubicBezTo>
                  <a:cubicBezTo>
                    <a:pt x="5027" y="2106"/>
                    <a:pt x="4955" y="2159"/>
                    <a:pt x="4880" y="2213"/>
                  </a:cubicBezTo>
                  <a:lnTo>
                    <a:pt x="7423" y="5900"/>
                  </a:lnTo>
                  <a:cubicBezTo>
                    <a:pt x="4977" y="5414"/>
                    <a:pt x="2486" y="6475"/>
                    <a:pt x="1082" y="8857"/>
                  </a:cubicBezTo>
                  <a:cubicBezTo>
                    <a:pt x="-1074" y="12513"/>
                    <a:pt x="95" y="17729"/>
                    <a:pt x="3688" y="19976"/>
                  </a:cubicBezTo>
                  <a:cubicBezTo>
                    <a:pt x="6286" y="21600"/>
                    <a:pt x="9522" y="21245"/>
                    <a:pt x="12057" y="19586"/>
                  </a:cubicBezTo>
                  <a:cubicBezTo>
                    <a:pt x="14335" y="19918"/>
                    <a:pt x="16643" y="19169"/>
                    <a:pt x="18072" y="17172"/>
                  </a:cubicBezTo>
                  <a:cubicBezTo>
                    <a:pt x="20526" y="13741"/>
                    <a:pt x="19342" y="8581"/>
                    <a:pt x="15911" y="5901"/>
                  </a:cubicBezTo>
                  <a:cubicBezTo>
                    <a:pt x="14980" y="5173"/>
                    <a:pt x="13948" y="4703"/>
                    <a:pt x="12864" y="4562"/>
                  </a:cubicBezTo>
                  <a:cubicBezTo>
                    <a:pt x="12076" y="4459"/>
                    <a:pt x="11291" y="4541"/>
                    <a:pt x="10539" y="4763"/>
                  </a:cubicBezTo>
                  <a:cubicBezTo>
                    <a:pt x="10955" y="4092"/>
                    <a:pt x="11179" y="3259"/>
                    <a:pt x="11250" y="2443"/>
                  </a:cubicBezTo>
                  <a:cubicBezTo>
                    <a:pt x="11324" y="1599"/>
                    <a:pt x="11285" y="776"/>
                    <a:pt x="11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1747385" y="2313384"/>
              <a:ext cx="151514" cy="17507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307" y="15970"/>
                  </a:lnTo>
                  <a:lnTo>
                    <a:pt x="6112" y="19464"/>
                  </a:lnTo>
                  <a:cubicBezTo>
                    <a:pt x="6112" y="19464"/>
                    <a:pt x="0" y="21600"/>
                    <a:pt x="0" y="21600"/>
                  </a:cubicBezTo>
                  <a:close/>
                  <a:moveTo>
                    <a:pt x="6773" y="18782"/>
                  </a:moveTo>
                  <a:lnTo>
                    <a:pt x="1968" y="15288"/>
                  </a:lnTo>
                  <a:lnTo>
                    <a:pt x="13737" y="3150"/>
                  </a:lnTo>
                  <a:lnTo>
                    <a:pt x="18545" y="6642"/>
                  </a:lnTo>
                  <a:cubicBezTo>
                    <a:pt x="18545" y="6642"/>
                    <a:pt x="6773" y="18782"/>
                    <a:pt x="6773" y="18782"/>
                  </a:cubicBezTo>
                  <a:close/>
                  <a:moveTo>
                    <a:pt x="19218" y="5946"/>
                  </a:moveTo>
                  <a:lnTo>
                    <a:pt x="14411" y="2455"/>
                  </a:lnTo>
                  <a:lnTo>
                    <a:pt x="16792" y="0"/>
                  </a:lnTo>
                  <a:lnTo>
                    <a:pt x="21600" y="3492"/>
                  </a:lnTo>
                  <a:cubicBezTo>
                    <a:pt x="21600" y="3492"/>
                    <a:pt x="19218" y="5946"/>
                    <a:pt x="19218" y="59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1821726" y="332638"/>
              <a:ext cx="178502" cy="200289"/>
            </a:xfrm>
            <a:custGeom>
              <a:rect b="b" l="l" r="r" t="t"/>
              <a:pathLst>
                <a:path extrusionOk="0" h="21254" w="21057">
                  <a:moveTo>
                    <a:pt x="8090" y="6610"/>
                  </a:moveTo>
                  <a:lnTo>
                    <a:pt x="8090" y="3934"/>
                  </a:lnTo>
                  <a:lnTo>
                    <a:pt x="19378" y="1852"/>
                  </a:lnTo>
                  <a:lnTo>
                    <a:pt x="19378" y="4528"/>
                  </a:lnTo>
                  <a:cubicBezTo>
                    <a:pt x="19378" y="4528"/>
                    <a:pt x="8090" y="6610"/>
                    <a:pt x="8090" y="6610"/>
                  </a:cubicBezTo>
                  <a:close/>
                  <a:moveTo>
                    <a:pt x="21057" y="0"/>
                  </a:moveTo>
                  <a:lnTo>
                    <a:pt x="6411" y="2701"/>
                  </a:lnTo>
                  <a:lnTo>
                    <a:pt x="6411" y="15495"/>
                  </a:lnTo>
                  <a:cubicBezTo>
                    <a:pt x="5363" y="15254"/>
                    <a:pt x="3972" y="15448"/>
                    <a:pt x="2666" y="16104"/>
                  </a:cubicBezTo>
                  <a:cubicBezTo>
                    <a:pt x="567" y="17160"/>
                    <a:pt x="-518" y="19009"/>
                    <a:pt x="244" y="20236"/>
                  </a:cubicBezTo>
                  <a:cubicBezTo>
                    <a:pt x="1005" y="21462"/>
                    <a:pt x="3325" y="21600"/>
                    <a:pt x="5425" y="20544"/>
                  </a:cubicBezTo>
                  <a:cubicBezTo>
                    <a:pt x="7005" y="19749"/>
                    <a:pt x="8010" y="18505"/>
                    <a:pt x="8085" y="17416"/>
                  </a:cubicBezTo>
                  <a:lnTo>
                    <a:pt x="8090" y="17416"/>
                  </a:lnTo>
                  <a:lnTo>
                    <a:pt x="8090" y="8152"/>
                  </a:lnTo>
                  <a:lnTo>
                    <a:pt x="19378" y="6070"/>
                  </a:lnTo>
                  <a:lnTo>
                    <a:pt x="19378" y="10758"/>
                  </a:lnTo>
                  <a:cubicBezTo>
                    <a:pt x="18330" y="10518"/>
                    <a:pt x="16941" y="10712"/>
                    <a:pt x="15636" y="11368"/>
                  </a:cubicBezTo>
                  <a:cubicBezTo>
                    <a:pt x="13536" y="12424"/>
                    <a:pt x="12452" y="14273"/>
                    <a:pt x="13213" y="15499"/>
                  </a:cubicBezTo>
                  <a:cubicBezTo>
                    <a:pt x="13975" y="16725"/>
                    <a:pt x="16295" y="16863"/>
                    <a:pt x="18395" y="15807"/>
                  </a:cubicBezTo>
                  <a:cubicBezTo>
                    <a:pt x="20060" y="14970"/>
                    <a:pt x="21082" y="13635"/>
                    <a:pt x="21056" y="12506"/>
                  </a:cubicBezTo>
                  <a:lnTo>
                    <a:pt x="21057" y="12506"/>
                  </a:lnTo>
                  <a:cubicBezTo>
                    <a:pt x="21057" y="12506"/>
                    <a:pt x="21057" y="0"/>
                    <a:pt x="21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715973" y="598489"/>
              <a:ext cx="174576" cy="249618"/>
            </a:xfrm>
            <a:custGeom>
              <a:rect b="b" l="l" r="r" t="t"/>
              <a:pathLst>
                <a:path extrusionOk="0" h="21511" w="21451">
                  <a:moveTo>
                    <a:pt x="18683" y="0"/>
                  </a:moveTo>
                  <a:lnTo>
                    <a:pt x="17079" y="1668"/>
                  </a:lnTo>
                  <a:cubicBezTo>
                    <a:pt x="17015" y="1638"/>
                    <a:pt x="16700" y="1488"/>
                    <a:pt x="16700" y="1488"/>
                  </a:cubicBezTo>
                  <a:lnTo>
                    <a:pt x="15441" y="2801"/>
                  </a:lnTo>
                  <a:lnTo>
                    <a:pt x="15820" y="2981"/>
                  </a:lnTo>
                  <a:lnTo>
                    <a:pt x="15441" y="3375"/>
                  </a:lnTo>
                  <a:lnTo>
                    <a:pt x="2730" y="16587"/>
                  </a:lnTo>
                  <a:cubicBezTo>
                    <a:pt x="2279" y="17056"/>
                    <a:pt x="509" y="19614"/>
                    <a:pt x="586" y="20489"/>
                  </a:cubicBezTo>
                  <a:cubicBezTo>
                    <a:pt x="597" y="20614"/>
                    <a:pt x="646" y="20706"/>
                    <a:pt x="742" y="20751"/>
                  </a:cubicBezTo>
                  <a:cubicBezTo>
                    <a:pt x="1508" y="21113"/>
                    <a:pt x="4988" y="18432"/>
                    <a:pt x="5504" y="17895"/>
                  </a:cubicBezTo>
                  <a:lnTo>
                    <a:pt x="18209" y="4684"/>
                  </a:lnTo>
                  <a:lnTo>
                    <a:pt x="18588" y="4289"/>
                  </a:lnTo>
                  <a:lnTo>
                    <a:pt x="18984" y="4477"/>
                  </a:lnTo>
                  <a:lnTo>
                    <a:pt x="14043" y="9610"/>
                  </a:lnTo>
                  <a:lnTo>
                    <a:pt x="14611" y="9879"/>
                  </a:lnTo>
                  <a:lnTo>
                    <a:pt x="20810" y="3434"/>
                  </a:lnTo>
                  <a:cubicBezTo>
                    <a:pt x="20810" y="3434"/>
                    <a:pt x="20191" y="3144"/>
                    <a:pt x="19847" y="2981"/>
                  </a:cubicBezTo>
                  <a:lnTo>
                    <a:pt x="21451" y="1313"/>
                  </a:lnTo>
                  <a:cubicBezTo>
                    <a:pt x="21451" y="1313"/>
                    <a:pt x="18683" y="0"/>
                    <a:pt x="18683" y="0"/>
                  </a:cubicBezTo>
                  <a:close/>
                  <a:moveTo>
                    <a:pt x="586" y="20489"/>
                  </a:moveTo>
                  <a:cubicBezTo>
                    <a:pt x="585" y="20448"/>
                    <a:pt x="574" y="20416"/>
                    <a:pt x="580" y="20368"/>
                  </a:cubicBezTo>
                  <a:lnTo>
                    <a:pt x="319" y="20638"/>
                  </a:lnTo>
                  <a:cubicBezTo>
                    <a:pt x="213" y="20748"/>
                    <a:pt x="-149" y="21394"/>
                    <a:pt x="68" y="21497"/>
                  </a:cubicBezTo>
                  <a:cubicBezTo>
                    <a:pt x="286" y="21600"/>
                    <a:pt x="1004" y="21123"/>
                    <a:pt x="1110" y="21013"/>
                  </a:cubicBezTo>
                  <a:lnTo>
                    <a:pt x="1371" y="20739"/>
                  </a:lnTo>
                  <a:cubicBezTo>
                    <a:pt x="1093" y="20840"/>
                    <a:pt x="868" y="20874"/>
                    <a:pt x="731" y="20810"/>
                  </a:cubicBezTo>
                  <a:cubicBezTo>
                    <a:pt x="624" y="20759"/>
                    <a:pt x="588" y="20638"/>
                    <a:pt x="586" y="2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279062" y="463131"/>
              <a:ext cx="246247" cy="174545"/>
            </a:xfrm>
            <a:custGeom>
              <a:rect b="b" l="l" r="r" t="t"/>
              <a:pathLst>
                <a:path extrusionOk="0" h="21600" w="21600">
                  <a:moveTo>
                    <a:pt x="7954" y="0"/>
                  </a:moveTo>
                  <a:lnTo>
                    <a:pt x="149" y="12597"/>
                  </a:lnTo>
                  <a:lnTo>
                    <a:pt x="0" y="12646"/>
                  </a:lnTo>
                  <a:lnTo>
                    <a:pt x="0" y="19074"/>
                  </a:lnTo>
                  <a:lnTo>
                    <a:pt x="9044" y="19042"/>
                  </a:lnTo>
                  <a:lnTo>
                    <a:pt x="9044" y="21600"/>
                  </a:lnTo>
                  <a:lnTo>
                    <a:pt x="10685" y="20823"/>
                  </a:lnTo>
                  <a:lnTo>
                    <a:pt x="12315" y="21600"/>
                  </a:lnTo>
                  <a:lnTo>
                    <a:pt x="12315" y="19042"/>
                  </a:lnTo>
                  <a:lnTo>
                    <a:pt x="15483" y="19025"/>
                  </a:lnTo>
                  <a:lnTo>
                    <a:pt x="15827" y="19025"/>
                  </a:lnTo>
                  <a:lnTo>
                    <a:pt x="21600" y="7043"/>
                  </a:lnTo>
                  <a:lnTo>
                    <a:pt x="21589" y="16"/>
                  </a:lnTo>
                  <a:cubicBezTo>
                    <a:pt x="21589" y="16"/>
                    <a:pt x="21589" y="0"/>
                    <a:pt x="21589" y="0"/>
                  </a:cubicBezTo>
                  <a:lnTo>
                    <a:pt x="7954" y="0"/>
                  </a:lnTo>
                  <a:close/>
                  <a:moveTo>
                    <a:pt x="20716" y="1813"/>
                  </a:moveTo>
                  <a:cubicBezTo>
                    <a:pt x="20717" y="2327"/>
                    <a:pt x="20716" y="2838"/>
                    <a:pt x="20716" y="3352"/>
                  </a:cubicBezTo>
                  <a:cubicBezTo>
                    <a:pt x="20718" y="4465"/>
                    <a:pt x="20715" y="5574"/>
                    <a:pt x="20716" y="6687"/>
                  </a:cubicBezTo>
                  <a:lnTo>
                    <a:pt x="15333" y="17779"/>
                  </a:lnTo>
                  <a:lnTo>
                    <a:pt x="12315" y="17795"/>
                  </a:lnTo>
                  <a:lnTo>
                    <a:pt x="12315" y="15220"/>
                  </a:lnTo>
                  <a:cubicBezTo>
                    <a:pt x="12315" y="15220"/>
                    <a:pt x="9044" y="15220"/>
                    <a:pt x="9044" y="15220"/>
                  </a:cubicBezTo>
                  <a:lnTo>
                    <a:pt x="9044" y="17811"/>
                  </a:lnTo>
                  <a:lnTo>
                    <a:pt x="872" y="17843"/>
                  </a:lnTo>
                  <a:lnTo>
                    <a:pt x="872" y="12646"/>
                  </a:lnTo>
                  <a:lnTo>
                    <a:pt x="15448" y="12646"/>
                  </a:lnTo>
                  <a:cubicBezTo>
                    <a:pt x="15448" y="12646"/>
                    <a:pt x="19422" y="4474"/>
                    <a:pt x="20716" y="18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2402710" y="798137"/>
              <a:ext cx="246247" cy="174545"/>
            </a:xfrm>
            <a:custGeom>
              <a:rect b="b" l="l" r="r" t="t"/>
              <a:pathLst>
                <a:path extrusionOk="0" h="21600" w="21600">
                  <a:moveTo>
                    <a:pt x="7954" y="0"/>
                  </a:moveTo>
                  <a:lnTo>
                    <a:pt x="149" y="12597"/>
                  </a:lnTo>
                  <a:lnTo>
                    <a:pt x="0" y="12646"/>
                  </a:lnTo>
                  <a:lnTo>
                    <a:pt x="0" y="19074"/>
                  </a:lnTo>
                  <a:lnTo>
                    <a:pt x="9044" y="19042"/>
                  </a:lnTo>
                  <a:lnTo>
                    <a:pt x="9044" y="21600"/>
                  </a:lnTo>
                  <a:lnTo>
                    <a:pt x="10685" y="20823"/>
                  </a:lnTo>
                  <a:lnTo>
                    <a:pt x="12315" y="21600"/>
                  </a:lnTo>
                  <a:lnTo>
                    <a:pt x="12315" y="19042"/>
                  </a:lnTo>
                  <a:lnTo>
                    <a:pt x="15483" y="19025"/>
                  </a:lnTo>
                  <a:lnTo>
                    <a:pt x="15827" y="19025"/>
                  </a:lnTo>
                  <a:lnTo>
                    <a:pt x="21600" y="7043"/>
                  </a:lnTo>
                  <a:lnTo>
                    <a:pt x="21589" y="16"/>
                  </a:lnTo>
                  <a:cubicBezTo>
                    <a:pt x="21589" y="16"/>
                    <a:pt x="21589" y="0"/>
                    <a:pt x="21589" y="0"/>
                  </a:cubicBezTo>
                  <a:lnTo>
                    <a:pt x="7954" y="0"/>
                  </a:lnTo>
                  <a:close/>
                  <a:moveTo>
                    <a:pt x="20716" y="1813"/>
                  </a:moveTo>
                  <a:cubicBezTo>
                    <a:pt x="20717" y="2327"/>
                    <a:pt x="20716" y="2838"/>
                    <a:pt x="20716" y="3352"/>
                  </a:cubicBezTo>
                  <a:cubicBezTo>
                    <a:pt x="20718" y="4465"/>
                    <a:pt x="20715" y="5574"/>
                    <a:pt x="20716" y="6687"/>
                  </a:cubicBezTo>
                  <a:lnTo>
                    <a:pt x="15333" y="17779"/>
                  </a:lnTo>
                  <a:lnTo>
                    <a:pt x="12315" y="17795"/>
                  </a:lnTo>
                  <a:lnTo>
                    <a:pt x="12315" y="15220"/>
                  </a:lnTo>
                  <a:cubicBezTo>
                    <a:pt x="12315" y="15220"/>
                    <a:pt x="9044" y="15220"/>
                    <a:pt x="9044" y="15220"/>
                  </a:cubicBezTo>
                  <a:lnTo>
                    <a:pt x="9044" y="17811"/>
                  </a:lnTo>
                  <a:lnTo>
                    <a:pt x="872" y="17843"/>
                  </a:lnTo>
                  <a:lnTo>
                    <a:pt x="872" y="12646"/>
                  </a:lnTo>
                  <a:lnTo>
                    <a:pt x="15448" y="12646"/>
                  </a:lnTo>
                  <a:cubicBezTo>
                    <a:pt x="15448" y="12646"/>
                    <a:pt x="19422" y="4474"/>
                    <a:pt x="20716" y="18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6" name="Google Shape;236;p16"/>
          <p:cNvSpPr/>
          <p:nvPr/>
        </p:nvSpPr>
        <p:spPr>
          <a:xfrm>
            <a:off x="630546" y="3986735"/>
            <a:ext cx="1577626" cy="1577626"/>
          </a:xfrm>
          <a:custGeom>
            <a:rect b="b" l="l" r="r" t="t"/>
            <a:pathLst>
              <a:path extrusionOk="0" h="21495" w="21495">
                <a:moveTo>
                  <a:pt x="12469" y="14"/>
                </a:moveTo>
                <a:cubicBezTo>
                  <a:pt x="12180" y="-53"/>
                  <a:pt x="11844" y="123"/>
                  <a:pt x="11737" y="399"/>
                </a:cubicBezTo>
                <a:lnTo>
                  <a:pt x="11181" y="1826"/>
                </a:lnTo>
                <a:cubicBezTo>
                  <a:pt x="9924" y="1764"/>
                  <a:pt x="8648" y="1969"/>
                  <a:pt x="7434" y="2455"/>
                </a:cubicBezTo>
                <a:lnTo>
                  <a:pt x="6442" y="1286"/>
                </a:lnTo>
                <a:cubicBezTo>
                  <a:pt x="6258" y="1069"/>
                  <a:pt x="5865" y="1008"/>
                  <a:pt x="5624" y="1159"/>
                </a:cubicBezTo>
                <a:lnTo>
                  <a:pt x="4375" y="1939"/>
                </a:lnTo>
                <a:cubicBezTo>
                  <a:pt x="4124" y="2096"/>
                  <a:pt x="4012" y="2460"/>
                  <a:pt x="4131" y="2731"/>
                </a:cubicBezTo>
                <a:lnTo>
                  <a:pt x="4747" y="4135"/>
                </a:lnTo>
                <a:cubicBezTo>
                  <a:pt x="3778" y="5012"/>
                  <a:pt x="3034" y="6070"/>
                  <a:pt x="2539" y="7226"/>
                </a:cubicBezTo>
                <a:lnTo>
                  <a:pt x="1012" y="7100"/>
                </a:lnTo>
                <a:cubicBezTo>
                  <a:pt x="717" y="7076"/>
                  <a:pt x="412" y="7301"/>
                  <a:pt x="345" y="7589"/>
                </a:cubicBezTo>
                <a:lnTo>
                  <a:pt x="14" y="9025"/>
                </a:lnTo>
                <a:cubicBezTo>
                  <a:pt x="-53" y="9314"/>
                  <a:pt x="123" y="9649"/>
                  <a:pt x="399" y="9757"/>
                </a:cubicBezTo>
                <a:lnTo>
                  <a:pt x="1826" y="10313"/>
                </a:lnTo>
                <a:cubicBezTo>
                  <a:pt x="1764" y="11570"/>
                  <a:pt x="1969" y="12847"/>
                  <a:pt x="2455" y="14060"/>
                </a:cubicBezTo>
                <a:lnTo>
                  <a:pt x="1286" y="15052"/>
                </a:lnTo>
                <a:cubicBezTo>
                  <a:pt x="1060" y="15243"/>
                  <a:pt x="1002" y="15616"/>
                  <a:pt x="1159" y="15867"/>
                </a:cubicBezTo>
                <a:lnTo>
                  <a:pt x="1939" y="17119"/>
                </a:lnTo>
                <a:cubicBezTo>
                  <a:pt x="2090" y="17360"/>
                  <a:pt x="2470" y="17478"/>
                  <a:pt x="2731" y="17363"/>
                </a:cubicBezTo>
                <a:lnTo>
                  <a:pt x="4138" y="16748"/>
                </a:lnTo>
                <a:cubicBezTo>
                  <a:pt x="5015" y="17716"/>
                  <a:pt x="6071" y="18461"/>
                  <a:pt x="7226" y="18955"/>
                </a:cubicBezTo>
                <a:lnTo>
                  <a:pt x="7100" y="20482"/>
                </a:lnTo>
                <a:cubicBezTo>
                  <a:pt x="7076" y="20777"/>
                  <a:pt x="7301" y="21082"/>
                  <a:pt x="7589" y="21149"/>
                </a:cubicBezTo>
                <a:lnTo>
                  <a:pt x="9025" y="21480"/>
                </a:lnTo>
                <a:cubicBezTo>
                  <a:pt x="9314" y="21547"/>
                  <a:pt x="9649" y="21371"/>
                  <a:pt x="9757" y="21095"/>
                </a:cubicBezTo>
                <a:lnTo>
                  <a:pt x="10316" y="19669"/>
                </a:lnTo>
                <a:cubicBezTo>
                  <a:pt x="11571" y="19730"/>
                  <a:pt x="12845" y="19523"/>
                  <a:pt x="14057" y="19038"/>
                </a:cubicBezTo>
                <a:lnTo>
                  <a:pt x="15052" y="20208"/>
                </a:lnTo>
                <a:cubicBezTo>
                  <a:pt x="15133" y="20304"/>
                  <a:pt x="15253" y="20374"/>
                  <a:pt x="15389" y="20405"/>
                </a:cubicBezTo>
                <a:cubicBezTo>
                  <a:pt x="15560" y="20444"/>
                  <a:pt x="15735" y="20420"/>
                  <a:pt x="15870" y="20335"/>
                </a:cubicBezTo>
                <a:lnTo>
                  <a:pt x="17119" y="19555"/>
                </a:lnTo>
                <a:cubicBezTo>
                  <a:pt x="17370" y="19398"/>
                  <a:pt x="17482" y="19034"/>
                  <a:pt x="17363" y="18763"/>
                </a:cubicBezTo>
                <a:lnTo>
                  <a:pt x="16747" y="17359"/>
                </a:lnTo>
                <a:cubicBezTo>
                  <a:pt x="17716" y="16482"/>
                  <a:pt x="18460" y="15424"/>
                  <a:pt x="18955" y="14268"/>
                </a:cubicBezTo>
                <a:lnTo>
                  <a:pt x="20482" y="14394"/>
                </a:lnTo>
                <a:cubicBezTo>
                  <a:pt x="20777" y="14418"/>
                  <a:pt x="21082" y="14194"/>
                  <a:pt x="21149" y="13905"/>
                </a:cubicBezTo>
                <a:lnTo>
                  <a:pt x="21480" y="12469"/>
                </a:lnTo>
                <a:cubicBezTo>
                  <a:pt x="21547" y="12180"/>
                  <a:pt x="21371" y="11845"/>
                  <a:pt x="21095" y="11737"/>
                </a:cubicBezTo>
                <a:lnTo>
                  <a:pt x="19668" y="11181"/>
                </a:lnTo>
                <a:cubicBezTo>
                  <a:pt x="19730" y="9925"/>
                  <a:pt x="19525" y="8648"/>
                  <a:pt x="19039" y="7434"/>
                </a:cubicBezTo>
                <a:lnTo>
                  <a:pt x="20208" y="6443"/>
                </a:lnTo>
                <a:cubicBezTo>
                  <a:pt x="20434" y="6251"/>
                  <a:pt x="20492" y="5878"/>
                  <a:pt x="20335" y="5627"/>
                </a:cubicBezTo>
                <a:lnTo>
                  <a:pt x="19555" y="4375"/>
                </a:lnTo>
                <a:cubicBezTo>
                  <a:pt x="19404" y="4134"/>
                  <a:pt x="19024" y="4017"/>
                  <a:pt x="18763" y="4131"/>
                </a:cubicBezTo>
                <a:lnTo>
                  <a:pt x="17359" y="4747"/>
                </a:lnTo>
                <a:cubicBezTo>
                  <a:pt x="16483" y="3779"/>
                  <a:pt x="15426" y="3034"/>
                  <a:pt x="14271" y="2540"/>
                </a:cubicBezTo>
                <a:lnTo>
                  <a:pt x="14394" y="1012"/>
                </a:lnTo>
                <a:cubicBezTo>
                  <a:pt x="14418" y="717"/>
                  <a:pt x="14193" y="412"/>
                  <a:pt x="13905" y="345"/>
                </a:cubicBezTo>
                <a:lnTo>
                  <a:pt x="12469" y="14"/>
                </a:lnTo>
                <a:close/>
              </a:path>
            </a:pathLst>
          </a:custGeom>
          <a:solidFill>
            <a:schemeClr val="lt1">
              <a:alpha val="44705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7" name="Google Shape;237;p16"/>
          <p:cNvGrpSpPr/>
          <p:nvPr/>
        </p:nvGrpSpPr>
        <p:grpSpPr>
          <a:xfrm>
            <a:off x="873902" y="4241647"/>
            <a:ext cx="1090909" cy="1067767"/>
            <a:chOff x="-1" y="0"/>
            <a:chExt cx="2126113" cy="2081011"/>
          </a:xfrm>
        </p:grpSpPr>
        <p:sp>
          <p:nvSpPr>
            <p:cNvPr id="238" name="Google Shape;238;p16"/>
            <p:cNvSpPr/>
            <p:nvPr/>
          </p:nvSpPr>
          <p:spPr>
            <a:xfrm>
              <a:off x="-1" y="757273"/>
              <a:ext cx="312813" cy="273832"/>
            </a:xfrm>
            <a:custGeom>
              <a:rect b="b" l="l" r="r" t="t"/>
              <a:pathLst>
                <a:path extrusionOk="0" h="21029" w="20856">
                  <a:moveTo>
                    <a:pt x="20115" y="12466"/>
                  </a:moveTo>
                  <a:cubicBezTo>
                    <a:pt x="19732" y="10390"/>
                    <a:pt x="17957" y="9059"/>
                    <a:pt x="16157" y="9500"/>
                  </a:cubicBezTo>
                  <a:cubicBezTo>
                    <a:pt x="15676" y="9618"/>
                    <a:pt x="15243" y="9853"/>
                    <a:pt x="14872" y="10171"/>
                  </a:cubicBezTo>
                  <a:lnTo>
                    <a:pt x="17218" y="12800"/>
                  </a:lnTo>
                  <a:cubicBezTo>
                    <a:pt x="17383" y="12986"/>
                    <a:pt x="17387" y="13290"/>
                    <a:pt x="17227" y="13481"/>
                  </a:cubicBezTo>
                  <a:cubicBezTo>
                    <a:pt x="17066" y="13671"/>
                    <a:pt x="16803" y="13676"/>
                    <a:pt x="16637" y="13490"/>
                  </a:cubicBezTo>
                  <a:lnTo>
                    <a:pt x="14268" y="10834"/>
                  </a:lnTo>
                  <a:cubicBezTo>
                    <a:pt x="13652" y="11707"/>
                    <a:pt x="13371" y="12880"/>
                    <a:pt x="13589" y="14063"/>
                  </a:cubicBezTo>
                  <a:cubicBezTo>
                    <a:pt x="13972" y="16139"/>
                    <a:pt x="15747" y="17470"/>
                    <a:pt x="17547" y="17029"/>
                  </a:cubicBezTo>
                  <a:cubicBezTo>
                    <a:pt x="19346" y="16589"/>
                    <a:pt x="20498" y="14541"/>
                    <a:pt x="20115" y="12466"/>
                  </a:cubicBezTo>
                  <a:close/>
                  <a:moveTo>
                    <a:pt x="12445" y="7390"/>
                  </a:moveTo>
                  <a:lnTo>
                    <a:pt x="10862" y="7777"/>
                  </a:lnTo>
                  <a:cubicBezTo>
                    <a:pt x="10683" y="7821"/>
                    <a:pt x="10443" y="7721"/>
                    <a:pt x="10330" y="7554"/>
                  </a:cubicBezTo>
                  <a:lnTo>
                    <a:pt x="9382" y="6156"/>
                  </a:lnTo>
                  <a:lnTo>
                    <a:pt x="7858" y="9354"/>
                  </a:lnTo>
                  <a:cubicBezTo>
                    <a:pt x="7858" y="9354"/>
                    <a:pt x="8237" y="9436"/>
                    <a:pt x="8700" y="9536"/>
                  </a:cubicBezTo>
                  <a:lnTo>
                    <a:pt x="12662" y="8566"/>
                  </a:lnTo>
                  <a:cubicBezTo>
                    <a:pt x="12662" y="8566"/>
                    <a:pt x="12445" y="7390"/>
                    <a:pt x="12445" y="7390"/>
                  </a:cubicBezTo>
                  <a:close/>
                  <a:moveTo>
                    <a:pt x="12276" y="9645"/>
                  </a:moveTo>
                  <a:lnTo>
                    <a:pt x="10649" y="10043"/>
                  </a:lnTo>
                  <a:cubicBezTo>
                    <a:pt x="10837" y="10188"/>
                    <a:pt x="10975" y="10413"/>
                    <a:pt x="11024" y="10676"/>
                  </a:cubicBezTo>
                  <a:lnTo>
                    <a:pt x="11025" y="10675"/>
                  </a:lnTo>
                  <a:cubicBezTo>
                    <a:pt x="11025" y="10675"/>
                    <a:pt x="11166" y="11451"/>
                    <a:pt x="11342" y="12416"/>
                  </a:cubicBezTo>
                  <a:cubicBezTo>
                    <a:pt x="11342" y="12416"/>
                    <a:pt x="12276" y="9645"/>
                    <a:pt x="12276" y="9645"/>
                  </a:cubicBezTo>
                  <a:close/>
                  <a:moveTo>
                    <a:pt x="9392" y="11587"/>
                  </a:moveTo>
                  <a:cubicBezTo>
                    <a:pt x="9392" y="11587"/>
                    <a:pt x="7390" y="11287"/>
                    <a:pt x="6435" y="11138"/>
                  </a:cubicBezTo>
                  <a:lnTo>
                    <a:pt x="5956" y="12381"/>
                  </a:lnTo>
                  <a:cubicBezTo>
                    <a:pt x="6790" y="12920"/>
                    <a:pt x="7454" y="13798"/>
                    <a:pt x="7783" y="14892"/>
                  </a:cubicBezTo>
                  <a:lnTo>
                    <a:pt x="9906" y="14373"/>
                  </a:lnTo>
                  <a:cubicBezTo>
                    <a:pt x="9906" y="14373"/>
                    <a:pt x="9392" y="11587"/>
                    <a:pt x="9392" y="11587"/>
                  </a:cubicBezTo>
                  <a:close/>
                  <a:moveTo>
                    <a:pt x="7320" y="15990"/>
                  </a:moveTo>
                  <a:lnTo>
                    <a:pt x="4073" y="16785"/>
                  </a:lnTo>
                  <a:cubicBezTo>
                    <a:pt x="3848" y="16840"/>
                    <a:pt x="3626" y="16674"/>
                    <a:pt x="3578" y="16414"/>
                  </a:cubicBezTo>
                  <a:cubicBezTo>
                    <a:pt x="3557" y="16296"/>
                    <a:pt x="3576" y="16181"/>
                    <a:pt x="3622" y="16083"/>
                  </a:cubicBezTo>
                  <a:lnTo>
                    <a:pt x="3621" y="16082"/>
                  </a:lnTo>
                  <a:lnTo>
                    <a:pt x="4917" y="12711"/>
                  </a:lnTo>
                  <a:cubicBezTo>
                    <a:pt x="4410" y="12543"/>
                    <a:pt x="3861" y="12510"/>
                    <a:pt x="3309" y="12645"/>
                  </a:cubicBezTo>
                  <a:cubicBezTo>
                    <a:pt x="1510" y="13086"/>
                    <a:pt x="358" y="15133"/>
                    <a:pt x="741" y="17209"/>
                  </a:cubicBezTo>
                  <a:cubicBezTo>
                    <a:pt x="1124" y="19285"/>
                    <a:pt x="2899" y="20615"/>
                    <a:pt x="4699" y="20175"/>
                  </a:cubicBezTo>
                  <a:cubicBezTo>
                    <a:pt x="6388" y="19761"/>
                    <a:pt x="7507" y="17930"/>
                    <a:pt x="7320" y="15990"/>
                  </a:cubicBezTo>
                  <a:close/>
                  <a:moveTo>
                    <a:pt x="4700" y="15647"/>
                  </a:moveTo>
                  <a:lnTo>
                    <a:pt x="7121" y="15055"/>
                  </a:lnTo>
                  <a:cubicBezTo>
                    <a:pt x="6845" y="14210"/>
                    <a:pt x="6329" y="13528"/>
                    <a:pt x="5683" y="13093"/>
                  </a:cubicBezTo>
                  <a:cubicBezTo>
                    <a:pt x="5683" y="13093"/>
                    <a:pt x="4700" y="15647"/>
                    <a:pt x="4700" y="15647"/>
                  </a:cubicBezTo>
                  <a:close/>
                  <a:moveTo>
                    <a:pt x="20768" y="12306"/>
                  </a:moveTo>
                  <a:cubicBezTo>
                    <a:pt x="21228" y="14801"/>
                    <a:pt x="19848" y="17253"/>
                    <a:pt x="17686" y="17782"/>
                  </a:cubicBezTo>
                  <a:cubicBezTo>
                    <a:pt x="15523" y="18311"/>
                    <a:pt x="13397" y="16718"/>
                    <a:pt x="12936" y="14223"/>
                  </a:cubicBezTo>
                  <a:cubicBezTo>
                    <a:pt x="12670" y="12777"/>
                    <a:pt x="13022" y="11346"/>
                    <a:pt x="13786" y="10295"/>
                  </a:cubicBezTo>
                  <a:lnTo>
                    <a:pt x="13180" y="9616"/>
                  </a:lnTo>
                  <a:lnTo>
                    <a:pt x="11655" y="14141"/>
                  </a:lnTo>
                  <a:cubicBezTo>
                    <a:pt x="11845" y="15192"/>
                    <a:pt x="12003" y="16082"/>
                    <a:pt x="12002" y="16116"/>
                  </a:cubicBezTo>
                  <a:cubicBezTo>
                    <a:pt x="11988" y="16676"/>
                    <a:pt x="11582" y="17117"/>
                    <a:pt x="11096" y="17100"/>
                  </a:cubicBezTo>
                  <a:cubicBezTo>
                    <a:pt x="10682" y="17085"/>
                    <a:pt x="10344" y="16743"/>
                    <a:pt x="10261" y="16295"/>
                  </a:cubicBezTo>
                  <a:lnTo>
                    <a:pt x="10260" y="16295"/>
                  </a:lnTo>
                  <a:lnTo>
                    <a:pt x="10079" y="15314"/>
                  </a:lnTo>
                  <a:lnTo>
                    <a:pt x="7974" y="15829"/>
                  </a:lnTo>
                  <a:cubicBezTo>
                    <a:pt x="8237" y="18189"/>
                    <a:pt x="6891" y="20425"/>
                    <a:pt x="4838" y="20928"/>
                  </a:cubicBezTo>
                  <a:cubicBezTo>
                    <a:pt x="2675" y="21457"/>
                    <a:pt x="549" y="19863"/>
                    <a:pt x="88" y="17369"/>
                  </a:cubicBezTo>
                  <a:cubicBezTo>
                    <a:pt x="-372" y="14874"/>
                    <a:pt x="1008" y="12422"/>
                    <a:pt x="3170" y="11892"/>
                  </a:cubicBezTo>
                  <a:cubicBezTo>
                    <a:pt x="3866" y="11722"/>
                    <a:pt x="4557" y="11772"/>
                    <a:pt x="5191" y="12001"/>
                  </a:cubicBezTo>
                  <a:lnTo>
                    <a:pt x="5611" y="10908"/>
                  </a:lnTo>
                  <a:cubicBezTo>
                    <a:pt x="5188" y="10637"/>
                    <a:pt x="4908" y="10111"/>
                    <a:pt x="4924" y="9516"/>
                  </a:cubicBezTo>
                  <a:cubicBezTo>
                    <a:pt x="4931" y="9235"/>
                    <a:pt x="5004" y="8976"/>
                    <a:pt x="5123" y="8753"/>
                  </a:cubicBezTo>
                  <a:lnTo>
                    <a:pt x="5122" y="8753"/>
                  </a:lnTo>
                  <a:lnTo>
                    <a:pt x="7375" y="4249"/>
                  </a:lnTo>
                  <a:lnTo>
                    <a:pt x="7375" y="4250"/>
                  </a:lnTo>
                  <a:cubicBezTo>
                    <a:pt x="7591" y="3700"/>
                    <a:pt x="8076" y="3326"/>
                    <a:pt x="8631" y="3346"/>
                  </a:cubicBezTo>
                  <a:cubicBezTo>
                    <a:pt x="9070" y="3361"/>
                    <a:pt x="9452" y="3620"/>
                    <a:pt x="9685" y="4006"/>
                  </a:cubicBezTo>
                  <a:lnTo>
                    <a:pt x="9686" y="4006"/>
                  </a:lnTo>
                  <a:lnTo>
                    <a:pt x="11018" y="6165"/>
                  </a:lnTo>
                  <a:lnTo>
                    <a:pt x="12915" y="5701"/>
                  </a:lnTo>
                  <a:cubicBezTo>
                    <a:pt x="13275" y="5613"/>
                    <a:pt x="13630" y="5878"/>
                    <a:pt x="13706" y="6294"/>
                  </a:cubicBezTo>
                  <a:cubicBezTo>
                    <a:pt x="13778" y="6683"/>
                    <a:pt x="13580" y="7062"/>
                    <a:pt x="13259" y="7182"/>
                  </a:cubicBezTo>
                  <a:lnTo>
                    <a:pt x="13534" y="8671"/>
                  </a:lnTo>
                  <a:lnTo>
                    <a:pt x="14385" y="9625"/>
                  </a:lnTo>
                  <a:cubicBezTo>
                    <a:pt x="14850" y="9205"/>
                    <a:pt x="15402" y="8898"/>
                    <a:pt x="16018" y="8747"/>
                  </a:cubicBezTo>
                  <a:cubicBezTo>
                    <a:pt x="18181" y="8217"/>
                    <a:pt x="20307" y="9811"/>
                    <a:pt x="20768" y="12306"/>
                  </a:cubicBezTo>
                  <a:close/>
                  <a:moveTo>
                    <a:pt x="8795" y="1859"/>
                  </a:moveTo>
                  <a:cubicBezTo>
                    <a:pt x="8642" y="1027"/>
                    <a:pt x="9102" y="210"/>
                    <a:pt x="9823" y="34"/>
                  </a:cubicBezTo>
                  <a:cubicBezTo>
                    <a:pt x="10543" y="-143"/>
                    <a:pt x="11252" y="388"/>
                    <a:pt x="11406" y="1220"/>
                  </a:cubicBezTo>
                  <a:cubicBezTo>
                    <a:pt x="11559" y="2051"/>
                    <a:pt x="11099" y="2869"/>
                    <a:pt x="10378" y="3045"/>
                  </a:cubicBezTo>
                  <a:cubicBezTo>
                    <a:pt x="9658" y="3222"/>
                    <a:pt x="8949" y="2690"/>
                    <a:pt x="8795" y="18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1121563" y="1008351"/>
              <a:ext cx="183796" cy="329121"/>
            </a:xfrm>
            <a:custGeom>
              <a:rect b="b" l="l" r="r" t="t"/>
              <a:pathLst>
                <a:path extrusionOk="0" h="21547" w="21506">
                  <a:moveTo>
                    <a:pt x="17713" y="3867"/>
                  </a:moveTo>
                  <a:lnTo>
                    <a:pt x="1813" y="4645"/>
                  </a:lnTo>
                  <a:lnTo>
                    <a:pt x="3851" y="17678"/>
                  </a:lnTo>
                  <a:lnTo>
                    <a:pt x="19751" y="16900"/>
                  </a:lnTo>
                  <a:lnTo>
                    <a:pt x="17713" y="3867"/>
                  </a:lnTo>
                  <a:close/>
                  <a:moveTo>
                    <a:pt x="12340" y="2160"/>
                  </a:moveTo>
                  <a:lnTo>
                    <a:pt x="6517" y="2445"/>
                  </a:lnTo>
                  <a:cubicBezTo>
                    <a:pt x="6195" y="2461"/>
                    <a:pt x="5957" y="2619"/>
                    <a:pt x="5985" y="2799"/>
                  </a:cubicBezTo>
                  <a:cubicBezTo>
                    <a:pt x="6013" y="2979"/>
                    <a:pt x="6297" y="3113"/>
                    <a:pt x="6619" y="3097"/>
                  </a:cubicBezTo>
                  <a:lnTo>
                    <a:pt x="12442" y="2812"/>
                  </a:lnTo>
                  <a:cubicBezTo>
                    <a:pt x="12763" y="2796"/>
                    <a:pt x="13001" y="2637"/>
                    <a:pt x="12973" y="2457"/>
                  </a:cubicBezTo>
                  <a:cubicBezTo>
                    <a:pt x="12945" y="2277"/>
                    <a:pt x="12662" y="2144"/>
                    <a:pt x="12340" y="2160"/>
                  </a:cubicBezTo>
                  <a:close/>
                  <a:moveTo>
                    <a:pt x="12762" y="19869"/>
                  </a:moveTo>
                  <a:cubicBezTo>
                    <a:pt x="13727" y="19821"/>
                    <a:pt x="14440" y="19345"/>
                    <a:pt x="14356" y="18806"/>
                  </a:cubicBezTo>
                  <a:cubicBezTo>
                    <a:pt x="14272" y="18266"/>
                    <a:pt x="13421" y="17866"/>
                    <a:pt x="12456" y="17914"/>
                  </a:cubicBezTo>
                  <a:cubicBezTo>
                    <a:pt x="11491" y="17961"/>
                    <a:pt x="10778" y="18437"/>
                    <a:pt x="10862" y="18977"/>
                  </a:cubicBezTo>
                  <a:cubicBezTo>
                    <a:pt x="10946" y="19517"/>
                    <a:pt x="11797" y="19916"/>
                    <a:pt x="12762" y="19869"/>
                  </a:cubicBezTo>
                  <a:close/>
                  <a:moveTo>
                    <a:pt x="19371" y="20858"/>
                  </a:moveTo>
                  <a:lnTo>
                    <a:pt x="5395" y="21543"/>
                  </a:lnTo>
                  <a:cubicBezTo>
                    <a:pt x="4752" y="21574"/>
                    <a:pt x="4147" y="21457"/>
                    <a:pt x="3689" y="21241"/>
                  </a:cubicBezTo>
                  <a:cubicBezTo>
                    <a:pt x="3230" y="21026"/>
                    <a:pt x="2919" y="20713"/>
                    <a:pt x="2862" y="20353"/>
                  </a:cubicBezTo>
                  <a:lnTo>
                    <a:pt x="9" y="2107"/>
                  </a:lnTo>
                  <a:cubicBezTo>
                    <a:pt x="-47" y="1747"/>
                    <a:pt x="163" y="1408"/>
                    <a:pt x="547" y="1152"/>
                  </a:cubicBezTo>
                  <a:cubicBezTo>
                    <a:pt x="932" y="896"/>
                    <a:pt x="1492" y="721"/>
                    <a:pt x="2135" y="690"/>
                  </a:cubicBezTo>
                  <a:lnTo>
                    <a:pt x="16111" y="5"/>
                  </a:lnTo>
                  <a:cubicBezTo>
                    <a:pt x="16754" y="-26"/>
                    <a:pt x="17359" y="91"/>
                    <a:pt x="17817" y="307"/>
                  </a:cubicBezTo>
                  <a:cubicBezTo>
                    <a:pt x="18276" y="522"/>
                    <a:pt x="18587" y="835"/>
                    <a:pt x="18644" y="1195"/>
                  </a:cubicBezTo>
                  <a:lnTo>
                    <a:pt x="21497" y="19441"/>
                  </a:lnTo>
                  <a:cubicBezTo>
                    <a:pt x="21553" y="19801"/>
                    <a:pt x="21343" y="20140"/>
                    <a:pt x="20959" y="20396"/>
                  </a:cubicBezTo>
                  <a:cubicBezTo>
                    <a:pt x="20574" y="20653"/>
                    <a:pt x="20014" y="20827"/>
                    <a:pt x="19371" y="208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1410328" y="1021937"/>
              <a:ext cx="207236" cy="192303"/>
            </a:xfrm>
            <a:custGeom>
              <a:rect b="b" l="l" r="r" t="t"/>
              <a:pathLst>
                <a:path extrusionOk="0" h="21455" w="21459">
                  <a:moveTo>
                    <a:pt x="1151" y="1743"/>
                  </a:moveTo>
                  <a:cubicBezTo>
                    <a:pt x="445" y="1822"/>
                    <a:pt x="-71" y="2539"/>
                    <a:pt x="8" y="3345"/>
                  </a:cubicBezTo>
                  <a:lnTo>
                    <a:pt x="1646" y="20136"/>
                  </a:lnTo>
                  <a:cubicBezTo>
                    <a:pt x="1724" y="20943"/>
                    <a:pt x="2367" y="21527"/>
                    <a:pt x="3073" y="21447"/>
                  </a:cubicBezTo>
                  <a:lnTo>
                    <a:pt x="19674" y="19567"/>
                  </a:lnTo>
                  <a:cubicBezTo>
                    <a:pt x="20379" y="19487"/>
                    <a:pt x="20885" y="18773"/>
                    <a:pt x="20806" y="17966"/>
                  </a:cubicBezTo>
                  <a:lnTo>
                    <a:pt x="20379" y="13585"/>
                  </a:lnTo>
                  <a:lnTo>
                    <a:pt x="15913" y="14091"/>
                  </a:lnTo>
                  <a:cubicBezTo>
                    <a:pt x="15207" y="14170"/>
                    <a:pt x="14575" y="13584"/>
                    <a:pt x="14496" y="12778"/>
                  </a:cubicBezTo>
                  <a:lnTo>
                    <a:pt x="14211" y="9854"/>
                  </a:lnTo>
                  <a:cubicBezTo>
                    <a:pt x="14132" y="9047"/>
                    <a:pt x="14638" y="8333"/>
                    <a:pt x="15343" y="8253"/>
                  </a:cubicBezTo>
                  <a:lnTo>
                    <a:pt x="19810" y="7747"/>
                  </a:lnTo>
                  <a:lnTo>
                    <a:pt x="19454" y="4100"/>
                  </a:lnTo>
                  <a:cubicBezTo>
                    <a:pt x="19375" y="3294"/>
                    <a:pt x="18741" y="2696"/>
                    <a:pt x="18036" y="2776"/>
                  </a:cubicBezTo>
                  <a:lnTo>
                    <a:pt x="17894" y="1319"/>
                  </a:lnTo>
                  <a:cubicBezTo>
                    <a:pt x="17815" y="513"/>
                    <a:pt x="17183" y="-73"/>
                    <a:pt x="16477" y="7"/>
                  </a:cubicBezTo>
                  <a:lnTo>
                    <a:pt x="1151" y="1743"/>
                  </a:lnTo>
                  <a:close/>
                  <a:moveTo>
                    <a:pt x="1925" y="3128"/>
                  </a:moveTo>
                  <a:lnTo>
                    <a:pt x="15334" y="1609"/>
                  </a:lnTo>
                  <a:cubicBezTo>
                    <a:pt x="15334" y="1609"/>
                    <a:pt x="16619" y="1460"/>
                    <a:pt x="16761" y="2920"/>
                  </a:cubicBezTo>
                  <a:lnTo>
                    <a:pt x="2067" y="4584"/>
                  </a:lnTo>
                  <a:cubicBezTo>
                    <a:pt x="1714" y="4624"/>
                    <a:pt x="1404" y="4337"/>
                    <a:pt x="1364" y="3933"/>
                  </a:cubicBezTo>
                  <a:cubicBezTo>
                    <a:pt x="1325" y="3530"/>
                    <a:pt x="1572" y="3167"/>
                    <a:pt x="1925" y="3128"/>
                  </a:cubicBezTo>
                  <a:close/>
                  <a:moveTo>
                    <a:pt x="16047" y="8915"/>
                  </a:moveTo>
                  <a:cubicBezTo>
                    <a:pt x="15342" y="8995"/>
                    <a:pt x="14836" y="9710"/>
                    <a:pt x="14914" y="10516"/>
                  </a:cubicBezTo>
                  <a:lnTo>
                    <a:pt x="15057" y="11973"/>
                  </a:lnTo>
                  <a:cubicBezTo>
                    <a:pt x="15135" y="12779"/>
                    <a:pt x="15768" y="13365"/>
                    <a:pt x="16473" y="13285"/>
                  </a:cubicBezTo>
                  <a:lnTo>
                    <a:pt x="20307" y="12851"/>
                  </a:lnTo>
                  <a:cubicBezTo>
                    <a:pt x="21013" y="12771"/>
                    <a:pt x="21529" y="12055"/>
                    <a:pt x="21450" y="11249"/>
                  </a:cubicBezTo>
                  <a:lnTo>
                    <a:pt x="21308" y="9792"/>
                  </a:lnTo>
                  <a:cubicBezTo>
                    <a:pt x="21230" y="8986"/>
                    <a:pt x="20587" y="8401"/>
                    <a:pt x="19881" y="8481"/>
                  </a:cubicBezTo>
                  <a:lnTo>
                    <a:pt x="16047" y="8915"/>
                  </a:lnTo>
                  <a:close/>
                  <a:moveTo>
                    <a:pt x="16832" y="10299"/>
                  </a:moveTo>
                  <a:cubicBezTo>
                    <a:pt x="17184" y="10259"/>
                    <a:pt x="17505" y="10545"/>
                    <a:pt x="17545" y="10949"/>
                  </a:cubicBezTo>
                  <a:cubicBezTo>
                    <a:pt x="17584" y="11352"/>
                    <a:pt x="17326" y="11716"/>
                    <a:pt x="16974" y="11756"/>
                  </a:cubicBezTo>
                  <a:cubicBezTo>
                    <a:pt x="16621" y="11795"/>
                    <a:pt x="16299" y="11497"/>
                    <a:pt x="16260" y="11094"/>
                  </a:cubicBezTo>
                  <a:cubicBezTo>
                    <a:pt x="16220" y="10691"/>
                    <a:pt x="16479" y="10339"/>
                    <a:pt x="16832" y="102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73848" y="1556495"/>
              <a:ext cx="357933" cy="237919"/>
            </a:xfrm>
            <a:custGeom>
              <a:rect b="b" l="l" r="r" t="t"/>
              <a:pathLst>
                <a:path extrusionOk="0" h="21423" w="21600">
                  <a:moveTo>
                    <a:pt x="17523" y="7527"/>
                  </a:moveTo>
                  <a:lnTo>
                    <a:pt x="16892" y="5510"/>
                  </a:lnTo>
                  <a:lnTo>
                    <a:pt x="16892" y="5510"/>
                  </a:lnTo>
                  <a:cubicBezTo>
                    <a:pt x="16891" y="5509"/>
                    <a:pt x="16891" y="5507"/>
                    <a:pt x="16891" y="5505"/>
                  </a:cubicBezTo>
                  <a:cubicBezTo>
                    <a:pt x="16543" y="4391"/>
                    <a:pt x="13689" y="5277"/>
                    <a:pt x="10517" y="7484"/>
                  </a:cubicBezTo>
                  <a:cubicBezTo>
                    <a:pt x="7344" y="9692"/>
                    <a:pt x="5056" y="12384"/>
                    <a:pt x="5404" y="13498"/>
                  </a:cubicBezTo>
                  <a:cubicBezTo>
                    <a:pt x="5404" y="13499"/>
                    <a:pt x="5405" y="13501"/>
                    <a:pt x="5405" y="13502"/>
                  </a:cubicBezTo>
                  <a:lnTo>
                    <a:pt x="5405" y="13503"/>
                  </a:lnTo>
                  <a:lnTo>
                    <a:pt x="5495" y="13791"/>
                  </a:lnTo>
                  <a:lnTo>
                    <a:pt x="0" y="14107"/>
                  </a:lnTo>
                  <a:lnTo>
                    <a:pt x="8178" y="0"/>
                  </a:lnTo>
                  <a:lnTo>
                    <a:pt x="21600" y="1182"/>
                  </a:lnTo>
                  <a:cubicBezTo>
                    <a:pt x="21600" y="1182"/>
                    <a:pt x="17523" y="7527"/>
                    <a:pt x="17523" y="7527"/>
                  </a:cubicBezTo>
                  <a:close/>
                  <a:moveTo>
                    <a:pt x="5685" y="19621"/>
                  </a:moveTo>
                  <a:cubicBezTo>
                    <a:pt x="5884" y="20257"/>
                    <a:pt x="5703" y="21011"/>
                    <a:pt x="5280" y="21306"/>
                  </a:cubicBezTo>
                  <a:cubicBezTo>
                    <a:pt x="4857" y="21600"/>
                    <a:pt x="4353" y="21323"/>
                    <a:pt x="4154" y="20686"/>
                  </a:cubicBezTo>
                  <a:cubicBezTo>
                    <a:pt x="4021" y="20261"/>
                    <a:pt x="4061" y="19785"/>
                    <a:pt x="4227" y="19427"/>
                  </a:cubicBezTo>
                  <a:lnTo>
                    <a:pt x="2645" y="14366"/>
                  </a:lnTo>
                  <a:lnTo>
                    <a:pt x="3561" y="14314"/>
                  </a:lnTo>
                  <a:lnTo>
                    <a:pt x="4992" y="18894"/>
                  </a:lnTo>
                  <a:cubicBezTo>
                    <a:pt x="5283" y="18935"/>
                    <a:pt x="5552" y="19195"/>
                    <a:pt x="5685" y="19621"/>
                  </a:cubicBezTo>
                  <a:close/>
                  <a:moveTo>
                    <a:pt x="17927" y="11804"/>
                  </a:moveTo>
                  <a:lnTo>
                    <a:pt x="16207" y="6303"/>
                  </a:lnTo>
                  <a:cubicBezTo>
                    <a:pt x="15632" y="6170"/>
                    <a:pt x="13695" y="6675"/>
                    <a:pt x="10877" y="8636"/>
                  </a:cubicBezTo>
                  <a:cubicBezTo>
                    <a:pt x="8057" y="10598"/>
                    <a:pt x="6553" y="12487"/>
                    <a:pt x="6252" y="13230"/>
                  </a:cubicBezTo>
                  <a:lnTo>
                    <a:pt x="7971" y="18731"/>
                  </a:lnTo>
                  <a:cubicBezTo>
                    <a:pt x="7971" y="18731"/>
                    <a:pt x="17927" y="11804"/>
                    <a:pt x="17927" y="118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785430" y="999315"/>
              <a:ext cx="255897" cy="167410"/>
            </a:xfrm>
            <a:custGeom>
              <a:rect b="b" l="l" r="r" t="t"/>
              <a:pathLst>
                <a:path extrusionOk="0" h="21600" w="21600">
                  <a:moveTo>
                    <a:pt x="18900" y="15429"/>
                  </a:moveTo>
                  <a:lnTo>
                    <a:pt x="2700" y="15429"/>
                  </a:lnTo>
                  <a:lnTo>
                    <a:pt x="2700" y="2057"/>
                  </a:lnTo>
                  <a:lnTo>
                    <a:pt x="18900" y="2057"/>
                  </a:lnTo>
                  <a:cubicBezTo>
                    <a:pt x="18900" y="2057"/>
                    <a:pt x="18900" y="15429"/>
                    <a:pt x="18900" y="15429"/>
                  </a:cubicBezTo>
                  <a:close/>
                  <a:moveTo>
                    <a:pt x="18900" y="0"/>
                  </a:moveTo>
                  <a:lnTo>
                    <a:pt x="2700" y="0"/>
                  </a:lnTo>
                  <a:cubicBezTo>
                    <a:pt x="1954" y="0"/>
                    <a:pt x="1350" y="922"/>
                    <a:pt x="1350" y="2057"/>
                  </a:cubicBezTo>
                  <a:cubicBezTo>
                    <a:pt x="1350" y="2057"/>
                    <a:pt x="1350" y="17486"/>
                    <a:pt x="1364" y="17486"/>
                  </a:cubicBezTo>
                  <a:lnTo>
                    <a:pt x="20235" y="17486"/>
                  </a:lnTo>
                  <a:cubicBezTo>
                    <a:pt x="20250" y="17486"/>
                    <a:pt x="20250" y="2057"/>
                    <a:pt x="20250" y="2057"/>
                  </a:cubicBezTo>
                  <a:cubicBezTo>
                    <a:pt x="20250" y="922"/>
                    <a:pt x="19646" y="0"/>
                    <a:pt x="18900" y="0"/>
                  </a:cubicBezTo>
                  <a:close/>
                  <a:moveTo>
                    <a:pt x="20250" y="21600"/>
                  </a:moveTo>
                  <a:lnTo>
                    <a:pt x="1350" y="21600"/>
                  </a:lnTo>
                  <a:cubicBezTo>
                    <a:pt x="604" y="21600"/>
                    <a:pt x="0" y="20679"/>
                    <a:pt x="0" y="19543"/>
                  </a:cubicBezTo>
                  <a:lnTo>
                    <a:pt x="0" y="18514"/>
                  </a:lnTo>
                  <a:lnTo>
                    <a:pt x="8775" y="18514"/>
                  </a:lnTo>
                  <a:lnTo>
                    <a:pt x="8775" y="19543"/>
                  </a:lnTo>
                  <a:lnTo>
                    <a:pt x="12825" y="19543"/>
                  </a:lnTo>
                  <a:lnTo>
                    <a:pt x="12825" y="18514"/>
                  </a:lnTo>
                  <a:lnTo>
                    <a:pt x="21600" y="18514"/>
                  </a:lnTo>
                  <a:lnTo>
                    <a:pt x="21600" y="19543"/>
                  </a:lnTo>
                  <a:cubicBezTo>
                    <a:pt x="21600" y="20679"/>
                    <a:pt x="20995" y="21600"/>
                    <a:pt x="20250" y="21600"/>
                  </a:cubicBezTo>
                  <a:cubicBezTo>
                    <a:pt x="20250" y="21600"/>
                    <a:pt x="20250" y="21600"/>
                    <a:pt x="20250" y="216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505560" y="1588716"/>
              <a:ext cx="343715" cy="400769"/>
            </a:xfrm>
            <a:custGeom>
              <a:rect b="b" l="l" r="r" t="t"/>
              <a:pathLst>
                <a:path extrusionOk="0" h="21600" w="21600">
                  <a:moveTo>
                    <a:pt x="8528" y="21600"/>
                  </a:moveTo>
                  <a:cubicBezTo>
                    <a:pt x="10214" y="19453"/>
                    <a:pt x="9452" y="17389"/>
                    <a:pt x="8527" y="15502"/>
                  </a:cubicBezTo>
                  <a:cubicBezTo>
                    <a:pt x="10871" y="15519"/>
                    <a:pt x="13335" y="15310"/>
                    <a:pt x="14986" y="13207"/>
                  </a:cubicBezTo>
                  <a:cubicBezTo>
                    <a:pt x="16621" y="11125"/>
                    <a:pt x="15953" y="9099"/>
                    <a:pt x="15068" y="7258"/>
                  </a:cubicBezTo>
                  <a:cubicBezTo>
                    <a:pt x="17435" y="7280"/>
                    <a:pt x="19929" y="7094"/>
                    <a:pt x="21600" y="4966"/>
                  </a:cubicBezTo>
                  <a:lnTo>
                    <a:pt x="20505" y="4324"/>
                  </a:lnTo>
                  <a:cubicBezTo>
                    <a:pt x="19091" y="6125"/>
                    <a:pt x="16969" y="6174"/>
                    <a:pt x="14524" y="6124"/>
                  </a:cubicBezTo>
                  <a:cubicBezTo>
                    <a:pt x="13534" y="4171"/>
                    <a:pt x="12748" y="2452"/>
                    <a:pt x="14180" y="629"/>
                  </a:cubicBezTo>
                  <a:lnTo>
                    <a:pt x="13075" y="0"/>
                  </a:lnTo>
                  <a:cubicBezTo>
                    <a:pt x="11389" y="2147"/>
                    <a:pt x="12148" y="4223"/>
                    <a:pt x="13073" y="6110"/>
                  </a:cubicBezTo>
                  <a:cubicBezTo>
                    <a:pt x="10731" y="6093"/>
                    <a:pt x="8277" y="6315"/>
                    <a:pt x="6626" y="8416"/>
                  </a:cubicBezTo>
                  <a:cubicBezTo>
                    <a:pt x="4988" y="10502"/>
                    <a:pt x="5667" y="12508"/>
                    <a:pt x="6555" y="14353"/>
                  </a:cubicBezTo>
                  <a:cubicBezTo>
                    <a:pt x="4184" y="14330"/>
                    <a:pt x="1674" y="14515"/>
                    <a:pt x="0" y="16646"/>
                  </a:cubicBezTo>
                  <a:cubicBezTo>
                    <a:pt x="0" y="16646"/>
                    <a:pt x="1102" y="17278"/>
                    <a:pt x="1102" y="17278"/>
                  </a:cubicBezTo>
                  <a:cubicBezTo>
                    <a:pt x="2521" y="15472"/>
                    <a:pt x="4645" y="15436"/>
                    <a:pt x="7099" y="15487"/>
                  </a:cubicBezTo>
                  <a:cubicBezTo>
                    <a:pt x="8086" y="17435"/>
                    <a:pt x="8857" y="19153"/>
                    <a:pt x="7428" y="20973"/>
                  </a:cubicBezTo>
                  <a:lnTo>
                    <a:pt x="8528" y="21600"/>
                  </a:lnTo>
                  <a:close/>
                  <a:moveTo>
                    <a:pt x="6855" y="20399"/>
                  </a:moveTo>
                  <a:cubicBezTo>
                    <a:pt x="7100" y="20080"/>
                    <a:pt x="7259" y="19766"/>
                    <a:pt x="7356" y="19452"/>
                  </a:cubicBezTo>
                  <a:cubicBezTo>
                    <a:pt x="7356" y="19452"/>
                    <a:pt x="2735" y="16767"/>
                    <a:pt x="2735" y="16767"/>
                  </a:cubicBezTo>
                  <a:cubicBezTo>
                    <a:pt x="2433" y="16962"/>
                    <a:pt x="2156" y="17210"/>
                    <a:pt x="1905" y="17526"/>
                  </a:cubicBezTo>
                  <a:lnTo>
                    <a:pt x="6855" y="20399"/>
                  </a:lnTo>
                  <a:close/>
                  <a:moveTo>
                    <a:pt x="7437" y="18308"/>
                  </a:moveTo>
                  <a:cubicBezTo>
                    <a:pt x="7408" y="17863"/>
                    <a:pt x="7274" y="17410"/>
                    <a:pt x="7080" y="16934"/>
                  </a:cubicBezTo>
                  <a:lnTo>
                    <a:pt x="5526" y="16027"/>
                  </a:lnTo>
                  <a:cubicBezTo>
                    <a:pt x="4943" y="16050"/>
                    <a:pt x="4406" y="16111"/>
                    <a:pt x="3918" y="16255"/>
                  </a:cubicBezTo>
                  <a:lnTo>
                    <a:pt x="7437" y="18308"/>
                  </a:lnTo>
                  <a:close/>
                  <a:moveTo>
                    <a:pt x="7983" y="14368"/>
                  </a:moveTo>
                  <a:cubicBezTo>
                    <a:pt x="7037" y="12487"/>
                    <a:pt x="6342" y="10814"/>
                    <a:pt x="7731" y="9046"/>
                  </a:cubicBezTo>
                  <a:cubicBezTo>
                    <a:pt x="9131" y="7263"/>
                    <a:pt x="11215" y="7202"/>
                    <a:pt x="13628" y="7250"/>
                  </a:cubicBezTo>
                  <a:cubicBezTo>
                    <a:pt x="14571" y="9126"/>
                    <a:pt x="15277" y="10801"/>
                    <a:pt x="13892" y="12565"/>
                  </a:cubicBezTo>
                  <a:cubicBezTo>
                    <a:pt x="12492" y="14347"/>
                    <a:pt x="10396" y="14416"/>
                    <a:pt x="7983" y="14368"/>
                  </a:cubicBezTo>
                  <a:close/>
                  <a:moveTo>
                    <a:pt x="10019" y="13603"/>
                  </a:moveTo>
                  <a:cubicBezTo>
                    <a:pt x="10701" y="13572"/>
                    <a:pt x="11330" y="13490"/>
                    <a:pt x="11901" y="13314"/>
                  </a:cubicBezTo>
                  <a:lnTo>
                    <a:pt x="7653" y="10864"/>
                  </a:lnTo>
                  <a:cubicBezTo>
                    <a:pt x="7677" y="11384"/>
                    <a:pt x="7831" y="11913"/>
                    <a:pt x="8054" y="12466"/>
                  </a:cubicBezTo>
                  <a:lnTo>
                    <a:pt x="10019" y="13603"/>
                  </a:lnTo>
                  <a:close/>
                  <a:moveTo>
                    <a:pt x="12773" y="12569"/>
                  </a:moveTo>
                  <a:cubicBezTo>
                    <a:pt x="12948" y="12418"/>
                    <a:pt x="13110" y="12249"/>
                    <a:pt x="13265" y="12049"/>
                  </a:cubicBezTo>
                  <a:cubicBezTo>
                    <a:pt x="13343" y="11948"/>
                    <a:pt x="13410" y="11847"/>
                    <a:pt x="13472" y="11746"/>
                  </a:cubicBezTo>
                  <a:lnTo>
                    <a:pt x="8630" y="8896"/>
                  </a:lnTo>
                  <a:cubicBezTo>
                    <a:pt x="8546" y="8984"/>
                    <a:pt x="8466" y="9078"/>
                    <a:pt x="8388" y="9179"/>
                  </a:cubicBezTo>
                  <a:cubicBezTo>
                    <a:pt x="8234" y="9379"/>
                    <a:pt x="8114" y="9575"/>
                    <a:pt x="8020" y="9773"/>
                  </a:cubicBezTo>
                  <a:lnTo>
                    <a:pt x="12773" y="12569"/>
                  </a:lnTo>
                  <a:close/>
                  <a:moveTo>
                    <a:pt x="14061" y="10783"/>
                  </a:moveTo>
                  <a:cubicBezTo>
                    <a:pt x="14103" y="10330"/>
                    <a:pt x="14029" y="9875"/>
                    <a:pt x="13882" y="9402"/>
                  </a:cubicBezTo>
                  <a:lnTo>
                    <a:pt x="11283" y="7880"/>
                  </a:lnTo>
                  <a:cubicBezTo>
                    <a:pt x="10723" y="7940"/>
                    <a:pt x="10209" y="8053"/>
                    <a:pt x="9741" y="8257"/>
                  </a:cubicBezTo>
                  <a:lnTo>
                    <a:pt x="14061" y="10783"/>
                  </a:lnTo>
                  <a:close/>
                  <a:moveTo>
                    <a:pt x="16067" y="5567"/>
                  </a:moveTo>
                  <a:cubicBezTo>
                    <a:pt x="16621" y="5528"/>
                    <a:pt x="17129" y="5450"/>
                    <a:pt x="17588" y="5295"/>
                  </a:cubicBezTo>
                  <a:lnTo>
                    <a:pt x="14152" y="3376"/>
                  </a:lnTo>
                  <a:cubicBezTo>
                    <a:pt x="14197" y="3813"/>
                    <a:pt x="14342" y="4258"/>
                    <a:pt x="14547" y="4720"/>
                  </a:cubicBezTo>
                  <a:lnTo>
                    <a:pt x="16067" y="5567"/>
                  </a:lnTo>
                  <a:close/>
                  <a:moveTo>
                    <a:pt x="18906" y="4548"/>
                  </a:moveTo>
                  <a:cubicBezTo>
                    <a:pt x="19190" y="4354"/>
                    <a:pt x="19450" y="4111"/>
                    <a:pt x="19683" y="3801"/>
                  </a:cubicBezTo>
                  <a:lnTo>
                    <a:pt x="14902" y="1078"/>
                  </a:lnTo>
                  <a:cubicBezTo>
                    <a:pt x="14675" y="1391"/>
                    <a:pt x="14528" y="1699"/>
                    <a:pt x="14442" y="2006"/>
                  </a:cubicBezTo>
                  <a:cubicBezTo>
                    <a:pt x="14442" y="2006"/>
                    <a:pt x="18906" y="4548"/>
                    <a:pt x="18906" y="45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1760202" y="330457"/>
              <a:ext cx="199043" cy="281771"/>
            </a:xfrm>
            <a:custGeom>
              <a:rect b="b" l="l" r="r" t="t"/>
              <a:pathLst>
                <a:path extrusionOk="0" h="21600" w="21183">
                  <a:moveTo>
                    <a:pt x="6837" y="0"/>
                  </a:moveTo>
                  <a:lnTo>
                    <a:pt x="6304" y="11896"/>
                  </a:lnTo>
                  <a:lnTo>
                    <a:pt x="10115" y="11984"/>
                  </a:lnTo>
                  <a:lnTo>
                    <a:pt x="10387" y="5819"/>
                  </a:lnTo>
                  <a:cubicBezTo>
                    <a:pt x="10807" y="5990"/>
                    <a:pt x="11286" y="6091"/>
                    <a:pt x="11799" y="6080"/>
                  </a:cubicBezTo>
                  <a:cubicBezTo>
                    <a:pt x="12816" y="6059"/>
                    <a:pt x="13721" y="5638"/>
                    <a:pt x="14293" y="5029"/>
                  </a:cubicBezTo>
                  <a:cubicBezTo>
                    <a:pt x="14344" y="4975"/>
                    <a:pt x="14392" y="4920"/>
                    <a:pt x="14437" y="4864"/>
                  </a:cubicBezTo>
                  <a:cubicBezTo>
                    <a:pt x="15870" y="5413"/>
                    <a:pt x="17048" y="6141"/>
                    <a:pt x="17879" y="7040"/>
                  </a:cubicBezTo>
                  <a:cubicBezTo>
                    <a:pt x="19250" y="8523"/>
                    <a:pt x="19623" y="10355"/>
                    <a:pt x="18956" y="12341"/>
                  </a:cubicBezTo>
                  <a:cubicBezTo>
                    <a:pt x="17917" y="15436"/>
                    <a:pt x="14349" y="17736"/>
                    <a:pt x="10109" y="18168"/>
                  </a:cubicBezTo>
                  <a:lnTo>
                    <a:pt x="10109" y="16337"/>
                  </a:lnTo>
                  <a:lnTo>
                    <a:pt x="12811" y="16337"/>
                  </a:lnTo>
                  <a:lnTo>
                    <a:pt x="12811" y="15424"/>
                  </a:lnTo>
                  <a:lnTo>
                    <a:pt x="2958" y="15424"/>
                  </a:lnTo>
                  <a:lnTo>
                    <a:pt x="2958" y="16337"/>
                  </a:lnTo>
                  <a:lnTo>
                    <a:pt x="5665" y="16337"/>
                  </a:lnTo>
                  <a:lnTo>
                    <a:pt x="5665" y="19312"/>
                  </a:lnTo>
                  <a:lnTo>
                    <a:pt x="0" y="19312"/>
                  </a:lnTo>
                  <a:lnTo>
                    <a:pt x="0" y="21600"/>
                  </a:lnTo>
                  <a:lnTo>
                    <a:pt x="15769" y="21600"/>
                  </a:lnTo>
                  <a:lnTo>
                    <a:pt x="15769" y="19312"/>
                  </a:lnTo>
                  <a:lnTo>
                    <a:pt x="11820" y="19312"/>
                  </a:lnTo>
                  <a:cubicBezTo>
                    <a:pt x="16159" y="18468"/>
                    <a:pt x="19703" y="15947"/>
                    <a:pt x="20805" y="12664"/>
                  </a:cubicBezTo>
                  <a:cubicBezTo>
                    <a:pt x="21600" y="10296"/>
                    <a:pt x="21135" y="8089"/>
                    <a:pt x="19462" y="6280"/>
                  </a:cubicBezTo>
                  <a:cubicBezTo>
                    <a:pt x="18352" y="5079"/>
                    <a:pt x="16769" y="4131"/>
                    <a:pt x="14820" y="3462"/>
                  </a:cubicBezTo>
                  <a:cubicBezTo>
                    <a:pt x="14558" y="2431"/>
                    <a:pt x="13305" y="1647"/>
                    <a:pt x="11799" y="1647"/>
                  </a:cubicBezTo>
                  <a:cubicBezTo>
                    <a:pt x="11359" y="1647"/>
                    <a:pt x="10947" y="1715"/>
                    <a:pt x="10568" y="1835"/>
                  </a:cubicBezTo>
                  <a:lnTo>
                    <a:pt x="10642" y="88"/>
                  </a:lnTo>
                  <a:lnTo>
                    <a:pt x="6837" y="0"/>
                  </a:lnTo>
                  <a:close/>
                  <a:moveTo>
                    <a:pt x="11799" y="3017"/>
                  </a:moveTo>
                  <a:cubicBezTo>
                    <a:pt x="12376" y="3012"/>
                    <a:pt x="12879" y="3300"/>
                    <a:pt x="12982" y="3708"/>
                  </a:cubicBezTo>
                  <a:cubicBezTo>
                    <a:pt x="13088" y="4130"/>
                    <a:pt x="12736" y="4539"/>
                    <a:pt x="12167" y="4660"/>
                  </a:cubicBezTo>
                  <a:cubicBezTo>
                    <a:pt x="12051" y="4688"/>
                    <a:pt x="11928" y="4706"/>
                    <a:pt x="11799" y="4706"/>
                  </a:cubicBezTo>
                  <a:cubicBezTo>
                    <a:pt x="11152" y="4706"/>
                    <a:pt x="10625" y="4326"/>
                    <a:pt x="10626" y="3862"/>
                  </a:cubicBezTo>
                  <a:cubicBezTo>
                    <a:pt x="10628" y="3397"/>
                    <a:pt x="11153" y="3023"/>
                    <a:pt x="11799" y="30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1796275" y="1462910"/>
              <a:ext cx="211629" cy="150008"/>
            </a:xfrm>
            <a:custGeom>
              <a:rect b="b" l="l" r="r" t="t"/>
              <a:pathLst>
                <a:path extrusionOk="0" h="21600" w="21600">
                  <a:moveTo>
                    <a:pt x="7954" y="0"/>
                  </a:moveTo>
                  <a:lnTo>
                    <a:pt x="149" y="12597"/>
                  </a:lnTo>
                  <a:lnTo>
                    <a:pt x="0" y="12646"/>
                  </a:lnTo>
                  <a:lnTo>
                    <a:pt x="0" y="19074"/>
                  </a:lnTo>
                  <a:lnTo>
                    <a:pt x="9044" y="19042"/>
                  </a:lnTo>
                  <a:lnTo>
                    <a:pt x="9044" y="21600"/>
                  </a:lnTo>
                  <a:lnTo>
                    <a:pt x="10685" y="20823"/>
                  </a:lnTo>
                  <a:lnTo>
                    <a:pt x="12315" y="21600"/>
                  </a:lnTo>
                  <a:lnTo>
                    <a:pt x="12315" y="19042"/>
                  </a:lnTo>
                  <a:lnTo>
                    <a:pt x="15483" y="19025"/>
                  </a:lnTo>
                  <a:lnTo>
                    <a:pt x="15827" y="19025"/>
                  </a:lnTo>
                  <a:lnTo>
                    <a:pt x="21600" y="7043"/>
                  </a:lnTo>
                  <a:lnTo>
                    <a:pt x="21589" y="16"/>
                  </a:lnTo>
                  <a:cubicBezTo>
                    <a:pt x="21589" y="16"/>
                    <a:pt x="21589" y="0"/>
                    <a:pt x="21589" y="0"/>
                  </a:cubicBezTo>
                  <a:lnTo>
                    <a:pt x="7954" y="0"/>
                  </a:lnTo>
                  <a:close/>
                  <a:moveTo>
                    <a:pt x="20716" y="1813"/>
                  </a:moveTo>
                  <a:cubicBezTo>
                    <a:pt x="20717" y="2327"/>
                    <a:pt x="20716" y="2838"/>
                    <a:pt x="20716" y="3352"/>
                  </a:cubicBezTo>
                  <a:cubicBezTo>
                    <a:pt x="20718" y="4465"/>
                    <a:pt x="20715" y="5574"/>
                    <a:pt x="20716" y="6687"/>
                  </a:cubicBezTo>
                  <a:lnTo>
                    <a:pt x="15333" y="17779"/>
                  </a:lnTo>
                  <a:lnTo>
                    <a:pt x="12315" y="17795"/>
                  </a:lnTo>
                  <a:lnTo>
                    <a:pt x="12315" y="15220"/>
                  </a:lnTo>
                  <a:cubicBezTo>
                    <a:pt x="12315" y="15220"/>
                    <a:pt x="9044" y="15220"/>
                    <a:pt x="9044" y="15220"/>
                  </a:cubicBezTo>
                  <a:lnTo>
                    <a:pt x="9044" y="17811"/>
                  </a:lnTo>
                  <a:lnTo>
                    <a:pt x="872" y="17843"/>
                  </a:lnTo>
                  <a:lnTo>
                    <a:pt x="872" y="12646"/>
                  </a:lnTo>
                  <a:lnTo>
                    <a:pt x="15448" y="12646"/>
                  </a:lnTo>
                  <a:cubicBezTo>
                    <a:pt x="15448" y="12646"/>
                    <a:pt x="19422" y="4474"/>
                    <a:pt x="20716" y="18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1513946" y="595789"/>
              <a:ext cx="311105" cy="344391"/>
            </a:xfrm>
            <a:custGeom>
              <a:rect b="b" l="l" r="r" t="t"/>
              <a:pathLst>
                <a:path extrusionOk="0" h="21600" w="20678">
                  <a:moveTo>
                    <a:pt x="10339" y="0"/>
                  </a:moveTo>
                  <a:cubicBezTo>
                    <a:pt x="8560" y="0"/>
                    <a:pt x="6992" y="1375"/>
                    <a:pt x="5917" y="3576"/>
                  </a:cubicBezTo>
                  <a:cubicBezTo>
                    <a:pt x="5568" y="3546"/>
                    <a:pt x="5234" y="3529"/>
                    <a:pt x="4903" y="3529"/>
                  </a:cubicBezTo>
                  <a:cubicBezTo>
                    <a:pt x="2761" y="3529"/>
                    <a:pt x="1171" y="4188"/>
                    <a:pt x="431" y="5396"/>
                  </a:cubicBezTo>
                  <a:cubicBezTo>
                    <a:pt x="-452" y="6840"/>
                    <a:pt x="119" y="8796"/>
                    <a:pt x="1578" y="10761"/>
                  </a:cubicBezTo>
                  <a:cubicBezTo>
                    <a:pt x="84" y="12747"/>
                    <a:pt x="-461" y="14730"/>
                    <a:pt x="431" y="16188"/>
                  </a:cubicBezTo>
                  <a:cubicBezTo>
                    <a:pt x="1171" y="17397"/>
                    <a:pt x="2760" y="18055"/>
                    <a:pt x="4903" y="18055"/>
                  </a:cubicBezTo>
                  <a:cubicBezTo>
                    <a:pt x="5246" y="18055"/>
                    <a:pt x="5621" y="18010"/>
                    <a:pt x="5983" y="17976"/>
                  </a:cubicBezTo>
                  <a:cubicBezTo>
                    <a:pt x="7057" y="20156"/>
                    <a:pt x="8570" y="21600"/>
                    <a:pt x="10339" y="21600"/>
                  </a:cubicBezTo>
                  <a:cubicBezTo>
                    <a:pt x="12118" y="21600"/>
                    <a:pt x="13685" y="20225"/>
                    <a:pt x="14761" y="18024"/>
                  </a:cubicBezTo>
                  <a:cubicBezTo>
                    <a:pt x="15110" y="18054"/>
                    <a:pt x="15460" y="18071"/>
                    <a:pt x="15791" y="18071"/>
                  </a:cubicBezTo>
                  <a:cubicBezTo>
                    <a:pt x="17934" y="18071"/>
                    <a:pt x="19507" y="17412"/>
                    <a:pt x="20246" y="16204"/>
                  </a:cubicBezTo>
                  <a:cubicBezTo>
                    <a:pt x="21134" y="14753"/>
                    <a:pt x="20576" y="12782"/>
                    <a:pt x="19099" y="10808"/>
                  </a:cubicBezTo>
                  <a:cubicBezTo>
                    <a:pt x="20594" y="8822"/>
                    <a:pt x="21139" y="6839"/>
                    <a:pt x="20246" y="5380"/>
                  </a:cubicBezTo>
                  <a:cubicBezTo>
                    <a:pt x="19508" y="4173"/>
                    <a:pt x="17934" y="3514"/>
                    <a:pt x="15791" y="3514"/>
                  </a:cubicBezTo>
                  <a:cubicBezTo>
                    <a:pt x="15438" y="3514"/>
                    <a:pt x="15052" y="3573"/>
                    <a:pt x="14677" y="3608"/>
                  </a:cubicBezTo>
                  <a:cubicBezTo>
                    <a:pt x="13604" y="1440"/>
                    <a:pt x="12102" y="0"/>
                    <a:pt x="10339" y="0"/>
                  </a:cubicBezTo>
                  <a:close/>
                  <a:moveTo>
                    <a:pt x="10339" y="1004"/>
                  </a:moveTo>
                  <a:cubicBezTo>
                    <a:pt x="11591" y="1004"/>
                    <a:pt x="12710" y="2093"/>
                    <a:pt x="13580" y="3733"/>
                  </a:cubicBezTo>
                  <a:cubicBezTo>
                    <a:pt x="12541" y="3915"/>
                    <a:pt x="11452" y="4238"/>
                    <a:pt x="10355" y="4643"/>
                  </a:cubicBezTo>
                  <a:cubicBezTo>
                    <a:pt x="9226" y="4226"/>
                    <a:pt x="8099" y="3899"/>
                    <a:pt x="7031" y="3718"/>
                  </a:cubicBezTo>
                  <a:cubicBezTo>
                    <a:pt x="7905" y="2046"/>
                    <a:pt x="9073" y="1004"/>
                    <a:pt x="10339" y="1004"/>
                  </a:cubicBezTo>
                  <a:close/>
                  <a:moveTo>
                    <a:pt x="15791" y="4518"/>
                  </a:moveTo>
                  <a:cubicBezTo>
                    <a:pt x="17538" y="4518"/>
                    <a:pt x="18791" y="4998"/>
                    <a:pt x="19332" y="5882"/>
                  </a:cubicBezTo>
                  <a:cubicBezTo>
                    <a:pt x="19959" y="6907"/>
                    <a:pt x="19540" y="8380"/>
                    <a:pt x="18468" y="9914"/>
                  </a:cubicBezTo>
                  <a:cubicBezTo>
                    <a:pt x="17787" y="9159"/>
                    <a:pt x="16951" y="8410"/>
                    <a:pt x="16007" y="7702"/>
                  </a:cubicBezTo>
                  <a:cubicBezTo>
                    <a:pt x="15826" y="6556"/>
                    <a:pt x="15554" y="5511"/>
                    <a:pt x="15193" y="4565"/>
                  </a:cubicBezTo>
                  <a:cubicBezTo>
                    <a:pt x="15389" y="4554"/>
                    <a:pt x="15602" y="4518"/>
                    <a:pt x="15791" y="4518"/>
                  </a:cubicBezTo>
                  <a:close/>
                  <a:moveTo>
                    <a:pt x="4903" y="4533"/>
                  </a:moveTo>
                  <a:cubicBezTo>
                    <a:pt x="5095" y="4533"/>
                    <a:pt x="5302" y="4538"/>
                    <a:pt x="5501" y="4549"/>
                  </a:cubicBezTo>
                  <a:cubicBezTo>
                    <a:pt x="5130" y="5520"/>
                    <a:pt x="4852" y="6633"/>
                    <a:pt x="4670" y="7812"/>
                  </a:cubicBezTo>
                  <a:cubicBezTo>
                    <a:pt x="3730" y="8526"/>
                    <a:pt x="2966" y="9248"/>
                    <a:pt x="2293" y="10008"/>
                  </a:cubicBezTo>
                  <a:cubicBezTo>
                    <a:pt x="1175" y="8445"/>
                    <a:pt x="708" y="6940"/>
                    <a:pt x="1346" y="5898"/>
                  </a:cubicBezTo>
                  <a:cubicBezTo>
                    <a:pt x="1887" y="5014"/>
                    <a:pt x="3156" y="4533"/>
                    <a:pt x="4903" y="4533"/>
                  </a:cubicBezTo>
                  <a:close/>
                  <a:moveTo>
                    <a:pt x="14062" y="4659"/>
                  </a:moveTo>
                  <a:cubicBezTo>
                    <a:pt x="14333" y="5325"/>
                    <a:pt x="14582" y="6051"/>
                    <a:pt x="14761" y="6839"/>
                  </a:cubicBezTo>
                  <a:cubicBezTo>
                    <a:pt x="14294" y="6539"/>
                    <a:pt x="13808" y="6239"/>
                    <a:pt x="13298" y="5961"/>
                  </a:cubicBezTo>
                  <a:cubicBezTo>
                    <a:pt x="12768" y="5672"/>
                    <a:pt x="12225" y="5480"/>
                    <a:pt x="11685" y="5239"/>
                  </a:cubicBezTo>
                  <a:cubicBezTo>
                    <a:pt x="12500" y="4985"/>
                    <a:pt x="13298" y="4775"/>
                    <a:pt x="14062" y="4659"/>
                  </a:cubicBezTo>
                  <a:close/>
                  <a:moveTo>
                    <a:pt x="6599" y="4675"/>
                  </a:moveTo>
                  <a:cubicBezTo>
                    <a:pt x="7326" y="4784"/>
                    <a:pt x="8103" y="5021"/>
                    <a:pt x="8876" y="5255"/>
                  </a:cubicBezTo>
                  <a:cubicBezTo>
                    <a:pt x="8379" y="5481"/>
                    <a:pt x="7868" y="5695"/>
                    <a:pt x="7380" y="5961"/>
                  </a:cubicBezTo>
                  <a:cubicBezTo>
                    <a:pt x="6837" y="6256"/>
                    <a:pt x="6443" y="6613"/>
                    <a:pt x="5950" y="6933"/>
                  </a:cubicBezTo>
                  <a:cubicBezTo>
                    <a:pt x="6128" y="6137"/>
                    <a:pt x="6326" y="5348"/>
                    <a:pt x="6599" y="4675"/>
                  </a:cubicBezTo>
                  <a:close/>
                  <a:moveTo>
                    <a:pt x="10405" y="5788"/>
                  </a:moveTo>
                  <a:cubicBezTo>
                    <a:pt x="11196" y="6102"/>
                    <a:pt x="11987" y="6415"/>
                    <a:pt x="12766" y="6839"/>
                  </a:cubicBezTo>
                  <a:cubicBezTo>
                    <a:pt x="13571" y="7278"/>
                    <a:pt x="14317" y="7751"/>
                    <a:pt x="15010" y="8251"/>
                  </a:cubicBezTo>
                  <a:cubicBezTo>
                    <a:pt x="15123" y="9067"/>
                    <a:pt x="15193" y="9915"/>
                    <a:pt x="15193" y="10792"/>
                  </a:cubicBezTo>
                  <a:cubicBezTo>
                    <a:pt x="15193" y="11657"/>
                    <a:pt x="15070" y="12466"/>
                    <a:pt x="14960" y="13271"/>
                  </a:cubicBezTo>
                  <a:cubicBezTo>
                    <a:pt x="14260" y="13779"/>
                    <a:pt x="13583" y="14300"/>
                    <a:pt x="12766" y="14745"/>
                  </a:cubicBezTo>
                  <a:cubicBezTo>
                    <a:pt x="11937" y="15197"/>
                    <a:pt x="11096" y="15469"/>
                    <a:pt x="10256" y="15796"/>
                  </a:cubicBezTo>
                  <a:cubicBezTo>
                    <a:pt x="9475" y="15485"/>
                    <a:pt x="8681" y="15180"/>
                    <a:pt x="7912" y="14761"/>
                  </a:cubicBezTo>
                  <a:cubicBezTo>
                    <a:pt x="7107" y="14323"/>
                    <a:pt x="6360" y="13849"/>
                    <a:pt x="5668" y="13349"/>
                  </a:cubicBezTo>
                  <a:cubicBezTo>
                    <a:pt x="5554" y="12533"/>
                    <a:pt x="5501" y="11669"/>
                    <a:pt x="5501" y="10792"/>
                  </a:cubicBezTo>
                  <a:cubicBezTo>
                    <a:pt x="5501" y="9918"/>
                    <a:pt x="5605" y="9111"/>
                    <a:pt x="5718" y="8298"/>
                  </a:cubicBezTo>
                  <a:cubicBezTo>
                    <a:pt x="6420" y="7788"/>
                    <a:pt x="7092" y="7270"/>
                    <a:pt x="7912" y="6824"/>
                  </a:cubicBezTo>
                  <a:cubicBezTo>
                    <a:pt x="8731" y="6377"/>
                    <a:pt x="9574" y="6113"/>
                    <a:pt x="10405" y="5788"/>
                  </a:cubicBezTo>
                  <a:close/>
                  <a:moveTo>
                    <a:pt x="10339" y="7984"/>
                  </a:moveTo>
                  <a:cubicBezTo>
                    <a:pt x="8690" y="7984"/>
                    <a:pt x="7363" y="9237"/>
                    <a:pt x="7363" y="10792"/>
                  </a:cubicBezTo>
                  <a:cubicBezTo>
                    <a:pt x="7363" y="12348"/>
                    <a:pt x="8690" y="13616"/>
                    <a:pt x="10339" y="13616"/>
                  </a:cubicBezTo>
                  <a:cubicBezTo>
                    <a:pt x="11987" y="13616"/>
                    <a:pt x="13331" y="12348"/>
                    <a:pt x="13331" y="10792"/>
                  </a:cubicBezTo>
                  <a:cubicBezTo>
                    <a:pt x="13331" y="9237"/>
                    <a:pt x="11987" y="7984"/>
                    <a:pt x="10339" y="7984"/>
                  </a:cubicBezTo>
                  <a:close/>
                  <a:moveTo>
                    <a:pt x="4571" y="9098"/>
                  </a:moveTo>
                  <a:cubicBezTo>
                    <a:pt x="4522" y="9664"/>
                    <a:pt x="4438" y="10197"/>
                    <a:pt x="4438" y="10792"/>
                  </a:cubicBezTo>
                  <a:cubicBezTo>
                    <a:pt x="4438" y="11349"/>
                    <a:pt x="4462" y="11892"/>
                    <a:pt x="4504" y="12424"/>
                  </a:cubicBezTo>
                  <a:cubicBezTo>
                    <a:pt x="3891" y="11902"/>
                    <a:pt x="3374" y="11375"/>
                    <a:pt x="2908" y="10839"/>
                  </a:cubicBezTo>
                  <a:cubicBezTo>
                    <a:pt x="3403" y="10260"/>
                    <a:pt x="3903" y="9661"/>
                    <a:pt x="4571" y="9098"/>
                  </a:cubicBezTo>
                  <a:close/>
                  <a:moveTo>
                    <a:pt x="16190" y="9176"/>
                  </a:moveTo>
                  <a:cubicBezTo>
                    <a:pt x="16796" y="9693"/>
                    <a:pt x="17307" y="10215"/>
                    <a:pt x="17769" y="10745"/>
                  </a:cubicBezTo>
                  <a:cubicBezTo>
                    <a:pt x="17273" y="11325"/>
                    <a:pt x="16776" y="11907"/>
                    <a:pt x="16107" y="12471"/>
                  </a:cubicBezTo>
                  <a:cubicBezTo>
                    <a:pt x="16155" y="11912"/>
                    <a:pt x="16257" y="11379"/>
                    <a:pt x="16257" y="10792"/>
                  </a:cubicBezTo>
                  <a:cubicBezTo>
                    <a:pt x="16257" y="10236"/>
                    <a:pt x="16233" y="9708"/>
                    <a:pt x="16190" y="9176"/>
                  </a:cubicBezTo>
                  <a:close/>
                  <a:moveTo>
                    <a:pt x="18384" y="11576"/>
                  </a:moveTo>
                  <a:cubicBezTo>
                    <a:pt x="19512" y="13146"/>
                    <a:pt x="19972" y="14656"/>
                    <a:pt x="19332" y="15702"/>
                  </a:cubicBezTo>
                  <a:cubicBezTo>
                    <a:pt x="18791" y="16586"/>
                    <a:pt x="17537" y="17067"/>
                    <a:pt x="15791" y="17067"/>
                  </a:cubicBezTo>
                  <a:cubicBezTo>
                    <a:pt x="15599" y="17067"/>
                    <a:pt x="15392" y="17047"/>
                    <a:pt x="15193" y="17035"/>
                  </a:cubicBezTo>
                  <a:cubicBezTo>
                    <a:pt x="15564" y="16065"/>
                    <a:pt x="15826" y="14967"/>
                    <a:pt x="16007" y="13788"/>
                  </a:cubicBezTo>
                  <a:cubicBezTo>
                    <a:pt x="16951" y="13073"/>
                    <a:pt x="17710" y="12337"/>
                    <a:pt x="18384" y="11576"/>
                  </a:cubicBezTo>
                  <a:close/>
                  <a:moveTo>
                    <a:pt x="2210" y="11655"/>
                  </a:moveTo>
                  <a:cubicBezTo>
                    <a:pt x="2896" y="12420"/>
                    <a:pt x="3714" y="13165"/>
                    <a:pt x="4670" y="13882"/>
                  </a:cubicBezTo>
                  <a:cubicBezTo>
                    <a:pt x="4849" y="15014"/>
                    <a:pt x="5113" y="16067"/>
                    <a:pt x="5468" y="17004"/>
                  </a:cubicBezTo>
                  <a:cubicBezTo>
                    <a:pt x="5283" y="17014"/>
                    <a:pt x="5081" y="17051"/>
                    <a:pt x="4903" y="17051"/>
                  </a:cubicBezTo>
                  <a:cubicBezTo>
                    <a:pt x="3156" y="17051"/>
                    <a:pt x="1887" y="16571"/>
                    <a:pt x="1346" y="15686"/>
                  </a:cubicBezTo>
                  <a:cubicBezTo>
                    <a:pt x="717" y="14659"/>
                    <a:pt x="1131" y="13193"/>
                    <a:pt x="2210" y="11655"/>
                  </a:cubicBezTo>
                  <a:close/>
                  <a:moveTo>
                    <a:pt x="14744" y="14651"/>
                  </a:moveTo>
                  <a:cubicBezTo>
                    <a:pt x="14565" y="15455"/>
                    <a:pt x="14370" y="16247"/>
                    <a:pt x="14096" y="16925"/>
                  </a:cubicBezTo>
                  <a:cubicBezTo>
                    <a:pt x="13364" y="16816"/>
                    <a:pt x="12580" y="16581"/>
                    <a:pt x="11802" y="16345"/>
                  </a:cubicBezTo>
                  <a:cubicBezTo>
                    <a:pt x="12304" y="16117"/>
                    <a:pt x="12804" y="15892"/>
                    <a:pt x="13298" y="15624"/>
                  </a:cubicBezTo>
                  <a:cubicBezTo>
                    <a:pt x="13843" y="15326"/>
                    <a:pt x="14249" y="14973"/>
                    <a:pt x="14744" y="14651"/>
                  </a:cubicBezTo>
                  <a:close/>
                  <a:moveTo>
                    <a:pt x="5934" y="14761"/>
                  </a:moveTo>
                  <a:cubicBezTo>
                    <a:pt x="6400" y="15061"/>
                    <a:pt x="6869" y="15346"/>
                    <a:pt x="7380" y="15624"/>
                  </a:cubicBezTo>
                  <a:cubicBezTo>
                    <a:pt x="7902" y="15908"/>
                    <a:pt x="8444" y="16107"/>
                    <a:pt x="8976" y="16345"/>
                  </a:cubicBezTo>
                  <a:cubicBezTo>
                    <a:pt x="8160" y="16598"/>
                    <a:pt x="7364" y="16795"/>
                    <a:pt x="6599" y="16910"/>
                  </a:cubicBezTo>
                  <a:cubicBezTo>
                    <a:pt x="6331" y="16249"/>
                    <a:pt x="6110" y="15542"/>
                    <a:pt x="5934" y="14761"/>
                  </a:cubicBezTo>
                  <a:close/>
                  <a:moveTo>
                    <a:pt x="10322" y="16941"/>
                  </a:moveTo>
                  <a:cubicBezTo>
                    <a:pt x="11458" y="17362"/>
                    <a:pt x="12573" y="17700"/>
                    <a:pt x="13647" y="17882"/>
                  </a:cubicBezTo>
                  <a:cubicBezTo>
                    <a:pt x="12773" y="19553"/>
                    <a:pt x="11605" y="20596"/>
                    <a:pt x="10339" y="20596"/>
                  </a:cubicBezTo>
                  <a:cubicBezTo>
                    <a:pt x="9084" y="20596"/>
                    <a:pt x="7951" y="19498"/>
                    <a:pt x="7081" y="17851"/>
                  </a:cubicBezTo>
                  <a:cubicBezTo>
                    <a:pt x="8127" y="17671"/>
                    <a:pt x="9217" y="17349"/>
                    <a:pt x="10322" y="169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1495709" y="1599062"/>
              <a:ext cx="299851" cy="352778"/>
            </a:xfrm>
            <a:custGeom>
              <a:rect b="b" l="l" r="r" t="t"/>
              <a:pathLst>
                <a:path extrusionOk="0" h="21329" w="19201">
                  <a:moveTo>
                    <a:pt x="9479" y="69"/>
                  </a:moveTo>
                  <a:cubicBezTo>
                    <a:pt x="11124" y="274"/>
                    <a:pt x="12739" y="925"/>
                    <a:pt x="14086" y="2032"/>
                  </a:cubicBezTo>
                  <a:cubicBezTo>
                    <a:pt x="15976" y="3586"/>
                    <a:pt x="17010" y="5836"/>
                    <a:pt x="16935" y="8190"/>
                  </a:cubicBezTo>
                  <a:cubicBezTo>
                    <a:pt x="16907" y="10081"/>
                    <a:pt x="16182" y="11891"/>
                    <a:pt x="14858" y="13324"/>
                  </a:cubicBezTo>
                  <a:cubicBezTo>
                    <a:pt x="12857" y="15491"/>
                    <a:pt x="9835" y="16494"/>
                    <a:pt x="6856" y="15992"/>
                  </a:cubicBezTo>
                  <a:cubicBezTo>
                    <a:pt x="491" y="14715"/>
                    <a:pt x="-2156" y="7496"/>
                    <a:pt x="2011" y="2776"/>
                  </a:cubicBezTo>
                  <a:cubicBezTo>
                    <a:pt x="3901" y="635"/>
                    <a:pt x="6739" y="-271"/>
                    <a:pt x="9479" y="69"/>
                  </a:cubicBezTo>
                  <a:close/>
                  <a:moveTo>
                    <a:pt x="16811" y="1700"/>
                  </a:moveTo>
                  <a:cubicBezTo>
                    <a:pt x="18616" y="3812"/>
                    <a:pt x="19444" y="6467"/>
                    <a:pt x="19139" y="9165"/>
                  </a:cubicBezTo>
                  <a:cubicBezTo>
                    <a:pt x="18834" y="11863"/>
                    <a:pt x="17427" y="14284"/>
                    <a:pt x="15191" y="15988"/>
                  </a:cubicBezTo>
                  <a:cubicBezTo>
                    <a:pt x="12662" y="17916"/>
                    <a:pt x="9407" y="18600"/>
                    <a:pt x="6359" y="18040"/>
                  </a:cubicBezTo>
                  <a:cubicBezTo>
                    <a:pt x="5749" y="17929"/>
                    <a:pt x="5143" y="17767"/>
                    <a:pt x="4558" y="17555"/>
                  </a:cubicBezTo>
                  <a:lnTo>
                    <a:pt x="4164" y="19468"/>
                  </a:lnTo>
                  <a:lnTo>
                    <a:pt x="7063" y="20000"/>
                  </a:lnTo>
                  <a:lnTo>
                    <a:pt x="6790" y="21329"/>
                  </a:lnTo>
                  <a:lnTo>
                    <a:pt x="227" y="20124"/>
                  </a:lnTo>
                  <a:lnTo>
                    <a:pt x="500" y="18796"/>
                  </a:lnTo>
                  <a:lnTo>
                    <a:pt x="2757" y="19210"/>
                  </a:lnTo>
                  <a:lnTo>
                    <a:pt x="3219" y="16965"/>
                  </a:lnTo>
                  <a:cubicBezTo>
                    <a:pt x="2951" y="16825"/>
                    <a:pt x="2688" y="16674"/>
                    <a:pt x="2431" y="16511"/>
                  </a:cubicBezTo>
                  <a:cubicBezTo>
                    <a:pt x="2174" y="16349"/>
                    <a:pt x="1928" y="16168"/>
                    <a:pt x="1684" y="15982"/>
                  </a:cubicBezTo>
                  <a:lnTo>
                    <a:pt x="2580" y="14934"/>
                  </a:lnTo>
                  <a:cubicBezTo>
                    <a:pt x="5970" y="17523"/>
                    <a:pt x="10902" y="17523"/>
                    <a:pt x="14300" y="14933"/>
                  </a:cubicBezTo>
                  <a:cubicBezTo>
                    <a:pt x="16239" y="13456"/>
                    <a:pt x="17444" y="11360"/>
                    <a:pt x="17708" y="9021"/>
                  </a:cubicBezTo>
                  <a:cubicBezTo>
                    <a:pt x="17973" y="6682"/>
                    <a:pt x="17267" y="4385"/>
                    <a:pt x="15703" y="2555"/>
                  </a:cubicBezTo>
                  <a:lnTo>
                    <a:pt x="16811" y="1700"/>
                  </a:lnTo>
                  <a:close/>
                  <a:moveTo>
                    <a:pt x="9715" y="1064"/>
                  </a:moveTo>
                  <a:cubicBezTo>
                    <a:pt x="9278" y="996"/>
                    <a:pt x="8832" y="968"/>
                    <a:pt x="8387" y="974"/>
                  </a:cubicBezTo>
                  <a:cubicBezTo>
                    <a:pt x="8460" y="1222"/>
                    <a:pt x="8544" y="1461"/>
                    <a:pt x="8641" y="1699"/>
                  </a:cubicBezTo>
                  <a:cubicBezTo>
                    <a:pt x="8737" y="1936"/>
                    <a:pt x="8846" y="2172"/>
                    <a:pt x="8962" y="2399"/>
                  </a:cubicBezTo>
                  <a:cubicBezTo>
                    <a:pt x="9289" y="2208"/>
                    <a:pt x="9627" y="2028"/>
                    <a:pt x="9967" y="1859"/>
                  </a:cubicBezTo>
                  <a:cubicBezTo>
                    <a:pt x="10307" y="1689"/>
                    <a:pt x="10645" y="1529"/>
                    <a:pt x="10997" y="1382"/>
                  </a:cubicBezTo>
                  <a:cubicBezTo>
                    <a:pt x="10579" y="1244"/>
                    <a:pt x="10153" y="1132"/>
                    <a:pt x="9715" y="1064"/>
                  </a:cubicBezTo>
                  <a:close/>
                  <a:moveTo>
                    <a:pt x="12202" y="1889"/>
                  </a:moveTo>
                  <a:cubicBezTo>
                    <a:pt x="11715" y="2060"/>
                    <a:pt x="11237" y="2254"/>
                    <a:pt x="10773" y="2470"/>
                  </a:cubicBezTo>
                  <a:cubicBezTo>
                    <a:pt x="10309" y="2687"/>
                    <a:pt x="9856" y="2925"/>
                    <a:pt x="9417" y="3184"/>
                  </a:cubicBezTo>
                  <a:cubicBezTo>
                    <a:pt x="9617" y="3488"/>
                    <a:pt x="9841" y="3788"/>
                    <a:pt x="10079" y="4067"/>
                  </a:cubicBezTo>
                  <a:cubicBezTo>
                    <a:pt x="10318" y="4345"/>
                    <a:pt x="10571" y="4610"/>
                    <a:pt x="10847" y="4861"/>
                  </a:cubicBezTo>
                  <a:lnTo>
                    <a:pt x="13083" y="2442"/>
                  </a:lnTo>
                  <a:cubicBezTo>
                    <a:pt x="12944" y="2342"/>
                    <a:pt x="12798" y="2240"/>
                    <a:pt x="12652" y="2149"/>
                  </a:cubicBezTo>
                  <a:cubicBezTo>
                    <a:pt x="12506" y="2059"/>
                    <a:pt x="12354" y="1969"/>
                    <a:pt x="12202" y="1889"/>
                  </a:cubicBezTo>
                  <a:close/>
                  <a:moveTo>
                    <a:pt x="7362" y="1000"/>
                  </a:moveTo>
                  <a:cubicBezTo>
                    <a:pt x="6540" y="1111"/>
                    <a:pt x="5754" y="1343"/>
                    <a:pt x="5029" y="1689"/>
                  </a:cubicBezTo>
                  <a:cubicBezTo>
                    <a:pt x="4305" y="2035"/>
                    <a:pt x="3644" y="2485"/>
                    <a:pt x="3064" y="3041"/>
                  </a:cubicBezTo>
                  <a:lnTo>
                    <a:pt x="5529" y="5074"/>
                  </a:lnTo>
                  <a:cubicBezTo>
                    <a:pt x="5922" y="4671"/>
                    <a:pt x="6339" y="4283"/>
                    <a:pt x="6773" y="3923"/>
                  </a:cubicBezTo>
                  <a:cubicBezTo>
                    <a:pt x="7206" y="3564"/>
                    <a:pt x="7655" y="3227"/>
                    <a:pt x="8126" y="2912"/>
                  </a:cubicBezTo>
                  <a:cubicBezTo>
                    <a:pt x="7964" y="2608"/>
                    <a:pt x="7819" y="2296"/>
                    <a:pt x="7690" y="1976"/>
                  </a:cubicBezTo>
                  <a:cubicBezTo>
                    <a:pt x="7561" y="1655"/>
                    <a:pt x="7454" y="1336"/>
                    <a:pt x="7362" y="1000"/>
                  </a:cubicBezTo>
                  <a:close/>
                  <a:moveTo>
                    <a:pt x="13806" y="3027"/>
                  </a:moveTo>
                  <a:lnTo>
                    <a:pt x="11570" y="5446"/>
                  </a:lnTo>
                  <a:cubicBezTo>
                    <a:pt x="11852" y="5649"/>
                    <a:pt x="12144" y="5840"/>
                    <a:pt x="12449" y="6011"/>
                  </a:cubicBezTo>
                  <a:cubicBezTo>
                    <a:pt x="12752" y="6182"/>
                    <a:pt x="13064" y="6332"/>
                    <a:pt x="13387" y="6469"/>
                  </a:cubicBezTo>
                  <a:cubicBezTo>
                    <a:pt x="13602" y="6013"/>
                    <a:pt x="13798" y="5550"/>
                    <a:pt x="13963" y="5077"/>
                  </a:cubicBezTo>
                  <a:cubicBezTo>
                    <a:pt x="14128" y="4603"/>
                    <a:pt x="14273" y="4122"/>
                    <a:pt x="14386" y="3633"/>
                  </a:cubicBezTo>
                  <a:cubicBezTo>
                    <a:pt x="14296" y="3528"/>
                    <a:pt x="14195" y="3418"/>
                    <a:pt x="14098" y="3318"/>
                  </a:cubicBezTo>
                  <a:cubicBezTo>
                    <a:pt x="14001" y="3218"/>
                    <a:pt x="13909" y="3123"/>
                    <a:pt x="13806" y="3027"/>
                  </a:cubicBezTo>
                  <a:close/>
                  <a:moveTo>
                    <a:pt x="15097" y="4643"/>
                  </a:moveTo>
                  <a:cubicBezTo>
                    <a:pt x="14989" y="5011"/>
                    <a:pt x="14872" y="5369"/>
                    <a:pt x="14735" y="5729"/>
                  </a:cubicBezTo>
                  <a:cubicBezTo>
                    <a:pt x="14598" y="6089"/>
                    <a:pt x="14440" y="6449"/>
                    <a:pt x="14276" y="6798"/>
                  </a:cubicBezTo>
                  <a:cubicBezTo>
                    <a:pt x="14551" y="6884"/>
                    <a:pt x="14842" y="6953"/>
                    <a:pt x="15125" y="7013"/>
                  </a:cubicBezTo>
                  <a:cubicBezTo>
                    <a:pt x="15409" y="7074"/>
                    <a:pt x="15688" y="7122"/>
                    <a:pt x="15977" y="7158"/>
                  </a:cubicBezTo>
                  <a:cubicBezTo>
                    <a:pt x="15915" y="6710"/>
                    <a:pt x="15813" y="6274"/>
                    <a:pt x="15666" y="5853"/>
                  </a:cubicBezTo>
                  <a:cubicBezTo>
                    <a:pt x="15519" y="5432"/>
                    <a:pt x="15324" y="5029"/>
                    <a:pt x="15097" y="4643"/>
                  </a:cubicBezTo>
                  <a:close/>
                  <a:moveTo>
                    <a:pt x="8606" y="3701"/>
                  </a:moveTo>
                  <a:cubicBezTo>
                    <a:pt x="8180" y="3989"/>
                    <a:pt x="7775" y="4303"/>
                    <a:pt x="7382" y="4630"/>
                  </a:cubicBezTo>
                  <a:cubicBezTo>
                    <a:pt x="6990" y="4957"/>
                    <a:pt x="6609" y="5294"/>
                    <a:pt x="6252" y="5658"/>
                  </a:cubicBezTo>
                  <a:lnTo>
                    <a:pt x="8448" y="7464"/>
                  </a:lnTo>
                  <a:lnTo>
                    <a:pt x="10216" y="5542"/>
                  </a:lnTo>
                  <a:cubicBezTo>
                    <a:pt x="9905" y="5266"/>
                    <a:pt x="9620" y="4976"/>
                    <a:pt x="9351" y="4670"/>
                  </a:cubicBezTo>
                  <a:cubicBezTo>
                    <a:pt x="9081" y="4363"/>
                    <a:pt x="8831" y="4036"/>
                    <a:pt x="8606" y="3701"/>
                  </a:cubicBezTo>
                  <a:close/>
                  <a:moveTo>
                    <a:pt x="2433" y="3721"/>
                  </a:moveTo>
                  <a:cubicBezTo>
                    <a:pt x="1932" y="4341"/>
                    <a:pt x="1546" y="5031"/>
                    <a:pt x="1284" y="5757"/>
                  </a:cubicBezTo>
                  <a:cubicBezTo>
                    <a:pt x="1022" y="6483"/>
                    <a:pt x="879" y="7253"/>
                    <a:pt x="878" y="8036"/>
                  </a:cubicBezTo>
                  <a:cubicBezTo>
                    <a:pt x="1138" y="8064"/>
                    <a:pt x="1405" y="8097"/>
                    <a:pt x="1661" y="8144"/>
                  </a:cubicBezTo>
                  <a:cubicBezTo>
                    <a:pt x="2118" y="8228"/>
                    <a:pt x="2562" y="8343"/>
                    <a:pt x="3001" y="8485"/>
                  </a:cubicBezTo>
                  <a:cubicBezTo>
                    <a:pt x="3265" y="8000"/>
                    <a:pt x="3553" y="7531"/>
                    <a:pt x="3870" y="7076"/>
                  </a:cubicBezTo>
                  <a:cubicBezTo>
                    <a:pt x="4187" y="6619"/>
                    <a:pt x="4542" y="6181"/>
                    <a:pt x="4910" y="5757"/>
                  </a:cubicBezTo>
                  <a:lnTo>
                    <a:pt x="2433" y="3721"/>
                  </a:lnTo>
                  <a:close/>
                  <a:moveTo>
                    <a:pt x="10939" y="6126"/>
                  </a:moveTo>
                  <a:lnTo>
                    <a:pt x="9169" y="8060"/>
                  </a:lnTo>
                  <a:lnTo>
                    <a:pt x="11249" y="9761"/>
                  </a:lnTo>
                  <a:cubicBezTo>
                    <a:pt x="11579" y="9378"/>
                    <a:pt x="11885" y="8986"/>
                    <a:pt x="12172" y="8576"/>
                  </a:cubicBezTo>
                  <a:cubicBezTo>
                    <a:pt x="12459" y="8166"/>
                    <a:pt x="12721" y="7741"/>
                    <a:pt x="12963" y="7306"/>
                  </a:cubicBezTo>
                  <a:cubicBezTo>
                    <a:pt x="12603" y="7149"/>
                    <a:pt x="12253" y="6964"/>
                    <a:pt x="11915" y="6769"/>
                  </a:cubicBezTo>
                  <a:cubicBezTo>
                    <a:pt x="11577" y="6573"/>
                    <a:pt x="11251" y="6358"/>
                    <a:pt x="10939" y="6126"/>
                  </a:cubicBezTo>
                  <a:close/>
                  <a:moveTo>
                    <a:pt x="13849" y="7647"/>
                  </a:moveTo>
                  <a:cubicBezTo>
                    <a:pt x="13586" y="8127"/>
                    <a:pt x="13297" y="8593"/>
                    <a:pt x="12982" y="9045"/>
                  </a:cubicBezTo>
                  <a:cubicBezTo>
                    <a:pt x="12667" y="9497"/>
                    <a:pt x="12334" y="9936"/>
                    <a:pt x="11969" y="10357"/>
                  </a:cubicBezTo>
                  <a:lnTo>
                    <a:pt x="14436" y="12379"/>
                  </a:lnTo>
                  <a:cubicBezTo>
                    <a:pt x="14933" y="11764"/>
                    <a:pt x="15319" y="11085"/>
                    <a:pt x="15581" y="10366"/>
                  </a:cubicBezTo>
                  <a:cubicBezTo>
                    <a:pt x="15842" y="9647"/>
                    <a:pt x="15976" y="8886"/>
                    <a:pt x="15982" y="8110"/>
                  </a:cubicBezTo>
                  <a:cubicBezTo>
                    <a:pt x="15743" y="8082"/>
                    <a:pt x="15506" y="8058"/>
                    <a:pt x="15271" y="8015"/>
                  </a:cubicBezTo>
                  <a:cubicBezTo>
                    <a:pt x="15030" y="7970"/>
                    <a:pt x="14788" y="7908"/>
                    <a:pt x="14551" y="7847"/>
                  </a:cubicBezTo>
                  <a:cubicBezTo>
                    <a:pt x="14314" y="7786"/>
                    <a:pt x="14080" y="7724"/>
                    <a:pt x="13849" y="7647"/>
                  </a:cubicBezTo>
                  <a:close/>
                  <a:moveTo>
                    <a:pt x="5621" y="6339"/>
                  </a:moveTo>
                  <a:cubicBezTo>
                    <a:pt x="5287" y="6724"/>
                    <a:pt x="4981" y="7134"/>
                    <a:pt x="4692" y="7547"/>
                  </a:cubicBezTo>
                  <a:cubicBezTo>
                    <a:pt x="4403" y="7961"/>
                    <a:pt x="4130" y="8387"/>
                    <a:pt x="3887" y="8826"/>
                  </a:cubicBezTo>
                  <a:cubicBezTo>
                    <a:pt x="4272" y="8990"/>
                    <a:pt x="4648" y="9168"/>
                    <a:pt x="5008" y="9376"/>
                  </a:cubicBezTo>
                  <a:cubicBezTo>
                    <a:pt x="5368" y="9585"/>
                    <a:pt x="5718" y="9817"/>
                    <a:pt x="6049" y="10067"/>
                  </a:cubicBezTo>
                  <a:lnTo>
                    <a:pt x="7817" y="8145"/>
                  </a:lnTo>
                  <a:lnTo>
                    <a:pt x="5621" y="6339"/>
                  </a:lnTo>
                  <a:close/>
                  <a:moveTo>
                    <a:pt x="8538" y="8741"/>
                  </a:moveTo>
                  <a:lnTo>
                    <a:pt x="6770" y="10663"/>
                  </a:lnTo>
                  <a:cubicBezTo>
                    <a:pt x="7059" y="10924"/>
                    <a:pt x="7330" y="11201"/>
                    <a:pt x="7582" y="11489"/>
                  </a:cubicBezTo>
                  <a:cubicBezTo>
                    <a:pt x="7834" y="11777"/>
                    <a:pt x="8064" y="12076"/>
                    <a:pt x="8278" y="12390"/>
                  </a:cubicBezTo>
                  <a:cubicBezTo>
                    <a:pt x="8700" y="12103"/>
                    <a:pt x="9109" y="11798"/>
                    <a:pt x="9499" y="11473"/>
                  </a:cubicBezTo>
                  <a:cubicBezTo>
                    <a:pt x="9889" y="11147"/>
                    <a:pt x="10262" y="10804"/>
                    <a:pt x="10617" y="10442"/>
                  </a:cubicBezTo>
                  <a:lnTo>
                    <a:pt x="8538" y="8741"/>
                  </a:lnTo>
                  <a:close/>
                  <a:moveTo>
                    <a:pt x="1798" y="9132"/>
                  </a:moveTo>
                  <a:cubicBezTo>
                    <a:pt x="1535" y="9075"/>
                    <a:pt x="1275" y="9033"/>
                    <a:pt x="1007" y="8999"/>
                  </a:cubicBezTo>
                  <a:cubicBezTo>
                    <a:pt x="1062" y="9423"/>
                    <a:pt x="1148" y="9837"/>
                    <a:pt x="1280" y="10238"/>
                  </a:cubicBezTo>
                  <a:cubicBezTo>
                    <a:pt x="1412" y="10638"/>
                    <a:pt x="1583" y="11018"/>
                    <a:pt x="1786" y="11388"/>
                  </a:cubicBezTo>
                  <a:cubicBezTo>
                    <a:pt x="1891" y="11037"/>
                    <a:pt x="2008" y="10691"/>
                    <a:pt x="2139" y="10348"/>
                  </a:cubicBezTo>
                  <a:cubicBezTo>
                    <a:pt x="2270" y="10005"/>
                    <a:pt x="2418" y="9667"/>
                    <a:pt x="2574" y="9334"/>
                  </a:cubicBezTo>
                  <a:cubicBezTo>
                    <a:pt x="2319" y="9257"/>
                    <a:pt x="2059" y="9189"/>
                    <a:pt x="1798" y="9132"/>
                  </a:cubicBezTo>
                  <a:close/>
                  <a:moveTo>
                    <a:pt x="11338" y="11038"/>
                  </a:moveTo>
                  <a:cubicBezTo>
                    <a:pt x="10948" y="11437"/>
                    <a:pt x="10541" y="11810"/>
                    <a:pt x="10111" y="12167"/>
                  </a:cubicBezTo>
                  <a:cubicBezTo>
                    <a:pt x="9681" y="12525"/>
                    <a:pt x="9224" y="12866"/>
                    <a:pt x="8757" y="13179"/>
                  </a:cubicBezTo>
                  <a:cubicBezTo>
                    <a:pt x="8923" y="13483"/>
                    <a:pt x="9075" y="13796"/>
                    <a:pt x="9206" y="14117"/>
                  </a:cubicBezTo>
                  <a:cubicBezTo>
                    <a:pt x="9337" y="14439"/>
                    <a:pt x="9449" y="14769"/>
                    <a:pt x="9544" y="15106"/>
                  </a:cubicBezTo>
                  <a:cubicBezTo>
                    <a:pt x="10358" y="14993"/>
                    <a:pt x="11133" y="14757"/>
                    <a:pt x="11852" y="14413"/>
                  </a:cubicBezTo>
                  <a:cubicBezTo>
                    <a:pt x="12571" y="14068"/>
                    <a:pt x="13229" y="13610"/>
                    <a:pt x="13805" y="13059"/>
                  </a:cubicBezTo>
                  <a:lnTo>
                    <a:pt x="11338" y="11038"/>
                  </a:lnTo>
                  <a:close/>
                  <a:moveTo>
                    <a:pt x="3466" y="9652"/>
                  </a:moveTo>
                  <a:cubicBezTo>
                    <a:pt x="3255" y="10099"/>
                    <a:pt x="3068" y="10559"/>
                    <a:pt x="2906" y="11023"/>
                  </a:cubicBezTo>
                  <a:cubicBezTo>
                    <a:pt x="2744" y="11488"/>
                    <a:pt x="2612" y="11967"/>
                    <a:pt x="2500" y="12447"/>
                  </a:cubicBezTo>
                  <a:cubicBezTo>
                    <a:pt x="2606" y="12576"/>
                    <a:pt x="2712" y="12693"/>
                    <a:pt x="2827" y="12816"/>
                  </a:cubicBezTo>
                  <a:cubicBezTo>
                    <a:pt x="2943" y="12939"/>
                    <a:pt x="3067" y="13064"/>
                    <a:pt x="3192" y="13180"/>
                  </a:cubicBezTo>
                  <a:lnTo>
                    <a:pt x="5416" y="10759"/>
                  </a:lnTo>
                  <a:cubicBezTo>
                    <a:pt x="5115" y="10538"/>
                    <a:pt x="4810" y="10332"/>
                    <a:pt x="4484" y="10148"/>
                  </a:cubicBezTo>
                  <a:cubicBezTo>
                    <a:pt x="4158" y="9964"/>
                    <a:pt x="3813" y="9796"/>
                    <a:pt x="3466" y="9652"/>
                  </a:cubicBezTo>
                  <a:close/>
                  <a:moveTo>
                    <a:pt x="6136" y="11355"/>
                  </a:moveTo>
                  <a:lnTo>
                    <a:pt x="3901" y="13774"/>
                  </a:lnTo>
                  <a:cubicBezTo>
                    <a:pt x="4016" y="13856"/>
                    <a:pt x="4137" y="13929"/>
                    <a:pt x="4256" y="14005"/>
                  </a:cubicBezTo>
                  <a:cubicBezTo>
                    <a:pt x="4376" y="14081"/>
                    <a:pt x="4502" y="14158"/>
                    <a:pt x="4626" y="14228"/>
                  </a:cubicBezTo>
                  <a:cubicBezTo>
                    <a:pt x="5123" y="14054"/>
                    <a:pt x="5608" y="13859"/>
                    <a:pt x="6082" y="13639"/>
                  </a:cubicBezTo>
                  <a:cubicBezTo>
                    <a:pt x="6556" y="13419"/>
                    <a:pt x="7019" y="13171"/>
                    <a:pt x="7466" y="12906"/>
                  </a:cubicBezTo>
                  <a:cubicBezTo>
                    <a:pt x="7279" y="12625"/>
                    <a:pt x="7074" y="12352"/>
                    <a:pt x="6853" y="12093"/>
                  </a:cubicBezTo>
                  <a:cubicBezTo>
                    <a:pt x="6632" y="11833"/>
                    <a:pt x="6391" y="11591"/>
                    <a:pt x="6136" y="11355"/>
                  </a:cubicBezTo>
                  <a:close/>
                  <a:moveTo>
                    <a:pt x="7934" y="13694"/>
                  </a:moveTo>
                  <a:cubicBezTo>
                    <a:pt x="7591" y="13896"/>
                    <a:pt x="7243" y="14084"/>
                    <a:pt x="6885" y="14262"/>
                  </a:cubicBezTo>
                  <a:cubicBezTo>
                    <a:pt x="6527" y="14440"/>
                    <a:pt x="6160" y="14609"/>
                    <a:pt x="5788" y="14762"/>
                  </a:cubicBezTo>
                  <a:cubicBezTo>
                    <a:pt x="6191" y="14908"/>
                    <a:pt x="6614" y="15020"/>
                    <a:pt x="7040" y="15099"/>
                  </a:cubicBezTo>
                  <a:cubicBezTo>
                    <a:pt x="7538" y="15190"/>
                    <a:pt x="8041" y="15236"/>
                    <a:pt x="8548" y="15233"/>
                  </a:cubicBezTo>
                  <a:cubicBezTo>
                    <a:pt x="8471" y="14966"/>
                    <a:pt x="8384" y="14704"/>
                    <a:pt x="8282" y="14447"/>
                  </a:cubicBezTo>
                  <a:cubicBezTo>
                    <a:pt x="8181" y="14190"/>
                    <a:pt x="8061" y="13938"/>
                    <a:pt x="7934" y="136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866328" y="1384288"/>
              <a:ext cx="153125" cy="176934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307" y="15970"/>
                  </a:lnTo>
                  <a:lnTo>
                    <a:pt x="6112" y="19464"/>
                  </a:lnTo>
                  <a:cubicBezTo>
                    <a:pt x="6112" y="19464"/>
                    <a:pt x="0" y="21600"/>
                    <a:pt x="0" y="21600"/>
                  </a:cubicBezTo>
                  <a:close/>
                  <a:moveTo>
                    <a:pt x="6773" y="18782"/>
                  </a:moveTo>
                  <a:lnTo>
                    <a:pt x="1968" y="15288"/>
                  </a:lnTo>
                  <a:lnTo>
                    <a:pt x="13737" y="3150"/>
                  </a:lnTo>
                  <a:lnTo>
                    <a:pt x="18545" y="6642"/>
                  </a:lnTo>
                  <a:cubicBezTo>
                    <a:pt x="18545" y="6642"/>
                    <a:pt x="6773" y="18782"/>
                    <a:pt x="6773" y="18782"/>
                  </a:cubicBezTo>
                  <a:close/>
                  <a:moveTo>
                    <a:pt x="19218" y="5946"/>
                  </a:moveTo>
                  <a:lnTo>
                    <a:pt x="14411" y="2455"/>
                  </a:lnTo>
                  <a:lnTo>
                    <a:pt x="16792" y="0"/>
                  </a:lnTo>
                  <a:lnTo>
                    <a:pt x="21600" y="3492"/>
                  </a:lnTo>
                  <a:cubicBezTo>
                    <a:pt x="21600" y="3492"/>
                    <a:pt x="19218" y="5946"/>
                    <a:pt x="19218" y="59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1521729" y="1276955"/>
              <a:ext cx="164655" cy="229815"/>
            </a:xfrm>
            <a:custGeom>
              <a:rect b="b" l="l" r="r" t="t"/>
              <a:pathLst>
                <a:path extrusionOk="0" h="21363" w="19206">
                  <a:moveTo>
                    <a:pt x="10609" y="43"/>
                  </a:moveTo>
                  <a:cubicBezTo>
                    <a:pt x="8165" y="-162"/>
                    <a:pt x="5621" y="372"/>
                    <a:pt x="3560" y="1702"/>
                  </a:cubicBezTo>
                  <a:cubicBezTo>
                    <a:pt x="-561" y="4362"/>
                    <a:pt x="-1197" y="9181"/>
                    <a:pt x="2140" y="12465"/>
                  </a:cubicBezTo>
                  <a:cubicBezTo>
                    <a:pt x="4853" y="15135"/>
                    <a:pt x="9359" y="15971"/>
                    <a:pt x="13163" y="14762"/>
                  </a:cubicBezTo>
                  <a:cubicBezTo>
                    <a:pt x="13165" y="14832"/>
                    <a:pt x="13187" y="14904"/>
                    <a:pt x="13225" y="14972"/>
                  </a:cubicBezTo>
                  <a:lnTo>
                    <a:pt x="16612" y="21039"/>
                  </a:lnTo>
                  <a:cubicBezTo>
                    <a:pt x="16765" y="21313"/>
                    <a:pt x="17169" y="21438"/>
                    <a:pt x="17513" y="21316"/>
                  </a:cubicBezTo>
                  <a:lnTo>
                    <a:pt x="17878" y="21186"/>
                  </a:lnTo>
                  <a:cubicBezTo>
                    <a:pt x="18222" y="21064"/>
                    <a:pt x="18373" y="20741"/>
                    <a:pt x="18220" y="20467"/>
                  </a:cubicBezTo>
                  <a:lnTo>
                    <a:pt x="14832" y="14405"/>
                  </a:lnTo>
                  <a:cubicBezTo>
                    <a:pt x="14778" y="14307"/>
                    <a:pt x="14685" y="14238"/>
                    <a:pt x="14581" y="14183"/>
                  </a:cubicBezTo>
                  <a:cubicBezTo>
                    <a:pt x="14946" y="14006"/>
                    <a:pt x="15305" y="13816"/>
                    <a:pt x="15646" y="13596"/>
                  </a:cubicBezTo>
                  <a:cubicBezTo>
                    <a:pt x="19767" y="10937"/>
                    <a:pt x="20403" y="6118"/>
                    <a:pt x="17066" y="2833"/>
                  </a:cubicBezTo>
                  <a:cubicBezTo>
                    <a:pt x="15397" y="1191"/>
                    <a:pt x="13053" y="247"/>
                    <a:pt x="10609" y="43"/>
                  </a:cubicBezTo>
                  <a:close/>
                  <a:moveTo>
                    <a:pt x="10451" y="1237"/>
                  </a:moveTo>
                  <a:cubicBezTo>
                    <a:pt x="12511" y="1410"/>
                    <a:pt x="14487" y="2210"/>
                    <a:pt x="15893" y="3594"/>
                  </a:cubicBezTo>
                  <a:cubicBezTo>
                    <a:pt x="18705" y="6361"/>
                    <a:pt x="18170" y="10422"/>
                    <a:pt x="14697" y="12663"/>
                  </a:cubicBezTo>
                  <a:cubicBezTo>
                    <a:pt x="11225" y="14903"/>
                    <a:pt x="6130" y="14477"/>
                    <a:pt x="3318" y="11709"/>
                  </a:cubicBezTo>
                  <a:cubicBezTo>
                    <a:pt x="506" y="8942"/>
                    <a:pt x="1041" y="4882"/>
                    <a:pt x="4514" y="2641"/>
                  </a:cubicBezTo>
                  <a:cubicBezTo>
                    <a:pt x="6250" y="1520"/>
                    <a:pt x="8392" y="1065"/>
                    <a:pt x="10451" y="12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65822" y="1027657"/>
              <a:ext cx="175384" cy="194148"/>
            </a:xfrm>
            <a:custGeom>
              <a:rect b="b" l="l" r="r" t="t"/>
              <a:pathLst>
                <a:path extrusionOk="0" h="21600" w="20678">
                  <a:moveTo>
                    <a:pt x="10339" y="0"/>
                  </a:moveTo>
                  <a:cubicBezTo>
                    <a:pt x="8560" y="0"/>
                    <a:pt x="6992" y="1375"/>
                    <a:pt x="5917" y="3576"/>
                  </a:cubicBezTo>
                  <a:cubicBezTo>
                    <a:pt x="5568" y="3546"/>
                    <a:pt x="5234" y="3529"/>
                    <a:pt x="4903" y="3529"/>
                  </a:cubicBezTo>
                  <a:cubicBezTo>
                    <a:pt x="2761" y="3529"/>
                    <a:pt x="1171" y="4188"/>
                    <a:pt x="431" y="5396"/>
                  </a:cubicBezTo>
                  <a:cubicBezTo>
                    <a:pt x="-452" y="6840"/>
                    <a:pt x="119" y="8796"/>
                    <a:pt x="1578" y="10761"/>
                  </a:cubicBezTo>
                  <a:cubicBezTo>
                    <a:pt x="84" y="12747"/>
                    <a:pt x="-461" y="14730"/>
                    <a:pt x="431" y="16188"/>
                  </a:cubicBezTo>
                  <a:cubicBezTo>
                    <a:pt x="1171" y="17397"/>
                    <a:pt x="2760" y="18055"/>
                    <a:pt x="4903" y="18055"/>
                  </a:cubicBezTo>
                  <a:cubicBezTo>
                    <a:pt x="5246" y="18055"/>
                    <a:pt x="5621" y="18010"/>
                    <a:pt x="5983" y="17976"/>
                  </a:cubicBezTo>
                  <a:cubicBezTo>
                    <a:pt x="7057" y="20156"/>
                    <a:pt x="8570" y="21600"/>
                    <a:pt x="10339" y="21600"/>
                  </a:cubicBezTo>
                  <a:cubicBezTo>
                    <a:pt x="12118" y="21600"/>
                    <a:pt x="13685" y="20225"/>
                    <a:pt x="14761" y="18024"/>
                  </a:cubicBezTo>
                  <a:cubicBezTo>
                    <a:pt x="15110" y="18054"/>
                    <a:pt x="15460" y="18071"/>
                    <a:pt x="15791" y="18071"/>
                  </a:cubicBezTo>
                  <a:cubicBezTo>
                    <a:pt x="17934" y="18071"/>
                    <a:pt x="19507" y="17412"/>
                    <a:pt x="20246" y="16204"/>
                  </a:cubicBezTo>
                  <a:cubicBezTo>
                    <a:pt x="21134" y="14753"/>
                    <a:pt x="20576" y="12782"/>
                    <a:pt x="19099" y="10808"/>
                  </a:cubicBezTo>
                  <a:cubicBezTo>
                    <a:pt x="20594" y="8822"/>
                    <a:pt x="21139" y="6839"/>
                    <a:pt x="20246" y="5380"/>
                  </a:cubicBezTo>
                  <a:cubicBezTo>
                    <a:pt x="19508" y="4173"/>
                    <a:pt x="17934" y="3514"/>
                    <a:pt x="15791" y="3514"/>
                  </a:cubicBezTo>
                  <a:cubicBezTo>
                    <a:pt x="15438" y="3514"/>
                    <a:pt x="15052" y="3573"/>
                    <a:pt x="14677" y="3608"/>
                  </a:cubicBezTo>
                  <a:cubicBezTo>
                    <a:pt x="13604" y="1440"/>
                    <a:pt x="12102" y="0"/>
                    <a:pt x="10339" y="0"/>
                  </a:cubicBezTo>
                  <a:close/>
                  <a:moveTo>
                    <a:pt x="10339" y="1004"/>
                  </a:moveTo>
                  <a:cubicBezTo>
                    <a:pt x="11591" y="1004"/>
                    <a:pt x="12710" y="2093"/>
                    <a:pt x="13580" y="3733"/>
                  </a:cubicBezTo>
                  <a:cubicBezTo>
                    <a:pt x="12541" y="3915"/>
                    <a:pt x="11452" y="4238"/>
                    <a:pt x="10355" y="4643"/>
                  </a:cubicBezTo>
                  <a:cubicBezTo>
                    <a:pt x="9226" y="4226"/>
                    <a:pt x="8099" y="3899"/>
                    <a:pt x="7031" y="3718"/>
                  </a:cubicBezTo>
                  <a:cubicBezTo>
                    <a:pt x="7905" y="2046"/>
                    <a:pt x="9073" y="1004"/>
                    <a:pt x="10339" y="1004"/>
                  </a:cubicBezTo>
                  <a:close/>
                  <a:moveTo>
                    <a:pt x="15791" y="4518"/>
                  </a:moveTo>
                  <a:cubicBezTo>
                    <a:pt x="17538" y="4518"/>
                    <a:pt x="18791" y="4998"/>
                    <a:pt x="19332" y="5882"/>
                  </a:cubicBezTo>
                  <a:cubicBezTo>
                    <a:pt x="19959" y="6907"/>
                    <a:pt x="19540" y="8380"/>
                    <a:pt x="18468" y="9914"/>
                  </a:cubicBezTo>
                  <a:cubicBezTo>
                    <a:pt x="17787" y="9159"/>
                    <a:pt x="16951" y="8410"/>
                    <a:pt x="16007" y="7702"/>
                  </a:cubicBezTo>
                  <a:cubicBezTo>
                    <a:pt x="15826" y="6556"/>
                    <a:pt x="15554" y="5511"/>
                    <a:pt x="15193" y="4565"/>
                  </a:cubicBezTo>
                  <a:cubicBezTo>
                    <a:pt x="15389" y="4554"/>
                    <a:pt x="15602" y="4518"/>
                    <a:pt x="15791" y="4518"/>
                  </a:cubicBezTo>
                  <a:close/>
                  <a:moveTo>
                    <a:pt x="4903" y="4533"/>
                  </a:moveTo>
                  <a:cubicBezTo>
                    <a:pt x="5095" y="4533"/>
                    <a:pt x="5302" y="4538"/>
                    <a:pt x="5501" y="4549"/>
                  </a:cubicBezTo>
                  <a:cubicBezTo>
                    <a:pt x="5130" y="5520"/>
                    <a:pt x="4852" y="6633"/>
                    <a:pt x="4670" y="7812"/>
                  </a:cubicBezTo>
                  <a:cubicBezTo>
                    <a:pt x="3730" y="8526"/>
                    <a:pt x="2966" y="9248"/>
                    <a:pt x="2293" y="10008"/>
                  </a:cubicBezTo>
                  <a:cubicBezTo>
                    <a:pt x="1175" y="8445"/>
                    <a:pt x="708" y="6940"/>
                    <a:pt x="1346" y="5898"/>
                  </a:cubicBezTo>
                  <a:cubicBezTo>
                    <a:pt x="1887" y="5014"/>
                    <a:pt x="3156" y="4533"/>
                    <a:pt x="4903" y="4533"/>
                  </a:cubicBezTo>
                  <a:close/>
                  <a:moveTo>
                    <a:pt x="14062" y="4659"/>
                  </a:moveTo>
                  <a:cubicBezTo>
                    <a:pt x="14333" y="5325"/>
                    <a:pt x="14582" y="6051"/>
                    <a:pt x="14761" y="6839"/>
                  </a:cubicBezTo>
                  <a:cubicBezTo>
                    <a:pt x="14294" y="6539"/>
                    <a:pt x="13808" y="6239"/>
                    <a:pt x="13298" y="5961"/>
                  </a:cubicBezTo>
                  <a:cubicBezTo>
                    <a:pt x="12768" y="5672"/>
                    <a:pt x="12225" y="5480"/>
                    <a:pt x="11685" y="5239"/>
                  </a:cubicBezTo>
                  <a:cubicBezTo>
                    <a:pt x="12500" y="4985"/>
                    <a:pt x="13298" y="4775"/>
                    <a:pt x="14062" y="4659"/>
                  </a:cubicBezTo>
                  <a:close/>
                  <a:moveTo>
                    <a:pt x="6599" y="4675"/>
                  </a:moveTo>
                  <a:cubicBezTo>
                    <a:pt x="7326" y="4784"/>
                    <a:pt x="8103" y="5021"/>
                    <a:pt x="8876" y="5255"/>
                  </a:cubicBezTo>
                  <a:cubicBezTo>
                    <a:pt x="8379" y="5481"/>
                    <a:pt x="7868" y="5695"/>
                    <a:pt x="7380" y="5961"/>
                  </a:cubicBezTo>
                  <a:cubicBezTo>
                    <a:pt x="6837" y="6256"/>
                    <a:pt x="6443" y="6613"/>
                    <a:pt x="5950" y="6933"/>
                  </a:cubicBezTo>
                  <a:cubicBezTo>
                    <a:pt x="6128" y="6137"/>
                    <a:pt x="6326" y="5348"/>
                    <a:pt x="6599" y="4675"/>
                  </a:cubicBezTo>
                  <a:close/>
                  <a:moveTo>
                    <a:pt x="10405" y="5788"/>
                  </a:moveTo>
                  <a:cubicBezTo>
                    <a:pt x="11196" y="6102"/>
                    <a:pt x="11987" y="6415"/>
                    <a:pt x="12766" y="6839"/>
                  </a:cubicBezTo>
                  <a:cubicBezTo>
                    <a:pt x="13571" y="7278"/>
                    <a:pt x="14317" y="7751"/>
                    <a:pt x="15010" y="8251"/>
                  </a:cubicBezTo>
                  <a:cubicBezTo>
                    <a:pt x="15123" y="9067"/>
                    <a:pt x="15193" y="9915"/>
                    <a:pt x="15193" y="10792"/>
                  </a:cubicBezTo>
                  <a:cubicBezTo>
                    <a:pt x="15193" y="11657"/>
                    <a:pt x="15070" y="12466"/>
                    <a:pt x="14960" y="13271"/>
                  </a:cubicBezTo>
                  <a:cubicBezTo>
                    <a:pt x="14260" y="13779"/>
                    <a:pt x="13583" y="14300"/>
                    <a:pt x="12766" y="14745"/>
                  </a:cubicBezTo>
                  <a:cubicBezTo>
                    <a:pt x="11937" y="15197"/>
                    <a:pt x="11096" y="15469"/>
                    <a:pt x="10256" y="15796"/>
                  </a:cubicBezTo>
                  <a:cubicBezTo>
                    <a:pt x="9475" y="15485"/>
                    <a:pt x="8681" y="15180"/>
                    <a:pt x="7912" y="14761"/>
                  </a:cubicBezTo>
                  <a:cubicBezTo>
                    <a:pt x="7107" y="14323"/>
                    <a:pt x="6360" y="13849"/>
                    <a:pt x="5668" y="13349"/>
                  </a:cubicBezTo>
                  <a:cubicBezTo>
                    <a:pt x="5554" y="12533"/>
                    <a:pt x="5501" y="11669"/>
                    <a:pt x="5501" y="10792"/>
                  </a:cubicBezTo>
                  <a:cubicBezTo>
                    <a:pt x="5501" y="9918"/>
                    <a:pt x="5605" y="9111"/>
                    <a:pt x="5718" y="8298"/>
                  </a:cubicBezTo>
                  <a:cubicBezTo>
                    <a:pt x="6420" y="7788"/>
                    <a:pt x="7092" y="7270"/>
                    <a:pt x="7912" y="6824"/>
                  </a:cubicBezTo>
                  <a:cubicBezTo>
                    <a:pt x="8731" y="6377"/>
                    <a:pt x="9574" y="6113"/>
                    <a:pt x="10405" y="5788"/>
                  </a:cubicBezTo>
                  <a:close/>
                  <a:moveTo>
                    <a:pt x="10339" y="7984"/>
                  </a:moveTo>
                  <a:cubicBezTo>
                    <a:pt x="8690" y="7984"/>
                    <a:pt x="7363" y="9237"/>
                    <a:pt x="7363" y="10792"/>
                  </a:cubicBezTo>
                  <a:cubicBezTo>
                    <a:pt x="7363" y="12348"/>
                    <a:pt x="8690" y="13616"/>
                    <a:pt x="10339" y="13616"/>
                  </a:cubicBezTo>
                  <a:cubicBezTo>
                    <a:pt x="11987" y="13616"/>
                    <a:pt x="13331" y="12348"/>
                    <a:pt x="13331" y="10792"/>
                  </a:cubicBezTo>
                  <a:cubicBezTo>
                    <a:pt x="13331" y="9237"/>
                    <a:pt x="11987" y="7984"/>
                    <a:pt x="10339" y="7984"/>
                  </a:cubicBezTo>
                  <a:close/>
                  <a:moveTo>
                    <a:pt x="4571" y="9098"/>
                  </a:moveTo>
                  <a:cubicBezTo>
                    <a:pt x="4522" y="9664"/>
                    <a:pt x="4438" y="10197"/>
                    <a:pt x="4438" y="10792"/>
                  </a:cubicBezTo>
                  <a:cubicBezTo>
                    <a:pt x="4438" y="11349"/>
                    <a:pt x="4462" y="11892"/>
                    <a:pt x="4504" y="12424"/>
                  </a:cubicBezTo>
                  <a:cubicBezTo>
                    <a:pt x="3891" y="11902"/>
                    <a:pt x="3374" y="11375"/>
                    <a:pt x="2908" y="10839"/>
                  </a:cubicBezTo>
                  <a:cubicBezTo>
                    <a:pt x="3403" y="10260"/>
                    <a:pt x="3903" y="9661"/>
                    <a:pt x="4571" y="9098"/>
                  </a:cubicBezTo>
                  <a:close/>
                  <a:moveTo>
                    <a:pt x="16190" y="9176"/>
                  </a:moveTo>
                  <a:cubicBezTo>
                    <a:pt x="16796" y="9693"/>
                    <a:pt x="17307" y="10215"/>
                    <a:pt x="17769" y="10745"/>
                  </a:cubicBezTo>
                  <a:cubicBezTo>
                    <a:pt x="17273" y="11325"/>
                    <a:pt x="16776" y="11907"/>
                    <a:pt x="16107" y="12471"/>
                  </a:cubicBezTo>
                  <a:cubicBezTo>
                    <a:pt x="16155" y="11912"/>
                    <a:pt x="16257" y="11379"/>
                    <a:pt x="16257" y="10792"/>
                  </a:cubicBezTo>
                  <a:cubicBezTo>
                    <a:pt x="16257" y="10236"/>
                    <a:pt x="16233" y="9708"/>
                    <a:pt x="16190" y="9176"/>
                  </a:cubicBezTo>
                  <a:close/>
                  <a:moveTo>
                    <a:pt x="18384" y="11576"/>
                  </a:moveTo>
                  <a:cubicBezTo>
                    <a:pt x="19512" y="13146"/>
                    <a:pt x="19972" y="14656"/>
                    <a:pt x="19332" y="15702"/>
                  </a:cubicBezTo>
                  <a:cubicBezTo>
                    <a:pt x="18791" y="16586"/>
                    <a:pt x="17537" y="17067"/>
                    <a:pt x="15791" y="17067"/>
                  </a:cubicBezTo>
                  <a:cubicBezTo>
                    <a:pt x="15599" y="17067"/>
                    <a:pt x="15392" y="17047"/>
                    <a:pt x="15193" y="17035"/>
                  </a:cubicBezTo>
                  <a:cubicBezTo>
                    <a:pt x="15564" y="16065"/>
                    <a:pt x="15826" y="14967"/>
                    <a:pt x="16007" y="13788"/>
                  </a:cubicBezTo>
                  <a:cubicBezTo>
                    <a:pt x="16951" y="13073"/>
                    <a:pt x="17710" y="12337"/>
                    <a:pt x="18384" y="11576"/>
                  </a:cubicBezTo>
                  <a:close/>
                  <a:moveTo>
                    <a:pt x="2210" y="11655"/>
                  </a:moveTo>
                  <a:cubicBezTo>
                    <a:pt x="2896" y="12420"/>
                    <a:pt x="3714" y="13165"/>
                    <a:pt x="4670" y="13882"/>
                  </a:cubicBezTo>
                  <a:cubicBezTo>
                    <a:pt x="4849" y="15014"/>
                    <a:pt x="5113" y="16067"/>
                    <a:pt x="5468" y="17004"/>
                  </a:cubicBezTo>
                  <a:cubicBezTo>
                    <a:pt x="5283" y="17014"/>
                    <a:pt x="5081" y="17051"/>
                    <a:pt x="4903" y="17051"/>
                  </a:cubicBezTo>
                  <a:cubicBezTo>
                    <a:pt x="3156" y="17051"/>
                    <a:pt x="1887" y="16571"/>
                    <a:pt x="1346" y="15686"/>
                  </a:cubicBezTo>
                  <a:cubicBezTo>
                    <a:pt x="717" y="14659"/>
                    <a:pt x="1131" y="13193"/>
                    <a:pt x="2210" y="11655"/>
                  </a:cubicBezTo>
                  <a:close/>
                  <a:moveTo>
                    <a:pt x="14744" y="14651"/>
                  </a:moveTo>
                  <a:cubicBezTo>
                    <a:pt x="14565" y="15455"/>
                    <a:pt x="14370" y="16247"/>
                    <a:pt x="14096" y="16925"/>
                  </a:cubicBezTo>
                  <a:cubicBezTo>
                    <a:pt x="13364" y="16816"/>
                    <a:pt x="12580" y="16581"/>
                    <a:pt x="11802" y="16345"/>
                  </a:cubicBezTo>
                  <a:cubicBezTo>
                    <a:pt x="12304" y="16117"/>
                    <a:pt x="12804" y="15892"/>
                    <a:pt x="13298" y="15624"/>
                  </a:cubicBezTo>
                  <a:cubicBezTo>
                    <a:pt x="13843" y="15326"/>
                    <a:pt x="14249" y="14973"/>
                    <a:pt x="14744" y="14651"/>
                  </a:cubicBezTo>
                  <a:close/>
                  <a:moveTo>
                    <a:pt x="5934" y="14761"/>
                  </a:moveTo>
                  <a:cubicBezTo>
                    <a:pt x="6400" y="15061"/>
                    <a:pt x="6869" y="15346"/>
                    <a:pt x="7380" y="15624"/>
                  </a:cubicBezTo>
                  <a:cubicBezTo>
                    <a:pt x="7902" y="15908"/>
                    <a:pt x="8444" y="16107"/>
                    <a:pt x="8976" y="16345"/>
                  </a:cubicBezTo>
                  <a:cubicBezTo>
                    <a:pt x="8160" y="16598"/>
                    <a:pt x="7364" y="16795"/>
                    <a:pt x="6599" y="16910"/>
                  </a:cubicBezTo>
                  <a:cubicBezTo>
                    <a:pt x="6331" y="16249"/>
                    <a:pt x="6110" y="15542"/>
                    <a:pt x="5934" y="14761"/>
                  </a:cubicBezTo>
                  <a:close/>
                  <a:moveTo>
                    <a:pt x="10322" y="16941"/>
                  </a:moveTo>
                  <a:cubicBezTo>
                    <a:pt x="11458" y="17362"/>
                    <a:pt x="12573" y="17700"/>
                    <a:pt x="13647" y="17882"/>
                  </a:cubicBezTo>
                  <a:cubicBezTo>
                    <a:pt x="12773" y="19553"/>
                    <a:pt x="11605" y="20596"/>
                    <a:pt x="10339" y="20596"/>
                  </a:cubicBezTo>
                  <a:cubicBezTo>
                    <a:pt x="9084" y="20596"/>
                    <a:pt x="7951" y="19498"/>
                    <a:pt x="7081" y="17851"/>
                  </a:cubicBezTo>
                  <a:cubicBezTo>
                    <a:pt x="8127" y="17671"/>
                    <a:pt x="9217" y="17349"/>
                    <a:pt x="10322" y="169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656801" y="1261755"/>
              <a:ext cx="244651" cy="205418"/>
            </a:xfrm>
            <a:custGeom>
              <a:rect b="b" l="l" r="r" t="t"/>
              <a:pathLst>
                <a:path extrusionOk="0" h="21600" w="21600">
                  <a:moveTo>
                    <a:pt x="13666" y="8645"/>
                  </a:moveTo>
                  <a:cubicBezTo>
                    <a:pt x="12912" y="8819"/>
                    <a:pt x="12183" y="8233"/>
                    <a:pt x="12037" y="7337"/>
                  </a:cubicBezTo>
                  <a:cubicBezTo>
                    <a:pt x="11891" y="6440"/>
                    <a:pt x="12382" y="5571"/>
                    <a:pt x="13136" y="5397"/>
                  </a:cubicBezTo>
                  <a:cubicBezTo>
                    <a:pt x="13888" y="5223"/>
                    <a:pt x="14617" y="5809"/>
                    <a:pt x="14763" y="6705"/>
                  </a:cubicBezTo>
                  <a:cubicBezTo>
                    <a:pt x="14909" y="7602"/>
                    <a:pt x="14418" y="8471"/>
                    <a:pt x="13666" y="8645"/>
                  </a:cubicBezTo>
                  <a:close/>
                  <a:moveTo>
                    <a:pt x="9893" y="16176"/>
                  </a:moveTo>
                  <a:lnTo>
                    <a:pt x="7167" y="16807"/>
                  </a:lnTo>
                  <a:lnTo>
                    <a:pt x="6637" y="13559"/>
                  </a:lnTo>
                  <a:lnTo>
                    <a:pt x="9363" y="12928"/>
                  </a:lnTo>
                  <a:cubicBezTo>
                    <a:pt x="9363" y="12928"/>
                    <a:pt x="9893" y="16176"/>
                    <a:pt x="9893" y="16176"/>
                  </a:cubicBezTo>
                  <a:close/>
                  <a:moveTo>
                    <a:pt x="5604" y="17169"/>
                  </a:moveTo>
                  <a:lnTo>
                    <a:pt x="2878" y="17800"/>
                  </a:lnTo>
                  <a:lnTo>
                    <a:pt x="2348" y="14552"/>
                  </a:lnTo>
                  <a:lnTo>
                    <a:pt x="5074" y="13921"/>
                  </a:lnTo>
                  <a:cubicBezTo>
                    <a:pt x="5074" y="13921"/>
                    <a:pt x="5604" y="17169"/>
                    <a:pt x="5604" y="17169"/>
                  </a:cubicBezTo>
                  <a:close/>
                  <a:moveTo>
                    <a:pt x="12498" y="1492"/>
                  </a:moveTo>
                  <a:lnTo>
                    <a:pt x="7003" y="11626"/>
                  </a:lnTo>
                  <a:lnTo>
                    <a:pt x="694" y="13086"/>
                  </a:lnTo>
                  <a:lnTo>
                    <a:pt x="2084" y="21600"/>
                  </a:lnTo>
                  <a:lnTo>
                    <a:pt x="13469" y="18964"/>
                  </a:lnTo>
                  <a:lnTo>
                    <a:pt x="12369" y="12224"/>
                  </a:lnTo>
                  <a:lnTo>
                    <a:pt x="15993" y="11385"/>
                  </a:lnTo>
                  <a:lnTo>
                    <a:pt x="17093" y="18125"/>
                  </a:lnTo>
                  <a:lnTo>
                    <a:pt x="21600" y="17082"/>
                  </a:lnTo>
                  <a:lnTo>
                    <a:pt x="20219" y="8622"/>
                  </a:lnTo>
                  <a:lnTo>
                    <a:pt x="20832" y="8481"/>
                  </a:lnTo>
                  <a:cubicBezTo>
                    <a:pt x="20832" y="8481"/>
                    <a:pt x="12498" y="1492"/>
                    <a:pt x="12498" y="1492"/>
                  </a:cubicBezTo>
                  <a:close/>
                  <a:moveTo>
                    <a:pt x="20572" y="6974"/>
                  </a:moveTo>
                  <a:lnTo>
                    <a:pt x="20663" y="7533"/>
                  </a:lnTo>
                  <a:lnTo>
                    <a:pt x="12346" y="559"/>
                  </a:lnTo>
                  <a:lnTo>
                    <a:pt x="6626" y="11107"/>
                  </a:lnTo>
                  <a:lnTo>
                    <a:pt x="0" y="12641"/>
                  </a:lnTo>
                  <a:lnTo>
                    <a:pt x="3130" y="6656"/>
                  </a:lnTo>
                  <a:lnTo>
                    <a:pt x="9437" y="5195"/>
                  </a:lnTo>
                  <a:lnTo>
                    <a:pt x="12254" y="0"/>
                  </a:lnTo>
                  <a:cubicBezTo>
                    <a:pt x="12254" y="0"/>
                    <a:pt x="20572" y="6974"/>
                    <a:pt x="20572" y="69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1128131" y="727027"/>
              <a:ext cx="283477" cy="259051"/>
            </a:xfrm>
            <a:custGeom>
              <a:rect b="b" l="l" r="r" t="t"/>
              <a:pathLst>
                <a:path extrusionOk="0" h="20716" w="20409">
                  <a:moveTo>
                    <a:pt x="19071" y="18146"/>
                  </a:moveTo>
                  <a:cubicBezTo>
                    <a:pt x="20183" y="16314"/>
                    <a:pt x="19749" y="13820"/>
                    <a:pt x="18102" y="12586"/>
                  </a:cubicBezTo>
                  <a:cubicBezTo>
                    <a:pt x="17662" y="12256"/>
                    <a:pt x="17178" y="12053"/>
                    <a:pt x="16685" y="11962"/>
                  </a:cubicBezTo>
                  <a:lnTo>
                    <a:pt x="16672" y="15889"/>
                  </a:lnTo>
                  <a:cubicBezTo>
                    <a:pt x="16671" y="16166"/>
                    <a:pt x="16469" y="16390"/>
                    <a:pt x="16220" y="16389"/>
                  </a:cubicBezTo>
                  <a:cubicBezTo>
                    <a:pt x="15971" y="16388"/>
                    <a:pt x="15770" y="16164"/>
                    <a:pt x="15771" y="15887"/>
                  </a:cubicBezTo>
                  <a:lnTo>
                    <a:pt x="15784" y="11921"/>
                  </a:lnTo>
                  <a:cubicBezTo>
                    <a:pt x="14735" y="12022"/>
                    <a:pt x="13732" y="12627"/>
                    <a:pt x="13098" y="13672"/>
                  </a:cubicBezTo>
                  <a:cubicBezTo>
                    <a:pt x="11985" y="15504"/>
                    <a:pt x="12420" y="17998"/>
                    <a:pt x="14067" y="19232"/>
                  </a:cubicBezTo>
                  <a:cubicBezTo>
                    <a:pt x="15713" y="20465"/>
                    <a:pt x="17958" y="19979"/>
                    <a:pt x="19071" y="18146"/>
                  </a:cubicBezTo>
                  <a:close/>
                  <a:moveTo>
                    <a:pt x="16740" y="7857"/>
                  </a:moveTo>
                  <a:lnTo>
                    <a:pt x="15291" y="6772"/>
                  </a:lnTo>
                  <a:cubicBezTo>
                    <a:pt x="15127" y="6649"/>
                    <a:pt x="15015" y="6369"/>
                    <a:pt x="15043" y="6151"/>
                  </a:cubicBezTo>
                  <a:lnTo>
                    <a:pt x="15275" y="4322"/>
                  </a:lnTo>
                  <a:lnTo>
                    <a:pt x="11975" y="5321"/>
                  </a:lnTo>
                  <a:cubicBezTo>
                    <a:pt x="11975" y="5321"/>
                    <a:pt x="12203" y="5706"/>
                    <a:pt x="12483" y="6179"/>
                  </a:cubicBezTo>
                  <a:lnTo>
                    <a:pt x="16109" y="8895"/>
                  </a:lnTo>
                  <a:cubicBezTo>
                    <a:pt x="16109" y="8895"/>
                    <a:pt x="16740" y="7857"/>
                    <a:pt x="16740" y="7857"/>
                  </a:cubicBezTo>
                  <a:close/>
                  <a:moveTo>
                    <a:pt x="15093" y="9342"/>
                  </a:moveTo>
                  <a:lnTo>
                    <a:pt x="13604" y="8227"/>
                  </a:lnTo>
                  <a:cubicBezTo>
                    <a:pt x="13647" y="8494"/>
                    <a:pt x="13599" y="8776"/>
                    <a:pt x="13458" y="9008"/>
                  </a:cubicBezTo>
                  <a:lnTo>
                    <a:pt x="13459" y="9008"/>
                  </a:lnTo>
                  <a:cubicBezTo>
                    <a:pt x="13459" y="9008"/>
                    <a:pt x="13042" y="9692"/>
                    <a:pt x="12523" y="10542"/>
                  </a:cubicBezTo>
                  <a:cubicBezTo>
                    <a:pt x="12523" y="10542"/>
                    <a:pt x="15093" y="9342"/>
                    <a:pt x="15093" y="9342"/>
                  </a:cubicBezTo>
                  <a:close/>
                  <a:moveTo>
                    <a:pt x="11619" y="8259"/>
                  </a:moveTo>
                  <a:cubicBezTo>
                    <a:pt x="11619" y="8259"/>
                    <a:pt x="10321" y="6315"/>
                    <a:pt x="9704" y="5383"/>
                  </a:cubicBezTo>
                  <a:lnTo>
                    <a:pt x="8507" y="5869"/>
                  </a:lnTo>
                  <a:cubicBezTo>
                    <a:pt x="8769" y="6978"/>
                    <a:pt x="8675" y="8186"/>
                    <a:pt x="8184" y="9262"/>
                  </a:cubicBezTo>
                  <a:lnTo>
                    <a:pt x="10126" y="10718"/>
                  </a:lnTo>
                  <a:cubicBezTo>
                    <a:pt x="10126" y="10718"/>
                    <a:pt x="11619" y="8259"/>
                    <a:pt x="11619" y="8259"/>
                  </a:cubicBezTo>
                  <a:close/>
                  <a:moveTo>
                    <a:pt x="7096" y="9656"/>
                  </a:moveTo>
                  <a:lnTo>
                    <a:pt x="4125" y="7430"/>
                  </a:lnTo>
                  <a:cubicBezTo>
                    <a:pt x="3919" y="7275"/>
                    <a:pt x="3865" y="6964"/>
                    <a:pt x="4004" y="6735"/>
                  </a:cubicBezTo>
                  <a:cubicBezTo>
                    <a:pt x="4067" y="6631"/>
                    <a:pt x="4159" y="6564"/>
                    <a:pt x="4260" y="6533"/>
                  </a:cubicBezTo>
                  <a:lnTo>
                    <a:pt x="4259" y="6531"/>
                  </a:lnTo>
                  <a:lnTo>
                    <a:pt x="7505" y="5212"/>
                  </a:lnTo>
                  <a:cubicBezTo>
                    <a:pt x="7238" y="4652"/>
                    <a:pt x="6848" y="4155"/>
                    <a:pt x="6343" y="3777"/>
                  </a:cubicBezTo>
                  <a:cubicBezTo>
                    <a:pt x="4697" y="2543"/>
                    <a:pt x="2452" y="3030"/>
                    <a:pt x="1339" y="4862"/>
                  </a:cubicBezTo>
                  <a:cubicBezTo>
                    <a:pt x="227" y="6694"/>
                    <a:pt x="661" y="9188"/>
                    <a:pt x="2308" y="10422"/>
                  </a:cubicBezTo>
                  <a:cubicBezTo>
                    <a:pt x="3854" y="11580"/>
                    <a:pt x="5928" y="11221"/>
                    <a:pt x="7096" y="9656"/>
                  </a:cubicBezTo>
                  <a:close/>
                  <a:moveTo>
                    <a:pt x="5362" y="7148"/>
                  </a:moveTo>
                  <a:lnTo>
                    <a:pt x="7578" y="8808"/>
                  </a:lnTo>
                  <a:cubicBezTo>
                    <a:pt x="7940" y="7960"/>
                    <a:pt x="8013" y="7021"/>
                    <a:pt x="7822" y="6148"/>
                  </a:cubicBezTo>
                  <a:cubicBezTo>
                    <a:pt x="7822" y="6148"/>
                    <a:pt x="5362" y="7148"/>
                    <a:pt x="5362" y="7148"/>
                  </a:cubicBezTo>
                  <a:close/>
                  <a:moveTo>
                    <a:pt x="19668" y="18594"/>
                  </a:moveTo>
                  <a:cubicBezTo>
                    <a:pt x="18331" y="20796"/>
                    <a:pt x="15642" y="21379"/>
                    <a:pt x="13663" y="19896"/>
                  </a:cubicBezTo>
                  <a:cubicBezTo>
                    <a:pt x="11684" y="18413"/>
                    <a:pt x="11164" y="15426"/>
                    <a:pt x="12501" y="13224"/>
                  </a:cubicBezTo>
                  <a:cubicBezTo>
                    <a:pt x="13276" y="11948"/>
                    <a:pt x="14505" y="11216"/>
                    <a:pt x="15787" y="11115"/>
                  </a:cubicBezTo>
                  <a:lnTo>
                    <a:pt x="15791" y="10101"/>
                  </a:lnTo>
                  <a:lnTo>
                    <a:pt x="11595" y="12059"/>
                  </a:lnTo>
                  <a:cubicBezTo>
                    <a:pt x="11028" y="12983"/>
                    <a:pt x="10547" y="13764"/>
                    <a:pt x="10524" y="13787"/>
                  </a:cubicBezTo>
                  <a:cubicBezTo>
                    <a:pt x="10135" y="14180"/>
                    <a:pt x="9533" y="14149"/>
                    <a:pt x="9180" y="13717"/>
                  </a:cubicBezTo>
                  <a:cubicBezTo>
                    <a:pt x="8879" y="13349"/>
                    <a:pt x="8857" y="12810"/>
                    <a:pt x="9097" y="12415"/>
                  </a:cubicBezTo>
                  <a:lnTo>
                    <a:pt x="9096" y="12414"/>
                  </a:lnTo>
                  <a:lnTo>
                    <a:pt x="9622" y="11548"/>
                  </a:lnTo>
                  <a:lnTo>
                    <a:pt x="7695" y="10105"/>
                  </a:lnTo>
                  <a:cubicBezTo>
                    <a:pt x="6301" y="12039"/>
                    <a:pt x="3783" y="12494"/>
                    <a:pt x="1904" y="11086"/>
                  </a:cubicBezTo>
                  <a:cubicBezTo>
                    <a:pt x="-75" y="9603"/>
                    <a:pt x="-595" y="6616"/>
                    <a:pt x="742" y="4414"/>
                  </a:cubicBezTo>
                  <a:cubicBezTo>
                    <a:pt x="2079" y="2212"/>
                    <a:pt x="4768" y="1629"/>
                    <a:pt x="6747" y="3112"/>
                  </a:cubicBezTo>
                  <a:cubicBezTo>
                    <a:pt x="7383" y="3589"/>
                    <a:pt x="7868" y="4222"/>
                    <a:pt x="8189" y="4933"/>
                  </a:cubicBezTo>
                  <a:lnTo>
                    <a:pt x="9242" y="4506"/>
                  </a:lnTo>
                  <a:cubicBezTo>
                    <a:pt x="9107" y="3945"/>
                    <a:pt x="9252" y="3323"/>
                    <a:pt x="9665" y="2905"/>
                  </a:cubicBezTo>
                  <a:cubicBezTo>
                    <a:pt x="9859" y="2709"/>
                    <a:pt x="10089" y="2584"/>
                    <a:pt x="10328" y="2526"/>
                  </a:cubicBezTo>
                  <a:lnTo>
                    <a:pt x="10328" y="2525"/>
                  </a:lnTo>
                  <a:lnTo>
                    <a:pt x="15055" y="1211"/>
                  </a:lnTo>
                  <a:lnTo>
                    <a:pt x="15055" y="1211"/>
                  </a:lnTo>
                  <a:cubicBezTo>
                    <a:pt x="15587" y="1000"/>
                    <a:pt x="16204" y="1148"/>
                    <a:pt x="16607" y="1641"/>
                  </a:cubicBezTo>
                  <a:cubicBezTo>
                    <a:pt x="16925" y="2031"/>
                    <a:pt x="17037" y="2548"/>
                    <a:pt x="16952" y="3028"/>
                  </a:cubicBezTo>
                  <a:lnTo>
                    <a:pt x="16953" y="3029"/>
                  </a:lnTo>
                  <a:lnTo>
                    <a:pt x="16496" y="5740"/>
                  </a:lnTo>
                  <a:lnTo>
                    <a:pt x="18231" y="7041"/>
                  </a:lnTo>
                  <a:cubicBezTo>
                    <a:pt x="18561" y="7288"/>
                    <a:pt x="18648" y="7786"/>
                    <a:pt x="18425" y="8153"/>
                  </a:cubicBezTo>
                  <a:cubicBezTo>
                    <a:pt x="18217" y="8496"/>
                    <a:pt x="17812" y="8599"/>
                    <a:pt x="17491" y="8409"/>
                  </a:cubicBezTo>
                  <a:lnTo>
                    <a:pt x="16693" y="9723"/>
                  </a:lnTo>
                  <a:lnTo>
                    <a:pt x="16688" y="11148"/>
                  </a:lnTo>
                  <a:cubicBezTo>
                    <a:pt x="17320" y="11245"/>
                    <a:pt x="17941" y="11499"/>
                    <a:pt x="18505" y="11922"/>
                  </a:cubicBezTo>
                  <a:cubicBezTo>
                    <a:pt x="20485" y="13405"/>
                    <a:pt x="21005" y="16392"/>
                    <a:pt x="19668" y="18594"/>
                  </a:cubicBezTo>
                  <a:close/>
                  <a:moveTo>
                    <a:pt x="17732" y="707"/>
                  </a:moveTo>
                  <a:cubicBezTo>
                    <a:pt x="18178" y="-27"/>
                    <a:pt x="19074" y="-221"/>
                    <a:pt x="19734" y="273"/>
                  </a:cubicBezTo>
                  <a:cubicBezTo>
                    <a:pt x="20394" y="767"/>
                    <a:pt x="20567" y="1763"/>
                    <a:pt x="20121" y="2497"/>
                  </a:cubicBezTo>
                  <a:cubicBezTo>
                    <a:pt x="19676" y="3231"/>
                    <a:pt x="18780" y="3426"/>
                    <a:pt x="18120" y="2931"/>
                  </a:cubicBezTo>
                  <a:cubicBezTo>
                    <a:pt x="17460" y="2437"/>
                    <a:pt x="17287" y="1441"/>
                    <a:pt x="17732" y="7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382306" y="1249138"/>
              <a:ext cx="168532" cy="207705"/>
            </a:xfrm>
            <a:custGeom>
              <a:rect b="b" l="l" r="r" t="t"/>
              <a:pathLst>
                <a:path extrusionOk="0" h="21341" w="21339">
                  <a:moveTo>
                    <a:pt x="12205" y="0"/>
                  </a:moveTo>
                  <a:cubicBezTo>
                    <a:pt x="11720" y="1"/>
                    <a:pt x="11326" y="320"/>
                    <a:pt x="11326" y="713"/>
                  </a:cubicBezTo>
                  <a:lnTo>
                    <a:pt x="11325" y="2819"/>
                  </a:lnTo>
                  <a:cubicBezTo>
                    <a:pt x="11950" y="2747"/>
                    <a:pt x="12537" y="2740"/>
                    <a:pt x="13081" y="2776"/>
                  </a:cubicBezTo>
                  <a:lnTo>
                    <a:pt x="13083" y="713"/>
                  </a:lnTo>
                  <a:cubicBezTo>
                    <a:pt x="13083" y="320"/>
                    <a:pt x="12690" y="1"/>
                    <a:pt x="12205" y="0"/>
                  </a:cubicBezTo>
                  <a:close/>
                  <a:moveTo>
                    <a:pt x="18280" y="1334"/>
                  </a:moveTo>
                  <a:cubicBezTo>
                    <a:pt x="17859" y="1138"/>
                    <a:pt x="17322" y="1255"/>
                    <a:pt x="17079" y="1596"/>
                  </a:cubicBezTo>
                  <a:lnTo>
                    <a:pt x="15817" y="3366"/>
                  </a:lnTo>
                  <a:cubicBezTo>
                    <a:pt x="16385" y="3577"/>
                    <a:pt x="16889" y="3826"/>
                    <a:pt x="17333" y="4087"/>
                  </a:cubicBezTo>
                  <a:lnTo>
                    <a:pt x="18600" y="2308"/>
                  </a:lnTo>
                  <a:cubicBezTo>
                    <a:pt x="18843" y="1966"/>
                    <a:pt x="18700" y="1531"/>
                    <a:pt x="18280" y="1334"/>
                  </a:cubicBezTo>
                  <a:close/>
                  <a:moveTo>
                    <a:pt x="879" y="9125"/>
                  </a:moveTo>
                  <a:cubicBezTo>
                    <a:pt x="394" y="9126"/>
                    <a:pt x="0" y="9445"/>
                    <a:pt x="0" y="9839"/>
                  </a:cubicBezTo>
                  <a:cubicBezTo>
                    <a:pt x="0" y="10232"/>
                    <a:pt x="393" y="10551"/>
                    <a:pt x="879" y="10551"/>
                  </a:cubicBezTo>
                  <a:lnTo>
                    <a:pt x="3404" y="10550"/>
                  </a:lnTo>
                  <a:cubicBezTo>
                    <a:pt x="3351" y="10107"/>
                    <a:pt x="3343" y="9629"/>
                    <a:pt x="3405" y="9124"/>
                  </a:cubicBezTo>
                  <a:cubicBezTo>
                    <a:pt x="3405" y="9124"/>
                    <a:pt x="879" y="9125"/>
                    <a:pt x="879" y="9125"/>
                  </a:cubicBezTo>
                  <a:close/>
                  <a:moveTo>
                    <a:pt x="2851" y="4649"/>
                  </a:moveTo>
                  <a:cubicBezTo>
                    <a:pt x="2431" y="4453"/>
                    <a:pt x="1894" y="4570"/>
                    <a:pt x="1651" y="4911"/>
                  </a:cubicBezTo>
                  <a:cubicBezTo>
                    <a:pt x="1408" y="5251"/>
                    <a:pt x="1552" y="5687"/>
                    <a:pt x="1973" y="5884"/>
                  </a:cubicBezTo>
                  <a:lnTo>
                    <a:pt x="4171" y="6912"/>
                  </a:lnTo>
                  <a:cubicBezTo>
                    <a:pt x="4408" y="6513"/>
                    <a:pt x="4715" y="6106"/>
                    <a:pt x="5109" y="5706"/>
                  </a:cubicBezTo>
                  <a:cubicBezTo>
                    <a:pt x="5109" y="5706"/>
                    <a:pt x="2851" y="4649"/>
                    <a:pt x="2851" y="4649"/>
                  </a:cubicBezTo>
                  <a:close/>
                  <a:moveTo>
                    <a:pt x="6118" y="1310"/>
                  </a:moveTo>
                  <a:cubicBezTo>
                    <a:pt x="5698" y="1506"/>
                    <a:pt x="5553" y="1942"/>
                    <a:pt x="5795" y="2283"/>
                  </a:cubicBezTo>
                  <a:lnTo>
                    <a:pt x="7150" y="4186"/>
                  </a:lnTo>
                  <a:cubicBezTo>
                    <a:pt x="7326" y="4088"/>
                    <a:pt x="8471" y="3556"/>
                    <a:pt x="8675" y="3478"/>
                  </a:cubicBezTo>
                  <a:lnTo>
                    <a:pt x="7318" y="1570"/>
                  </a:lnTo>
                  <a:cubicBezTo>
                    <a:pt x="7075" y="1229"/>
                    <a:pt x="6538" y="1113"/>
                    <a:pt x="6118" y="1310"/>
                  </a:cubicBezTo>
                  <a:close/>
                  <a:moveTo>
                    <a:pt x="18708" y="6478"/>
                  </a:moveTo>
                  <a:cubicBezTo>
                    <a:pt x="17247" y="4749"/>
                    <a:pt x="13396" y="2259"/>
                    <a:pt x="8417" y="4592"/>
                  </a:cubicBezTo>
                  <a:cubicBezTo>
                    <a:pt x="8416" y="4592"/>
                    <a:pt x="8415" y="4593"/>
                    <a:pt x="8414" y="4593"/>
                  </a:cubicBezTo>
                  <a:cubicBezTo>
                    <a:pt x="8414" y="4593"/>
                    <a:pt x="8413" y="4593"/>
                    <a:pt x="8413" y="4594"/>
                  </a:cubicBezTo>
                  <a:cubicBezTo>
                    <a:pt x="8412" y="4594"/>
                    <a:pt x="8411" y="4594"/>
                    <a:pt x="8411" y="4595"/>
                  </a:cubicBezTo>
                  <a:cubicBezTo>
                    <a:pt x="8410" y="4595"/>
                    <a:pt x="8409" y="4595"/>
                    <a:pt x="8409" y="4596"/>
                  </a:cubicBezTo>
                  <a:cubicBezTo>
                    <a:pt x="3429" y="6929"/>
                    <a:pt x="4160" y="10880"/>
                    <a:pt x="5276" y="12771"/>
                  </a:cubicBezTo>
                  <a:cubicBezTo>
                    <a:pt x="6289" y="14473"/>
                    <a:pt x="8765" y="15342"/>
                    <a:pt x="9094" y="15507"/>
                  </a:cubicBezTo>
                  <a:cubicBezTo>
                    <a:pt x="9630" y="15775"/>
                    <a:pt x="12317" y="16498"/>
                    <a:pt x="13014" y="17370"/>
                  </a:cubicBezTo>
                  <a:cubicBezTo>
                    <a:pt x="13975" y="18570"/>
                    <a:pt x="14185" y="18516"/>
                    <a:pt x="15033" y="18314"/>
                  </a:cubicBezTo>
                  <a:cubicBezTo>
                    <a:pt x="15896" y="18109"/>
                    <a:pt x="19095" y="16611"/>
                    <a:pt x="19745" y="16106"/>
                  </a:cubicBezTo>
                  <a:cubicBezTo>
                    <a:pt x="20384" y="15611"/>
                    <a:pt x="20547" y="15491"/>
                    <a:pt x="19747" y="14216"/>
                  </a:cubicBezTo>
                  <a:cubicBezTo>
                    <a:pt x="19165" y="13290"/>
                    <a:pt x="19737" y="11040"/>
                    <a:pt x="19718" y="10529"/>
                  </a:cubicBezTo>
                  <a:cubicBezTo>
                    <a:pt x="19707" y="10216"/>
                    <a:pt x="20017" y="8041"/>
                    <a:pt x="18708" y="6478"/>
                  </a:cubicBezTo>
                  <a:close/>
                  <a:moveTo>
                    <a:pt x="21272" y="17648"/>
                  </a:moveTo>
                  <a:cubicBezTo>
                    <a:pt x="21133" y="17452"/>
                    <a:pt x="20824" y="17385"/>
                    <a:pt x="20583" y="17498"/>
                  </a:cubicBezTo>
                  <a:lnTo>
                    <a:pt x="16099" y="19599"/>
                  </a:lnTo>
                  <a:cubicBezTo>
                    <a:pt x="15858" y="19712"/>
                    <a:pt x="15775" y="19962"/>
                    <a:pt x="15914" y="20158"/>
                  </a:cubicBezTo>
                  <a:lnTo>
                    <a:pt x="15914" y="20158"/>
                  </a:lnTo>
                  <a:cubicBezTo>
                    <a:pt x="16053" y="20353"/>
                    <a:pt x="16361" y="20420"/>
                    <a:pt x="16603" y="20307"/>
                  </a:cubicBezTo>
                  <a:lnTo>
                    <a:pt x="21087" y="18206"/>
                  </a:lnTo>
                  <a:cubicBezTo>
                    <a:pt x="21328" y="18093"/>
                    <a:pt x="21411" y="17843"/>
                    <a:pt x="21272" y="17648"/>
                  </a:cubicBezTo>
                  <a:cubicBezTo>
                    <a:pt x="21272" y="17648"/>
                    <a:pt x="21272" y="17648"/>
                    <a:pt x="21272" y="17648"/>
                  </a:cubicBezTo>
                  <a:close/>
                  <a:moveTo>
                    <a:pt x="20584" y="16680"/>
                  </a:moveTo>
                  <a:cubicBezTo>
                    <a:pt x="20445" y="16485"/>
                    <a:pt x="20136" y="16418"/>
                    <a:pt x="19895" y="16531"/>
                  </a:cubicBezTo>
                  <a:lnTo>
                    <a:pt x="15411" y="18632"/>
                  </a:lnTo>
                  <a:cubicBezTo>
                    <a:pt x="15170" y="18745"/>
                    <a:pt x="15087" y="18995"/>
                    <a:pt x="15226" y="19190"/>
                  </a:cubicBezTo>
                  <a:lnTo>
                    <a:pt x="15226" y="19190"/>
                  </a:lnTo>
                  <a:cubicBezTo>
                    <a:pt x="15365" y="19386"/>
                    <a:pt x="15673" y="19453"/>
                    <a:pt x="15915" y="19340"/>
                  </a:cubicBezTo>
                  <a:lnTo>
                    <a:pt x="20399" y="17239"/>
                  </a:lnTo>
                  <a:cubicBezTo>
                    <a:pt x="20640" y="17126"/>
                    <a:pt x="20723" y="16876"/>
                    <a:pt x="20584" y="16680"/>
                  </a:cubicBezTo>
                  <a:cubicBezTo>
                    <a:pt x="20584" y="16680"/>
                    <a:pt x="20584" y="16680"/>
                    <a:pt x="20584" y="16680"/>
                  </a:cubicBezTo>
                  <a:close/>
                  <a:moveTo>
                    <a:pt x="17079" y="20429"/>
                  </a:moveTo>
                  <a:lnTo>
                    <a:pt x="20979" y="18602"/>
                  </a:lnTo>
                  <a:cubicBezTo>
                    <a:pt x="21600" y="19474"/>
                    <a:pt x="21230" y="20591"/>
                    <a:pt x="20153" y="21095"/>
                  </a:cubicBezTo>
                  <a:cubicBezTo>
                    <a:pt x="19076" y="21600"/>
                    <a:pt x="17700" y="21302"/>
                    <a:pt x="17079" y="204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913378" y="510163"/>
              <a:ext cx="170999" cy="222195"/>
            </a:xfrm>
            <a:custGeom>
              <a:rect b="b" l="l" r="r" t="t"/>
              <a:pathLst>
                <a:path extrusionOk="0" h="21519" w="20438">
                  <a:moveTo>
                    <a:pt x="9842" y="0"/>
                  </a:moveTo>
                  <a:cubicBezTo>
                    <a:pt x="7324" y="0"/>
                    <a:pt x="4803" y="774"/>
                    <a:pt x="2881" y="2331"/>
                  </a:cubicBezTo>
                  <a:cubicBezTo>
                    <a:pt x="-961" y="5445"/>
                    <a:pt x="-961" y="10493"/>
                    <a:pt x="2881" y="13607"/>
                  </a:cubicBezTo>
                  <a:cubicBezTo>
                    <a:pt x="6005" y="16138"/>
                    <a:pt x="10709" y="16613"/>
                    <a:pt x="14423" y="15030"/>
                  </a:cubicBezTo>
                  <a:cubicBezTo>
                    <a:pt x="14434" y="15103"/>
                    <a:pt x="14466" y="15175"/>
                    <a:pt x="14515" y="15243"/>
                  </a:cubicBezTo>
                  <a:lnTo>
                    <a:pt x="18781" y="21235"/>
                  </a:lnTo>
                  <a:cubicBezTo>
                    <a:pt x="18974" y="21506"/>
                    <a:pt x="19402" y="21600"/>
                    <a:pt x="19736" y="21444"/>
                  </a:cubicBezTo>
                  <a:lnTo>
                    <a:pt x="20091" y="21277"/>
                  </a:lnTo>
                  <a:cubicBezTo>
                    <a:pt x="20425" y="21121"/>
                    <a:pt x="20535" y="20774"/>
                    <a:pt x="20343" y="20503"/>
                  </a:cubicBezTo>
                  <a:lnTo>
                    <a:pt x="16076" y="14515"/>
                  </a:lnTo>
                  <a:cubicBezTo>
                    <a:pt x="16007" y="14419"/>
                    <a:pt x="15903" y="14355"/>
                    <a:pt x="15790" y="14307"/>
                  </a:cubicBezTo>
                  <a:cubicBezTo>
                    <a:pt x="16138" y="14092"/>
                    <a:pt x="16479" y="13864"/>
                    <a:pt x="16797" y="13607"/>
                  </a:cubicBezTo>
                  <a:cubicBezTo>
                    <a:pt x="20639" y="10493"/>
                    <a:pt x="20639" y="5445"/>
                    <a:pt x="16797" y="2331"/>
                  </a:cubicBezTo>
                  <a:cubicBezTo>
                    <a:pt x="14875" y="774"/>
                    <a:pt x="12360" y="0"/>
                    <a:pt x="9842" y="0"/>
                  </a:cubicBezTo>
                  <a:close/>
                  <a:moveTo>
                    <a:pt x="9842" y="1251"/>
                  </a:moveTo>
                  <a:cubicBezTo>
                    <a:pt x="11963" y="1251"/>
                    <a:pt x="14085" y="1909"/>
                    <a:pt x="15704" y="3221"/>
                  </a:cubicBezTo>
                  <a:cubicBezTo>
                    <a:pt x="18942" y="5844"/>
                    <a:pt x="18942" y="10098"/>
                    <a:pt x="15704" y="12722"/>
                  </a:cubicBezTo>
                  <a:cubicBezTo>
                    <a:pt x="12467" y="15345"/>
                    <a:pt x="7217" y="15345"/>
                    <a:pt x="3980" y="12722"/>
                  </a:cubicBezTo>
                  <a:cubicBezTo>
                    <a:pt x="742" y="10098"/>
                    <a:pt x="742" y="5844"/>
                    <a:pt x="3980" y="3221"/>
                  </a:cubicBezTo>
                  <a:cubicBezTo>
                    <a:pt x="5598" y="1909"/>
                    <a:pt x="7720" y="1251"/>
                    <a:pt x="9842" y="12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642297" y="731379"/>
              <a:ext cx="278753" cy="197587"/>
            </a:xfrm>
            <a:custGeom>
              <a:rect b="b" l="l" r="r" t="t"/>
              <a:pathLst>
                <a:path extrusionOk="0" h="21600" w="21600">
                  <a:moveTo>
                    <a:pt x="7954" y="0"/>
                  </a:moveTo>
                  <a:lnTo>
                    <a:pt x="149" y="12597"/>
                  </a:lnTo>
                  <a:lnTo>
                    <a:pt x="0" y="12646"/>
                  </a:lnTo>
                  <a:lnTo>
                    <a:pt x="0" y="19074"/>
                  </a:lnTo>
                  <a:lnTo>
                    <a:pt x="9044" y="19042"/>
                  </a:lnTo>
                  <a:lnTo>
                    <a:pt x="9044" y="21600"/>
                  </a:lnTo>
                  <a:lnTo>
                    <a:pt x="10685" y="20823"/>
                  </a:lnTo>
                  <a:lnTo>
                    <a:pt x="12315" y="21600"/>
                  </a:lnTo>
                  <a:lnTo>
                    <a:pt x="12315" y="19042"/>
                  </a:lnTo>
                  <a:lnTo>
                    <a:pt x="15483" y="19025"/>
                  </a:lnTo>
                  <a:lnTo>
                    <a:pt x="15827" y="19025"/>
                  </a:lnTo>
                  <a:lnTo>
                    <a:pt x="21600" y="7043"/>
                  </a:lnTo>
                  <a:lnTo>
                    <a:pt x="21589" y="16"/>
                  </a:lnTo>
                  <a:cubicBezTo>
                    <a:pt x="21589" y="16"/>
                    <a:pt x="21589" y="0"/>
                    <a:pt x="21589" y="0"/>
                  </a:cubicBezTo>
                  <a:lnTo>
                    <a:pt x="7954" y="0"/>
                  </a:lnTo>
                  <a:close/>
                  <a:moveTo>
                    <a:pt x="20716" y="1813"/>
                  </a:moveTo>
                  <a:cubicBezTo>
                    <a:pt x="20717" y="2327"/>
                    <a:pt x="20716" y="2838"/>
                    <a:pt x="20716" y="3352"/>
                  </a:cubicBezTo>
                  <a:cubicBezTo>
                    <a:pt x="20718" y="4465"/>
                    <a:pt x="20715" y="5574"/>
                    <a:pt x="20716" y="6687"/>
                  </a:cubicBezTo>
                  <a:lnTo>
                    <a:pt x="15333" y="17779"/>
                  </a:lnTo>
                  <a:lnTo>
                    <a:pt x="12315" y="17795"/>
                  </a:lnTo>
                  <a:lnTo>
                    <a:pt x="12315" y="15220"/>
                  </a:lnTo>
                  <a:cubicBezTo>
                    <a:pt x="12315" y="15220"/>
                    <a:pt x="9044" y="15220"/>
                    <a:pt x="9044" y="15220"/>
                  </a:cubicBezTo>
                  <a:lnTo>
                    <a:pt x="9044" y="17811"/>
                  </a:lnTo>
                  <a:lnTo>
                    <a:pt x="872" y="17843"/>
                  </a:lnTo>
                  <a:lnTo>
                    <a:pt x="872" y="12646"/>
                  </a:lnTo>
                  <a:lnTo>
                    <a:pt x="15448" y="12646"/>
                  </a:lnTo>
                  <a:cubicBezTo>
                    <a:pt x="15448" y="12646"/>
                    <a:pt x="19422" y="4474"/>
                    <a:pt x="20716" y="18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1828569" y="762932"/>
              <a:ext cx="283776" cy="244471"/>
            </a:xfrm>
            <a:custGeom>
              <a:rect b="b" l="l" r="r" t="t"/>
              <a:pathLst>
                <a:path extrusionOk="0" h="21600" w="21600">
                  <a:moveTo>
                    <a:pt x="4937" y="21600"/>
                  </a:moveTo>
                  <a:cubicBezTo>
                    <a:pt x="7087" y="19915"/>
                    <a:pt x="7254" y="17403"/>
                    <a:pt x="7225" y="15022"/>
                  </a:cubicBezTo>
                  <a:cubicBezTo>
                    <a:pt x="9087" y="15916"/>
                    <a:pt x="11129" y="16612"/>
                    <a:pt x="13235" y="14961"/>
                  </a:cubicBezTo>
                  <a:cubicBezTo>
                    <a:pt x="15319" y="13326"/>
                    <a:pt x="15547" y="10891"/>
                    <a:pt x="15533" y="8574"/>
                  </a:cubicBezTo>
                  <a:cubicBezTo>
                    <a:pt x="17412" y="9482"/>
                    <a:pt x="19470" y="10214"/>
                    <a:pt x="21600" y="8543"/>
                  </a:cubicBezTo>
                  <a:lnTo>
                    <a:pt x="20969" y="7441"/>
                  </a:lnTo>
                  <a:cubicBezTo>
                    <a:pt x="19165" y="8855"/>
                    <a:pt x="17455" y="8115"/>
                    <a:pt x="15526" y="7147"/>
                  </a:cubicBezTo>
                  <a:cubicBezTo>
                    <a:pt x="15470" y="4670"/>
                    <a:pt x="15489" y="2522"/>
                    <a:pt x="17315" y="1092"/>
                  </a:cubicBezTo>
                  <a:lnTo>
                    <a:pt x="16670" y="0"/>
                  </a:lnTo>
                  <a:cubicBezTo>
                    <a:pt x="14521" y="1685"/>
                    <a:pt x="14346" y="4208"/>
                    <a:pt x="14375" y="6589"/>
                  </a:cubicBezTo>
                  <a:cubicBezTo>
                    <a:pt x="12514" y="5696"/>
                    <a:pt x="10476" y="5018"/>
                    <a:pt x="8371" y="6668"/>
                  </a:cubicBezTo>
                  <a:cubicBezTo>
                    <a:pt x="6282" y="8306"/>
                    <a:pt x="6070" y="10724"/>
                    <a:pt x="6085" y="13045"/>
                  </a:cubicBezTo>
                  <a:cubicBezTo>
                    <a:pt x="4204" y="12134"/>
                    <a:pt x="2134" y="11396"/>
                    <a:pt x="0" y="13068"/>
                  </a:cubicBezTo>
                  <a:cubicBezTo>
                    <a:pt x="0" y="13068"/>
                    <a:pt x="641" y="14162"/>
                    <a:pt x="641" y="14162"/>
                  </a:cubicBezTo>
                  <a:cubicBezTo>
                    <a:pt x="2449" y="12745"/>
                    <a:pt x="4156" y="13499"/>
                    <a:pt x="6093" y="14471"/>
                  </a:cubicBezTo>
                  <a:cubicBezTo>
                    <a:pt x="6148" y="16943"/>
                    <a:pt x="6117" y="19084"/>
                    <a:pt x="4295" y="20512"/>
                  </a:cubicBezTo>
                  <a:lnTo>
                    <a:pt x="4937" y="21600"/>
                  </a:lnTo>
                  <a:close/>
                  <a:moveTo>
                    <a:pt x="4054" y="19679"/>
                  </a:moveTo>
                  <a:cubicBezTo>
                    <a:pt x="4369" y="19426"/>
                    <a:pt x="4614" y="19148"/>
                    <a:pt x="4809" y="18844"/>
                  </a:cubicBezTo>
                  <a:cubicBezTo>
                    <a:pt x="4809" y="18844"/>
                    <a:pt x="2134" y="14221"/>
                    <a:pt x="2134" y="14221"/>
                  </a:cubicBezTo>
                  <a:cubicBezTo>
                    <a:pt x="1820" y="14319"/>
                    <a:pt x="1507" y="14483"/>
                    <a:pt x="1188" y="14730"/>
                  </a:cubicBezTo>
                  <a:lnTo>
                    <a:pt x="4054" y="19679"/>
                  </a:lnTo>
                  <a:close/>
                  <a:moveTo>
                    <a:pt x="5303" y="17641"/>
                  </a:moveTo>
                  <a:cubicBezTo>
                    <a:pt x="5447" y="17150"/>
                    <a:pt x="5511" y="16611"/>
                    <a:pt x="5534" y="16026"/>
                  </a:cubicBezTo>
                  <a:lnTo>
                    <a:pt x="4636" y="14466"/>
                  </a:lnTo>
                  <a:cubicBezTo>
                    <a:pt x="4164" y="14273"/>
                    <a:pt x="3712" y="14138"/>
                    <a:pt x="3269" y="14112"/>
                  </a:cubicBezTo>
                  <a:lnTo>
                    <a:pt x="5303" y="17641"/>
                  </a:lnTo>
                  <a:close/>
                  <a:moveTo>
                    <a:pt x="7218" y="13596"/>
                  </a:moveTo>
                  <a:cubicBezTo>
                    <a:pt x="7170" y="11212"/>
                    <a:pt x="7244" y="9148"/>
                    <a:pt x="9015" y="7760"/>
                  </a:cubicBezTo>
                  <a:cubicBezTo>
                    <a:pt x="10800" y="6360"/>
                    <a:pt x="12484" y="7073"/>
                    <a:pt x="14389" y="8027"/>
                  </a:cubicBezTo>
                  <a:cubicBezTo>
                    <a:pt x="14437" y="10403"/>
                    <a:pt x="14371" y="12473"/>
                    <a:pt x="12604" y="13859"/>
                  </a:cubicBezTo>
                  <a:cubicBezTo>
                    <a:pt x="10819" y="15258"/>
                    <a:pt x="9123" y="14549"/>
                    <a:pt x="7218" y="13596"/>
                  </a:cubicBezTo>
                  <a:close/>
                  <a:moveTo>
                    <a:pt x="9128" y="13531"/>
                  </a:moveTo>
                  <a:cubicBezTo>
                    <a:pt x="9683" y="13753"/>
                    <a:pt x="10215" y="13899"/>
                    <a:pt x="10736" y="13922"/>
                  </a:cubicBezTo>
                  <a:lnTo>
                    <a:pt x="8270" y="9693"/>
                  </a:lnTo>
                  <a:cubicBezTo>
                    <a:pt x="8094" y="10262"/>
                    <a:pt x="8018" y="10890"/>
                    <a:pt x="7988" y="11570"/>
                  </a:cubicBezTo>
                  <a:lnTo>
                    <a:pt x="9128" y="13531"/>
                  </a:lnTo>
                  <a:close/>
                  <a:moveTo>
                    <a:pt x="11711" y="13445"/>
                  </a:moveTo>
                  <a:cubicBezTo>
                    <a:pt x="11906" y="13348"/>
                    <a:pt x="12100" y="13226"/>
                    <a:pt x="12298" y="13067"/>
                  </a:cubicBezTo>
                  <a:cubicBezTo>
                    <a:pt x="12398" y="12988"/>
                    <a:pt x="12489" y="12904"/>
                    <a:pt x="12577" y="12819"/>
                  </a:cubicBezTo>
                  <a:lnTo>
                    <a:pt x="9787" y="7934"/>
                  </a:lnTo>
                  <a:cubicBezTo>
                    <a:pt x="9688" y="7998"/>
                    <a:pt x="9589" y="8069"/>
                    <a:pt x="9488" y="8149"/>
                  </a:cubicBezTo>
                  <a:cubicBezTo>
                    <a:pt x="9290" y="8307"/>
                    <a:pt x="9121" y="8474"/>
                    <a:pt x="8972" y="8652"/>
                  </a:cubicBezTo>
                  <a:lnTo>
                    <a:pt x="11711" y="13445"/>
                  </a:lnTo>
                  <a:close/>
                  <a:moveTo>
                    <a:pt x="13407" y="12000"/>
                  </a:moveTo>
                  <a:cubicBezTo>
                    <a:pt x="13611" y="11527"/>
                    <a:pt x="13723" y="11008"/>
                    <a:pt x="13784" y="10444"/>
                  </a:cubicBezTo>
                  <a:lnTo>
                    <a:pt x="12283" y="7830"/>
                  </a:lnTo>
                  <a:cubicBezTo>
                    <a:pt x="11815" y="7685"/>
                    <a:pt x="11363" y="7615"/>
                    <a:pt x="10913" y="7660"/>
                  </a:cubicBezTo>
                  <a:lnTo>
                    <a:pt x="13407" y="12000"/>
                  </a:lnTo>
                  <a:close/>
                  <a:moveTo>
                    <a:pt x="16965" y="7123"/>
                  </a:moveTo>
                  <a:cubicBezTo>
                    <a:pt x="17421" y="7289"/>
                    <a:pt x="17855" y="7394"/>
                    <a:pt x="18279" y="7398"/>
                  </a:cubicBezTo>
                  <a:lnTo>
                    <a:pt x="16261" y="4044"/>
                  </a:lnTo>
                  <a:cubicBezTo>
                    <a:pt x="16133" y="4533"/>
                    <a:pt x="16081" y="5067"/>
                    <a:pt x="16071" y="5642"/>
                  </a:cubicBezTo>
                  <a:lnTo>
                    <a:pt x="16965" y="7123"/>
                  </a:lnTo>
                  <a:close/>
                  <a:moveTo>
                    <a:pt x="19610" y="7085"/>
                  </a:moveTo>
                  <a:cubicBezTo>
                    <a:pt x="19909" y="6982"/>
                    <a:pt x="20208" y="6817"/>
                    <a:pt x="20510" y="6570"/>
                  </a:cubicBezTo>
                  <a:lnTo>
                    <a:pt x="17721" y="1845"/>
                  </a:lnTo>
                  <a:cubicBezTo>
                    <a:pt x="17423" y="2098"/>
                    <a:pt x="17191" y="2376"/>
                    <a:pt x="17007" y="2675"/>
                  </a:cubicBezTo>
                  <a:cubicBezTo>
                    <a:pt x="17007" y="2675"/>
                    <a:pt x="19610" y="7085"/>
                    <a:pt x="19610" y="70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1228109" y="453845"/>
              <a:ext cx="172196" cy="246215"/>
            </a:xfrm>
            <a:custGeom>
              <a:rect b="b" l="l" r="r" t="t"/>
              <a:pathLst>
                <a:path extrusionOk="0" h="21511" w="21451">
                  <a:moveTo>
                    <a:pt x="18683" y="0"/>
                  </a:moveTo>
                  <a:lnTo>
                    <a:pt x="17079" y="1668"/>
                  </a:lnTo>
                  <a:cubicBezTo>
                    <a:pt x="17015" y="1638"/>
                    <a:pt x="16700" y="1488"/>
                    <a:pt x="16700" y="1488"/>
                  </a:cubicBezTo>
                  <a:lnTo>
                    <a:pt x="15441" y="2801"/>
                  </a:lnTo>
                  <a:lnTo>
                    <a:pt x="15820" y="2981"/>
                  </a:lnTo>
                  <a:lnTo>
                    <a:pt x="15441" y="3375"/>
                  </a:lnTo>
                  <a:lnTo>
                    <a:pt x="2730" y="16587"/>
                  </a:lnTo>
                  <a:cubicBezTo>
                    <a:pt x="2279" y="17056"/>
                    <a:pt x="509" y="19614"/>
                    <a:pt x="586" y="20489"/>
                  </a:cubicBezTo>
                  <a:cubicBezTo>
                    <a:pt x="597" y="20614"/>
                    <a:pt x="646" y="20706"/>
                    <a:pt x="742" y="20751"/>
                  </a:cubicBezTo>
                  <a:cubicBezTo>
                    <a:pt x="1508" y="21113"/>
                    <a:pt x="4988" y="18432"/>
                    <a:pt x="5504" y="17895"/>
                  </a:cubicBezTo>
                  <a:lnTo>
                    <a:pt x="18209" y="4684"/>
                  </a:lnTo>
                  <a:lnTo>
                    <a:pt x="18588" y="4289"/>
                  </a:lnTo>
                  <a:lnTo>
                    <a:pt x="18984" y="4477"/>
                  </a:lnTo>
                  <a:lnTo>
                    <a:pt x="14043" y="9610"/>
                  </a:lnTo>
                  <a:lnTo>
                    <a:pt x="14611" y="9879"/>
                  </a:lnTo>
                  <a:lnTo>
                    <a:pt x="20810" y="3434"/>
                  </a:lnTo>
                  <a:cubicBezTo>
                    <a:pt x="20810" y="3434"/>
                    <a:pt x="20191" y="3144"/>
                    <a:pt x="19847" y="2981"/>
                  </a:cubicBezTo>
                  <a:lnTo>
                    <a:pt x="21451" y="1313"/>
                  </a:lnTo>
                  <a:cubicBezTo>
                    <a:pt x="21451" y="1313"/>
                    <a:pt x="18683" y="0"/>
                    <a:pt x="18683" y="0"/>
                  </a:cubicBezTo>
                  <a:close/>
                  <a:moveTo>
                    <a:pt x="586" y="20489"/>
                  </a:moveTo>
                  <a:cubicBezTo>
                    <a:pt x="585" y="20448"/>
                    <a:pt x="574" y="20416"/>
                    <a:pt x="580" y="20368"/>
                  </a:cubicBezTo>
                  <a:lnTo>
                    <a:pt x="319" y="20638"/>
                  </a:lnTo>
                  <a:cubicBezTo>
                    <a:pt x="213" y="20748"/>
                    <a:pt x="-149" y="21394"/>
                    <a:pt x="68" y="21497"/>
                  </a:cubicBezTo>
                  <a:cubicBezTo>
                    <a:pt x="286" y="21600"/>
                    <a:pt x="1004" y="21123"/>
                    <a:pt x="1110" y="21013"/>
                  </a:cubicBezTo>
                  <a:lnTo>
                    <a:pt x="1371" y="20739"/>
                  </a:lnTo>
                  <a:cubicBezTo>
                    <a:pt x="1093" y="20840"/>
                    <a:pt x="868" y="20874"/>
                    <a:pt x="731" y="20810"/>
                  </a:cubicBezTo>
                  <a:cubicBezTo>
                    <a:pt x="624" y="20759"/>
                    <a:pt x="588" y="20638"/>
                    <a:pt x="586" y="2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1189848" y="1388274"/>
              <a:ext cx="210843" cy="236576"/>
            </a:xfrm>
            <a:custGeom>
              <a:rect b="b" l="l" r="r" t="t"/>
              <a:pathLst>
                <a:path extrusionOk="0" h="21254" w="21057">
                  <a:moveTo>
                    <a:pt x="8090" y="6610"/>
                  </a:moveTo>
                  <a:lnTo>
                    <a:pt x="8090" y="3934"/>
                  </a:lnTo>
                  <a:lnTo>
                    <a:pt x="19378" y="1852"/>
                  </a:lnTo>
                  <a:lnTo>
                    <a:pt x="19378" y="4528"/>
                  </a:lnTo>
                  <a:cubicBezTo>
                    <a:pt x="19378" y="4528"/>
                    <a:pt x="8090" y="6610"/>
                    <a:pt x="8090" y="6610"/>
                  </a:cubicBezTo>
                  <a:close/>
                  <a:moveTo>
                    <a:pt x="21057" y="0"/>
                  </a:moveTo>
                  <a:lnTo>
                    <a:pt x="6411" y="2701"/>
                  </a:lnTo>
                  <a:lnTo>
                    <a:pt x="6411" y="15495"/>
                  </a:lnTo>
                  <a:cubicBezTo>
                    <a:pt x="5363" y="15254"/>
                    <a:pt x="3972" y="15448"/>
                    <a:pt x="2666" y="16104"/>
                  </a:cubicBezTo>
                  <a:cubicBezTo>
                    <a:pt x="567" y="17160"/>
                    <a:pt x="-518" y="19009"/>
                    <a:pt x="244" y="20236"/>
                  </a:cubicBezTo>
                  <a:cubicBezTo>
                    <a:pt x="1005" y="21462"/>
                    <a:pt x="3325" y="21600"/>
                    <a:pt x="5425" y="20544"/>
                  </a:cubicBezTo>
                  <a:cubicBezTo>
                    <a:pt x="7005" y="19749"/>
                    <a:pt x="8010" y="18505"/>
                    <a:pt x="8085" y="17416"/>
                  </a:cubicBezTo>
                  <a:lnTo>
                    <a:pt x="8090" y="17416"/>
                  </a:lnTo>
                  <a:lnTo>
                    <a:pt x="8090" y="8152"/>
                  </a:lnTo>
                  <a:lnTo>
                    <a:pt x="19378" y="6070"/>
                  </a:lnTo>
                  <a:lnTo>
                    <a:pt x="19378" y="10758"/>
                  </a:lnTo>
                  <a:cubicBezTo>
                    <a:pt x="18330" y="10518"/>
                    <a:pt x="16941" y="10712"/>
                    <a:pt x="15636" y="11368"/>
                  </a:cubicBezTo>
                  <a:cubicBezTo>
                    <a:pt x="13536" y="12424"/>
                    <a:pt x="12452" y="14273"/>
                    <a:pt x="13213" y="15499"/>
                  </a:cubicBezTo>
                  <a:cubicBezTo>
                    <a:pt x="13975" y="16725"/>
                    <a:pt x="16295" y="16863"/>
                    <a:pt x="18395" y="15807"/>
                  </a:cubicBezTo>
                  <a:cubicBezTo>
                    <a:pt x="20060" y="14970"/>
                    <a:pt x="21082" y="13635"/>
                    <a:pt x="21056" y="12506"/>
                  </a:cubicBezTo>
                  <a:lnTo>
                    <a:pt x="21057" y="12506"/>
                  </a:lnTo>
                  <a:cubicBezTo>
                    <a:pt x="21057" y="12506"/>
                    <a:pt x="21057" y="0"/>
                    <a:pt x="21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184863" y="564948"/>
              <a:ext cx="255897" cy="167410"/>
            </a:xfrm>
            <a:custGeom>
              <a:rect b="b" l="l" r="r" t="t"/>
              <a:pathLst>
                <a:path extrusionOk="0" h="21600" w="21600">
                  <a:moveTo>
                    <a:pt x="18900" y="15429"/>
                  </a:moveTo>
                  <a:lnTo>
                    <a:pt x="2700" y="15429"/>
                  </a:lnTo>
                  <a:lnTo>
                    <a:pt x="2700" y="2057"/>
                  </a:lnTo>
                  <a:lnTo>
                    <a:pt x="18900" y="2057"/>
                  </a:lnTo>
                  <a:cubicBezTo>
                    <a:pt x="18900" y="2057"/>
                    <a:pt x="18900" y="15429"/>
                    <a:pt x="18900" y="15429"/>
                  </a:cubicBezTo>
                  <a:close/>
                  <a:moveTo>
                    <a:pt x="18900" y="0"/>
                  </a:moveTo>
                  <a:lnTo>
                    <a:pt x="2700" y="0"/>
                  </a:lnTo>
                  <a:cubicBezTo>
                    <a:pt x="1954" y="0"/>
                    <a:pt x="1350" y="922"/>
                    <a:pt x="1350" y="2057"/>
                  </a:cubicBezTo>
                  <a:cubicBezTo>
                    <a:pt x="1350" y="2057"/>
                    <a:pt x="1350" y="17486"/>
                    <a:pt x="1364" y="17486"/>
                  </a:cubicBezTo>
                  <a:lnTo>
                    <a:pt x="20235" y="17486"/>
                  </a:lnTo>
                  <a:cubicBezTo>
                    <a:pt x="20250" y="17486"/>
                    <a:pt x="20250" y="2057"/>
                    <a:pt x="20250" y="2057"/>
                  </a:cubicBezTo>
                  <a:cubicBezTo>
                    <a:pt x="20250" y="922"/>
                    <a:pt x="19646" y="0"/>
                    <a:pt x="18900" y="0"/>
                  </a:cubicBezTo>
                  <a:close/>
                  <a:moveTo>
                    <a:pt x="20250" y="21600"/>
                  </a:moveTo>
                  <a:lnTo>
                    <a:pt x="1350" y="21600"/>
                  </a:lnTo>
                  <a:cubicBezTo>
                    <a:pt x="604" y="21600"/>
                    <a:pt x="0" y="20679"/>
                    <a:pt x="0" y="19543"/>
                  </a:cubicBezTo>
                  <a:lnTo>
                    <a:pt x="0" y="18514"/>
                  </a:lnTo>
                  <a:lnTo>
                    <a:pt x="8775" y="18514"/>
                  </a:lnTo>
                  <a:lnTo>
                    <a:pt x="8775" y="19543"/>
                  </a:lnTo>
                  <a:lnTo>
                    <a:pt x="12825" y="19543"/>
                  </a:lnTo>
                  <a:lnTo>
                    <a:pt x="12825" y="18514"/>
                  </a:lnTo>
                  <a:lnTo>
                    <a:pt x="21600" y="18514"/>
                  </a:lnTo>
                  <a:lnTo>
                    <a:pt x="21600" y="19543"/>
                  </a:lnTo>
                  <a:cubicBezTo>
                    <a:pt x="21600" y="20679"/>
                    <a:pt x="20995" y="21600"/>
                    <a:pt x="20250" y="21600"/>
                  </a:cubicBezTo>
                  <a:cubicBezTo>
                    <a:pt x="20250" y="21600"/>
                    <a:pt x="20250" y="21600"/>
                    <a:pt x="20250" y="216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1309951" y="1579445"/>
              <a:ext cx="172196" cy="246215"/>
            </a:xfrm>
            <a:custGeom>
              <a:rect b="b" l="l" r="r" t="t"/>
              <a:pathLst>
                <a:path extrusionOk="0" h="21511" w="21451">
                  <a:moveTo>
                    <a:pt x="18683" y="0"/>
                  </a:moveTo>
                  <a:lnTo>
                    <a:pt x="17079" y="1668"/>
                  </a:lnTo>
                  <a:cubicBezTo>
                    <a:pt x="17015" y="1638"/>
                    <a:pt x="16700" y="1488"/>
                    <a:pt x="16700" y="1488"/>
                  </a:cubicBezTo>
                  <a:lnTo>
                    <a:pt x="15441" y="2801"/>
                  </a:lnTo>
                  <a:lnTo>
                    <a:pt x="15820" y="2981"/>
                  </a:lnTo>
                  <a:lnTo>
                    <a:pt x="15441" y="3375"/>
                  </a:lnTo>
                  <a:lnTo>
                    <a:pt x="2730" y="16587"/>
                  </a:lnTo>
                  <a:cubicBezTo>
                    <a:pt x="2279" y="17056"/>
                    <a:pt x="509" y="19614"/>
                    <a:pt x="586" y="20489"/>
                  </a:cubicBezTo>
                  <a:cubicBezTo>
                    <a:pt x="597" y="20614"/>
                    <a:pt x="646" y="20706"/>
                    <a:pt x="742" y="20751"/>
                  </a:cubicBezTo>
                  <a:cubicBezTo>
                    <a:pt x="1508" y="21113"/>
                    <a:pt x="4988" y="18432"/>
                    <a:pt x="5504" y="17895"/>
                  </a:cubicBezTo>
                  <a:lnTo>
                    <a:pt x="18209" y="4684"/>
                  </a:lnTo>
                  <a:lnTo>
                    <a:pt x="18588" y="4289"/>
                  </a:lnTo>
                  <a:lnTo>
                    <a:pt x="18984" y="4477"/>
                  </a:lnTo>
                  <a:lnTo>
                    <a:pt x="14043" y="9610"/>
                  </a:lnTo>
                  <a:lnTo>
                    <a:pt x="14611" y="9879"/>
                  </a:lnTo>
                  <a:lnTo>
                    <a:pt x="20810" y="3434"/>
                  </a:lnTo>
                  <a:cubicBezTo>
                    <a:pt x="20810" y="3434"/>
                    <a:pt x="20191" y="3144"/>
                    <a:pt x="19847" y="2981"/>
                  </a:cubicBezTo>
                  <a:lnTo>
                    <a:pt x="21451" y="1313"/>
                  </a:lnTo>
                  <a:cubicBezTo>
                    <a:pt x="21451" y="1313"/>
                    <a:pt x="18683" y="0"/>
                    <a:pt x="18683" y="0"/>
                  </a:cubicBezTo>
                  <a:close/>
                  <a:moveTo>
                    <a:pt x="586" y="20489"/>
                  </a:moveTo>
                  <a:cubicBezTo>
                    <a:pt x="585" y="20448"/>
                    <a:pt x="574" y="20416"/>
                    <a:pt x="580" y="20368"/>
                  </a:cubicBezTo>
                  <a:lnTo>
                    <a:pt x="319" y="20638"/>
                  </a:lnTo>
                  <a:cubicBezTo>
                    <a:pt x="213" y="20748"/>
                    <a:pt x="-149" y="21394"/>
                    <a:pt x="68" y="21497"/>
                  </a:cubicBezTo>
                  <a:cubicBezTo>
                    <a:pt x="286" y="21600"/>
                    <a:pt x="1004" y="21123"/>
                    <a:pt x="1110" y="21013"/>
                  </a:cubicBezTo>
                  <a:lnTo>
                    <a:pt x="1371" y="20739"/>
                  </a:lnTo>
                  <a:cubicBezTo>
                    <a:pt x="1093" y="20840"/>
                    <a:pt x="868" y="20874"/>
                    <a:pt x="731" y="20810"/>
                  </a:cubicBezTo>
                  <a:cubicBezTo>
                    <a:pt x="624" y="20759"/>
                    <a:pt x="588" y="20638"/>
                    <a:pt x="586" y="2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22206" y="123077"/>
              <a:ext cx="311164" cy="366089"/>
            </a:xfrm>
            <a:custGeom>
              <a:rect b="b" l="l" r="r" t="t"/>
              <a:pathLst>
                <a:path extrusionOk="0" h="21329" w="19201">
                  <a:moveTo>
                    <a:pt x="9479" y="69"/>
                  </a:moveTo>
                  <a:cubicBezTo>
                    <a:pt x="11124" y="274"/>
                    <a:pt x="12739" y="925"/>
                    <a:pt x="14086" y="2032"/>
                  </a:cubicBezTo>
                  <a:cubicBezTo>
                    <a:pt x="15976" y="3586"/>
                    <a:pt x="17010" y="5836"/>
                    <a:pt x="16935" y="8190"/>
                  </a:cubicBezTo>
                  <a:cubicBezTo>
                    <a:pt x="16907" y="10081"/>
                    <a:pt x="16182" y="11891"/>
                    <a:pt x="14858" y="13324"/>
                  </a:cubicBezTo>
                  <a:cubicBezTo>
                    <a:pt x="12857" y="15491"/>
                    <a:pt x="9835" y="16494"/>
                    <a:pt x="6856" y="15992"/>
                  </a:cubicBezTo>
                  <a:cubicBezTo>
                    <a:pt x="491" y="14715"/>
                    <a:pt x="-2156" y="7496"/>
                    <a:pt x="2011" y="2776"/>
                  </a:cubicBezTo>
                  <a:cubicBezTo>
                    <a:pt x="3901" y="635"/>
                    <a:pt x="6739" y="-271"/>
                    <a:pt x="9479" y="69"/>
                  </a:cubicBezTo>
                  <a:close/>
                  <a:moveTo>
                    <a:pt x="16811" y="1700"/>
                  </a:moveTo>
                  <a:cubicBezTo>
                    <a:pt x="18616" y="3812"/>
                    <a:pt x="19444" y="6467"/>
                    <a:pt x="19139" y="9165"/>
                  </a:cubicBezTo>
                  <a:cubicBezTo>
                    <a:pt x="18834" y="11863"/>
                    <a:pt x="17427" y="14284"/>
                    <a:pt x="15191" y="15988"/>
                  </a:cubicBezTo>
                  <a:cubicBezTo>
                    <a:pt x="12662" y="17916"/>
                    <a:pt x="9407" y="18600"/>
                    <a:pt x="6359" y="18040"/>
                  </a:cubicBezTo>
                  <a:cubicBezTo>
                    <a:pt x="5749" y="17929"/>
                    <a:pt x="5143" y="17767"/>
                    <a:pt x="4558" y="17555"/>
                  </a:cubicBezTo>
                  <a:lnTo>
                    <a:pt x="4164" y="19468"/>
                  </a:lnTo>
                  <a:lnTo>
                    <a:pt x="7063" y="20000"/>
                  </a:lnTo>
                  <a:lnTo>
                    <a:pt x="6790" y="21329"/>
                  </a:lnTo>
                  <a:lnTo>
                    <a:pt x="227" y="20124"/>
                  </a:lnTo>
                  <a:lnTo>
                    <a:pt x="500" y="18796"/>
                  </a:lnTo>
                  <a:lnTo>
                    <a:pt x="2757" y="19210"/>
                  </a:lnTo>
                  <a:lnTo>
                    <a:pt x="3219" y="16965"/>
                  </a:lnTo>
                  <a:cubicBezTo>
                    <a:pt x="2951" y="16825"/>
                    <a:pt x="2688" y="16674"/>
                    <a:pt x="2431" y="16511"/>
                  </a:cubicBezTo>
                  <a:cubicBezTo>
                    <a:pt x="2174" y="16349"/>
                    <a:pt x="1928" y="16168"/>
                    <a:pt x="1684" y="15982"/>
                  </a:cubicBezTo>
                  <a:lnTo>
                    <a:pt x="2580" y="14934"/>
                  </a:lnTo>
                  <a:cubicBezTo>
                    <a:pt x="5970" y="17523"/>
                    <a:pt x="10902" y="17523"/>
                    <a:pt x="14300" y="14933"/>
                  </a:cubicBezTo>
                  <a:cubicBezTo>
                    <a:pt x="16239" y="13456"/>
                    <a:pt x="17444" y="11360"/>
                    <a:pt x="17708" y="9021"/>
                  </a:cubicBezTo>
                  <a:cubicBezTo>
                    <a:pt x="17973" y="6682"/>
                    <a:pt x="17267" y="4385"/>
                    <a:pt x="15703" y="2555"/>
                  </a:cubicBezTo>
                  <a:lnTo>
                    <a:pt x="16811" y="1700"/>
                  </a:lnTo>
                  <a:close/>
                  <a:moveTo>
                    <a:pt x="9715" y="1064"/>
                  </a:moveTo>
                  <a:cubicBezTo>
                    <a:pt x="9278" y="996"/>
                    <a:pt x="8832" y="968"/>
                    <a:pt x="8387" y="974"/>
                  </a:cubicBezTo>
                  <a:cubicBezTo>
                    <a:pt x="8460" y="1222"/>
                    <a:pt x="8544" y="1461"/>
                    <a:pt x="8641" y="1699"/>
                  </a:cubicBezTo>
                  <a:cubicBezTo>
                    <a:pt x="8737" y="1936"/>
                    <a:pt x="8846" y="2172"/>
                    <a:pt x="8962" y="2399"/>
                  </a:cubicBezTo>
                  <a:cubicBezTo>
                    <a:pt x="9289" y="2208"/>
                    <a:pt x="9627" y="2028"/>
                    <a:pt x="9967" y="1859"/>
                  </a:cubicBezTo>
                  <a:cubicBezTo>
                    <a:pt x="10307" y="1689"/>
                    <a:pt x="10645" y="1529"/>
                    <a:pt x="10997" y="1382"/>
                  </a:cubicBezTo>
                  <a:cubicBezTo>
                    <a:pt x="10579" y="1244"/>
                    <a:pt x="10153" y="1132"/>
                    <a:pt x="9715" y="1064"/>
                  </a:cubicBezTo>
                  <a:close/>
                  <a:moveTo>
                    <a:pt x="12202" y="1889"/>
                  </a:moveTo>
                  <a:cubicBezTo>
                    <a:pt x="11715" y="2060"/>
                    <a:pt x="11237" y="2254"/>
                    <a:pt x="10773" y="2470"/>
                  </a:cubicBezTo>
                  <a:cubicBezTo>
                    <a:pt x="10309" y="2687"/>
                    <a:pt x="9856" y="2925"/>
                    <a:pt x="9417" y="3184"/>
                  </a:cubicBezTo>
                  <a:cubicBezTo>
                    <a:pt x="9617" y="3488"/>
                    <a:pt x="9841" y="3788"/>
                    <a:pt x="10079" y="4067"/>
                  </a:cubicBezTo>
                  <a:cubicBezTo>
                    <a:pt x="10318" y="4345"/>
                    <a:pt x="10571" y="4610"/>
                    <a:pt x="10847" y="4861"/>
                  </a:cubicBezTo>
                  <a:lnTo>
                    <a:pt x="13083" y="2442"/>
                  </a:lnTo>
                  <a:cubicBezTo>
                    <a:pt x="12944" y="2342"/>
                    <a:pt x="12798" y="2240"/>
                    <a:pt x="12652" y="2149"/>
                  </a:cubicBezTo>
                  <a:cubicBezTo>
                    <a:pt x="12506" y="2059"/>
                    <a:pt x="12354" y="1969"/>
                    <a:pt x="12202" y="1889"/>
                  </a:cubicBezTo>
                  <a:close/>
                  <a:moveTo>
                    <a:pt x="7362" y="1000"/>
                  </a:moveTo>
                  <a:cubicBezTo>
                    <a:pt x="6540" y="1111"/>
                    <a:pt x="5754" y="1343"/>
                    <a:pt x="5029" y="1689"/>
                  </a:cubicBezTo>
                  <a:cubicBezTo>
                    <a:pt x="4305" y="2035"/>
                    <a:pt x="3644" y="2485"/>
                    <a:pt x="3064" y="3041"/>
                  </a:cubicBezTo>
                  <a:lnTo>
                    <a:pt x="5529" y="5074"/>
                  </a:lnTo>
                  <a:cubicBezTo>
                    <a:pt x="5922" y="4671"/>
                    <a:pt x="6339" y="4283"/>
                    <a:pt x="6773" y="3923"/>
                  </a:cubicBezTo>
                  <a:cubicBezTo>
                    <a:pt x="7206" y="3564"/>
                    <a:pt x="7655" y="3227"/>
                    <a:pt x="8126" y="2912"/>
                  </a:cubicBezTo>
                  <a:cubicBezTo>
                    <a:pt x="7964" y="2608"/>
                    <a:pt x="7819" y="2296"/>
                    <a:pt x="7690" y="1976"/>
                  </a:cubicBezTo>
                  <a:cubicBezTo>
                    <a:pt x="7561" y="1655"/>
                    <a:pt x="7454" y="1336"/>
                    <a:pt x="7362" y="1000"/>
                  </a:cubicBezTo>
                  <a:close/>
                  <a:moveTo>
                    <a:pt x="13806" y="3027"/>
                  </a:moveTo>
                  <a:lnTo>
                    <a:pt x="11570" y="5446"/>
                  </a:lnTo>
                  <a:cubicBezTo>
                    <a:pt x="11852" y="5649"/>
                    <a:pt x="12144" y="5840"/>
                    <a:pt x="12449" y="6011"/>
                  </a:cubicBezTo>
                  <a:cubicBezTo>
                    <a:pt x="12752" y="6182"/>
                    <a:pt x="13064" y="6332"/>
                    <a:pt x="13387" y="6469"/>
                  </a:cubicBezTo>
                  <a:cubicBezTo>
                    <a:pt x="13602" y="6013"/>
                    <a:pt x="13798" y="5550"/>
                    <a:pt x="13963" y="5077"/>
                  </a:cubicBezTo>
                  <a:cubicBezTo>
                    <a:pt x="14128" y="4603"/>
                    <a:pt x="14273" y="4122"/>
                    <a:pt x="14386" y="3633"/>
                  </a:cubicBezTo>
                  <a:cubicBezTo>
                    <a:pt x="14296" y="3528"/>
                    <a:pt x="14195" y="3418"/>
                    <a:pt x="14098" y="3318"/>
                  </a:cubicBezTo>
                  <a:cubicBezTo>
                    <a:pt x="14001" y="3218"/>
                    <a:pt x="13909" y="3123"/>
                    <a:pt x="13806" y="3027"/>
                  </a:cubicBezTo>
                  <a:close/>
                  <a:moveTo>
                    <a:pt x="15097" y="4643"/>
                  </a:moveTo>
                  <a:cubicBezTo>
                    <a:pt x="14989" y="5011"/>
                    <a:pt x="14872" y="5369"/>
                    <a:pt x="14735" y="5729"/>
                  </a:cubicBezTo>
                  <a:cubicBezTo>
                    <a:pt x="14598" y="6089"/>
                    <a:pt x="14440" y="6449"/>
                    <a:pt x="14276" y="6798"/>
                  </a:cubicBezTo>
                  <a:cubicBezTo>
                    <a:pt x="14551" y="6884"/>
                    <a:pt x="14842" y="6953"/>
                    <a:pt x="15125" y="7013"/>
                  </a:cubicBezTo>
                  <a:cubicBezTo>
                    <a:pt x="15409" y="7074"/>
                    <a:pt x="15688" y="7122"/>
                    <a:pt x="15977" y="7158"/>
                  </a:cubicBezTo>
                  <a:cubicBezTo>
                    <a:pt x="15915" y="6710"/>
                    <a:pt x="15813" y="6274"/>
                    <a:pt x="15666" y="5853"/>
                  </a:cubicBezTo>
                  <a:cubicBezTo>
                    <a:pt x="15519" y="5432"/>
                    <a:pt x="15324" y="5029"/>
                    <a:pt x="15097" y="4643"/>
                  </a:cubicBezTo>
                  <a:close/>
                  <a:moveTo>
                    <a:pt x="8606" y="3701"/>
                  </a:moveTo>
                  <a:cubicBezTo>
                    <a:pt x="8180" y="3989"/>
                    <a:pt x="7775" y="4303"/>
                    <a:pt x="7382" y="4630"/>
                  </a:cubicBezTo>
                  <a:cubicBezTo>
                    <a:pt x="6990" y="4957"/>
                    <a:pt x="6609" y="5294"/>
                    <a:pt x="6252" y="5658"/>
                  </a:cubicBezTo>
                  <a:lnTo>
                    <a:pt x="8448" y="7464"/>
                  </a:lnTo>
                  <a:lnTo>
                    <a:pt x="10216" y="5542"/>
                  </a:lnTo>
                  <a:cubicBezTo>
                    <a:pt x="9905" y="5266"/>
                    <a:pt x="9620" y="4976"/>
                    <a:pt x="9351" y="4670"/>
                  </a:cubicBezTo>
                  <a:cubicBezTo>
                    <a:pt x="9081" y="4363"/>
                    <a:pt x="8831" y="4036"/>
                    <a:pt x="8606" y="3701"/>
                  </a:cubicBezTo>
                  <a:close/>
                  <a:moveTo>
                    <a:pt x="2433" y="3721"/>
                  </a:moveTo>
                  <a:cubicBezTo>
                    <a:pt x="1932" y="4341"/>
                    <a:pt x="1546" y="5031"/>
                    <a:pt x="1284" y="5757"/>
                  </a:cubicBezTo>
                  <a:cubicBezTo>
                    <a:pt x="1022" y="6483"/>
                    <a:pt x="879" y="7253"/>
                    <a:pt x="878" y="8036"/>
                  </a:cubicBezTo>
                  <a:cubicBezTo>
                    <a:pt x="1138" y="8064"/>
                    <a:pt x="1405" y="8097"/>
                    <a:pt x="1661" y="8144"/>
                  </a:cubicBezTo>
                  <a:cubicBezTo>
                    <a:pt x="2118" y="8228"/>
                    <a:pt x="2562" y="8343"/>
                    <a:pt x="3001" y="8485"/>
                  </a:cubicBezTo>
                  <a:cubicBezTo>
                    <a:pt x="3265" y="8000"/>
                    <a:pt x="3553" y="7531"/>
                    <a:pt x="3870" y="7076"/>
                  </a:cubicBezTo>
                  <a:cubicBezTo>
                    <a:pt x="4187" y="6619"/>
                    <a:pt x="4542" y="6181"/>
                    <a:pt x="4910" y="5757"/>
                  </a:cubicBezTo>
                  <a:lnTo>
                    <a:pt x="2433" y="3721"/>
                  </a:lnTo>
                  <a:close/>
                  <a:moveTo>
                    <a:pt x="10939" y="6126"/>
                  </a:moveTo>
                  <a:lnTo>
                    <a:pt x="9169" y="8060"/>
                  </a:lnTo>
                  <a:lnTo>
                    <a:pt x="11249" y="9761"/>
                  </a:lnTo>
                  <a:cubicBezTo>
                    <a:pt x="11579" y="9378"/>
                    <a:pt x="11885" y="8986"/>
                    <a:pt x="12172" y="8576"/>
                  </a:cubicBezTo>
                  <a:cubicBezTo>
                    <a:pt x="12459" y="8166"/>
                    <a:pt x="12721" y="7741"/>
                    <a:pt x="12963" y="7306"/>
                  </a:cubicBezTo>
                  <a:cubicBezTo>
                    <a:pt x="12603" y="7149"/>
                    <a:pt x="12253" y="6964"/>
                    <a:pt x="11915" y="6769"/>
                  </a:cubicBezTo>
                  <a:cubicBezTo>
                    <a:pt x="11577" y="6573"/>
                    <a:pt x="11251" y="6358"/>
                    <a:pt x="10939" y="6126"/>
                  </a:cubicBezTo>
                  <a:close/>
                  <a:moveTo>
                    <a:pt x="13849" y="7647"/>
                  </a:moveTo>
                  <a:cubicBezTo>
                    <a:pt x="13586" y="8127"/>
                    <a:pt x="13297" y="8593"/>
                    <a:pt x="12982" y="9045"/>
                  </a:cubicBezTo>
                  <a:cubicBezTo>
                    <a:pt x="12667" y="9497"/>
                    <a:pt x="12334" y="9936"/>
                    <a:pt x="11969" y="10357"/>
                  </a:cubicBezTo>
                  <a:lnTo>
                    <a:pt x="14436" y="12379"/>
                  </a:lnTo>
                  <a:cubicBezTo>
                    <a:pt x="14933" y="11764"/>
                    <a:pt x="15319" y="11085"/>
                    <a:pt x="15581" y="10366"/>
                  </a:cubicBezTo>
                  <a:cubicBezTo>
                    <a:pt x="15842" y="9647"/>
                    <a:pt x="15976" y="8886"/>
                    <a:pt x="15982" y="8110"/>
                  </a:cubicBezTo>
                  <a:cubicBezTo>
                    <a:pt x="15743" y="8082"/>
                    <a:pt x="15506" y="8058"/>
                    <a:pt x="15271" y="8015"/>
                  </a:cubicBezTo>
                  <a:cubicBezTo>
                    <a:pt x="15030" y="7970"/>
                    <a:pt x="14788" y="7908"/>
                    <a:pt x="14551" y="7847"/>
                  </a:cubicBezTo>
                  <a:cubicBezTo>
                    <a:pt x="14314" y="7786"/>
                    <a:pt x="14080" y="7724"/>
                    <a:pt x="13849" y="7647"/>
                  </a:cubicBezTo>
                  <a:close/>
                  <a:moveTo>
                    <a:pt x="5621" y="6339"/>
                  </a:moveTo>
                  <a:cubicBezTo>
                    <a:pt x="5287" y="6724"/>
                    <a:pt x="4981" y="7134"/>
                    <a:pt x="4692" y="7547"/>
                  </a:cubicBezTo>
                  <a:cubicBezTo>
                    <a:pt x="4403" y="7961"/>
                    <a:pt x="4130" y="8387"/>
                    <a:pt x="3887" y="8826"/>
                  </a:cubicBezTo>
                  <a:cubicBezTo>
                    <a:pt x="4272" y="8990"/>
                    <a:pt x="4648" y="9168"/>
                    <a:pt x="5008" y="9376"/>
                  </a:cubicBezTo>
                  <a:cubicBezTo>
                    <a:pt x="5368" y="9585"/>
                    <a:pt x="5718" y="9817"/>
                    <a:pt x="6049" y="10067"/>
                  </a:cubicBezTo>
                  <a:lnTo>
                    <a:pt x="7817" y="8145"/>
                  </a:lnTo>
                  <a:lnTo>
                    <a:pt x="5621" y="6339"/>
                  </a:lnTo>
                  <a:close/>
                  <a:moveTo>
                    <a:pt x="8538" y="8741"/>
                  </a:moveTo>
                  <a:lnTo>
                    <a:pt x="6770" y="10663"/>
                  </a:lnTo>
                  <a:cubicBezTo>
                    <a:pt x="7059" y="10924"/>
                    <a:pt x="7330" y="11201"/>
                    <a:pt x="7582" y="11489"/>
                  </a:cubicBezTo>
                  <a:cubicBezTo>
                    <a:pt x="7834" y="11777"/>
                    <a:pt x="8064" y="12076"/>
                    <a:pt x="8278" y="12390"/>
                  </a:cubicBezTo>
                  <a:cubicBezTo>
                    <a:pt x="8700" y="12103"/>
                    <a:pt x="9109" y="11798"/>
                    <a:pt x="9499" y="11473"/>
                  </a:cubicBezTo>
                  <a:cubicBezTo>
                    <a:pt x="9889" y="11147"/>
                    <a:pt x="10262" y="10804"/>
                    <a:pt x="10617" y="10442"/>
                  </a:cubicBezTo>
                  <a:lnTo>
                    <a:pt x="8538" y="8741"/>
                  </a:lnTo>
                  <a:close/>
                  <a:moveTo>
                    <a:pt x="1798" y="9132"/>
                  </a:moveTo>
                  <a:cubicBezTo>
                    <a:pt x="1535" y="9075"/>
                    <a:pt x="1275" y="9033"/>
                    <a:pt x="1007" y="8999"/>
                  </a:cubicBezTo>
                  <a:cubicBezTo>
                    <a:pt x="1062" y="9423"/>
                    <a:pt x="1148" y="9837"/>
                    <a:pt x="1280" y="10238"/>
                  </a:cubicBezTo>
                  <a:cubicBezTo>
                    <a:pt x="1412" y="10638"/>
                    <a:pt x="1583" y="11018"/>
                    <a:pt x="1786" y="11388"/>
                  </a:cubicBezTo>
                  <a:cubicBezTo>
                    <a:pt x="1891" y="11037"/>
                    <a:pt x="2008" y="10691"/>
                    <a:pt x="2139" y="10348"/>
                  </a:cubicBezTo>
                  <a:cubicBezTo>
                    <a:pt x="2270" y="10005"/>
                    <a:pt x="2418" y="9667"/>
                    <a:pt x="2574" y="9334"/>
                  </a:cubicBezTo>
                  <a:cubicBezTo>
                    <a:pt x="2319" y="9257"/>
                    <a:pt x="2059" y="9189"/>
                    <a:pt x="1798" y="9132"/>
                  </a:cubicBezTo>
                  <a:close/>
                  <a:moveTo>
                    <a:pt x="11338" y="11038"/>
                  </a:moveTo>
                  <a:cubicBezTo>
                    <a:pt x="10948" y="11437"/>
                    <a:pt x="10541" y="11810"/>
                    <a:pt x="10111" y="12167"/>
                  </a:cubicBezTo>
                  <a:cubicBezTo>
                    <a:pt x="9681" y="12525"/>
                    <a:pt x="9224" y="12866"/>
                    <a:pt x="8757" y="13179"/>
                  </a:cubicBezTo>
                  <a:cubicBezTo>
                    <a:pt x="8923" y="13483"/>
                    <a:pt x="9075" y="13796"/>
                    <a:pt x="9206" y="14117"/>
                  </a:cubicBezTo>
                  <a:cubicBezTo>
                    <a:pt x="9337" y="14439"/>
                    <a:pt x="9449" y="14769"/>
                    <a:pt x="9544" y="15106"/>
                  </a:cubicBezTo>
                  <a:cubicBezTo>
                    <a:pt x="10358" y="14993"/>
                    <a:pt x="11133" y="14757"/>
                    <a:pt x="11852" y="14413"/>
                  </a:cubicBezTo>
                  <a:cubicBezTo>
                    <a:pt x="12571" y="14068"/>
                    <a:pt x="13229" y="13610"/>
                    <a:pt x="13805" y="13059"/>
                  </a:cubicBezTo>
                  <a:lnTo>
                    <a:pt x="11338" y="11038"/>
                  </a:lnTo>
                  <a:close/>
                  <a:moveTo>
                    <a:pt x="3466" y="9652"/>
                  </a:moveTo>
                  <a:cubicBezTo>
                    <a:pt x="3255" y="10099"/>
                    <a:pt x="3068" y="10559"/>
                    <a:pt x="2906" y="11023"/>
                  </a:cubicBezTo>
                  <a:cubicBezTo>
                    <a:pt x="2744" y="11488"/>
                    <a:pt x="2612" y="11967"/>
                    <a:pt x="2500" y="12447"/>
                  </a:cubicBezTo>
                  <a:cubicBezTo>
                    <a:pt x="2606" y="12576"/>
                    <a:pt x="2712" y="12693"/>
                    <a:pt x="2827" y="12816"/>
                  </a:cubicBezTo>
                  <a:cubicBezTo>
                    <a:pt x="2943" y="12939"/>
                    <a:pt x="3067" y="13064"/>
                    <a:pt x="3192" y="13180"/>
                  </a:cubicBezTo>
                  <a:lnTo>
                    <a:pt x="5416" y="10759"/>
                  </a:lnTo>
                  <a:cubicBezTo>
                    <a:pt x="5115" y="10538"/>
                    <a:pt x="4810" y="10332"/>
                    <a:pt x="4484" y="10148"/>
                  </a:cubicBezTo>
                  <a:cubicBezTo>
                    <a:pt x="4158" y="9964"/>
                    <a:pt x="3813" y="9796"/>
                    <a:pt x="3466" y="9652"/>
                  </a:cubicBezTo>
                  <a:close/>
                  <a:moveTo>
                    <a:pt x="6136" y="11355"/>
                  </a:moveTo>
                  <a:lnTo>
                    <a:pt x="3901" y="13774"/>
                  </a:lnTo>
                  <a:cubicBezTo>
                    <a:pt x="4016" y="13856"/>
                    <a:pt x="4137" y="13929"/>
                    <a:pt x="4256" y="14005"/>
                  </a:cubicBezTo>
                  <a:cubicBezTo>
                    <a:pt x="4376" y="14081"/>
                    <a:pt x="4502" y="14158"/>
                    <a:pt x="4626" y="14228"/>
                  </a:cubicBezTo>
                  <a:cubicBezTo>
                    <a:pt x="5123" y="14054"/>
                    <a:pt x="5608" y="13859"/>
                    <a:pt x="6082" y="13639"/>
                  </a:cubicBezTo>
                  <a:cubicBezTo>
                    <a:pt x="6556" y="13419"/>
                    <a:pt x="7019" y="13171"/>
                    <a:pt x="7466" y="12906"/>
                  </a:cubicBezTo>
                  <a:cubicBezTo>
                    <a:pt x="7279" y="12625"/>
                    <a:pt x="7074" y="12352"/>
                    <a:pt x="6853" y="12093"/>
                  </a:cubicBezTo>
                  <a:cubicBezTo>
                    <a:pt x="6632" y="11833"/>
                    <a:pt x="6391" y="11591"/>
                    <a:pt x="6136" y="11355"/>
                  </a:cubicBezTo>
                  <a:close/>
                  <a:moveTo>
                    <a:pt x="7934" y="13694"/>
                  </a:moveTo>
                  <a:cubicBezTo>
                    <a:pt x="7591" y="13896"/>
                    <a:pt x="7243" y="14084"/>
                    <a:pt x="6885" y="14262"/>
                  </a:cubicBezTo>
                  <a:cubicBezTo>
                    <a:pt x="6527" y="14440"/>
                    <a:pt x="6160" y="14609"/>
                    <a:pt x="5788" y="14762"/>
                  </a:cubicBezTo>
                  <a:cubicBezTo>
                    <a:pt x="6191" y="14908"/>
                    <a:pt x="6614" y="15020"/>
                    <a:pt x="7040" y="15099"/>
                  </a:cubicBezTo>
                  <a:cubicBezTo>
                    <a:pt x="7538" y="15190"/>
                    <a:pt x="8041" y="15236"/>
                    <a:pt x="8548" y="15233"/>
                  </a:cubicBezTo>
                  <a:cubicBezTo>
                    <a:pt x="8471" y="14966"/>
                    <a:pt x="8384" y="14704"/>
                    <a:pt x="8282" y="14447"/>
                  </a:cubicBezTo>
                  <a:cubicBezTo>
                    <a:pt x="8181" y="14190"/>
                    <a:pt x="8061" y="13938"/>
                    <a:pt x="7934" y="136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1039965" y="234226"/>
              <a:ext cx="232321" cy="232320"/>
            </a:xfrm>
            <a:custGeom>
              <a:rect b="b" l="l" r="r" t="t"/>
              <a:pathLst>
                <a:path extrusionOk="0" h="20113" w="20113">
                  <a:moveTo>
                    <a:pt x="8483" y="125"/>
                  </a:moveTo>
                  <a:cubicBezTo>
                    <a:pt x="2996" y="994"/>
                    <a:pt x="-744" y="6142"/>
                    <a:pt x="125" y="11629"/>
                  </a:cubicBezTo>
                  <a:cubicBezTo>
                    <a:pt x="994" y="17116"/>
                    <a:pt x="6142" y="20856"/>
                    <a:pt x="11629" y="19987"/>
                  </a:cubicBezTo>
                  <a:cubicBezTo>
                    <a:pt x="17116" y="19118"/>
                    <a:pt x="20856" y="13970"/>
                    <a:pt x="19987" y="8483"/>
                  </a:cubicBezTo>
                  <a:cubicBezTo>
                    <a:pt x="19118" y="2996"/>
                    <a:pt x="13970" y="-744"/>
                    <a:pt x="8483" y="125"/>
                  </a:cubicBezTo>
                  <a:close/>
                  <a:moveTo>
                    <a:pt x="8760" y="1873"/>
                  </a:moveTo>
                  <a:cubicBezTo>
                    <a:pt x="8956" y="1842"/>
                    <a:pt x="9163" y="1878"/>
                    <a:pt x="9336" y="2004"/>
                  </a:cubicBezTo>
                  <a:cubicBezTo>
                    <a:pt x="9681" y="2255"/>
                    <a:pt x="9758" y="2741"/>
                    <a:pt x="9507" y="3087"/>
                  </a:cubicBezTo>
                  <a:cubicBezTo>
                    <a:pt x="9256" y="3432"/>
                    <a:pt x="8770" y="3509"/>
                    <a:pt x="8424" y="3258"/>
                  </a:cubicBezTo>
                  <a:cubicBezTo>
                    <a:pt x="8079" y="3007"/>
                    <a:pt x="8002" y="2521"/>
                    <a:pt x="8253" y="2175"/>
                  </a:cubicBezTo>
                  <a:cubicBezTo>
                    <a:pt x="8378" y="2002"/>
                    <a:pt x="8564" y="1904"/>
                    <a:pt x="8760" y="1873"/>
                  </a:cubicBezTo>
                  <a:close/>
                  <a:moveTo>
                    <a:pt x="9098" y="4008"/>
                  </a:moveTo>
                  <a:cubicBezTo>
                    <a:pt x="9327" y="3971"/>
                    <a:pt x="9546" y="4130"/>
                    <a:pt x="9582" y="4359"/>
                  </a:cubicBezTo>
                  <a:lnTo>
                    <a:pt x="10314" y="8984"/>
                  </a:lnTo>
                  <a:cubicBezTo>
                    <a:pt x="10465" y="9019"/>
                    <a:pt x="10626" y="8992"/>
                    <a:pt x="10759" y="9088"/>
                  </a:cubicBezTo>
                  <a:cubicBezTo>
                    <a:pt x="10893" y="9186"/>
                    <a:pt x="10931" y="9343"/>
                    <a:pt x="11011" y="9477"/>
                  </a:cubicBezTo>
                  <a:lnTo>
                    <a:pt x="14460" y="8930"/>
                  </a:lnTo>
                  <a:cubicBezTo>
                    <a:pt x="14689" y="8894"/>
                    <a:pt x="14908" y="9053"/>
                    <a:pt x="14944" y="9282"/>
                  </a:cubicBezTo>
                  <a:cubicBezTo>
                    <a:pt x="14980" y="9511"/>
                    <a:pt x="14822" y="9729"/>
                    <a:pt x="14593" y="9766"/>
                  </a:cubicBezTo>
                  <a:lnTo>
                    <a:pt x="11143" y="10312"/>
                  </a:lnTo>
                  <a:cubicBezTo>
                    <a:pt x="11108" y="10464"/>
                    <a:pt x="11121" y="10625"/>
                    <a:pt x="11024" y="10759"/>
                  </a:cubicBezTo>
                  <a:cubicBezTo>
                    <a:pt x="10636" y="11292"/>
                    <a:pt x="9886" y="11411"/>
                    <a:pt x="9353" y="11024"/>
                  </a:cubicBezTo>
                  <a:cubicBezTo>
                    <a:pt x="8820" y="10636"/>
                    <a:pt x="8701" y="9886"/>
                    <a:pt x="9088" y="9353"/>
                  </a:cubicBezTo>
                  <a:cubicBezTo>
                    <a:pt x="9188" y="9215"/>
                    <a:pt x="9357" y="9195"/>
                    <a:pt x="9495" y="9114"/>
                  </a:cubicBezTo>
                  <a:lnTo>
                    <a:pt x="8762" y="4489"/>
                  </a:lnTo>
                  <a:cubicBezTo>
                    <a:pt x="8726" y="4260"/>
                    <a:pt x="8869" y="4044"/>
                    <a:pt x="9098" y="4008"/>
                  </a:cubicBezTo>
                  <a:close/>
                  <a:moveTo>
                    <a:pt x="2495" y="10476"/>
                  </a:moveTo>
                  <a:cubicBezTo>
                    <a:pt x="2691" y="10446"/>
                    <a:pt x="2898" y="10482"/>
                    <a:pt x="3071" y="10607"/>
                  </a:cubicBezTo>
                  <a:cubicBezTo>
                    <a:pt x="3417" y="10859"/>
                    <a:pt x="3494" y="11345"/>
                    <a:pt x="3243" y="11690"/>
                  </a:cubicBezTo>
                  <a:cubicBezTo>
                    <a:pt x="2992" y="12035"/>
                    <a:pt x="2505" y="12113"/>
                    <a:pt x="2160" y="11862"/>
                  </a:cubicBezTo>
                  <a:cubicBezTo>
                    <a:pt x="1814" y="11610"/>
                    <a:pt x="1737" y="11124"/>
                    <a:pt x="1988" y="10779"/>
                  </a:cubicBezTo>
                  <a:cubicBezTo>
                    <a:pt x="2114" y="10606"/>
                    <a:pt x="2300" y="10507"/>
                    <a:pt x="2495" y="10476"/>
                  </a:cubicBezTo>
                  <a:close/>
                  <a:moveTo>
                    <a:pt x="17392" y="8117"/>
                  </a:moveTo>
                  <a:cubicBezTo>
                    <a:pt x="17587" y="8086"/>
                    <a:pt x="17779" y="8125"/>
                    <a:pt x="17952" y="8250"/>
                  </a:cubicBezTo>
                  <a:cubicBezTo>
                    <a:pt x="18298" y="8502"/>
                    <a:pt x="18375" y="8988"/>
                    <a:pt x="18124" y="9333"/>
                  </a:cubicBezTo>
                  <a:cubicBezTo>
                    <a:pt x="17872" y="9678"/>
                    <a:pt x="17402" y="9753"/>
                    <a:pt x="17056" y="9502"/>
                  </a:cubicBezTo>
                  <a:cubicBezTo>
                    <a:pt x="16711" y="9251"/>
                    <a:pt x="16634" y="8765"/>
                    <a:pt x="16885" y="8419"/>
                  </a:cubicBezTo>
                  <a:cubicBezTo>
                    <a:pt x="17010" y="8247"/>
                    <a:pt x="17196" y="8148"/>
                    <a:pt x="17392" y="8117"/>
                  </a:cubicBezTo>
                  <a:close/>
                  <a:moveTo>
                    <a:pt x="11112" y="16723"/>
                  </a:moveTo>
                  <a:cubicBezTo>
                    <a:pt x="11308" y="16692"/>
                    <a:pt x="11515" y="16728"/>
                    <a:pt x="11688" y="16854"/>
                  </a:cubicBezTo>
                  <a:cubicBezTo>
                    <a:pt x="12033" y="17105"/>
                    <a:pt x="12110" y="17591"/>
                    <a:pt x="11859" y="17937"/>
                  </a:cubicBezTo>
                  <a:cubicBezTo>
                    <a:pt x="11608" y="18282"/>
                    <a:pt x="11122" y="18359"/>
                    <a:pt x="10776" y="18108"/>
                  </a:cubicBezTo>
                  <a:cubicBezTo>
                    <a:pt x="10431" y="17857"/>
                    <a:pt x="10354" y="17371"/>
                    <a:pt x="10605" y="17025"/>
                  </a:cubicBezTo>
                  <a:cubicBezTo>
                    <a:pt x="10730" y="16853"/>
                    <a:pt x="10916" y="16754"/>
                    <a:pt x="11112" y="167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1894599" y="1121759"/>
              <a:ext cx="198179" cy="249532"/>
            </a:xfrm>
            <a:custGeom>
              <a:rect b="b" l="l" r="r" t="t"/>
              <a:pathLst>
                <a:path extrusionOk="0" h="21600" w="21600">
                  <a:moveTo>
                    <a:pt x="4615" y="0"/>
                  </a:moveTo>
                  <a:lnTo>
                    <a:pt x="0" y="18854"/>
                  </a:lnTo>
                  <a:lnTo>
                    <a:pt x="17786" y="21600"/>
                  </a:lnTo>
                  <a:lnTo>
                    <a:pt x="21600" y="6017"/>
                  </a:lnTo>
                  <a:lnTo>
                    <a:pt x="18300" y="2113"/>
                  </a:lnTo>
                  <a:lnTo>
                    <a:pt x="4615" y="0"/>
                  </a:lnTo>
                  <a:close/>
                  <a:moveTo>
                    <a:pt x="9206" y="5215"/>
                  </a:moveTo>
                  <a:lnTo>
                    <a:pt x="15684" y="6215"/>
                  </a:lnTo>
                  <a:lnTo>
                    <a:pt x="15556" y="6735"/>
                  </a:lnTo>
                  <a:lnTo>
                    <a:pt x="9079" y="5735"/>
                  </a:lnTo>
                  <a:lnTo>
                    <a:pt x="9206" y="5215"/>
                  </a:lnTo>
                  <a:close/>
                  <a:moveTo>
                    <a:pt x="4712" y="9845"/>
                  </a:moveTo>
                  <a:lnTo>
                    <a:pt x="17667" y="11845"/>
                  </a:lnTo>
                  <a:lnTo>
                    <a:pt x="17544" y="12350"/>
                  </a:lnTo>
                  <a:lnTo>
                    <a:pt x="4588" y="10350"/>
                  </a:lnTo>
                  <a:lnTo>
                    <a:pt x="4712" y="9845"/>
                  </a:lnTo>
                  <a:close/>
                  <a:moveTo>
                    <a:pt x="4086" y="12402"/>
                  </a:moveTo>
                  <a:lnTo>
                    <a:pt x="17041" y="14402"/>
                  </a:lnTo>
                  <a:lnTo>
                    <a:pt x="16914" y="14923"/>
                  </a:lnTo>
                  <a:lnTo>
                    <a:pt x="3958" y="12923"/>
                  </a:lnTo>
                  <a:lnTo>
                    <a:pt x="4086" y="12402"/>
                  </a:lnTo>
                  <a:close/>
                  <a:moveTo>
                    <a:pt x="3460" y="14960"/>
                  </a:moveTo>
                  <a:lnTo>
                    <a:pt x="9938" y="15960"/>
                  </a:lnTo>
                  <a:lnTo>
                    <a:pt x="9810" y="16480"/>
                  </a:lnTo>
                  <a:lnTo>
                    <a:pt x="3332" y="15480"/>
                  </a:lnTo>
                  <a:lnTo>
                    <a:pt x="3460" y="149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1690806" y="989336"/>
              <a:ext cx="164852" cy="432299"/>
            </a:xfrm>
            <a:custGeom>
              <a:rect b="b" l="l" r="r" t="t"/>
              <a:pathLst>
                <a:path extrusionOk="0" h="21600" w="21600">
                  <a:moveTo>
                    <a:pt x="0" y="638"/>
                  </a:moveTo>
                  <a:lnTo>
                    <a:pt x="1310" y="2381"/>
                  </a:lnTo>
                  <a:cubicBezTo>
                    <a:pt x="1486" y="2362"/>
                    <a:pt x="3245" y="2168"/>
                    <a:pt x="3245" y="2168"/>
                  </a:cubicBezTo>
                  <a:lnTo>
                    <a:pt x="3370" y="2334"/>
                  </a:lnTo>
                  <a:lnTo>
                    <a:pt x="1435" y="2546"/>
                  </a:lnTo>
                  <a:lnTo>
                    <a:pt x="2007" y="3308"/>
                  </a:lnTo>
                  <a:cubicBezTo>
                    <a:pt x="2177" y="3289"/>
                    <a:pt x="3429" y="3151"/>
                    <a:pt x="3429" y="3151"/>
                  </a:cubicBezTo>
                  <a:lnTo>
                    <a:pt x="3554" y="3316"/>
                  </a:lnTo>
                  <a:lnTo>
                    <a:pt x="2132" y="3473"/>
                  </a:lnTo>
                  <a:lnTo>
                    <a:pt x="2704" y="4235"/>
                  </a:lnTo>
                  <a:cubicBezTo>
                    <a:pt x="2880" y="4215"/>
                    <a:pt x="4640" y="4023"/>
                    <a:pt x="4640" y="4023"/>
                  </a:cubicBezTo>
                  <a:lnTo>
                    <a:pt x="4764" y="4187"/>
                  </a:lnTo>
                  <a:lnTo>
                    <a:pt x="2829" y="4400"/>
                  </a:lnTo>
                  <a:lnTo>
                    <a:pt x="3402" y="5163"/>
                  </a:lnTo>
                  <a:cubicBezTo>
                    <a:pt x="3572" y="5144"/>
                    <a:pt x="4824" y="5006"/>
                    <a:pt x="4824" y="5006"/>
                  </a:cubicBezTo>
                  <a:lnTo>
                    <a:pt x="4949" y="5171"/>
                  </a:lnTo>
                  <a:lnTo>
                    <a:pt x="3526" y="5328"/>
                  </a:lnTo>
                  <a:lnTo>
                    <a:pt x="4099" y="6089"/>
                  </a:lnTo>
                  <a:cubicBezTo>
                    <a:pt x="4275" y="6070"/>
                    <a:pt x="6034" y="5877"/>
                    <a:pt x="6034" y="5877"/>
                  </a:cubicBezTo>
                  <a:lnTo>
                    <a:pt x="6158" y="6042"/>
                  </a:lnTo>
                  <a:lnTo>
                    <a:pt x="4223" y="6255"/>
                  </a:lnTo>
                  <a:lnTo>
                    <a:pt x="4796" y="7016"/>
                  </a:lnTo>
                  <a:cubicBezTo>
                    <a:pt x="4966" y="6997"/>
                    <a:pt x="6218" y="6859"/>
                    <a:pt x="6218" y="6859"/>
                  </a:cubicBezTo>
                  <a:lnTo>
                    <a:pt x="6342" y="7025"/>
                  </a:lnTo>
                  <a:lnTo>
                    <a:pt x="4920" y="7182"/>
                  </a:lnTo>
                  <a:lnTo>
                    <a:pt x="5493" y="7943"/>
                  </a:lnTo>
                  <a:cubicBezTo>
                    <a:pt x="5669" y="7924"/>
                    <a:pt x="7429" y="7731"/>
                    <a:pt x="7429" y="7731"/>
                  </a:cubicBezTo>
                  <a:lnTo>
                    <a:pt x="7553" y="7897"/>
                  </a:lnTo>
                  <a:lnTo>
                    <a:pt x="5617" y="8108"/>
                  </a:lnTo>
                  <a:lnTo>
                    <a:pt x="6190" y="8871"/>
                  </a:lnTo>
                  <a:cubicBezTo>
                    <a:pt x="6361" y="8852"/>
                    <a:pt x="7613" y="8714"/>
                    <a:pt x="7613" y="8714"/>
                  </a:cubicBezTo>
                  <a:lnTo>
                    <a:pt x="7737" y="8880"/>
                  </a:lnTo>
                  <a:lnTo>
                    <a:pt x="6315" y="9036"/>
                  </a:lnTo>
                  <a:lnTo>
                    <a:pt x="6887" y="9798"/>
                  </a:lnTo>
                  <a:cubicBezTo>
                    <a:pt x="7063" y="9778"/>
                    <a:pt x="8822" y="9585"/>
                    <a:pt x="8822" y="9585"/>
                  </a:cubicBezTo>
                  <a:lnTo>
                    <a:pt x="8947" y="9750"/>
                  </a:lnTo>
                  <a:lnTo>
                    <a:pt x="7012" y="9963"/>
                  </a:lnTo>
                  <a:lnTo>
                    <a:pt x="7584" y="10725"/>
                  </a:lnTo>
                  <a:cubicBezTo>
                    <a:pt x="7754" y="10706"/>
                    <a:pt x="9007" y="10569"/>
                    <a:pt x="9007" y="10569"/>
                  </a:cubicBezTo>
                  <a:lnTo>
                    <a:pt x="9131" y="10733"/>
                  </a:lnTo>
                  <a:lnTo>
                    <a:pt x="7709" y="10890"/>
                  </a:lnTo>
                  <a:lnTo>
                    <a:pt x="8282" y="11653"/>
                  </a:lnTo>
                  <a:cubicBezTo>
                    <a:pt x="8458" y="11633"/>
                    <a:pt x="10217" y="11440"/>
                    <a:pt x="10217" y="11440"/>
                  </a:cubicBezTo>
                  <a:lnTo>
                    <a:pt x="10342" y="11605"/>
                  </a:lnTo>
                  <a:lnTo>
                    <a:pt x="8406" y="11817"/>
                  </a:lnTo>
                  <a:lnTo>
                    <a:pt x="8979" y="12579"/>
                  </a:lnTo>
                  <a:cubicBezTo>
                    <a:pt x="9149" y="12561"/>
                    <a:pt x="10401" y="12423"/>
                    <a:pt x="10401" y="12423"/>
                  </a:cubicBezTo>
                  <a:lnTo>
                    <a:pt x="10526" y="12588"/>
                  </a:lnTo>
                  <a:lnTo>
                    <a:pt x="9103" y="12745"/>
                  </a:lnTo>
                  <a:lnTo>
                    <a:pt x="9676" y="13506"/>
                  </a:lnTo>
                  <a:cubicBezTo>
                    <a:pt x="9852" y="13487"/>
                    <a:pt x="11611" y="13293"/>
                    <a:pt x="11611" y="13293"/>
                  </a:cubicBezTo>
                  <a:lnTo>
                    <a:pt x="11735" y="13459"/>
                  </a:lnTo>
                  <a:lnTo>
                    <a:pt x="9800" y="13672"/>
                  </a:lnTo>
                  <a:lnTo>
                    <a:pt x="10374" y="14434"/>
                  </a:lnTo>
                  <a:cubicBezTo>
                    <a:pt x="10544" y="14415"/>
                    <a:pt x="11796" y="14277"/>
                    <a:pt x="11796" y="14277"/>
                  </a:cubicBezTo>
                  <a:lnTo>
                    <a:pt x="11920" y="14443"/>
                  </a:lnTo>
                  <a:lnTo>
                    <a:pt x="10497" y="14599"/>
                  </a:lnTo>
                  <a:lnTo>
                    <a:pt x="11071" y="15361"/>
                  </a:lnTo>
                  <a:cubicBezTo>
                    <a:pt x="11247" y="15342"/>
                    <a:pt x="13006" y="15148"/>
                    <a:pt x="13006" y="15148"/>
                  </a:cubicBezTo>
                  <a:lnTo>
                    <a:pt x="13130" y="15314"/>
                  </a:lnTo>
                  <a:lnTo>
                    <a:pt x="11195" y="15526"/>
                  </a:lnTo>
                  <a:lnTo>
                    <a:pt x="11768" y="16288"/>
                  </a:lnTo>
                  <a:cubicBezTo>
                    <a:pt x="11938" y="16269"/>
                    <a:pt x="13190" y="16131"/>
                    <a:pt x="13190" y="16131"/>
                  </a:cubicBezTo>
                  <a:lnTo>
                    <a:pt x="13314" y="16297"/>
                  </a:lnTo>
                  <a:lnTo>
                    <a:pt x="11892" y="16453"/>
                  </a:lnTo>
                  <a:lnTo>
                    <a:pt x="12465" y="17215"/>
                  </a:lnTo>
                  <a:cubicBezTo>
                    <a:pt x="12641" y="17195"/>
                    <a:pt x="14400" y="17002"/>
                    <a:pt x="14400" y="17002"/>
                  </a:cubicBezTo>
                  <a:lnTo>
                    <a:pt x="14524" y="17167"/>
                  </a:lnTo>
                  <a:lnTo>
                    <a:pt x="12589" y="17380"/>
                  </a:lnTo>
                  <a:lnTo>
                    <a:pt x="13162" y="18143"/>
                  </a:lnTo>
                  <a:cubicBezTo>
                    <a:pt x="13332" y="18124"/>
                    <a:pt x="14585" y="17986"/>
                    <a:pt x="14585" y="17986"/>
                  </a:cubicBezTo>
                  <a:lnTo>
                    <a:pt x="14709" y="18151"/>
                  </a:lnTo>
                  <a:lnTo>
                    <a:pt x="13286" y="18307"/>
                  </a:lnTo>
                  <a:lnTo>
                    <a:pt x="13859" y="19069"/>
                  </a:lnTo>
                  <a:cubicBezTo>
                    <a:pt x="14035" y="19050"/>
                    <a:pt x="15794" y="18857"/>
                    <a:pt x="15794" y="18857"/>
                  </a:cubicBezTo>
                  <a:lnTo>
                    <a:pt x="15919" y="19022"/>
                  </a:lnTo>
                  <a:lnTo>
                    <a:pt x="13984" y="19235"/>
                  </a:lnTo>
                  <a:lnTo>
                    <a:pt x="14556" y="19996"/>
                  </a:lnTo>
                  <a:cubicBezTo>
                    <a:pt x="14726" y="19978"/>
                    <a:pt x="15978" y="19840"/>
                    <a:pt x="15978" y="19840"/>
                  </a:cubicBezTo>
                  <a:lnTo>
                    <a:pt x="16103" y="20005"/>
                  </a:lnTo>
                  <a:lnTo>
                    <a:pt x="14681" y="20162"/>
                  </a:lnTo>
                  <a:lnTo>
                    <a:pt x="15253" y="20923"/>
                  </a:lnTo>
                  <a:cubicBezTo>
                    <a:pt x="15429" y="20904"/>
                    <a:pt x="17189" y="20711"/>
                    <a:pt x="17189" y="20711"/>
                  </a:cubicBezTo>
                  <a:lnTo>
                    <a:pt x="17312" y="20876"/>
                  </a:lnTo>
                  <a:lnTo>
                    <a:pt x="15377" y="21089"/>
                  </a:lnTo>
                  <a:lnTo>
                    <a:pt x="15762" y="21600"/>
                  </a:lnTo>
                  <a:lnTo>
                    <a:pt x="21600" y="20962"/>
                  </a:lnTo>
                  <a:lnTo>
                    <a:pt x="5838" y="0"/>
                  </a:lnTo>
                  <a:lnTo>
                    <a:pt x="0" y="638"/>
                  </a:lnTo>
                  <a:close/>
                  <a:moveTo>
                    <a:pt x="3340" y="879"/>
                  </a:moveTo>
                  <a:cubicBezTo>
                    <a:pt x="3923" y="815"/>
                    <a:pt x="4531" y="943"/>
                    <a:pt x="4698" y="1165"/>
                  </a:cubicBezTo>
                  <a:cubicBezTo>
                    <a:pt x="4865" y="1387"/>
                    <a:pt x="4528" y="1620"/>
                    <a:pt x="3945" y="1683"/>
                  </a:cubicBezTo>
                  <a:cubicBezTo>
                    <a:pt x="3362" y="1747"/>
                    <a:pt x="2753" y="1618"/>
                    <a:pt x="2586" y="1396"/>
                  </a:cubicBezTo>
                  <a:cubicBezTo>
                    <a:pt x="2419" y="1174"/>
                    <a:pt x="2757" y="943"/>
                    <a:pt x="3340" y="87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1169923" y="2511"/>
              <a:ext cx="346972" cy="210940"/>
            </a:xfrm>
            <a:custGeom>
              <a:rect b="b" l="l" r="r" t="t"/>
              <a:pathLst>
                <a:path extrusionOk="0" h="21600" w="21600">
                  <a:moveTo>
                    <a:pt x="0" y="14177"/>
                  </a:moveTo>
                  <a:cubicBezTo>
                    <a:pt x="2527" y="15134"/>
                    <a:pt x="4222" y="12910"/>
                    <a:pt x="5702" y="10575"/>
                  </a:cubicBezTo>
                  <a:cubicBezTo>
                    <a:pt x="6408" y="13676"/>
                    <a:pt x="7362" y="16803"/>
                    <a:pt x="9837" y="17741"/>
                  </a:cubicBezTo>
                  <a:cubicBezTo>
                    <a:pt x="12287" y="18668"/>
                    <a:pt x="13976" y="16590"/>
                    <a:pt x="15426" y="14335"/>
                  </a:cubicBezTo>
                  <a:cubicBezTo>
                    <a:pt x="16134" y="17472"/>
                    <a:pt x="17076" y="20652"/>
                    <a:pt x="19580" y="21600"/>
                  </a:cubicBezTo>
                  <a:lnTo>
                    <a:pt x="19844" y="19777"/>
                  </a:lnTo>
                  <a:cubicBezTo>
                    <a:pt x="17724" y="18974"/>
                    <a:pt x="17025" y="16203"/>
                    <a:pt x="16319" y="12948"/>
                  </a:cubicBezTo>
                  <a:cubicBezTo>
                    <a:pt x="17841" y="10489"/>
                    <a:pt x="19206" y="8437"/>
                    <a:pt x="21352" y="9250"/>
                  </a:cubicBezTo>
                  <a:lnTo>
                    <a:pt x="21600" y="7421"/>
                  </a:lnTo>
                  <a:cubicBezTo>
                    <a:pt x="19073" y="6464"/>
                    <a:pt x="17365" y="8691"/>
                    <a:pt x="15886" y="11025"/>
                  </a:cubicBezTo>
                  <a:cubicBezTo>
                    <a:pt x="15180" y="7926"/>
                    <a:pt x="14217" y="4820"/>
                    <a:pt x="11744" y="3883"/>
                  </a:cubicBezTo>
                  <a:cubicBezTo>
                    <a:pt x="9288" y="2954"/>
                    <a:pt x="7622" y="5034"/>
                    <a:pt x="6170" y="7294"/>
                  </a:cubicBezTo>
                  <a:cubicBezTo>
                    <a:pt x="5461" y="4152"/>
                    <a:pt x="4515" y="950"/>
                    <a:pt x="2007" y="0"/>
                  </a:cubicBezTo>
                  <a:cubicBezTo>
                    <a:pt x="2007" y="0"/>
                    <a:pt x="1755" y="1827"/>
                    <a:pt x="1755" y="1827"/>
                  </a:cubicBezTo>
                  <a:cubicBezTo>
                    <a:pt x="3881" y="2632"/>
                    <a:pt x="4569" y="5413"/>
                    <a:pt x="5277" y="8681"/>
                  </a:cubicBezTo>
                  <a:cubicBezTo>
                    <a:pt x="3758" y="11134"/>
                    <a:pt x="2389" y="13165"/>
                    <a:pt x="247" y="12354"/>
                  </a:cubicBezTo>
                  <a:lnTo>
                    <a:pt x="0" y="14177"/>
                  </a:lnTo>
                  <a:close/>
                  <a:moveTo>
                    <a:pt x="608" y="11260"/>
                  </a:moveTo>
                  <a:cubicBezTo>
                    <a:pt x="982" y="11395"/>
                    <a:pt x="1324" y="11420"/>
                    <a:pt x="1648" y="11361"/>
                  </a:cubicBezTo>
                  <a:cubicBezTo>
                    <a:pt x="1648" y="11361"/>
                    <a:pt x="2736" y="3679"/>
                    <a:pt x="2736" y="3679"/>
                  </a:cubicBezTo>
                  <a:cubicBezTo>
                    <a:pt x="2461" y="3396"/>
                    <a:pt x="2144" y="3178"/>
                    <a:pt x="1771" y="3033"/>
                  </a:cubicBezTo>
                  <a:lnTo>
                    <a:pt x="608" y="11260"/>
                  </a:lnTo>
                  <a:close/>
                  <a:moveTo>
                    <a:pt x="2743" y="10793"/>
                  </a:moveTo>
                  <a:cubicBezTo>
                    <a:pt x="3150" y="10493"/>
                    <a:pt x="3533" y="10048"/>
                    <a:pt x="3917" y="9511"/>
                  </a:cubicBezTo>
                  <a:lnTo>
                    <a:pt x="4287" y="6924"/>
                  </a:lnTo>
                  <a:cubicBezTo>
                    <a:pt x="4087" y="6170"/>
                    <a:pt x="3864" y="5496"/>
                    <a:pt x="3579" y="4938"/>
                  </a:cubicBezTo>
                  <a:lnTo>
                    <a:pt x="2743" y="10793"/>
                  </a:lnTo>
                  <a:close/>
                  <a:moveTo>
                    <a:pt x="6595" y="9188"/>
                  </a:moveTo>
                  <a:cubicBezTo>
                    <a:pt x="8063" y="6828"/>
                    <a:pt x="9414" y="4924"/>
                    <a:pt x="11495" y="5712"/>
                  </a:cubicBezTo>
                  <a:cubicBezTo>
                    <a:pt x="13593" y="6506"/>
                    <a:pt x="14292" y="9219"/>
                    <a:pt x="14990" y="12431"/>
                  </a:cubicBezTo>
                  <a:cubicBezTo>
                    <a:pt x="13526" y="14784"/>
                    <a:pt x="12177" y="16704"/>
                    <a:pt x="10101" y="15917"/>
                  </a:cubicBezTo>
                  <a:cubicBezTo>
                    <a:pt x="8003" y="15123"/>
                    <a:pt x="7294" y="12399"/>
                    <a:pt x="6595" y="9188"/>
                  </a:cubicBezTo>
                  <a:close/>
                  <a:moveTo>
                    <a:pt x="7938" y="11422"/>
                  </a:moveTo>
                  <a:cubicBezTo>
                    <a:pt x="8176" y="12303"/>
                    <a:pt x="8447" y="13084"/>
                    <a:pt x="8788" y="13733"/>
                  </a:cubicBezTo>
                  <a:lnTo>
                    <a:pt x="9770" y="6683"/>
                  </a:lnTo>
                  <a:cubicBezTo>
                    <a:pt x="9292" y="7022"/>
                    <a:pt x="8844" y="7536"/>
                    <a:pt x="8395" y="8157"/>
                  </a:cubicBezTo>
                  <a:lnTo>
                    <a:pt x="7938" y="11422"/>
                  </a:lnTo>
                  <a:close/>
                  <a:moveTo>
                    <a:pt x="9753" y="14444"/>
                  </a:moveTo>
                  <a:cubicBezTo>
                    <a:pt x="9947" y="14585"/>
                    <a:pt x="10156" y="14700"/>
                    <a:pt x="10391" y="14785"/>
                  </a:cubicBezTo>
                  <a:cubicBezTo>
                    <a:pt x="10509" y="14829"/>
                    <a:pt x="10624" y="14858"/>
                    <a:pt x="10737" y="14880"/>
                  </a:cubicBezTo>
                  <a:lnTo>
                    <a:pt x="11912" y="6809"/>
                  </a:lnTo>
                  <a:cubicBezTo>
                    <a:pt x="11804" y="6751"/>
                    <a:pt x="11691" y="6700"/>
                    <a:pt x="11572" y="6657"/>
                  </a:cubicBezTo>
                  <a:cubicBezTo>
                    <a:pt x="11338" y="6572"/>
                    <a:pt x="11118" y="6530"/>
                    <a:pt x="10904" y="6522"/>
                  </a:cubicBezTo>
                  <a:lnTo>
                    <a:pt x="9753" y="14444"/>
                  </a:lnTo>
                  <a:close/>
                  <a:moveTo>
                    <a:pt x="11819" y="15088"/>
                  </a:moveTo>
                  <a:cubicBezTo>
                    <a:pt x="12255" y="14876"/>
                    <a:pt x="12659" y="14511"/>
                    <a:pt x="13056" y="14038"/>
                  </a:cubicBezTo>
                  <a:lnTo>
                    <a:pt x="13679" y="9709"/>
                  </a:lnTo>
                  <a:cubicBezTo>
                    <a:pt x="13451" y="9006"/>
                    <a:pt x="13187" y="8394"/>
                    <a:pt x="12852" y="7898"/>
                  </a:cubicBezTo>
                  <a:lnTo>
                    <a:pt x="11819" y="15088"/>
                  </a:lnTo>
                  <a:close/>
                  <a:moveTo>
                    <a:pt x="17315" y="14655"/>
                  </a:moveTo>
                  <a:cubicBezTo>
                    <a:pt x="17522" y="15364"/>
                    <a:pt x="17751" y="15987"/>
                    <a:pt x="18038" y="16501"/>
                  </a:cubicBezTo>
                  <a:lnTo>
                    <a:pt x="18774" y="10835"/>
                  </a:lnTo>
                  <a:cubicBezTo>
                    <a:pt x="18379" y="11153"/>
                    <a:pt x="18008" y="11606"/>
                    <a:pt x="17639" y="12150"/>
                  </a:cubicBezTo>
                  <a:lnTo>
                    <a:pt x="17315" y="14655"/>
                  </a:lnTo>
                  <a:close/>
                  <a:moveTo>
                    <a:pt x="19142" y="17799"/>
                  </a:moveTo>
                  <a:cubicBezTo>
                    <a:pt x="19411" y="18060"/>
                    <a:pt x="19719" y="18258"/>
                    <a:pt x="20080" y="18383"/>
                  </a:cubicBezTo>
                  <a:lnTo>
                    <a:pt x="21155" y="10467"/>
                  </a:lnTo>
                  <a:cubicBezTo>
                    <a:pt x="20792" y="10352"/>
                    <a:pt x="20458" y="10341"/>
                    <a:pt x="20145" y="10409"/>
                  </a:cubicBezTo>
                  <a:cubicBezTo>
                    <a:pt x="20145" y="10409"/>
                    <a:pt x="19142" y="17799"/>
                    <a:pt x="19142" y="177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1655081" y="202414"/>
              <a:ext cx="168679" cy="175299"/>
            </a:xfrm>
            <a:custGeom>
              <a:rect b="b" l="l" r="r" t="t"/>
              <a:pathLst>
                <a:path extrusionOk="0" h="21369" w="21367">
                  <a:moveTo>
                    <a:pt x="9892" y="341"/>
                  </a:moveTo>
                  <a:cubicBezTo>
                    <a:pt x="10333" y="-98"/>
                    <a:pt x="11063" y="-117"/>
                    <a:pt x="11519" y="307"/>
                  </a:cubicBezTo>
                  <a:lnTo>
                    <a:pt x="21020" y="9136"/>
                  </a:lnTo>
                  <a:cubicBezTo>
                    <a:pt x="21476" y="9561"/>
                    <a:pt x="21482" y="10263"/>
                    <a:pt x="21042" y="10702"/>
                  </a:cubicBezTo>
                  <a:lnTo>
                    <a:pt x="10676" y="21032"/>
                  </a:lnTo>
                  <a:cubicBezTo>
                    <a:pt x="10236" y="21471"/>
                    <a:pt x="9512" y="21483"/>
                    <a:pt x="9056" y="21059"/>
                  </a:cubicBezTo>
                  <a:lnTo>
                    <a:pt x="6577" y="18755"/>
                  </a:lnTo>
                  <a:lnTo>
                    <a:pt x="9366" y="15976"/>
                  </a:lnTo>
                  <a:cubicBezTo>
                    <a:pt x="9806" y="15537"/>
                    <a:pt x="9793" y="14841"/>
                    <a:pt x="9337" y="14417"/>
                  </a:cubicBezTo>
                  <a:lnTo>
                    <a:pt x="7682" y="12879"/>
                  </a:lnTo>
                  <a:cubicBezTo>
                    <a:pt x="7226" y="12455"/>
                    <a:pt x="6503" y="12467"/>
                    <a:pt x="6062" y="12906"/>
                  </a:cubicBezTo>
                  <a:lnTo>
                    <a:pt x="3274" y="15685"/>
                  </a:lnTo>
                  <a:lnTo>
                    <a:pt x="1210" y="13767"/>
                  </a:lnTo>
                  <a:cubicBezTo>
                    <a:pt x="754" y="13343"/>
                    <a:pt x="734" y="12641"/>
                    <a:pt x="1175" y="12202"/>
                  </a:cubicBezTo>
                  <a:lnTo>
                    <a:pt x="351" y="11436"/>
                  </a:lnTo>
                  <a:cubicBezTo>
                    <a:pt x="-105" y="11012"/>
                    <a:pt x="-118" y="10316"/>
                    <a:pt x="322" y="9877"/>
                  </a:cubicBezTo>
                  <a:lnTo>
                    <a:pt x="9892" y="341"/>
                  </a:lnTo>
                  <a:close/>
                  <a:moveTo>
                    <a:pt x="10322" y="1500"/>
                  </a:moveTo>
                  <a:lnTo>
                    <a:pt x="1949" y="9844"/>
                  </a:lnTo>
                  <a:cubicBezTo>
                    <a:pt x="1949" y="9844"/>
                    <a:pt x="1145" y="10641"/>
                    <a:pt x="1971" y="11409"/>
                  </a:cubicBezTo>
                  <a:lnTo>
                    <a:pt x="11146" y="2266"/>
                  </a:lnTo>
                  <a:cubicBezTo>
                    <a:pt x="11366" y="2046"/>
                    <a:pt x="11360" y="1705"/>
                    <a:pt x="11132" y="1492"/>
                  </a:cubicBezTo>
                  <a:cubicBezTo>
                    <a:pt x="10904" y="1281"/>
                    <a:pt x="10542" y="1280"/>
                    <a:pt x="10322" y="1500"/>
                  </a:cubicBezTo>
                  <a:close/>
                  <a:moveTo>
                    <a:pt x="6083" y="13685"/>
                  </a:moveTo>
                  <a:cubicBezTo>
                    <a:pt x="6523" y="13247"/>
                    <a:pt x="7247" y="13234"/>
                    <a:pt x="7703" y="13658"/>
                  </a:cubicBezTo>
                  <a:lnTo>
                    <a:pt x="8527" y="14424"/>
                  </a:lnTo>
                  <a:cubicBezTo>
                    <a:pt x="8983" y="14848"/>
                    <a:pt x="8996" y="15544"/>
                    <a:pt x="8555" y="15983"/>
                  </a:cubicBezTo>
                  <a:lnTo>
                    <a:pt x="6161" y="18369"/>
                  </a:lnTo>
                  <a:cubicBezTo>
                    <a:pt x="5721" y="18808"/>
                    <a:pt x="4991" y="18826"/>
                    <a:pt x="4535" y="18403"/>
                  </a:cubicBezTo>
                  <a:lnTo>
                    <a:pt x="3711" y="17637"/>
                  </a:lnTo>
                  <a:cubicBezTo>
                    <a:pt x="3254" y="17213"/>
                    <a:pt x="3249" y="16510"/>
                    <a:pt x="3689" y="16071"/>
                  </a:cubicBezTo>
                  <a:lnTo>
                    <a:pt x="6083" y="13685"/>
                  </a:lnTo>
                  <a:close/>
                  <a:moveTo>
                    <a:pt x="6506" y="14851"/>
                  </a:moveTo>
                  <a:cubicBezTo>
                    <a:pt x="6286" y="15071"/>
                    <a:pt x="6285" y="15419"/>
                    <a:pt x="6514" y="15631"/>
                  </a:cubicBezTo>
                  <a:cubicBezTo>
                    <a:pt x="6742" y="15843"/>
                    <a:pt x="7110" y="15837"/>
                    <a:pt x="7330" y="15617"/>
                  </a:cubicBezTo>
                  <a:cubicBezTo>
                    <a:pt x="7550" y="15398"/>
                    <a:pt x="7544" y="15043"/>
                    <a:pt x="7316" y="14831"/>
                  </a:cubicBezTo>
                  <a:cubicBezTo>
                    <a:pt x="7088" y="14619"/>
                    <a:pt x="6726" y="14632"/>
                    <a:pt x="6506" y="148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740071" y="7091"/>
              <a:ext cx="176397" cy="272573"/>
            </a:xfrm>
            <a:custGeom>
              <a:rect b="b" l="l" r="r" t="t"/>
              <a:pathLst>
                <a:path extrusionOk="0" h="21353" w="21220">
                  <a:moveTo>
                    <a:pt x="15021" y="3564"/>
                  </a:moveTo>
                  <a:lnTo>
                    <a:pt x="1858" y="5543"/>
                  </a:lnTo>
                  <a:lnTo>
                    <a:pt x="6199" y="17788"/>
                  </a:lnTo>
                  <a:lnTo>
                    <a:pt x="19362" y="15809"/>
                  </a:lnTo>
                  <a:cubicBezTo>
                    <a:pt x="19362" y="15809"/>
                    <a:pt x="15021" y="3564"/>
                    <a:pt x="15021" y="3564"/>
                  </a:cubicBezTo>
                  <a:close/>
                  <a:moveTo>
                    <a:pt x="10139" y="2364"/>
                  </a:moveTo>
                  <a:lnTo>
                    <a:pt x="5438" y="3070"/>
                  </a:lnTo>
                  <a:cubicBezTo>
                    <a:pt x="5178" y="3109"/>
                    <a:pt x="5016" y="3278"/>
                    <a:pt x="5076" y="3447"/>
                  </a:cubicBezTo>
                  <a:cubicBezTo>
                    <a:pt x="5136" y="3616"/>
                    <a:pt x="5395" y="3722"/>
                    <a:pt x="5655" y="3683"/>
                  </a:cubicBezTo>
                  <a:lnTo>
                    <a:pt x="10356" y="2976"/>
                  </a:lnTo>
                  <a:cubicBezTo>
                    <a:pt x="10615" y="2937"/>
                    <a:pt x="10777" y="2768"/>
                    <a:pt x="10717" y="2599"/>
                  </a:cubicBezTo>
                  <a:cubicBezTo>
                    <a:pt x="10657" y="2430"/>
                    <a:pt x="10398" y="2325"/>
                    <a:pt x="10139" y="2364"/>
                  </a:cubicBezTo>
                  <a:close/>
                  <a:moveTo>
                    <a:pt x="14119" y="19177"/>
                  </a:moveTo>
                  <a:cubicBezTo>
                    <a:pt x="14897" y="19060"/>
                    <a:pt x="15383" y="18554"/>
                    <a:pt x="15204" y="18046"/>
                  </a:cubicBezTo>
                  <a:cubicBezTo>
                    <a:pt x="15024" y="17539"/>
                    <a:pt x="14246" y="17223"/>
                    <a:pt x="13468" y="17340"/>
                  </a:cubicBezTo>
                  <a:cubicBezTo>
                    <a:pt x="12689" y="17457"/>
                    <a:pt x="12203" y="17963"/>
                    <a:pt x="12383" y="18470"/>
                  </a:cubicBezTo>
                  <a:cubicBezTo>
                    <a:pt x="12563" y="18978"/>
                    <a:pt x="13340" y="19294"/>
                    <a:pt x="14119" y="19177"/>
                  </a:cubicBezTo>
                  <a:close/>
                  <a:moveTo>
                    <a:pt x="19724" y="19624"/>
                  </a:moveTo>
                  <a:lnTo>
                    <a:pt x="8442" y="21320"/>
                  </a:lnTo>
                  <a:cubicBezTo>
                    <a:pt x="7403" y="21476"/>
                    <a:pt x="6367" y="21054"/>
                    <a:pt x="6127" y="20378"/>
                  </a:cubicBezTo>
                  <a:lnTo>
                    <a:pt x="50" y="3235"/>
                  </a:lnTo>
                  <a:cubicBezTo>
                    <a:pt x="-190" y="2559"/>
                    <a:pt x="458" y="1884"/>
                    <a:pt x="1496" y="1728"/>
                  </a:cubicBezTo>
                  <a:lnTo>
                    <a:pt x="12778" y="32"/>
                  </a:lnTo>
                  <a:cubicBezTo>
                    <a:pt x="13817" y="-124"/>
                    <a:pt x="14853" y="298"/>
                    <a:pt x="15093" y="974"/>
                  </a:cubicBezTo>
                  <a:lnTo>
                    <a:pt x="21170" y="18117"/>
                  </a:lnTo>
                  <a:cubicBezTo>
                    <a:pt x="21410" y="18793"/>
                    <a:pt x="20762" y="19468"/>
                    <a:pt x="19724" y="196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18438" y="1168215"/>
              <a:ext cx="130716" cy="277604"/>
            </a:xfrm>
            <a:custGeom>
              <a:rect b="b" l="l" r="r" t="t"/>
              <a:pathLst>
                <a:path extrusionOk="0" h="21600" w="21600">
                  <a:moveTo>
                    <a:pt x="21600" y="20754"/>
                  </a:moveTo>
                  <a:lnTo>
                    <a:pt x="20194" y="19029"/>
                  </a:lnTo>
                  <a:cubicBezTo>
                    <a:pt x="20052" y="19054"/>
                    <a:pt x="18642" y="19310"/>
                    <a:pt x="18642" y="19310"/>
                  </a:cubicBezTo>
                  <a:lnTo>
                    <a:pt x="18509" y="19147"/>
                  </a:lnTo>
                  <a:lnTo>
                    <a:pt x="20060" y="18865"/>
                  </a:lnTo>
                  <a:lnTo>
                    <a:pt x="19445" y="18111"/>
                  </a:lnTo>
                  <a:cubicBezTo>
                    <a:pt x="19309" y="18136"/>
                    <a:pt x="18305" y="18318"/>
                    <a:pt x="18305" y="18318"/>
                  </a:cubicBezTo>
                  <a:lnTo>
                    <a:pt x="18172" y="18155"/>
                  </a:lnTo>
                  <a:lnTo>
                    <a:pt x="19312" y="17947"/>
                  </a:lnTo>
                  <a:lnTo>
                    <a:pt x="18697" y="17193"/>
                  </a:lnTo>
                  <a:cubicBezTo>
                    <a:pt x="18556" y="17219"/>
                    <a:pt x="17145" y="17474"/>
                    <a:pt x="17145" y="17474"/>
                  </a:cubicBezTo>
                  <a:lnTo>
                    <a:pt x="17013" y="17311"/>
                  </a:lnTo>
                  <a:lnTo>
                    <a:pt x="18564" y="17030"/>
                  </a:lnTo>
                  <a:lnTo>
                    <a:pt x="17948" y="16275"/>
                  </a:lnTo>
                  <a:cubicBezTo>
                    <a:pt x="17812" y="16299"/>
                    <a:pt x="16808" y="16482"/>
                    <a:pt x="16808" y="16482"/>
                  </a:cubicBezTo>
                  <a:lnTo>
                    <a:pt x="16675" y="16318"/>
                  </a:lnTo>
                  <a:lnTo>
                    <a:pt x="17815" y="16111"/>
                  </a:lnTo>
                  <a:lnTo>
                    <a:pt x="17200" y="15357"/>
                  </a:lnTo>
                  <a:cubicBezTo>
                    <a:pt x="17059" y="15383"/>
                    <a:pt x="15649" y="15639"/>
                    <a:pt x="15649" y="15639"/>
                  </a:cubicBezTo>
                  <a:lnTo>
                    <a:pt x="15515" y="15475"/>
                  </a:lnTo>
                  <a:lnTo>
                    <a:pt x="17067" y="15193"/>
                  </a:lnTo>
                  <a:lnTo>
                    <a:pt x="16452" y="14439"/>
                  </a:lnTo>
                  <a:cubicBezTo>
                    <a:pt x="16316" y="14464"/>
                    <a:pt x="15312" y="14647"/>
                    <a:pt x="15312" y="14647"/>
                  </a:cubicBezTo>
                  <a:lnTo>
                    <a:pt x="15179" y="14483"/>
                  </a:lnTo>
                  <a:lnTo>
                    <a:pt x="16319" y="14275"/>
                  </a:lnTo>
                  <a:lnTo>
                    <a:pt x="15704" y="13522"/>
                  </a:lnTo>
                  <a:cubicBezTo>
                    <a:pt x="15563" y="13547"/>
                    <a:pt x="14152" y="13802"/>
                    <a:pt x="14152" y="13802"/>
                  </a:cubicBezTo>
                  <a:lnTo>
                    <a:pt x="14018" y="13638"/>
                  </a:lnTo>
                  <a:lnTo>
                    <a:pt x="15571" y="13358"/>
                  </a:lnTo>
                  <a:lnTo>
                    <a:pt x="14955" y="12603"/>
                  </a:lnTo>
                  <a:cubicBezTo>
                    <a:pt x="14819" y="12628"/>
                    <a:pt x="13815" y="12810"/>
                    <a:pt x="13815" y="12810"/>
                  </a:cubicBezTo>
                  <a:lnTo>
                    <a:pt x="13681" y="12646"/>
                  </a:lnTo>
                  <a:lnTo>
                    <a:pt x="14822" y="12439"/>
                  </a:lnTo>
                  <a:lnTo>
                    <a:pt x="14207" y="11685"/>
                  </a:lnTo>
                  <a:cubicBezTo>
                    <a:pt x="14066" y="11711"/>
                    <a:pt x="12656" y="11967"/>
                    <a:pt x="12656" y="11967"/>
                  </a:cubicBezTo>
                  <a:lnTo>
                    <a:pt x="12522" y="11803"/>
                  </a:lnTo>
                  <a:lnTo>
                    <a:pt x="14073" y="11521"/>
                  </a:lnTo>
                  <a:lnTo>
                    <a:pt x="13459" y="10768"/>
                  </a:lnTo>
                  <a:cubicBezTo>
                    <a:pt x="13323" y="10792"/>
                    <a:pt x="12318" y="10974"/>
                    <a:pt x="12318" y="10974"/>
                  </a:cubicBezTo>
                  <a:lnTo>
                    <a:pt x="12185" y="10811"/>
                  </a:lnTo>
                  <a:lnTo>
                    <a:pt x="13325" y="10604"/>
                  </a:lnTo>
                  <a:lnTo>
                    <a:pt x="12710" y="9849"/>
                  </a:lnTo>
                  <a:cubicBezTo>
                    <a:pt x="12569" y="9874"/>
                    <a:pt x="11159" y="10131"/>
                    <a:pt x="11159" y="10131"/>
                  </a:cubicBezTo>
                  <a:lnTo>
                    <a:pt x="11025" y="9967"/>
                  </a:lnTo>
                  <a:lnTo>
                    <a:pt x="12577" y="9686"/>
                  </a:lnTo>
                  <a:lnTo>
                    <a:pt x="11962" y="8931"/>
                  </a:lnTo>
                  <a:cubicBezTo>
                    <a:pt x="11826" y="8956"/>
                    <a:pt x="10822" y="9139"/>
                    <a:pt x="10822" y="9139"/>
                  </a:cubicBezTo>
                  <a:lnTo>
                    <a:pt x="10688" y="8975"/>
                  </a:lnTo>
                  <a:lnTo>
                    <a:pt x="11828" y="8767"/>
                  </a:lnTo>
                  <a:lnTo>
                    <a:pt x="11214" y="8014"/>
                  </a:lnTo>
                  <a:cubicBezTo>
                    <a:pt x="11073" y="8039"/>
                    <a:pt x="9663" y="8295"/>
                    <a:pt x="9663" y="8295"/>
                  </a:cubicBezTo>
                  <a:lnTo>
                    <a:pt x="9529" y="8131"/>
                  </a:lnTo>
                  <a:lnTo>
                    <a:pt x="11080" y="7850"/>
                  </a:lnTo>
                  <a:lnTo>
                    <a:pt x="10465" y="7095"/>
                  </a:lnTo>
                  <a:cubicBezTo>
                    <a:pt x="10329" y="7120"/>
                    <a:pt x="9325" y="7302"/>
                    <a:pt x="9325" y="7302"/>
                  </a:cubicBezTo>
                  <a:lnTo>
                    <a:pt x="9191" y="7138"/>
                  </a:lnTo>
                  <a:lnTo>
                    <a:pt x="10332" y="6932"/>
                  </a:lnTo>
                  <a:lnTo>
                    <a:pt x="9717" y="6177"/>
                  </a:lnTo>
                  <a:cubicBezTo>
                    <a:pt x="9576" y="6203"/>
                    <a:pt x="8165" y="6459"/>
                    <a:pt x="8165" y="6459"/>
                  </a:cubicBezTo>
                  <a:lnTo>
                    <a:pt x="8032" y="6295"/>
                  </a:lnTo>
                  <a:lnTo>
                    <a:pt x="9583" y="6013"/>
                  </a:lnTo>
                  <a:lnTo>
                    <a:pt x="8969" y="5260"/>
                  </a:lnTo>
                  <a:cubicBezTo>
                    <a:pt x="8832" y="5284"/>
                    <a:pt x="7829" y="5467"/>
                    <a:pt x="7829" y="5467"/>
                  </a:cubicBezTo>
                  <a:lnTo>
                    <a:pt x="7695" y="5303"/>
                  </a:lnTo>
                  <a:lnTo>
                    <a:pt x="8835" y="5096"/>
                  </a:lnTo>
                  <a:lnTo>
                    <a:pt x="8221" y="4342"/>
                  </a:lnTo>
                  <a:cubicBezTo>
                    <a:pt x="8079" y="4367"/>
                    <a:pt x="6669" y="4624"/>
                    <a:pt x="6669" y="4624"/>
                  </a:cubicBezTo>
                  <a:lnTo>
                    <a:pt x="6536" y="4460"/>
                  </a:lnTo>
                  <a:lnTo>
                    <a:pt x="8087" y="4178"/>
                  </a:lnTo>
                  <a:lnTo>
                    <a:pt x="7472" y="3423"/>
                  </a:lnTo>
                  <a:cubicBezTo>
                    <a:pt x="7335" y="3448"/>
                    <a:pt x="6331" y="3630"/>
                    <a:pt x="6331" y="3630"/>
                  </a:cubicBezTo>
                  <a:lnTo>
                    <a:pt x="6198" y="3467"/>
                  </a:lnTo>
                  <a:lnTo>
                    <a:pt x="7339" y="3260"/>
                  </a:lnTo>
                  <a:lnTo>
                    <a:pt x="6724" y="2505"/>
                  </a:lnTo>
                  <a:cubicBezTo>
                    <a:pt x="6582" y="2531"/>
                    <a:pt x="5172" y="2787"/>
                    <a:pt x="5172" y="2787"/>
                  </a:cubicBezTo>
                  <a:lnTo>
                    <a:pt x="5039" y="2623"/>
                  </a:lnTo>
                  <a:lnTo>
                    <a:pt x="6590" y="2342"/>
                  </a:lnTo>
                  <a:lnTo>
                    <a:pt x="5975" y="1588"/>
                  </a:lnTo>
                  <a:cubicBezTo>
                    <a:pt x="5839" y="1613"/>
                    <a:pt x="4835" y="1795"/>
                    <a:pt x="4835" y="1795"/>
                  </a:cubicBezTo>
                  <a:lnTo>
                    <a:pt x="4702" y="1631"/>
                  </a:lnTo>
                  <a:lnTo>
                    <a:pt x="5842" y="1424"/>
                  </a:lnTo>
                  <a:lnTo>
                    <a:pt x="5227" y="670"/>
                  </a:lnTo>
                  <a:cubicBezTo>
                    <a:pt x="5086" y="696"/>
                    <a:pt x="3675" y="951"/>
                    <a:pt x="3675" y="951"/>
                  </a:cubicBezTo>
                  <a:lnTo>
                    <a:pt x="3543" y="788"/>
                  </a:lnTo>
                  <a:lnTo>
                    <a:pt x="5094" y="506"/>
                  </a:lnTo>
                  <a:lnTo>
                    <a:pt x="4681" y="0"/>
                  </a:lnTo>
                  <a:lnTo>
                    <a:pt x="0" y="846"/>
                  </a:lnTo>
                  <a:lnTo>
                    <a:pt x="16919" y="21600"/>
                  </a:lnTo>
                  <a:lnTo>
                    <a:pt x="21600" y="20754"/>
                  </a:lnTo>
                  <a:close/>
                  <a:moveTo>
                    <a:pt x="18807" y="20622"/>
                  </a:moveTo>
                  <a:cubicBezTo>
                    <a:pt x="18340" y="20707"/>
                    <a:pt x="17816" y="20598"/>
                    <a:pt x="17637" y="20378"/>
                  </a:cubicBezTo>
                  <a:cubicBezTo>
                    <a:pt x="17457" y="20158"/>
                    <a:pt x="17691" y="19911"/>
                    <a:pt x="18158" y="19826"/>
                  </a:cubicBezTo>
                  <a:cubicBezTo>
                    <a:pt x="18626" y="19742"/>
                    <a:pt x="19151" y="19852"/>
                    <a:pt x="19330" y="20072"/>
                  </a:cubicBezTo>
                  <a:cubicBezTo>
                    <a:pt x="19509" y="20292"/>
                    <a:pt x="19275" y="20538"/>
                    <a:pt x="18807" y="206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951795" y="0"/>
              <a:ext cx="153248" cy="194626"/>
            </a:xfrm>
            <a:custGeom>
              <a:rect b="b" l="l" r="r" t="t"/>
              <a:pathLst>
                <a:path extrusionOk="0" h="21600" w="21600">
                  <a:moveTo>
                    <a:pt x="0" y="837"/>
                  </a:moveTo>
                  <a:lnTo>
                    <a:pt x="1844" y="21600"/>
                  </a:lnTo>
                  <a:lnTo>
                    <a:pt x="21600" y="20512"/>
                  </a:lnTo>
                  <a:lnTo>
                    <a:pt x="20076" y="3352"/>
                  </a:lnTo>
                  <a:lnTo>
                    <a:pt x="15202" y="0"/>
                  </a:lnTo>
                  <a:lnTo>
                    <a:pt x="0" y="837"/>
                  </a:lnTo>
                  <a:close/>
                  <a:moveTo>
                    <a:pt x="6705" y="5273"/>
                  </a:moveTo>
                  <a:lnTo>
                    <a:pt x="13900" y="4876"/>
                  </a:lnTo>
                  <a:lnTo>
                    <a:pt x="13951" y="5450"/>
                  </a:lnTo>
                  <a:lnTo>
                    <a:pt x="6756" y="5846"/>
                  </a:lnTo>
                  <a:lnTo>
                    <a:pt x="6705" y="5273"/>
                  </a:lnTo>
                  <a:close/>
                  <a:moveTo>
                    <a:pt x="3609" y="11120"/>
                  </a:moveTo>
                  <a:lnTo>
                    <a:pt x="18000" y="10328"/>
                  </a:lnTo>
                  <a:lnTo>
                    <a:pt x="18049" y="10884"/>
                  </a:lnTo>
                  <a:lnTo>
                    <a:pt x="3658" y="11677"/>
                  </a:lnTo>
                  <a:lnTo>
                    <a:pt x="3609" y="11120"/>
                  </a:lnTo>
                  <a:close/>
                  <a:moveTo>
                    <a:pt x="3859" y="13936"/>
                  </a:moveTo>
                  <a:lnTo>
                    <a:pt x="18250" y="13144"/>
                  </a:lnTo>
                  <a:lnTo>
                    <a:pt x="18301" y="13717"/>
                  </a:lnTo>
                  <a:lnTo>
                    <a:pt x="3910" y="14509"/>
                  </a:lnTo>
                  <a:lnTo>
                    <a:pt x="3859" y="13936"/>
                  </a:lnTo>
                  <a:close/>
                  <a:moveTo>
                    <a:pt x="4109" y="16753"/>
                  </a:moveTo>
                  <a:lnTo>
                    <a:pt x="11305" y="16357"/>
                  </a:lnTo>
                  <a:lnTo>
                    <a:pt x="11355" y="16930"/>
                  </a:lnTo>
                  <a:lnTo>
                    <a:pt x="4160" y="17326"/>
                  </a:lnTo>
                  <a:lnTo>
                    <a:pt x="4109" y="167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1036506" y="1790210"/>
              <a:ext cx="303542" cy="290801"/>
            </a:xfrm>
            <a:custGeom>
              <a:rect b="b" l="l" r="r" t="t"/>
              <a:pathLst>
                <a:path extrusionOk="0" h="21600" w="21595">
                  <a:moveTo>
                    <a:pt x="8914" y="18801"/>
                  </a:moveTo>
                  <a:lnTo>
                    <a:pt x="4785" y="21600"/>
                  </a:lnTo>
                  <a:lnTo>
                    <a:pt x="4816" y="16426"/>
                  </a:lnTo>
                  <a:cubicBezTo>
                    <a:pt x="4816" y="16426"/>
                    <a:pt x="8914" y="18801"/>
                    <a:pt x="8914" y="18801"/>
                  </a:cubicBezTo>
                  <a:close/>
                  <a:moveTo>
                    <a:pt x="13648" y="9886"/>
                  </a:moveTo>
                  <a:cubicBezTo>
                    <a:pt x="14256" y="10473"/>
                    <a:pt x="14710" y="11017"/>
                    <a:pt x="14897" y="11332"/>
                  </a:cubicBezTo>
                  <a:cubicBezTo>
                    <a:pt x="15850" y="10515"/>
                    <a:pt x="17245" y="10354"/>
                    <a:pt x="18616" y="11148"/>
                  </a:cubicBezTo>
                  <a:cubicBezTo>
                    <a:pt x="20411" y="12189"/>
                    <a:pt x="21595" y="16528"/>
                    <a:pt x="21595" y="16528"/>
                  </a:cubicBezTo>
                  <a:cubicBezTo>
                    <a:pt x="21595" y="16528"/>
                    <a:pt x="21592" y="16527"/>
                    <a:pt x="21588" y="16526"/>
                  </a:cubicBezTo>
                  <a:cubicBezTo>
                    <a:pt x="21592" y="16529"/>
                    <a:pt x="21593" y="16531"/>
                    <a:pt x="21593" y="16531"/>
                  </a:cubicBezTo>
                  <a:cubicBezTo>
                    <a:pt x="21593" y="16531"/>
                    <a:pt x="17444" y="17785"/>
                    <a:pt x="15649" y="16745"/>
                  </a:cubicBezTo>
                  <a:cubicBezTo>
                    <a:pt x="14292" y="15958"/>
                    <a:pt x="13682" y="14654"/>
                    <a:pt x="13824" y="13387"/>
                  </a:cubicBezTo>
                  <a:cubicBezTo>
                    <a:pt x="13475" y="13392"/>
                    <a:pt x="12782" y="13278"/>
                    <a:pt x="11970" y="13046"/>
                  </a:cubicBezTo>
                  <a:lnTo>
                    <a:pt x="9286" y="18101"/>
                  </a:lnTo>
                  <a:lnTo>
                    <a:pt x="5188" y="15725"/>
                  </a:lnTo>
                  <a:lnTo>
                    <a:pt x="7746" y="10909"/>
                  </a:lnTo>
                  <a:cubicBezTo>
                    <a:pt x="5611" y="9358"/>
                    <a:pt x="2500" y="6818"/>
                    <a:pt x="1282" y="5700"/>
                  </a:cubicBezTo>
                  <a:cubicBezTo>
                    <a:pt x="139" y="4651"/>
                    <a:pt x="14" y="4208"/>
                    <a:pt x="8" y="4074"/>
                  </a:cubicBezTo>
                  <a:cubicBezTo>
                    <a:pt x="-5" y="4066"/>
                    <a:pt x="-1" y="4060"/>
                    <a:pt x="9" y="4052"/>
                  </a:cubicBezTo>
                  <a:cubicBezTo>
                    <a:pt x="10" y="4035"/>
                    <a:pt x="13" y="4026"/>
                    <a:pt x="13" y="4026"/>
                  </a:cubicBezTo>
                  <a:cubicBezTo>
                    <a:pt x="143" y="3970"/>
                    <a:pt x="568" y="3846"/>
                    <a:pt x="2025" y="4303"/>
                  </a:cubicBezTo>
                  <a:cubicBezTo>
                    <a:pt x="3577" y="4790"/>
                    <a:pt x="7287" y="6203"/>
                    <a:pt x="9677" y="7273"/>
                  </a:cubicBezTo>
                  <a:lnTo>
                    <a:pt x="11818" y="3240"/>
                  </a:lnTo>
                  <a:lnTo>
                    <a:pt x="15917" y="5613"/>
                  </a:lnTo>
                  <a:cubicBezTo>
                    <a:pt x="15917" y="5613"/>
                    <a:pt x="13648" y="9886"/>
                    <a:pt x="13648" y="9886"/>
                  </a:cubicBezTo>
                  <a:close/>
                  <a:moveTo>
                    <a:pt x="12197" y="2525"/>
                  </a:moveTo>
                  <a:lnTo>
                    <a:pt x="13538" y="0"/>
                  </a:lnTo>
                  <a:lnTo>
                    <a:pt x="17637" y="2372"/>
                  </a:lnTo>
                  <a:lnTo>
                    <a:pt x="16296" y="4898"/>
                  </a:lnTo>
                  <a:cubicBezTo>
                    <a:pt x="16296" y="4898"/>
                    <a:pt x="12197" y="2525"/>
                    <a:pt x="12197" y="25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155427" y="1467172"/>
              <a:ext cx="182249" cy="178647"/>
            </a:xfrm>
            <a:custGeom>
              <a:rect b="b" l="l" r="r" t="t"/>
              <a:pathLst>
                <a:path extrusionOk="0" h="21600" w="20991">
                  <a:moveTo>
                    <a:pt x="0" y="6005"/>
                  </a:moveTo>
                  <a:lnTo>
                    <a:pt x="2577" y="11807"/>
                  </a:lnTo>
                  <a:cubicBezTo>
                    <a:pt x="2577" y="11807"/>
                    <a:pt x="3706" y="12286"/>
                    <a:pt x="4255" y="11343"/>
                  </a:cubicBezTo>
                  <a:cubicBezTo>
                    <a:pt x="4860" y="10297"/>
                    <a:pt x="7052" y="9212"/>
                    <a:pt x="8001" y="11472"/>
                  </a:cubicBezTo>
                  <a:cubicBezTo>
                    <a:pt x="8949" y="13731"/>
                    <a:pt x="7204" y="14700"/>
                    <a:pt x="5987" y="14655"/>
                  </a:cubicBezTo>
                  <a:cubicBezTo>
                    <a:pt x="4886" y="14615"/>
                    <a:pt x="4270" y="15618"/>
                    <a:pt x="4270" y="15618"/>
                  </a:cubicBezTo>
                  <a:lnTo>
                    <a:pt x="6927" y="21600"/>
                  </a:lnTo>
                  <a:lnTo>
                    <a:pt x="11852" y="19189"/>
                  </a:lnTo>
                  <a:cubicBezTo>
                    <a:pt x="11852" y="19189"/>
                    <a:pt x="11984" y="18276"/>
                    <a:pt x="11207" y="17738"/>
                  </a:cubicBezTo>
                  <a:cubicBezTo>
                    <a:pt x="10263" y="17087"/>
                    <a:pt x="9280" y="15038"/>
                    <a:pt x="11605" y="13899"/>
                  </a:cubicBezTo>
                  <a:cubicBezTo>
                    <a:pt x="13931" y="12761"/>
                    <a:pt x="14808" y="14792"/>
                    <a:pt x="14617" y="16180"/>
                  </a:cubicBezTo>
                  <a:cubicBezTo>
                    <a:pt x="14474" y="17220"/>
                    <a:pt x="15221" y="17540"/>
                    <a:pt x="15221" y="17540"/>
                  </a:cubicBezTo>
                  <a:lnTo>
                    <a:pt x="19368" y="15510"/>
                  </a:lnTo>
                  <a:cubicBezTo>
                    <a:pt x="19368" y="15510"/>
                    <a:pt x="17338" y="11290"/>
                    <a:pt x="17019" y="10076"/>
                  </a:cubicBezTo>
                  <a:cubicBezTo>
                    <a:pt x="16676" y="8775"/>
                    <a:pt x="18369" y="8955"/>
                    <a:pt x="18673" y="8964"/>
                  </a:cubicBezTo>
                  <a:cubicBezTo>
                    <a:pt x="20424" y="9020"/>
                    <a:pt x="21600" y="7510"/>
                    <a:pt x="20656" y="5385"/>
                  </a:cubicBezTo>
                  <a:cubicBezTo>
                    <a:pt x="19712" y="3260"/>
                    <a:pt x="17321" y="3778"/>
                    <a:pt x="16643" y="5120"/>
                  </a:cubicBezTo>
                  <a:cubicBezTo>
                    <a:pt x="16139" y="6117"/>
                    <a:pt x="15546" y="6529"/>
                    <a:pt x="15164" y="5995"/>
                  </a:cubicBezTo>
                  <a:cubicBezTo>
                    <a:pt x="14272" y="4748"/>
                    <a:pt x="12268" y="0"/>
                    <a:pt x="12268" y="0"/>
                  </a:cubicBezTo>
                  <a:lnTo>
                    <a:pt x="8380" y="1903"/>
                  </a:lnTo>
                  <a:cubicBezTo>
                    <a:pt x="8380" y="1903"/>
                    <a:pt x="8041" y="3203"/>
                    <a:pt x="8973" y="3711"/>
                  </a:cubicBezTo>
                  <a:cubicBezTo>
                    <a:pt x="10375" y="4474"/>
                    <a:pt x="10679" y="6519"/>
                    <a:pt x="8834" y="7423"/>
                  </a:cubicBezTo>
                  <a:cubicBezTo>
                    <a:pt x="6988" y="8326"/>
                    <a:pt x="5715" y="6969"/>
                    <a:pt x="5997" y="5295"/>
                  </a:cubicBezTo>
                  <a:cubicBezTo>
                    <a:pt x="6154" y="4357"/>
                    <a:pt x="5083" y="3527"/>
                    <a:pt x="5083" y="3527"/>
                  </a:cubicBezTo>
                  <a:cubicBezTo>
                    <a:pt x="5083" y="3527"/>
                    <a:pt x="0" y="6005"/>
                    <a:pt x="0" y="60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96665" y="395648"/>
              <a:ext cx="146887" cy="157194"/>
            </a:xfrm>
            <a:custGeom>
              <a:rect b="b" l="l" r="r" t="t"/>
              <a:pathLst>
                <a:path extrusionOk="0" h="21028" w="19372">
                  <a:moveTo>
                    <a:pt x="11134" y="0"/>
                  </a:moveTo>
                  <a:cubicBezTo>
                    <a:pt x="10473" y="291"/>
                    <a:pt x="9829" y="670"/>
                    <a:pt x="9218" y="1133"/>
                  </a:cubicBezTo>
                  <a:cubicBezTo>
                    <a:pt x="8205" y="1900"/>
                    <a:pt x="7241" y="3000"/>
                    <a:pt x="7232" y="4263"/>
                  </a:cubicBezTo>
                  <a:cubicBezTo>
                    <a:pt x="7232" y="4376"/>
                    <a:pt x="7251" y="4474"/>
                    <a:pt x="7265" y="4578"/>
                  </a:cubicBezTo>
                  <a:lnTo>
                    <a:pt x="5151" y="2019"/>
                  </a:lnTo>
                  <a:cubicBezTo>
                    <a:pt x="5136" y="2030"/>
                    <a:pt x="5118" y="2041"/>
                    <a:pt x="5102" y="2053"/>
                  </a:cubicBezTo>
                  <a:cubicBezTo>
                    <a:pt x="5027" y="2106"/>
                    <a:pt x="4955" y="2159"/>
                    <a:pt x="4880" y="2213"/>
                  </a:cubicBezTo>
                  <a:lnTo>
                    <a:pt x="7423" y="5900"/>
                  </a:lnTo>
                  <a:cubicBezTo>
                    <a:pt x="4977" y="5414"/>
                    <a:pt x="2486" y="6475"/>
                    <a:pt x="1082" y="8857"/>
                  </a:cubicBezTo>
                  <a:cubicBezTo>
                    <a:pt x="-1074" y="12513"/>
                    <a:pt x="95" y="17729"/>
                    <a:pt x="3688" y="19976"/>
                  </a:cubicBezTo>
                  <a:cubicBezTo>
                    <a:pt x="6286" y="21600"/>
                    <a:pt x="9522" y="21245"/>
                    <a:pt x="12057" y="19586"/>
                  </a:cubicBezTo>
                  <a:cubicBezTo>
                    <a:pt x="14335" y="19918"/>
                    <a:pt x="16643" y="19169"/>
                    <a:pt x="18072" y="17172"/>
                  </a:cubicBezTo>
                  <a:cubicBezTo>
                    <a:pt x="20526" y="13741"/>
                    <a:pt x="19342" y="8581"/>
                    <a:pt x="15911" y="5901"/>
                  </a:cubicBezTo>
                  <a:cubicBezTo>
                    <a:pt x="14980" y="5173"/>
                    <a:pt x="13948" y="4703"/>
                    <a:pt x="12864" y="4562"/>
                  </a:cubicBezTo>
                  <a:cubicBezTo>
                    <a:pt x="12076" y="4459"/>
                    <a:pt x="11291" y="4541"/>
                    <a:pt x="10539" y="4763"/>
                  </a:cubicBezTo>
                  <a:cubicBezTo>
                    <a:pt x="10955" y="4092"/>
                    <a:pt x="11179" y="3259"/>
                    <a:pt x="11250" y="2443"/>
                  </a:cubicBezTo>
                  <a:cubicBezTo>
                    <a:pt x="11324" y="1599"/>
                    <a:pt x="11285" y="776"/>
                    <a:pt x="11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964740" y="1613796"/>
              <a:ext cx="149214" cy="138896"/>
            </a:xfrm>
            <a:custGeom>
              <a:rect b="b" l="l" r="r" t="t"/>
              <a:pathLst>
                <a:path extrusionOk="0" h="21600" w="21184">
                  <a:moveTo>
                    <a:pt x="0" y="3459"/>
                  </a:moveTo>
                  <a:lnTo>
                    <a:pt x="1422" y="10208"/>
                  </a:lnTo>
                  <a:cubicBezTo>
                    <a:pt x="1422" y="10208"/>
                    <a:pt x="2469" y="10982"/>
                    <a:pt x="3219" y="10113"/>
                  </a:cubicBezTo>
                  <a:cubicBezTo>
                    <a:pt x="4049" y="9149"/>
                    <a:pt x="6494" y="8518"/>
                    <a:pt x="6992" y="11134"/>
                  </a:cubicBezTo>
                  <a:cubicBezTo>
                    <a:pt x="7491" y="13750"/>
                    <a:pt x="5522" y="14362"/>
                    <a:pt x="4296" y="14027"/>
                  </a:cubicBezTo>
                  <a:cubicBezTo>
                    <a:pt x="3187" y="13725"/>
                    <a:pt x="2357" y="14641"/>
                    <a:pt x="2357" y="14641"/>
                  </a:cubicBezTo>
                  <a:lnTo>
                    <a:pt x="3823" y="21600"/>
                  </a:lnTo>
                  <a:lnTo>
                    <a:pt x="9313" y="20212"/>
                  </a:lnTo>
                  <a:cubicBezTo>
                    <a:pt x="9313" y="20212"/>
                    <a:pt x="9635" y="19276"/>
                    <a:pt x="8958" y="18523"/>
                  </a:cubicBezTo>
                  <a:cubicBezTo>
                    <a:pt x="8134" y="17611"/>
                    <a:pt x="7558" y="15210"/>
                    <a:pt x="10150" y="14555"/>
                  </a:cubicBezTo>
                  <a:cubicBezTo>
                    <a:pt x="12743" y="13899"/>
                    <a:pt x="13216" y="16255"/>
                    <a:pt x="12736" y="17679"/>
                  </a:cubicBezTo>
                  <a:cubicBezTo>
                    <a:pt x="12378" y="18747"/>
                    <a:pt x="13070" y="19262"/>
                    <a:pt x="13070" y="19262"/>
                  </a:cubicBezTo>
                  <a:lnTo>
                    <a:pt x="17693" y="18092"/>
                  </a:lnTo>
                  <a:cubicBezTo>
                    <a:pt x="17693" y="18092"/>
                    <a:pt x="16501" y="13146"/>
                    <a:pt x="16426" y="11786"/>
                  </a:cubicBezTo>
                  <a:cubicBezTo>
                    <a:pt x="16346" y="10328"/>
                    <a:pt x="18026" y="10919"/>
                    <a:pt x="18332" y="11000"/>
                  </a:cubicBezTo>
                  <a:cubicBezTo>
                    <a:pt x="20097" y="11473"/>
                    <a:pt x="21600" y="10153"/>
                    <a:pt x="21079" y="7680"/>
                  </a:cubicBezTo>
                  <a:cubicBezTo>
                    <a:pt x="20558" y="5208"/>
                    <a:pt x="18027" y="5192"/>
                    <a:pt x="17063" y="6452"/>
                  </a:cubicBezTo>
                  <a:cubicBezTo>
                    <a:pt x="16347" y="7388"/>
                    <a:pt x="15661" y="7684"/>
                    <a:pt x="15383" y="7029"/>
                  </a:cubicBezTo>
                  <a:cubicBezTo>
                    <a:pt x="14735" y="5498"/>
                    <a:pt x="13677" y="0"/>
                    <a:pt x="13677" y="0"/>
                  </a:cubicBezTo>
                  <a:lnTo>
                    <a:pt x="9343" y="1096"/>
                  </a:lnTo>
                  <a:cubicBezTo>
                    <a:pt x="9343" y="1096"/>
                    <a:pt x="8732" y="2392"/>
                    <a:pt x="9572" y="3149"/>
                  </a:cubicBezTo>
                  <a:cubicBezTo>
                    <a:pt x="10838" y="4289"/>
                    <a:pt x="10727" y="6525"/>
                    <a:pt x="8669" y="7045"/>
                  </a:cubicBezTo>
                  <a:cubicBezTo>
                    <a:pt x="6612" y="7566"/>
                    <a:pt x="5599" y="5828"/>
                    <a:pt x="6228" y="4123"/>
                  </a:cubicBezTo>
                  <a:cubicBezTo>
                    <a:pt x="6581" y="3168"/>
                    <a:pt x="5664" y="2036"/>
                    <a:pt x="5664" y="2036"/>
                  </a:cubicBezTo>
                  <a:cubicBezTo>
                    <a:pt x="5664" y="2036"/>
                    <a:pt x="0" y="3459"/>
                    <a:pt x="0" y="34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2007432" y="945287"/>
              <a:ext cx="118680" cy="127007"/>
            </a:xfrm>
            <a:custGeom>
              <a:rect b="b" l="l" r="r" t="t"/>
              <a:pathLst>
                <a:path extrusionOk="0" h="21028" w="19372">
                  <a:moveTo>
                    <a:pt x="11134" y="0"/>
                  </a:moveTo>
                  <a:cubicBezTo>
                    <a:pt x="10473" y="291"/>
                    <a:pt x="9829" y="670"/>
                    <a:pt x="9218" y="1133"/>
                  </a:cubicBezTo>
                  <a:cubicBezTo>
                    <a:pt x="8205" y="1900"/>
                    <a:pt x="7241" y="3000"/>
                    <a:pt x="7232" y="4263"/>
                  </a:cubicBezTo>
                  <a:cubicBezTo>
                    <a:pt x="7232" y="4376"/>
                    <a:pt x="7251" y="4474"/>
                    <a:pt x="7265" y="4578"/>
                  </a:cubicBezTo>
                  <a:lnTo>
                    <a:pt x="5151" y="2019"/>
                  </a:lnTo>
                  <a:cubicBezTo>
                    <a:pt x="5136" y="2030"/>
                    <a:pt x="5118" y="2042"/>
                    <a:pt x="5102" y="2053"/>
                  </a:cubicBezTo>
                  <a:cubicBezTo>
                    <a:pt x="5027" y="2106"/>
                    <a:pt x="4955" y="2159"/>
                    <a:pt x="4880" y="2213"/>
                  </a:cubicBezTo>
                  <a:lnTo>
                    <a:pt x="7423" y="5900"/>
                  </a:lnTo>
                  <a:cubicBezTo>
                    <a:pt x="4977" y="5414"/>
                    <a:pt x="2486" y="6475"/>
                    <a:pt x="1082" y="8857"/>
                  </a:cubicBezTo>
                  <a:cubicBezTo>
                    <a:pt x="-1074" y="12513"/>
                    <a:pt x="95" y="17729"/>
                    <a:pt x="3688" y="19976"/>
                  </a:cubicBezTo>
                  <a:cubicBezTo>
                    <a:pt x="6286" y="21600"/>
                    <a:pt x="9522" y="21245"/>
                    <a:pt x="12057" y="19586"/>
                  </a:cubicBezTo>
                  <a:cubicBezTo>
                    <a:pt x="14335" y="19918"/>
                    <a:pt x="16643" y="19169"/>
                    <a:pt x="18072" y="17172"/>
                  </a:cubicBezTo>
                  <a:cubicBezTo>
                    <a:pt x="20526" y="13741"/>
                    <a:pt x="19342" y="8581"/>
                    <a:pt x="15911" y="5901"/>
                  </a:cubicBezTo>
                  <a:cubicBezTo>
                    <a:pt x="14980" y="5173"/>
                    <a:pt x="13948" y="4703"/>
                    <a:pt x="12864" y="4562"/>
                  </a:cubicBezTo>
                  <a:cubicBezTo>
                    <a:pt x="12076" y="4459"/>
                    <a:pt x="11291" y="4541"/>
                    <a:pt x="10539" y="4763"/>
                  </a:cubicBezTo>
                  <a:cubicBezTo>
                    <a:pt x="10955" y="4092"/>
                    <a:pt x="11179" y="3259"/>
                    <a:pt x="11250" y="2443"/>
                  </a:cubicBezTo>
                  <a:cubicBezTo>
                    <a:pt x="11324" y="1599"/>
                    <a:pt x="11285" y="776"/>
                    <a:pt x="11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93788" y="1075439"/>
              <a:ext cx="257632" cy="269286"/>
            </a:xfrm>
            <a:custGeom>
              <a:rect b="b" l="l" r="r" t="t"/>
              <a:pathLst>
                <a:path extrusionOk="0" h="21600" w="21600">
                  <a:moveTo>
                    <a:pt x="5147" y="16723"/>
                  </a:moveTo>
                  <a:lnTo>
                    <a:pt x="0" y="16809"/>
                  </a:lnTo>
                  <a:lnTo>
                    <a:pt x="2774" y="12622"/>
                  </a:lnTo>
                  <a:cubicBezTo>
                    <a:pt x="2774" y="12622"/>
                    <a:pt x="5147" y="16723"/>
                    <a:pt x="5147" y="16723"/>
                  </a:cubicBezTo>
                  <a:close/>
                  <a:moveTo>
                    <a:pt x="14076" y="11989"/>
                  </a:moveTo>
                  <a:cubicBezTo>
                    <a:pt x="14302" y="12788"/>
                    <a:pt x="14417" y="13471"/>
                    <a:pt x="14416" y="13825"/>
                  </a:cubicBezTo>
                  <a:cubicBezTo>
                    <a:pt x="15694" y="13667"/>
                    <a:pt x="17017" y="14276"/>
                    <a:pt x="17811" y="15648"/>
                  </a:cubicBezTo>
                  <a:cubicBezTo>
                    <a:pt x="18851" y="17445"/>
                    <a:pt x="17597" y="21598"/>
                    <a:pt x="17597" y="21598"/>
                  </a:cubicBezTo>
                  <a:cubicBezTo>
                    <a:pt x="17597" y="21598"/>
                    <a:pt x="17595" y="21596"/>
                    <a:pt x="17592" y="21593"/>
                  </a:cubicBezTo>
                  <a:cubicBezTo>
                    <a:pt x="17594" y="21598"/>
                    <a:pt x="17594" y="21600"/>
                    <a:pt x="17594" y="21600"/>
                  </a:cubicBezTo>
                  <a:cubicBezTo>
                    <a:pt x="17594" y="21600"/>
                    <a:pt x="13250" y="20419"/>
                    <a:pt x="12210" y="18622"/>
                  </a:cubicBezTo>
                  <a:cubicBezTo>
                    <a:pt x="11424" y="17264"/>
                    <a:pt x="11576" y="15881"/>
                    <a:pt x="12373" y="14927"/>
                  </a:cubicBezTo>
                  <a:cubicBezTo>
                    <a:pt x="12061" y="14746"/>
                    <a:pt x="11508" y="14286"/>
                    <a:pt x="10910" y="13667"/>
                  </a:cubicBezTo>
                  <a:lnTo>
                    <a:pt x="5848" y="16352"/>
                  </a:lnTo>
                  <a:lnTo>
                    <a:pt x="3475" y="12249"/>
                  </a:lnTo>
                  <a:lnTo>
                    <a:pt x="8299" y="9692"/>
                  </a:lnTo>
                  <a:cubicBezTo>
                    <a:pt x="7229" y="7299"/>
                    <a:pt x="5819" y="3586"/>
                    <a:pt x="5332" y="2032"/>
                  </a:cubicBezTo>
                  <a:cubicBezTo>
                    <a:pt x="4875" y="574"/>
                    <a:pt x="5000" y="148"/>
                    <a:pt x="5066" y="36"/>
                  </a:cubicBezTo>
                  <a:cubicBezTo>
                    <a:pt x="5058" y="23"/>
                    <a:pt x="5065" y="20"/>
                    <a:pt x="5078" y="19"/>
                  </a:cubicBezTo>
                  <a:cubicBezTo>
                    <a:pt x="5088" y="6"/>
                    <a:pt x="5095" y="0"/>
                    <a:pt x="5095" y="0"/>
                  </a:cubicBezTo>
                  <a:cubicBezTo>
                    <a:pt x="5240" y="24"/>
                    <a:pt x="5683" y="148"/>
                    <a:pt x="6732" y="1292"/>
                  </a:cubicBezTo>
                  <a:cubicBezTo>
                    <a:pt x="7850" y="2510"/>
                    <a:pt x="10390" y="5624"/>
                    <a:pt x="11941" y="7761"/>
                  </a:cubicBezTo>
                  <a:lnTo>
                    <a:pt x="15980" y="5619"/>
                  </a:lnTo>
                  <a:lnTo>
                    <a:pt x="18355" y="9720"/>
                  </a:lnTo>
                  <a:cubicBezTo>
                    <a:pt x="18355" y="9720"/>
                    <a:pt x="14076" y="11989"/>
                    <a:pt x="14076" y="11989"/>
                  </a:cubicBezTo>
                  <a:close/>
                  <a:moveTo>
                    <a:pt x="16695" y="5238"/>
                  </a:moveTo>
                  <a:lnTo>
                    <a:pt x="19224" y="3898"/>
                  </a:lnTo>
                  <a:lnTo>
                    <a:pt x="21600" y="7999"/>
                  </a:lnTo>
                  <a:lnTo>
                    <a:pt x="19071" y="9339"/>
                  </a:lnTo>
                  <a:cubicBezTo>
                    <a:pt x="19071" y="9339"/>
                    <a:pt x="16695" y="5238"/>
                    <a:pt x="16695" y="5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1496034" y="437407"/>
              <a:ext cx="211630" cy="150008"/>
            </a:xfrm>
            <a:custGeom>
              <a:rect b="b" l="l" r="r" t="t"/>
              <a:pathLst>
                <a:path extrusionOk="0" h="21600" w="21600">
                  <a:moveTo>
                    <a:pt x="7954" y="0"/>
                  </a:moveTo>
                  <a:lnTo>
                    <a:pt x="149" y="12597"/>
                  </a:lnTo>
                  <a:lnTo>
                    <a:pt x="0" y="12646"/>
                  </a:lnTo>
                  <a:lnTo>
                    <a:pt x="0" y="19074"/>
                  </a:lnTo>
                  <a:lnTo>
                    <a:pt x="9044" y="19042"/>
                  </a:lnTo>
                  <a:lnTo>
                    <a:pt x="9044" y="21600"/>
                  </a:lnTo>
                  <a:lnTo>
                    <a:pt x="10685" y="20823"/>
                  </a:lnTo>
                  <a:lnTo>
                    <a:pt x="12315" y="21600"/>
                  </a:lnTo>
                  <a:lnTo>
                    <a:pt x="12315" y="19042"/>
                  </a:lnTo>
                  <a:lnTo>
                    <a:pt x="15483" y="19025"/>
                  </a:lnTo>
                  <a:lnTo>
                    <a:pt x="15827" y="19025"/>
                  </a:lnTo>
                  <a:lnTo>
                    <a:pt x="21600" y="7043"/>
                  </a:lnTo>
                  <a:lnTo>
                    <a:pt x="21589" y="16"/>
                  </a:lnTo>
                  <a:cubicBezTo>
                    <a:pt x="21589" y="16"/>
                    <a:pt x="21589" y="0"/>
                    <a:pt x="21589" y="0"/>
                  </a:cubicBezTo>
                  <a:lnTo>
                    <a:pt x="7954" y="0"/>
                  </a:lnTo>
                  <a:close/>
                  <a:moveTo>
                    <a:pt x="20716" y="1813"/>
                  </a:moveTo>
                  <a:cubicBezTo>
                    <a:pt x="20717" y="2327"/>
                    <a:pt x="20716" y="2838"/>
                    <a:pt x="20716" y="3352"/>
                  </a:cubicBezTo>
                  <a:cubicBezTo>
                    <a:pt x="20718" y="4465"/>
                    <a:pt x="20715" y="5574"/>
                    <a:pt x="20716" y="6687"/>
                  </a:cubicBezTo>
                  <a:lnTo>
                    <a:pt x="15333" y="17779"/>
                  </a:lnTo>
                  <a:lnTo>
                    <a:pt x="12315" y="17795"/>
                  </a:lnTo>
                  <a:lnTo>
                    <a:pt x="12315" y="15220"/>
                  </a:lnTo>
                  <a:cubicBezTo>
                    <a:pt x="12315" y="15220"/>
                    <a:pt x="9044" y="15220"/>
                    <a:pt x="9044" y="15220"/>
                  </a:cubicBezTo>
                  <a:lnTo>
                    <a:pt x="9044" y="17811"/>
                  </a:lnTo>
                  <a:lnTo>
                    <a:pt x="872" y="17843"/>
                  </a:lnTo>
                  <a:lnTo>
                    <a:pt x="872" y="12646"/>
                  </a:lnTo>
                  <a:lnTo>
                    <a:pt x="15448" y="12646"/>
                  </a:lnTo>
                  <a:cubicBezTo>
                    <a:pt x="15448" y="12646"/>
                    <a:pt x="19422" y="4474"/>
                    <a:pt x="20716" y="18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816394" y="1820264"/>
              <a:ext cx="197786" cy="211664"/>
            </a:xfrm>
            <a:custGeom>
              <a:rect b="b" l="l" r="r" t="t"/>
              <a:pathLst>
                <a:path extrusionOk="0" h="21028" w="19372">
                  <a:moveTo>
                    <a:pt x="11134" y="0"/>
                  </a:moveTo>
                  <a:cubicBezTo>
                    <a:pt x="10473" y="291"/>
                    <a:pt x="9829" y="670"/>
                    <a:pt x="9218" y="1133"/>
                  </a:cubicBezTo>
                  <a:cubicBezTo>
                    <a:pt x="8205" y="1900"/>
                    <a:pt x="7241" y="3000"/>
                    <a:pt x="7232" y="4263"/>
                  </a:cubicBezTo>
                  <a:cubicBezTo>
                    <a:pt x="7232" y="4376"/>
                    <a:pt x="7251" y="4474"/>
                    <a:pt x="7265" y="4578"/>
                  </a:cubicBezTo>
                  <a:lnTo>
                    <a:pt x="5151" y="2019"/>
                  </a:lnTo>
                  <a:cubicBezTo>
                    <a:pt x="5136" y="2030"/>
                    <a:pt x="5118" y="2042"/>
                    <a:pt x="5102" y="2053"/>
                  </a:cubicBezTo>
                  <a:cubicBezTo>
                    <a:pt x="5027" y="2106"/>
                    <a:pt x="4955" y="2159"/>
                    <a:pt x="4880" y="2213"/>
                  </a:cubicBezTo>
                  <a:lnTo>
                    <a:pt x="7423" y="5900"/>
                  </a:lnTo>
                  <a:cubicBezTo>
                    <a:pt x="4977" y="5414"/>
                    <a:pt x="2486" y="6475"/>
                    <a:pt x="1082" y="8857"/>
                  </a:cubicBezTo>
                  <a:cubicBezTo>
                    <a:pt x="-1074" y="12513"/>
                    <a:pt x="95" y="17729"/>
                    <a:pt x="3688" y="19976"/>
                  </a:cubicBezTo>
                  <a:cubicBezTo>
                    <a:pt x="6286" y="21600"/>
                    <a:pt x="9522" y="21245"/>
                    <a:pt x="12057" y="19586"/>
                  </a:cubicBezTo>
                  <a:cubicBezTo>
                    <a:pt x="14335" y="19918"/>
                    <a:pt x="16643" y="19169"/>
                    <a:pt x="18072" y="17172"/>
                  </a:cubicBezTo>
                  <a:cubicBezTo>
                    <a:pt x="20526" y="13741"/>
                    <a:pt x="19342" y="8581"/>
                    <a:pt x="15911" y="5901"/>
                  </a:cubicBezTo>
                  <a:cubicBezTo>
                    <a:pt x="14980" y="5173"/>
                    <a:pt x="13948" y="4703"/>
                    <a:pt x="12864" y="4562"/>
                  </a:cubicBezTo>
                  <a:cubicBezTo>
                    <a:pt x="12076" y="4459"/>
                    <a:pt x="11291" y="4541"/>
                    <a:pt x="10539" y="4763"/>
                  </a:cubicBezTo>
                  <a:cubicBezTo>
                    <a:pt x="10955" y="4092"/>
                    <a:pt x="11179" y="3259"/>
                    <a:pt x="11250" y="2443"/>
                  </a:cubicBezTo>
                  <a:cubicBezTo>
                    <a:pt x="11324" y="1599"/>
                    <a:pt x="11285" y="776"/>
                    <a:pt x="11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1359077" y="1799299"/>
              <a:ext cx="117845" cy="136167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307" y="15970"/>
                  </a:lnTo>
                  <a:lnTo>
                    <a:pt x="6112" y="19464"/>
                  </a:lnTo>
                  <a:cubicBezTo>
                    <a:pt x="6112" y="19464"/>
                    <a:pt x="0" y="21600"/>
                    <a:pt x="0" y="21600"/>
                  </a:cubicBezTo>
                  <a:close/>
                  <a:moveTo>
                    <a:pt x="6773" y="18782"/>
                  </a:moveTo>
                  <a:lnTo>
                    <a:pt x="1968" y="15288"/>
                  </a:lnTo>
                  <a:lnTo>
                    <a:pt x="13737" y="3150"/>
                  </a:lnTo>
                  <a:lnTo>
                    <a:pt x="18545" y="6642"/>
                  </a:lnTo>
                  <a:cubicBezTo>
                    <a:pt x="18545" y="6642"/>
                    <a:pt x="6773" y="18782"/>
                    <a:pt x="6773" y="18782"/>
                  </a:cubicBezTo>
                  <a:close/>
                  <a:moveTo>
                    <a:pt x="19218" y="5946"/>
                  </a:moveTo>
                  <a:lnTo>
                    <a:pt x="14411" y="2455"/>
                  </a:lnTo>
                  <a:lnTo>
                    <a:pt x="16792" y="0"/>
                  </a:lnTo>
                  <a:lnTo>
                    <a:pt x="21600" y="3492"/>
                  </a:lnTo>
                  <a:cubicBezTo>
                    <a:pt x="21600" y="3492"/>
                    <a:pt x="19218" y="5946"/>
                    <a:pt x="19218" y="59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1481015" y="219380"/>
              <a:ext cx="138836" cy="155780"/>
            </a:xfrm>
            <a:custGeom>
              <a:rect b="b" l="l" r="r" t="t"/>
              <a:pathLst>
                <a:path extrusionOk="0" h="21254" w="21057">
                  <a:moveTo>
                    <a:pt x="8090" y="6610"/>
                  </a:moveTo>
                  <a:lnTo>
                    <a:pt x="8090" y="3934"/>
                  </a:lnTo>
                  <a:lnTo>
                    <a:pt x="19378" y="1852"/>
                  </a:lnTo>
                  <a:lnTo>
                    <a:pt x="19378" y="4528"/>
                  </a:lnTo>
                  <a:cubicBezTo>
                    <a:pt x="19378" y="4528"/>
                    <a:pt x="8090" y="6610"/>
                    <a:pt x="8090" y="6610"/>
                  </a:cubicBezTo>
                  <a:close/>
                  <a:moveTo>
                    <a:pt x="21057" y="0"/>
                  </a:moveTo>
                  <a:lnTo>
                    <a:pt x="6411" y="2701"/>
                  </a:lnTo>
                  <a:lnTo>
                    <a:pt x="6411" y="15495"/>
                  </a:lnTo>
                  <a:cubicBezTo>
                    <a:pt x="5363" y="15254"/>
                    <a:pt x="3972" y="15448"/>
                    <a:pt x="2666" y="16104"/>
                  </a:cubicBezTo>
                  <a:cubicBezTo>
                    <a:pt x="567" y="17160"/>
                    <a:pt x="-518" y="19009"/>
                    <a:pt x="244" y="20236"/>
                  </a:cubicBezTo>
                  <a:cubicBezTo>
                    <a:pt x="1005" y="21462"/>
                    <a:pt x="3325" y="21600"/>
                    <a:pt x="5425" y="20544"/>
                  </a:cubicBezTo>
                  <a:cubicBezTo>
                    <a:pt x="7005" y="19749"/>
                    <a:pt x="8010" y="18505"/>
                    <a:pt x="8085" y="17416"/>
                  </a:cubicBezTo>
                  <a:lnTo>
                    <a:pt x="8090" y="17416"/>
                  </a:lnTo>
                  <a:lnTo>
                    <a:pt x="8090" y="8152"/>
                  </a:lnTo>
                  <a:lnTo>
                    <a:pt x="19378" y="6070"/>
                  </a:lnTo>
                  <a:lnTo>
                    <a:pt x="19378" y="10758"/>
                  </a:lnTo>
                  <a:cubicBezTo>
                    <a:pt x="18330" y="10518"/>
                    <a:pt x="16941" y="10712"/>
                    <a:pt x="15636" y="11368"/>
                  </a:cubicBezTo>
                  <a:cubicBezTo>
                    <a:pt x="13536" y="12424"/>
                    <a:pt x="12452" y="14273"/>
                    <a:pt x="13213" y="15499"/>
                  </a:cubicBezTo>
                  <a:cubicBezTo>
                    <a:pt x="13975" y="16725"/>
                    <a:pt x="16295" y="16863"/>
                    <a:pt x="18395" y="15807"/>
                  </a:cubicBezTo>
                  <a:cubicBezTo>
                    <a:pt x="20060" y="14970"/>
                    <a:pt x="21082" y="13635"/>
                    <a:pt x="21056" y="12506"/>
                  </a:cubicBezTo>
                  <a:lnTo>
                    <a:pt x="21057" y="12506"/>
                  </a:lnTo>
                  <a:cubicBezTo>
                    <a:pt x="21057" y="12506"/>
                    <a:pt x="21057" y="0"/>
                    <a:pt x="21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394387" y="883391"/>
              <a:ext cx="166335" cy="154834"/>
            </a:xfrm>
            <a:custGeom>
              <a:rect b="b" l="l" r="r" t="t"/>
              <a:pathLst>
                <a:path extrusionOk="0" h="21600" w="21184">
                  <a:moveTo>
                    <a:pt x="0" y="3459"/>
                  </a:moveTo>
                  <a:lnTo>
                    <a:pt x="1422" y="10208"/>
                  </a:lnTo>
                  <a:cubicBezTo>
                    <a:pt x="1422" y="10208"/>
                    <a:pt x="2469" y="10982"/>
                    <a:pt x="3219" y="10113"/>
                  </a:cubicBezTo>
                  <a:cubicBezTo>
                    <a:pt x="4049" y="9149"/>
                    <a:pt x="6494" y="8518"/>
                    <a:pt x="6992" y="11134"/>
                  </a:cubicBezTo>
                  <a:cubicBezTo>
                    <a:pt x="7491" y="13750"/>
                    <a:pt x="5522" y="14362"/>
                    <a:pt x="4296" y="14027"/>
                  </a:cubicBezTo>
                  <a:cubicBezTo>
                    <a:pt x="3187" y="13725"/>
                    <a:pt x="2357" y="14641"/>
                    <a:pt x="2357" y="14641"/>
                  </a:cubicBezTo>
                  <a:lnTo>
                    <a:pt x="3823" y="21600"/>
                  </a:lnTo>
                  <a:lnTo>
                    <a:pt x="9313" y="20212"/>
                  </a:lnTo>
                  <a:cubicBezTo>
                    <a:pt x="9313" y="20212"/>
                    <a:pt x="9635" y="19276"/>
                    <a:pt x="8958" y="18523"/>
                  </a:cubicBezTo>
                  <a:cubicBezTo>
                    <a:pt x="8134" y="17611"/>
                    <a:pt x="7558" y="15210"/>
                    <a:pt x="10150" y="14555"/>
                  </a:cubicBezTo>
                  <a:cubicBezTo>
                    <a:pt x="12743" y="13899"/>
                    <a:pt x="13216" y="16255"/>
                    <a:pt x="12736" y="17679"/>
                  </a:cubicBezTo>
                  <a:cubicBezTo>
                    <a:pt x="12378" y="18747"/>
                    <a:pt x="13070" y="19262"/>
                    <a:pt x="13070" y="19262"/>
                  </a:cubicBezTo>
                  <a:lnTo>
                    <a:pt x="17693" y="18092"/>
                  </a:lnTo>
                  <a:cubicBezTo>
                    <a:pt x="17693" y="18092"/>
                    <a:pt x="16501" y="13146"/>
                    <a:pt x="16426" y="11786"/>
                  </a:cubicBezTo>
                  <a:cubicBezTo>
                    <a:pt x="16346" y="10328"/>
                    <a:pt x="18026" y="10919"/>
                    <a:pt x="18332" y="11000"/>
                  </a:cubicBezTo>
                  <a:cubicBezTo>
                    <a:pt x="20097" y="11473"/>
                    <a:pt x="21600" y="10153"/>
                    <a:pt x="21079" y="7680"/>
                  </a:cubicBezTo>
                  <a:cubicBezTo>
                    <a:pt x="20558" y="5208"/>
                    <a:pt x="18027" y="5192"/>
                    <a:pt x="17063" y="6452"/>
                  </a:cubicBezTo>
                  <a:cubicBezTo>
                    <a:pt x="16347" y="7388"/>
                    <a:pt x="15661" y="7684"/>
                    <a:pt x="15383" y="7029"/>
                  </a:cubicBezTo>
                  <a:cubicBezTo>
                    <a:pt x="14735" y="5498"/>
                    <a:pt x="13677" y="0"/>
                    <a:pt x="13677" y="0"/>
                  </a:cubicBezTo>
                  <a:lnTo>
                    <a:pt x="9343" y="1096"/>
                  </a:lnTo>
                  <a:cubicBezTo>
                    <a:pt x="9343" y="1096"/>
                    <a:pt x="8732" y="2392"/>
                    <a:pt x="9572" y="3149"/>
                  </a:cubicBezTo>
                  <a:cubicBezTo>
                    <a:pt x="10838" y="4289"/>
                    <a:pt x="10727" y="6525"/>
                    <a:pt x="8669" y="7045"/>
                  </a:cubicBezTo>
                  <a:cubicBezTo>
                    <a:pt x="6612" y="7566"/>
                    <a:pt x="5599" y="5828"/>
                    <a:pt x="6228" y="4123"/>
                  </a:cubicBezTo>
                  <a:cubicBezTo>
                    <a:pt x="6581" y="3168"/>
                    <a:pt x="5664" y="2036"/>
                    <a:pt x="5664" y="2036"/>
                  </a:cubicBezTo>
                  <a:cubicBezTo>
                    <a:pt x="5664" y="2036"/>
                    <a:pt x="0" y="3459"/>
                    <a:pt x="0" y="34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82677" y="582059"/>
              <a:ext cx="135782" cy="194148"/>
            </a:xfrm>
            <a:custGeom>
              <a:rect b="b" l="l" r="r" t="t"/>
              <a:pathLst>
                <a:path extrusionOk="0" h="21511" w="21451">
                  <a:moveTo>
                    <a:pt x="18683" y="0"/>
                  </a:moveTo>
                  <a:lnTo>
                    <a:pt x="17079" y="1668"/>
                  </a:lnTo>
                  <a:cubicBezTo>
                    <a:pt x="17015" y="1638"/>
                    <a:pt x="16700" y="1488"/>
                    <a:pt x="16700" y="1488"/>
                  </a:cubicBezTo>
                  <a:lnTo>
                    <a:pt x="15441" y="2801"/>
                  </a:lnTo>
                  <a:lnTo>
                    <a:pt x="15820" y="2981"/>
                  </a:lnTo>
                  <a:lnTo>
                    <a:pt x="15441" y="3375"/>
                  </a:lnTo>
                  <a:lnTo>
                    <a:pt x="2730" y="16587"/>
                  </a:lnTo>
                  <a:cubicBezTo>
                    <a:pt x="2279" y="17056"/>
                    <a:pt x="509" y="19614"/>
                    <a:pt x="586" y="20489"/>
                  </a:cubicBezTo>
                  <a:cubicBezTo>
                    <a:pt x="597" y="20614"/>
                    <a:pt x="646" y="20706"/>
                    <a:pt x="742" y="20751"/>
                  </a:cubicBezTo>
                  <a:cubicBezTo>
                    <a:pt x="1508" y="21113"/>
                    <a:pt x="4988" y="18432"/>
                    <a:pt x="5504" y="17895"/>
                  </a:cubicBezTo>
                  <a:lnTo>
                    <a:pt x="18209" y="4684"/>
                  </a:lnTo>
                  <a:lnTo>
                    <a:pt x="18588" y="4289"/>
                  </a:lnTo>
                  <a:lnTo>
                    <a:pt x="18984" y="4477"/>
                  </a:lnTo>
                  <a:lnTo>
                    <a:pt x="14043" y="9610"/>
                  </a:lnTo>
                  <a:lnTo>
                    <a:pt x="14611" y="9879"/>
                  </a:lnTo>
                  <a:lnTo>
                    <a:pt x="20810" y="3434"/>
                  </a:lnTo>
                  <a:cubicBezTo>
                    <a:pt x="20810" y="3434"/>
                    <a:pt x="20191" y="3144"/>
                    <a:pt x="19847" y="2981"/>
                  </a:cubicBezTo>
                  <a:lnTo>
                    <a:pt x="21451" y="1313"/>
                  </a:lnTo>
                  <a:cubicBezTo>
                    <a:pt x="21451" y="1313"/>
                    <a:pt x="18683" y="0"/>
                    <a:pt x="18683" y="0"/>
                  </a:cubicBezTo>
                  <a:close/>
                  <a:moveTo>
                    <a:pt x="586" y="20489"/>
                  </a:moveTo>
                  <a:cubicBezTo>
                    <a:pt x="585" y="20448"/>
                    <a:pt x="574" y="20416"/>
                    <a:pt x="580" y="20368"/>
                  </a:cubicBezTo>
                  <a:lnTo>
                    <a:pt x="319" y="20638"/>
                  </a:lnTo>
                  <a:cubicBezTo>
                    <a:pt x="213" y="20748"/>
                    <a:pt x="-149" y="21394"/>
                    <a:pt x="68" y="21497"/>
                  </a:cubicBezTo>
                  <a:cubicBezTo>
                    <a:pt x="286" y="21600"/>
                    <a:pt x="1004" y="21123"/>
                    <a:pt x="1110" y="21013"/>
                  </a:cubicBezTo>
                  <a:lnTo>
                    <a:pt x="1371" y="20739"/>
                  </a:lnTo>
                  <a:cubicBezTo>
                    <a:pt x="1093" y="20840"/>
                    <a:pt x="868" y="20874"/>
                    <a:pt x="731" y="20810"/>
                  </a:cubicBezTo>
                  <a:cubicBezTo>
                    <a:pt x="624" y="20759"/>
                    <a:pt x="588" y="20638"/>
                    <a:pt x="586" y="2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17048" y="360213"/>
              <a:ext cx="191526" cy="135757"/>
            </a:xfrm>
            <a:custGeom>
              <a:rect b="b" l="l" r="r" t="t"/>
              <a:pathLst>
                <a:path extrusionOk="0" h="21600" w="21600">
                  <a:moveTo>
                    <a:pt x="7954" y="0"/>
                  </a:moveTo>
                  <a:lnTo>
                    <a:pt x="149" y="12597"/>
                  </a:lnTo>
                  <a:lnTo>
                    <a:pt x="0" y="12646"/>
                  </a:lnTo>
                  <a:lnTo>
                    <a:pt x="0" y="19074"/>
                  </a:lnTo>
                  <a:lnTo>
                    <a:pt x="9044" y="19042"/>
                  </a:lnTo>
                  <a:lnTo>
                    <a:pt x="9044" y="21600"/>
                  </a:lnTo>
                  <a:lnTo>
                    <a:pt x="10685" y="20823"/>
                  </a:lnTo>
                  <a:lnTo>
                    <a:pt x="12315" y="21600"/>
                  </a:lnTo>
                  <a:lnTo>
                    <a:pt x="12315" y="19042"/>
                  </a:lnTo>
                  <a:lnTo>
                    <a:pt x="15483" y="19025"/>
                  </a:lnTo>
                  <a:lnTo>
                    <a:pt x="15827" y="19025"/>
                  </a:lnTo>
                  <a:lnTo>
                    <a:pt x="21600" y="7043"/>
                  </a:lnTo>
                  <a:lnTo>
                    <a:pt x="21589" y="16"/>
                  </a:lnTo>
                  <a:cubicBezTo>
                    <a:pt x="21589" y="16"/>
                    <a:pt x="21589" y="0"/>
                    <a:pt x="21589" y="0"/>
                  </a:cubicBezTo>
                  <a:lnTo>
                    <a:pt x="7954" y="0"/>
                  </a:lnTo>
                  <a:close/>
                  <a:moveTo>
                    <a:pt x="20716" y="1813"/>
                  </a:moveTo>
                  <a:cubicBezTo>
                    <a:pt x="20717" y="2327"/>
                    <a:pt x="20716" y="2838"/>
                    <a:pt x="20716" y="3352"/>
                  </a:cubicBezTo>
                  <a:cubicBezTo>
                    <a:pt x="20718" y="4465"/>
                    <a:pt x="20715" y="5574"/>
                    <a:pt x="20716" y="6687"/>
                  </a:cubicBezTo>
                  <a:lnTo>
                    <a:pt x="15333" y="17779"/>
                  </a:lnTo>
                  <a:lnTo>
                    <a:pt x="12315" y="17795"/>
                  </a:lnTo>
                  <a:lnTo>
                    <a:pt x="12315" y="15220"/>
                  </a:lnTo>
                  <a:cubicBezTo>
                    <a:pt x="12315" y="15220"/>
                    <a:pt x="9044" y="15220"/>
                    <a:pt x="9044" y="15220"/>
                  </a:cubicBezTo>
                  <a:lnTo>
                    <a:pt x="9044" y="17811"/>
                  </a:lnTo>
                  <a:lnTo>
                    <a:pt x="872" y="17843"/>
                  </a:lnTo>
                  <a:lnTo>
                    <a:pt x="872" y="12646"/>
                  </a:lnTo>
                  <a:lnTo>
                    <a:pt x="15448" y="12646"/>
                  </a:lnTo>
                  <a:cubicBezTo>
                    <a:pt x="15448" y="12646"/>
                    <a:pt x="19422" y="4474"/>
                    <a:pt x="20716" y="18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1868774" y="620773"/>
              <a:ext cx="191526" cy="135757"/>
            </a:xfrm>
            <a:custGeom>
              <a:rect b="b" l="l" r="r" t="t"/>
              <a:pathLst>
                <a:path extrusionOk="0" h="21600" w="21600">
                  <a:moveTo>
                    <a:pt x="7954" y="0"/>
                  </a:moveTo>
                  <a:lnTo>
                    <a:pt x="149" y="12597"/>
                  </a:lnTo>
                  <a:lnTo>
                    <a:pt x="0" y="12646"/>
                  </a:lnTo>
                  <a:lnTo>
                    <a:pt x="0" y="19074"/>
                  </a:lnTo>
                  <a:lnTo>
                    <a:pt x="9044" y="19042"/>
                  </a:lnTo>
                  <a:lnTo>
                    <a:pt x="9044" y="21600"/>
                  </a:lnTo>
                  <a:lnTo>
                    <a:pt x="10685" y="20823"/>
                  </a:lnTo>
                  <a:lnTo>
                    <a:pt x="12315" y="21600"/>
                  </a:lnTo>
                  <a:lnTo>
                    <a:pt x="12315" y="19042"/>
                  </a:lnTo>
                  <a:lnTo>
                    <a:pt x="15483" y="19025"/>
                  </a:lnTo>
                  <a:lnTo>
                    <a:pt x="15827" y="19025"/>
                  </a:lnTo>
                  <a:lnTo>
                    <a:pt x="21600" y="7043"/>
                  </a:lnTo>
                  <a:lnTo>
                    <a:pt x="21589" y="16"/>
                  </a:lnTo>
                  <a:cubicBezTo>
                    <a:pt x="21589" y="16"/>
                    <a:pt x="21589" y="0"/>
                    <a:pt x="21589" y="0"/>
                  </a:cubicBezTo>
                  <a:lnTo>
                    <a:pt x="7954" y="0"/>
                  </a:lnTo>
                  <a:close/>
                  <a:moveTo>
                    <a:pt x="20716" y="1813"/>
                  </a:moveTo>
                  <a:cubicBezTo>
                    <a:pt x="20717" y="2327"/>
                    <a:pt x="20716" y="2838"/>
                    <a:pt x="20716" y="3352"/>
                  </a:cubicBezTo>
                  <a:cubicBezTo>
                    <a:pt x="20718" y="4465"/>
                    <a:pt x="20715" y="5574"/>
                    <a:pt x="20716" y="6687"/>
                  </a:cubicBezTo>
                  <a:lnTo>
                    <a:pt x="15333" y="17779"/>
                  </a:lnTo>
                  <a:lnTo>
                    <a:pt x="12315" y="17795"/>
                  </a:lnTo>
                  <a:lnTo>
                    <a:pt x="12315" y="15220"/>
                  </a:lnTo>
                  <a:cubicBezTo>
                    <a:pt x="12315" y="15220"/>
                    <a:pt x="9044" y="15220"/>
                    <a:pt x="9044" y="15220"/>
                  </a:cubicBezTo>
                  <a:lnTo>
                    <a:pt x="9044" y="17811"/>
                  </a:lnTo>
                  <a:lnTo>
                    <a:pt x="872" y="17843"/>
                  </a:lnTo>
                  <a:lnTo>
                    <a:pt x="872" y="12646"/>
                  </a:lnTo>
                  <a:lnTo>
                    <a:pt x="15448" y="12646"/>
                  </a:lnTo>
                  <a:cubicBezTo>
                    <a:pt x="15448" y="12646"/>
                    <a:pt x="19422" y="4474"/>
                    <a:pt x="20716" y="18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p16"/>
          <p:cNvSpPr/>
          <p:nvPr/>
        </p:nvSpPr>
        <p:spPr>
          <a:xfrm>
            <a:off x="97692" y="2833528"/>
            <a:ext cx="1153475" cy="1153207"/>
          </a:xfrm>
          <a:custGeom>
            <a:rect b="b" l="l" r="r" t="t"/>
            <a:pathLst>
              <a:path extrusionOk="0" h="21464" w="21462">
                <a:moveTo>
                  <a:pt x="5353" y="980"/>
                </a:moveTo>
                <a:cubicBezTo>
                  <a:pt x="5078" y="1109"/>
                  <a:pt x="4918" y="1462"/>
                  <a:pt x="5005" y="1753"/>
                </a:cubicBezTo>
                <a:lnTo>
                  <a:pt x="5456" y="3256"/>
                </a:lnTo>
                <a:cubicBezTo>
                  <a:pt x="4403" y="3998"/>
                  <a:pt x="3502" y="4970"/>
                  <a:pt x="2829" y="6127"/>
                </a:cubicBezTo>
                <a:lnTo>
                  <a:pt x="1292" y="5809"/>
                </a:lnTo>
                <a:cubicBezTo>
                  <a:pt x="1006" y="5750"/>
                  <a:pt x="651" y="5948"/>
                  <a:pt x="551" y="6222"/>
                </a:cubicBezTo>
                <a:lnTo>
                  <a:pt x="35" y="7640"/>
                </a:lnTo>
                <a:cubicBezTo>
                  <a:pt x="-69" y="7925"/>
                  <a:pt x="70" y="8290"/>
                  <a:pt x="337" y="8433"/>
                </a:cubicBezTo>
                <a:lnTo>
                  <a:pt x="1719" y="9178"/>
                </a:lnTo>
                <a:cubicBezTo>
                  <a:pt x="1491" y="10498"/>
                  <a:pt x="1557" y="11821"/>
                  <a:pt x="1887" y="13067"/>
                </a:cubicBezTo>
                <a:lnTo>
                  <a:pt x="575" y="13928"/>
                </a:lnTo>
                <a:cubicBezTo>
                  <a:pt x="322" y="14095"/>
                  <a:pt x="217" y="14469"/>
                  <a:pt x="345" y="14744"/>
                </a:cubicBezTo>
                <a:lnTo>
                  <a:pt x="983" y="16112"/>
                </a:lnTo>
                <a:cubicBezTo>
                  <a:pt x="1111" y="16388"/>
                  <a:pt x="1465" y="16547"/>
                  <a:pt x="1756" y="16460"/>
                </a:cubicBezTo>
                <a:lnTo>
                  <a:pt x="3258" y="16009"/>
                </a:lnTo>
                <a:cubicBezTo>
                  <a:pt x="4000" y="17063"/>
                  <a:pt x="4971" y="17964"/>
                  <a:pt x="6128" y="18637"/>
                </a:cubicBezTo>
                <a:lnTo>
                  <a:pt x="5810" y="20175"/>
                </a:lnTo>
                <a:cubicBezTo>
                  <a:pt x="5749" y="20472"/>
                  <a:pt x="5937" y="20810"/>
                  <a:pt x="6222" y="20914"/>
                </a:cubicBezTo>
                <a:lnTo>
                  <a:pt x="7640" y="21433"/>
                </a:lnTo>
                <a:cubicBezTo>
                  <a:pt x="7914" y="21532"/>
                  <a:pt x="8295" y="21387"/>
                  <a:pt x="8433" y="21130"/>
                </a:cubicBezTo>
                <a:lnTo>
                  <a:pt x="9181" y="19746"/>
                </a:lnTo>
                <a:cubicBezTo>
                  <a:pt x="10499" y="19974"/>
                  <a:pt x="11821" y="19910"/>
                  <a:pt x="13065" y="19580"/>
                </a:cubicBezTo>
                <a:lnTo>
                  <a:pt x="13926" y="20892"/>
                </a:lnTo>
                <a:cubicBezTo>
                  <a:pt x="14093" y="21145"/>
                  <a:pt x="14466" y="21250"/>
                  <a:pt x="14741" y="21122"/>
                </a:cubicBezTo>
                <a:lnTo>
                  <a:pt x="16109" y="20484"/>
                </a:lnTo>
                <a:cubicBezTo>
                  <a:pt x="16384" y="20356"/>
                  <a:pt x="16544" y="20002"/>
                  <a:pt x="16457" y="19711"/>
                </a:cubicBezTo>
                <a:lnTo>
                  <a:pt x="16009" y="18207"/>
                </a:lnTo>
                <a:cubicBezTo>
                  <a:pt x="17060" y="17465"/>
                  <a:pt x="17958" y="16494"/>
                  <a:pt x="18630" y="15338"/>
                </a:cubicBezTo>
                <a:lnTo>
                  <a:pt x="20170" y="15655"/>
                </a:lnTo>
                <a:cubicBezTo>
                  <a:pt x="20297" y="15681"/>
                  <a:pt x="20438" y="15662"/>
                  <a:pt x="20567" y="15602"/>
                </a:cubicBezTo>
                <a:cubicBezTo>
                  <a:pt x="20730" y="15526"/>
                  <a:pt x="20856" y="15395"/>
                  <a:pt x="20912" y="15242"/>
                </a:cubicBezTo>
                <a:lnTo>
                  <a:pt x="21427" y="13824"/>
                </a:lnTo>
                <a:cubicBezTo>
                  <a:pt x="21531" y="13539"/>
                  <a:pt x="21392" y="13174"/>
                  <a:pt x="21125" y="13031"/>
                </a:cubicBezTo>
                <a:lnTo>
                  <a:pt x="19743" y="12286"/>
                </a:lnTo>
                <a:cubicBezTo>
                  <a:pt x="19971" y="10966"/>
                  <a:pt x="19905" y="9643"/>
                  <a:pt x="19576" y="8397"/>
                </a:cubicBezTo>
                <a:lnTo>
                  <a:pt x="20887" y="7536"/>
                </a:lnTo>
                <a:cubicBezTo>
                  <a:pt x="21140" y="7369"/>
                  <a:pt x="21245" y="6995"/>
                  <a:pt x="21117" y="6720"/>
                </a:cubicBezTo>
                <a:lnTo>
                  <a:pt x="20479" y="5352"/>
                </a:lnTo>
                <a:cubicBezTo>
                  <a:pt x="20351" y="5076"/>
                  <a:pt x="19997" y="4917"/>
                  <a:pt x="19707" y="5004"/>
                </a:cubicBezTo>
                <a:lnTo>
                  <a:pt x="18204" y="5455"/>
                </a:lnTo>
                <a:cubicBezTo>
                  <a:pt x="17462" y="4402"/>
                  <a:pt x="16491" y="3500"/>
                  <a:pt x="15334" y="2827"/>
                </a:cubicBezTo>
                <a:lnTo>
                  <a:pt x="15652" y="1289"/>
                </a:lnTo>
                <a:cubicBezTo>
                  <a:pt x="15714" y="992"/>
                  <a:pt x="15525" y="654"/>
                  <a:pt x="15240" y="550"/>
                </a:cubicBezTo>
                <a:lnTo>
                  <a:pt x="13822" y="32"/>
                </a:lnTo>
                <a:cubicBezTo>
                  <a:pt x="13548" y="-68"/>
                  <a:pt x="13167" y="77"/>
                  <a:pt x="13029" y="334"/>
                </a:cubicBezTo>
                <a:lnTo>
                  <a:pt x="12284" y="1717"/>
                </a:lnTo>
                <a:cubicBezTo>
                  <a:pt x="10966" y="1488"/>
                  <a:pt x="9644" y="1554"/>
                  <a:pt x="8400" y="1883"/>
                </a:cubicBezTo>
                <a:lnTo>
                  <a:pt x="7536" y="572"/>
                </a:lnTo>
                <a:cubicBezTo>
                  <a:pt x="7369" y="319"/>
                  <a:pt x="6996" y="214"/>
                  <a:pt x="6721" y="342"/>
                </a:cubicBezTo>
                <a:lnTo>
                  <a:pt x="5353" y="980"/>
                </a:lnTo>
                <a:close/>
              </a:path>
            </a:pathLst>
          </a:custGeom>
          <a:solidFill>
            <a:schemeClr val="lt1">
              <a:alpha val="44705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16"/>
          <p:cNvGrpSpPr/>
          <p:nvPr/>
        </p:nvGrpSpPr>
        <p:grpSpPr>
          <a:xfrm>
            <a:off x="284833" y="3028778"/>
            <a:ext cx="779220" cy="762690"/>
            <a:chOff x="0" y="0"/>
            <a:chExt cx="1518651" cy="1486436"/>
          </a:xfrm>
        </p:grpSpPr>
        <p:sp>
          <p:nvSpPr>
            <p:cNvPr id="286" name="Google Shape;286;p16"/>
            <p:cNvSpPr/>
            <p:nvPr/>
          </p:nvSpPr>
          <p:spPr>
            <a:xfrm>
              <a:off x="0" y="540910"/>
              <a:ext cx="223437" cy="195594"/>
            </a:xfrm>
            <a:custGeom>
              <a:rect b="b" l="l" r="r" t="t"/>
              <a:pathLst>
                <a:path extrusionOk="0" h="21029" w="20856">
                  <a:moveTo>
                    <a:pt x="20115" y="12466"/>
                  </a:moveTo>
                  <a:cubicBezTo>
                    <a:pt x="19732" y="10390"/>
                    <a:pt x="17957" y="9059"/>
                    <a:pt x="16157" y="9500"/>
                  </a:cubicBezTo>
                  <a:cubicBezTo>
                    <a:pt x="15676" y="9618"/>
                    <a:pt x="15243" y="9853"/>
                    <a:pt x="14872" y="10171"/>
                  </a:cubicBezTo>
                  <a:lnTo>
                    <a:pt x="17218" y="12800"/>
                  </a:lnTo>
                  <a:cubicBezTo>
                    <a:pt x="17383" y="12986"/>
                    <a:pt x="17387" y="13290"/>
                    <a:pt x="17227" y="13481"/>
                  </a:cubicBezTo>
                  <a:cubicBezTo>
                    <a:pt x="17066" y="13671"/>
                    <a:pt x="16803" y="13676"/>
                    <a:pt x="16637" y="13490"/>
                  </a:cubicBezTo>
                  <a:lnTo>
                    <a:pt x="14268" y="10834"/>
                  </a:lnTo>
                  <a:cubicBezTo>
                    <a:pt x="13652" y="11707"/>
                    <a:pt x="13371" y="12880"/>
                    <a:pt x="13589" y="14063"/>
                  </a:cubicBezTo>
                  <a:cubicBezTo>
                    <a:pt x="13972" y="16139"/>
                    <a:pt x="15747" y="17470"/>
                    <a:pt x="17547" y="17029"/>
                  </a:cubicBezTo>
                  <a:cubicBezTo>
                    <a:pt x="19346" y="16589"/>
                    <a:pt x="20498" y="14541"/>
                    <a:pt x="20115" y="12466"/>
                  </a:cubicBezTo>
                  <a:close/>
                  <a:moveTo>
                    <a:pt x="12445" y="7390"/>
                  </a:moveTo>
                  <a:lnTo>
                    <a:pt x="10862" y="7777"/>
                  </a:lnTo>
                  <a:cubicBezTo>
                    <a:pt x="10683" y="7821"/>
                    <a:pt x="10443" y="7721"/>
                    <a:pt x="10330" y="7554"/>
                  </a:cubicBezTo>
                  <a:lnTo>
                    <a:pt x="9382" y="6156"/>
                  </a:lnTo>
                  <a:lnTo>
                    <a:pt x="7858" y="9354"/>
                  </a:lnTo>
                  <a:cubicBezTo>
                    <a:pt x="7858" y="9354"/>
                    <a:pt x="8237" y="9436"/>
                    <a:pt x="8700" y="9536"/>
                  </a:cubicBezTo>
                  <a:lnTo>
                    <a:pt x="12662" y="8566"/>
                  </a:lnTo>
                  <a:cubicBezTo>
                    <a:pt x="12662" y="8566"/>
                    <a:pt x="12445" y="7390"/>
                    <a:pt x="12445" y="7390"/>
                  </a:cubicBezTo>
                  <a:close/>
                  <a:moveTo>
                    <a:pt x="12276" y="9645"/>
                  </a:moveTo>
                  <a:lnTo>
                    <a:pt x="10649" y="10043"/>
                  </a:lnTo>
                  <a:cubicBezTo>
                    <a:pt x="10837" y="10188"/>
                    <a:pt x="10975" y="10413"/>
                    <a:pt x="11024" y="10676"/>
                  </a:cubicBezTo>
                  <a:lnTo>
                    <a:pt x="11025" y="10675"/>
                  </a:lnTo>
                  <a:cubicBezTo>
                    <a:pt x="11025" y="10675"/>
                    <a:pt x="11166" y="11451"/>
                    <a:pt x="11342" y="12416"/>
                  </a:cubicBezTo>
                  <a:cubicBezTo>
                    <a:pt x="11342" y="12416"/>
                    <a:pt x="12276" y="9645"/>
                    <a:pt x="12276" y="9645"/>
                  </a:cubicBezTo>
                  <a:close/>
                  <a:moveTo>
                    <a:pt x="9392" y="11587"/>
                  </a:moveTo>
                  <a:cubicBezTo>
                    <a:pt x="9392" y="11587"/>
                    <a:pt x="7390" y="11287"/>
                    <a:pt x="6435" y="11138"/>
                  </a:cubicBezTo>
                  <a:lnTo>
                    <a:pt x="5956" y="12381"/>
                  </a:lnTo>
                  <a:cubicBezTo>
                    <a:pt x="6790" y="12920"/>
                    <a:pt x="7454" y="13798"/>
                    <a:pt x="7783" y="14892"/>
                  </a:cubicBezTo>
                  <a:lnTo>
                    <a:pt x="9906" y="14373"/>
                  </a:lnTo>
                  <a:cubicBezTo>
                    <a:pt x="9906" y="14373"/>
                    <a:pt x="9392" y="11587"/>
                    <a:pt x="9392" y="11587"/>
                  </a:cubicBezTo>
                  <a:close/>
                  <a:moveTo>
                    <a:pt x="7320" y="15990"/>
                  </a:moveTo>
                  <a:lnTo>
                    <a:pt x="4073" y="16785"/>
                  </a:lnTo>
                  <a:cubicBezTo>
                    <a:pt x="3848" y="16840"/>
                    <a:pt x="3626" y="16674"/>
                    <a:pt x="3578" y="16414"/>
                  </a:cubicBezTo>
                  <a:cubicBezTo>
                    <a:pt x="3557" y="16296"/>
                    <a:pt x="3576" y="16181"/>
                    <a:pt x="3622" y="16083"/>
                  </a:cubicBezTo>
                  <a:lnTo>
                    <a:pt x="3621" y="16082"/>
                  </a:lnTo>
                  <a:lnTo>
                    <a:pt x="4917" y="12711"/>
                  </a:lnTo>
                  <a:cubicBezTo>
                    <a:pt x="4410" y="12543"/>
                    <a:pt x="3861" y="12510"/>
                    <a:pt x="3309" y="12645"/>
                  </a:cubicBezTo>
                  <a:cubicBezTo>
                    <a:pt x="1510" y="13086"/>
                    <a:pt x="358" y="15133"/>
                    <a:pt x="741" y="17209"/>
                  </a:cubicBezTo>
                  <a:cubicBezTo>
                    <a:pt x="1124" y="19285"/>
                    <a:pt x="2899" y="20615"/>
                    <a:pt x="4699" y="20175"/>
                  </a:cubicBezTo>
                  <a:cubicBezTo>
                    <a:pt x="6388" y="19761"/>
                    <a:pt x="7507" y="17930"/>
                    <a:pt x="7320" y="15990"/>
                  </a:cubicBezTo>
                  <a:close/>
                  <a:moveTo>
                    <a:pt x="4700" y="15647"/>
                  </a:moveTo>
                  <a:lnTo>
                    <a:pt x="7121" y="15055"/>
                  </a:lnTo>
                  <a:cubicBezTo>
                    <a:pt x="6845" y="14210"/>
                    <a:pt x="6329" y="13528"/>
                    <a:pt x="5683" y="13093"/>
                  </a:cubicBezTo>
                  <a:cubicBezTo>
                    <a:pt x="5683" y="13093"/>
                    <a:pt x="4700" y="15647"/>
                    <a:pt x="4700" y="15647"/>
                  </a:cubicBezTo>
                  <a:close/>
                  <a:moveTo>
                    <a:pt x="20768" y="12306"/>
                  </a:moveTo>
                  <a:cubicBezTo>
                    <a:pt x="21228" y="14801"/>
                    <a:pt x="19848" y="17253"/>
                    <a:pt x="17686" y="17782"/>
                  </a:cubicBezTo>
                  <a:cubicBezTo>
                    <a:pt x="15523" y="18311"/>
                    <a:pt x="13397" y="16718"/>
                    <a:pt x="12936" y="14223"/>
                  </a:cubicBezTo>
                  <a:cubicBezTo>
                    <a:pt x="12670" y="12777"/>
                    <a:pt x="13022" y="11346"/>
                    <a:pt x="13786" y="10295"/>
                  </a:cubicBezTo>
                  <a:lnTo>
                    <a:pt x="13180" y="9616"/>
                  </a:lnTo>
                  <a:lnTo>
                    <a:pt x="11655" y="14141"/>
                  </a:lnTo>
                  <a:cubicBezTo>
                    <a:pt x="11845" y="15192"/>
                    <a:pt x="12003" y="16082"/>
                    <a:pt x="12002" y="16116"/>
                  </a:cubicBezTo>
                  <a:cubicBezTo>
                    <a:pt x="11988" y="16676"/>
                    <a:pt x="11582" y="17117"/>
                    <a:pt x="11096" y="17100"/>
                  </a:cubicBezTo>
                  <a:cubicBezTo>
                    <a:pt x="10682" y="17085"/>
                    <a:pt x="10344" y="16743"/>
                    <a:pt x="10261" y="16295"/>
                  </a:cubicBezTo>
                  <a:lnTo>
                    <a:pt x="10260" y="16295"/>
                  </a:lnTo>
                  <a:lnTo>
                    <a:pt x="10079" y="15314"/>
                  </a:lnTo>
                  <a:lnTo>
                    <a:pt x="7974" y="15829"/>
                  </a:lnTo>
                  <a:cubicBezTo>
                    <a:pt x="8237" y="18189"/>
                    <a:pt x="6891" y="20425"/>
                    <a:pt x="4838" y="20928"/>
                  </a:cubicBezTo>
                  <a:cubicBezTo>
                    <a:pt x="2675" y="21457"/>
                    <a:pt x="549" y="19863"/>
                    <a:pt x="88" y="17369"/>
                  </a:cubicBezTo>
                  <a:cubicBezTo>
                    <a:pt x="-372" y="14874"/>
                    <a:pt x="1008" y="12422"/>
                    <a:pt x="3170" y="11892"/>
                  </a:cubicBezTo>
                  <a:cubicBezTo>
                    <a:pt x="3866" y="11722"/>
                    <a:pt x="4557" y="11772"/>
                    <a:pt x="5191" y="12001"/>
                  </a:cubicBezTo>
                  <a:lnTo>
                    <a:pt x="5611" y="10908"/>
                  </a:lnTo>
                  <a:cubicBezTo>
                    <a:pt x="5188" y="10637"/>
                    <a:pt x="4908" y="10111"/>
                    <a:pt x="4924" y="9516"/>
                  </a:cubicBezTo>
                  <a:cubicBezTo>
                    <a:pt x="4931" y="9235"/>
                    <a:pt x="5004" y="8976"/>
                    <a:pt x="5123" y="8753"/>
                  </a:cubicBezTo>
                  <a:lnTo>
                    <a:pt x="5122" y="8753"/>
                  </a:lnTo>
                  <a:lnTo>
                    <a:pt x="7375" y="4249"/>
                  </a:lnTo>
                  <a:lnTo>
                    <a:pt x="7375" y="4250"/>
                  </a:lnTo>
                  <a:cubicBezTo>
                    <a:pt x="7591" y="3700"/>
                    <a:pt x="8076" y="3326"/>
                    <a:pt x="8631" y="3346"/>
                  </a:cubicBezTo>
                  <a:cubicBezTo>
                    <a:pt x="9070" y="3361"/>
                    <a:pt x="9452" y="3620"/>
                    <a:pt x="9685" y="4006"/>
                  </a:cubicBezTo>
                  <a:lnTo>
                    <a:pt x="9686" y="4006"/>
                  </a:lnTo>
                  <a:lnTo>
                    <a:pt x="11018" y="6165"/>
                  </a:lnTo>
                  <a:lnTo>
                    <a:pt x="12915" y="5701"/>
                  </a:lnTo>
                  <a:cubicBezTo>
                    <a:pt x="13275" y="5613"/>
                    <a:pt x="13630" y="5878"/>
                    <a:pt x="13706" y="6294"/>
                  </a:cubicBezTo>
                  <a:cubicBezTo>
                    <a:pt x="13778" y="6683"/>
                    <a:pt x="13580" y="7062"/>
                    <a:pt x="13259" y="7182"/>
                  </a:cubicBezTo>
                  <a:lnTo>
                    <a:pt x="13534" y="8671"/>
                  </a:lnTo>
                  <a:lnTo>
                    <a:pt x="14385" y="9625"/>
                  </a:lnTo>
                  <a:cubicBezTo>
                    <a:pt x="14850" y="9205"/>
                    <a:pt x="15402" y="8898"/>
                    <a:pt x="16018" y="8747"/>
                  </a:cubicBezTo>
                  <a:cubicBezTo>
                    <a:pt x="18181" y="8217"/>
                    <a:pt x="20307" y="9811"/>
                    <a:pt x="20768" y="12306"/>
                  </a:cubicBezTo>
                  <a:close/>
                  <a:moveTo>
                    <a:pt x="8795" y="1859"/>
                  </a:moveTo>
                  <a:cubicBezTo>
                    <a:pt x="8642" y="1027"/>
                    <a:pt x="9102" y="210"/>
                    <a:pt x="9823" y="34"/>
                  </a:cubicBezTo>
                  <a:cubicBezTo>
                    <a:pt x="10543" y="-143"/>
                    <a:pt x="11252" y="388"/>
                    <a:pt x="11406" y="1220"/>
                  </a:cubicBezTo>
                  <a:cubicBezTo>
                    <a:pt x="11559" y="2051"/>
                    <a:pt x="11099" y="2869"/>
                    <a:pt x="10378" y="3045"/>
                  </a:cubicBezTo>
                  <a:cubicBezTo>
                    <a:pt x="9658" y="3222"/>
                    <a:pt x="8949" y="2690"/>
                    <a:pt x="8795" y="18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708182" y="667278"/>
              <a:ext cx="195885" cy="172718"/>
            </a:xfrm>
            <a:custGeom>
              <a:rect b="b" l="l" r="r" t="t"/>
              <a:pathLst>
                <a:path extrusionOk="0" h="21448" w="21465">
                  <a:moveTo>
                    <a:pt x="1162" y="1839"/>
                  </a:moveTo>
                  <a:cubicBezTo>
                    <a:pt x="454" y="1924"/>
                    <a:pt x="-67" y="2640"/>
                    <a:pt x="7" y="3442"/>
                  </a:cubicBezTo>
                  <a:lnTo>
                    <a:pt x="1557" y="20144"/>
                  </a:lnTo>
                  <a:cubicBezTo>
                    <a:pt x="1631" y="20947"/>
                    <a:pt x="2272" y="21524"/>
                    <a:pt x="2980" y="21440"/>
                  </a:cubicBezTo>
                  <a:lnTo>
                    <a:pt x="19632" y="19456"/>
                  </a:lnTo>
                  <a:cubicBezTo>
                    <a:pt x="20339" y="19372"/>
                    <a:pt x="20850" y="18657"/>
                    <a:pt x="20776" y="17855"/>
                  </a:cubicBezTo>
                  <a:lnTo>
                    <a:pt x="20372" y="13497"/>
                  </a:lnTo>
                  <a:lnTo>
                    <a:pt x="15892" y="14031"/>
                  </a:lnTo>
                  <a:cubicBezTo>
                    <a:pt x="15184" y="14115"/>
                    <a:pt x="14553" y="13536"/>
                    <a:pt x="14479" y="12734"/>
                  </a:cubicBezTo>
                  <a:lnTo>
                    <a:pt x="14209" y="9825"/>
                  </a:lnTo>
                  <a:cubicBezTo>
                    <a:pt x="14135" y="9023"/>
                    <a:pt x="14646" y="8308"/>
                    <a:pt x="15353" y="8224"/>
                  </a:cubicBezTo>
                  <a:lnTo>
                    <a:pt x="19833" y="7690"/>
                  </a:lnTo>
                  <a:lnTo>
                    <a:pt x="19497" y="4062"/>
                  </a:lnTo>
                  <a:cubicBezTo>
                    <a:pt x="19422" y="3260"/>
                    <a:pt x="18790" y="2669"/>
                    <a:pt x="18083" y="2754"/>
                  </a:cubicBezTo>
                  <a:lnTo>
                    <a:pt x="17948" y="1305"/>
                  </a:lnTo>
                  <a:cubicBezTo>
                    <a:pt x="17874" y="503"/>
                    <a:pt x="17243" y="-76"/>
                    <a:pt x="16535" y="8"/>
                  </a:cubicBezTo>
                  <a:lnTo>
                    <a:pt x="1162" y="1839"/>
                  </a:lnTo>
                  <a:close/>
                  <a:moveTo>
                    <a:pt x="1930" y="3213"/>
                  </a:moveTo>
                  <a:lnTo>
                    <a:pt x="15381" y="1611"/>
                  </a:lnTo>
                  <a:cubicBezTo>
                    <a:pt x="15381" y="1611"/>
                    <a:pt x="16670" y="1454"/>
                    <a:pt x="16804" y="2906"/>
                  </a:cubicBezTo>
                  <a:lnTo>
                    <a:pt x="2065" y="4661"/>
                  </a:lnTo>
                  <a:cubicBezTo>
                    <a:pt x="1711" y="4704"/>
                    <a:pt x="1401" y="4420"/>
                    <a:pt x="1364" y="4018"/>
                  </a:cubicBezTo>
                  <a:cubicBezTo>
                    <a:pt x="1327" y="3618"/>
                    <a:pt x="1577" y="3255"/>
                    <a:pt x="1930" y="3213"/>
                  </a:cubicBezTo>
                  <a:close/>
                  <a:moveTo>
                    <a:pt x="16055" y="8878"/>
                  </a:moveTo>
                  <a:cubicBezTo>
                    <a:pt x="15347" y="8963"/>
                    <a:pt x="14836" y="9677"/>
                    <a:pt x="14911" y="10479"/>
                  </a:cubicBezTo>
                  <a:lnTo>
                    <a:pt x="15045" y="11928"/>
                  </a:lnTo>
                  <a:cubicBezTo>
                    <a:pt x="15120" y="12730"/>
                    <a:pt x="15751" y="13309"/>
                    <a:pt x="16458" y="13225"/>
                  </a:cubicBezTo>
                  <a:lnTo>
                    <a:pt x="20304" y="12767"/>
                  </a:lnTo>
                  <a:cubicBezTo>
                    <a:pt x="21012" y="12682"/>
                    <a:pt x="21533" y="11966"/>
                    <a:pt x="21459" y="11164"/>
                  </a:cubicBezTo>
                  <a:lnTo>
                    <a:pt x="21324" y="9716"/>
                  </a:lnTo>
                  <a:cubicBezTo>
                    <a:pt x="21250" y="8913"/>
                    <a:pt x="20608" y="8336"/>
                    <a:pt x="19901" y="8420"/>
                  </a:cubicBezTo>
                  <a:lnTo>
                    <a:pt x="16055" y="8878"/>
                  </a:lnTo>
                  <a:close/>
                  <a:moveTo>
                    <a:pt x="16834" y="10250"/>
                  </a:moveTo>
                  <a:cubicBezTo>
                    <a:pt x="17188" y="10208"/>
                    <a:pt x="17508" y="10491"/>
                    <a:pt x="17545" y="10892"/>
                  </a:cubicBezTo>
                  <a:cubicBezTo>
                    <a:pt x="17582" y="11293"/>
                    <a:pt x="17322" y="11657"/>
                    <a:pt x="16968" y="11699"/>
                  </a:cubicBezTo>
                  <a:cubicBezTo>
                    <a:pt x="16614" y="11741"/>
                    <a:pt x="16293" y="11447"/>
                    <a:pt x="16256" y="11046"/>
                  </a:cubicBezTo>
                  <a:cubicBezTo>
                    <a:pt x="16219" y="10644"/>
                    <a:pt x="16480" y="10293"/>
                    <a:pt x="16834" y="102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195605" y="1111782"/>
              <a:ext cx="255667" cy="169943"/>
            </a:xfrm>
            <a:custGeom>
              <a:rect b="b" l="l" r="r" t="t"/>
              <a:pathLst>
                <a:path extrusionOk="0" h="21423" w="21600">
                  <a:moveTo>
                    <a:pt x="17523" y="7527"/>
                  </a:moveTo>
                  <a:lnTo>
                    <a:pt x="16892" y="5510"/>
                  </a:lnTo>
                  <a:lnTo>
                    <a:pt x="16892" y="5510"/>
                  </a:lnTo>
                  <a:cubicBezTo>
                    <a:pt x="16891" y="5509"/>
                    <a:pt x="16891" y="5507"/>
                    <a:pt x="16891" y="5505"/>
                  </a:cubicBezTo>
                  <a:cubicBezTo>
                    <a:pt x="16543" y="4391"/>
                    <a:pt x="13689" y="5277"/>
                    <a:pt x="10517" y="7484"/>
                  </a:cubicBezTo>
                  <a:cubicBezTo>
                    <a:pt x="7344" y="9692"/>
                    <a:pt x="5056" y="12384"/>
                    <a:pt x="5404" y="13498"/>
                  </a:cubicBezTo>
                  <a:cubicBezTo>
                    <a:pt x="5404" y="13499"/>
                    <a:pt x="5405" y="13501"/>
                    <a:pt x="5405" y="13502"/>
                  </a:cubicBezTo>
                  <a:lnTo>
                    <a:pt x="5405" y="13503"/>
                  </a:lnTo>
                  <a:lnTo>
                    <a:pt x="5495" y="13791"/>
                  </a:lnTo>
                  <a:lnTo>
                    <a:pt x="0" y="14107"/>
                  </a:lnTo>
                  <a:lnTo>
                    <a:pt x="8178" y="0"/>
                  </a:lnTo>
                  <a:lnTo>
                    <a:pt x="21600" y="1182"/>
                  </a:lnTo>
                  <a:cubicBezTo>
                    <a:pt x="21600" y="1182"/>
                    <a:pt x="17523" y="7527"/>
                    <a:pt x="17523" y="7527"/>
                  </a:cubicBezTo>
                  <a:close/>
                  <a:moveTo>
                    <a:pt x="5685" y="19621"/>
                  </a:moveTo>
                  <a:cubicBezTo>
                    <a:pt x="5884" y="20257"/>
                    <a:pt x="5703" y="21011"/>
                    <a:pt x="5280" y="21306"/>
                  </a:cubicBezTo>
                  <a:cubicBezTo>
                    <a:pt x="4857" y="21600"/>
                    <a:pt x="4353" y="21323"/>
                    <a:pt x="4154" y="20686"/>
                  </a:cubicBezTo>
                  <a:cubicBezTo>
                    <a:pt x="4021" y="20261"/>
                    <a:pt x="4061" y="19785"/>
                    <a:pt x="4227" y="19427"/>
                  </a:cubicBezTo>
                  <a:lnTo>
                    <a:pt x="2645" y="14366"/>
                  </a:lnTo>
                  <a:lnTo>
                    <a:pt x="3561" y="14314"/>
                  </a:lnTo>
                  <a:lnTo>
                    <a:pt x="4992" y="18894"/>
                  </a:lnTo>
                  <a:cubicBezTo>
                    <a:pt x="5283" y="18935"/>
                    <a:pt x="5552" y="19195"/>
                    <a:pt x="5685" y="19621"/>
                  </a:cubicBezTo>
                  <a:close/>
                  <a:moveTo>
                    <a:pt x="17927" y="11804"/>
                  </a:moveTo>
                  <a:lnTo>
                    <a:pt x="16207" y="6303"/>
                  </a:lnTo>
                  <a:cubicBezTo>
                    <a:pt x="15632" y="6170"/>
                    <a:pt x="13695" y="6675"/>
                    <a:pt x="10877" y="8636"/>
                  </a:cubicBezTo>
                  <a:cubicBezTo>
                    <a:pt x="8057" y="10598"/>
                    <a:pt x="6553" y="12487"/>
                    <a:pt x="6252" y="13230"/>
                  </a:cubicBezTo>
                  <a:lnTo>
                    <a:pt x="7971" y="18731"/>
                  </a:lnTo>
                  <a:cubicBezTo>
                    <a:pt x="7971" y="18731"/>
                    <a:pt x="17927" y="11804"/>
                    <a:pt x="17927" y="118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612473" y="1019774"/>
              <a:ext cx="124808" cy="124814"/>
            </a:xfrm>
            <a:custGeom>
              <a:rect b="b" l="l" r="r" t="t"/>
              <a:pathLst>
                <a:path extrusionOk="0" h="21585" w="21590">
                  <a:moveTo>
                    <a:pt x="5809" y="19810"/>
                  </a:moveTo>
                  <a:lnTo>
                    <a:pt x="0" y="21585"/>
                  </a:lnTo>
                  <a:lnTo>
                    <a:pt x="1723" y="15720"/>
                  </a:lnTo>
                  <a:cubicBezTo>
                    <a:pt x="1723" y="15720"/>
                    <a:pt x="5809" y="19810"/>
                    <a:pt x="5809" y="19810"/>
                  </a:cubicBezTo>
                  <a:close/>
                  <a:moveTo>
                    <a:pt x="14328" y="11295"/>
                  </a:moveTo>
                  <a:cubicBezTo>
                    <a:pt x="14857" y="12169"/>
                    <a:pt x="15219" y="12941"/>
                    <a:pt x="15338" y="13361"/>
                  </a:cubicBezTo>
                  <a:cubicBezTo>
                    <a:pt x="16735" y="12758"/>
                    <a:pt x="18442" y="13050"/>
                    <a:pt x="19809" y="14418"/>
                  </a:cubicBezTo>
                  <a:cubicBezTo>
                    <a:pt x="21600" y="16210"/>
                    <a:pt x="21590" y="21540"/>
                    <a:pt x="21590" y="21540"/>
                  </a:cubicBezTo>
                  <a:cubicBezTo>
                    <a:pt x="21590" y="21540"/>
                    <a:pt x="21587" y="21538"/>
                    <a:pt x="21583" y="21536"/>
                  </a:cubicBezTo>
                  <a:cubicBezTo>
                    <a:pt x="21586" y="21540"/>
                    <a:pt x="21587" y="21543"/>
                    <a:pt x="21587" y="21543"/>
                  </a:cubicBezTo>
                  <a:cubicBezTo>
                    <a:pt x="21587" y="21543"/>
                    <a:pt x="16257" y="21556"/>
                    <a:pt x="14467" y="19765"/>
                  </a:cubicBezTo>
                  <a:cubicBezTo>
                    <a:pt x="13114" y="18410"/>
                    <a:pt x="12816" y="16721"/>
                    <a:pt x="13396" y="15331"/>
                  </a:cubicBezTo>
                  <a:cubicBezTo>
                    <a:pt x="12981" y="15218"/>
                    <a:pt x="12197" y="14852"/>
                    <a:pt x="11308" y="14314"/>
                  </a:cubicBezTo>
                  <a:lnTo>
                    <a:pt x="6478" y="19142"/>
                  </a:lnTo>
                  <a:lnTo>
                    <a:pt x="2392" y="15051"/>
                  </a:lnTo>
                  <a:lnTo>
                    <a:pt x="6994" y="10450"/>
                  </a:lnTo>
                  <a:cubicBezTo>
                    <a:pt x="4968" y="7962"/>
                    <a:pt x="2105" y="4020"/>
                    <a:pt x="1025" y="2336"/>
                  </a:cubicBezTo>
                  <a:cubicBezTo>
                    <a:pt x="11" y="756"/>
                    <a:pt x="7" y="211"/>
                    <a:pt x="44" y="57"/>
                  </a:cubicBezTo>
                  <a:cubicBezTo>
                    <a:pt x="31" y="43"/>
                    <a:pt x="37" y="38"/>
                    <a:pt x="52" y="32"/>
                  </a:cubicBezTo>
                  <a:cubicBezTo>
                    <a:pt x="59" y="13"/>
                    <a:pt x="65" y="4"/>
                    <a:pt x="65" y="4"/>
                  </a:cubicBezTo>
                  <a:cubicBezTo>
                    <a:pt x="237" y="-15"/>
                    <a:pt x="782" y="-11"/>
                    <a:pt x="2361" y="1003"/>
                  </a:cubicBezTo>
                  <a:cubicBezTo>
                    <a:pt x="4043" y="2084"/>
                    <a:pt x="7984" y="4949"/>
                    <a:pt x="10469" y="6978"/>
                  </a:cubicBezTo>
                  <a:lnTo>
                    <a:pt x="14322" y="3125"/>
                  </a:lnTo>
                  <a:lnTo>
                    <a:pt x="18411" y="7213"/>
                  </a:lnTo>
                  <a:cubicBezTo>
                    <a:pt x="18411" y="7213"/>
                    <a:pt x="14328" y="11295"/>
                    <a:pt x="14328" y="11295"/>
                  </a:cubicBezTo>
                  <a:close/>
                  <a:moveTo>
                    <a:pt x="15005" y="2441"/>
                  </a:moveTo>
                  <a:lnTo>
                    <a:pt x="17418" y="30"/>
                  </a:lnTo>
                  <a:lnTo>
                    <a:pt x="21507" y="4118"/>
                  </a:lnTo>
                  <a:lnTo>
                    <a:pt x="19094" y="6530"/>
                  </a:lnTo>
                  <a:cubicBezTo>
                    <a:pt x="19094" y="6530"/>
                    <a:pt x="15005" y="2441"/>
                    <a:pt x="15005" y="24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61114" y="1134797"/>
              <a:ext cx="245511" cy="286264"/>
            </a:xfrm>
            <a:custGeom>
              <a:rect b="b" l="l" r="r" t="t"/>
              <a:pathLst>
                <a:path extrusionOk="0" h="21600" w="21600">
                  <a:moveTo>
                    <a:pt x="8528" y="21600"/>
                  </a:moveTo>
                  <a:cubicBezTo>
                    <a:pt x="10214" y="19453"/>
                    <a:pt x="9452" y="17389"/>
                    <a:pt x="8527" y="15502"/>
                  </a:cubicBezTo>
                  <a:cubicBezTo>
                    <a:pt x="10871" y="15519"/>
                    <a:pt x="13335" y="15310"/>
                    <a:pt x="14986" y="13207"/>
                  </a:cubicBezTo>
                  <a:cubicBezTo>
                    <a:pt x="16621" y="11125"/>
                    <a:pt x="15953" y="9099"/>
                    <a:pt x="15068" y="7258"/>
                  </a:cubicBezTo>
                  <a:cubicBezTo>
                    <a:pt x="17435" y="7280"/>
                    <a:pt x="19929" y="7094"/>
                    <a:pt x="21600" y="4966"/>
                  </a:cubicBezTo>
                  <a:lnTo>
                    <a:pt x="20505" y="4324"/>
                  </a:lnTo>
                  <a:cubicBezTo>
                    <a:pt x="19091" y="6125"/>
                    <a:pt x="16969" y="6174"/>
                    <a:pt x="14524" y="6124"/>
                  </a:cubicBezTo>
                  <a:cubicBezTo>
                    <a:pt x="13534" y="4171"/>
                    <a:pt x="12748" y="2452"/>
                    <a:pt x="14180" y="629"/>
                  </a:cubicBezTo>
                  <a:lnTo>
                    <a:pt x="13075" y="0"/>
                  </a:lnTo>
                  <a:cubicBezTo>
                    <a:pt x="11389" y="2147"/>
                    <a:pt x="12148" y="4223"/>
                    <a:pt x="13073" y="6110"/>
                  </a:cubicBezTo>
                  <a:cubicBezTo>
                    <a:pt x="10731" y="6093"/>
                    <a:pt x="8277" y="6315"/>
                    <a:pt x="6626" y="8416"/>
                  </a:cubicBezTo>
                  <a:cubicBezTo>
                    <a:pt x="4988" y="10502"/>
                    <a:pt x="5667" y="12508"/>
                    <a:pt x="6555" y="14353"/>
                  </a:cubicBezTo>
                  <a:cubicBezTo>
                    <a:pt x="4184" y="14330"/>
                    <a:pt x="1674" y="14515"/>
                    <a:pt x="0" y="16646"/>
                  </a:cubicBezTo>
                  <a:cubicBezTo>
                    <a:pt x="0" y="16646"/>
                    <a:pt x="1102" y="17278"/>
                    <a:pt x="1102" y="17278"/>
                  </a:cubicBezTo>
                  <a:cubicBezTo>
                    <a:pt x="2521" y="15472"/>
                    <a:pt x="4645" y="15436"/>
                    <a:pt x="7099" y="15487"/>
                  </a:cubicBezTo>
                  <a:cubicBezTo>
                    <a:pt x="8086" y="17435"/>
                    <a:pt x="8857" y="19153"/>
                    <a:pt x="7428" y="20973"/>
                  </a:cubicBezTo>
                  <a:lnTo>
                    <a:pt x="8528" y="21600"/>
                  </a:lnTo>
                  <a:close/>
                  <a:moveTo>
                    <a:pt x="6855" y="20399"/>
                  </a:moveTo>
                  <a:cubicBezTo>
                    <a:pt x="7100" y="20080"/>
                    <a:pt x="7259" y="19766"/>
                    <a:pt x="7356" y="19452"/>
                  </a:cubicBezTo>
                  <a:cubicBezTo>
                    <a:pt x="7356" y="19452"/>
                    <a:pt x="2735" y="16767"/>
                    <a:pt x="2735" y="16767"/>
                  </a:cubicBezTo>
                  <a:cubicBezTo>
                    <a:pt x="2433" y="16962"/>
                    <a:pt x="2156" y="17210"/>
                    <a:pt x="1905" y="17526"/>
                  </a:cubicBezTo>
                  <a:lnTo>
                    <a:pt x="6855" y="20399"/>
                  </a:lnTo>
                  <a:close/>
                  <a:moveTo>
                    <a:pt x="7437" y="18308"/>
                  </a:moveTo>
                  <a:cubicBezTo>
                    <a:pt x="7408" y="17863"/>
                    <a:pt x="7274" y="17410"/>
                    <a:pt x="7080" y="16935"/>
                  </a:cubicBezTo>
                  <a:lnTo>
                    <a:pt x="5526" y="16027"/>
                  </a:lnTo>
                  <a:cubicBezTo>
                    <a:pt x="4943" y="16050"/>
                    <a:pt x="4406" y="16111"/>
                    <a:pt x="3918" y="16255"/>
                  </a:cubicBezTo>
                  <a:lnTo>
                    <a:pt x="7437" y="18308"/>
                  </a:lnTo>
                  <a:close/>
                  <a:moveTo>
                    <a:pt x="7983" y="14368"/>
                  </a:moveTo>
                  <a:cubicBezTo>
                    <a:pt x="7037" y="12487"/>
                    <a:pt x="6342" y="10814"/>
                    <a:pt x="7731" y="9046"/>
                  </a:cubicBezTo>
                  <a:cubicBezTo>
                    <a:pt x="9131" y="7263"/>
                    <a:pt x="11215" y="7202"/>
                    <a:pt x="13628" y="7250"/>
                  </a:cubicBezTo>
                  <a:cubicBezTo>
                    <a:pt x="14571" y="9126"/>
                    <a:pt x="15277" y="10801"/>
                    <a:pt x="13892" y="12565"/>
                  </a:cubicBezTo>
                  <a:cubicBezTo>
                    <a:pt x="12492" y="14348"/>
                    <a:pt x="10396" y="14416"/>
                    <a:pt x="7983" y="14368"/>
                  </a:cubicBezTo>
                  <a:close/>
                  <a:moveTo>
                    <a:pt x="10019" y="13603"/>
                  </a:moveTo>
                  <a:cubicBezTo>
                    <a:pt x="10701" y="13572"/>
                    <a:pt x="11330" y="13490"/>
                    <a:pt x="11901" y="13314"/>
                  </a:cubicBezTo>
                  <a:lnTo>
                    <a:pt x="7653" y="10864"/>
                  </a:lnTo>
                  <a:cubicBezTo>
                    <a:pt x="7677" y="11384"/>
                    <a:pt x="7831" y="11913"/>
                    <a:pt x="8054" y="12466"/>
                  </a:cubicBezTo>
                  <a:lnTo>
                    <a:pt x="10019" y="13603"/>
                  </a:lnTo>
                  <a:close/>
                  <a:moveTo>
                    <a:pt x="12773" y="12569"/>
                  </a:moveTo>
                  <a:cubicBezTo>
                    <a:pt x="12948" y="12418"/>
                    <a:pt x="13110" y="12249"/>
                    <a:pt x="13265" y="12049"/>
                  </a:cubicBezTo>
                  <a:cubicBezTo>
                    <a:pt x="13343" y="11948"/>
                    <a:pt x="13410" y="11847"/>
                    <a:pt x="13472" y="11746"/>
                  </a:cubicBezTo>
                  <a:lnTo>
                    <a:pt x="8630" y="8896"/>
                  </a:lnTo>
                  <a:cubicBezTo>
                    <a:pt x="8546" y="8984"/>
                    <a:pt x="8466" y="9078"/>
                    <a:pt x="8388" y="9179"/>
                  </a:cubicBezTo>
                  <a:cubicBezTo>
                    <a:pt x="8234" y="9379"/>
                    <a:pt x="8114" y="9575"/>
                    <a:pt x="8020" y="9773"/>
                  </a:cubicBezTo>
                  <a:lnTo>
                    <a:pt x="12773" y="12569"/>
                  </a:lnTo>
                  <a:close/>
                  <a:moveTo>
                    <a:pt x="14061" y="10783"/>
                  </a:moveTo>
                  <a:cubicBezTo>
                    <a:pt x="14103" y="10330"/>
                    <a:pt x="14029" y="9875"/>
                    <a:pt x="13882" y="9402"/>
                  </a:cubicBezTo>
                  <a:lnTo>
                    <a:pt x="11283" y="7880"/>
                  </a:lnTo>
                  <a:cubicBezTo>
                    <a:pt x="10723" y="7940"/>
                    <a:pt x="10209" y="8053"/>
                    <a:pt x="9741" y="8257"/>
                  </a:cubicBezTo>
                  <a:lnTo>
                    <a:pt x="14061" y="10783"/>
                  </a:lnTo>
                  <a:close/>
                  <a:moveTo>
                    <a:pt x="16067" y="5567"/>
                  </a:moveTo>
                  <a:cubicBezTo>
                    <a:pt x="16621" y="5528"/>
                    <a:pt x="17129" y="5450"/>
                    <a:pt x="17588" y="5295"/>
                  </a:cubicBezTo>
                  <a:lnTo>
                    <a:pt x="14152" y="3376"/>
                  </a:lnTo>
                  <a:cubicBezTo>
                    <a:pt x="14197" y="3813"/>
                    <a:pt x="14342" y="4258"/>
                    <a:pt x="14547" y="4720"/>
                  </a:cubicBezTo>
                  <a:lnTo>
                    <a:pt x="16067" y="5567"/>
                  </a:lnTo>
                  <a:close/>
                  <a:moveTo>
                    <a:pt x="18906" y="4548"/>
                  </a:moveTo>
                  <a:cubicBezTo>
                    <a:pt x="19190" y="4354"/>
                    <a:pt x="19450" y="4111"/>
                    <a:pt x="19683" y="3801"/>
                  </a:cubicBezTo>
                  <a:lnTo>
                    <a:pt x="14902" y="1078"/>
                  </a:lnTo>
                  <a:cubicBezTo>
                    <a:pt x="14675" y="1391"/>
                    <a:pt x="14528" y="1699"/>
                    <a:pt x="14442" y="2006"/>
                  </a:cubicBezTo>
                  <a:cubicBezTo>
                    <a:pt x="14442" y="2006"/>
                    <a:pt x="18906" y="4548"/>
                    <a:pt x="18906" y="45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1257287" y="236041"/>
              <a:ext cx="142174" cy="201265"/>
            </a:xfrm>
            <a:custGeom>
              <a:rect b="b" l="l" r="r" t="t"/>
              <a:pathLst>
                <a:path extrusionOk="0" h="21600" w="21183">
                  <a:moveTo>
                    <a:pt x="6837" y="0"/>
                  </a:moveTo>
                  <a:lnTo>
                    <a:pt x="6304" y="11896"/>
                  </a:lnTo>
                  <a:lnTo>
                    <a:pt x="10115" y="11984"/>
                  </a:lnTo>
                  <a:lnTo>
                    <a:pt x="10387" y="5819"/>
                  </a:lnTo>
                  <a:cubicBezTo>
                    <a:pt x="10807" y="5990"/>
                    <a:pt x="11286" y="6091"/>
                    <a:pt x="11799" y="6080"/>
                  </a:cubicBezTo>
                  <a:cubicBezTo>
                    <a:pt x="12816" y="6059"/>
                    <a:pt x="13721" y="5638"/>
                    <a:pt x="14293" y="5029"/>
                  </a:cubicBezTo>
                  <a:cubicBezTo>
                    <a:pt x="14344" y="4975"/>
                    <a:pt x="14392" y="4920"/>
                    <a:pt x="14437" y="4864"/>
                  </a:cubicBezTo>
                  <a:cubicBezTo>
                    <a:pt x="15870" y="5413"/>
                    <a:pt x="17048" y="6141"/>
                    <a:pt x="17879" y="7040"/>
                  </a:cubicBezTo>
                  <a:cubicBezTo>
                    <a:pt x="19250" y="8523"/>
                    <a:pt x="19623" y="10355"/>
                    <a:pt x="18956" y="12341"/>
                  </a:cubicBezTo>
                  <a:cubicBezTo>
                    <a:pt x="17917" y="15436"/>
                    <a:pt x="14349" y="17736"/>
                    <a:pt x="10109" y="18168"/>
                  </a:cubicBezTo>
                  <a:lnTo>
                    <a:pt x="10109" y="16337"/>
                  </a:lnTo>
                  <a:lnTo>
                    <a:pt x="12811" y="16337"/>
                  </a:lnTo>
                  <a:lnTo>
                    <a:pt x="12811" y="15424"/>
                  </a:lnTo>
                  <a:lnTo>
                    <a:pt x="2958" y="15424"/>
                  </a:lnTo>
                  <a:lnTo>
                    <a:pt x="2958" y="16337"/>
                  </a:lnTo>
                  <a:lnTo>
                    <a:pt x="5665" y="16337"/>
                  </a:lnTo>
                  <a:lnTo>
                    <a:pt x="5665" y="19312"/>
                  </a:lnTo>
                  <a:lnTo>
                    <a:pt x="0" y="19312"/>
                  </a:lnTo>
                  <a:lnTo>
                    <a:pt x="0" y="21600"/>
                  </a:lnTo>
                  <a:lnTo>
                    <a:pt x="15769" y="21600"/>
                  </a:lnTo>
                  <a:lnTo>
                    <a:pt x="15769" y="19312"/>
                  </a:lnTo>
                  <a:lnTo>
                    <a:pt x="11820" y="19312"/>
                  </a:lnTo>
                  <a:cubicBezTo>
                    <a:pt x="16159" y="18468"/>
                    <a:pt x="19703" y="15947"/>
                    <a:pt x="20805" y="12664"/>
                  </a:cubicBezTo>
                  <a:cubicBezTo>
                    <a:pt x="21600" y="10296"/>
                    <a:pt x="21135" y="8089"/>
                    <a:pt x="19462" y="6280"/>
                  </a:cubicBezTo>
                  <a:cubicBezTo>
                    <a:pt x="18352" y="5079"/>
                    <a:pt x="16769" y="4131"/>
                    <a:pt x="14820" y="3462"/>
                  </a:cubicBezTo>
                  <a:cubicBezTo>
                    <a:pt x="14558" y="2431"/>
                    <a:pt x="13305" y="1647"/>
                    <a:pt x="11799" y="1647"/>
                  </a:cubicBezTo>
                  <a:cubicBezTo>
                    <a:pt x="11359" y="1647"/>
                    <a:pt x="10947" y="1715"/>
                    <a:pt x="10568" y="1835"/>
                  </a:cubicBezTo>
                  <a:lnTo>
                    <a:pt x="10642" y="88"/>
                  </a:lnTo>
                  <a:lnTo>
                    <a:pt x="6837" y="0"/>
                  </a:lnTo>
                  <a:close/>
                  <a:moveTo>
                    <a:pt x="11799" y="3017"/>
                  </a:moveTo>
                  <a:cubicBezTo>
                    <a:pt x="12376" y="3012"/>
                    <a:pt x="12879" y="3300"/>
                    <a:pt x="12982" y="3708"/>
                  </a:cubicBezTo>
                  <a:cubicBezTo>
                    <a:pt x="13088" y="4130"/>
                    <a:pt x="12736" y="4539"/>
                    <a:pt x="12167" y="4660"/>
                  </a:cubicBezTo>
                  <a:cubicBezTo>
                    <a:pt x="12051" y="4688"/>
                    <a:pt x="11928" y="4706"/>
                    <a:pt x="11799" y="4706"/>
                  </a:cubicBezTo>
                  <a:cubicBezTo>
                    <a:pt x="11152" y="4706"/>
                    <a:pt x="10625" y="4326"/>
                    <a:pt x="10626" y="3862"/>
                  </a:cubicBezTo>
                  <a:cubicBezTo>
                    <a:pt x="10628" y="3397"/>
                    <a:pt x="11153" y="3023"/>
                    <a:pt x="11799" y="30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1283053" y="1044936"/>
              <a:ext cx="151165" cy="107148"/>
            </a:xfrm>
            <a:custGeom>
              <a:rect b="b" l="l" r="r" t="t"/>
              <a:pathLst>
                <a:path extrusionOk="0" h="21600" w="21600">
                  <a:moveTo>
                    <a:pt x="7954" y="0"/>
                  </a:moveTo>
                  <a:lnTo>
                    <a:pt x="149" y="12597"/>
                  </a:lnTo>
                  <a:lnTo>
                    <a:pt x="0" y="12646"/>
                  </a:lnTo>
                  <a:lnTo>
                    <a:pt x="0" y="19074"/>
                  </a:lnTo>
                  <a:lnTo>
                    <a:pt x="9044" y="19042"/>
                  </a:lnTo>
                  <a:lnTo>
                    <a:pt x="9044" y="21600"/>
                  </a:lnTo>
                  <a:lnTo>
                    <a:pt x="10685" y="20823"/>
                  </a:lnTo>
                  <a:lnTo>
                    <a:pt x="12315" y="21600"/>
                  </a:lnTo>
                  <a:lnTo>
                    <a:pt x="12315" y="19042"/>
                  </a:lnTo>
                  <a:lnTo>
                    <a:pt x="15483" y="19025"/>
                  </a:lnTo>
                  <a:lnTo>
                    <a:pt x="15827" y="19025"/>
                  </a:lnTo>
                  <a:lnTo>
                    <a:pt x="21600" y="7043"/>
                  </a:lnTo>
                  <a:lnTo>
                    <a:pt x="21589" y="16"/>
                  </a:lnTo>
                  <a:cubicBezTo>
                    <a:pt x="21589" y="16"/>
                    <a:pt x="21589" y="0"/>
                    <a:pt x="21589" y="0"/>
                  </a:cubicBezTo>
                  <a:lnTo>
                    <a:pt x="7954" y="0"/>
                  </a:lnTo>
                  <a:close/>
                  <a:moveTo>
                    <a:pt x="20716" y="1813"/>
                  </a:moveTo>
                  <a:cubicBezTo>
                    <a:pt x="20717" y="2327"/>
                    <a:pt x="20716" y="2838"/>
                    <a:pt x="20716" y="3352"/>
                  </a:cubicBezTo>
                  <a:cubicBezTo>
                    <a:pt x="20718" y="4465"/>
                    <a:pt x="20715" y="5574"/>
                    <a:pt x="20716" y="6687"/>
                  </a:cubicBezTo>
                  <a:lnTo>
                    <a:pt x="15333" y="17779"/>
                  </a:lnTo>
                  <a:lnTo>
                    <a:pt x="12315" y="17795"/>
                  </a:lnTo>
                  <a:lnTo>
                    <a:pt x="12315" y="15220"/>
                  </a:lnTo>
                  <a:cubicBezTo>
                    <a:pt x="12315" y="15220"/>
                    <a:pt x="9044" y="15220"/>
                    <a:pt x="9044" y="15220"/>
                  </a:cubicBezTo>
                  <a:lnTo>
                    <a:pt x="9044" y="17811"/>
                  </a:lnTo>
                  <a:lnTo>
                    <a:pt x="872" y="17843"/>
                  </a:lnTo>
                  <a:lnTo>
                    <a:pt x="872" y="12646"/>
                  </a:lnTo>
                  <a:lnTo>
                    <a:pt x="15448" y="12646"/>
                  </a:lnTo>
                  <a:cubicBezTo>
                    <a:pt x="15448" y="12646"/>
                    <a:pt x="19422" y="4474"/>
                    <a:pt x="20716" y="18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1081390" y="425563"/>
              <a:ext cx="222218" cy="245994"/>
            </a:xfrm>
            <a:custGeom>
              <a:rect b="b" l="l" r="r" t="t"/>
              <a:pathLst>
                <a:path extrusionOk="0" h="21600" w="20678">
                  <a:moveTo>
                    <a:pt x="10339" y="0"/>
                  </a:moveTo>
                  <a:cubicBezTo>
                    <a:pt x="8560" y="0"/>
                    <a:pt x="6992" y="1375"/>
                    <a:pt x="5917" y="3576"/>
                  </a:cubicBezTo>
                  <a:cubicBezTo>
                    <a:pt x="5568" y="3546"/>
                    <a:pt x="5234" y="3529"/>
                    <a:pt x="4903" y="3529"/>
                  </a:cubicBezTo>
                  <a:cubicBezTo>
                    <a:pt x="2761" y="3529"/>
                    <a:pt x="1171" y="4188"/>
                    <a:pt x="431" y="5396"/>
                  </a:cubicBezTo>
                  <a:cubicBezTo>
                    <a:pt x="-452" y="6840"/>
                    <a:pt x="119" y="8796"/>
                    <a:pt x="1578" y="10761"/>
                  </a:cubicBezTo>
                  <a:cubicBezTo>
                    <a:pt x="84" y="12747"/>
                    <a:pt x="-461" y="14730"/>
                    <a:pt x="431" y="16188"/>
                  </a:cubicBezTo>
                  <a:cubicBezTo>
                    <a:pt x="1171" y="17397"/>
                    <a:pt x="2760" y="18055"/>
                    <a:pt x="4903" y="18055"/>
                  </a:cubicBezTo>
                  <a:cubicBezTo>
                    <a:pt x="5246" y="18055"/>
                    <a:pt x="5621" y="18010"/>
                    <a:pt x="5983" y="17976"/>
                  </a:cubicBezTo>
                  <a:cubicBezTo>
                    <a:pt x="7057" y="20156"/>
                    <a:pt x="8570" y="21600"/>
                    <a:pt x="10339" y="21600"/>
                  </a:cubicBezTo>
                  <a:cubicBezTo>
                    <a:pt x="12118" y="21600"/>
                    <a:pt x="13685" y="20225"/>
                    <a:pt x="14761" y="18024"/>
                  </a:cubicBezTo>
                  <a:cubicBezTo>
                    <a:pt x="15110" y="18054"/>
                    <a:pt x="15460" y="18071"/>
                    <a:pt x="15791" y="18071"/>
                  </a:cubicBezTo>
                  <a:cubicBezTo>
                    <a:pt x="17934" y="18071"/>
                    <a:pt x="19507" y="17412"/>
                    <a:pt x="20246" y="16204"/>
                  </a:cubicBezTo>
                  <a:cubicBezTo>
                    <a:pt x="21134" y="14753"/>
                    <a:pt x="20576" y="12782"/>
                    <a:pt x="19099" y="10808"/>
                  </a:cubicBezTo>
                  <a:cubicBezTo>
                    <a:pt x="20594" y="8822"/>
                    <a:pt x="21139" y="6839"/>
                    <a:pt x="20246" y="5380"/>
                  </a:cubicBezTo>
                  <a:cubicBezTo>
                    <a:pt x="19508" y="4173"/>
                    <a:pt x="17934" y="3514"/>
                    <a:pt x="15791" y="3514"/>
                  </a:cubicBezTo>
                  <a:cubicBezTo>
                    <a:pt x="15438" y="3514"/>
                    <a:pt x="15052" y="3573"/>
                    <a:pt x="14677" y="3608"/>
                  </a:cubicBezTo>
                  <a:cubicBezTo>
                    <a:pt x="13604" y="1440"/>
                    <a:pt x="12102" y="0"/>
                    <a:pt x="10339" y="0"/>
                  </a:cubicBezTo>
                  <a:close/>
                  <a:moveTo>
                    <a:pt x="10339" y="1004"/>
                  </a:moveTo>
                  <a:cubicBezTo>
                    <a:pt x="11591" y="1004"/>
                    <a:pt x="12710" y="2093"/>
                    <a:pt x="13580" y="3733"/>
                  </a:cubicBezTo>
                  <a:cubicBezTo>
                    <a:pt x="12541" y="3915"/>
                    <a:pt x="11452" y="4238"/>
                    <a:pt x="10355" y="4643"/>
                  </a:cubicBezTo>
                  <a:cubicBezTo>
                    <a:pt x="9226" y="4226"/>
                    <a:pt x="8099" y="3899"/>
                    <a:pt x="7031" y="3718"/>
                  </a:cubicBezTo>
                  <a:cubicBezTo>
                    <a:pt x="7905" y="2046"/>
                    <a:pt x="9073" y="1004"/>
                    <a:pt x="10339" y="1004"/>
                  </a:cubicBezTo>
                  <a:close/>
                  <a:moveTo>
                    <a:pt x="15791" y="4518"/>
                  </a:moveTo>
                  <a:cubicBezTo>
                    <a:pt x="17538" y="4518"/>
                    <a:pt x="18791" y="4998"/>
                    <a:pt x="19332" y="5882"/>
                  </a:cubicBezTo>
                  <a:cubicBezTo>
                    <a:pt x="19959" y="6907"/>
                    <a:pt x="19540" y="8380"/>
                    <a:pt x="18468" y="9914"/>
                  </a:cubicBezTo>
                  <a:cubicBezTo>
                    <a:pt x="17787" y="9159"/>
                    <a:pt x="16951" y="8410"/>
                    <a:pt x="16007" y="7702"/>
                  </a:cubicBezTo>
                  <a:cubicBezTo>
                    <a:pt x="15826" y="6556"/>
                    <a:pt x="15554" y="5511"/>
                    <a:pt x="15193" y="4565"/>
                  </a:cubicBezTo>
                  <a:cubicBezTo>
                    <a:pt x="15389" y="4554"/>
                    <a:pt x="15602" y="4518"/>
                    <a:pt x="15791" y="4518"/>
                  </a:cubicBezTo>
                  <a:close/>
                  <a:moveTo>
                    <a:pt x="4903" y="4533"/>
                  </a:moveTo>
                  <a:cubicBezTo>
                    <a:pt x="5095" y="4533"/>
                    <a:pt x="5302" y="4538"/>
                    <a:pt x="5501" y="4549"/>
                  </a:cubicBezTo>
                  <a:cubicBezTo>
                    <a:pt x="5130" y="5520"/>
                    <a:pt x="4852" y="6633"/>
                    <a:pt x="4670" y="7812"/>
                  </a:cubicBezTo>
                  <a:cubicBezTo>
                    <a:pt x="3730" y="8526"/>
                    <a:pt x="2966" y="9248"/>
                    <a:pt x="2293" y="10008"/>
                  </a:cubicBezTo>
                  <a:cubicBezTo>
                    <a:pt x="1175" y="8445"/>
                    <a:pt x="708" y="6940"/>
                    <a:pt x="1346" y="5898"/>
                  </a:cubicBezTo>
                  <a:cubicBezTo>
                    <a:pt x="1887" y="5014"/>
                    <a:pt x="3156" y="4533"/>
                    <a:pt x="4903" y="4533"/>
                  </a:cubicBezTo>
                  <a:close/>
                  <a:moveTo>
                    <a:pt x="14062" y="4659"/>
                  </a:moveTo>
                  <a:cubicBezTo>
                    <a:pt x="14333" y="5325"/>
                    <a:pt x="14582" y="6051"/>
                    <a:pt x="14761" y="6839"/>
                  </a:cubicBezTo>
                  <a:cubicBezTo>
                    <a:pt x="14294" y="6539"/>
                    <a:pt x="13808" y="6239"/>
                    <a:pt x="13298" y="5961"/>
                  </a:cubicBezTo>
                  <a:cubicBezTo>
                    <a:pt x="12768" y="5672"/>
                    <a:pt x="12225" y="5480"/>
                    <a:pt x="11685" y="5239"/>
                  </a:cubicBezTo>
                  <a:cubicBezTo>
                    <a:pt x="12500" y="4985"/>
                    <a:pt x="13298" y="4775"/>
                    <a:pt x="14062" y="4659"/>
                  </a:cubicBezTo>
                  <a:close/>
                  <a:moveTo>
                    <a:pt x="6599" y="4675"/>
                  </a:moveTo>
                  <a:cubicBezTo>
                    <a:pt x="7326" y="4784"/>
                    <a:pt x="8103" y="5021"/>
                    <a:pt x="8876" y="5255"/>
                  </a:cubicBezTo>
                  <a:cubicBezTo>
                    <a:pt x="8379" y="5481"/>
                    <a:pt x="7868" y="5695"/>
                    <a:pt x="7380" y="5961"/>
                  </a:cubicBezTo>
                  <a:cubicBezTo>
                    <a:pt x="6837" y="6256"/>
                    <a:pt x="6443" y="6613"/>
                    <a:pt x="5950" y="6933"/>
                  </a:cubicBezTo>
                  <a:cubicBezTo>
                    <a:pt x="6128" y="6137"/>
                    <a:pt x="6326" y="5348"/>
                    <a:pt x="6599" y="4675"/>
                  </a:cubicBezTo>
                  <a:close/>
                  <a:moveTo>
                    <a:pt x="10405" y="5788"/>
                  </a:moveTo>
                  <a:cubicBezTo>
                    <a:pt x="11196" y="6102"/>
                    <a:pt x="11987" y="6415"/>
                    <a:pt x="12766" y="6839"/>
                  </a:cubicBezTo>
                  <a:cubicBezTo>
                    <a:pt x="13571" y="7278"/>
                    <a:pt x="14317" y="7751"/>
                    <a:pt x="15010" y="8251"/>
                  </a:cubicBezTo>
                  <a:cubicBezTo>
                    <a:pt x="15123" y="9067"/>
                    <a:pt x="15193" y="9915"/>
                    <a:pt x="15193" y="10792"/>
                  </a:cubicBezTo>
                  <a:cubicBezTo>
                    <a:pt x="15193" y="11657"/>
                    <a:pt x="15070" y="12466"/>
                    <a:pt x="14960" y="13271"/>
                  </a:cubicBezTo>
                  <a:cubicBezTo>
                    <a:pt x="14260" y="13779"/>
                    <a:pt x="13583" y="14300"/>
                    <a:pt x="12766" y="14745"/>
                  </a:cubicBezTo>
                  <a:cubicBezTo>
                    <a:pt x="11937" y="15197"/>
                    <a:pt x="11096" y="15469"/>
                    <a:pt x="10256" y="15796"/>
                  </a:cubicBezTo>
                  <a:cubicBezTo>
                    <a:pt x="9475" y="15485"/>
                    <a:pt x="8681" y="15180"/>
                    <a:pt x="7912" y="14761"/>
                  </a:cubicBezTo>
                  <a:cubicBezTo>
                    <a:pt x="7107" y="14323"/>
                    <a:pt x="6360" y="13849"/>
                    <a:pt x="5668" y="13349"/>
                  </a:cubicBezTo>
                  <a:cubicBezTo>
                    <a:pt x="5554" y="12533"/>
                    <a:pt x="5501" y="11669"/>
                    <a:pt x="5501" y="10792"/>
                  </a:cubicBezTo>
                  <a:cubicBezTo>
                    <a:pt x="5501" y="9918"/>
                    <a:pt x="5605" y="9111"/>
                    <a:pt x="5718" y="8298"/>
                  </a:cubicBezTo>
                  <a:cubicBezTo>
                    <a:pt x="6420" y="7788"/>
                    <a:pt x="7092" y="7270"/>
                    <a:pt x="7912" y="6824"/>
                  </a:cubicBezTo>
                  <a:cubicBezTo>
                    <a:pt x="8731" y="6377"/>
                    <a:pt x="9574" y="6113"/>
                    <a:pt x="10405" y="5788"/>
                  </a:cubicBezTo>
                  <a:close/>
                  <a:moveTo>
                    <a:pt x="10339" y="7984"/>
                  </a:moveTo>
                  <a:cubicBezTo>
                    <a:pt x="8690" y="7984"/>
                    <a:pt x="7363" y="9237"/>
                    <a:pt x="7363" y="10792"/>
                  </a:cubicBezTo>
                  <a:cubicBezTo>
                    <a:pt x="7363" y="12348"/>
                    <a:pt x="8690" y="13616"/>
                    <a:pt x="10339" y="13616"/>
                  </a:cubicBezTo>
                  <a:cubicBezTo>
                    <a:pt x="11987" y="13616"/>
                    <a:pt x="13331" y="12348"/>
                    <a:pt x="13331" y="10792"/>
                  </a:cubicBezTo>
                  <a:cubicBezTo>
                    <a:pt x="13331" y="9237"/>
                    <a:pt x="11987" y="7984"/>
                    <a:pt x="10339" y="7984"/>
                  </a:cubicBezTo>
                  <a:close/>
                  <a:moveTo>
                    <a:pt x="4571" y="9098"/>
                  </a:moveTo>
                  <a:cubicBezTo>
                    <a:pt x="4522" y="9664"/>
                    <a:pt x="4438" y="10197"/>
                    <a:pt x="4438" y="10792"/>
                  </a:cubicBezTo>
                  <a:cubicBezTo>
                    <a:pt x="4438" y="11349"/>
                    <a:pt x="4462" y="11892"/>
                    <a:pt x="4504" y="12424"/>
                  </a:cubicBezTo>
                  <a:cubicBezTo>
                    <a:pt x="3891" y="11902"/>
                    <a:pt x="3374" y="11375"/>
                    <a:pt x="2908" y="10839"/>
                  </a:cubicBezTo>
                  <a:cubicBezTo>
                    <a:pt x="3403" y="10260"/>
                    <a:pt x="3903" y="9661"/>
                    <a:pt x="4571" y="9098"/>
                  </a:cubicBezTo>
                  <a:close/>
                  <a:moveTo>
                    <a:pt x="16190" y="9176"/>
                  </a:moveTo>
                  <a:cubicBezTo>
                    <a:pt x="16796" y="9693"/>
                    <a:pt x="17307" y="10215"/>
                    <a:pt x="17769" y="10745"/>
                  </a:cubicBezTo>
                  <a:cubicBezTo>
                    <a:pt x="17273" y="11325"/>
                    <a:pt x="16776" y="11907"/>
                    <a:pt x="16107" y="12471"/>
                  </a:cubicBezTo>
                  <a:cubicBezTo>
                    <a:pt x="16155" y="11912"/>
                    <a:pt x="16257" y="11379"/>
                    <a:pt x="16257" y="10792"/>
                  </a:cubicBezTo>
                  <a:cubicBezTo>
                    <a:pt x="16257" y="10236"/>
                    <a:pt x="16233" y="9708"/>
                    <a:pt x="16190" y="9176"/>
                  </a:cubicBezTo>
                  <a:close/>
                  <a:moveTo>
                    <a:pt x="18384" y="11576"/>
                  </a:moveTo>
                  <a:cubicBezTo>
                    <a:pt x="19512" y="13146"/>
                    <a:pt x="19972" y="14656"/>
                    <a:pt x="19332" y="15702"/>
                  </a:cubicBezTo>
                  <a:cubicBezTo>
                    <a:pt x="18791" y="16586"/>
                    <a:pt x="17537" y="17067"/>
                    <a:pt x="15791" y="17067"/>
                  </a:cubicBezTo>
                  <a:cubicBezTo>
                    <a:pt x="15599" y="17067"/>
                    <a:pt x="15392" y="17047"/>
                    <a:pt x="15193" y="17035"/>
                  </a:cubicBezTo>
                  <a:cubicBezTo>
                    <a:pt x="15564" y="16065"/>
                    <a:pt x="15826" y="14967"/>
                    <a:pt x="16007" y="13788"/>
                  </a:cubicBezTo>
                  <a:cubicBezTo>
                    <a:pt x="16951" y="13073"/>
                    <a:pt x="17710" y="12337"/>
                    <a:pt x="18384" y="11576"/>
                  </a:cubicBezTo>
                  <a:close/>
                  <a:moveTo>
                    <a:pt x="2210" y="11655"/>
                  </a:moveTo>
                  <a:cubicBezTo>
                    <a:pt x="2896" y="12420"/>
                    <a:pt x="3714" y="13165"/>
                    <a:pt x="4670" y="13882"/>
                  </a:cubicBezTo>
                  <a:cubicBezTo>
                    <a:pt x="4849" y="15014"/>
                    <a:pt x="5113" y="16067"/>
                    <a:pt x="5468" y="17004"/>
                  </a:cubicBezTo>
                  <a:cubicBezTo>
                    <a:pt x="5283" y="17014"/>
                    <a:pt x="5081" y="17051"/>
                    <a:pt x="4903" y="17051"/>
                  </a:cubicBezTo>
                  <a:cubicBezTo>
                    <a:pt x="3156" y="17051"/>
                    <a:pt x="1887" y="16571"/>
                    <a:pt x="1346" y="15686"/>
                  </a:cubicBezTo>
                  <a:cubicBezTo>
                    <a:pt x="717" y="14659"/>
                    <a:pt x="1131" y="13193"/>
                    <a:pt x="2210" y="11655"/>
                  </a:cubicBezTo>
                  <a:close/>
                  <a:moveTo>
                    <a:pt x="14744" y="14651"/>
                  </a:moveTo>
                  <a:cubicBezTo>
                    <a:pt x="14565" y="15455"/>
                    <a:pt x="14370" y="16247"/>
                    <a:pt x="14096" y="16925"/>
                  </a:cubicBezTo>
                  <a:cubicBezTo>
                    <a:pt x="13364" y="16816"/>
                    <a:pt x="12580" y="16581"/>
                    <a:pt x="11802" y="16345"/>
                  </a:cubicBezTo>
                  <a:cubicBezTo>
                    <a:pt x="12304" y="16117"/>
                    <a:pt x="12804" y="15892"/>
                    <a:pt x="13298" y="15624"/>
                  </a:cubicBezTo>
                  <a:cubicBezTo>
                    <a:pt x="13843" y="15326"/>
                    <a:pt x="14249" y="14973"/>
                    <a:pt x="14744" y="14651"/>
                  </a:cubicBezTo>
                  <a:close/>
                  <a:moveTo>
                    <a:pt x="5934" y="14761"/>
                  </a:moveTo>
                  <a:cubicBezTo>
                    <a:pt x="6400" y="15061"/>
                    <a:pt x="6869" y="15346"/>
                    <a:pt x="7380" y="15624"/>
                  </a:cubicBezTo>
                  <a:cubicBezTo>
                    <a:pt x="7902" y="15908"/>
                    <a:pt x="8444" y="16107"/>
                    <a:pt x="8976" y="16345"/>
                  </a:cubicBezTo>
                  <a:cubicBezTo>
                    <a:pt x="8160" y="16598"/>
                    <a:pt x="7364" y="16795"/>
                    <a:pt x="6599" y="16910"/>
                  </a:cubicBezTo>
                  <a:cubicBezTo>
                    <a:pt x="6331" y="16249"/>
                    <a:pt x="6110" y="15542"/>
                    <a:pt x="5934" y="14761"/>
                  </a:cubicBezTo>
                  <a:close/>
                  <a:moveTo>
                    <a:pt x="10322" y="16941"/>
                  </a:moveTo>
                  <a:cubicBezTo>
                    <a:pt x="11458" y="17362"/>
                    <a:pt x="12573" y="17700"/>
                    <a:pt x="13647" y="17882"/>
                  </a:cubicBezTo>
                  <a:cubicBezTo>
                    <a:pt x="12773" y="19553"/>
                    <a:pt x="11605" y="20596"/>
                    <a:pt x="10339" y="20596"/>
                  </a:cubicBezTo>
                  <a:cubicBezTo>
                    <a:pt x="9084" y="20596"/>
                    <a:pt x="7951" y="19498"/>
                    <a:pt x="7081" y="17851"/>
                  </a:cubicBezTo>
                  <a:cubicBezTo>
                    <a:pt x="8127" y="17671"/>
                    <a:pt x="9217" y="17349"/>
                    <a:pt x="10322" y="169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1068363" y="1142187"/>
              <a:ext cx="214180" cy="251984"/>
            </a:xfrm>
            <a:custGeom>
              <a:rect b="b" l="l" r="r" t="t"/>
              <a:pathLst>
                <a:path extrusionOk="0" h="21329" w="19201">
                  <a:moveTo>
                    <a:pt x="9479" y="69"/>
                  </a:moveTo>
                  <a:cubicBezTo>
                    <a:pt x="11124" y="274"/>
                    <a:pt x="12739" y="925"/>
                    <a:pt x="14086" y="2032"/>
                  </a:cubicBezTo>
                  <a:cubicBezTo>
                    <a:pt x="15976" y="3586"/>
                    <a:pt x="17010" y="5836"/>
                    <a:pt x="16935" y="8190"/>
                  </a:cubicBezTo>
                  <a:cubicBezTo>
                    <a:pt x="16907" y="10081"/>
                    <a:pt x="16182" y="11891"/>
                    <a:pt x="14858" y="13324"/>
                  </a:cubicBezTo>
                  <a:cubicBezTo>
                    <a:pt x="12857" y="15491"/>
                    <a:pt x="9835" y="16494"/>
                    <a:pt x="6856" y="15992"/>
                  </a:cubicBezTo>
                  <a:cubicBezTo>
                    <a:pt x="491" y="14715"/>
                    <a:pt x="-2156" y="7496"/>
                    <a:pt x="2011" y="2776"/>
                  </a:cubicBezTo>
                  <a:cubicBezTo>
                    <a:pt x="3901" y="635"/>
                    <a:pt x="6739" y="-271"/>
                    <a:pt x="9479" y="69"/>
                  </a:cubicBezTo>
                  <a:close/>
                  <a:moveTo>
                    <a:pt x="16811" y="1700"/>
                  </a:moveTo>
                  <a:cubicBezTo>
                    <a:pt x="18616" y="3812"/>
                    <a:pt x="19444" y="6467"/>
                    <a:pt x="19139" y="9165"/>
                  </a:cubicBezTo>
                  <a:cubicBezTo>
                    <a:pt x="18834" y="11863"/>
                    <a:pt x="17427" y="14284"/>
                    <a:pt x="15191" y="15988"/>
                  </a:cubicBezTo>
                  <a:cubicBezTo>
                    <a:pt x="12662" y="17916"/>
                    <a:pt x="9407" y="18600"/>
                    <a:pt x="6359" y="18040"/>
                  </a:cubicBezTo>
                  <a:cubicBezTo>
                    <a:pt x="5749" y="17929"/>
                    <a:pt x="5143" y="17767"/>
                    <a:pt x="4558" y="17555"/>
                  </a:cubicBezTo>
                  <a:lnTo>
                    <a:pt x="4164" y="19468"/>
                  </a:lnTo>
                  <a:lnTo>
                    <a:pt x="7063" y="20000"/>
                  </a:lnTo>
                  <a:lnTo>
                    <a:pt x="6790" y="21329"/>
                  </a:lnTo>
                  <a:lnTo>
                    <a:pt x="227" y="20124"/>
                  </a:lnTo>
                  <a:lnTo>
                    <a:pt x="500" y="18796"/>
                  </a:lnTo>
                  <a:lnTo>
                    <a:pt x="2757" y="19210"/>
                  </a:lnTo>
                  <a:lnTo>
                    <a:pt x="3219" y="16965"/>
                  </a:lnTo>
                  <a:cubicBezTo>
                    <a:pt x="2951" y="16825"/>
                    <a:pt x="2688" y="16674"/>
                    <a:pt x="2431" y="16511"/>
                  </a:cubicBezTo>
                  <a:cubicBezTo>
                    <a:pt x="2174" y="16349"/>
                    <a:pt x="1928" y="16168"/>
                    <a:pt x="1684" y="15982"/>
                  </a:cubicBezTo>
                  <a:lnTo>
                    <a:pt x="2580" y="14934"/>
                  </a:lnTo>
                  <a:cubicBezTo>
                    <a:pt x="5970" y="17523"/>
                    <a:pt x="10902" y="17523"/>
                    <a:pt x="14300" y="14933"/>
                  </a:cubicBezTo>
                  <a:cubicBezTo>
                    <a:pt x="16239" y="13456"/>
                    <a:pt x="17444" y="11360"/>
                    <a:pt x="17708" y="9021"/>
                  </a:cubicBezTo>
                  <a:cubicBezTo>
                    <a:pt x="17973" y="6682"/>
                    <a:pt x="17267" y="4385"/>
                    <a:pt x="15703" y="2555"/>
                  </a:cubicBezTo>
                  <a:lnTo>
                    <a:pt x="16811" y="1700"/>
                  </a:lnTo>
                  <a:close/>
                  <a:moveTo>
                    <a:pt x="9715" y="1064"/>
                  </a:moveTo>
                  <a:cubicBezTo>
                    <a:pt x="9278" y="996"/>
                    <a:pt x="8832" y="968"/>
                    <a:pt x="8387" y="974"/>
                  </a:cubicBezTo>
                  <a:cubicBezTo>
                    <a:pt x="8460" y="1222"/>
                    <a:pt x="8544" y="1461"/>
                    <a:pt x="8641" y="1699"/>
                  </a:cubicBezTo>
                  <a:cubicBezTo>
                    <a:pt x="8737" y="1936"/>
                    <a:pt x="8846" y="2172"/>
                    <a:pt x="8962" y="2399"/>
                  </a:cubicBezTo>
                  <a:cubicBezTo>
                    <a:pt x="9289" y="2208"/>
                    <a:pt x="9627" y="2028"/>
                    <a:pt x="9967" y="1859"/>
                  </a:cubicBezTo>
                  <a:cubicBezTo>
                    <a:pt x="10307" y="1689"/>
                    <a:pt x="10645" y="1529"/>
                    <a:pt x="10997" y="1382"/>
                  </a:cubicBezTo>
                  <a:cubicBezTo>
                    <a:pt x="10579" y="1244"/>
                    <a:pt x="10153" y="1132"/>
                    <a:pt x="9715" y="1064"/>
                  </a:cubicBezTo>
                  <a:close/>
                  <a:moveTo>
                    <a:pt x="12202" y="1889"/>
                  </a:moveTo>
                  <a:cubicBezTo>
                    <a:pt x="11715" y="2060"/>
                    <a:pt x="11237" y="2254"/>
                    <a:pt x="10773" y="2470"/>
                  </a:cubicBezTo>
                  <a:cubicBezTo>
                    <a:pt x="10309" y="2687"/>
                    <a:pt x="9856" y="2925"/>
                    <a:pt x="9417" y="3184"/>
                  </a:cubicBezTo>
                  <a:cubicBezTo>
                    <a:pt x="9617" y="3488"/>
                    <a:pt x="9841" y="3788"/>
                    <a:pt x="10079" y="4067"/>
                  </a:cubicBezTo>
                  <a:cubicBezTo>
                    <a:pt x="10318" y="4345"/>
                    <a:pt x="10571" y="4610"/>
                    <a:pt x="10847" y="4861"/>
                  </a:cubicBezTo>
                  <a:lnTo>
                    <a:pt x="13083" y="2442"/>
                  </a:lnTo>
                  <a:cubicBezTo>
                    <a:pt x="12944" y="2342"/>
                    <a:pt x="12798" y="2240"/>
                    <a:pt x="12652" y="2149"/>
                  </a:cubicBezTo>
                  <a:cubicBezTo>
                    <a:pt x="12506" y="2059"/>
                    <a:pt x="12354" y="1969"/>
                    <a:pt x="12202" y="1889"/>
                  </a:cubicBezTo>
                  <a:close/>
                  <a:moveTo>
                    <a:pt x="7362" y="1000"/>
                  </a:moveTo>
                  <a:cubicBezTo>
                    <a:pt x="6540" y="1111"/>
                    <a:pt x="5754" y="1343"/>
                    <a:pt x="5029" y="1689"/>
                  </a:cubicBezTo>
                  <a:cubicBezTo>
                    <a:pt x="4305" y="2035"/>
                    <a:pt x="3644" y="2485"/>
                    <a:pt x="3064" y="3041"/>
                  </a:cubicBezTo>
                  <a:lnTo>
                    <a:pt x="5529" y="5074"/>
                  </a:lnTo>
                  <a:cubicBezTo>
                    <a:pt x="5922" y="4671"/>
                    <a:pt x="6339" y="4283"/>
                    <a:pt x="6773" y="3923"/>
                  </a:cubicBezTo>
                  <a:cubicBezTo>
                    <a:pt x="7206" y="3564"/>
                    <a:pt x="7655" y="3227"/>
                    <a:pt x="8126" y="2912"/>
                  </a:cubicBezTo>
                  <a:cubicBezTo>
                    <a:pt x="7964" y="2608"/>
                    <a:pt x="7819" y="2296"/>
                    <a:pt x="7690" y="1976"/>
                  </a:cubicBezTo>
                  <a:cubicBezTo>
                    <a:pt x="7561" y="1655"/>
                    <a:pt x="7454" y="1336"/>
                    <a:pt x="7362" y="1000"/>
                  </a:cubicBezTo>
                  <a:close/>
                  <a:moveTo>
                    <a:pt x="13806" y="3027"/>
                  </a:moveTo>
                  <a:lnTo>
                    <a:pt x="11570" y="5446"/>
                  </a:lnTo>
                  <a:cubicBezTo>
                    <a:pt x="11852" y="5649"/>
                    <a:pt x="12144" y="5840"/>
                    <a:pt x="12449" y="6011"/>
                  </a:cubicBezTo>
                  <a:cubicBezTo>
                    <a:pt x="12752" y="6182"/>
                    <a:pt x="13064" y="6332"/>
                    <a:pt x="13387" y="6469"/>
                  </a:cubicBezTo>
                  <a:cubicBezTo>
                    <a:pt x="13602" y="6013"/>
                    <a:pt x="13798" y="5550"/>
                    <a:pt x="13963" y="5077"/>
                  </a:cubicBezTo>
                  <a:cubicBezTo>
                    <a:pt x="14128" y="4603"/>
                    <a:pt x="14273" y="4122"/>
                    <a:pt x="14386" y="3633"/>
                  </a:cubicBezTo>
                  <a:cubicBezTo>
                    <a:pt x="14296" y="3528"/>
                    <a:pt x="14195" y="3418"/>
                    <a:pt x="14098" y="3318"/>
                  </a:cubicBezTo>
                  <a:cubicBezTo>
                    <a:pt x="14001" y="3218"/>
                    <a:pt x="13909" y="3123"/>
                    <a:pt x="13806" y="3027"/>
                  </a:cubicBezTo>
                  <a:close/>
                  <a:moveTo>
                    <a:pt x="15097" y="4643"/>
                  </a:moveTo>
                  <a:cubicBezTo>
                    <a:pt x="14989" y="5011"/>
                    <a:pt x="14872" y="5369"/>
                    <a:pt x="14735" y="5729"/>
                  </a:cubicBezTo>
                  <a:cubicBezTo>
                    <a:pt x="14598" y="6089"/>
                    <a:pt x="14440" y="6449"/>
                    <a:pt x="14276" y="6798"/>
                  </a:cubicBezTo>
                  <a:cubicBezTo>
                    <a:pt x="14551" y="6884"/>
                    <a:pt x="14842" y="6953"/>
                    <a:pt x="15125" y="7013"/>
                  </a:cubicBezTo>
                  <a:cubicBezTo>
                    <a:pt x="15409" y="7074"/>
                    <a:pt x="15688" y="7122"/>
                    <a:pt x="15977" y="7158"/>
                  </a:cubicBezTo>
                  <a:cubicBezTo>
                    <a:pt x="15915" y="6710"/>
                    <a:pt x="15813" y="6274"/>
                    <a:pt x="15666" y="5853"/>
                  </a:cubicBezTo>
                  <a:cubicBezTo>
                    <a:pt x="15519" y="5432"/>
                    <a:pt x="15324" y="5029"/>
                    <a:pt x="15097" y="4643"/>
                  </a:cubicBezTo>
                  <a:close/>
                  <a:moveTo>
                    <a:pt x="8606" y="3701"/>
                  </a:moveTo>
                  <a:cubicBezTo>
                    <a:pt x="8180" y="3989"/>
                    <a:pt x="7775" y="4303"/>
                    <a:pt x="7382" y="4630"/>
                  </a:cubicBezTo>
                  <a:cubicBezTo>
                    <a:pt x="6990" y="4957"/>
                    <a:pt x="6609" y="5294"/>
                    <a:pt x="6252" y="5658"/>
                  </a:cubicBezTo>
                  <a:lnTo>
                    <a:pt x="8448" y="7464"/>
                  </a:lnTo>
                  <a:lnTo>
                    <a:pt x="10216" y="5542"/>
                  </a:lnTo>
                  <a:cubicBezTo>
                    <a:pt x="9905" y="5266"/>
                    <a:pt x="9620" y="4976"/>
                    <a:pt x="9351" y="4670"/>
                  </a:cubicBezTo>
                  <a:cubicBezTo>
                    <a:pt x="9081" y="4363"/>
                    <a:pt x="8831" y="4036"/>
                    <a:pt x="8606" y="3701"/>
                  </a:cubicBezTo>
                  <a:close/>
                  <a:moveTo>
                    <a:pt x="2433" y="3721"/>
                  </a:moveTo>
                  <a:cubicBezTo>
                    <a:pt x="1932" y="4341"/>
                    <a:pt x="1546" y="5031"/>
                    <a:pt x="1284" y="5757"/>
                  </a:cubicBezTo>
                  <a:cubicBezTo>
                    <a:pt x="1022" y="6483"/>
                    <a:pt x="879" y="7253"/>
                    <a:pt x="878" y="8036"/>
                  </a:cubicBezTo>
                  <a:cubicBezTo>
                    <a:pt x="1138" y="8064"/>
                    <a:pt x="1405" y="8097"/>
                    <a:pt x="1661" y="8144"/>
                  </a:cubicBezTo>
                  <a:cubicBezTo>
                    <a:pt x="2118" y="8228"/>
                    <a:pt x="2562" y="8343"/>
                    <a:pt x="3001" y="8485"/>
                  </a:cubicBezTo>
                  <a:cubicBezTo>
                    <a:pt x="3265" y="8000"/>
                    <a:pt x="3553" y="7531"/>
                    <a:pt x="3870" y="7076"/>
                  </a:cubicBezTo>
                  <a:cubicBezTo>
                    <a:pt x="4187" y="6619"/>
                    <a:pt x="4542" y="6181"/>
                    <a:pt x="4910" y="5757"/>
                  </a:cubicBezTo>
                  <a:lnTo>
                    <a:pt x="2433" y="3721"/>
                  </a:lnTo>
                  <a:close/>
                  <a:moveTo>
                    <a:pt x="10939" y="6126"/>
                  </a:moveTo>
                  <a:lnTo>
                    <a:pt x="9169" y="8060"/>
                  </a:lnTo>
                  <a:lnTo>
                    <a:pt x="11249" y="9761"/>
                  </a:lnTo>
                  <a:cubicBezTo>
                    <a:pt x="11579" y="9378"/>
                    <a:pt x="11885" y="8986"/>
                    <a:pt x="12172" y="8576"/>
                  </a:cubicBezTo>
                  <a:cubicBezTo>
                    <a:pt x="12459" y="8166"/>
                    <a:pt x="12721" y="7741"/>
                    <a:pt x="12963" y="7306"/>
                  </a:cubicBezTo>
                  <a:cubicBezTo>
                    <a:pt x="12603" y="7149"/>
                    <a:pt x="12253" y="6964"/>
                    <a:pt x="11915" y="6769"/>
                  </a:cubicBezTo>
                  <a:cubicBezTo>
                    <a:pt x="11577" y="6573"/>
                    <a:pt x="11251" y="6358"/>
                    <a:pt x="10939" y="6126"/>
                  </a:cubicBezTo>
                  <a:close/>
                  <a:moveTo>
                    <a:pt x="13849" y="7647"/>
                  </a:moveTo>
                  <a:cubicBezTo>
                    <a:pt x="13586" y="8127"/>
                    <a:pt x="13297" y="8593"/>
                    <a:pt x="12982" y="9045"/>
                  </a:cubicBezTo>
                  <a:cubicBezTo>
                    <a:pt x="12667" y="9497"/>
                    <a:pt x="12334" y="9936"/>
                    <a:pt x="11969" y="10357"/>
                  </a:cubicBezTo>
                  <a:lnTo>
                    <a:pt x="14436" y="12379"/>
                  </a:lnTo>
                  <a:cubicBezTo>
                    <a:pt x="14933" y="11764"/>
                    <a:pt x="15319" y="11085"/>
                    <a:pt x="15581" y="10366"/>
                  </a:cubicBezTo>
                  <a:cubicBezTo>
                    <a:pt x="15842" y="9647"/>
                    <a:pt x="15976" y="8886"/>
                    <a:pt x="15982" y="8110"/>
                  </a:cubicBezTo>
                  <a:cubicBezTo>
                    <a:pt x="15743" y="8082"/>
                    <a:pt x="15506" y="8058"/>
                    <a:pt x="15271" y="8015"/>
                  </a:cubicBezTo>
                  <a:cubicBezTo>
                    <a:pt x="15030" y="7970"/>
                    <a:pt x="14788" y="7908"/>
                    <a:pt x="14551" y="7847"/>
                  </a:cubicBezTo>
                  <a:cubicBezTo>
                    <a:pt x="14314" y="7786"/>
                    <a:pt x="14080" y="7724"/>
                    <a:pt x="13849" y="7647"/>
                  </a:cubicBezTo>
                  <a:close/>
                  <a:moveTo>
                    <a:pt x="5621" y="6339"/>
                  </a:moveTo>
                  <a:cubicBezTo>
                    <a:pt x="5287" y="6724"/>
                    <a:pt x="4981" y="7134"/>
                    <a:pt x="4692" y="7547"/>
                  </a:cubicBezTo>
                  <a:cubicBezTo>
                    <a:pt x="4403" y="7961"/>
                    <a:pt x="4130" y="8387"/>
                    <a:pt x="3887" y="8826"/>
                  </a:cubicBezTo>
                  <a:cubicBezTo>
                    <a:pt x="4272" y="8990"/>
                    <a:pt x="4648" y="9168"/>
                    <a:pt x="5008" y="9376"/>
                  </a:cubicBezTo>
                  <a:cubicBezTo>
                    <a:pt x="5368" y="9585"/>
                    <a:pt x="5718" y="9817"/>
                    <a:pt x="6049" y="10067"/>
                  </a:cubicBezTo>
                  <a:lnTo>
                    <a:pt x="7817" y="8145"/>
                  </a:lnTo>
                  <a:lnTo>
                    <a:pt x="5621" y="6339"/>
                  </a:lnTo>
                  <a:close/>
                  <a:moveTo>
                    <a:pt x="8538" y="8741"/>
                  </a:moveTo>
                  <a:lnTo>
                    <a:pt x="6770" y="10663"/>
                  </a:lnTo>
                  <a:cubicBezTo>
                    <a:pt x="7059" y="10924"/>
                    <a:pt x="7330" y="11201"/>
                    <a:pt x="7582" y="11489"/>
                  </a:cubicBezTo>
                  <a:cubicBezTo>
                    <a:pt x="7834" y="11777"/>
                    <a:pt x="8064" y="12076"/>
                    <a:pt x="8278" y="12390"/>
                  </a:cubicBezTo>
                  <a:cubicBezTo>
                    <a:pt x="8700" y="12103"/>
                    <a:pt x="9109" y="11798"/>
                    <a:pt x="9499" y="11473"/>
                  </a:cubicBezTo>
                  <a:cubicBezTo>
                    <a:pt x="9889" y="11147"/>
                    <a:pt x="10262" y="10804"/>
                    <a:pt x="10617" y="10442"/>
                  </a:cubicBezTo>
                  <a:lnTo>
                    <a:pt x="8538" y="8741"/>
                  </a:lnTo>
                  <a:close/>
                  <a:moveTo>
                    <a:pt x="1798" y="9132"/>
                  </a:moveTo>
                  <a:cubicBezTo>
                    <a:pt x="1535" y="9075"/>
                    <a:pt x="1275" y="9033"/>
                    <a:pt x="1007" y="8999"/>
                  </a:cubicBezTo>
                  <a:cubicBezTo>
                    <a:pt x="1062" y="9423"/>
                    <a:pt x="1148" y="9837"/>
                    <a:pt x="1280" y="10238"/>
                  </a:cubicBezTo>
                  <a:cubicBezTo>
                    <a:pt x="1412" y="10638"/>
                    <a:pt x="1583" y="11018"/>
                    <a:pt x="1786" y="11388"/>
                  </a:cubicBezTo>
                  <a:cubicBezTo>
                    <a:pt x="1891" y="11037"/>
                    <a:pt x="2008" y="10691"/>
                    <a:pt x="2139" y="10348"/>
                  </a:cubicBezTo>
                  <a:cubicBezTo>
                    <a:pt x="2270" y="10005"/>
                    <a:pt x="2418" y="9667"/>
                    <a:pt x="2574" y="9334"/>
                  </a:cubicBezTo>
                  <a:cubicBezTo>
                    <a:pt x="2319" y="9257"/>
                    <a:pt x="2059" y="9189"/>
                    <a:pt x="1798" y="9132"/>
                  </a:cubicBezTo>
                  <a:close/>
                  <a:moveTo>
                    <a:pt x="11338" y="11038"/>
                  </a:moveTo>
                  <a:cubicBezTo>
                    <a:pt x="10948" y="11437"/>
                    <a:pt x="10541" y="11810"/>
                    <a:pt x="10111" y="12167"/>
                  </a:cubicBezTo>
                  <a:cubicBezTo>
                    <a:pt x="9681" y="12525"/>
                    <a:pt x="9224" y="12866"/>
                    <a:pt x="8757" y="13179"/>
                  </a:cubicBezTo>
                  <a:cubicBezTo>
                    <a:pt x="8923" y="13483"/>
                    <a:pt x="9075" y="13796"/>
                    <a:pt x="9206" y="14117"/>
                  </a:cubicBezTo>
                  <a:cubicBezTo>
                    <a:pt x="9337" y="14439"/>
                    <a:pt x="9449" y="14769"/>
                    <a:pt x="9544" y="15106"/>
                  </a:cubicBezTo>
                  <a:cubicBezTo>
                    <a:pt x="10358" y="14993"/>
                    <a:pt x="11133" y="14757"/>
                    <a:pt x="11852" y="14413"/>
                  </a:cubicBezTo>
                  <a:cubicBezTo>
                    <a:pt x="12571" y="14068"/>
                    <a:pt x="13229" y="13610"/>
                    <a:pt x="13805" y="13059"/>
                  </a:cubicBezTo>
                  <a:lnTo>
                    <a:pt x="11338" y="11038"/>
                  </a:lnTo>
                  <a:close/>
                  <a:moveTo>
                    <a:pt x="3466" y="9652"/>
                  </a:moveTo>
                  <a:cubicBezTo>
                    <a:pt x="3255" y="10099"/>
                    <a:pt x="3068" y="10559"/>
                    <a:pt x="2906" y="11023"/>
                  </a:cubicBezTo>
                  <a:cubicBezTo>
                    <a:pt x="2744" y="11488"/>
                    <a:pt x="2612" y="11967"/>
                    <a:pt x="2500" y="12447"/>
                  </a:cubicBezTo>
                  <a:cubicBezTo>
                    <a:pt x="2606" y="12576"/>
                    <a:pt x="2712" y="12693"/>
                    <a:pt x="2827" y="12816"/>
                  </a:cubicBezTo>
                  <a:cubicBezTo>
                    <a:pt x="2943" y="12939"/>
                    <a:pt x="3067" y="13064"/>
                    <a:pt x="3192" y="13180"/>
                  </a:cubicBezTo>
                  <a:lnTo>
                    <a:pt x="5416" y="10759"/>
                  </a:lnTo>
                  <a:cubicBezTo>
                    <a:pt x="5115" y="10538"/>
                    <a:pt x="4810" y="10332"/>
                    <a:pt x="4484" y="10148"/>
                  </a:cubicBezTo>
                  <a:cubicBezTo>
                    <a:pt x="4158" y="9964"/>
                    <a:pt x="3813" y="9796"/>
                    <a:pt x="3466" y="9652"/>
                  </a:cubicBezTo>
                  <a:close/>
                  <a:moveTo>
                    <a:pt x="6136" y="11355"/>
                  </a:moveTo>
                  <a:lnTo>
                    <a:pt x="3901" y="13774"/>
                  </a:lnTo>
                  <a:cubicBezTo>
                    <a:pt x="4016" y="13856"/>
                    <a:pt x="4137" y="13929"/>
                    <a:pt x="4256" y="14005"/>
                  </a:cubicBezTo>
                  <a:cubicBezTo>
                    <a:pt x="4376" y="14081"/>
                    <a:pt x="4502" y="14158"/>
                    <a:pt x="4626" y="14228"/>
                  </a:cubicBezTo>
                  <a:cubicBezTo>
                    <a:pt x="5123" y="14054"/>
                    <a:pt x="5608" y="13859"/>
                    <a:pt x="6082" y="13639"/>
                  </a:cubicBezTo>
                  <a:cubicBezTo>
                    <a:pt x="6556" y="13419"/>
                    <a:pt x="7019" y="13171"/>
                    <a:pt x="7466" y="12906"/>
                  </a:cubicBezTo>
                  <a:cubicBezTo>
                    <a:pt x="7279" y="12625"/>
                    <a:pt x="7074" y="12352"/>
                    <a:pt x="6853" y="12093"/>
                  </a:cubicBezTo>
                  <a:cubicBezTo>
                    <a:pt x="6632" y="11833"/>
                    <a:pt x="6391" y="11591"/>
                    <a:pt x="6136" y="11355"/>
                  </a:cubicBezTo>
                  <a:close/>
                  <a:moveTo>
                    <a:pt x="7934" y="13694"/>
                  </a:moveTo>
                  <a:cubicBezTo>
                    <a:pt x="7591" y="13896"/>
                    <a:pt x="7243" y="14084"/>
                    <a:pt x="6885" y="14262"/>
                  </a:cubicBezTo>
                  <a:cubicBezTo>
                    <a:pt x="6527" y="14440"/>
                    <a:pt x="6160" y="14609"/>
                    <a:pt x="5788" y="14762"/>
                  </a:cubicBezTo>
                  <a:cubicBezTo>
                    <a:pt x="6191" y="14908"/>
                    <a:pt x="6614" y="15020"/>
                    <a:pt x="7040" y="15099"/>
                  </a:cubicBezTo>
                  <a:cubicBezTo>
                    <a:pt x="7538" y="15190"/>
                    <a:pt x="8041" y="15236"/>
                    <a:pt x="8548" y="15233"/>
                  </a:cubicBezTo>
                  <a:cubicBezTo>
                    <a:pt x="8471" y="14966"/>
                    <a:pt x="8384" y="14704"/>
                    <a:pt x="8282" y="14447"/>
                  </a:cubicBezTo>
                  <a:cubicBezTo>
                    <a:pt x="8181" y="14190"/>
                    <a:pt x="8061" y="13938"/>
                    <a:pt x="7934" y="136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824508" y="877894"/>
              <a:ext cx="109376" cy="126381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307" y="15970"/>
                  </a:lnTo>
                  <a:lnTo>
                    <a:pt x="6112" y="19464"/>
                  </a:lnTo>
                  <a:cubicBezTo>
                    <a:pt x="6112" y="19464"/>
                    <a:pt x="0" y="21600"/>
                    <a:pt x="0" y="21600"/>
                  </a:cubicBezTo>
                  <a:close/>
                  <a:moveTo>
                    <a:pt x="6773" y="18782"/>
                  </a:moveTo>
                  <a:lnTo>
                    <a:pt x="1968" y="15288"/>
                  </a:lnTo>
                  <a:lnTo>
                    <a:pt x="13737" y="3150"/>
                  </a:lnTo>
                  <a:lnTo>
                    <a:pt x="18545" y="6642"/>
                  </a:lnTo>
                  <a:cubicBezTo>
                    <a:pt x="18545" y="6642"/>
                    <a:pt x="6773" y="18782"/>
                    <a:pt x="6773" y="18782"/>
                  </a:cubicBezTo>
                  <a:close/>
                  <a:moveTo>
                    <a:pt x="19218" y="5946"/>
                  </a:moveTo>
                  <a:lnTo>
                    <a:pt x="14411" y="2455"/>
                  </a:lnTo>
                  <a:lnTo>
                    <a:pt x="16792" y="0"/>
                  </a:lnTo>
                  <a:lnTo>
                    <a:pt x="21600" y="3492"/>
                  </a:lnTo>
                  <a:cubicBezTo>
                    <a:pt x="21600" y="3492"/>
                    <a:pt x="19218" y="5946"/>
                    <a:pt x="19218" y="59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1085918" y="921239"/>
              <a:ext cx="117611" cy="164154"/>
            </a:xfrm>
            <a:custGeom>
              <a:rect b="b" l="l" r="r" t="t"/>
              <a:pathLst>
                <a:path extrusionOk="0" h="21363" w="19206">
                  <a:moveTo>
                    <a:pt x="10609" y="43"/>
                  </a:moveTo>
                  <a:cubicBezTo>
                    <a:pt x="8165" y="-162"/>
                    <a:pt x="5621" y="372"/>
                    <a:pt x="3560" y="1702"/>
                  </a:cubicBezTo>
                  <a:cubicBezTo>
                    <a:pt x="-561" y="4362"/>
                    <a:pt x="-1197" y="9181"/>
                    <a:pt x="2140" y="12465"/>
                  </a:cubicBezTo>
                  <a:cubicBezTo>
                    <a:pt x="4853" y="15135"/>
                    <a:pt x="9359" y="15971"/>
                    <a:pt x="13163" y="14762"/>
                  </a:cubicBezTo>
                  <a:cubicBezTo>
                    <a:pt x="13165" y="14832"/>
                    <a:pt x="13187" y="14904"/>
                    <a:pt x="13225" y="14972"/>
                  </a:cubicBezTo>
                  <a:lnTo>
                    <a:pt x="16612" y="21039"/>
                  </a:lnTo>
                  <a:cubicBezTo>
                    <a:pt x="16765" y="21313"/>
                    <a:pt x="17169" y="21438"/>
                    <a:pt x="17513" y="21316"/>
                  </a:cubicBezTo>
                  <a:lnTo>
                    <a:pt x="17878" y="21186"/>
                  </a:lnTo>
                  <a:cubicBezTo>
                    <a:pt x="18222" y="21064"/>
                    <a:pt x="18373" y="20741"/>
                    <a:pt x="18220" y="20467"/>
                  </a:cubicBezTo>
                  <a:lnTo>
                    <a:pt x="14832" y="14405"/>
                  </a:lnTo>
                  <a:cubicBezTo>
                    <a:pt x="14778" y="14307"/>
                    <a:pt x="14685" y="14238"/>
                    <a:pt x="14581" y="14183"/>
                  </a:cubicBezTo>
                  <a:cubicBezTo>
                    <a:pt x="14946" y="14006"/>
                    <a:pt x="15305" y="13816"/>
                    <a:pt x="15646" y="13596"/>
                  </a:cubicBezTo>
                  <a:cubicBezTo>
                    <a:pt x="19767" y="10937"/>
                    <a:pt x="20403" y="6118"/>
                    <a:pt x="17066" y="2833"/>
                  </a:cubicBezTo>
                  <a:cubicBezTo>
                    <a:pt x="15397" y="1191"/>
                    <a:pt x="13053" y="247"/>
                    <a:pt x="10609" y="43"/>
                  </a:cubicBezTo>
                  <a:close/>
                  <a:moveTo>
                    <a:pt x="10451" y="1237"/>
                  </a:moveTo>
                  <a:cubicBezTo>
                    <a:pt x="12511" y="1410"/>
                    <a:pt x="14487" y="2210"/>
                    <a:pt x="15893" y="3594"/>
                  </a:cubicBezTo>
                  <a:cubicBezTo>
                    <a:pt x="18705" y="6361"/>
                    <a:pt x="18170" y="10422"/>
                    <a:pt x="14697" y="12663"/>
                  </a:cubicBezTo>
                  <a:cubicBezTo>
                    <a:pt x="11225" y="14903"/>
                    <a:pt x="6130" y="14477"/>
                    <a:pt x="3318" y="11709"/>
                  </a:cubicBezTo>
                  <a:cubicBezTo>
                    <a:pt x="506" y="8942"/>
                    <a:pt x="1041" y="4882"/>
                    <a:pt x="4514" y="2641"/>
                  </a:cubicBezTo>
                  <a:cubicBezTo>
                    <a:pt x="6250" y="1520"/>
                    <a:pt x="8392" y="1065"/>
                    <a:pt x="10451" y="12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484251" y="812322"/>
              <a:ext cx="174752" cy="146728"/>
            </a:xfrm>
            <a:custGeom>
              <a:rect b="b" l="l" r="r" t="t"/>
              <a:pathLst>
                <a:path extrusionOk="0" h="21600" w="21600">
                  <a:moveTo>
                    <a:pt x="13666" y="8645"/>
                  </a:moveTo>
                  <a:cubicBezTo>
                    <a:pt x="12912" y="8819"/>
                    <a:pt x="12183" y="8233"/>
                    <a:pt x="12037" y="7337"/>
                  </a:cubicBezTo>
                  <a:cubicBezTo>
                    <a:pt x="11891" y="6440"/>
                    <a:pt x="12382" y="5571"/>
                    <a:pt x="13136" y="5397"/>
                  </a:cubicBezTo>
                  <a:cubicBezTo>
                    <a:pt x="13888" y="5223"/>
                    <a:pt x="14617" y="5809"/>
                    <a:pt x="14763" y="6705"/>
                  </a:cubicBezTo>
                  <a:cubicBezTo>
                    <a:pt x="14909" y="7602"/>
                    <a:pt x="14418" y="8471"/>
                    <a:pt x="13666" y="8645"/>
                  </a:cubicBezTo>
                  <a:close/>
                  <a:moveTo>
                    <a:pt x="9893" y="16176"/>
                  </a:moveTo>
                  <a:lnTo>
                    <a:pt x="7167" y="16807"/>
                  </a:lnTo>
                  <a:lnTo>
                    <a:pt x="6637" y="13559"/>
                  </a:lnTo>
                  <a:lnTo>
                    <a:pt x="9363" y="12928"/>
                  </a:lnTo>
                  <a:cubicBezTo>
                    <a:pt x="9363" y="12928"/>
                    <a:pt x="9893" y="16176"/>
                    <a:pt x="9893" y="16176"/>
                  </a:cubicBezTo>
                  <a:close/>
                  <a:moveTo>
                    <a:pt x="5604" y="17169"/>
                  </a:moveTo>
                  <a:lnTo>
                    <a:pt x="2878" y="17800"/>
                  </a:lnTo>
                  <a:lnTo>
                    <a:pt x="2348" y="14552"/>
                  </a:lnTo>
                  <a:lnTo>
                    <a:pt x="5074" y="13921"/>
                  </a:lnTo>
                  <a:cubicBezTo>
                    <a:pt x="5074" y="13921"/>
                    <a:pt x="5604" y="17169"/>
                    <a:pt x="5604" y="17169"/>
                  </a:cubicBezTo>
                  <a:close/>
                  <a:moveTo>
                    <a:pt x="12498" y="1492"/>
                  </a:moveTo>
                  <a:lnTo>
                    <a:pt x="7003" y="11626"/>
                  </a:lnTo>
                  <a:lnTo>
                    <a:pt x="694" y="13086"/>
                  </a:lnTo>
                  <a:lnTo>
                    <a:pt x="2084" y="21600"/>
                  </a:lnTo>
                  <a:lnTo>
                    <a:pt x="13469" y="18964"/>
                  </a:lnTo>
                  <a:lnTo>
                    <a:pt x="12369" y="12224"/>
                  </a:lnTo>
                  <a:lnTo>
                    <a:pt x="15993" y="11385"/>
                  </a:lnTo>
                  <a:lnTo>
                    <a:pt x="17093" y="18125"/>
                  </a:lnTo>
                  <a:lnTo>
                    <a:pt x="21600" y="17082"/>
                  </a:lnTo>
                  <a:lnTo>
                    <a:pt x="20219" y="8622"/>
                  </a:lnTo>
                  <a:lnTo>
                    <a:pt x="20832" y="8481"/>
                  </a:lnTo>
                  <a:cubicBezTo>
                    <a:pt x="20832" y="8481"/>
                    <a:pt x="12498" y="1492"/>
                    <a:pt x="12498" y="1492"/>
                  </a:cubicBezTo>
                  <a:close/>
                  <a:moveTo>
                    <a:pt x="20572" y="6974"/>
                  </a:moveTo>
                  <a:lnTo>
                    <a:pt x="20663" y="7533"/>
                  </a:lnTo>
                  <a:lnTo>
                    <a:pt x="12346" y="559"/>
                  </a:lnTo>
                  <a:lnTo>
                    <a:pt x="6626" y="11107"/>
                  </a:lnTo>
                  <a:lnTo>
                    <a:pt x="0" y="12641"/>
                  </a:lnTo>
                  <a:lnTo>
                    <a:pt x="3130" y="6656"/>
                  </a:lnTo>
                  <a:lnTo>
                    <a:pt x="9437" y="5195"/>
                  </a:lnTo>
                  <a:lnTo>
                    <a:pt x="12254" y="0"/>
                  </a:lnTo>
                  <a:cubicBezTo>
                    <a:pt x="12254" y="0"/>
                    <a:pt x="20572" y="6974"/>
                    <a:pt x="20572" y="697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771218" y="422661"/>
              <a:ext cx="202485" cy="185037"/>
            </a:xfrm>
            <a:custGeom>
              <a:rect b="b" l="l" r="r" t="t"/>
              <a:pathLst>
                <a:path extrusionOk="0" h="20716" w="20409">
                  <a:moveTo>
                    <a:pt x="19071" y="18146"/>
                  </a:moveTo>
                  <a:cubicBezTo>
                    <a:pt x="20183" y="16314"/>
                    <a:pt x="19749" y="13820"/>
                    <a:pt x="18102" y="12586"/>
                  </a:cubicBezTo>
                  <a:cubicBezTo>
                    <a:pt x="17662" y="12256"/>
                    <a:pt x="17178" y="12053"/>
                    <a:pt x="16685" y="11962"/>
                  </a:cubicBezTo>
                  <a:lnTo>
                    <a:pt x="16672" y="15889"/>
                  </a:lnTo>
                  <a:cubicBezTo>
                    <a:pt x="16671" y="16166"/>
                    <a:pt x="16469" y="16390"/>
                    <a:pt x="16220" y="16389"/>
                  </a:cubicBezTo>
                  <a:cubicBezTo>
                    <a:pt x="15971" y="16388"/>
                    <a:pt x="15770" y="16164"/>
                    <a:pt x="15771" y="15887"/>
                  </a:cubicBezTo>
                  <a:lnTo>
                    <a:pt x="15784" y="11921"/>
                  </a:lnTo>
                  <a:cubicBezTo>
                    <a:pt x="14735" y="12022"/>
                    <a:pt x="13732" y="12627"/>
                    <a:pt x="13098" y="13672"/>
                  </a:cubicBezTo>
                  <a:cubicBezTo>
                    <a:pt x="11985" y="15504"/>
                    <a:pt x="12420" y="17998"/>
                    <a:pt x="14067" y="19232"/>
                  </a:cubicBezTo>
                  <a:cubicBezTo>
                    <a:pt x="15713" y="20465"/>
                    <a:pt x="17958" y="19979"/>
                    <a:pt x="19071" y="18146"/>
                  </a:cubicBezTo>
                  <a:close/>
                  <a:moveTo>
                    <a:pt x="16740" y="7857"/>
                  </a:moveTo>
                  <a:lnTo>
                    <a:pt x="15291" y="6772"/>
                  </a:lnTo>
                  <a:cubicBezTo>
                    <a:pt x="15127" y="6649"/>
                    <a:pt x="15015" y="6369"/>
                    <a:pt x="15043" y="6151"/>
                  </a:cubicBezTo>
                  <a:lnTo>
                    <a:pt x="15275" y="4322"/>
                  </a:lnTo>
                  <a:lnTo>
                    <a:pt x="11975" y="5321"/>
                  </a:lnTo>
                  <a:cubicBezTo>
                    <a:pt x="11975" y="5321"/>
                    <a:pt x="12203" y="5706"/>
                    <a:pt x="12483" y="6179"/>
                  </a:cubicBezTo>
                  <a:lnTo>
                    <a:pt x="16109" y="8895"/>
                  </a:lnTo>
                  <a:cubicBezTo>
                    <a:pt x="16109" y="8895"/>
                    <a:pt x="16740" y="7857"/>
                    <a:pt x="16740" y="7857"/>
                  </a:cubicBezTo>
                  <a:close/>
                  <a:moveTo>
                    <a:pt x="15093" y="9342"/>
                  </a:moveTo>
                  <a:lnTo>
                    <a:pt x="13604" y="8227"/>
                  </a:lnTo>
                  <a:cubicBezTo>
                    <a:pt x="13647" y="8494"/>
                    <a:pt x="13599" y="8776"/>
                    <a:pt x="13458" y="9008"/>
                  </a:cubicBezTo>
                  <a:lnTo>
                    <a:pt x="13459" y="9008"/>
                  </a:lnTo>
                  <a:cubicBezTo>
                    <a:pt x="13459" y="9008"/>
                    <a:pt x="13042" y="9692"/>
                    <a:pt x="12523" y="10542"/>
                  </a:cubicBezTo>
                  <a:cubicBezTo>
                    <a:pt x="12523" y="10542"/>
                    <a:pt x="15093" y="9342"/>
                    <a:pt x="15093" y="9342"/>
                  </a:cubicBezTo>
                  <a:close/>
                  <a:moveTo>
                    <a:pt x="11619" y="8259"/>
                  </a:moveTo>
                  <a:cubicBezTo>
                    <a:pt x="11619" y="8259"/>
                    <a:pt x="10321" y="6315"/>
                    <a:pt x="9704" y="5383"/>
                  </a:cubicBezTo>
                  <a:lnTo>
                    <a:pt x="8507" y="5869"/>
                  </a:lnTo>
                  <a:cubicBezTo>
                    <a:pt x="8769" y="6978"/>
                    <a:pt x="8675" y="8186"/>
                    <a:pt x="8184" y="9262"/>
                  </a:cubicBezTo>
                  <a:lnTo>
                    <a:pt x="10126" y="10718"/>
                  </a:lnTo>
                  <a:cubicBezTo>
                    <a:pt x="10126" y="10718"/>
                    <a:pt x="11619" y="8259"/>
                    <a:pt x="11619" y="8259"/>
                  </a:cubicBezTo>
                  <a:close/>
                  <a:moveTo>
                    <a:pt x="7096" y="9656"/>
                  </a:moveTo>
                  <a:lnTo>
                    <a:pt x="4125" y="7430"/>
                  </a:lnTo>
                  <a:cubicBezTo>
                    <a:pt x="3919" y="7275"/>
                    <a:pt x="3865" y="6964"/>
                    <a:pt x="4004" y="6735"/>
                  </a:cubicBezTo>
                  <a:cubicBezTo>
                    <a:pt x="4067" y="6631"/>
                    <a:pt x="4159" y="6564"/>
                    <a:pt x="4260" y="6533"/>
                  </a:cubicBezTo>
                  <a:lnTo>
                    <a:pt x="4259" y="6531"/>
                  </a:lnTo>
                  <a:lnTo>
                    <a:pt x="7505" y="5212"/>
                  </a:lnTo>
                  <a:cubicBezTo>
                    <a:pt x="7238" y="4652"/>
                    <a:pt x="6848" y="4155"/>
                    <a:pt x="6343" y="3777"/>
                  </a:cubicBezTo>
                  <a:cubicBezTo>
                    <a:pt x="4697" y="2543"/>
                    <a:pt x="2452" y="3030"/>
                    <a:pt x="1339" y="4862"/>
                  </a:cubicBezTo>
                  <a:cubicBezTo>
                    <a:pt x="227" y="6694"/>
                    <a:pt x="661" y="9188"/>
                    <a:pt x="2308" y="10422"/>
                  </a:cubicBezTo>
                  <a:cubicBezTo>
                    <a:pt x="3854" y="11580"/>
                    <a:pt x="5928" y="11221"/>
                    <a:pt x="7096" y="9656"/>
                  </a:cubicBezTo>
                  <a:close/>
                  <a:moveTo>
                    <a:pt x="5362" y="7148"/>
                  </a:moveTo>
                  <a:lnTo>
                    <a:pt x="7578" y="8808"/>
                  </a:lnTo>
                  <a:cubicBezTo>
                    <a:pt x="7940" y="7960"/>
                    <a:pt x="8013" y="7021"/>
                    <a:pt x="7822" y="6148"/>
                  </a:cubicBezTo>
                  <a:cubicBezTo>
                    <a:pt x="7822" y="6148"/>
                    <a:pt x="5362" y="7148"/>
                    <a:pt x="5362" y="7148"/>
                  </a:cubicBezTo>
                  <a:close/>
                  <a:moveTo>
                    <a:pt x="19668" y="18594"/>
                  </a:moveTo>
                  <a:cubicBezTo>
                    <a:pt x="18331" y="20796"/>
                    <a:pt x="15642" y="21379"/>
                    <a:pt x="13663" y="19896"/>
                  </a:cubicBezTo>
                  <a:cubicBezTo>
                    <a:pt x="11684" y="18413"/>
                    <a:pt x="11164" y="15426"/>
                    <a:pt x="12501" y="13224"/>
                  </a:cubicBezTo>
                  <a:cubicBezTo>
                    <a:pt x="13276" y="11948"/>
                    <a:pt x="14505" y="11216"/>
                    <a:pt x="15787" y="11115"/>
                  </a:cubicBezTo>
                  <a:lnTo>
                    <a:pt x="15791" y="10101"/>
                  </a:lnTo>
                  <a:lnTo>
                    <a:pt x="11595" y="12059"/>
                  </a:lnTo>
                  <a:cubicBezTo>
                    <a:pt x="11028" y="12983"/>
                    <a:pt x="10547" y="13764"/>
                    <a:pt x="10524" y="13787"/>
                  </a:cubicBezTo>
                  <a:cubicBezTo>
                    <a:pt x="10135" y="14180"/>
                    <a:pt x="9533" y="14149"/>
                    <a:pt x="9180" y="13717"/>
                  </a:cubicBezTo>
                  <a:cubicBezTo>
                    <a:pt x="8879" y="13349"/>
                    <a:pt x="8857" y="12810"/>
                    <a:pt x="9097" y="12415"/>
                  </a:cubicBezTo>
                  <a:lnTo>
                    <a:pt x="9096" y="12414"/>
                  </a:lnTo>
                  <a:lnTo>
                    <a:pt x="9622" y="11548"/>
                  </a:lnTo>
                  <a:lnTo>
                    <a:pt x="7695" y="10105"/>
                  </a:lnTo>
                  <a:cubicBezTo>
                    <a:pt x="6301" y="12039"/>
                    <a:pt x="3783" y="12494"/>
                    <a:pt x="1904" y="11086"/>
                  </a:cubicBezTo>
                  <a:cubicBezTo>
                    <a:pt x="-75" y="9603"/>
                    <a:pt x="-595" y="6616"/>
                    <a:pt x="742" y="4414"/>
                  </a:cubicBezTo>
                  <a:cubicBezTo>
                    <a:pt x="2079" y="2212"/>
                    <a:pt x="4768" y="1629"/>
                    <a:pt x="6747" y="3112"/>
                  </a:cubicBezTo>
                  <a:cubicBezTo>
                    <a:pt x="7383" y="3589"/>
                    <a:pt x="7868" y="4222"/>
                    <a:pt x="8189" y="4933"/>
                  </a:cubicBezTo>
                  <a:lnTo>
                    <a:pt x="9242" y="4506"/>
                  </a:lnTo>
                  <a:cubicBezTo>
                    <a:pt x="9107" y="3945"/>
                    <a:pt x="9252" y="3323"/>
                    <a:pt x="9665" y="2905"/>
                  </a:cubicBezTo>
                  <a:cubicBezTo>
                    <a:pt x="9859" y="2709"/>
                    <a:pt x="10089" y="2584"/>
                    <a:pt x="10328" y="2526"/>
                  </a:cubicBezTo>
                  <a:lnTo>
                    <a:pt x="10328" y="2525"/>
                  </a:lnTo>
                  <a:lnTo>
                    <a:pt x="15055" y="1211"/>
                  </a:lnTo>
                  <a:lnTo>
                    <a:pt x="15055" y="1211"/>
                  </a:lnTo>
                  <a:cubicBezTo>
                    <a:pt x="15587" y="1000"/>
                    <a:pt x="16204" y="1148"/>
                    <a:pt x="16607" y="1641"/>
                  </a:cubicBezTo>
                  <a:cubicBezTo>
                    <a:pt x="16925" y="2031"/>
                    <a:pt x="17037" y="2548"/>
                    <a:pt x="16952" y="3028"/>
                  </a:cubicBezTo>
                  <a:lnTo>
                    <a:pt x="16953" y="3029"/>
                  </a:lnTo>
                  <a:lnTo>
                    <a:pt x="16496" y="5740"/>
                  </a:lnTo>
                  <a:lnTo>
                    <a:pt x="18231" y="7041"/>
                  </a:lnTo>
                  <a:cubicBezTo>
                    <a:pt x="18561" y="7288"/>
                    <a:pt x="18648" y="7786"/>
                    <a:pt x="18425" y="8153"/>
                  </a:cubicBezTo>
                  <a:cubicBezTo>
                    <a:pt x="18217" y="8496"/>
                    <a:pt x="17812" y="8599"/>
                    <a:pt x="17491" y="8409"/>
                  </a:cubicBezTo>
                  <a:lnTo>
                    <a:pt x="16693" y="9723"/>
                  </a:lnTo>
                  <a:lnTo>
                    <a:pt x="16688" y="11148"/>
                  </a:lnTo>
                  <a:cubicBezTo>
                    <a:pt x="17320" y="11245"/>
                    <a:pt x="17941" y="11499"/>
                    <a:pt x="18505" y="11922"/>
                  </a:cubicBezTo>
                  <a:cubicBezTo>
                    <a:pt x="20485" y="13405"/>
                    <a:pt x="21005" y="16392"/>
                    <a:pt x="19668" y="18594"/>
                  </a:cubicBezTo>
                  <a:close/>
                  <a:moveTo>
                    <a:pt x="17732" y="707"/>
                  </a:moveTo>
                  <a:cubicBezTo>
                    <a:pt x="18178" y="-27"/>
                    <a:pt x="19074" y="-221"/>
                    <a:pt x="19734" y="273"/>
                  </a:cubicBezTo>
                  <a:cubicBezTo>
                    <a:pt x="20394" y="767"/>
                    <a:pt x="20567" y="1763"/>
                    <a:pt x="20121" y="2497"/>
                  </a:cubicBezTo>
                  <a:cubicBezTo>
                    <a:pt x="19676" y="3231"/>
                    <a:pt x="18780" y="3426"/>
                    <a:pt x="18120" y="2931"/>
                  </a:cubicBezTo>
                  <a:cubicBezTo>
                    <a:pt x="17460" y="2437"/>
                    <a:pt x="17287" y="1441"/>
                    <a:pt x="17732" y="7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321976" y="884869"/>
              <a:ext cx="120381" cy="148360"/>
            </a:xfrm>
            <a:custGeom>
              <a:rect b="b" l="l" r="r" t="t"/>
              <a:pathLst>
                <a:path extrusionOk="0" h="21341" w="21339">
                  <a:moveTo>
                    <a:pt x="12205" y="0"/>
                  </a:moveTo>
                  <a:cubicBezTo>
                    <a:pt x="11720" y="1"/>
                    <a:pt x="11326" y="320"/>
                    <a:pt x="11326" y="713"/>
                  </a:cubicBezTo>
                  <a:lnTo>
                    <a:pt x="11325" y="2819"/>
                  </a:lnTo>
                  <a:cubicBezTo>
                    <a:pt x="11950" y="2747"/>
                    <a:pt x="12537" y="2740"/>
                    <a:pt x="13081" y="2776"/>
                  </a:cubicBezTo>
                  <a:lnTo>
                    <a:pt x="13083" y="713"/>
                  </a:lnTo>
                  <a:cubicBezTo>
                    <a:pt x="13083" y="320"/>
                    <a:pt x="12690" y="1"/>
                    <a:pt x="12205" y="0"/>
                  </a:cubicBezTo>
                  <a:close/>
                  <a:moveTo>
                    <a:pt x="18280" y="1334"/>
                  </a:moveTo>
                  <a:cubicBezTo>
                    <a:pt x="17859" y="1138"/>
                    <a:pt x="17322" y="1255"/>
                    <a:pt x="17079" y="1596"/>
                  </a:cubicBezTo>
                  <a:lnTo>
                    <a:pt x="15817" y="3366"/>
                  </a:lnTo>
                  <a:cubicBezTo>
                    <a:pt x="16385" y="3577"/>
                    <a:pt x="16889" y="3826"/>
                    <a:pt x="17333" y="4087"/>
                  </a:cubicBezTo>
                  <a:lnTo>
                    <a:pt x="18600" y="2308"/>
                  </a:lnTo>
                  <a:cubicBezTo>
                    <a:pt x="18843" y="1966"/>
                    <a:pt x="18700" y="1531"/>
                    <a:pt x="18280" y="1334"/>
                  </a:cubicBezTo>
                  <a:close/>
                  <a:moveTo>
                    <a:pt x="879" y="9125"/>
                  </a:moveTo>
                  <a:cubicBezTo>
                    <a:pt x="394" y="9126"/>
                    <a:pt x="0" y="9445"/>
                    <a:pt x="0" y="9839"/>
                  </a:cubicBezTo>
                  <a:cubicBezTo>
                    <a:pt x="0" y="10232"/>
                    <a:pt x="393" y="10551"/>
                    <a:pt x="879" y="10551"/>
                  </a:cubicBezTo>
                  <a:lnTo>
                    <a:pt x="3404" y="10550"/>
                  </a:lnTo>
                  <a:cubicBezTo>
                    <a:pt x="3351" y="10107"/>
                    <a:pt x="3343" y="9629"/>
                    <a:pt x="3405" y="9124"/>
                  </a:cubicBezTo>
                  <a:cubicBezTo>
                    <a:pt x="3405" y="9124"/>
                    <a:pt x="879" y="9125"/>
                    <a:pt x="879" y="9125"/>
                  </a:cubicBezTo>
                  <a:close/>
                  <a:moveTo>
                    <a:pt x="2851" y="4649"/>
                  </a:moveTo>
                  <a:cubicBezTo>
                    <a:pt x="2431" y="4453"/>
                    <a:pt x="1894" y="4570"/>
                    <a:pt x="1651" y="4911"/>
                  </a:cubicBezTo>
                  <a:cubicBezTo>
                    <a:pt x="1408" y="5251"/>
                    <a:pt x="1552" y="5687"/>
                    <a:pt x="1973" y="5884"/>
                  </a:cubicBezTo>
                  <a:lnTo>
                    <a:pt x="4171" y="6912"/>
                  </a:lnTo>
                  <a:cubicBezTo>
                    <a:pt x="4408" y="6513"/>
                    <a:pt x="4715" y="6106"/>
                    <a:pt x="5109" y="5706"/>
                  </a:cubicBezTo>
                  <a:cubicBezTo>
                    <a:pt x="5109" y="5706"/>
                    <a:pt x="2851" y="4649"/>
                    <a:pt x="2851" y="4649"/>
                  </a:cubicBezTo>
                  <a:close/>
                  <a:moveTo>
                    <a:pt x="6118" y="1310"/>
                  </a:moveTo>
                  <a:cubicBezTo>
                    <a:pt x="5698" y="1506"/>
                    <a:pt x="5553" y="1942"/>
                    <a:pt x="5795" y="2283"/>
                  </a:cubicBezTo>
                  <a:lnTo>
                    <a:pt x="7150" y="4186"/>
                  </a:lnTo>
                  <a:cubicBezTo>
                    <a:pt x="7326" y="4088"/>
                    <a:pt x="8471" y="3556"/>
                    <a:pt x="8675" y="3478"/>
                  </a:cubicBezTo>
                  <a:lnTo>
                    <a:pt x="7318" y="1570"/>
                  </a:lnTo>
                  <a:cubicBezTo>
                    <a:pt x="7075" y="1229"/>
                    <a:pt x="6538" y="1113"/>
                    <a:pt x="6118" y="1310"/>
                  </a:cubicBezTo>
                  <a:close/>
                  <a:moveTo>
                    <a:pt x="18708" y="6478"/>
                  </a:moveTo>
                  <a:cubicBezTo>
                    <a:pt x="17247" y="4749"/>
                    <a:pt x="13396" y="2259"/>
                    <a:pt x="8417" y="4592"/>
                  </a:cubicBezTo>
                  <a:cubicBezTo>
                    <a:pt x="8416" y="4592"/>
                    <a:pt x="8415" y="4593"/>
                    <a:pt x="8414" y="4593"/>
                  </a:cubicBezTo>
                  <a:cubicBezTo>
                    <a:pt x="8414" y="4593"/>
                    <a:pt x="8413" y="4593"/>
                    <a:pt x="8413" y="4594"/>
                  </a:cubicBezTo>
                  <a:cubicBezTo>
                    <a:pt x="8412" y="4594"/>
                    <a:pt x="8411" y="4594"/>
                    <a:pt x="8411" y="4595"/>
                  </a:cubicBezTo>
                  <a:cubicBezTo>
                    <a:pt x="8410" y="4595"/>
                    <a:pt x="8409" y="4595"/>
                    <a:pt x="8409" y="4596"/>
                  </a:cubicBezTo>
                  <a:cubicBezTo>
                    <a:pt x="3429" y="6929"/>
                    <a:pt x="4160" y="10880"/>
                    <a:pt x="5276" y="12771"/>
                  </a:cubicBezTo>
                  <a:cubicBezTo>
                    <a:pt x="6289" y="14473"/>
                    <a:pt x="8765" y="15342"/>
                    <a:pt x="9094" y="15507"/>
                  </a:cubicBezTo>
                  <a:cubicBezTo>
                    <a:pt x="9630" y="15775"/>
                    <a:pt x="12317" y="16498"/>
                    <a:pt x="13014" y="17370"/>
                  </a:cubicBezTo>
                  <a:cubicBezTo>
                    <a:pt x="13975" y="18570"/>
                    <a:pt x="14185" y="18516"/>
                    <a:pt x="15033" y="18314"/>
                  </a:cubicBezTo>
                  <a:cubicBezTo>
                    <a:pt x="15896" y="18109"/>
                    <a:pt x="19095" y="16611"/>
                    <a:pt x="19745" y="16106"/>
                  </a:cubicBezTo>
                  <a:cubicBezTo>
                    <a:pt x="20384" y="15611"/>
                    <a:pt x="20547" y="15491"/>
                    <a:pt x="19747" y="14216"/>
                  </a:cubicBezTo>
                  <a:cubicBezTo>
                    <a:pt x="19165" y="13290"/>
                    <a:pt x="19737" y="11040"/>
                    <a:pt x="19718" y="10529"/>
                  </a:cubicBezTo>
                  <a:cubicBezTo>
                    <a:pt x="19707" y="10216"/>
                    <a:pt x="20017" y="8041"/>
                    <a:pt x="18708" y="6478"/>
                  </a:cubicBezTo>
                  <a:close/>
                  <a:moveTo>
                    <a:pt x="21272" y="17648"/>
                  </a:moveTo>
                  <a:cubicBezTo>
                    <a:pt x="21133" y="17452"/>
                    <a:pt x="20824" y="17385"/>
                    <a:pt x="20583" y="17498"/>
                  </a:cubicBezTo>
                  <a:lnTo>
                    <a:pt x="16099" y="19599"/>
                  </a:lnTo>
                  <a:cubicBezTo>
                    <a:pt x="15858" y="19712"/>
                    <a:pt x="15775" y="19962"/>
                    <a:pt x="15914" y="20158"/>
                  </a:cubicBezTo>
                  <a:lnTo>
                    <a:pt x="15914" y="20158"/>
                  </a:lnTo>
                  <a:cubicBezTo>
                    <a:pt x="16053" y="20353"/>
                    <a:pt x="16361" y="20420"/>
                    <a:pt x="16603" y="20307"/>
                  </a:cubicBezTo>
                  <a:lnTo>
                    <a:pt x="21087" y="18206"/>
                  </a:lnTo>
                  <a:cubicBezTo>
                    <a:pt x="21328" y="18093"/>
                    <a:pt x="21411" y="17843"/>
                    <a:pt x="21272" y="17648"/>
                  </a:cubicBezTo>
                  <a:cubicBezTo>
                    <a:pt x="21272" y="17648"/>
                    <a:pt x="21272" y="17648"/>
                    <a:pt x="21272" y="17648"/>
                  </a:cubicBezTo>
                  <a:close/>
                  <a:moveTo>
                    <a:pt x="20584" y="16680"/>
                  </a:moveTo>
                  <a:cubicBezTo>
                    <a:pt x="20445" y="16485"/>
                    <a:pt x="20136" y="16418"/>
                    <a:pt x="19895" y="16531"/>
                  </a:cubicBezTo>
                  <a:lnTo>
                    <a:pt x="15411" y="18632"/>
                  </a:lnTo>
                  <a:cubicBezTo>
                    <a:pt x="15170" y="18745"/>
                    <a:pt x="15087" y="18995"/>
                    <a:pt x="15226" y="19190"/>
                  </a:cubicBezTo>
                  <a:lnTo>
                    <a:pt x="15226" y="19190"/>
                  </a:lnTo>
                  <a:cubicBezTo>
                    <a:pt x="15365" y="19386"/>
                    <a:pt x="15673" y="19453"/>
                    <a:pt x="15915" y="19340"/>
                  </a:cubicBezTo>
                  <a:lnTo>
                    <a:pt x="20399" y="17239"/>
                  </a:lnTo>
                  <a:cubicBezTo>
                    <a:pt x="20640" y="17126"/>
                    <a:pt x="20723" y="16876"/>
                    <a:pt x="20584" y="16680"/>
                  </a:cubicBezTo>
                  <a:cubicBezTo>
                    <a:pt x="20584" y="16680"/>
                    <a:pt x="20584" y="16680"/>
                    <a:pt x="20584" y="16680"/>
                  </a:cubicBezTo>
                  <a:close/>
                  <a:moveTo>
                    <a:pt x="17079" y="20429"/>
                  </a:moveTo>
                  <a:lnTo>
                    <a:pt x="20979" y="18602"/>
                  </a:lnTo>
                  <a:cubicBezTo>
                    <a:pt x="21600" y="19474"/>
                    <a:pt x="21230" y="20591"/>
                    <a:pt x="20153" y="21095"/>
                  </a:cubicBezTo>
                  <a:cubicBezTo>
                    <a:pt x="19076" y="21600"/>
                    <a:pt x="17700" y="21302"/>
                    <a:pt x="17079" y="2042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341202" y="568834"/>
              <a:ext cx="156126" cy="247821"/>
            </a:xfrm>
            <a:custGeom>
              <a:rect b="b" l="l" r="r" t="t"/>
              <a:pathLst>
                <a:path extrusionOk="0" h="21600" w="21015">
                  <a:moveTo>
                    <a:pt x="0" y="938"/>
                  </a:moveTo>
                  <a:lnTo>
                    <a:pt x="6284" y="11455"/>
                  </a:lnTo>
                  <a:lnTo>
                    <a:pt x="10032" y="10516"/>
                  </a:lnTo>
                  <a:lnTo>
                    <a:pt x="6771" y="5067"/>
                  </a:lnTo>
                  <a:cubicBezTo>
                    <a:pt x="7276" y="5103"/>
                    <a:pt x="7799" y="5064"/>
                    <a:pt x="8290" y="4918"/>
                  </a:cubicBezTo>
                  <a:cubicBezTo>
                    <a:pt x="9265" y="4628"/>
                    <a:pt x="9902" y="4019"/>
                    <a:pt x="10109" y="3335"/>
                  </a:cubicBezTo>
                  <a:cubicBezTo>
                    <a:pt x="10127" y="3275"/>
                    <a:pt x="10142" y="3214"/>
                    <a:pt x="10154" y="3153"/>
                  </a:cubicBezTo>
                  <a:cubicBezTo>
                    <a:pt x="11859" y="3250"/>
                    <a:pt x="13418" y="3571"/>
                    <a:pt x="14738" y="4133"/>
                  </a:cubicBezTo>
                  <a:cubicBezTo>
                    <a:pt x="16916" y="5061"/>
                    <a:pt x="18325" y="6560"/>
                    <a:pt x="18814" y="8470"/>
                  </a:cubicBezTo>
                  <a:cubicBezTo>
                    <a:pt x="19575" y="11446"/>
                    <a:pt x="17428" y="14404"/>
                    <a:pt x="13562" y="15911"/>
                  </a:cubicBezTo>
                  <a:lnTo>
                    <a:pt x="12515" y="14314"/>
                  </a:lnTo>
                  <a:lnTo>
                    <a:pt x="15137" y="13594"/>
                  </a:lnTo>
                  <a:lnTo>
                    <a:pt x="14615" y="12797"/>
                  </a:lnTo>
                  <a:lnTo>
                    <a:pt x="5054" y="15424"/>
                  </a:lnTo>
                  <a:lnTo>
                    <a:pt x="5577" y="16221"/>
                  </a:lnTo>
                  <a:lnTo>
                    <a:pt x="8203" y="15499"/>
                  </a:lnTo>
                  <a:lnTo>
                    <a:pt x="9904" y="18094"/>
                  </a:lnTo>
                  <a:lnTo>
                    <a:pt x="4408" y="19605"/>
                  </a:lnTo>
                  <a:lnTo>
                    <a:pt x="5716" y="21600"/>
                  </a:lnTo>
                  <a:lnTo>
                    <a:pt x="21015" y="17395"/>
                  </a:lnTo>
                  <a:lnTo>
                    <a:pt x="19707" y="15399"/>
                  </a:lnTo>
                  <a:lnTo>
                    <a:pt x="15876" y="16453"/>
                  </a:lnTo>
                  <a:cubicBezTo>
                    <a:pt x="19603" y="14559"/>
                    <a:pt x="21600" y="11416"/>
                    <a:pt x="20792" y="8258"/>
                  </a:cubicBezTo>
                  <a:cubicBezTo>
                    <a:pt x="20210" y="5981"/>
                    <a:pt x="18497" y="4180"/>
                    <a:pt x="15839" y="3048"/>
                  </a:cubicBezTo>
                  <a:cubicBezTo>
                    <a:pt x="14076" y="2297"/>
                    <a:pt x="11998" y="1893"/>
                    <a:pt x="9725" y="1829"/>
                  </a:cubicBezTo>
                  <a:cubicBezTo>
                    <a:pt x="8880" y="999"/>
                    <a:pt x="7217" y="649"/>
                    <a:pt x="5755" y="1051"/>
                  </a:cubicBezTo>
                  <a:cubicBezTo>
                    <a:pt x="5329" y="1168"/>
                    <a:pt x="4967" y="1337"/>
                    <a:pt x="4668" y="1543"/>
                  </a:cubicBezTo>
                  <a:lnTo>
                    <a:pt x="3742" y="0"/>
                  </a:lnTo>
                  <a:lnTo>
                    <a:pt x="0" y="938"/>
                  </a:lnTo>
                  <a:close/>
                  <a:moveTo>
                    <a:pt x="6539" y="2246"/>
                  </a:moveTo>
                  <a:cubicBezTo>
                    <a:pt x="7096" y="2088"/>
                    <a:pt x="7748" y="2205"/>
                    <a:pt x="8082" y="2533"/>
                  </a:cubicBezTo>
                  <a:cubicBezTo>
                    <a:pt x="8426" y="2872"/>
                    <a:pt x="8318" y="3324"/>
                    <a:pt x="7835" y="3581"/>
                  </a:cubicBezTo>
                  <a:cubicBezTo>
                    <a:pt x="7738" y="3636"/>
                    <a:pt x="7630" y="3685"/>
                    <a:pt x="7504" y="3719"/>
                  </a:cubicBezTo>
                  <a:cubicBezTo>
                    <a:pt x="6877" y="3892"/>
                    <a:pt x="6149" y="3701"/>
                    <a:pt x="5884" y="3295"/>
                  </a:cubicBezTo>
                  <a:cubicBezTo>
                    <a:pt x="5620" y="2890"/>
                    <a:pt x="5916" y="2423"/>
                    <a:pt x="6539" y="22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405078" y="352089"/>
              <a:ext cx="122142" cy="158711"/>
            </a:xfrm>
            <a:custGeom>
              <a:rect b="b" l="l" r="r" t="t"/>
              <a:pathLst>
                <a:path extrusionOk="0" h="21519" w="20438">
                  <a:moveTo>
                    <a:pt x="9842" y="0"/>
                  </a:moveTo>
                  <a:cubicBezTo>
                    <a:pt x="7324" y="0"/>
                    <a:pt x="4803" y="774"/>
                    <a:pt x="2881" y="2331"/>
                  </a:cubicBezTo>
                  <a:cubicBezTo>
                    <a:pt x="-961" y="5445"/>
                    <a:pt x="-961" y="10493"/>
                    <a:pt x="2881" y="13607"/>
                  </a:cubicBezTo>
                  <a:cubicBezTo>
                    <a:pt x="6005" y="16138"/>
                    <a:pt x="10709" y="16613"/>
                    <a:pt x="14423" y="15030"/>
                  </a:cubicBezTo>
                  <a:cubicBezTo>
                    <a:pt x="14434" y="15103"/>
                    <a:pt x="14466" y="15175"/>
                    <a:pt x="14515" y="15243"/>
                  </a:cubicBezTo>
                  <a:lnTo>
                    <a:pt x="18781" y="21235"/>
                  </a:lnTo>
                  <a:cubicBezTo>
                    <a:pt x="18974" y="21506"/>
                    <a:pt x="19402" y="21600"/>
                    <a:pt x="19736" y="21444"/>
                  </a:cubicBezTo>
                  <a:lnTo>
                    <a:pt x="20091" y="21277"/>
                  </a:lnTo>
                  <a:cubicBezTo>
                    <a:pt x="20425" y="21121"/>
                    <a:pt x="20535" y="20774"/>
                    <a:pt x="20343" y="20503"/>
                  </a:cubicBezTo>
                  <a:lnTo>
                    <a:pt x="16076" y="14515"/>
                  </a:lnTo>
                  <a:cubicBezTo>
                    <a:pt x="16007" y="14419"/>
                    <a:pt x="15903" y="14355"/>
                    <a:pt x="15790" y="14307"/>
                  </a:cubicBezTo>
                  <a:cubicBezTo>
                    <a:pt x="16138" y="14092"/>
                    <a:pt x="16479" y="13864"/>
                    <a:pt x="16797" y="13607"/>
                  </a:cubicBezTo>
                  <a:cubicBezTo>
                    <a:pt x="20639" y="10493"/>
                    <a:pt x="20639" y="5445"/>
                    <a:pt x="16797" y="2331"/>
                  </a:cubicBezTo>
                  <a:cubicBezTo>
                    <a:pt x="14875" y="774"/>
                    <a:pt x="12360" y="0"/>
                    <a:pt x="9842" y="0"/>
                  </a:cubicBezTo>
                  <a:close/>
                  <a:moveTo>
                    <a:pt x="9842" y="1251"/>
                  </a:moveTo>
                  <a:cubicBezTo>
                    <a:pt x="11963" y="1251"/>
                    <a:pt x="14085" y="1909"/>
                    <a:pt x="15704" y="3221"/>
                  </a:cubicBezTo>
                  <a:cubicBezTo>
                    <a:pt x="18942" y="5844"/>
                    <a:pt x="18942" y="10098"/>
                    <a:pt x="15704" y="12722"/>
                  </a:cubicBezTo>
                  <a:cubicBezTo>
                    <a:pt x="12467" y="15345"/>
                    <a:pt x="7217" y="15345"/>
                    <a:pt x="3980" y="12722"/>
                  </a:cubicBezTo>
                  <a:cubicBezTo>
                    <a:pt x="742" y="10098"/>
                    <a:pt x="742" y="5844"/>
                    <a:pt x="3980" y="3221"/>
                  </a:cubicBezTo>
                  <a:cubicBezTo>
                    <a:pt x="5598" y="1909"/>
                    <a:pt x="7720" y="1251"/>
                    <a:pt x="9842" y="12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1306121" y="544951"/>
              <a:ext cx="202697" cy="174622"/>
            </a:xfrm>
            <a:custGeom>
              <a:rect b="b" l="l" r="r" t="t"/>
              <a:pathLst>
                <a:path extrusionOk="0" h="21600" w="21600">
                  <a:moveTo>
                    <a:pt x="4937" y="21600"/>
                  </a:moveTo>
                  <a:cubicBezTo>
                    <a:pt x="7087" y="19915"/>
                    <a:pt x="7254" y="17403"/>
                    <a:pt x="7225" y="15022"/>
                  </a:cubicBezTo>
                  <a:cubicBezTo>
                    <a:pt x="9087" y="15916"/>
                    <a:pt x="11129" y="16612"/>
                    <a:pt x="13235" y="14961"/>
                  </a:cubicBezTo>
                  <a:cubicBezTo>
                    <a:pt x="15319" y="13326"/>
                    <a:pt x="15547" y="10891"/>
                    <a:pt x="15533" y="8574"/>
                  </a:cubicBezTo>
                  <a:cubicBezTo>
                    <a:pt x="17412" y="9482"/>
                    <a:pt x="19470" y="10214"/>
                    <a:pt x="21600" y="8543"/>
                  </a:cubicBezTo>
                  <a:lnTo>
                    <a:pt x="20969" y="7441"/>
                  </a:lnTo>
                  <a:cubicBezTo>
                    <a:pt x="19165" y="8855"/>
                    <a:pt x="17455" y="8115"/>
                    <a:pt x="15526" y="7147"/>
                  </a:cubicBezTo>
                  <a:cubicBezTo>
                    <a:pt x="15470" y="4670"/>
                    <a:pt x="15489" y="2522"/>
                    <a:pt x="17315" y="1092"/>
                  </a:cubicBezTo>
                  <a:lnTo>
                    <a:pt x="16670" y="0"/>
                  </a:lnTo>
                  <a:cubicBezTo>
                    <a:pt x="14521" y="1685"/>
                    <a:pt x="14346" y="4208"/>
                    <a:pt x="14375" y="6589"/>
                  </a:cubicBezTo>
                  <a:cubicBezTo>
                    <a:pt x="12514" y="5696"/>
                    <a:pt x="10476" y="5018"/>
                    <a:pt x="8371" y="6668"/>
                  </a:cubicBezTo>
                  <a:cubicBezTo>
                    <a:pt x="6282" y="8306"/>
                    <a:pt x="6070" y="10724"/>
                    <a:pt x="6085" y="13045"/>
                  </a:cubicBezTo>
                  <a:cubicBezTo>
                    <a:pt x="4204" y="12134"/>
                    <a:pt x="2134" y="11396"/>
                    <a:pt x="0" y="13068"/>
                  </a:cubicBezTo>
                  <a:cubicBezTo>
                    <a:pt x="0" y="13068"/>
                    <a:pt x="641" y="14162"/>
                    <a:pt x="641" y="14162"/>
                  </a:cubicBezTo>
                  <a:cubicBezTo>
                    <a:pt x="2449" y="12745"/>
                    <a:pt x="4156" y="13499"/>
                    <a:pt x="6093" y="14471"/>
                  </a:cubicBezTo>
                  <a:cubicBezTo>
                    <a:pt x="6148" y="16943"/>
                    <a:pt x="6117" y="19084"/>
                    <a:pt x="4295" y="20512"/>
                  </a:cubicBezTo>
                  <a:lnTo>
                    <a:pt x="4937" y="21600"/>
                  </a:lnTo>
                  <a:close/>
                  <a:moveTo>
                    <a:pt x="4054" y="19679"/>
                  </a:moveTo>
                  <a:cubicBezTo>
                    <a:pt x="4369" y="19426"/>
                    <a:pt x="4614" y="19148"/>
                    <a:pt x="4809" y="18844"/>
                  </a:cubicBezTo>
                  <a:cubicBezTo>
                    <a:pt x="4809" y="18844"/>
                    <a:pt x="2134" y="14221"/>
                    <a:pt x="2134" y="14221"/>
                  </a:cubicBezTo>
                  <a:cubicBezTo>
                    <a:pt x="1820" y="14319"/>
                    <a:pt x="1507" y="14483"/>
                    <a:pt x="1188" y="14730"/>
                  </a:cubicBezTo>
                  <a:lnTo>
                    <a:pt x="4054" y="19679"/>
                  </a:lnTo>
                  <a:close/>
                  <a:moveTo>
                    <a:pt x="5303" y="17641"/>
                  </a:moveTo>
                  <a:cubicBezTo>
                    <a:pt x="5447" y="17150"/>
                    <a:pt x="5511" y="16611"/>
                    <a:pt x="5534" y="16026"/>
                  </a:cubicBezTo>
                  <a:lnTo>
                    <a:pt x="4636" y="14466"/>
                  </a:lnTo>
                  <a:cubicBezTo>
                    <a:pt x="4164" y="14273"/>
                    <a:pt x="3712" y="14138"/>
                    <a:pt x="3269" y="14112"/>
                  </a:cubicBezTo>
                  <a:lnTo>
                    <a:pt x="5303" y="17641"/>
                  </a:lnTo>
                  <a:close/>
                  <a:moveTo>
                    <a:pt x="7218" y="13596"/>
                  </a:moveTo>
                  <a:cubicBezTo>
                    <a:pt x="7170" y="11212"/>
                    <a:pt x="7244" y="9148"/>
                    <a:pt x="9015" y="7760"/>
                  </a:cubicBezTo>
                  <a:cubicBezTo>
                    <a:pt x="10800" y="6360"/>
                    <a:pt x="12484" y="7073"/>
                    <a:pt x="14389" y="8027"/>
                  </a:cubicBezTo>
                  <a:cubicBezTo>
                    <a:pt x="14437" y="10403"/>
                    <a:pt x="14371" y="12473"/>
                    <a:pt x="12604" y="13859"/>
                  </a:cubicBezTo>
                  <a:cubicBezTo>
                    <a:pt x="10819" y="15258"/>
                    <a:pt x="9123" y="14549"/>
                    <a:pt x="7218" y="13596"/>
                  </a:cubicBezTo>
                  <a:close/>
                  <a:moveTo>
                    <a:pt x="9128" y="13531"/>
                  </a:moveTo>
                  <a:cubicBezTo>
                    <a:pt x="9683" y="13753"/>
                    <a:pt x="10215" y="13899"/>
                    <a:pt x="10736" y="13922"/>
                  </a:cubicBezTo>
                  <a:lnTo>
                    <a:pt x="8270" y="9693"/>
                  </a:lnTo>
                  <a:cubicBezTo>
                    <a:pt x="8094" y="10262"/>
                    <a:pt x="8018" y="10890"/>
                    <a:pt x="7988" y="11570"/>
                  </a:cubicBezTo>
                  <a:lnTo>
                    <a:pt x="9128" y="13531"/>
                  </a:lnTo>
                  <a:close/>
                  <a:moveTo>
                    <a:pt x="11711" y="13445"/>
                  </a:moveTo>
                  <a:cubicBezTo>
                    <a:pt x="11906" y="13348"/>
                    <a:pt x="12100" y="13226"/>
                    <a:pt x="12298" y="13067"/>
                  </a:cubicBezTo>
                  <a:cubicBezTo>
                    <a:pt x="12398" y="12988"/>
                    <a:pt x="12489" y="12904"/>
                    <a:pt x="12577" y="12819"/>
                  </a:cubicBezTo>
                  <a:lnTo>
                    <a:pt x="9787" y="7934"/>
                  </a:lnTo>
                  <a:cubicBezTo>
                    <a:pt x="9688" y="7998"/>
                    <a:pt x="9589" y="8069"/>
                    <a:pt x="9488" y="8149"/>
                  </a:cubicBezTo>
                  <a:cubicBezTo>
                    <a:pt x="9290" y="8307"/>
                    <a:pt x="9121" y="8474"/>
                    <a:pt x="8972" y="8652"/>
                  </a:cubicBezTo>
                  <a:lnTo>
                    <a:pt x="11711" y="13445"/>
                  </a:lnTo>
                  <a:close/>
                  <a:moveTo>
                    <a:pt x="13407" y="12000"/>
                  </a:moveTo>
                  <a:cubicBezTo>
                    <a:pt x="13611" y="11527"/>
                    <a:pt x="13723" y="11008"/>
                    <a:pt x="13784" y="10444"/>
                  </a:cubicBezTo>
                  <a:lnTo>
                    <a:pt x="12283" y="7830"/>
                  </a:lnTo>
                  <a:cubicBezTo>
                    <a:pt x="11815" y="7685"/>
                    <a:pt x="11363" y="7615"/>
                    <a:pt x="10913" y="7660"/>
                  </a:cubicBezTo>
                  <a:lnTo>
                    <a:pt x="13407" y="12000"/>
                  </a:lnTo>
                  <a:close/>
                  <a:moveTo>
                    <a:pt x="16965" y="7123"/>
                  </a:moveTo>
                  <a:cubicBezTo>
                    <a:pt x="17421" y="7289"/>
                    <a:pt x="17855" y="7394"/>
                    <a:pt x="18279" y="7398"/>
                  </a:cubicBezTo>
                  <a:lnTo>
                    <a:pt x="16261" y="4044"/>
                  </a:lnTo>
                  <a:cubicBezTo>
                    <a:pt x="16133" y="4533"/>
                    <a:pt x="16081" y="5067"/>
                    <a:pt x="16071" y="5642"/>
                  </a:cubicBezTo>
                  <a:lnTo>
                    <a:pt x="16965" y="7123"/>
                  </a:lnTo>
                  <a:close/>
                  <a:moveTo>
                    <a:pt x="19610" y="7085"/>
                  </a:moveTo>
                  <a:cubicBezTo>
                    <a:pt x="19909" y="6982"/>
                    <a:pt x="20208" y="6817"/>
                    <a:pt x="20510" y="6570"/>
                  </a:cubicBezTo>
                  <a:lnTo>
                    <a:pt x="17721" y="1845"/>
                  </a:lnTo>
                  <a:cubicBezTo>
                    <a:pt x="17423" y="2098"/>
                    <a:pt x="17191" y="2376"/>
                    <a:pt x="17007" y="2675"/>
                  </a:cubicBezTo>
                  <a:cubicBezTo>
                    <a:pt x="17007" y="2675"/>
                    <a:pt x="19610" y="7085"/>
                    <a:pt x="19610" y="70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736882" y="1085513"/>
              <a:ext cx="150601" cy="168983"/>
            </a:xfrm>
            <a:custGeom>
              <a:rect b="b" l="l" r="r" t="t"/>
              <a:pathLst>
                <a:path extrusionOk="0" h="21254" w="21057">
                  <a:moveTo>
                    <a:pt x="8090" y="6610"/>
                  </a:moveTo>
                  <a:lnTo>
                    <a:pt x="8090" y="3934"/>
                  </a:lnTo>
                  <a:lnTo>
                    <a:pt x="19378" y="1852"/>
                  </a:lnTo>
                  <a:lnTo>
                    <a:pt x="19378" y="4528"/>
                  </a:lnTo>
                  <a:cubicBezTo>
                    <a:pt x="19378" y="4528"/>
                    <a:pt x="8090" y="6610"/>
                    <a:pt x="8090" y="6610"/>
                  </a:cubicBezTo>
                  <a:close/>
                  <a:moveTo>
                    <a:pt x="21057" y="0"/>
                  </a:moveTo>
                  <a:lnTo>
                    <a:pt x="6411" y="2701"/>
                  </a:lnTo>
                  <a:lnTo>
                    <a:pt x="6411" y="15495"/>
                  </a:lnTo>
                  <a:cubicBezTo>
                    <a:pt x="5363" y="15254"/>
                    <a:pt x="3972" y="15448"/>
                    <a:pt x="2666" y="16104"/>
                  </a:cubicBezTo>
                  <a:cubicBezTo>
                    <a:pt x="567" y="17160"/>
                    <a:pt x="-518" y="19009"/>
                    <a:pt x="244" y="20236"/>
                  </a:cubicBezTo>
                  <a:cubicBezTo>
                    <a:pt x="1005" y="21462"/>
                    <a:pt x="3325" y="21600"/>
                    <a:pt x="5425" y="20544"/>
                  </a:cubicBezTo>
                  <a:cubicBezTo>
                    <a:pt x="7005" y="19749"/>
                    <a:pt x="8010" y="18505"/>
                    <a:pt x="8085" y="17416"/>
                  </a:cubicBezTo>
                  <a:lnTo>
                    <a:pt x="8090" y="17416"/>
                  </a:lnTo>
                  <a:lnTo>
                    <a:pt x="8090" y="8152"/>
                  </a:lnTo>
                  <a:lnTo>
                    <a:pt x="19378" y="6070"/>
                  </a:lnTo>
                  <a:lnTo>
                    <a:pt x="19378" y="10758"/>
                  </a:lnTo>
                  <a:cubicBezTo>
                    <a:pt x="18330" y="10518"/>
                    <a:pt x="16941" y="10712"/>
                    <a:pt x="15636" y="11368"/>
                  </a:cubicBezTo>
                  <a:cubicBezTo>
                    <a:pt x="13536" y="12424"/>
                    <a:pt x="12452" y="14273"/>
                    <a:pt x="13213" y="15499"/>
                  </a:cubicBezTo>
                  <a:cubicBezTo>
                    <a:pt x="13975" y="16725"/>
                    <a:pt x="16295" y="16863"/>
                    <a:pt x="18395" y="15807"/>
                  </a:cubicBezTo>
                  <a:cubicBezTo>
                    <a:pt x="20060" y="14970"/>
                    <a:pt x="21082" y="13635"/>
                    <a:pt x="21056" y="12506"/>
                  </a:cubicBezTo>
                  <a:lnTo>
                    <a:pt x="21057" y="12506"/>
                  </a:lnTo>
                  <a:cubicBezTo>
                    <a:pt x="21057" y="12506"/>
                    <a:pt x="21057" y="0"/>
                    <a:pt x="21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132045" y="403534"/>
              <a:ext cx="182783" cy="119579"/>
            </a:xfrm>
            <a:custGeom>
              <a:rect b="b" l="l" r="r" t="t"/>
              <a:pathLst>
                <a:path extrusionOk="0" h="21600" w="21600">
                  <a:moveTo>
                    <a:pt x="18900" y="15429"/>
                  </a:moveTo>
                  <a:lnTo>
                    <a:pt x="2700" y="15429"/>
                  </a:lnTo>
                  <a:lnTo>
                    <a:pt x="2700" y="2057"/>
                  </a:lnTo>
                  <a:lnTo>
                    <a:pt x="18900" y="2057"/>
                  </a:lnTo>
                  <a:cubicBezTo>
                    <a:pt x="18900" y="2057"/>
                    <a:pt x="18900" y="15429"/>
                    <a:pt x="18900" y="15429"/>
                  </a:cubicBezTo>
                  <a:close/>
                  <a:moveTo>
                    <a:pt x="18900" y="0"/>
                  </a:moveTo>
                  <a:lnTo>
                    <a:pt x="2700" y="0"/>
                  </a:lnTo>
                  <a:cubicBezTo>
                    <a:pt x="1954" y="0"/>
                    <a:pt x="1350" y="922"/>
                    <a:pt x="1350" y="2057"/>
                  </a:cubicBezTo>
                  <a:cubicBezTo>
                    <a:pt x="1350" y="2057"/>
                    <a:pt x="1350" y="17486"/>
                    <a:pt x="1364" y="17486"/>
                  </a:cubicBezTo>
                  <a:lnTo>
                    <a:pt x="20235" y="17486"/>
                  </a:lnTo>
                  <a:cubicBezTo>
                    <a:pt x="20250" y="17486"/>
                    <a:pt x="20250" y="2057"/>
                    <a:pt x="20250" y="2057"/>
                  </a:cubicBezTo>
                  <a:cubicBezTo>
                    <a:pt x="20250" y="922"/>
                    <a:pt x="19646" y="0"/>
                    <a:pt x="18900" y="0"/>
                  </a:cubicBezTo>
                  <a:close/>
                  <a:moveTo>
                    <a:pt x="20250" y="21600"/>
                  </a:moveTo>
                  <a:lnTo>
                    <a:pt x="1350" y="21600"/>
                  </a:lnTo>
                  <a:cubicBezTo>
                    <a:pt x="604" y="21600"/>
                    <a:pt x="0" y="20679"/>
                    <a:pt x="0" y="19543"/>
                  </a:cubicBezTo>
                  <a:lnTo>
                    <a:pt x="0" y="18514"/>
                  </a:lnTo>
                  <a:lnTo>
                    <a:pt x="8775" y="18514"/>
                  </a:lnTo>
                  <a:lnTo>
                    <a:pt x="8775" y="19543"/>
                  </a:lnTo>
                  <a:lnTo>
                    <a:pt x="12825" y="19543"/>
                  </a:lnTo>
                  <a:lnTo>
                    <a:pt x="12825" y="18514"/>
                  </a:lnTo>
                  <a:lnTo>
                    <a:pt x="21600" y="18514"/>
                  </a:lnTo>
                  <a:lnTo>
                    <a:pt x="21600" y="19543"/>
                  </a:lnTo>
                  <a:cubicBezTo>
                    <a:pt x="21600" y="20679"/>
                    <a:pt x="20995" y="21600"/>
                    <a:pt x="20250" y="21600"/>
                  </a:cubicBezTo>
                  <a:cubicBezTo>
                    <a:pt x="20250" y="21600"/>
                    <a:pt x="20250" y="21600"/>
                    <a:pt x="20250" y="216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911599" y="1064930"/>
              <a:ext cx="122997" cy="175868"/>
            </a:xfrm>
            <a:custGeom>
              <a:rect b="b" l="l" r="r" t="t"/>
              <a:pathLst>
                <a:path extrusionOk="0" h="21511" w="21451">
                  <a:moveTo>
                    <a:pt x="18683" y="0"/>
                  </a:moveTo>
                  <a:lnTo>
                    <a:pt x="17079" y="1668"/>
                  </a:lnTo>
                  <a:cubicBezTo>
                    <a:pt x="17015" y="1638"/>
                    <a:pt x="16700" y="1488"/>
                    <a:pt x="16700" y="1488"/>
                  </a:cubicBezTo>
                  <a:lnTo>
                    <a:pt x="15441" y="2801"/>
                  </a:lnTo>
                  <a:lnTo>
                    <a:pt x="15820" y="2981"/>
                  </a:lnTo>
                  <a:lnTo>
                    <a:pt x="15441" y="3375"/>
                  </a:lnTo>
                  <a:lnTo>
                    <a:pt x="2730" y="16587"/>
                  </a:lnTo>
                  <a:cubicBezTo>
                    <a:pt x="2279" y="17056"/>
                    <a:pt x="509" y="19614"/>
                    <a:pt x="586" y="20489"/>
                  </a:cubicBezTo>
                  <a:cubicBezTo>
                    <a:pt x="597" y="20614"/>
                    <a:pt x="646" y="20706"/>
                    <a:pt x="742" y="20751"/>
                  </a:cubicBezTo>
                  <a:cubicBezTo>
                    <a:pt x="1508" y="21113"/>
                    <a:pt x="4988" y="18432"/>
                    <a:pt x="5504" y="17895"/>
                  </a:cubicBezTo>
                  <a:lnTo>
                    <a:pt x="18209" y="4684"/>
                  </a:lnTo>
                  <a:lnTo>
                    <a:pt x="18588" y="4289"/>
                  </a:lnTo>
                  <a:lnTo>
                    <a:pt x="18984" y="4477"/>
                  </a:lnTo>
                  <a:lnTo>
                    <a:pt x="14043" y="9610"/>
                  </a:lnTo>
                  <a:lnTo>
                    <a:pt x="14611" y="9879"/>
                  </a:lnTo>
                  <a:lnTo>
                    <a:pt x="20810" y="3434"/>
                  </a:lnTo>
                  <a:cubicBezTo>
                    <a:pt x="20810" y="3434"/>
                    <a:pt x="20191" y="3144"/>
                    <a:pt x="19847" y="2981"/>
                  </a:cubicBezTo>
                  <a:lnTo>
                    <a:pt x="21451" y="1313"/>
                  </a:lnTo>
                  <a:cubicBezTo>
                    <a:pt x="21451" y="1313"/>
                    <a:pt x="18683" y="0"/>
                    <a:pt x="18683" y="0"/>
                  </a:cubicBezTo>
                  <a:close/>
                  <a:moveTo>
                    <a:pt x="586" y="20489"/>
                  </a:moveTo>
                  <a:cubicBezTo>
                    <a:pt x="585" y="20448"/>
                    <a:pt x="574" y="20416"/>
                    <a:pt x="580" y="20368"/>
                  </a:cubicBezTo>
                  <a:lnTo>
                    <a:pt x="319" y="20638"/>
                  </a:lnTo>
                  <a:cubicBezTo>
                    <a:pt x="213" y="20748"/>
                    <a:pt x="-149" y="21394"/>
                    <a:pt x="68" y="21497"/>
                  </a:cubicBezTo>
                  <a:cubicBezTo>
                    <a:pt x="286" y="21600"/>
                    <a:pt x="1004" y="21123"/>
                    <a:pt x="1110" y="21013"/>
                  </a:cubicBezTo>
                  <a:lnTo>
                    <a:pt x="1371" y="20739"/>
                  </a:lnTo>
                  <a:cubicBezTo>
                    <a:pt x="1093" y="20840"/>
                    <a:pt x="868" y="20874"/>
                    <a:pt x="731" y="20810"/>
                  </a:cubicBezTo>
                  <a:cubicBezTo>
                    <a:pt x="624" y="20759"/>
                    <a:pt x="588" y="20638"/>
                    <a:pt x="586" y="2048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301575" y="87912"/>
              <a:ext cx="222261" cy="261492"/>
            </a:xfrm>
            <a:custGeom>
              <a:rect b="b" l="l" r="r" t="t"/>
              <a:pathLst>
                <a:path extrusionOk="0" h="21329" w="19201">
                  <a:moveTo>
                    <a:pt x="9479" y="69"/>
                  </a:moveTo>
                  <a:cubicBezTo>
                    <a:pt x="11124" y="274"/>
                    <a:pt x="12739" y="925"/>
                    <a:pt x="14086" y="2032"/>
                  </a:cubicBezTo>
                  <a:cubicBezTo>
                    <a:pt x="15976" y="3586"/>
                    <a:pt x="17010" y="5836"/>
                    <a:pt x="16935" y="8190"/>
                  </a:cubicBezTo>
                  <a:cubicBezTo>
                    <a:pt x="16907" y="10081"/>
                    <a:pt x="16182" y="11891"/>
                    <a:pt x="14858" y="13324"/>
                  </a:cubicBezTo>
                  <a:cubicBezTo>
                    <a:pt x="12857" y="15491"/>
                    <a:pt x="9835" y="16494"/>
                    <a:pt x="6856" y="15992"/>
                  </a:cubicBezTo>
                  <a:cubicBezTo>
                    <a:pt x="491" y="14715"/>
                    <a:pt x="-2156" y="7496"/>
                    <a:pt x="2011" y="2776"/>
                  </a:cubicBezTo>
                  <a:cubicBezTo>
                    <a:pt x="3901" y="635"/>
                    <a:pt x="6739" y="-271"/>
                    <a:pt x="9479" y="69"/>
                  </a:cubicBezTo>
                  <a:close/>
                  <a:moveTo>
                    <a:pt x="16811" y="1700"/>
                  </a:moveTo>
                  <a:cubicBezTo>
                    <a:pt x="18616" y="3812"/>
                    <a:pt x="19444" y="6467"/>
                    <a:pt x="19139" y="9165"/>
                  </a:cubicBezTo>
                  <a:cubicBezTo>
                    <a:pt x="18834" y="11863"/>
                    <a:pt x="17427" y="14284"/>
                    <a:pt x="15191" y="15988"/>
                  </a:cubicBezTo>
                  <a:cubicBezTo>
                    <a:pt x="12662" y="17916"/>
                    <a:pt x="9407" y="18600"/>
                    <a:pt x="6359" y="18040"/>
                  </a:cubicBezTo>
                  <a:cubicBezTo>
                    <a:pt x="5749" y="17929"/>
                    <a:pt x="5143" y="17767"/>
                    <a:pt x="4558" y="17555"/>
                  </a:cubicBezTo>
                  <a:lnTo>
                    <a:pt x="4164" y="19468"/>
                  </a:lnTo>
                  <a:lnTo>
                    <a:pt x="7063" y="20000"/>
                  </a:lnTo>
                  <a:lnTo>
                    <a:pt x="6790" y="21329"/>
                  </a:lnTo>
                  <a:lnTo>
                    <a:pt x="227" y="20124"/>
                  </a:lnTo>
                  <a:lnTo>
                    <a:pt x="500" y="18796"/>
                  </a:lnTo>
                  <a:lnTo>
                    <a:pt x="2757" y="19210"/>
                  </a:lnTo>
                  <a:lnTo>
                    <a:pt x="3219" y="16965"/>
                  </a:lnTo>
                  <a:cubicBezTo>
                    <a:pt x="2951" y="16825"/>
                    <a:pt x="2688" y="16674"/>
                    <a:pt x="2431" y="16511"/>
                  </a:cubicBezTo>
                  <a:cubicBezTo>
                    <a:pt x="2174" y="16349"/>
                    <a:pt x="1928" y="16168"/>
                    <a:pt x="1684" y="15982"/>
                  </a:cubicBezTo>
                  <a:lnTo>
                    <a:pt x="2580" y="14934"/>
                  </a:lnTo>
                  <a:cubicBezTo>
                    <a:pt x="5970" y="17523"/>
                    <a:pt x="10902" y="17523"/>
                    <a:pt x="14300" y="14933"/>
                  </a:cubicBezTo>
                  <a:cubicBezTo>
                    <a:pt x="16239" y="13456"/>
                    <a:pt x="17444" y="11360"/>
                    <a:pt x="17708" y="9021"/>
                  </a:cubicBezTo>
                  <a:cubicBezTo>
                    <a:pt x="17973" y="6682"/>
                    <a:pt x="17267" y="4385"/>
                    <a:pt x="15703" y="2555"/>
                  </a:cubicBezTo>
                  <a:lnTo>
                    <a:pt x="16811" y="1700"/>
                  </a:lnTo>
                  <a:close/>
                  <a:moveTo>
                    <a:pt x="9715" y="1064"/>
                  </a:moveTo>
                  <a:cubicBezTo>
                    <a:pt x="9278" y="996"/>
                    <a:pt x="8832" y="968"/>
                    <a:pt x="8387" y="974"/>
                  </a:cubicBezTo>
                  <a:cubicBezTo>
                    <a:pt x="8460" y="1222"/>
                    <a:pt x="8544" y="1461"/>
                    <a:pt x="8641" y="1699"/>
                  </a:cubicBezTo>
                  <a:cubicBezTo>
                    <a:pt x="8737" y="1936"/>
                    <a:pt x="8846" y="2172"/>
                    <a:pt x="8962" y="2399"/>
                  </a:cubicBezTo>
                  <a:cubicBezTo>
                    <a:pt x="9289" y="2208"/>
                    <a:pt x="9627" y="2028"/>
                    <a:pt x="9967" y="1859"/>
                  </a:cubicBezTo>
                  <a:cubicBezTo>
                    <a:pt x="10307" y="1689"/>
                    <a:pt x="10645" y="1529"/>
                    <a:pt x="10997" y="1382"/>
                  </a:cubicBezTo>
                  <a:cubicBezTo>
                    <a:pt x="10579" y="1244"/>
                    <a:pt x="10153" y="1132"/>
                    <a:pt x="9715" y="1064"/>
                  </a:cubicBezTo>
                  <a:close/>
                  <a:moveTo>
                    <a:pt x="12202" y="1889"/>
                  </a:moveTo>
                  <a:cubicBezTo>
                    <a:pt x="11715" y="2060"/>
                    <a:pt x="11237" y="2254"/>
                    <a:pt x="10773" y="2470"/>
                  </a:cubicBezTo>
                  <a:cubicBezTo>
                    <a:pt x="10309" y="2687"/>
                    <a:pt x="9856" y="2925"/>
                    <a:pt x="9417" y="3184"/>
                  </a:cubicBezTo>
                  <a:cubicBezTo>
                    <a:pt x="9617" y="3488"/>
                    <a:pt x="9841" y="3788"/>
                    <a:pt x="10079" y="4067"/>
                  </a:cubicBezTo>
                  <a:cubicBezTo>
                    <a:pt x="10318" y="4345"/>
                    <a:pt x="10571" y="4610"/>
                    <a:pt x="10847" y="4861"/>
                  </a:cubicBezTo>
                  <a:lnTo>
                    <a:pt x="13083" y="2442"/>
                  </a:lnTo>
                  <a:cubicBezTo>
                    <a:pt x="12944" y="2342"/>
                    <a:pt x="12798" y="2240"/>
                    <a:pt x="12652" y="2149"/>
                  </a:cubicBezTo>
                  <a:cubicBezTo>
                    <a:pt x="12506" y="2059"/>
                    <a:pt x="12354" y="1969"/>
                    <a:pt x="12202" y="1889"/>
                  </a:cubicBezTo>
                  <a:close/>
                  <a:moveTo>
                    <a:pt x="7362" y="1000"/>
                  </a:moveTo>
                  <a:cubicBezTo>
                    <a:pt x="6540" y="1111"/>
                    <a:pt x="5754" y="1343"/>
                    <a:pt x="5029" y="1689"/>
                  </a:cubicBezTo>
                  <a:cubicBezTo>
                    <a:pt x="4305" y="2035"/>
                    <a:pt x="3644" y="2485"/>
                    <a:pt x="3064" y="3041"/>
                  </a:cubicBezTo>
                  <a:lnTo>
                    <a:pt x="5529" y="5074"/>
                  </a:lnTo>
                  <a:cubicBezTo>
                    <a:pt x="5922" y="4671"/>
                    <a:pt x="6339" y="4283"/>
                    <a:pt x="6773" y="3923"/>
                  </a:cubicBezTo>
                  <a:cubicBezTo>
                    <a:pt x="7206" y="3564"/>
                    <a:pt x="7655" y="3227"/>
                    <a:pt x="8126" y="2912"/>
                  </a:cubicBezTo>
                  <a:cubicBezTo>
                    <a:pt x="7964" y="2608"/>
                    <a:pt x="7819" y="2296"/>
                    <a:pt x="7690" y="1976"/>
                  </a:cubicBezTo>
                  <a:cubicBezTo>
                    <a:pt x="7561" y="1655"/>
                    <a:pt x="7454" y="1336"/>
                    <a:pt x="7362" y="1000"/>
                  </a:cubicBezTo>
                  <a:close/>
                  <a:moveTo>
                    <a:pt x="13806" y="3027"/>
                  </a:moveTo>
                  <a:lnTo>
                    <a:pt x="11570" y="5446"/>
                  </a:lnTo>
                  <a:cubicBezTo>
                    <a:pt x="11852" y="5649"/>
                    <a:pt x="12144" y="5840"/>
                    <a:pt x="12449" y="6011"/>
                  </a:cubicBezTo>
                  <a:cubicBezTo>
                    <a:pt x="12752" y="6182"/>
                    <a:pt x="13064" y="6332"/>
                    <a:pt x="13387" y="6469"/>
                  </a:cubicBezTo>
                  <a:cubicBezTo>
                    <a:pt x="13602" y="6013"/>
                    <a:pt x="13798" y="5550"/>
                    <a:pt x="13963" y="5077"/>
                  </a:cubicBezTo>
                  <a:cubicBezTo>
                    <a:pt x="14128" y="4603"/>
                    <a:pt x="14273" y="4122"/>
                    <a:pt x="14386" y="3633"/>
                  </a:cubicBezTo>
                  <a:cubicBezTo>
                    <a:pt x="14296" y="3528"/>
                    <a:pt x="14195" y="3418"/>
                    <a:pt x="14098" y="3318"/>
                  </a:cubicBezTo>
                  <a:cubicBezTo>
                    <a:pt x="14001" y="3218"/>
                    <a:pt x="13909" y="3123"/>
                    <a:pt x="13806" y="3027"/>
                  </a:cubicBezTo>
                  <a:close/>
                  <a:moveTo>
                    <a:pt x="15097" y="4643"/>
                  </a:moveTo>
                  <a:cubicBezTo>
                    <a:pt x="14989" y="5011"/>
                    <a:pt x="14872" y="5369"/>
                    <a:pt x="14735" y="5729"/>
                  </a:cubicBezTo>
                  <a:cubicBezTo>
                    <a:pt x="14598" y="6089"/>
                    <a:pt x="14440" y="6449"/>
                    <a:pt x="14276" y="6798"/>
                  </a:cubicBezTo>
                  <a:cubicBezTo>
                    <a:pt x="14551" y="6884"/>
                    <a:pt x="14842" y="6953"/>
                    <a:pt x="15125" y="7013"/>
                  </a:cubicBezTo>
                  <a:cubicBezTo>
                    <a:pt x="15409" y="7074"/>
                    <a:pt x="15688" y="7122"/>
                    <a:pt x="15977" y="7158"/>
                  </a:cubicBezTo>
                  <a:cubicBezTo>
                    <a:pt x="15915" y="6710"/>
                    <a:pt x="15813" y="6274"/>
                    <a:pt x="15666" y="5853"/>
                  </a:cubicBezTo>
                  <a:cubicBezTo>
                    <a:pt x="15519" y="5432"/>
                    <a:pt x="15324" y="5029"/>
                    <a:pt x="15097" y="4643"/>
                  </a:cubicBezTo>
                  <a:close/>
                  <a:moveTo>
                    <a:pt x="8606" y="3701"/>
                  </a:moveTo>
                  <a:cubicBezTo>
                    <a:pt x="8180" y="3989"/>
                    <a:pt x="7775" y="4303"/>
                    <a:pt x="7382" y="4630"/>
                  </a:cubicBezTo>
                  <a:cubicBezTo>
                    <a:pt x="6990" y="4957"/>
                    <a:pt x="6609" y="5294"/>
                    <a:pt x="6252" y="5658"/>
                  </a:cubicBezTo>
                  <a:lnTo>
                    <a:pt x="8448" y="7464"/>
                  </a:lnTo>
                  <a:lnTo>
                    <a:pt x="10216" y="5542"/>
                  </a:lnTo>
                  <a:cubicBezTo>
                    <a:pt x="9905" y="5266"/>
                    <a:pt x="9620" y="4976"/>
                    <a:pt x="9351" y="4670"/>
                  </a:cubicBezTo>
                  <a:cubicBezTo>
                    <a:pt x="9081" y="4363"/>
                    <a:pt x="8831" y="4036"/>
                    <a:pt x="8606" y="3701"/>
                  </a:cubicBezTo>
                  <a:close/>
                  <a:moveTo>
                    <a:pt x="2433" y="3721"/>
                  </a:moveTo>
                  <a:cubicBezTo>
                    <a:pt x="1932" y="4341"/>
                    <a:pt x="1546" y="5031"/>
                    <a:pt x="1284" y="5757"/>
                  </a:cubicBezTo>
                  <a:cubicBezTo>
                    <a:pt x="1022" y="6483"/>
                    <a:pt x="879" y="7253"/>
                    <a:pt x="878" y="8036"/>
                  </a:cubicBezTo>
                  <a:cubicBezTo>
                    <a:pt x="1138" y="8064"/>
                    <a:pt x="1405" y="8097"/>
                    <a:pt x="1661" y="8144"/>
                  </a:cubicBezTo>
                  <a:cubicBezTo>
                    <a:pt x="2118" y="8228"/>
                    <a:pt x="2562" y="8343"/>
                    <a:pt x="3001" y="8485"/>
                  </a:cubicBezTo>
                  <a:cubicBezTo>
                    <a:pt x="3265" y="8000"/>
                    <a:pt x="3553" y="7531"/>
                    <a:pt x="3870" y="7076"/>
                  </a:cubicBezTo>
                  <a:cubicBezTo>
                    <a:pt x="4187" y="6619"/>
                    <a:pt x="4542" y="6181"/>
                    <a:pt x="4910" y="5757"/>
                  </a:cubicBezTo>
                  <a:lnTo>
                    <a:pt x="2433" y="3721"/>
                  </a:lnTo>
                  <a:close/>
                  <a:moveTo>
                    <a:pt x="10939" y="6126"/>
                  </a:moveTo>
                  <a:lnTo>
                    <a:pt x="9169" y="8060"/>
                  </a:lnTo>
                  <a:lnTo>
                    <a:pt x="11249" y="9761"/>
                  </a:lnTo>
                  <a:cubicBezTo>
                    <a:pt x="11579" y="9378"/>
                    <a:pt x="11885" y="8986"/>
                    <a:pt x="12172" y="8576"/>
                  </a:cubicBezTo>
                  <a:cubicBezTo>
                    <a:pt x="12459" y="8166"/>
                    <a:pt x="12721" y="7741"/>
                    <a:pt x="12963" y="7306"/>
                  </a:cubicBezTo>
                  <a:cubicBezTo>
                    <a:pt x="12603" y="7149"/>
                    <a:pt x="12253" y="6964"/>
                    <a:pt x="11915" y="6769"/>
                  </a:cubicBezTo>
                  <a:cubicBezTo>
                    <a:pt x="11577" y="6573"/>
                    <a:pt x="11251" y="6358"/>
                    <a:pt x="10939" y="6126"/>
                  </a:cubicBezTo>
                  <a:close/>
                  <a:moveTo>
                    <a:pt x="13849" y="7647"/>
                  </a:moveTo>
                  <a:cubicBezTo>
                    <a:pt x="13586" y="8127"/>
                    <a:pt x="13297" y="8593"/>
                    <a:pt x="12982" y="9045"/>
                  </a:cubicBezTo>
                  <a:cubicBezTo>
                    <a:pt x="12667" y="9497"/>
                    <a:pt x="12334" y="9936"/>
                    <a:pt x="11969" y="10357"/>
                  </a:cubicBezTo>
                  <a:lnTo>
                    <a:pt x="14436" y="12379"/>
                  </a:lnTo>
                  <a:cubicBezTo>
                    <a:pt x="14933" y="11764"/>
                    <a:pt x="15319" y="11085"/>
                    <a:pt x="15581" y="10366"/>
                  </a:cubicBezTo>
                  <a:cubicBezTo>
                    <a:pt x="15842" y="9647"/>
                    <a:pt x="15976" y="8886"/>
                    <a:pt x="15982" y="8110"/>
                  </a:cubicBezTo>
                  <a:cubicBezTo>
                    <a:pt x="15743" y="8082"/>
                    <a:pt x="15506" y="8058"/>
                    <a:pt x="15271" y="8015"/>
                  </a:cubicBezTo>
                  <a:cubicBezTo>
                    <a:pt x="15030" y="7970"/>
                    <a:pt x="14788" y="7908"/>
                    <a:pt x="14551" y="7847"/>
                  </a:cubicBezTo>
                  <a:cubicBezTo>
                    <a:pt x="14314" y="7786"/>
                    <a:pt x="14080" y="7724"/>
                    <a:pt x="13849" y="7647"/>
                  </a:cubicBezTo>
                  <a:close/>
                  <a:moveTo>
                    <a:pt x="5621" y="6339"/>
                  </a:moveTo>
                  <a:cubicBezTo>
                    <a:pt x="5287" y="6724"/>
                    <a:pt x="4981" y="7134"/>
                    <a:pt x="4692" y="7547"/>
                  </a:cubicBezTo>
                  <a:cubicBezTo>
                    <a:pt x="4403" y="7961"/>
                    <a:pt x="4130" y="8387"/>
                    <a:pt x="3887" y="8826"/>
                  </a:cubicBezTo>
                  <a:cubicBezTo>
                    <a:pt x="4272" y="8990"/>
                    <a:pt x="4648" y="9168"/>
                    <a:pt x="5008" y="9376"/>
                  </a:cubicBezTo>
                  <a:cubicBezTo>
                    <a:pt x="5368" y="9585"/>
                    <a:pt x="5718" y="9817"/>
                    <a:pt x="6049" y="10067"/>
                  </a:cubicBezTo>
                  <a:lnTo>
                    <a:pt x="7817" y="8145"/>
                  </a:lnTo>
                  <a:lnTo>
                    <a:pt x="5621" y="6339"/>
                  </a:lnTo>
                  <a:close/>
                  <a:moveTo>
                    <a:pt x="8538" y="8741"/>
                  </a:moveTo>
                  <a:lnTo>
                    <a:pt x="6770" y="10663"/>
                  </a:lnTo>
                  <a:cubicBezTo>
                    <a:pt x="7059" y="10924"/>
                    <a:pt x="7330" y="11201"/>
                    <a:pt x="7582" y="11489"/>
                  </a:cubicBezTo>
                  <a:cubicBezTo>
                    <a:pt x="7834" y="11777"/>
                    <a:pt x="8064" y="12076"/>
                    <a:pt x="8278" y="12390"/>
                  </a:cubicBezTo>
                  <a:cubicBezTo>
                    <a:pt x="8700" y="12103"/>
                    <a:pt x="9109" y="11798"/>
                    <a:pt x="9499" y="11473"/>
                  </a:cubicBezTo>
                  <a:cubicBezTo>
                    <a:pt x="9889" y="11147"/>
                    <a:pt x="10262" y="10804"/>
                    <a:pt x="10617" y="10442"/>
                  </a:cubicBezTo>
                  <a:lnTo>
                    <a:pt x="8538" y="8741"/>
                  </a:lnTo>
                  <a:close/>
                  <a:moveTo>
                    <a:pt x="1798" y="9132"/>
                  </a:moveTo>
                  <a:cubicBezTo>
                    <a:pt x="1535" y="9075"/>
                    <a:pt x="1275" y="9033"/>
                    <a:pt x="1007" y="8999"/>
                  </a:cubicBezTo>
                  <a:cubicBezTo>
                    <a:pt x="1062" y="9423"/>
                    <a:pt x="1148" y="9837"/>
                    <a:pt x="1280" y="10238"/>
                  </a:cubicBezTo>
                  <a:cubicBezTo>
                    <a:pt x="1412" y="10638"/>
                    <a:pt x="1583" y="11018"/>
                    <a:pt x="1786" y="11388"/>
                  </a:cubicBezTo>
                  <a:cubicBezTo>
                    <a:pt x="1891" y="11037"/>
                    <a:pt x="2008" y="10691"/>
                    <a:pt x="2139" y="10348"/>
                  </a:cubicBezTo>
                  <a:cubicBezTo>
                    <a:pt x="2270" y="10005"/>
                    <a:pt x="2418" y="9667"/>
                    <a:pt x="2574" y="9334"/>
                  </a:cubicBezTo>
                  <a:cubicBezTo>
                    <a:pt x="2319" y="9257"/>
                    <a:pt x="2059" y="9189"/>
                    <a:pt x="1798" y="9132"/>
                  </a:cubicBezTo>
                  <a:close/>
                  <a:moveTo>
                    <a:pt x="11338" y="11038"/>
                  </a:moveTo>
                  <a:cubicBezTo>
                    <a:pt x="10948" y="11437"/>
                    <a:pt x="10541" y="11810"/>
                    <a:pt x="10111" y="12167"/>
                  </a:cubicBezTo>
                  <a:cubicBezTo>
                    <a:pt x="9681" y="12525"/>
                    <a:pt x="9224" y="12866"/>
                    <a:pt x="8757" y="13179"/>
                  </a:cubicBezTo>
                  <a:cubicBezTo>
                    <a:pt x="8923" y="13483"/>
                    <a:pt x="9075" y="13796"/>
                    <a:pt x="9206" y="14117"/>
                  </a:cubicBezTo>
                  <a:cubicBezTo>
                    <a:pt x="9337" y="14439"/>
                    <a:pt x="9449" y="14769"/>
                    <a:pt x="9544" y="15106"/>
                  </a:cubicBezTo>
                  <a:cubicBezTo>
                    <a:pt x="10358" y="14993"/>
                    <a:pt x="11133" y="14757"/>
                    <a:pt x="11852" y="14413"/>
                  </a:cubicBezTo>
                  <a:cubicBezTo>
                    <a:pt x="12571" y="14068"/>
                    <a:pt x="13229" y="13610"/>
                    <a:pt x="13805" y="13059"/>
                  </a:cubicBezTo>
                  <a:lnTo>
                    <a:pt x="11338" y="11038"/>
                  </a:lnTo>
                  <a:close/>
                  <a:moveTo>
                    <a:pt x="3466" y="9652"/>
                  </a:moveTo>
                  <a:cubicBezTo>
                    <a:pt x="3255" y="10099"/>
                    <a:pt x="3068" y="10559"/>
                    <a:pt x="2906" y="11023"/>
                  </a:cubicBezTo>
                  <a:cubicBezTo>
                    <a:pt x="2744" y="11488"/>
                    <a:pt x="2612" y="11967"/>
                    <a:pt x="2500" y="12447"/>
                  </a:cubicBezTo>
                  <a:cubicBezTo>
                    <a:pt x="2606" y="12576"/>
                    <a:pt x="2712" y="12693"/>
                    <a:pt x="2827" y="12816"/>
                  </a:cubicBezTo>
                  <a:cubicBezTo>
                    <a:pt x="2943" y="12939"/>
                    <a:pt x="3067" y="13064"/>
                    <a:pt x="3192" y="13180"/>
                  </a:cubicBezTo>
                  <a:lnTo>
                    <a:pt x="5416" y="10759"/>
                  </a:lnTo>
                  <a:cubicBezTo>
                    <a:pt x="5115" y="10538"/>
                    <a:pt x="4810" y="10332"/>
                    <a:pt x="4484" y="10148"/>
                  </a:cubicBezTo>
                  <a:cubicBezTo>
                    <a:pt x="4158" y="9964"/>
                    <a:pt x="3813" y="9796"/>
                    <a:pt x="3466" y="9652"/>
                  </a:cubicBezTo>
                  <a:close/>
                  <a:moveTo>
                    <a:pt x="6136" y="11355"/>
                  </a:moveTo>
                  <a:lnTo>
                    <a:pt x="3901" y="13774"/>
                  </a:lnTo>
                  <a:cubicBezTo>
                    <a:pt x="4016" y="13856"/>
                    <a:pt x="4137" y="13929"/>
                    <a:pt x="4256" y="14005"/>
                  </a:cubicBezTo>
                  <a:cubicBezTo>
                    <a:pt x="4376" y="14081"/>
                    <a:pt x="4502" y="14158"/>
                    <a:pt x="4626" y="14228"/>
                  </a:cubicBezTo>
                  <a:cubicBezTo>
                    <a:pt x="5123" y="14054"/>
                    <a:pt x="5608" y="13859"/>
                    <a:pt x="6082" y="13639"/>
                  </a:cubicBezTo>
                  <a:cubicBezTo>
                    <a:pt x="6556" y="13419"/>
                    <a:pt x="7019" y="13171"/>
                    <a:pt x="7466" y="12906"/>
                  </a:cubicBezTo>
                  <a:cubicBezTo>
                    <a:pt x="7279" y="12625"/>
                    <a:pt x="7074" y="12352"/>
                    <a:pt x="6853" y="12093"/>
                  </a:cubicBezTo>
                  <a:cubicBezTo>
                    <a:pt x="6632" y="11833"/>
                    <a:pt x="6391" y="11591"/>
                    <a:pt x="6136" y="11355"/>
                  </a:cubicBezTo>
                  <a:close/>
                  <a:moveTo>
                    <a:pt x="7934" y="13694"/>
                  </a:moveTo>
                  <a:cubicBezTo>
                    <a:pt x="7591" y="13896"/>
                    <a:pt x="7243" y="14084"/>
                    <a:pt x="6885" y="14262"/>
                  </a:cubicBezTo>
                  <a:cubicBezTo>
                    <a:pt x="6527" y="14440"/>
                    <a:pt x="6160" y="14609"/>
                    <a:pt x="5788" y="14762"/>
                  </a:cubicBezTo>
                  <a:cubicBezTo>
                    <a:pt x="6191" y="14908"/>
                    <a:pt x="6614" y="15020"/>
                    <a:pt x="7040" y="15099"/>
                  </a:cubicBezTo>
                  <a:cubicBezTo>
                    <a:pt x="7538" y="15190"/>
                    <a:pt x="8041" y="15236"/>
                    <a:pt x="8548" y="15233"/>
                  </a:cubicBezTo>
                  <a:cubicBezTo>
                    <a:pt x="8471" y="14966"/>
                    <a:pt x="8384" y="14704"/>
                    <a:pt x="8282" y="14447"/>
                  </a:cubicBezTo>
                  <a:cubicBezTo>
                    <a:pt x="8181" y="14190"/>
                    <a:pt x="8061" y="13938"/>
                    <a:pt x="7934" y="136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622754" y="215494"/>
              <a:ext cx="165943" cy="165943"/>
            </a:xfrm>
            <a:custGeom>
              <a:rect b="b" l="l" r="r" t="t"/>
              <a:pathLst>
                <a:path extrusionOk="0" h="20113" w="20113">
                  <a:moveTo>
                    <a:pt x="8483" y="125"/>
                  </a:moveTo>
                  <a:cubicBezTo>
                    <a:pt x="2996" y="994"/>
                    <a:pt x="-744" y="6142"/>
                    <a:pt x="125" y="11629"/>
                  </a:cubicBezTo>
                  <a:cubicBezTo>
                    <a:pt x="994" y="17116"/>
                    <a:pt x="6142" y="20856"/>
                    <a:pt x="11629" y="19987"/>
                  </a:cubicBezTo>
                  <a:cubicBezTo>
                    <a:pt x="17116" y="19118"/>
                    <a:pt x="20856" y="13970"/>
                    <a:pt x="19987" y="8483"/>
                  </a:cubicBezTo>
                  <a:cubicBezTo>
                    <a:pt x="19118" y="2996"/>
                    <a:pt x="13970" y="-744"/>
                    <a:pt x="8483" y="125"/>
                  </a:cubicBezTo>
                  <a:close/>
                  <a:moveTo>
                    <a:pt x="8760" y="1873"/>
                  </a:moveTo>
                  <a:cubicBezTo>
                    <a:pt x="8956" y="1842"/>
                    <a:pt x="9163" y="1878"/>
                    <a:pt x="9336" y="2004"/>
                  </a:cubicBezTo>
                  <a:cubicBezTo>
                    <a:pt x="9681" y="2255"/>
                    <a:pt x="9758" y="2741"/>
                    <a:pt x="9507" y="3087"/>
                  </a:cubicBezTo>
                  <a:cubicBezTo>
                    <a:pt x="9256" y="3432"/>
                    <a:pt x="8770" y="3509"/>
                    <a:pt x="8424" y="3258"/>
                  </a:cubicBezTo>
                  <a:cubicBezTo>
                    <a:pt x="8079" y="3007"/>
                    <a:pt x="8002" y="2521"/>
                    <a:pt x="8253" y="2175"/>
                  </a:cubicBezTo>
                  <a:cubicBezTo>
                    <a:pt x="8378" y="2002"/>
                    <a:pt x="8564" y="1904"/>
                    <a:pt x="8760" y="1873"/>
                  </a:cubicBezTo>
                  <a:close/>
                  <a:moveTo>
                    <a:pt x="9098" y="4008"/>
                  </a:moveTo>
                  <a:cubicBezTo>
                    <a:pt x="9327" y="3971"/>
                    <a:pt x="9546" y="4130"/>
                    <a:pt x="9582" y="4359"/>
                  </a:cubicBezTo>
                  <a:lnTo>
                    <a:pt x="10314" y="8984"/>
                  </a:lnTo>
                  <a:cubicBezTo>
                    <a:pt x="10465" y="9019"/>
                    <a:pt x="10626" y="8992"/>
                    <a:pt x="10759" y="9088"/>
                  </a:cubicBezTo>
                  <a:cubicBezTo>
                    <a:pt x="10893" y="9186"/>
                    <a:pt x="10931" y="9343"/>
                    <a:pt x="11011" y="9477"/>
                  </a:cubicBezTo>
                  <a:lnTo>
                    <a:pt x="14460" y="8930"/>
                  </a:lnTo>
                  <a:cubicBezTo>
                    <a:pt x="14689" y="8894"/>
                    <a:pt x="14908" y="9053"/>
                    <a:pt x="14944" y="9282"/>
                  </a:cubicBezTo>
                  <a:cubicBezTo>
                    <a:pt x="14980" y="9511"/>
                    <a:pt x="14822" y="9729"/>
                    <a:pt x="14593" y="9766"/>
                  </a:cubicBezTo>
                  <a:lnTo>
                    <a:pt x="11143" y="10312"/>
                  </a:lnTo>
                  <a:cubicBezTo>
                    <a:pt x="11108" y="10464"/>
                    <a:pt x="11121" y="10625"/>
                    <a:pt x="11024" y="10759"/>
                  </a:cubicBezTo>
                  <a:cubicBezTo>
                    <a:pt x="10636" y="11292"/>
                    <a:pt x="9886" y="11411"/>
                    <a:pt x="9353" y="11024"/>
                  </a:cubicBezTo>
                  <a:cubicBezTo>
                    <a:pt x="8820" y="10636"/>
                    <a:pt x="8701" y="9886"/>
                    <a:pt x="9088" y="9353"/>
                  </a:cubicBezTo>
                  <a:cubicBezTo>
                    <a:pt x="9188" y="9215"/>
                    <a:pt x="9357" y="9195"/>
                    <a:pt x="9495" y="9114"/>
                  </a:cubicBezTo>
                  <a:lnTo>
                    <a:pt x="8762" y="4489"/>
                  </a:lnTo>
                  <a:cubicBezTo>
                    <a:pt x="8726" y="4260"/>
                    <a:pt x="8869" y="4044"/>
                    <a:pt x="9098" y="4008"/>
                  </a:cubicBezTo>
                  <a:close/>
                  <a:moveTo>
                    <a:pt x="2495" y="10476"/>
                  </a:moveTo>
                  <a:cubicBezTo>
                    <a:pt x="2691" y="10446"/>
                    <a:pt x="2898" y="10482"/>
                    <a:pt x="3071" y="10607"/>
                  </a:cubicBezTo>
                  <a:cubicBezTo>
                    <a:pt x="3417" y="10859"/>
                    <a:pt x="3494" y="11345"/>
                    <a:pt x="3243" y="11690"/>
                  </a:cubicBezTo>
                  <a:cubicBezTo>
                    <a:pt x="2992" y="12035"/>
                    <a:pt x="2505" y="12113"/>
                    <a:pt x="2160" y="11862"/>
                  </a:cubicBezTo>
                  <a:cubicBezTo>
                    <a:pt x="1814" y="11610"/>
                    <a:pt x="1737" y="11124"/>
                    <a:pt x="1988" y="10779"/>
                  </a:cubicBezTo>
                  <a:cubicBezTo>
                    <a:pt x="2114" y="10606"/>
                    <a:pt x="2300" y="10507"/>
                    <a:pt x="2495" y="10476"/>
                  </a:cubicBezTo>
                  <a:close/>
                  <a:moveTo>
                    <a:pt x="17392" y="8117"/>
                  </a:moveTo>
                  <a:cubicBezTo>
                    <a:pt x="17587" y="8086"/>
                    <a:pt x="17779" y="8125"/>
                    <a:pt x="17952" y="8250"/>
                  </a:cubicBezTo>
                  <a:cubicBezTo>
                    <a:pt x="18298" y="8502"/>
                    <a:pt x="18375" y="8988"/>
                    <a:pt x="18124" y="9333"/>
                  </a:cubicBezTo>
                  <a:cubicBezTo>
                    <a:pt x="17872" y="9678"/>
                    <a:pt x="17402" y="9753"/>
                    <a:pt x="17056" y="9502"/>
                  </a:cubicBezTo>
                  <a:cubicBezTo>
                    <a:pt x="16711" y="9251"/>
                    <a:pt x="16634" y="8765"/>
                    <a:pt x="16885" y="8419"/>
                  </a:cubicBezTo>
                  <a:cubicBezTo>
                    <a:pt x="17010" y="8247"/>
                    <a:pt x="17196" y="8148"/>
                    <a:pt x="17392" y="8117"/>
                  </a:cubicBezTo>
                  <a:close/>
                  <a:moveTo>
                    <a:pt x="11112" y="16723"/>
                  </a:moveTo>
                  <a:cubicBezTo>
                    <a:pt x="11308" y="16692"/>
                    <a:pt x="11515" y="16728"/>
                    <a:pt x="11688" y="16854"/>
                  </a:cubicBezTo>
                  <a:cubicBezTo>
                    <a:pt x="12033" y="17105"/>
                    <a:pt x="12110" y="17591"/>
                    <a:pt x="11859" y="17937"/>
                  </a:cubicBezTo>
                  <a:cubicBezTo>
                    <a:pt x="11608" y="18282"/>
                    <a:pt x="11122" y="18359"/>
                    <a:pt x="10776" y="18108"/>
                  </a:cubicBezTo>
                  <a:cubicBezTo>
                    <a:pt x="10431" y="17857"/>
                    <a:pt x="10354" y="17371"/>
                    <a:pt x="10605" y="17025"/>
                  </a:cubicBezTo>
                  <a:cubicBezTo>
                    <a:pt x="10730" y="16853"/>
                    <a:pt x="10916" y="16754"/>
                    <a:pt x="11112" y="167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1353284" y="801256"/>
              <a:ext cx="141558" cy="178237"/>
            </a:xfrm>
            <a:custGeom>
              <a:rect b="b" l="l" r="r" t="t"/>
              <a:pathLst>
                <a:path extrusionOk="0" h="21600" w="21600">
                  <a:moveTo>
                    <a:pt x="4615" y="0"/>
                  </a:moveTo>
                  <a:lnTo>
                    <a:pt x="0" y="18854"/>
                  </a:lnTo>
                  <a:lnTo>
                    <a:pt x="17786" y="21600"/>
                  </a:lnTo>
                  <a:lnTo>
                    <a:pt x="21600" y="6017"/>
                  </a:lnTo>
                  <a:lnTo>
                    <a:pt x="18300" y="2113"/>
                  </a:lnTo>
                  <a:lnTo>
                    <a:pt x="4615" y="0"/>
                  </a:lnTo>
                  <a:close/>
                  <a:moveTo>
                    <a:pt x="9206" y="5215"/>
                  </a:moveTo>
                  <a:lnTo>
                    <a:pt x="15684" y="6215"/>
                  </a:lnTo>
                  <a:lnTo>
                    <a:pt x="15556" y="6735"/>
                  </a:lnTo>
                  <a:lnTo>
                    <a:pt x="9079" y="5735"/>
                  </a:lnTo>
                  <a:lnTo>
                    <a:pt x="9206" y="5215"/>
                  </a:lnTo>
                  <a:close/>
                  <a:moveTo>
                    <a:pt x="4712" y="9845"/>
                  </a:moveTo>
                  <a:lnTo>
                    <a:pt x="17667" y="11845"/>
                  </a:lnTo>
                  <a:lnTo>
                    <a:pt x="17544" y="12350"/>
                  </a:lnTo>
                  <a:lnTo>
                    <a:pt x="4588" y="10350"/>
                  </a:lnTo>
                  <a:lnTo>
                    <a:pt x="4712" y="9845"/>
                  </a:lnTo>
                  <a:close/>
                  <a:moveTo>
                    <a:pt x="4086" y="12402"/>
                  </a:moveTo>
                  <a:lnTo>
                    <a:pt x="17041" y="14402"/>
                  </a:lnTo>
                  <a:lnTo>
                    <a:pt x="16914" y="14923"/>
                  </a:lnTo>
                  <a:lnTo>
                    <a:pt x="3958" y="12923"/>
                  </a:lnTo>
                  <a:lnTo>
                    <a:pt x="4086" y="12402"/>
                  </a:lnTo>
                  <a:close/>
                  <a:moveTo>
                    <a:pt x="3460" y="14960"/>
                  </a:moveTo>
                  <a:lnTo>
                    <a:pt x="9938" y="15960"/>
                  </a:lnTo>
                  <a:lnTo>
                    <a:pt x="9810" y="16480"/>
                  </a:lnTo>
                  <a:lnTo>
                    <a:pt x="3332" y="15480"/>
                  </a:lnTo>
                  <a:lnTo>
                    <a:pt x="3460" y="1496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1231568" y="754971"/>
              <a:ext cx="142625" cy="302895"/>
            </a:xfrm>
            <a:custGeom>
              <a:rect b="b" l="l" r="r" t="t"/>
              <a:pathLst>
                <a:path extrusionOk="0" h="21600" w="21600">
                  <a:moveTo>
                    <a:pt x="16919" y="0"/>
                  </a:moveTo>
                  <a:lnTo>
                    <a:pt x="15512" y="1725"/>
                  </a:lnTo>
                  <a:cubicBezTo>
                    <a:pt x="15654" y="1751"/>
                    <a:pt x="17066" y="2005"/>
                    <a:pt x="17066" y="2005"/>
                  </a:cubicBezTo>
                  <a:lnTo>
                    <a:pt x="16932" y="2169"/>
                  </a:lnTo>
                  <a:lnTo>
                    <a:pt x="15379" y="1889"/>
                  </a:lnTo>
                  <a:lnTo>
                    <a:pt x="14764" y="2643"/>
                  </a:lnTo>
                  <a:cubicBezTo>
                    <a:pt x="14901" y="2667"/>
                    <a:pt x="15906" y="2848"/>
                    <a:pt x="15906" y="2848"/>
                  </a:cubicBezTo>
                  <a:lnTo>
                    <a:pt x="15773" y="3012"/>
                  </a:lnTo>
                  <a:lnTo>
                    <a:pt x="14631" y="2807"/>
                  </a:lnTo>
                  <a:lnTo>
                    <a:pt x="14016" y="3561"/>
                  </a:lnTo>
                  <a:cubicBezTo>
                    <a:pt x="14158" y="3586"/>
                    <a:pt x="15569" y="3841"/>
                    <a:pt x="15569" y="3841"/>
                  </a:cubicBezTo>
                  <a:lnTo>
                    <a:pt x="15436" y="4004"/>
                  </a:lnTo>
                  <a:lnTo>
                    <a:pt x="13883" y="3724"/>
                  </a:lnTo>
                  <a:lnTo>
                    <a:pt x="13267" y="4479"/>
                  </a:lnTo>
                  <a:cubicBezTo>
                    <a:pt x="13404" y="4504"/>
                    <a:pt x="14409" y="4684"/>
                    <a:pt x="14409" y="4684"/>
                  </a:cubicBezTo>
                  <a:lnTo>
                    <a:pt x="14276" y="4848"/>
                  </a:lnTo>
                  <a:lnTo>
                    <a:pt x="13134" y="4643"/>
                  </a:lnTo>
                  <a:lnTo>
                    <a:pt x="12519" y="5397"/>
                  </a:lnTo>
                  <a:cubicBezTo>
                    <a:pt x="12661" y="5422"/>
                    <a:pt x="14072" y="5676"/>
                    <a:pt x="14072" y="5676"/>
                  </a:cubicBezTo>
                  <a:lnTo>
                    <a:pt x="13939" y="5840"/>
                  </a:lnTo>
                  <a:lnTo>
                    <a:pt x="12386" y="5561"/>
                  </a:lnTo>
                  <a:lnTo>
                    <a:pt x="11771" y="6315"/>
                  </a:lnTo>
                  <a:cubicBezTo>
                    <a:pt x="11908" y="6339"/>
                    <a:pt x="12913" y="6520"/>
                    <a:pt x="12913" y="6520"/>
                  </a:cubicBezTo>
                  <a:lnTo>
                    <a:pt x="12780" y="6684"/>
                  </a:lnTo>
                  <a:lnTo>
                    <a:pt x="11638" y="6478"/>
                  </a:lnTo>
                  <a:lnTo>
                    <a:pt x="11023" y="7232"/>
                  </a:lnTo>
                  <a:cubicBezTo>
                    <a:pt x="11164" y="7258"/>
                    <a:pt x="12575" y="7513"/>
                    <a:pt x="12575" y="7513"/>
                  </a:cubicBezTo>
                  <a:lnTo>
                    <a:pt x="12442" y="7677"/>
                  </a:lnTo>
                  <a:lnTo>
                    <a:pt x="10890" y="7396"/>
                  </a:lnTo>
                  <a:lnTo>
                    <a:pt x="10274" y="8151"/>
                  </a:lnTo>
                  <a:cubicBezTo>
                    <a:pt x="10411" y="8176"/>
                    <a:pt x="11416" y="8356"/>
                    <a:pt x="11416" y="8356"/>
                  </a:cubicBezTo>
                  <a:lnTo>
                    <a:pt x="11283" y="8520"/>
                  </a:lnTo>
                  <a:lnTo>
                    <a:pt x="10141" y="8315"/>
                  </a:lnTo>
                  <a:lnTo>
                    <a:pt x="9526" y="9069"/>
                  </a:lnTo>
                  <a:cubicBezTo>
                    <a:pt x="9667" y="9094"/>
                    <a:pt x="11079" y="9348"/>
                    <a:pt x="11079" y="9348"/>
                  </a:cubicBezTo>
                  <a:lnTo>
                    <a:pt x="10946" y="9512"/>
                  </a:lnTo>
                  <a:lnTo>
                    <a:pt x="9392" y="9232"/>
                  </a:lnTo>
                  <a:lnTo>
                    <a:pt x="8778" y="9986"/>
                  </a:lnTo>
                  <a:cubicBezTo>
                    <a:pt x="8914" y="10011"/>
                    <a:pt x="9919" y="10193"/>
                    <a:pt x="9919" y="10193"/>
                  </a:cubicBezTo>
                  <a:lnTo>
                    <a:pt x="9786" y="10355"/>
                  </a:lnTo>
                  <a:lnTo>
                    <a:pt x="8644" y="10150"/>
                  </a:lnTo>
                  <a:lnTo>
                    <a:pt x="8029" y="10905"/>
                  </a:lnTo>
                  <a:cubicBezTo>
                    <a:pt x="8170" y="10930"/>
                    <a:pt x="9582" y="11185"/>
                    <a:pt x="9582" y="11184"/>
                  </a:cubicBezTo>
                  <a:lnTo>
                    <a:pt x="9449" y="11348"/>
                  </a:lnTo>
                  <a:lnTo>
                    <a:pt x="7896" y="11068"/>
                  </a:lnTo>
                  <a:lnTo>
                    <a:pt x="7281" y="11823"/>
                  </a:lnTo>
                  <a:cubicBezTo>
                    <a:pt x="7417" y="11847"/>
                    <a:pt x="8423" y="12028"/>
                    <a:pt x="8423" y="12028"/>
                  </a:cubicBezTo>
                  <a:lnTo>
                    <a:pt x="8289" y="12192"/>
                  </a:lnTo>
                  <a:lnTo>
                    <a:pt x="7147" y="11987"/>
                  </a:lnTo>
                  <a:lnTo>
                    <a:pt x="6533" y="12740"/>
                  </a:lnTo>
                  <a:cubicBezTo>
                    <a:pt x="6674" y="12766"/>
                    <a:pt x="8086" y="13020"/>
                    <a:pt x="8086" y="13020"/>
                  </a:cubicBezTo>
                  <a:lnTo>
                    <a:pt x="7952" y="13184"/>
                  </a:lnTo>
                  <a:lnTo>
                    <a:pt x="6399" y="12904"/>
                  </a:lnTo>
                  <a:lnTo>
                    <a:pt x="5784" y="13659"/>
                  </a:lnTo>
                  <a:cubicBezTo>
                    <a:pt x="5920" y="13684"/>
                    <a:pt x="6926" y="13864"/>
                    <a:pt x="6926" y="13864"/>
                  </a:cubicBezTo>
                  <a:lnTo>
                    <a:pt x="6792" y="14028"/>
                  </a:lnTo>
                  <a:lnTo>
                    <a:pt x="5651" y="13822"/>
                  </a:lnTo>
                  <a:lnTo>
                    <a:pt x="5036" y="14577"/>
                  </a:lnTo>
                  <a:cubicBezTo>
                    <a:pt x="5177" y="14602"/>
                    <a:pt x="6589" y="14856"/>
                    <a:pt x="6589" y="14856"/>
                  </a:cubicBezTo>
                  <a:lnTo>
                    <a:pt x="6455" y="15020"/>
                  </a:lnTo>
                  <a:lnTo>
                    <a:pt x="4902" y="14741"/>
                  </a:lnTo>
                  <a:lnTo>
                    <a:pt x="4288" y="15494"/>
                  </a:lnTo>
                  <a:cubicBezTo>
                    <a:pt x="4424" y="15519"/>
                    <a:pt x="5430" y="15700"/>
                    <a:pt x="5430" y="15700"/>
                  </a:cubicBezTo>
                  <a:lnTo>
                    <a:pt x="5296" y="15863"/>
                  </a:lnTo>
                  <a:lnTo>
                    <a:pt x="4154" y="15658"/>
                  </a:lnTo>
                  <a:lnTo>
                    <a:pt x="3540" y="16412"/>
                  </a:lnTo>
                  <a:cubicBezTo>
                    <a:pt x="3681" y="16437"/>
                    <a:pt x="5093" y="16691"/>
                    <a:pt x="5093" y="16691"/>
                  </a:cubicBezTo>
                  <a:lnTo>
                    <a:pt x="4959" y="16855"/>
                  </a:lnTo>
                  <a:lnTo>
                    <a:pt x="3406" y="16576"/>
                  </a:lnTo>
                  <a:lnTo>
                    <a:pt x="2791" y="17331"/>
                  </a:lnTo>
                  <a:cubicBezTo>
                    <a:pt x="2927" y="17355"/>
                    <a:pt x="3933" y="17536"/>
                    <a:pt x="3933" y="17536"/>
                  </a:cubicBezTo>
                  <a:lnTo>
                    <a:pt x="3799" y="17700"/>
                  </a:lnTo>
                  <a:lnTo>
                    <a:pt x="2658" y="17493"/>
                  </a:lnTo>
                  <a:lnTo>
                    <a:pt x="2042" y="18248"/>
                  </a:lnTo>
                  <a:cubicBezTo>
                    <a:pt x="2184" y="18274"/>
                    <a:pt x="3596" y="18528"/>
                    <a:pt x="3596" y="18528"/>
                  </a:cubicBezTo>
                  <a:lnTo>
                    <a:pt x="3462" y="18692"/>
                  </a:lnTo>
                  <a:lnTo>
                    <a:pt x="1909" y="18412"/>
                  </a:lnTo>
                  <a:lnTo>
                    <a:pt x="1294" y="19166"/>
                  </a:lnTo>
                  <a:cubicBezTo>
                    <a:pt x="1431" y="19191"/>
                    <a:pt x="2436" y="19371"/>
                    <a:pt x="2436" y="19371"/>
                  </a:cubicBezTo>
                  <a:lnTo>
                    <a:pt x="2303" y="19535"/>
                  </a:lnTo>
                  <a:lnTo>
                    <a:pt x="1161" y="19330"/>
                  </a:lnTo>
                  <a:lnTo>
                    <a:pt x="546" y="20084"/>
                  </a:lnTo>
                  <a:cubicBezTo>
                    <a:pt x="688" y="20109"/>
                    <a:pt x="2099" y="20364"/>
                    <a:pt x="2099" y="20364"/>
                  </a:cubicBezTo>
                  <a:lnTo>
                    <a:pt x="1966" y="20527"/>
                  </a:lnTo>
                  <a:lnTo>
                    <a:pt x="413" y="20248"/>
                  </a:lnTo>
                  <a:lnTo>
                    <a:pt x="0" y="20754"/>
                  </a:lnTo>
                  <a:lnTo>
                    <a:pt x="4681" y="21600"/>
                  </a:lnTo>
                  <a:lnTo>
                    <a:pt x="21600" y="846"/>
                  </a:lnTo>
                  <a:lnTo>
                    <a:pt x="16919" y="0"/>
                  </a:lnTo>
                  <a:close/>
                  <a:moveTo>
                    <a:pt x="18807" y="978"/>
                  </a:moveTo>
                  <a:cubicBezTo>
                    <a:pt x="19275" y="1062"/>
                    <a:pt x="19509" y="1308"/>
                    <a:pt x="19330" y="1528"/>
                  </a:cubicBezTo>
                  <a:cubicBezTo>
                    <a:pt x="19151" y="1748"/>
                    <a:pt x="18626" y="1858"/>
                    <a:pt x="18158" y="1774"/>
                  </a:cubicBezTo>
                  <a:cubicBezTo>
                    <a:pt x="17691" y="1689"/>
                    <a:pt x="17457" y="1442"/>
                    <a:pt x="17637" y="1222"/>
                  </a:cubicBezTo>
                  <a:cubicBezTo>
                    <a:pt x="17816" y="1002"/>
                    <a:pt x="18340" y="893"/>
                    <a:pt x="18807" y="9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1049105" y="1036946"/>
              <a:ext cx="87862" cy="97263"/>
            </a:xfrm>
            <a:custGeom>
              <a:rect b="b" l="l" r="r" t="t"/>
              <a:pathLst>
                <a:path extrusionOk="0" h="21600" w="20678">
                  <a:moveTo>
                    <a:pt x="10339" y="0"/>
                  </a:moveTo>
                  <a:cubicBezTo>
                    <a:pt x="8560" y="0"/>
                    <a:pt x="6992" y="1375"/>
                    <a:pt x="5917" y="3576"/>
                  </a:cubicBezTo>
                  <a:cubicBezTo>
                    <a:pt x="5568" y="3546"/>
                    <a:pt x="5234" y="3529"/>
                    <a:pt x="4903" y="3529"/>
                  </a:cubicBezTo>
                  <a:cubicBezTo>
                    <a:pt x="2761" y="3529"/>
                    <a:pt x="1171" y="4188"/>
                    <a:pt x="431" y="5396"/>
                  </a:cubicBezTo>
                  <a:cubicBezTo>
                    <a:pt x="-452" y="6840"/>
                    <a:pt x="119" y="8796"/>
                    <a:pt x="1578" y="10761"/>
                  </a:cubicBezTo>
                  <a:cubicBezTo>
                    <a:pt x="84" y="12747"/>
                    <a:pt x="-461" y="14730"/>
                    <a:pt x="431" y="16188"/>
                  </a:cubicBezTo>
                  <a:cubicBezTo>
                    <a:pt x="1171" y="17397"/>
                    <a:pt x="2760" y="18055"/>
                    <a:pt x="4903" y="18055"/>
                  </a:cubicBezTo>
                  <a:cubicBezTo>
                    <a:pt x="5246" y="18055"/>
                    <a:pt x="5621" y="18010"/>
                    <a:pt x="5983" y="17976"/>
                  </a:cubicBezTo>
                  <a:cubicBezTo>
                    <a:pt x="7057" y="20156"/>
                    <a:pt x="8570" y="21600"/>
                    <a:pt x="10339" y="21600"/>
                  </a:cubicBezTo>
                  <a:cubicBezTo>
                    <a:pt x="12118" y="21600"/>
                    <a:pt x="13685" y="20225"/>
                    <a:pt x="14761" y="18024"/>
                  </a:cubicBezTo>
                  <a:cubicBezTo>
                    <a:pt x="15110" y="18054"/>
                    <a:pt x="15460" y="18071"/>
                    <a:pt x="15791" y="18071"/>
                  </a:cubicBezTo>
                  <a:cubicBezTo>
                    <a:pt x="17934" y="18071"/>
                    <a:pt x="19507" y="17412"/>
                    <a:pt x="20246" y="16204"/>
                  </a:cubicBezTo>
                  <a:cubicBezTo>
                    <a:pt x="21134" y="14753"/>
                    <a:pt x="20576" y="12782"/>
                    <a:pt x="19099" y="10808"/>
                  </a:cubicBezTo>
                  <a:cubicBezTo>
                    <a:pt x="20594" y="8822"/>
                    <a:pt x="21139" y="6839"/>
                    <a:pt x="20246" y="5380"/>
                  </a:cubicBezTo>
                  <a:cubicBezTo>
                    <a:pt x="19508" y="4173"/>
                    <a:pt x="17934" y="3514"/>
                    <a:pt x="15791" y="3514"/>
                  </a:cubicBezTo>
                  <a:cubicBezTo>
                    <a:pt x="15438" y="3514"/>
                    <a:pt x="15052" y="3573"/>
                    <a:pt x="14677" y="3608"/>
                  </a:cubicBezTo>
                  <a:cubicBezTo>
                    <a:pt x="13604" y="1440"/>
                    <a:pt x="12102" y="0"/>
                    <a:pt x="10339" y="0"/>
                  </a:cubicBezTo>
                  <a:close/>
                  <a:moveTo>
                    <a:pt x="10339" y="1004"/>
                  </a:moveTo>
                  <a:cubicBezTo>
                    <a:pt x="11591" y="1004"/>
                    <a:pt x="12710" y="2093"/>
                    <a:pt x="13580" y="3733"/>
                  </a:cubicBezTo>
                  <a:cubicBezTo>
                    <a:pt x="12541" y="3915"/>
                    <a:pt x="11452" y="4238"/>
                    <a:pt x="10355" y="4643"/>
                  </a:cubicBezTo>
                  <a:cubicBezTo>
                    <a:pt x="9226" y="4226"/>
                    <a:pt x="8099" y="3899"/>
                    <a:pt x="7031" y="3718"/>
                  </a:cubicBezTo>
                  <a:cubicBezTo>
                    <a:pt x="7905" y="2046"/>
                    <a:pt x="9073" y="1004"/>
                    <a:pt x="10339" y="1004"/>
                  </a:cubicBezTo>
                  <a:close/>
                  <a:moveTo>
                    <a:pt x="15791" y="4518"/>
                  </a:moveTo>
                  <a:cubicBezTo>
                    <a:pt x="17538" y="4518"/>
                    <a:pt x="18791" y="4998"/>
                    <a:pt x="19332" y="5882"/>
                  </a:cubicBezTo>
                  <a:cubicBezTo>
                    <a:pt x="19959" y="6907"/>
                    <a:pt x="19540" y="8380"/>
                    <a:pt x="18468" y="9914"/>
                  </a:cubicBezTo>
                  <a:cubicBezTo>
                    <a:pt x="17787" y="9159"/>
                    <a:pt x="16951" y="8410"/>
                    <a:pt x="16007" y="7702"/>
                  </a:cubicBezTo>
                  <a:cubicBezTo>
                    <a:pt x="15826" y="6556"/>
                    <a:pt x="15554" y="5511"/>
                    <a:pt x="15193" y="4565"/>
                  </a:cubicBezTo>
                  <a:cubicBezTo>
                    <a:pt x="15389" y="4554"/>
                    <a:pt x="15602" y="4518"/>
                    <a:pt x="15791" y="4518"/>
                  </a:cubicBezTo>
                  <a:close/>
                  <a:moveTo>
                    <a:pt x="4903" y="4533"/>
                  </a:moveTo>
                  <a:cubicBezTo>
                    <a:pt x="5095" y="4533"/>
                    <a:pt x="5302" y="4538"/>
                    <a:pt x="5501" y="4549"/>
                  </a:cubicBezTo>
                  <a:cubicBezTo>
                    <a:pt x="5130" y="5520"/>
                    <a:pt x="4852" y="6633"/>
                    <a:pt x="4670" y="7812"/>
                  </a:cubicBezTo>
                  <a:cubicBezTo>
                    <a:pt x="3730" y="8526"/>
                    <a:pt x="2966" y="9248"/>
                    <a:pt x="2293" y="10008"/>
                  </a:cubicBezTo>
                  <a:cubicBezTo>
                    <a:pt x="1175" y="8445"/>
                    <a:pt x="708" y="6940"/>
                    <a:pt x="1346" y="5898"/>
                  </a:cubicBezTo>
                  <a:cubicBezTo>
                    <a:pt x="1887" y="5014"/>
                    <a:pt x="3156" y="4533"/>
                    <a:pt x="4903" y="4533"/>
                  </a:cubicBezTo>
                  <a:close/>
                  <a:moveTo>
                    <a:pt x="14062" y="4659"/>
                  </a:moveTo>
                  <a:cubicBezTo>
                    <a:pt x="14333" y="5325"/>
                    <a:pt x="14582" y="6051"/>
                    <a:pt x="14761" y="6839"/>
                  </a:cubicBezTo>
                  <a:cubicBezTo>
                    <a:pt x="14294" y="6539"/>
                    <a:pt x="13808" y="6239"/>
                    <a:pt x="13298" y="5961"/>
                  </a:cubicBezTo>
                  <a:cubicBezTo>
                    <a:pt x="12768" y="5672"/>
                    <a:pt x="12225" y="5480"/>
                    <a:pt x="11685" y="5239"/>
                  </a:cubicBezTo>
                  <a:cubicBezTo>
                    <a:pt x="12500" y="4985"/>
                    <a:pt x="13298" y="4775"/>
                    <a:pt x="14062" y="4659"/>
                  </a:cubicBezTo>
                  <a:close/>
                  <a:moveTo>
                    <a:pt x="6599" y="4675"/>
                  </a:moveTo>
                  <a:cubicBezTo>
                    <a:pt x="7326" y="4784"/>
                    <a:pt x="8103" y="5021"/>
                    <a:pt x="8876" y="5255"/>
                  </a:cubicBezTo>
                  <a:cubicBezTo>
                    <a:pt x="8379" y="5481"/>
                    <a:pt x="7868" y="5695"/>
                    <a:pt x="7380" y="5961"/>
                  </a:cubicBezTo>
                  <a:cubicBezTo>
                    <a:pt x="6837" y="6256"/>
                    <a:pt x="6443" y="6613"/>
                    <a:pt x="5950" y="6933"/>
                  </a:cubicBezTo>
                  <a:cubicBezTo>
                    <a:pt x="6128" y="6137"/>
                    <a:pt x="6326" y="5348"/>
                    <a:pt x="6599" y="4675"/>
                  </a:cubicBezTo>
                  <a:close/>
                  <a:moveTo>
                    <a:pt x="10405" y="5788"/>
                  </a:moveTo>
                  <a:cubicBezTo>
                    <a:pt x="11196" y="6102"/>
                    <a:pt x="11987" y="6415"/>
                    <a:pt x="12766" y="6839"/>
                  </a:cubicBezTo>
                  <a:cubicBezTo>
                    <a:pt x="13571" y="7278"/>
                    <a:pt x="14317" y="7751"/>
                    <a:pt x="15010" y="8251"/>
                  </a:cubicBezTo>
                  <a:cubicBezTo>
                    <a:pt x="15123" y="9067"/>
                    <a:pt x="15193" y="9915"/>
                    <a:pt x="15193" y="10792"/>
                  </a:cubicBezTo>
                  <a:cubicBezTo>
                    <a:pt x="15193" y="11657"/>
                    <a:pt x="15070" y="12466"/>
                    <a:pt x="14960" y="13271"/>
                  </a:cubicBezTo>
                  <a:cubicBezTo>
                    <a:pt x="14260" y="13779"/>
                    <a:pt x="13583" y="14300"/>
                    <a:pt x="12766" y="14745"/>
                  </a:cubicBezTo>
                  <a:cubicBezTo>
                    <a:pt x="11937" y="15197"/>
                    <a:pt x="11096" y="15469"/>
                    <a:pt x="10256" y="15796"/>
                  </a:cubicBezTo>
                  <a:cubicBezTo>
                    <a:pt x="9475" y="15485"/>
                    <a:pt x="8681" y="15180"/>
                    <a:pt x="7912" y="14761"/>
                  </a:cubicBezTo>
                  <a:cubicBezTo>
                    <a:pt x="7107" y="14323"/>
                    <a:pt x="6360" y="13849"/>
                    <a:pt x="5668" y="13349"/>
                  </a:cubicBezTo>
                  <a:cubicBezTo>
                    <a:pt x="5554" y="12533"/>
                    <a:pt x="5501" y="11669"/>
                    <a:pt x="5501" y="10792"/>
                  </a:cubicBezTo>
                  <a:cubicBezTo>
                    <a:pt x="5501" y="9918"/>
                    <a:pt x="5605" y="9111"/>
                    <a:pt x="5718" y="8298"/>
                  </a:cubicBezTo>
                  <a:cubicBezTo>
                    <a:pt x="6420" y="7788"/>
                    <a:pt x="7092" y="7270"/>
                    <a:pt x="7912" y="6824"/>
                  </a:cubicBezTo>
                  <a:cubicBezTo>
                    <a:pt x="8731" y="6377"/>
                    <a:pt x="9574" y="6113"/>
                    <a:pt x="10405" y="5788"/>
                  </a:cubicBezTo>
                  <a:close/>
                  <a:moveTo>
                    <a:pt x="10339" y="7984"/>
                  </a:moveTo>
                  <a:cubicBezTo>
                    <a:pt x="8690" y="7984"/>
                    <a:pt x="7363" y="9237"/>
                    <a:pt x="7363" y="10792"/>
                  </a:cubicBezTo>
                  <a:cubicBezTo>
                    <a:pt x="7363" y="12348"/>
                    <a:pt x="8690" y="13616"/>
                    <a:pt x="10339" y="13616"/>
                  </a:cubicBezTo>
                  <a:cubicBezTo>
                    <a:pt x="11987" y="13616"/>
                    <a:pt x="13331" y="12348"/>
                    <a:pt x="13331" y="10792"/>
                  </a:cubicBezTo>
                  <a:cubicBezTo>
                    <a:pt x="13331" y="9237"/>
                    <a:pt x="11987" y="7984"/>
                    <a:pt x="10339" y="7984"/>
                  </a:cubicBezTo>
                  <a:close/>
                  <a:moveTo>
                    <a:pt x="4571" y="9098"/>
                  </a:moveTo>
                  <a:cubicBezTo>
                    <a:pt x="4522" y="9664"/>
                    <a:pt x="4438" y="10197"/>
                    <a:pt x="4438" y="10792"/>
                  </a:cubicBezTo>
                  <a:cubicBezTo>
                    <a:pt x="4438" y="11349"/>
                    <a:pt x="4462" y="11892"/>
                    <a:pt x="4504" y="12424"/>
                  </a:cubicBezTo>
                  <a:cubicBezTo>
                    <a:pt x="3891" y="11902"/>
                    <a:pt x="3374" y="11375"/>
                    <a:pt x="2908" y="10839"/>
                  </a:cubicBezTo>
                  <a:cubicBezTo>
                    <a:pt x="3403" y="10260"/>
                    <a:pt x="3903" y="9661"/>
                    <a:pt x="4571" y="9098"/>
                  </a:cubicBezTo>
                  <a:close/>
                  <a:moveTo>
                    <a:pt x="16190" y="9176"/>
                  </a:moveTo>
                  <a:cubicBezTo>
                    <a:pt x="16796" y="9693"/>
                    <a:pt x="17307" y="10215"/>
                    <a:pt x="17769" y="10745"/>
                  </a:cubicBezTo>
                  <a:cubicBezTo>
                    <a:pt x="17273" y="11325"/>
                    <a:pt x="16776" y="11907"/>
                    <a:pt x="16107" y="12471"/>
                  </a:cubicBezTo>
                  <a:cubicBezTo>
                    <a:pt x="16155" y="11912"/>
                    <a:pt x="16257" y="11379"/>
                    <a:pt x="16257" y="10792"/>
                  </a:cubicBezTo>
                  <a:cubicBezTo>
                    <a:pt x="16257" y="10236"/>
                    <a:pt x="16233" y="9708"/>
                    <a:pt x="16190" y="9176"/>
                  </a:cubicBezTo>
                  <a:close/>
                  <a:moveTo>
                    <a:pt x="18384" y="11576"/>
                  </a:moveTo>
                  <a:cubicBezTo>
                    <a:pt x="19512" y="13146"/>
                    <a:pt x="19972" y="14656"/>
                    <a:pt x="19332" y="15702"/>
                  </a:cubicBezTo>
                  <a:cubicBezTo>
                    <a:pt x="18791" y="16586"/>
                    <a:pt x="17537" y="17067"/>
                    <a:pt x="15791" y="17067"/>
                  </a:cubicBezTo>
                  <a:cubicBezTo>
                    <a:pt x="15599" y="17067"/>
                    <a:pt x="15392" y="17047"/>
                    <a:pt x="15193" y="17035"/>
                  </a:cubicBezTo>
                  <a:cubicBezTo>
                    <a:pt x="15564" y="16065"/>
                    <a:pt x="15826" y="14967"/>
                    <a:pt x="16007" y="13788"/>
                  </a:cubicBezTo>
                  <a:cubicBezTo>
                    <a:pt x="16951" y="13073"/>
                    <a:pt x="17710" y="12337"/>
                    <a:pt x="18384" y="11576"/>
                  </a:cubicBezTo>
                  <a:close/>
                  <a:moveTo>
                    <a:pt x="2210" y="11655"/>
                  </a:moveTo>
                  <a:cubicBezTo>
                    <a:pt x="2896" y="12420"/>
                    <a:pt x="3714" y="13165"/>
                    <a:pt x="4670" y="13882"/>
                  </a:cubicBezTo>
                  <a:cubicBezTo>
                    <a:pt x="4849" y="15014"/>
                    <a:pt x="5113" y="16067"/>
                    <a:pt x="5468" y="17004"/>
                  </a:cubicBezTo>
                  <a:cubicBezTo>
                    <a:pt x="5283" y="17014"/>
                    <a:pt x="5081" y="17051"/>
                    <a:pt x="4903" y="17051"/>
                  </a:cubicBezTo>
                  <a:cubicBezTo>
                    <a:pt x="3156" y="17051"/>
                    <a:pt x="1887" y="16571"/>
                    <a:pt x="1346" y="15686"/>
                  </a:cubicBezTo>
                  <a:cubicBezTo>
                    <a:pt x="717" y="14659"/>
                    <a:pt x="1131" y="13193"/>
                    <a:pt x="2210" y="11655"/>
                  </a:cubicBezTo>
                  <a:close/>
                  <a:moveTo>
                    <a:pt x="14744" y="14651"/>
                  </a:moveTo>
                  <a:cubicBezTo>
                    <a:pt x="14565" y="15455"/>
                    <a:pt x="14370" y="16247"/>
                    <a:pt x="14096" y="16925"/>
                  </a:cubicBezTo>
                  <a:cubicBezTo>
                    <a:pt x="13364" y="16816"/>
                    <a:pt x="12580" y="16581"/>
                    <a:pt x="11802" y="16345"/>
                  </a:cubicBezTo>
                  <a:cubicBezTo>
                    <a:pt x="12304" y="16117"/>
                    <a:pt x="12804" y="15892"/>
                    <a:pt x="13298" y="15624"/>
                  </a:cubicBezTo>
                  <a:cubicBezTo>
                    <a:pt x="13843" y="15326"/>
                    <a:pt x="14249" y="14973"/>
                    <a:pt x="14744" y="14651"/>
                  </a:cubicBezTo>
                  <a:close/>
                  <a:moveTo>
                    <a:pt x="5934" y="14761"/>
                  </a:moveTo>
                  <a:cubicBezTo>
                    <a:pt x="6400" y="15061"/>
                    <a:pt x="6869" y="15346"/>
                    <a:pt x="7380" y="15624"/>
                  </a:cubicBezTo>
                  <a:cubicBezTo>
                    <a:pt x="7902" y="15908"/>
                    <a:pt x="8444" y="16107"/>
                    <a:pt x="8976" y="16345"/>
                  </a:cubicBezTo>
                  <a:cubicBezTo>
                    <a:pt x="8160" y="16598"/>
                    <a:pt x="7364" y="16795"/>
                    <a:pt x="6599" y="16910"/>
                  </a:cubicBezTo>
                  <a:cubicBezTo>
                    <a:pt x="6331" y="16249"/>
                    <a:pt x="6110" y="15542"/>
                    <a:pt x="5934" y="14761"/>
                  </a:cubicBezTo>
                  <a:close/>
                  <a:moveTo>
                    <a:pt x="10322" y="16941"/>
                  </a:moveTo>
                  <a:cubicBezTo>
                    <a:pt x="11458" y="17362"/>
                    <a:pt x="12573" y="17700"/>
                    <a:pt x="13647" y="17882"/>
                  </a:cubicBezTo>
                  <a:cubicBezTo>
                    <a:pt x="12773" y="19553"/>
                    <a:pt x="11605" y="20596"/>
                    <a:pt x="10339" y="20596"/>
                  </a:cubicBezTo>
                  <a:cubicBezTo>
                    <a:pt x="9084" y="20596"/>
                    <a:pt x="7951" y="19498"/>
                    <a:pt x="7081" y="17851"/>
                  </a:cubicBezTo>
                  <a:cubicBezTo>
                    <a:pt x="8127" y="17671"/>
                    <a:pt x="9217" y="17349"/>
                    <a:pt x="10322" y="169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835659" y="1794"/>
              <a:ext cx="247838" cy="150671"/>
            </a:xfrm>
            <a:custGeom>
              <a:rect b="b" l="l" r="r" t="t"/>
              <a:pathLst>
                <a:path extrusionOk="0" h="21600" w="21600">
                  <a:moveTo>
                    <a:pt x="0" y="14177"/>
                  </a:moveTo>
                  <a:cubicBezTo>
                    <a:pt x="2527" y="15134"/>
                    <a:pt x="4222" y="12910"/>
                    <a:pt x="5702" y="10575"/>
                  </a:cubicBezTo>
                  <a:cubicBezTo>
                    <a:pt x="6408" y="13676"/>
                    <a:pt x="7362" y="16803"/>
                    <a:pt x="9837" y="17741"/>
                  </a:cubicBezTo>
                  <a:cubicBezTo>
                    <a:pt x="12287" y="18668"/>
                    <a:pt x="13976" y="16590"/>
                    <a:pt x="15426" y="14335"/>
                  </a:cubicBezTo>
                  <a:cubicBezTo>
                    <a:pt x="16134" y="17472"/>
                    <a:pt x="17076" y="20652"/>
                    <a:pt x="19580" y="21600"/>
                  </a:cubicBezTo>
                  <a:lnTo>
                    <a:pt x="19844" y="19777"/>
                  </a:lnTo>
                  <a:cubicBezTo>
                    <a:pt x="17724" y="18974"/>
                    <a:pt x="17025" y="16203"/>
                    <a:pt x="16319" y="12948"/>
                  </a:cubicBezTo>
                  <a:cubicBezTo>
                    <a:pt x="17841" y="10489"/>
                    <a:pt x="19206" y="8437"/>
                    <a:pt x="21352" y="9250"/>
                  </a:cubicBezTo>
                  <a:lnTo>
                    <a:pt x="21600" y="7421"/>
                  </a:lnTo>
                  <a:cubicBezTo>
                    <a:pt x="19073" y="6464"/>
                    <a:pt x="17365" y="8691"/>
                    <a:pt x="15886" y="11025"/>
                  </a:cubicBezTo>
                  <a:cubicBezTo>
                    <a:pt x="15180" y="7926"/>
                    <a:pt x="14217" y="4820"/>
                    <a:pt x="11744" y="3883"/>
                  </a:cubicBezTo>
                  <a:cubicBezTo>
                    <a:pt x="9288" y="2954"/>
                    <a:pt x="7622" y="5034"/>
                    <a:pt x="6170" y="7294"/>
                  </a:cubicBezTo>
                  <a:cubicBezTo>
                    <a:pt x="5461" y="4152"/>
                    <a:pt x="4515" y="950"/>
                    <a:pt x="2007" y="0"/>
                  </a:cubicBezTo>
                  <a:cubicBezTo>
                    <a:pt x="2007" y="0"/>
                    <a:pt x="1755" y="1827"/>
                    <a:pt x="1755" y="1827"/>
                  </a:cubicBezTo>
                  <a:cubicBezTo>
                    <a:pt x="3881" y="2632"/>
                    <a:pt x="4569" y="5413"/>
                    <a:pt x="5277" y="8681"/>
                  </a:cubicBezTo>
                  <a:cubicBezTo>
                    <a:pt x="3758" y="11134"/>
                    <a:pt x="2389" y="13165"/>
                    <a:pt x="247" y="12354"/>
                  </a:cubicBezTo>
                  <a:lnTo>
                    <a:pt x="0" y="14177"/>
                  </a:lnTo>
                  <a:close/>
                  <a:moveTo>
                    <a:pt x="608" y="11260"/>
                  </a:moveTo>
                  <a:cubicBezTo>
                    <a:pt x="982" y="11395"/>
                    <a:pt x="1324" y="11420"/>
                    <a:pt x="1648" y="11361"/>
                  </a:cubicBezTo>
                  <a:cubicBezTo>
                    <a:pt x="1648" y="11361"/>
                    <a:pt x="2736" y="3679"/>
                    <a:pt x="2736" y="3679"/>
                  </a:cubicBezTo>
                  <a:cubicBezTo>
                    <a:pt x="2461" y="3396"/>
                    <a:pt x="2144" y="3178"/>
                    <a:pt x="1771" y="3033"/>
                  </a:cubicBezTo>
                  <a:lnTo>
                    <a:pt x="608" y="11260"/>
                  </a:lnTo>
                  <a:close/>
                  <a:moveTo>
                    <a:pt x="2743" y="10793"/>
                  </a:moveTo>
                  <a:cubicBezTo>
                    <a:pt x="3150" y="10493"/>
                    <a:pt x="3533" y="10048"/>
                    <a:pt x="3917" y="9511"/>
                  </a:cubicBezTo>
                  <a:lnTo>
                    <a:pt x="4287" y="6924"/>
                  </a:lnTo>
                  <a:cubicBezTo>
                    <a:pt x="4087" y="6170"/>
                    <a:pt x="3864" y="5496"/>
                    <a:pt x="3579" y="4938"/>
                  </a:cubicBezTo>
                  <a:lnTo>
                    <a:pt x="2743" y="10793"/>
                  </a:lnTo>
                  <a:close/>
                  <a:moveTo>
                    <a:pt x="6595" y="9188"/>
                  </a:moveTo>
                  <a:cubicBezTo>
                    <a:pt x="8063" y="6828"/>
                    <a:pt x="9414" y="4924"/>
                    <a:pt x="11495" y="5712"/>
                  </a:cubicBezTo>
                  <a:cubicBezTo>
                    <a:pt x="13593" y="6506"/>
                    <a:pt x="14292" y="9219"/>
                    <a:pt x="14990" y="12431"/>
                  </a:cubicBezTo>
                  <a:cubicBezTo>
                    <a:pt x="13526" y="14784"/>
                    <a:pt x="12177" y="16704"/>
                    <a:pt x="10101" y="15917"/>
                  </a:cubicBezTo>
                  <a:cubicBezTo>
                    <a:pt x="8003" y="15123"/>
                    <a:pt x="7294" y="12399"/>
                    <a:pt x="6595" y="9188"/>
                  </a:cubicBezTo>
                  <a:close/>
                  <a:moveTo>
                    <a:pt x="7938" y="11422"/>
                  </a:moveTo>
                  <a:cubicBezTo>
                    <a:pt x="8176" y="12303"/>
                    <a:pt x="8447" y="13084"/>
                    <a:pt x="8788" y="13733"/>
                  </a:cubicBezTo>
                  <a:lnTo>
                    <a:pt x="9770" y="6683"/>
                  </a:lnTo>
                  <a:cubicBezTo>
                    <a:pt x="9292" y="7022"/>
                    <a:pt x="8844" y="7536"/>
                    <a:pt x="8395" y="8157"/>
                  </a:cubicBezTo>
                  <a:lnTo>
                    <a:pt x="7938" y="11422"/>
                  </a:lnTo>
                  <a:close/>
                  <a:moveTo>
                    <a:pt x="9753" y="14444"/>
                  </a:moveTo>
                  <a:cubicBezTo>
                    <a:pt x="9947" y="14585"/>
                    <a:pt x="10156" y="14700"/>
                    <a:pt x="10391" y="14785"/>
                  </a:cubicBezTo>
                  <a:cubicBezTo>
                    <a:pt x="10509" y="14829"/>
                    <a:pt x="10624" y="14858"/>
                    <a:pt x="10737" y="14880"/>
                  </a:cubicBezTo>
                  <a:lnTo>
                    <a:pt x="11912" y="6809"/>
                  </a:lnTo>
                  <a:cubicBezTo>
                    <a:pt x="11804" y="6751"/>
                    <a:pt x="11691" y="6700"/>
                    <a:pt x="11572" y="6657"/>
                  </a:cubicBezTo>
                  <a:cubicBezTo>
                    <a:pt x="11338" y="6572"/>
                    <a:pt x="11118" y="6530"/>
                    <a:pt x="10904" y="6522"/>
                  </a:cubicBezTo>
                  <a:lnTo>
                    <a:pt x="9753" y="14444"/>
                  </a:lnTo>
                  <a:close/>
                  <a:moveTo>
                    <a:pt x="11819" y="15088"/>
                  </a:moveTo>
                  <a:cubicBezTo>
                    <a:pt x="12255" y="14876"/>
                    <a:pt x="12659" y="14511"/>
                    <a:pt x="13056" y="14038"/>
                  </a:cubicBezTo>
                  <a:lnTo>
                    <a:pt x="13679" y="9709"/>
                  </a:lnTo>
                  <a:cubicBezTo>
                    <a:pt x="13451" y="9006"/>
                    <a:pt x="13187" y="8394"/>
                    <a:pt x="12852" y="7898"/>
                  </a:cubicBezTo>
                  <a:lnTo>
                    <a:pt x="11819" y="15088"/>
                  </a:lnTo>
                  <a:close/>
                  <a:moveTo>
                    <a:pt x="17315" y="14655"/>
                  </a:moveTo>
                  <a:cubicBezTo>
                    <a:pt x="17522" y="15364"/>
                    <a:pt x="17751" y="15987"/>
                    <a:pt x="18038" y="16501"/>
                  </a:cubicBezTo>
                  <a:lnTo>
                    <a:pt x="18774" y="10835"/>
                  </a:lnTo>
                  <a:cubicBezTo>
                    <a:pt x="18379" y="11153"/>
                    <a:pt x="18008" y="11606"/>
                    <a:pt x="17639" y="12150"/>
                  </a:cubicBezTo>
                  <a:lnTo>
                    <a:pt x="17315" y="14655"/>
                  </a:lnTo>
                  <a:close/>
                  <a:moveTo>
                    <a:pt x="19142" y="17799"/>
                  </a:moveTo>
                  <a:cubicBezTo>
                    <a:pt x="19411" y="18060"/>
                    <a:pt x="19719" y="18258"/>
                    <a:pt x="20080" y="18383"/>
                  </a:cubicBezTo>
                  <a:lnTo>
                    <a:pt x="21155" y="10467"/>
                  </a:lnTo>
                  <a:cubicBezTo>
                    <a:pt x="20792" y="10352"/>
                    <a:pt x="20458" y="10341"/>
                    <a:pt x="20145" y="10409"/>
                  </a:cubicBezTo>
                  <a:cubicBezTo>
                    <a:pt x="20145" y="10409"/>
                    <a:pt x="19142" y="17799"/>
                    <a:pt x="19142" y="177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1182200" y="144582"/>
              <a:ext cx="120486" cy="125213"/>
            </a:xfrm>
            <a:custGeom>
              <a:rect b="b" l="l" r="r" t="t"/>
              <a:pathLst>
                <a:path extrusionOk="0" h="21369" w="21367">
                  <a:moveTo>
                    <a:pt x="9892" y="341"/>
                  </a:moveTo>
                  <a:cubicBezTo>
                    <a:pt x="10333" y="-98"/>
                    <a:pt x="11063" y="-117"/>
                    <a:pt x="11519" y="307"/>
                  </a:cubicBezTo>
                  <a:lnTo>
                    <a:pt x="21020" y="9136"/>
                  </a:lnTo>
                  <a:cubicBezTo>
                    <a:pt x="21476" y="9561"/>
                    <a:pt x="21482" y="10263"/>
                    <a:pt x="21042" y="10702"/>
                  </a:cubicBezTo>
                  <a:lnTo>
                    <a:pt x="10676" y="21032"/>
                  </a:lnTo>
                  <a:cubicBezTo>
                    <a:pt x="10236" y="21471"/>
                    <a:pt x="9512" y="21483"/>
                    <a:pt x="9056" y="21059"/>
                  </a:cubicBezTo>
                  <a:lnTo>
                    <a:pt x="6577" y="18755"/>
                  </a:lnTo>
                  <a:lnTo>
                    <a:pt x="9366" y="15976"/>
                  </a:lnTo>
                  <a:cubicBezTo>
                    <a:pt x="9806" y="15537"/>
                    <a:pt x="9793" y="14841"/>
                    <a:pt x="9337" y="14417"/>
                  </a:cubicBezTo>
                  <a:lnTo>
                    <a:pt x="7682" y="12879"/>
                  </a:lnTo>
                  <a:cubicBezTo>
                    <a:pt x="7226" y="12455"/>
                    <a:pt x="6503" y="12467"/>
                    <a:pt x="6062" y="12906"/>
                  </a:cubicBezTo>
                  <a:lnTo>
                    <a:pt x="3274" y="15685"/>
                  </a:lnTo>
                  <a:lnTo>
                    <a:pt x="1210" y="13767"/>
                  </a:lnTo>
                  <a:cubicBezTo>
                    <a:pt x="754" y="13343"/>
                    <a:pt x="734" y="12641"/>
                    <a:pt x="1175" y="12202"/>
                  </a:cubicBezTo>
                  <a:lnTo>
                    <a:pt x="351" y="11436"/>
                  </a:lnTo>
                  <a:cubicBezTo>
                    <a:pt x="-105" y="11012"/>
                    <a:pt x="-118" y="10316"/>
                    <a:pt x="322" y="9877"/>
                  </a:cubicBezTo>
                  <a:lnTo>
                    <a:pt x="9892" y="341"/>
                  </a:lnTo>
                  <a:close/>
                  <a:moveTo>
                    <a:pt x="10322" y="1500"/>
                  </a:moveTo>
                  <a:lnTo>
                    <a:pt x="1949" y="9844"/>
                  </a:lnTo>
                  <a:cubicBezTo>
                    <a:pt x="1949" y="9844"/>
                    <a:pt x="1145" y="10641"/>
                    <a:pt x="1971" y="11409"/>
                  </a:cubicBezTo>
                  <a:lnTo>
                    <a:pt x="11146" y="2266"/>
                  </a:lnTo>
                  <a:cubicBezTo>
                    <a:pt x="11366" y="2046"/>
                    <a:pt x="11360" y="1705"/>
                    <a:pt x="11132" y="1492"/>
                  </a:cubicBezTo>
                  <a:cubicBezTo>
                    <a:pt x="10904" y="1281"/>
                    <a:pt x="10542" y="1280"/>
                    <a:pt x="10322" y="1500"/>
                  </a:cubicBezTo>
                  <a:close/>
                  <a:moveTo>
                    <a:pt x="6083" y="13685"/>
                  </a:moveTo>
                  <a:cubicBezTo>
                    <a:pt x="6523" y="13247"/>
                    <a:pt x="7247" y="13234"/>
                    <a:pt x="7703" y="13658"/>
                  </a:cubicBezTo>
                  <a:lnTo>
                    <a:pt x="8527" y="14424"/>
                  </a:lnTo>
                  <a:cubicBezTo>
                    <a:pt x="8983" y="14848"/>
                    <a:pt x="8996" y="15544"/>
                    <a:pt x="8555" y="15983"/>
                  </a:cubicBezTo>
                  <a:lnTo>
                    <a:pt x="6161" y="18369"/>
                  </a:lnTo>
                  <a:cubicBezTo>
                    <a:pt x="5721" y="18808"/>
                    <a:pt x="4991" y="18826"/>
                    <a:pt x="4535" y="18403"/>
                  </a:cubicBezTo>
                  <a:lnTo>
                    <a:pt x="3711" y="17637"/>
                  </a:lnTo>
                  <a:cubicBezTo>
                    <a:pt x="3254" y="17213"/>
                    <a:pt x="3249" y="16510"/>
                    <a:pt x="3689" y="16071"/>
                  </a:cubicBezTo>
                  <a:lnTo>
                    <a:pt x="6083" y="13685"/>
                  </a:lnTo>
                  <a:close/>
                  <a:moveTo>
                    <a:pt x="6506" y="14851"/>
                  </a:moveTo>
                  <a:cubicBezTo>
                    <a:pt x="6286" y="15071"/>
                    <a:pt x="6285" y="15419"/>
                    <a:pt x="6514" y="15631"/>
                  </a:cubicBezTo>
                  <a:cubicBezTo>
                    <a:pt x="6742" y="15843"/>
                    <a:pt x="7110" y="15837"/>
                    <a:pt x="7330" y="15617"/>
                  </a:cubicBezTo>
                  <a:cubicBezTo>
                    <a:pt x="7550" y="15398"/>
                    <a:pt x="7544" y="15043"/>
                    <a:pt x="7316" y="14831"/>
                  </a:cubicBezTo>
                  <a:cubicBezTo>
                    <a:pt x="7088" y="14619"/>
                    <a:pt x="6726" y="14632"/>
                    <a:pt x="6506" y="148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528622" y="5065"/>
              <a:ext cx="125998" cy="194695"/>
            </a:xfrm>
            <a:custGeom>
              <a:rect b="b" l="l" r="r" t="t"/>
              <a:pathLst>
                <a:path extrusionOk="0" h="21353" w="21220">
                  <a:moveTo>
                    <a:pt x="15021" y="3564"/>
                  </a:moveTo>
                  <a:lnTo>
                    <a:pt x="1858" y="5543"/>
                  </a:lnTo>
                  <a:lnTo>
                    <a:pt x="6199" y="17788"/>
                  </a:lnTo>
                  <a:lnTo>
                    <a:pt x="19362" y="15809"/>
                  </a:lnTo>
                  <a:cubicBezTo>
                    <a:pt x="19362" y="15809"/>
                    <a:pt x="15021" y="3564"/>
                    <a:pt x="15021" y="3564"/>
                  </a:cubicBezTo>
                  <a:close/>
                  <a:moveTo>
                    <a:pt x="10139" y="2364"/>
                  </a:moveTo>
                  <a:lnTo>
                    <a:pt x="5438" y="3070"/>
                  </a:lnTo>
                  <a:cubicBezTo>
                    <a:pt x="5178" y="3109"/>
                    <a:pt x="5016" y="3278"/>
                    <a:pt x="5076" y="3447"/>
                  </a:cubicBezTo>
                  <a:cubicBezTo>
                    <a:pt x="5136" y="3616"/>
                    <a:pt x="5395" y="3722"/>
                    <a:pt x="5655" y="3683"/>
                  </a:cubicBezTo>
                  <a:lnTo>
                    <a:pt x="10356" y="2976"/>
                  </a:lnTo>
                  <a:cubicBezTo>
                    <a:pt x="10615" y="2937"/>
                    <a:pt x="10777" y="2768"/>
                    <a:pt x="10717" y="2599"/>
                  </a:cubicBezTo>
                  <a:cubicBezTo>
                    <a:pt x="10657" y="2430"/>
                    <a:pt x="10398" y="2325"/>
                    <a:pt x="10139" y="2364"/>
                  </a:cubicBezTo>
                  <a:close/>
                  <a:moveTo>
                    <a:pt x="14119" y="19177"/>
                  </a:moveTo>
                  <a:cubicBezTo>
                    <a:pt x="14897" y="19060"/>
                    <a:pt x="15383" y="18554"/>
                    <a:pt x="15204" y="18046"/>
                  </a:cubicBezTo>
                  <a:cubicBezTo>
                    <a:pt x="15024" y="17539"/>
                    <a:pt x="14246" y="17223"/>
                    <a:pt x="13468" y="17340"/>
                  </a:cubicBezTo>
                  <a:cubicBezTo>
                    <a:pt x="12689" y="17457"/>
                    <a:pt x="12203" y="17963"/>
                    <a:pt x="12383" y="18470"/>
                  </a:cubicBezTo>
                  <a:cubicBezTo>
                    <a:pt x="12563" y="18978"/>
                    <a:pt x="13340" y="19294"/>
                    <a:pt x="14119" y="19177"/>
                  </a:cubicBezTo>
                  <a:close/>
                  <a:moveTo>
                    <a:pt x="19724" y="19624"/>
                  </a:moveTo>
                  <a:lnTo>
                    <a:pt x="8442" y="21320"/>
                  </a:lnTo>
                  <a:cubicBezTo>
                    <a:pt x="7403" y="21476"/>
                    <a:pt x="6367" y="21054"/>
                    <a:pt x="6127" y="20378"/>
                  </a:cubicBezTo>
                  <a:lnTo>
                    <a:pt x="50" y="3235"/>
                  </a:lnTo>
                  <a:cubicBezTo>
                    <a:pt x="-190" y="2559"/>
                    <a:pt x="458" y="1884"/>
                    <a:pt x="1496" y="1728"/>
                  </a:cubicBezTo>
                  <a:lnTo>
                    <a:pt x="12778" y="32"/>
                  </a:lnTo>
                  <a:cubicBezTo>
                    <a:pt x="13817" y="-124"/>
                    <a:pt x="14853" y="298"/>
                    <a:pt x="15093" y="974"/>
                  </a:cubicBezTo>
                  <a:lnTo>
                    <a:pt x="21170" y="18117"/>
                  </a:lnTo>
                  <a:cubicBezTo>
                    <a:pt x="21410" y="18793"/>
                    <a:pt x="20762" y="19468"/>
                    <a:pt x="19724" y="196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1018622" y="713263"/>
              <a:ext cx="254843" cy="136533"/>
            </a:xfrm>
            <a:custGeom>
              <a:rect b="b" l="l" r="r" t="t"/>
              <a:pathLst>
                <a:path extrusionOk="0" h="21586" w="21600">
                  <a:moveTo>
                    <a:pt x="16536" y="15317"/>
                  </a:moveTo>
                  <a:lnTo>
                    <a:pt x="16511" y="12603"/>
                  </a:lnTo>
                  <a:lnTo>
                    <a:pt x="16510" y="12603"/>
                  </a:lnTo>
                  <a:cubicBezTo>
                    <a:pt x="16510" y="12601"/>
                    <a:pt x="16511" y="12598"/>
                    <a:pt x="16511" y="12596"/>
                  </a:cubicBezTo>
                  <a:cubicBezTo>
                    <a:pt x="16497" y="11097"/>
                    <a:pt x="13851" y="9967"/>
                    <a:pt x="10600" y="10073"/>
                  </a:cubicBezTo>
                  <a:cubicBezTo>
                    <a:pt x="7350" y="10179"/>
                    <a:pt x="4727" y="11481"/>
                    <a:pt x="4741" y="12979"/>
                  </a:cubicBezTo>
                  <a:cubicBezTo>
                    <a:pt x="4741" y="12982"/>
                    <a:pt x="4741" y="12984"/>
                    <a:pt x="4741" y="12986"/>
                  </a:cubicBezTo>
                  <a:lnTo>
                    <a:pt x="4741" y="12986"/>
                  </a:lnTo>
                  <a:lnTo>
                    <a:pt x="4744" y="13374"/>
                  </a:lnTo>
                  <a:lnTo>
                    <a:pt x="0" y="9650"/>
                  </a:lnTo>
                  <a:lnTo>
                    <a:pt x="10506" y="0"/>
                  </a:lnTo>
                  <a:lnTo>
                    <a:pt x="21600" y="11274"/>
                  </a:lnTo>
                  <a:cubicBezTo>
                    <a:pt x="21600" y="11274"/>
                    <a:pt x="16536" y="15317"/>
                    <a:pt x="16536" y="15317"/>
                  </a:cubicBezTo>
                  <a:close/>
                  <a:moveTo>
                    <a:pt x="3433" y="20010"/>
                  </a:moveTo>
                  <a:cubicBezTo>
                    <a:pt x="3441" y="20866"/>
                    <a:pt x="3096" y="21572"/>
                    <a:pt x="2663" y="21586"/>
                  </a:cubicBezTo>
                  <a:cubicBezTo>
                    <a:pt x="2229" y="21600"/>
                    <a:pt x="1871" y="20917"/>
                    <a:pt x="1863" y="20061"/>
                  </a:cubicBezTo>
                  <a:cubicBezTo>
                    <a:pt x="1858" y="19488"/>
                    <a:pt x="2012" y="18988"/>
                    <a:pt x="2243" y="18712"/>
                  </a:cubicBezTo>
                  <a:lnTo>
                    <a:pt x="2180" y="11901"/>
                  </a:lnTo>
                  <a:lnTo>
                    <a:pt x="2970" y="12521"/>
                  </a:lnTo>
                  <a:lnTo>
                    <a:pt x="3028" y="18686"/>
                  </a:lnTo>
                  <a:cubicBezTo>
                    <a:pt x="3264" y="18947"/>
                    <a:pt x="3427" y="19437"/>
                    <a:pt x="3433" y="20010"/>
                  </a:cubicBezTo>
                  <a:close/>
                  <a:moveTo>
                    <a:pt x="15799" y="20383"/>
                  </a:moveTo>
                  <a:lnTo>
                    <a:pt x="15729" y="12978"/>
                  </a:lnTo>
                  <a:cubicBezTo>
                    <a:pt x="15274" y="12403"/>
                    <a:pt x="13503" y="11530"/>
                    <a:pt x="10615" y="11624"/>
                  </a:cubicBezTo>
                  <a:cubicBezTo>
                    <a:pt x="7726" y="11718"/>
                    <a:pt x="5972" y="12706"/>
                    <a:pt x="5529" y="13310"/>
                  </a:cubicBezTo>
                  <a:lnTo>
                    <a:pt x="5598" y="20715"/>
                  </a:lnTo>
                  <a:cubicBezTo>
                    <a:pt x="5598" y="20715"/>
                    <a:pt x="15799" y="20383"/>
                    <a:pt x="15799" y="203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13170" y="834439"/>
              <a:ext cx="93369" cy="198289"/>
            </a:xfrm>
            <a:custGeom>
              <a:rect b="b" l="l" r="r" t="t"/>
              <a:pathLst>
                <a:path extrusionOk="0" h="21600" w="21600">
                  <a:moveTo>
                    <a:pt x="21600" y="20754"/>
                  </a:moveTo>
                  <a:lnTo>
                    <a:pt x="20194" y="19029"/>
                  </a:lnTo>
                  <a:cubicBezTo>
                    <a:pt x="20052" y="19054"/>
                    <a:pt x="18642" y="19310"/>
                    <a:pt x="18642" y="19310"/>
                  </a:cubicBezTo>
                  <a:lnTo>
                    <a:pt x="18509" y="19147"/>
                  </a:lnTo>
                  <a:lnTo>
                    <a:pt x="20060" y="18865"/>
                  </a:lnTo>
                  <a:lnTo>
                    <a:pt x="19445" y="18111"/>
                  </a:lnTo>
                  <a:cubicBezTo>
                    <a:pt x="19309" y="18136"/>
                    <a:pt x="18305" y="18318"/>
                    <a:pt x="18305" y="18318"/>
                  </a:cubicBezTo>
                  <a:lnTo>
                    <a:pt x="18172" y="18155"/>
                  </a:lnTo>
                  <a:lnTo>
                    <a:pt x="19312" y="17947"/>
                  </a:lnTo>
                  <a:lnTo>
                    <a:pt x="18697" y="17193"/>
                  </a:lnTo>
                  <a:cubicBezTo>
                    <a:pt x="18556" y="17219"/>
                    <a:pt x="17145" y="17474"/>
                    <a:pt x="17145" y="17474"/>
                  </a:cubicBezTo>
                  <a:lnTo>
                    <a:pt x="17013" y="17311"/>
                  </a:lnTo>
                  <a:lnTo>
                    <a:pt x="18564" y="17030"/>
                  </a:lnTo>
                  <a:lnTo>
                    <a:pt x="17948" y="16275"/>
                  </a:lnTo>
                  <a:cubicBezTo>
                    <a:pt x="17812" y="16299"/>
                    <a:pt x="16808" y="16482"/>
                    <a:pt x="16808" y="16482"/>
                  </a:cubicBezTo>
                  <a:lnTo>
                    <a:pt x="16675" y="16318"/>
                  </a:lnTo>
                  <a:lnTo>
                    <a:pt x="17815" y="16111"/>
                  </a:lnTo>
                  <a:lnTo>
                    <a:pt x="17200" y="15357"/>
                  </a:lnTo>
                  <a:cubicBezTo>
                    <a:pt x="17059" y="15383"/>
                    <a:pt x="15649" y="15639"/>
                    <a:pt x="15649" y="15639"/>
                  </a:cubicBezTo>
                  <a:lnTo>
                    <a:pt x="15515" y="15475"/>
                  </a:lnTo>
                  <a:lnTo>
                    <a:pt x="17067" y="15193"/>
                  </a:lnTo>
                  <a:lnTo>
                    <a:pt x="16452" y="14439"/>
                  </a:lnTo>
                  <a:cubicBezTo>
                    <a:pt x="16316" y="14464"/>
                    <a:pt x="15312" y="14647"/>
                    <a:pt x="15312" y="14647"/>
                  </a:cubicBezTo>
                  <a:lnTo>
                    <a:pt x="15179" y="14483"/>
                  </a:lnTo>
                  <a:lnTo>
                    <a:pt x="16319" y="14275"/>
                  </a:lnTo>
                  <a:lnTo>
                    <a:pt x="15704" y="13522"/>
                  </a:lnTo>
                  <a:cubicBezTo>
                    <a:pt x="15563" y="13547"/>
                    <a:pt x="14152" y="13802"/>
                    <a:pt x="14152" y="13802"/>
                  </a:cubicBezTo>
                  <a:lnTo>
                    <a:pt x="14018" y="13638"/>
                  </a:lnTo>
                  <a:lnTo>
                    <a:pt x="15571" y="13358"/>
                  </a:lnTo>
                  <a:lnTo>
                    <a:pt x="14955" y="12603"/>
                  </a:lnTo>
                  <a:cubicBezTo>
                    <a:pt x="14819" y="12628"/>
                    <a:pt x="13815" y="12810"/>
                    <a:pt x="13815" y="12810"/>
                  </a:cubicBezTo>
                  <a:lnTo>
                    <a:pt x="13681" y="12646"/>
                  </a:lnTo>
                  <a:lnTo>
                    <a:pt x="14822" y="12439"/>
                  </a:lnTo>
                  <a:lnTo>
                    <a:pt x="14207" y="11685"/>
                  </a:lnTo>
                  <a:cubicBezTo>
                    <a:pt x="14066" y="11711"/>
                    <a:pt x="12656" y="11967"/>
                    <a:pt x="12656" y="11967"/>
                  </a:cubicBezTo>
                  <a:lnTo>
                    <a:pt x="12522" y="11803"/>
                  </a:lnTo>
                  <a:lnTo>
                    <a:pt x="14073" y="11521"/>
                  </a:lnTo>
                  <a:lnTo>
                    <a:pt x="13459" y="10768"/>
                  </a:lnTo>
                  <a:cubicBezTo>
                    <a:pt x="13323" y="10792"/>
                    <a:pt x="12318" y="10974"/>
                    <a:pt x="12318" y="10974"/>
                  </a:cubicBezTo>
                  <a:lnTo>
                    <a:pt x="12185" y="10811"/>
                  </a:lnTo>
                  <a:lnTo>
                    <a:pt x="13325" y="10604"/>
                  </a:lnTo>
                  <a:lnTo>
                    <a:pt x="12710" y="9849"/>
                  </a:lnTo>
                  <a:cubicBezTo>
                    <a:pt x="12569" y="9874"/>
                    <a:pt x="11159" y="10131"/>
                    <a:pt x="11159" y="10131"/>
                  </a:cubicBezTo>
                  <a:lnTo>
                    <a:pt x="11025" y="9967"/>
                  </a:lnTo>
                  <a:lnTo>
                    <a:pt x="12577" y="9686"/>
                  </a:lnTo>
                  <a:lnTo>
                    <a:pt x="11962" y="8931"/>
                  </a:lnTo>
                  <a:cubicBezTo>
                    <a:pt x="11826" y="8956"/>
                    <a:pt x="10822" y="9139"/>
                    <a:pt x="10822" y="9139"/>
                  </a:cubicBezTo>
                  <a:lnTo>
                    <a:pt x="10688" y="8975"/>
                  </a:lnTo>
                  <a:lnTo>
                    <a:pt x="11828" y="8767"/>
                  </a:lnTo>
                  <a:lnTo>
                    <a:pt x="11214" y="8014"/>
                  </a:lnTo>
                  <a:cubicBezTo>
                    <a:pt x="11073" y="8039"/>
                    <a:pt x="9663" y="8295"/>
                    <a:pt x="9663" y="8295"/>
                  </a:cubicBezTo>
                  <a:lnTo>
                    <a:pt x="9529" y="8131"/>
                  </a:lnTo>
                  <a:lnTo>
                    <a:pt x="11080" y="7850"/>
                  </a:lnTo>
                  <a:lnTo>
                    <a:pt x="10465" y="7095"/>
                  </a:lnTo>
                  <a:cubicBezTo>
                    <a:pt x="10329" y="7120"/>
                    <a:pt x="9325" y="7302"/>
                    <a:pt x="9325" y="7302"/>
                  </a:cubicBezTo>
                  <a:lnTo>
                    <a:pt x="9191" y="7138"/>
                  </a:lnTo>
                  <a:lnTo>
                    <a:pt x="10332" y="6932"/>
                  </a:lnTo>
                  <a:lnTo>
                    <a:pt x="9717" y="6177"/>
                  </a:lnTo>
                  <a:cubicBezTo>
                    <a:pt x="9576" y="6203"/>
                    <a:pt x="8165" y="6459"/>
                    <a:pt x="8165" y="6459"/>
                  </a:cubicBezTo>
                  <a:lnTo>
                    <a:pt x="8032" y="6295"/>
                  </a:lnTo>
                  <a:lnTo>
                    <a:pt x="9583" y="6013"/>
                  </a:lnTo>
                  <a:lnTo>
                    <a:pt x="8969" y="5260"/>
                  </a:lnTo>
                  <a:cubicBezTo>
                    <a:pt x="8832" y="5284"/>
                    <a:pt x="7829" y="5467"/>
                    <a:pt x="7829" y="5467"/>
                  </a:cubicBezTo>
                  <a:lnTo>
                    <a:pt x="7695" y="5303"/>
                  </a:lnTo>
                  <a:lnTo>
                    <a:pt x="8835" y="5096"/>
                  </a:lnTo>
                  <a:lnTo>
                    <a:pt x="8221" y="4342"/>
                  </a:lnTo>
                  <a:cubicBezTo>
                    <a:pt x="8079" y="4367"/>
                    <a:pt x="6669" y="4624"/>
                    <a:pt x="6669" y="4624"/>
                  </a:cubicBezTo>
                  <a:lnTo>
                    <a:pt x="6536" y="4460"/>
                  </a:lnTo>
                  <a:lnTo>
                    <a:pt x="8087" y="4178"/>
                  </a:lnTo>
                  <a:lnTo>
                    <a:pt x="7472" y="3423"/>
                  </a:lnTo>
                  <a:cubicBezTo>
                    <a:pt x="7335" y="3448"/>
                    <a:pt x="6331" y="3630"/>
                    <a:pt x="6331" y="3630"/>
                  </a:cubicBezTo>
                  <a:lnTo>
                    <a:pt x="6198" y="3467"/>
                  </a:lnTo>
                  <a:lnTo>
                    <a:pt x="7339" y="3260"/>
                  </a:lnTo>
                  <a:lnTo>
                    <a:pt x="6724" y="2505"/>
                  </a:lnTo>
                  <a:cubicBezTo>
                    <a:pt x="6582" y="2531"/>
                    <a:pt x="5172" y="2787"/>
                    <a:pt x="5172" y="2787"/>
                  </a:cubicBezTo>
                  <a:lnTo>
                    <a:pt x="5039" y="2623"/>
                  </a:lnTo>
                  <a:lnTo>
                    <a:pt x="6590" y="2342"/>
                  </a:lnTo>
                  <a:lnTo>
                    <a:pt x="5975" y="1588"/>
                  </a:lnTo>
                  <a:cubicBezTo>
                    <a:pt x="5839" y="1613"/>
                    <a:pt x="4835" y="1795"/>
                    <a:pt x="4835" y="1795"/>
                  </a:cubicBezTo>
                  <a:lnTo>
                    <a:pt x="4702" y="1631"/>
                  </a:lnTo>
                  <a:lnTo>
                    <a:pt x="5842" y="1424"/>
                  </a:lnTo>
                  <a:lnTo>
                    <a:pt x="5227" y="670"/>
                  </a:lnTo>
                  <a:cubicBezTo>
                    <a:pt x="5086" y="696"/>
                    <a:pt x="3675" y="951"/>
                    <a:pt x="3675" y="951"/>
                  </a:cubicBezTo>
                  <a:lnTo>
                    <a:pt x="3543" y="788"/>
                  </a:lnTo>
                  <a:lnTo>
                    <a:pt x="5094" y="506"/>
                  </a:lnTo>
                  <a:lnTo>
                    <a:pt x="4681" y="0"/>
                  </a:lnTo>
                  <a:lnTo>
                    <a:pt x="0" y="846"/>
                  </a:lnTo>
                  <a:lnTo>
                    <a:pt x="16919" y="21600"/>
                  </a:lnTo>
                  <a:lnTo>
                    <a:pt x="21600" y="20754"/>
                  </a:lnTo>
                  <a:close/>
                  <a:moveTo>
                    <a:pt x="18807" y="20622"/>
                  </a:moveTo>
                  <a:cubicBezTo>
                    <a:pt x="18340" y="20707"/>
                    <a:pt x="17816" y="20598"/>
                    <a:pt x="17637" y="20378"/>
                  </a:cubicBezTo>
                  <a:cubicBezTo>
                    <a:pt x="17457" y="20158"/>
                    <a:pt x="17691" y="19911"/>
                    <a:pt x="18158" y="19826"/>
                  </a:cubicBezTo>
                  <a:cubicBezTo>
                    <a:pt x="18626" y="19742"/>
                    <a:pt x="19151" y="19852"/>
                    <a:pt x="19330" y="20072"/>
                  </a:cubicBezTo>
                  <a:cubicBezTo>
                    <a:pt x="19509" y="20292"/>
                    <a:pt x="19275" y="20538"/>
                    <a:pt x="18807" y="206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679853" y="0"/>
              <a:ext cx="109464" cy="139019"/>
            </a:xfrm>
            <a:custGeom>
              <a:rect b="b" l="l" r="r" t="t"/>
              <a:pathLst>
                <a:path extrusionOk="0" h="21600" w="21600">
                  <a:moveTo>
                    <a:pt x="0" y="837"/>
                  </a:moveTo>
                  <a:lnTo>
                    <a:pt x="1844" y="21600"/>
                  </a:lnTo>
                  <a:lnTo>
                    <a:pt x="21600" y="20512"/>
                  </a:lnTo>
                  <a:lnTo>
                    <a:pt x="20076" y="3352"/>
                  </a:lnTo>
                  <a:lnTo>
                    <a:pt x="15202" y="0"/>
                  </a:lnTo>
                  <a:lnTo>
                    <a:pt x="0" y="837"/>
                  </a:lnTo>
                  <a:close/>
                  <a:moveTo>
                    <a:pt x="6705" y="5273"/>
                  </a:moveTo>
                  <a:lnTo>
                    <a:pt x="13900" y="4876"/>
                  </a:lnTo>
                  <a:lnTo>
                    <a:pt x="13951" y="5450"/>
                  </a:lnTo>
                  <a:lnTo>
                    <a:pt x="6756" y="5846"/>
                  </a:lnTo>
                  <a:lnTo>
                    <a:pt x="6705" y="5273"/>
                  </a:lnTo>
                  <a:close/>
                  <a:moveTo>
                    <a:pt x="3609" y="11120"/>
                  </a:moveTo>
                  <a:lnTo>
                    <a:pt x="18000" y="10328"/>
                  </a:lnTo>
                  <a:lnTo>
                    <a:pt x="18049" y="10884"/>
                  </a:lnTo>
                  <a:lnTo>
                    <a:pt x="3658" y="11677"/>
                  </a:lnTo>
                  <a:lnTo>
                    <a:pt x="3609" y="11120"/>
                  </a:lnTo>
                  <a:close/>
                  <a:moveTo>
                    <a:pt x="3859" y="13936"/>
                  </a:moveTo>
                  <a:lnTo>
                    <a:pt x="18250" y="13144"/>
                  </a:lnTo>
                  <a:lnTo>
                    <a:pt x="18301" y="13717"/>
                  </a:lnTo>
                  <a:lnTo>
                    <a:pt x="3910" y="14509"/>
                  </a:lnTo>
                  <a:lnTo>
                    <a:pt x="3859" y="13936"/>
                  </a:lnTo>
                  <a:close/>
                  <a:moveTo>
                    <a:pt x="4109" y="16753"/>
                  </a:moveTo>
                  <a:lnTo>
                    <a:pt x="11305" y="16357"/>
                  </a:lnTo>
                  <a:lnTo>
                    <a:pt x="11356" y="16930"/>
                  </a:lnTo>
                  <a:lnTo>
                    <a:pt x="4160" y="17326"/>
                  </a:lnTo>
                  <a:lnTo>
                    <a:pt x="4109" y="167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740361" y="1278721"/>
              <a:ext cx="216816" cy="207715"/>
            </a:xfrm>
            <a:custGeom>
              <a:rect b="b" l="l" r="r" t="t"/>
              <a:pathLst>
                <a:path extrusionOk="0" h="21600" w="21595">
                  <a:moveTo>
                    <a:pt x="8914" y="18801"/>
                  </a:moveTo>
                  <a:lnTo>
                    <a:pt x="4785" y="21600"/>
                  </a:lnTo>
                  <a:lnTo>
                    <a:pt x="4816" y="16426"/>
                  </a:lnTo>
                  <a:cubicBezTo>
                    <a:pt x="4816" y="16426"/>
                    <a:pt x="8914" y="18801"/>
                    <a:pt x="8914" y="18801"/>
                  </a:cubicBezTo>
                  <a:close/>
                  <a:moveTo>
                    <a:pt x="13648" y="9886"/>
                  </a:moveTo>
                  <a:cubicBezTo>
                    <a:pt x="14256" y="10473"/>
                    <a:pt x="14710" y="11017"/>
                    <a:pt x="14897" y="11332"/>
                  </a:cubicBezTo>
                  <a:cubicBezTo>
                    <a:pt x="15850" y="10515"/>
                    <a:pt x="17245" y="10354"/>
                    <a:pt x="18616" y="11148"/>
                  </a:cubicBezTo>
                  <a:cubicBezTo>
                    <a:pt x="20411" y="12189"/>
                    <a:pt x="21595" y="16528"/>
                    <a:pt x="21595" y="16528"/>
                  </a:cubicBezTo>
                  <a:cubicBezTo>
                    <a:pt x="21595" y="16528"/>
                    <a:pt x="21592" y="16527"/>
                    <a:pt x="21588" y="16526"/>
                  </a:cubicBezTo>
                  <a:cubicBezTo>
                    <a:pt x="21592" y="16529"/>
                    <a:pt x="21593" y="16531"/>
                    <a:pt x="21593" y="16531"/>
                  </a:cubicBezTo>
                  <a:cubicBezTo>
                    <a:pt x="21593" y="16531"/>
                    <a:pt x="17444" y="17785"/>
                    <a:pt x="15649" y="16745"/>
                  </a:cubicBezTo>
                  <a:cubicBezTo>
                    <a:pt x="14292" y="15958"/>
                    <a:pt x="13682" y="14654"/>
                    <a:pt x="13824" y="13387"/>
                  </a:cubicBezTo>
                  <a:cubicBezTo>
                    <a:pt x="13475" y="13392"/>
                    <a:pt x="12782" y="13278"/>
                    <a:pt x="11970" y="13046"/>
                  </a:cubicBezTo>
                  <a:lnTo>
                    <a:pt x="9286" y="18101"/>
                  </a:lnTo>
                  <a:lnTo>
                    <a:pt x="5188" y="15725"/>
                  </a:lnTo>
                  <a:lnTo>
                    <a:pt x="7746" y="10909"/>
                  </a:lnTo>
                  <a:cubicBezTo>
                    <a:pt x="5611" y="9358"/>
                    <a:pt x="2500" y="6818"/>
                    <a:pt x="1282" y="5700"/>
                  </a:cubicBezTo>
                  <a:cubicBezTo>
                    <a:pt x="139" y="4651"/>
                    <a:pt x="14" y="4208"/>
                    <a:pt x="8" y="4074"/>
                  </a:cubicBezTo>
                  <a:cubicBezTo>
                    <a:pt x="-5" y="4066"/>
                    <a:pt x="-1" y="4060"/>
                    <a:pt x="9" y="4052"/>
                  </a:cubicBezTo>
                  <a:cubicBezTo>
                    <a:pt x="10" y="4035"/>
                    <a:pt x="13" y="4026"/>
                    <a:pt x="13" y="4026"/>
                  </a:cubicBezTo>
                  <a:cubicBezTo>
                    <a:pt x="143" y="3970"/>
                    <a:pt x="568" y="3846"/>
                    <a:pt x="2025" y="4303"/>
                  </a:cubicBezTo>
                  <a:cubicBezTo>
                    <a:pt x="3577" y="4790"/>
                    <a:pt x="7287" y="6203"/>
                    <a:pt x="9677" y="7273"/>
                  </a:cubicBezTo>
                  <a:lnTo>
                    <a:pt x="11818" y="3240"/>
                  </a:lnTo>
                  <a:lnTo>
                    <a:pt x="15917" y="5613"/>
                  </a:lnTo>
                  <a:cubicBezTo>
                    <a:pt x="15917" y="5613"/>
                    <a:pt x="13648" y="9886"/>
                    <a:pt x="13648" y="9886"/>
                  </a:cubicBezTo>
                  <a:close/>
                  <a:moveTo>
                    <a:pt x="12197" y="2525"/>
                  </a:moveTo>
                  <a:lnTo>
                    <a:pt x="13538" y="0"/>
                  </a:lnTo>
                  <a:lnTo>
                    <a:pt x="17637" y="2372"/>
                  </a:lnTo>
                  <a:lnTo>
                    <a:pt x="16296" y="4898"/>
                  </a:lnTo>
                  <a:cubicBezTo>
                    <a:pt x="16296" y="4898"/>
                    <a:pt x="12197" y="2525"/>
                    <a:pt x="12197" y="25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111019" y="1047980"/>
              <a:ext cx="130178" cy="127605"/>
            </a:xfrm>
            <a:custGeom>
              <a:rect b="b" l="l" r="r" t="t"/>
              <a:pathLst>
                <a:path extrusionOk="0" h="21600" w="20991">
                  <a:moveTo>
                    <a:pt x="0" y="6005"/>
                  </a:moveTo>
                  <a:lnTo>
                    <a:pt x="2577" y="11807"/>
                  </a:lnTo>
                  <a:cubicBezTo>
                    <a:pt x="2577" y="11807"/>
                    <a:pt x="3706" y="12286"/>
                    <a:pt x="4255" y="11343"/>
                  </a:cubicBezTo>
                  <a:cubicBezTo>
                    <a:pt x="4860" y="10297"/>
                    <a:pt x="7052" y="9212"/>
                    <a:pt x="8001" y="11472"/>
                  </a:cubicBezTo>
                  <a:cubicBezTo>
                    <a:pt x="8949" y="13731"/>
                    <a:pt x="7204" y="14700"/>
                    <a:pt x="5987" y="14655"/>
                  </a:cubicBezTo>
                  <a:cubicBezTo>
                    <a:pt x="4886" y="14615"/>
                    <a:pt x="4270" y="15618"/>
                    <a:pt x="4270" y="15618"/>
                  </a:cubicBezTo>
                  <a:lnTo>
                    <a:pt x="6927" y="21600"/>
                  </a:lnTo>
                  <a:lnTo>
                    <a:pt x="11852" y="19189"/>
                  </a:lnTo>
                  <a:cubicBezTo>
                    <a:pt x="11852" y="19189"/>
                    <a:pt x="11984" y="18276"/>
                    <a:pt x="11207" y="17738"/>
                  </a:cubicBezTo>
                  <a:cubicBezTo>
                    <a:pt x="10263" y="17087"/>
                    <a:pt x="9280" y="15038"/>
                    <a:pt x="11605" y="13899"/>
                  </a:cubicBezTo>
                  <a:cubicBezTo>
                    <a:pt x="13931" y="12761"/>
                    <a:pt x="14808" y="14792"/>
                    <a:pt x="14617" y="16180"/>
                  </a:cubicBezTo>
                  <a:cubicBezTo>
                    <a:pt x="14474" y="17220"/>
                    <a:pt x="15221" y="17540"/>
                    <a:pt x="15221" y="17540"/>
                  </a:cubicBezTo>
                  <a:lnTo>
                    <a:pt x="19368" y="15510"/>
                  </a:lnTo>
                  <a:cubicBezTo>
                    <a:pt x="19368" y="15510"/>
                    <a:pt x="17338" y="11290"/>
                    <a:pt x="17019" y="10076"/>
                  </a:cubicBezTo>
                  <a:cubicBezTo>
                    <a:pt x="16676" y="8775"/>
                    <a:pt x="18369" y="8955"/>
                    <a:pt x="18673" y="8964"/>
                  </a:cubicBezTo>
                  <a:cubicBezTo>
                    <a:pt x="20424" y="9020"/>
                    <a:pt x="21600" y="7510"/>
                    <a:pt x="20656" y="5385"/>
                  </a:cubicBezTo>
                  <a:cubicBezTo>
                    <a:pt x="19712" y="3260"/>
                    <a:pt x="17321" y="3778"/>
                    <a:pt x="16643" y="5120"/>
                  </a:cubicBezTo>
                  <a:cubicBezTo>
                    <a:pt x="16139" y="6117"/>
                    <a:pt x="15546" y="6529"/>
                    <a:pt x="15164" y="5995"/>
                  </a:cubicBezTo>
                  <a:cubicBezTo>
                    <a:pt x="14272" y="4748"/>
                    <a:pt x="12268" y="0"/>
                    <a:pt x="12268" y="0"/>
                  </a:cubicBezTo>
                  <a:lnTo>
                    <a:pt x="8380" y="1903"/>
                  </a:lnTo>
                  <a:cubicBezTo>
                    <a:pt x="8380" y="1903"/>
                    <a:pt x="8041" y="3203"/>
                    <a:pt x="8973" y="3711"/>
                  </a:cubicBezTo>
                  <a:cubicBezTo>
                    <a:pt x="10375" y="4474"/>
                    <a:pt x="10679" y="6519"/>
                    <a:pt x="8834" y="7423"/>
                  </a:cubicBezTo>
                  <a:cubicBezTo>
                    <a:pt x="6988" y="8326"/>
                    <a:pt x="5715" y="6969"/>
                    <a:pt x="5997" y="5295"/>
                  </a:cubicBezTo>
                  <a:cubicBezTo>
                    <a:pt x="6154" y="4357"/>
                    <a:pt x="5083" y="3527"/>
                    <a:pt x="5083" y="3527"/>
                  </a:cubicBezTo>
                  <a:cubicBezTo>
                    <a:pt x="5083" y="3527"/>
                    <a:pt x="0" y="6005"/>
                    <a:pt x="0" y="60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911599" y="213812"/>
              <a:ext cx="104920" cy="112281"/>
            </a:xfrm>
            <a:custGeom>
              <a:rect b="b" l="l" r="r" t="t"/>
              <a:pathLst>
                <a:path extrusionOk="0" h="21028" w="19372">
                  <a:moveTo>
                    <a:pt x="11134" y="0"/>
                  </a:moveTo>
                  <a:cubicBezTo>
                    <a:pt x="10473" y="291"/>
                    <a:pt x="9829" y="670"/>
                    <a:pt x="9218" y="1133"/>
                  </a:cubicBezTo>
                  <a:cubicBezTo>
                    <a:pt x="8205" y="1900"/>
                    <a:pt x="7241" y="3000"/>
                    <a:pt x="7232" y="4263"/>
                  </a:cubicBezTo>
                  <a:cubicBezTo>
                    <a:pt x="7232" y="4376"/>
                    <a:pt x="7251" y="4474"/>
                    <a:pt x="7265" y="4578"/>
                  </a:cubicBezTo>
                  <a:lnTo>
                    <a:pt x="5151" y="2019"/>
                  </a:lnTo>
                  <a:cubicBezTo>
                    <a:pt x="5136" y="2030"/>
                    <a:pt x="5118" y="2042"/>
                    <a:pt x="5102" y="2053"/>
                  </a:cubicBezTo>
                  <a:cubicBezTo>
                    <a:pt x="5027" y="2106"/>
                    <a:pt x="4955" y="2159"/>
                    <a:pt x="4880" y="2213"/>
                  </a:cubicBezTo>
                  <a:lnTo>
                    <a:pt x="7423" y="5900"/>
                  </a:lnTo>
                  <a:cubicBezTo>
                    <a:pt x="4977" y="5414"/>
                    <a:pt x="2486" y="6475"/>
                    <a:pt x="1082" y="8857"/>
                  </a:cubicBezTo>
                  <a:cubicBezTo>
                    <a:pt x="-1074" y="12513"/>
                    <a:pt x="95" y="17729"/>
                    <a:pt x="3688" y="19976"/>
                  </a:cubicBezTo>
                  <a:cubicBezTo>
                    <a:pt x="6286" y="21600"/>
                    <a:pt x="9522" y="21245"/>
                    <a:pt x="12057" y="19586"/>
                  </a:cubicBezTo>
                  <a:cubicBezTo>
                    <a:pt x="14335" y="19918"/>
                    <a:pt x="16643" y="19169"/>
                    <a:pt x="18072" y="17172"/>
                  </a:cubicBezTo>
                  <a:cubicBezTo>
                    <a:pt x="20526" y="13741"/>
                    <a:pt x="19342" y="8581"/>
                    <a:pt x="15911" y="5901"/>
                  </a:cubicBezTo>
                  <a:cubicBezTo>
                    <a:pt x="14980" y="5173"/>
                    <a:pt x="13948" y="4703"/>
                    <a:pt x="12864" y="4562"/>
                  </a:cubicBezTo>
                  <a:cubicBezTo>
                    <a:pt x="12076" y="4459"/>
                    <a:pt x="11291" y="4541"/>
                    <a:pt x="10539" y="4763"/>
                  </a:cubicBezTo>
                  <a:cubicBezTo>
                    <a:pt x="10955" y="4092"/>
                    <a:pt x="11179" y="3259"/>
                    <a:pt x="11250" y="2443"/>
                  </a:cubicBezTo>
                  <a:cubicBezTo>
                    <a:pt x="11324" y="1599"/>
                    <a:pt x="11285" y="776"/>
                    <a:pt x="11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586720" y="518032"/>
              <a:ext cx="106582" cy="99211"/>
            </a:xfrm>
            <a:custGeom>
              <a:rect b="b" l="l" r="r" t="t"/>
              <a:pathLst>
                <a:path extrusionOk="0" h="21600" w="21184">
                  <a:moveTo>
                    <a:pt x="0" y="3459"/>
                  </a:moveTo>
                  <a:lnTo>
                    <a:pt x="1422" y="10208"/>
                  </a:lnTo>
                  <a:cubicBezTo>
                    <a:pt x="1422" y="10208"/>
                    <a:pt x="2469" y="10982"/>
                    <a:pt x="3219" y="10113"/>
                  </a:cubicBezTo>
                  <a:cubicBezTo>
                    <a:pt x="4049" y="9149"/>
                    <a:pt x="6494" y="8518"/>
                    <a:pt x="6992" y="11134"/>
                  </a:cubicBezTo>
                  <a:cubicBezTo>
                    <a:pt x="7491" y="13750"/>
                    <a:pt x="5522" y="14362"/>
                    <a:pt x="4296" y="14027"/>
                  </a:cubicBezTo>
                  <a:cubicBezTo>
                    <a:pt x="3187" y="13725"/>
                    <a:pt x="2357" y="14641"/>
                    <a:pt x="2357" y="14641"/>
                  </a:cubicBezTo>
                  <a:lnTo>
                    <a:pt x="3823" y="21600"/>
                  </a:lnTo>
                  <a:lnTo>
                    <a:pt x="9313" y="20212"/>
                  </a:lnTo>
                  <a:cubicBezTo>
                    <a:pt x="9313" y="20212"/>
                    <a:pt x="9635" y="19276"/>
                    <a:pt x="8958" y="18523"/>
                  </a:cubicBezTo>
                  <a:cubicBezTo>
                    <a:pt x="8134" y="17611"/>
                    <a:pt x="7558" y="15210"/>
                    <a:pt x="10150" y="14555"/>
                  </a:cubicBezTo>
                  <a:cubicBezTo>
                    <a:pt x="12743" y="13899"/>
                    <a:pt x="13216" y="16255"/>
                    <a:pt x="12736" y="17679"/>
                  </a:cubicBezTo>
                  <a:cubicBezTo>
                    <a:pt x="12378" y="18747"/>
                    <a:pt x="13070" y="19262"/>
                    <a:pt x="13070" y="19262"/>
                  </a:cubicBezTo>
                  <a:lnTo>
                    <a:pt x="17693" y="18092"/>
                  </a:lnTo>
                  <a:cubicBezTo>
                    <a:pt x="17693" y="18092"/>
                    <a:pt x="16501" y="13146"/>
                    <a:pt x="16426" y="11786"/>
                  </a:cubicBezTo>
                  <a:cubicBezTo>
                    <a:pt x="16346" y="10328"/>
                    <a:pt x="18026" y="10919"/>
                    <a:pt x="18332" y="11000"/>
                  </a:cubicBezTo>
                  <a:cubicBezTo>
                    <a:pt x="20097" y="11473"/>
                    <a:pt x="21600" y="10153"/>
                    <a:pt x="21079" y="7680"/>
                  </a:cubicBezTo>
                  <a:cubicBezTo>
                    <a:pt x="20558" y="5208"/>
                    <a:pt x="18027" y="5192"/>
                    <a:pt x="17063" y="6452"/>
                  </a:cubicBezTo>
                  <a:cubicBezTo>
                    <a:pt x="16347" y="7388"/>
                    <a:pt x="15661" y="7684"/>
                    <a:pt x="15383" y="7029"/>
                  </a:cubicBezTo>
                  <a:cubicBezTo>
                    <a:pt x="14735" y="5498"/>
                    <a:pt x="13677" y="0"/>
                    <a:pt x="13677" y="0"/>
                  </a:cubicBezTo>
                  <a:lnTo>
                    <a:pt x="9343" y="1096"/>
                  </a:lnTo>
                  <a:cubicBezTo>
                    <a:pt x="9343" y="1096"/>
                    <a:pt x="8732" y="2392"/>
                    <a:pt x="9572" y="3149"/>
                  </a:cubicBezTo>
                  <a:cubicBezTo>
                    <a:pt x="10838" y="4289"/>
                    <a:pt x="10727" y="6525"/>
                    <a:pt x="8669" y="7045"/>
                  </a:cubicBezTo>
                  <a:cubicBezTo>
                    <a:pt x="6612" y="7566"/>
                    <a:pt x="5599" y="5828"/>
                    <a:pt x="6228" y="4123"/>
                  </a:cubicBezTo>
                  <a:cubicBezTo>
                    <a:pt x="6581" y="3168"/>
                    <a:pt x="5664" y="2036"/>
                    <a:pt x="5664" y="2036"/>
                  </a:cubicBezTo>
                  <a:cubicBezTo>
                    <a:pt x="5664" y="2036"/>
                    <a:pt x="0" y="3459"/>
                    <a:pt x="0" y="345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1433880" y="675205"/>
              <a:ext cx="84771" cy="90719"/>
            </a:xfrm>
            <a:custGeom>
              <a:rect b="b" l="l" r="r" t="t"/>
              <a:pathLst>
                <a:path extrusionOk="0" h="21028" w="19372">
                  <a:moveTo>
                    <a:pt x="11134" y="0"/>
                  </a:moveTo>
                  <a:cubicBezTo>
                    <a:pt x="10473" y="291"/>
                    <a:pt x="9829" y="670"/>
                    <a:pt x="9218" y="1133"/>
                  </a:cubicBezTo>
                  <a:cubicBezTo>
                    <a:pt x="8205" y="1900"/>
                    <a:pt x="7241" y="3000"/>
                    <a:pt x="7232" y="4263"/>
                  </a:cubicBezTo>
                  <a:cubicBezTo>
                    <a:pt x="7232" y="4376"/>
                    <a:pt x="7251" y="4474"/>
                    <a:pt x="7265" y="4578"/>
                  </a:cubicBezTo>
                  <a:lnTo>
                    <a:pt x="5151" y="2019"/>
                  </a:lnTo>
                  <a:cubicBezTo>
                    <a:pt x="5136" y="2030"/>
                    <a:pt x="5118" y="2042"/>
                    <a:pt x="5102" y="2053"/>
                  </a:cubicBezTo>
                  <a:cubicBezTo>
                    <a:pt x="5027" y="2106"/>
                    <a:pt x="4955" y="2159"/>
                    <a:pt x="4880" y="2213"/>
                  </a:cubicBezTo>
                  <a:lnTo>
                    <a:pt x="7423" y="5900"/>
                  </a:lnTo>
                  <a:cubicBezTo>
                    <a:pt x="4977" y="5414"/>
                    <a:pt x="2486" y="6475"/>
                    <a:pt x="1082" y="8857"/>
                  </a:cubicBezTo>
                  <a:cubicBezTo>
                    <a:pt x="-1074" y="12513"/>
                    <a:pt x="95" y="17729"/>
                    <a:pt x="3688" y="19976"/>
                  </a:cubicBezTo>
                  <a:cubicBezTo>
                    <a:pt x="6286" y="21600"/>
                    <a:pt x="9522" y="21245"/>
                    <a:pt x="12057" y="19586"/>
                  </a:cubicBezTo>
                  <a:cubicBezTo>
                    <a:pt x="14335" y="19918"/>
                    <a:pt x="16643" y="19169"/>
                    <a:pt x="18072" y="17172"/>
                  </a:cubicBezTo>
                  <a:cubicBezTo>
                    <a:pt x="20526" y="13741"/>
                    <a:pt x="19342" y="8581"/>
                    <a:pt x="15911" y="5901"/>
                  </a:cubicBezTo>
                  <a:cubicBezTo>
                    <a:pt x="14980" y="5173"/>
                    <a:pt x="13948" y="4703"/>
                    <a:pt x="12864" y="4562"/>
                  </a:cubicBezTo>
                  <a:cubicBezTo>
                    <a:pt x="12076" y="4459"/>
                    <a:pt x="11291" y="4541"/>
                    <a:pt x="10539" y="4763"/>
                  </a:cubicBezTo>
                  <a:cubicBezTo>
                    <a:pt x="10955" y="4092"/>
                    <a:pt x="11179" y="3259"/>
                    <a:pt x="11250" y="2443"/>
                  </a:cubicBezTo>
                  <a:cubicBezTo>
                    <a:pt x="11324" y="1599"/>
                    <a:pt x="11285" y="776"/>
                    <a:pt x="11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93055" y="801682"/>
              <a:ext cx="152012" cy="158888"/>
            </a:xfrm>
            <a:custGeom>
              <a:rect b="b" l="l" r="r" t="t"/>
              <a:pathLst>
                <a:path extrusionOk="0" h="21600" w="21600">
                  <a:moveTo>
                    <a:pt x="5147" y="16723"/>
                  </a:moveTo>
                  <a:lnTo>
                    <a:pt x="0" y="16809"/>
                  </a:lnTo>
                  <a:lnTo>
                    <a:pt x="2774" y="12622"/>
                  </a:lnTo>
                  <a:cubicBezTo>
                    <a:pt x="2774" y="12622"/>
                    <a:pt x="5147" y="16723"/>
                    <a:pt x="5147" y="16723"/>
                  </a:cubicBezTo>
                  <a:close/>
                  <a:moveTo>
                    <a:pt x="14076" y="11989"/>
                  </a:moveTo>
                  <a:cubicBezTo>
                    <a:pt x="14302" y="12788"/>
                    <a:pt x="14417" y="13471"/>
                    <a:pt x="14416" y="13825"/>
                  </a:cubicBezTo>
                  <a:cubicBezTo>
                    <a:pt x="15694" y="13667"/>
                    <a:pt x="17017" y="14276"/>
                    <a:pt x="17811" y="15648"/>
                  </a:cubicBezTo>
                  <a:cubicBezTo>
                    <a:pt x="18851" y="17445"/>
                    <a:pt x="17597" y="21598"/>
                    <a:pt x="17597" y="21598"/>
                  </a:cubicBezTo>
                  <a:cubicBezTo>
                    <a:pt x="17597" y="21598"/>
                    <a:pt x="17595" y="21596"/>
                    <a:pt x="17592" y="21593"/>
                  </a:cubicBezTo>
                  <a:cubicBezTo>
                    <a:pt x="17594" y="21598"/>
                    <a:pt x="17594" y="21600"/>
                    <a:pt x="17594" y="21600"/>
                  </a:cubicBezTo>
                  <a:cubicBezTo>
                    <a:pt x="17594" y="21600"/>
                    <a:pt x="13250" y="20419"/>
                    <a:pt x="12210" y="18622"/>
                  </a:cubicBezTo>
                  <a:cubicBezTo>
                    <a:pt x="11424" y="17264"/>
                    <a:pt x="11576" y="15881"/>
                    <a:pt x="12373" y="14927"/>
                  </a:cubicBezTo>
                  <a:cubicBezTo>
                    <a:pt x="12061" y="14746"/>
                    <a:pt x="11508" y="14286"/>
                    <a:pt x="10910" y="13667"/>
                  </a:cubicBezTo>
                  <a:lnTo>
                    <a:pt x="5848" y="16352"/>
                  </a:lnTo>
                  <a:lnTo>
                    <a:pt x="3475" y="12249"/>
                  </a:lnTo>
                  <a:lnTo>
                    <a:pt x="8299" y="9692"/>
                  </a:lnTo>
                  <a:cubicBezTo>
                    <a:pt x="7229" y="7299"/>
                    <a:pt x="5819" y="3586"/>
                    <a:pt x="5332" y="2032"/>
                  </a:cubicBezTo>
                  <a:cubicBezTo>
                    <a:pt x="4875" y="574"/>
                    <a:pt x="5000" y="148"/>
                    <a:pt x="5066" y="36"/>
                  </a:cubicBezTo>
                  <a:cubicBezTo>
                    <a:pt x="5058" y="23"/>
                    <a:pt x="5065" y="20"/>
                    <a:pt x="5078" y="19"/>
                  </a:cubicBezTo>
                  <a:cubicBezTo>
                    <a:pt x="5088" y="6"/>
                    <a:pt x="5095" y="0"/>
                    <a:pt x="5095" y="0"/>
                  </a:cubicBezTo>
                  <a:cubicBezTo>
                    <a:pt x="5240" y="24"/>
                    <a:pt x="5683" y="148"/>
                    <a:pt x="6732" y="1292"/>
                  </a:cubicBezTo>
                  <a:cubicBezTo>
                    <a:pt x="7850" y="2510"/>
                    <a:pt x="10390" y="5624"/>
                    <a:pt x="11941" y="7761"/>
                  </a:cubicBezTo>
                  <a:lnTo>
                    <a:pt x="15980" y="5619"/>
                  </a:lnTo>
                  <a:lnTo>
                    <a:pt x="18355" y="9720"/>
                  </a:lnTo>
                  <a:cubicBezTo>
                    <a:pt x="18355" y="9720"/>
                    <a:pt x="14076" y="11989"/>
                    <a:pt x="14076" y="11989"/>
                  </a:cubicBezTo>
                  <a:close/>
                  <a:moveTo>
                    <a:pt x="16695" y="5238"/>
                  </a:moveTo>
                  <a:lnTo>
                    <a:pt x="19224" y="3898"/>
                  </a:lnTo>
                  <a:lnTo>
                    <a:pt x="21600" y="7999"/>
                  </a:lnTo>
                  <a:lnTo>
                    <a:pt x="19071" y="9339"/>
                  </a:lnTo>
                  <a:cubicBezTo>
                    <a:pt x="19071" y="9339"/>
                    <a:pt x="16695" y="5238"/>
                    <a:pt x="16695" y="5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1068596" y="312434"/>
              <a:ext cx="151164" cy="107148"/>
            </a:xfrm>
            <a:custGeom>
              <a:rect b="b" l="l" r="r" t="t"/>
              <a:pathLst>
                <a:path extrusionOk="0" h="21600" w="21600">
                  <a:moveTo>
                    <a:pt x="7954" y="0"/>
                  </a:moveTo>
                  <a:lnTo>
                    <a:pt x="149" y="12597"/>
                  </a:lnTo>
                  <a:lnTo>
                    <a:pt x="0" y="12646"/>
                  </a:lnTo>
                  <a:lnTo>
                    <a:pt x="0" y="19074"/>
                  </a:lnTo>
                  <a:lnTo>
                    <a:pt x="9044" y="19042"/>
                  </a:lnTo>
                  <a:lnTo>
                    <a:pt x="9044" y="21600"/>
                  </a:lnTo>
                  <a:lnTo>
                    <a:pt x="10685" y="20823"/>
                  </a:lnTo>
                  <a:lnTo>
                    <a:pt x="12315" y="21600"/>
                  </a:lnTo>
                  <a:lnTo>
                    <a:pt x="12315" y="19042"/>
                  </a:lnTo>
                  <a:lnTo>
                    <a:pt x="15483" y="19025"/>
                  </a:lnTo>
                  <a:lnTo>
                    <a:pt x="15827" y="19025"/>
                  </a:lnTo>
                  <a:lnTo>
                    <a:pt x="21600" y="7043"/>
                  </a:lnTo>
                  <a:lnTo>
                    <a:pt x="21589" y="16"/>
                  </a:lnTo>
                  <a:cubicBezTo>
                    <a:pt x="21589" y="16"/>
                    <a:pt x="21589" y="0"/>
                    <a:pt x="21589" y="0"/>
                  </a:cubicBezTo>
                  <a:lnTo>
                    <a:pt x="7954" y="0"/>
                  </a:lnTo>
                  <a:close/>
                  <a:moveTo>
                    <a:pt x="20716" y="1813"/>
                  </a:moveTo>
                  <a:cubicBezTo>
                    <a:pt x="20717" y="2327"/>
                    <a:pt x="20716" y="2838"/>
                    <a:pt x="20716" y="3352"/>
                  </a:cubicBezTo>
                  <a:cubicBezTo>
                    <a:pt x="20718" y="4465"/>
                    <a:pt x="20715" y="5574"/>
                    <a:pt x="20716" y="6687"/>
                  </a:cubicBezTo>
                  <a:lnTo>
                    <a:pt x="15333" y="17779"/>
                  </a:lnTo>
                  <a:lnTo>
                    <a:pt x="12315" y="17795"/>
                  </a:lnTo>
                  <a:lnTo>
                    <a:pt x="12315" y="15220"/>
                  </a:lnTo>
                  <a:cubicBezTo>
                    <a:pt x="12315" y="15220"/>
                    <a:pt x="9044" y="15220"/>
                    <a:pt x="9044" y="15220"/>
                  </a:cubicBezTo>
                  <a:lnTo>
                    <a:pt x="9044" y="17811"/>
                  </a:lnTo>
                  <a:lnTo>
                    <a:pt x="872" y="17843"/>
                  </a:lnTo>
                  <a:lnTo>
                    <a:pt x="872" y="12646"/>
                  </a:lnTo>
                  <a:lnTo>
                    <a:pt x="15448" y="12646"/>
                  </a:lnTo>
                  <a:cubicBezTo>
                    <a:pt x="15448" y="12646"/>
                    <a:pt x="19422" y="4474"/>
                    <a:pt x="20716" y="18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583138" y="1300189"/>
              <a:ext cx="141276" cy="151188"/>
            </a:xfrm>
            <a:custGeom>
              <a:rect b="b" l="l" r="r" t="t"/>
              <a:pathLst>
                <a:path extrusionOk="0" h="21028" w="19372">
                  <a:moveTo>
                    <a:pt x="11134" y="0"/>
                  </a:moveTo>
                  <a:cubicBezTo>
                    <a:pt x="10473" y="291"/>
                    <a:pt x="9829" y="670"/>
                    <a:pt x="9218" y="1133"/>
                  </a:cubicBezTo>
                  <a:cubicBezTo>
                    <a:pt x="8205" y="1900"/>
                    <a:pt x="7241" y="3000"/>
                    <a:pt x="7232" y="4263"/>
                  </a:cubicBezTo>
                  <a:cubicBezTo>
                    <a:pt x="7232" y="4376"/>
                    <a:pt x="7251" y="4474"/>
                    <a:pt x="7265" y="4578"/>
                  </a:cubicBezTo>
                  <a:lnTo>
                    <a:pt x="5151" y="2019"/>
                  </a:lnTo>
                  <a:cubicBezTo>
                    <a:pt x="5136" y="2030"/>
                    <a:pt x="5118" y="2042"/>
                    <a:pt x="5102" y="2053"/>
                  </a:cubicBezTo>
                  <a:cubicBezTo>
                    <a:pt x="5027" y="2106"/>
                    <a:pt x="4955" y="2159"/>
                    <a:pt x="4880" y="2213"/>
                  </a:cubicBezTo>
                  <a:lnTo>
                    <a:pt x="7423" y="5900"/>
                  </a:lnTo>
                  <a:cubicBezTo>
                    <a:pt x="4977" y="5414"/>
                    <a:pt x="2486" y="6475"/>
                    <a:pt x="1082" y="8857"/>
                  </a:cubicBezTo>
                  <a:cubicBezTo>
                    <a:pt x="-1074" y="12513"/>
                    <a:pt x="95" y="17729"/>
                    <a:pt x="3688" y="19976"/>
                  </a:cubicBezTo>
                  <a:cubicBezTo>
                    <a:pt x="6286" y="21600"/>
                    <a:pt x="9522" y="21245"/>
                    <a:pt x="12057" y="19586"/>
                  </a:cubicBezTo>
                  <a:cubicBezTo>
                    <a:pt x="14335" y="19918"/>
                    <a:pt x="16643" y="19169"/>
                    <a:pt x="18072" y="17172"/>
                  </a:cubicBezTo>
                  <a:cubicBezTo>
                    <a:pt x="20526" y="13741"/>
                    <a:pt x="19342" y="8581"/>
                    <a:pt x="15911" y="5901"/>
                  </a:cubicBezTo>
                  <a:cubicBezTo>
                    <a:pt x="14980" y="5173"/>
                    <a:pt x="13948" y="4703"/>
                    <a:pt x="12864" y="4562"/>
                  </a:cubicBezTo>
                  <a:cubicBezTo>
                    <a:pt x="12076" y="4459"/>
                    <a:pt x="11291" y="4541"/>
                    <a:pt x="10539" y="4763"/>
                  </a:cubicBezTo>
                  <a:cubicBezTo>
                    <a:pt x="10955" y="4092"/>
                    <a:pt x="11179" y="3259"/>
                    <a:pt x="11250" y="2443"/>
                  </a:cubicBezTo>
                  <a:cubicBezTo>
                    <a:pt x="11324" y="1599"/>
                    <a:pt x="11285" y="776"/>
                    <a:pt x="11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970769" y="1285213"/>
              <a:ext cx="84175" cy="97263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lnTo>
                    <a:pt x="1307" y="15970"/>
                  </a:lnTo>
                  <a:lnTo>
                    <a:pt x="6112" y="19464"/>
                  </a:lnTo>
                  <a:cubicBezTo>
                    <a:pt x="6112" y="19464"/>
                    <a:pt x="0" y="21600"/>
                    <a:pt x="0" y="21600"/>
                  </a:cubicBezTo>
                  <a:close/>
                  <a:moveTo>
                    <a:pt x="6773" y="18782"/>
                  </a:moveTo>
                  <a:lnTo>
                    <a:pt x="1968" y="15288"/>
                  </a:lnTo>
                  <a:lnTo>
                    <a:pt x="13737" y="3150"/>
                  </a:lnTo>
                  <a:lnTo>
                    <a:pt x="18545" y="6642"/>
                  </a:lnTo>
                  <a:cubicBezTo>
                    <a:pt x="18545" y="6642"/>
                    <a:pt x="6773" y="18782"/>
                    <a:pt x="6773" y="18782"/>
                  </a:cubicBezTo>
                  <a:close/>
                  <a:moveTo>
                    <a:pt x="19218" y="5946"/>
                  </a:moveTo>
                  <a:lnTo>
                    <a:pt x="14411" y="2455"/>
                  </a:lnTo>
                  <a:lnTo>
                    <a:pt x="16792" y="0"/>
                  </a:lnTo>
                  <a:lnTo>
                    <a:pt x="21600" y="3492"/>
                  </a:lnTo>
                  <a:cubicBezTo>
                    <a:pt x="21600" y="3492"/>
                    <a:pt x="19218" y="5946"/>
                    <a:pt x="19218" y="59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1057868" y="156700"/>
              <a:ext cx="99169" cy="111272"/>
            </a:xfrm>
            <a:custGeom>
              <a:rect b="b" l="l" r="r" t="t"/>
              <a:pathLst>
                <a:path extrusionOk="0" h="21254" w="21057">
                  <a:moveTo>
                    <a:pt x="8090" y="6610"/>
                  </a:moveTo>
                  <a:lnTo>
                    <a:pt x="8090" y="3934"/>
                  </a:lnTo>
                  <a:lnTo>
                    <a:pt x="19378" y="1852"/>
                  </a:lnTo>
                  <a:lnTo>
                    <a:pt x="19378" y="4528"/>
                  </a:lnTo>
                  <a:cubicBezTo>
                    <a:pt x="19378" y="4528"/>
                    <a:pt x="8090" y="6610"/>
                    <a:pt x="8090" y="6610"/>
                  </a:cubicBezTo>
                  <a:close/>
                  <a:moveTo>
                    <a:pt x="21057" y="0"/>
                  </a:moveTo>
                  <a:lnTo>
                    <a:pt x="6411" y="2701"/>
                  </a:lnTo>
                  <a:lnTo>
                    <a:pt x="6411" y="15495"/>
                  </a:lnTo>
                  <a:cubicBezTo>
                    <a:pt x="5363" y="15254"/>
                    <a:pt x="3972" y="15448"/>
                    <a:pt x="2666" y="16104"/>
                  </a:cubicBezTo>
                  <a:cubicBezTo>
                    <a:pt x="567" y="17160"/>
                    <a:pt x="-518" y="19009"/>
                    <a:pt x="244" y="20236"/>
                  </a:cubicBezTo>
                  <a:cubicBezTo>
                    <a:pt x="1005" y="21462"/>
                    <a:pt x="3325" y="21600"/>
                    <a:pt x="5425" y="20544"/>
                  </a:cubicBezTo>
                  <a:cubicBezTo>
                    <a:pt x="7005" y="19749"/>
                    <a:pt x="8010" y="18505"/>
                    <a:pt x="8085" y="17416"/>
                  </a:cubicBezTo>
                  <a:lnTo>
                    <a:pt x="8090" y="17416"/>
                  </a:lnTo>
                  <a:lnTo>
                    <a:pt x="8090" y="8152"/>
                  </a:lnTo>
                  <a:lnTo>
                    <a:pt x="19378" y="6070"/>
                  </a:lnTo>
                  <a:lnTo>
                    <a:pt x="19378" y="10758"/>
                  </a:lnTo>
                  <a:cubicBezTo>
                    <a:pt x="18330" y="10518"/>
                    <a:pt x="16941" y="10712"/>
                    <a:pt x="15636" y="11368"/>
                  </a:cubicBezTo>
                  <a:cubicBezTo>
                    <a:pt x="13536" y="12424"/>
                    <a:pt x="12452" y="14273"/>
                    <a:pt x="13213" y="15499"/>
                  </a:cubicBezTo>
                  <a:cubicBezTo>
                    <a:pt x="13975" y="16725"/>
                    <a:pt x="16295" y="16863"/>
                    <a:pt x="18395" y="15807"/>
                  </a:cubicBezTo>
                  <a:cubicBezTo>
                    <a:pt x="20060" y="14970"/>
                    <a:pt x="21082" y="13635"/>
                    <a:pt x="21056" y="12506"/>
                  </a:cubicBezTo>
                  <a:lnTo>
                    <a:pt x="21057" y="12506"/>
                  </a:lnTo>
                  <a:cubicBezTo>
                    <a:pt x="21057" y="12506"/>
                    <a:pt x="21057" y="0"/>
                    <a:pt x="21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155034" y="257295"/>
              <a:ext cx="136805" cy="96970"/>
            </a:xfrm>
            <a:custGeom>
              <a:rect b="b" l="l" r="r" t="t"/>
              <a:pathLst>
                <a:path extrusionOk="0" h="21600" w="21600">
                  <a:moveTo>
                    <a:pt x="7954" y="0"/>
                  </a:moveTo>
                  <a:lnTo>
                    <a:pt x="149" y="12597"/>
                  </a:lnTo>
                  <a:lnTo>
                    <a:pt x="0" y="12646"/>
                  </a:lnTo>
                  <a:lnTo>
                    <a:pt x="0" y="19074"/>
                  </a:lnTo>
                  <a:lnTo>
                    <a:pt x="9044" y="19042"/>
                  </a:lnTo>
                  <a:lnTo>
                    <a:pt x="9044" y="21600"/>
                  </a:lnTo>
                  <a:lnTo>
                    <a:pt x="10685" y="20823"/>
                  </a:lnTo>
                  <a:lnTo>
                    <a:pt x="12315" y="21600"/>
                  </a:lnTo>
                  <a:lnTo>
                    <a:pt x="12315" y="19042"/>
                  </a:lnTo>
                  <a:lnTo>
                    <a:pt x="15483" y="19025"/>
                  </a:lnTo>
                  <a:lnTo>
                    <a:pt x="15827" y="19025"/>
                  </a:lnTo>
                  <a:lnTo>
                    <a:pt x="21600" y="7043"/>
                  </a:lnTo>
                  <a:lnTo>
                    <a:pt x="21589" y="16"/>
                  </a:lnTo>
                  <a:cubicBezTo>
                    <a:pt x="21589" y="16"/>
                    <a:pt x="21589" y="0"/>
                    <a:pt x="21589" y="0"/>
                  </a:cubicBezTo>
                  <a:lnTo>
                    <a:pt x="7954" y="0"/>
                  </a:lnTo>
                  <a:close/>
                  <a:moveTo>
                    <a:pt x="20716" y="1813"/>
                  </a:moveTo>
                  <a:cubicBezTo>
                    <a:pt x="20717" y="2327"/>
                    <a:pt x="20716" y="2838"/>
                    <a:pt x="20716" y="3352"/>
                  </a:cubicBezTo>
                  <a:cubicBezTo>
                    <a:pt x="20718" y="4465"/>
                    <a:pt x="20715" y="5574"/>
                    <a:pt x="20716" y="6687"/>
                  </a:cubicBezTo>
                  <a:lnTo>
                    <a:pt x="15333" y="17779"/>
                  </a:lnTo>
                  <a:lnTo>
                    <a:pt x="12315" y="17795"/>
                  </a:lnTo>
                  <a:lnTo>
                    <a:pt x="12315" y="15220"/>
                  </a:lnTo>
                  <a:cubicBezTo>
                    <a:pt x="12315" y="15220"/>
                    <a:pt x="9044" y="15220"/>
                    <a:pt x="9044" y="15220"/>
                  </a:cubicBezTo>
                  <a:lnTo>
                    <a:pt x="9044" y="17811"/>
                  </a:lnTo>
                  <a:lnTo>
                    <a:pt x="872" y="17843"/>
                  </a:lnTo>
                  <a:lnTo>
                    <a:pt x="872" y="12646"/>
                  </a:lnTo>
                  <a:lnTo>
                    <a:pt x="15448" y="12646"/>
                  </a:lnTo>
                  <a:cubicBezTo>
                    <a:pt x="15448" y="12646"/>
                    <a:pt x="19422" y="4474"/>
                    <a:pt x="20716" y="18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1334838" y="443409"/>
              <a:ext cx="136805" cy="96970"/>
            </a:xfrm>
            <a:custGeom>
              <a:rect b="b" l="l" r="r" t="t"/>
              <a:pathLst>
                <a:path extrusionOk="0" h="21600" w="21600">
                  <a:moveTo>
                    <a:pt x="7954" y="0"/>
                  </a:moveTo>
                  <a:lnTo>
                    <a:pt x="149" y="12597"/>
                  </a:lnTo>
                  <a:lnTo>
                    <a:pt x="0" y="12646"/>
                  </a:lnTo>
                  <a:lnTo>
                    <a:pt x="0" y="19074"/>
                  </a:lnTo>
                  <a:lnTo>
                    <a:pt x="9044" y="19042"/>
                  </a:lnTo>
                  <a:lnTo>
                    <a:pt x="9044" y="21600"/>
                  </a:lnTo>
                  <a:lnTo>
                    <a:pt x="10685" y="20823"/>
                  </a:lnTo>
                  <a:lnTo>
                    <a:pt x="12315" y="21600"/>
                  </a:lnTo>
                  <a:lnTo>
                    <a:pt x="12315" y="19042"/>
                  </a:lnTo>
                  <a:lnTo>
                    <a:pt x="15483" y="19025"/>
                  </a:lnTo>
                  <a:lnTo>
                    <a:pt x="15827" y="19025"/>
                  </a:lnTo>
                  <a:lnTo>
                    <a:pt x="21600" y="7043"/>
                  </a:lnTo>
                  <a:lnTo>
                    <a:pt x="21589" y="16"/>
                  </a:lnTo>
                  <a:cubicBezTo>
                    <a:pt x="21589" y="16"/>
                    <a:pt x="21589" y="0"/>
                    <a:pt x="21589" y="0"/>
                  </a:cubicBezTo>
                  <a:lnTo>
                    <a:pt x="7954" y="0"/>
                  </a:lnTo>
                  <a:close/>
                  <a:moveTo>
                    <a:pt x="20716" y="1813"/>
                  </a:moveTo>
                  <a:cubicBezTo>
                    <a:pt x="20717" y="2327"/>
                    <a:pt x="20716" y="2838"/>
                    <a:pt x="20716" y="3352"/>
                  </a:cubicBezTo>
                  <a:cubicBezTo>
                    <a:pt x="20718" y="4465"/>
                    <a:pt x="20715" y="5574"/>
                    <a:pt x="20716" y="6687"/>
                  </a:cubicBezTo>
                  <a:lnTo>
                    <a:pt x="15333" y="17779"/>
                  </a:lnTo>
                  <a:lnTo>
                    <a:pt x="12315" y="17795"/>
                  </a:lnTo>
                  <a:lnTo>
                    <a:pt x="12315" y="15220"/>
                  </a:lnTo>
                  <a:cubicBezTo>
                    <a:pt x="12315" y="15220"/>
                    <a:pt x="9044" y="15220"/>
                    <a:pt x="9044" y="15220"/>
                  </a:cubicBezTo>
                  <a:lnTo>
                    <a:pt x="9044" y="17811"/>
                  </a:lnTo>
                  <a:lnTo>
                    <a:pt x="872" y="17843"/>
                  </a:lnTo>
                  <a:lnTo>
                    <a:pt x="872" y="12646"/>
                  </a:lnTo>
                  <a:lnTo>
                    <a:pt x="15448" y="12646"/>
                  </a:lnTo>
                  <a:cubicBezTo>
                    <a:pt x="15448" y="12646"/>
                    <a:pt x="19422" y="4474"/>
                    <a:pt x="20716" y="18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16"/>
          <p:cNvSpPr/>
          <p:nvPr/>
        </p:nvSpPr>
        <p:spPr>
          <a:xfrm>
            <a:off x="4701767" y="1913132"/>
            <a:ext cx="3612957" cy="4681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6"/>
          <p:cNvSpPr txBox="1"/>
          <p:nvPr/>
        </p:nvSpPr>
        <p:spPr>
          <a:xfrm>
            <a:off x="4701767" y="1671669"/>
            <a:ext cx="2064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6"/>
          <p:cNvSpPr/>
          <p:nvPr/>
        </p:nvSpPr>
        <p:spPr>
          <a:xfrm>
            <a:off x="4701767" y="3075000"/>
            <a:ext cx="3612957" cy="4681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6"/>
          <p:cNvSpPr txBox="1"/>
          <p:nvPr/>
        </p:nvSpPr>
        <p:spPr>
          <a:xfrm>
            <a:off x="4701767" y="2833537"/>
            <a:ext cx="2064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6"/>
          <p:cNvSpPr/>
          <p:nvPr/>
        </p:nvSpPr>
        <p:spPr>
          <a:xfrm>
            <a:off x="4701767" y="4236867"/>
            <a:ext cx="3612957" cy="4681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6"/>
          <p:cNvSpPr txBox="1"/>
          <p:nvPr/>
        </p:nvSpPr>
        <p:spPr>
          <a:xfrm>
            <a:off x="4701767" y="3995404"/>
            <a:ext cx="2064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6"/>
          <p:cNvSpPr txBox="1"/>
          <p:nvPr/>
        </p:nvSpPr>
        <p:spPr>
          <a:xfrm>
            <a:off x="1794000" y="295650"/>
            <a:ext cx="7473300" cy="59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Bengali Bot</a:t>
            </a:r>
            <a:r>
              <a:rPr b="1" lang="en-US" sz="1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Transforming Bengali communication with AI.</a:t>
            </a:r>
            <a:endParaRPr b="1" sz="1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❖"/>
            </a:pPr>
            <a:r>
              <a:rPr b="1" i="1"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Advancements in AI and Natural Language Processing (NLP):</a:t>
            </a:r>
            <a:endParaRPr b="1" i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➢"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Rapid evolution in the AI landscape.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➢"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transformative impact of NLP on communication.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❖"/>
            </a:pPr>
            <a:r>
              <a:rPr b="1" i="1"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Bengali It's</a:t>
            </a:r>
            <a:r>
              <a:rPr b="1" i="1"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1"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Groundbreaking</a:t>
            </a:r>
            <a:r>
              <a:rPr b="1" i="1"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Approach:</a:t>
            </a:r>
            <a:endParaRPr b="1" i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➢"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Harnessing cutting-edge neural networks.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➢"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Addressing challenges in reading and writing complex Bengali text.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❖"/>
            </a:pPr>
            <a:r>
              <a:rPr b="1" i="1"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Objectives of </a:t>
            </a:r>
            <a:r>
              <a:rPr b="1" i="1"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Bengali Bot</a:t>
            </a:r>
            <a:r>
              <a:rPr b="1" i="1"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i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➢"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Focus on Natural Language Understanding (NLU).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➢"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Maintaining contextual coherence in conversations.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➢"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Multilingual support with an emphasis on Bengali and diverse accents.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❖"/>
            </a:pPr>
            <a:r>
              <a:rPr b="1" i="1"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Technological Foundation:</a:t>
            </a:r>
            <a:endParaRPr b="1" i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➢"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Neural language model with a minimum 90% success rate.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➢"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Integration of Recurrent Neural Networks (RNNs) and transformers.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➢"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Ensuring conversations remain on track and on topic.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6" name="Google Shape;33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25" y="803650"/>
            <a:ext cx="1577625" cy="157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825" y="2754425"/>
            <a:ext cx="1328700" cy="11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625" y="4119600"/>
            <a:ext cx="1802400" cy="12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"/>
          <p:cNvSpPr txBox="1"/>
          <p:nvPr/>
        </p:nvSpPr>
        <p:spPr>
          <a:xfrm>
            <a:off x="3677147" y="2916802"/>
            <a:ext cx="116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7"/>
          <p:cNvSpPr txBox="1"/>
          <p:nvPr/>
        </p:nvSpPr>
        <p:spPr>
          <a:xfrm>
            <a:off x="4613180" y="2921385"/>
            <a:ext cx="116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7"/>
          <p:cNvSpPr txBox="1"/>
          <p:nvPr/>
        </p:nvSpPr>
        <p:spPr>
          <a:xfrm>
            <a:off x="3677147" y="3194745"/>
            <a:ext cx="1440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7"/>
          <p:cNvSpPr txBox="1"/>
          <p:nvPr/>
        </p:nvSpPr>
        <p:spPr>
          <a:xfrm>
            <a:off x="4613180" y="3194745"/>
            <a:ext cx="116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7"/>
          <p:cNvSpPr txBox="1"/>
          <p:nvPr/>
        </p:nvSpPr>
        <p:spPr>
          <a:xfrm>
            <a:off x="3677126" y="2252029"/>
            <a:ext cx="2810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7"/>
          <p:cNvSpPr txBox="1"/>
          <p:nvPr/>
        </p:nvSpPr>
        <p:spPr>
          <a:xfrm>
            <a:off x="1938090" y="1849563"/>
            <a:ext cx="18018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9" name="Google Shape;349;p17"/>
          <p:cNvSpPr/>
          <p:nvPr/>
        </p:nvSpPr>
        <p:spPr>
          <a:xfrm>
            <a:off x="0" y="2379600"/>
            <a:ext cx="1103148" cy="961200"/>
          </a:xfrm>
          <a:prstGeom prst="homePlate">
            <a:avLst>
              <a:gd fmla="val 50000" name="adj"/>
            </a:avLst>
          </a:prstGeom>
          <a:solidFill>
            <a:schemeClr val="lt1">
              <a:alpha val="5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7"/>
          <p:cNvSpPr/>
          <p:nvPr/>
        </p:nvSpPr>
        <p:spPr>
          <a:xfrm flipH="1">
            <a:off x="1103148" y="1507650"/>
            <a:ext cx="6937704" cy="2705100"/>
          </a:xfrm>
          <a:custGeom>
            <a:rect b="b" l="l" r="r" t="t"/>
            <a:pathLst>
              <a:path extrusionOk="0" h="3261820" w="8365511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7"/>
          <p:cNvSpPr/>
          <p:nvPr/>
        </p:nvSpPr>
        <p:spPr>
          <a:xfrm flipH="1">
            <a:off x="1236361" y="1605725"/>
            <a:ext cx="6732939" cy="2506906"/>
          </a:xfrm>
          <a:custGeom>
            <a:rect b="b" l="l" r="r" t="t"/>
            <a:pathLst>
              <a:path extrusionOk="0" h="3331436" w="8801228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100">
              <a:solidFill>
                <a:schemeClr val="dk2"/>
              </a:solidFill>
            </a:endParaRPr>
          </a:p>
        </p:txBody>
      </p:sp>
      <p:sp>
        <p:nvSpPr>
          <p:cNvPr id="352" name="Google Shape;352;p17"/>
          <p:cNvSpPr/>
          <p:nvPr/>
        </p:nvSpPr>
        <p:spPr>
          <a:xfrm flipH="1">
            <a:off x="8040852" y="2379600"/>
            <a:ext cx="1103148" cy="961200"/>
          </a:xfrm>
          <a:prstGeom prst="homePlate">
            <a:avLst>
              <a:gd fmla="val 50000" name="adj"/>
            </a:avLst>
          </a:prstGeom>
          <a:solidFill>
            <a:schemeClr val="lt1">
              <a:alpha val="5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7"/>
          <p:cNvSpPr txBox="1"/>
          <p:nvPr/>
        </p:nvSpPr>
        <p:spPr>
          <a:xfrm>
            <a:off x="5605478" y="2921385"/>
            <a:ext cx="116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7"/>
          <p:cNvSpPr txBox="1"/>
          <p:nvPr/>
        </p:nvSpPr>
        <p:spPr>
          <a:xfrm>
            <a:off x="5605478" y="3194745"/>
            <a:ext cx="116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7"/>
          <p:cNvSpPr txBox="1"/>
          <p:nvPr/>
        </p:nvSpPr>
        <p:spPr>
          <a:xfrm>
            <a:off x="3351050" y="2019625"/>
            <a:ext cx="5149500" cy="13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135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Dataset &amp;</a:t>
            </a:r>
            <a:endParaRPr b="1" i="1" sz="3135">
              <a:solidFill>
                <a:schemeClr val="dk2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135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           Data </a:t>
            </a:r>
            <a:r>
              <a:rPr b="1" i="1" lang="en-US" sz="3135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Preprocessing</a:t>
            </a:r>
            <a:endParaRPr b="1" i="1" sz="3135">
              <a:solidFill>
                <a:schemeClr val="dk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 txBox="1"/>
          <p:nvPr/>
        </p:nvSpPr>
        <p:spPr>
          <a:xfrm>
            <a:off x="3168230" y="454392"/>
            <a:ext cx="2808442" cy="35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8"/>
          <p:cNvSpPr txBox="1"/>
          <p:nvPr/>
        </p:nvSpPr>
        <p:spPr>
          <a:xfrm>
            <a:off x="3574095" y="816981"/>
            <a:ext cx="1996711" cy="153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2" name="Google Shape;362;p18"/>
          <p:cNvGrpSpPr/>
          <p:nvPr/>
        </p:nvGrpSpPr>
        <p:grpSpPr>
          <a:xfrm>
            <a:off x="208563" y="1668840"/>
            <a:ext cx="1609616" cy="1973432"/>
            <a:chOff x="4845953" y="2104404"/>
            <a:chExt cx="2518173" cy="3700417"/>
          </a:xfrm>
        </p:grpSpPr>
        <p:sp>
          <p:nvSpPr>
            <p:cNvPr id="363" name="Google Shape;363;p18"/>
            <p:cNvSpPr/>
            <p:nvPr/>
          </p:nvSpPr>
          <p:spPr>
            <a:xfrm flipH="1">
              <a:off x="5759567" y="5533226"/>
              <a:ext cx="670400" cy="144227"/>
            </a:xfrm>
            <a:custGeom>
              <a:rect b="b" l="l" r="r" t="t"/>
              <a:pathLst>
                <a:path extrusionOk="0" h="5" w="23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2" y="5"/>
                    <a:pt x="23" y="4"/>
                    <a:pt x="23" y="2"/>
                  </a:cubicBezTo>
                  <a:cubicBezTo>
                    <a:pt x="23" y="1"/>
                    <a:pt x="22" y="0"/>
                    <a:pt x="20" y="0"/>
                  </a:cubicBez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6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8"/>
            <p:cNvSpPr/>
            <p:nvPr/>
          </p:nvSpPr>
          <p:spPr>
            <a:xfrm flipH="1">
              <a:off x="5583851" y="5205282"/>
              <a:ext cx="1021829" cy="297882"/>
            </a:xfrm>
            <a:custGeom>
              <a:rect b="b" l="l" r="r" t="t"/>
              <a:pathLst>
                <a:path extrusionOk="0" h="496975" w="2645228">
                  <a:moveTo>
                    <a:pt x="0" y="0"/>
                  </a:moveTo>
                  <a:lnTo>
                    <a:pt x="2645228" y="0"/>
                  </a:lnTo>
                  <a:lnTo>
                    <a:pt x="2645228" y="56095"/>
                  </a:lnTo>
                  <a:cubicBezTo>
                    <a:pt x="2645228" y="299586"/>
                    <a:pt x="2447839" y="496975"/>
                    <a:pt x="2204348" y="496975"/>
                  </a:cubicBezTo>
                  <a:lnTo>
                    <a:pt x="440880" y="496975"/>
                  </a:lnTo>
                  <a:cubicBezTo>
                    <a:pt x="197389" y="496975"/>
                    <a:pt x="0" y="299586"/>
                    <a:pt x="0" y="56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8"/>
            <p:cNvSpPr/>
            <p:nvPr/>
          </p:nvSpPr>
          <p:spPr>
            <a:xfrm flipH="1">
              <a:off x="5866854" y="5707514"/>
              <a:ext cx="455825" cy="97307"/>
            </a:xfrm>
            <a:custGeom>
              <a:rect b="b" l="l" r="r" t="t"/>
              <a:pathLst>
                <a:path extrusionOk="0" h="288475" w="694404">
                  <a:moveTo>
                    <a:pt x="0" y="0"/>
                  </a:moveTo>
                  <a:lnTo>
                    <a:pt x="694404" y="0"/>
                  </a:lnTo>
                  <a:lnTo>
                    <a:pt x="693800" y="5989"/>
                  </a:lnTo>
                  <a:cubicBezTo>
                    <a:pt x="660811" y="167204"/>
                    <a:pt x="518169" y="288475"/>
                    <a:pt x="347202" y="288475"/>
                  </a:cubicBezTo>
                  <a:cubicBezTo>
                    <a:pt x="176235" y="288475"/>
                    <a:pt x="33593" y="167204"/>
                    <a:pt x="604" y="59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6012766" y="4629720"/>
              <a:ext cx="133350" cy="394097"/>
            </a:xfrm>
            <a:custGeom>
              <a:rect b="b" l="l" r="r" t="t"/>
              <a:pathLst>
                <a:path extrusionOk="0" h="331" w="112">
                  <a:moveTo>
                    <a:pt x="77" y="270"/>
                  </a:moveTo>
                  <a:lnTo>
                    <a:pt x="44" y="331"/>
                  </a:lnTo>
                  <a:lnTo>
                    <a:pt x="15" y="328"/>
                  </a:lnTo>
                  <a:lnTo>
                    <a:pt x="0" y="261"/>
                  </a:lnTo>
                  <a:lnTo>
                    <a:pt x="35" y="0"/>
                  </a:lnTo>
                  <a:lnTo>
                    <a:pt x="112" y="11"/>
                  </a:lnTo>
                  <a:lnTo>
                    <a:pt x="77" y="270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6050866" y="4559473"/>
              <a:ext cx="104775" cy="121444"/>
            </a:xfrm>
            <a:custGeom>
              <a:rect b="b" l="l" r="r" t="t"/>
              <a:pathLst>
                <a:path extrusionOk="0" h="74" w="64">
                  <a:moveTo>
                    <a:pt x="58" y="48"/>
                  </a:moveTo>
                  <a:cubicBezTo>
                    <a:pt x="56" y="63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2" y="22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6038960" y="4603526"/>
              <a:ext cx="114300" cy="110729"/>
            </a:xfrm>
            <a:custGeom>
              <a:rect b="b" l="l" r="r" t="t"/>
              <a:pathLst>
                <a:path extrusionOk="0" h="93" w="96">
                  <a:moveTo>
                    <a:pt x="85" y="93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2"/>
                  </a:lnTo>
                  <a:lnTo>
                    <a:pt x="85" y="93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6030626" y="5009529"/>
              <a:ext cx="34529" cy="57150"/>
            </a:xfrm>
            <a:custGeom>
              <a:rect b="b" l="l" r="r" t="t"/>
              <a:pathLst>
                <a:path extrusionOk="0" h="35" w="21">
                  <a:moveTo>
                    <a:pt x="0" y="5"/>
                  </a:moveTo>
                  <a:cubicBezTo>
                    <a:pt x="0" y="5"/>
                    <a:pt x="3" y="22"/>
                    <a:pt x="5" y="26"/>
                  </a:cubicBezTo>
                  <a:cubicBezTo>
                    <a:pt x="6" y="31"/>
                    <a:pt x="9" y="35"/>
                    <a:pt x="21" y="9"/>
                  </a:cubicBezTo>
                  <a:cubicBezTo>
                    <a:pt x="21" y="9"/>
                    <a:pt x="13" y="0"/>
                    <a:pt x="0" y="5"/>
                  </a:cubicBez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6150879" y="4628529"/>
              <a:ext cx="132160" cy="394097"/>
            </a:xfrm>
            <a:custGeom>
              <a:rect b="b" l="l" r="r" t="t"/>
              <a:pathLst>
                <a:path extrusionOk="0" h="331" w="111">
                  <a:moveTo>
                    <a:pt x="75" y="269"/>
                  </a:moveTo>
                  <a:lnTo>
                    <a:pt x="44" y="331"/>
                  </a:lnTo>
                  <a:lnTo>
                    <a:pt x="15" y="326"/>
                  </a:lnTo>
                  <a:lnTo>
                    <a:pt x="0" y="259"/>
                  </a:lnTo>
                  <a:lnTo>
                    <a:pt x="34" y="0"/>
                  </a:lnTo>
                  <a:lnTo>
                    <a:pt x="111" y="9"/>
                  </a:lnTo>
                  <a:lnTo>
                    <a:pt x="75" y="269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6187788" y="4555901"/>
              <a:ext cx="104775" cy="121444"/>
            </a:xfrm>
            <a:custGeom>
              <a:rect b="b" l="l" r="r" t="t"/>
              <a:pathLst>
                <a:path extrusionOk="0" h="74" w="64">
                  <a:moveTo>
                    <a:pt x="58" y="48"/>
                  </a:moveTo>
                  <a:cubicBezTo>
                    <a:pt x="56" y="64"/>
                    <a:pt x="42" y="74"/>
                    <a:pt x="27" y="72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11" y="70"/>
                    <a:pt x="0" y="56"/>
                    <a:pt x="2" y="41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0"/>
                    <a:pt x="20" y="5"/>
                    <a:pt x="35" y="7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51" y="9"/>
                    <a:pt x="64" y="7"/>
                    <a:pt x="61" y="23"/>
                  </a:cubicBezTo>
                  <a:lnTo>
                    <a:pt x="58" y="48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6177072" y="4602335"/>
              <a:ext cx="114300" cy="109538"/>
            </a:xfrm>
            <a:custGeom>
              <a:rect b="b" l="l" r="r" t="t"/>
              <a:pathLst>
                <a:path extrusionOk="0" h="92" w="96">
                  <a:moveTo>
                    <a:pt x="85" y="92"/>
                  </a:moveTo>
                  <a:lnTo>
                    <a:pt x="0" y="81"/>
                  </a:lnTo>
                  <a:lnTo>
                    <a:pt x="11" y="0"/>
                  </a:lnTo>
                  <a:lnTo>
                    <a:pt x="96" y="11"/>
                  </a:lnTo>
                  <a:lnTo>
                    <a:pt x="85" y="92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6168738" y="5005957"/>
              <a:ext cx="34529" cy="57150"/>
            </a:xfrm>
            <a:custGeom>
              <a:rect b="b" l="l" r="r" t="t"/>
              <a:pathLst>
                <a:path extrusionOk="0" h="35" w="21">
                  <a:moveTo>
                    <a:pt x="0" y="6"/>
                  </a:moveTo>
                  <a:cubicBezTo>
                    <a:pt x="0" y="6"/>
                    <a:pt x="3" y="22"/>
                    <a:pt x="5" y="27"/>
                  </a:cubicBezTo>
                  <a:cubicBezTo>
                    <a:pt x="6" y="31"/>
                    <a:pt x="9" y="35"/>
                    <a:pt x="21" y="10"/>
                  </a:cubicBezTo>
                  <a:cubicBezTo>
                    <a:pt x="21" y="10"/>
                    <a:pt x="13" y="0"/>
                    <a:pt x="0" y="6"/>
                  </a:cubicBez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6271133" y="4630910"/>
              <a:ext cx="30956" cy="200025"/>
            </a:xfrm>
            <a:custGeom>
              <a:rect b="b" l="l" r="r" t="t"/>
              <a:pathLst>
                <a:path extrusionOk="0" h="122" w="19">
                  <a:moveTo>
                    <a:pt x="4" y="0"/>
                  </a:moveTo>
                  <a:cubicBezTo>
                    <a:pt x="4" y="0"/>
                    <a:pt x="18" y="10"/>
                    <a:pt x="19" y="16"/>
                  </a:cubicBezTo>
                  <a:cubicBezTo>
                    <a:pt x="19" y="21"/>
                    <a:pt x="7" y="115"/>
                    <a:pt x="7" y="115"/>
                  </a:cubicBezTo>
                  <a:cubicBezTo>
                    <a:pt x="7" y="115"/>
                    <a:pt x="8" y="122"/>
                    <a:pt x="0" y="121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5" name="Google Shape;375;p18"/>
            <p:cNvGrpSpPr/>
            <p:nvPr/>
          </p:nvGrpSpPr>
          <p:grpSpPr>
            <a:xfrm>
              <a:off x="5344826" y="4568998"/>
              <a:ext cx="613172" cy="465535"/>
              <a:chOff x="7170738" y="4168775"/>
              <a:chExt cx="817563" cy="620713"/>
            </a:xfrm>
          </p:grpSpPr>
          <p:sp>
            <p:nvSpPr>
              <p:cNvPr id="376" name="Google Shape;376;p18"/>
              <p:cNvSpPr/>
              <p:nvPr/>
            </p:nvSpPr>
            <p:spPr>
              <a:xfrm>
                <a:off x="7170738" y="4168775"/>
                <a:ext cx="785813" cy="354013"/>
              </a:xfrm>
              <a:custGeom>
                <a:rect b="b" l="l" r="r" t="t"/>
                <a:pathLst>
                  <a:path extrusionOk="0" h="223" w="495">
                    <a:moveTo>
                      <a:pt x="246" y="223"/>
                    </a:moveTo>
                    <a:lnTo>
                      <a:pt x="0" y="111"/>
                    </a:lnTo>
                    <a:lnTo>
                      <a:pt x="252" y="0"/>
                    </a:lnTo>
                    <a:lnTo>
                      <a:pt x="495" y="109"/>
                    </a:lnTo>
                    <a:lnTo>
                      <a:pt x="246" y="223"/>
                    </a:lnTo>
                    <a:close/>
                  </a:path>
                </a:pathLst>
              </a:custGeom>
              <a:solidFill>
                <a:schemeClr val="lt1">
                  <a:alpha val="57647"/>
                </a:schemeClr>
              </a:solidFill>
              <a:ln>
                <a:noFill/>
              </a:ln>
            </p:spPr>
            <p:txBody>
              <a:bodyPr anchorCtr="0" anchor="t" bIns="25700" lIns="51425" spcFirstLastPara="1" rIns="51425" wrap="square" tIns="2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4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7924800" y="4335463"/>
                <a:ext cx="23813" cy="257175"/>
              </a:xfrm>
              <a:prstGeom prst="rect">
                <a:avLst/>
              </a:prstGeom>
              <a:solidFill>
                <a:schemeClr val="lt1">
                  <a:alpha val="57647"/>
                </a:schemeClr>
              </a:solidFill>
              <a:ln>
                <a:noFill/>
              </a:ln>
            </p:spPr>
            <p:txBody>
              <a:bodyPr anchorCtr="0" anchor="t" bIns="25700" lIns="51425" spcFirstLastPara="1" rIns="51425" wrap="square" tIns="2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4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>
                <a:off x="7897813" y="4564063"/>
                <a:ext cx="76200" cy="77788"/>
              </a:xfrm>
              <a:prstGeom prst="ellipse">
                <a:avLst/>
              </a:prstGeom>
              <a:solidFill>
                <a:schemeClr val="lt1">
                  <a:alpha val="57647"/>
                </a:schemeClr>
              </a:solidFill>
              <a:ln>
                <a:noFill/>
              </a:ln>
            </p:spPr>
            <p:txBody>
              <a:bodyPr anchorCtr="0" anchor="t" bIns="25700" lIns="51425" spcFirstLastPara="1" rIns="51425" wrap="square" tIns="2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4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8"/>
              <p:cNvSpPr/>
              <p:nvPr/>
            </p:nvSpPr>
            <p:spPr>
              <a:xfrm>
                <a:off x="7888288" y="4605338"/>
                <a:ext cx="55563" cy="171450"/>
              </a:xfrm>
              <a:custGeom>
                <a:rect b="b" l="l" r="r" t="t"/>
                <a:pathLst>
                  <a:path extrusionOk="0" h="79" w="26">
                    <a:moveTo>
                      <a:pt x="14" y="4"/>
                    </a:moveTo>
                    <a:cubicBezTo>
                      <a:pt x="14" y="4"/>
                      <a:pt x="0" y="34"/>
                      <a:pt x="6" y="79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6" y="0"/>
                      <a:pt x="14" y="7"/>
                      <a:pt x="14" y="4"/>
                    </a:cubicBezTo>
                    <a:close/>
                  </a:path>
                </a:pathLst>
              </a:custGeom>
              <a:solidFill>
                <a:schemeClr val="lt1">
                  <a:alpha val="57647"/>
                </a:schemeClr>
              </a:solidFill>
              <a:ln>
                <a:noFill/>
              </a:ln>
            </p:spPr>
            <p:txBody>
              <a:bodyPr anchorCtr="0" anchor="t" bIns="25700" lIns="51425" spcFirstLastPara="1" rIns="51425" wrap="square" tIns="2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4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7932738" y="4605338"/>
                <a:ext cx="55563" cy="171450"/>
              </a:xfrm>
              <a:custGeom>
                <a:rect b="b" l="l" r="r" t="t"/>
                <a:pathLst>
                  <a:path extrusionOk="0" h="79" w="25">
                    <a:moveTo>
                      <a:pt x="11" y="4"/>
                    </a:moveTo>
                    <a:cubicBezTo>
                      <a:pt x="11" y="4"/>
                      <a:pt x="25" y="34"/>
                      <a:pt x="20" y="79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1" y="7"/>
                      <a:pt x="11" y="4"/>
                    </a:cubicBezTo>
                    <a:close/>
                  </a:path>
                </a:pathLst>
              </a:custGeom>
              <a:solidFill>
                <a:schemeClr val="lt1">
                  <a:alpha val="57647"/>
                </a:schemeClr>
              </a:solidFill>
              <a:ln>
                <a:noFill/>
              </a:ln>
            </p:spPr>
            <p:txBody>
              <a:bodyPr anchorCtr="0" anchor="t" bIns="25700" lIns="51425" spcFirstLastPara="1" rIns="51425" wrap="square" tIns="2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4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7327900" y="4449763"/>
                <a:ext cx="455613" cy="339725"/>
              </a:xfrm>
              <a:custGeom>
                <a:rect b="b" l="l" r="r" t="t"/>
                <a:pathLst>
                  <a:path extrusionOk="0" h="156" w="209">
                    <a:moveTo>
                      <a:pt x="209" y="0"/>
                    </a:moveTo>
                    <a:cubicBezTo>
                      <a:pt x="209" y="1"/>
                      <a:pt x="121" y="41"/>
                      <a:pt x="104" y="49"/>
                    </a:cubicBezTo>
                    <a:cubicBezTo>
                      <a:pt x="87" y="41"/>
                      <a:pt x="0" y="1"/>
                      <a:pt x="0" y="0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28" y="150"/>
                      <a:pt x="84" y="155"/>
                      <a:pt x="102" y="156"/>
                    </a:cubicBezTo>
                    <a:cubicBezTo>
                      <a:pt x="102" y="156"/>
                      <a:pt x="102" y="156"/>
                      <a:pt x="102" y="156"/>
                    </a:cubicBezTo>
                    <a:cubicBezTo>
                      <a:pt x="102" y="156"/>
                      <a:pt x="103" y="156"/>
                      <a:pt x="104" y="156"/>
                    </a:cubicBezTo>
                    <a:cubicBezTo>
                      <a:pt x="106" y="156"/>
                      <a:pt x="107" y="156"/>
                      <a:pt x="107" y="156"/>
                    </a:cubicBezTo>
                    <a:cubicBezTo>
                      <a:pt x="107" y="156"/>
                      <a:pt x="107" y="156"/>
                      <a:pt x="107" y="156"/>
                    </a:cubicBezTo>
                    <a:cubicBezTo>
                      <a:pt x="125" y="155"/>
                      <a:pt x="181" y="150"/>
                      <a:pt x="209" y="120"/>
                    </a:cubicBezTo>
                    <a:lnTo>
                      <a:pt x="209" y="0"/>
                    </a:lnTo>
                    <a:close/>
                  </a:path>
                </a:pathLst>
              </a:custGeom>
              <a:solidFill>
                <a:schemeClr val="lt1">
                  <a:alpha val="57647"/>
                </a:schemeClr>
              </a:solidFill>
              <a:ln>
                <a:noFill/>
              </a:ln>
            </p:spPr>
            <p:txBody>
              <a:bodyPr anchorCtr="0" anchor="t" bIns="25700" lIns="51425" spcFirstLastPara="1" rIns="51425" wrap="square" tIns="2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4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2" name="Google Shape;382;p18"/>
            <p:cNvSpPr/>
            <p:nvPr/>
          </p:nvSpPr>
          <p:spPr>
            <a:xfrm>
              <a:off x="4845953" y="2949747"/>
              <a:ext cx="358379" cy="377429"/>
            </a:xfrm>
            <a:custGeom>
              <a:rect b="b" l="l" r="r" t="t"/>
              <a:pathLst>
                <a:path extrusionOk="0" h="231" w="219">
                  <a:moveTo>
                    <a:pt x="168" y="224"/>
                  </a:moveTo>
                  <a:cubicBezTo>
                    <a:pt x="179" y="221"/>
                    <a:pt x="189" y="217"/>
                    <a:pt x="197" y="212"/>
                  </a:cubicBezTo>
                  <a:cubicBezTo>
                    <a:pt x="219" y="196"/>
                    <a:pt x="191" y="157"/>
                    <a:pt x="168" y="132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80" y="162"/>
                    <a:pt x="193" y="177"/>
                    <a:pt x="192" y="190"/>
                  </a:cubicBezTo>
                  <a:cubicBezTo>
                    <a:pt x="192" y="201"/>
                    <a:pt x="180" y="207"/>
                    <a:pt x="168" y="209"/>
                  </a:cubicBezTo>
                  <a:cubicBezTo>
                    <a:pt x="168" y="224"/>
                    <a:pt x="168" y="224"/>
                    <a:pt x="168" y="224"/>
                  </a:cubicBezTo>
                  <a:close/>
                  <a:moveTo>
                    <a:pt x="168" y="203"/>
                  </a:moveTo>
                  <a:cubicBezTo>
                    <a:pt x="168" y="157"/>
                    <a:pt x="168" y="157"/>
                    <a:pt x="168" y="157"/>
                  </a:cubicBezTo>
                  <a:cubicBezTo>
                    <a:pt x="175" y="167"/>
                    <a:pt x="182" y="179"/>
                    <a:pt x="181" y="187"/>
                  </a:cubicBezTo>
                  <a:cubicBezTo>
                    <a:pt x="180" y="194"/>
                    <a:pt x="175" y="199"/>
                    <a:pt x="168" y="203"/>
                  </a:cubicBezTo>
                  <a:close/>
                  <a:moveTo>
                    <a:pt x="146" y="112"/>
                  </a:moveTo>
                  <a:cubicBezTo>
                    <a:pt x="146" y="112"/>
                    <a:pt x="141" y="109"/>
                    <a:pt x="141" y="98"/>
                  </a:cubicBezTo>
                  <a:cubicBezTo>
                    <a:pt x="141" y="90"/>
                    <a:pt x="141" y="56"/>
                    <a:pt x="141" y="44"/>
                  </a:cubicBezTo>
                  <a:cubicBezTo>
                    <a:pt x="144" y="43"/>
                    <a:pt x="146" y="40"/>
                    <a:pt x="146" y="37"/>
                  </a:cubicBezTo>
                  <a:cubicBezTo>
                    <a:pt x="148" y="37"/>
                    <a:pt x="148" y="37"/>
                    <a:pt x="148" y="37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6" y="14"/>
                    <a:pt x="146" y="14"/>
                    <a:pt x="146" y="14"/>
                  </a:cubicBezTo>
                  <a:cubicBezTo>
                    <a:pt x="146" y="14"/>
                    <a:pt x="146" y="13"/>
                    <a:pt x="146" y="13"/>
                  </a:cubicBezTo>
                  <a:cubicBezTo>
                    <a:pt x="146" y="6"/>
                    <a:pt x="132" y="0"/>
                    <a:pt x="114" y="0"/>
                  </a:cubicBezTo>
                  <a:cubicBezTo>
                    <a:pt x="95" y="0"/>
                    <a:pt x="81" y="6"/>
                    <a:pt x="81" y="13"/>
                  </a:cubicBezTo>
                  <a:cubicBezTo>
                    <a:pt x="81" y="13"/>
                    <a:pt x="81" y="14"/>
                    <a:pt x="81" y="14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80" y="37"/>
                    <a:pt x="80" y="37"/>
                    <a:pt x="80" y="37"/>
                  </a:cubicBezTo>
                  <a:cubicBezTo>
                    <a:pt x="81" y="37"/>
                    <a:pt x="81" y="37"/>
                    <a:pt x="81" y="37"/>
                  </a:cubicBezTo>
                  <a:cubicBezTo>
                    <a:pt x="81" y="40"/>
                    <a:pt x="84" y="43"/>
                    <a:pt x="90" y="45"/>
                  </a:cubicBezTo>
                  <a:cubicBezTo>
                    <a:pt x="90" y="56"/>
                    <a:pt x="90" y="90"/>
                    <a:pt x="90" y="98"/>
                  </a:cubicBezTo>
                  <a:cubicBezTo>
                    <a:pt x="90" y="109"/>
                    <a:pt x="83" y="112"/>
                    <a:pt x="83" y="112"/>
                  </a:cubicBezTo>
                  <a:cubicBezTo>
                    <a:pt x="71" y="119"/>
                    <a:pt x="0" y="190"/>
                    <a:pt x="31" y="212"/>
                  </a:cubicBezTo>
                  <a:cubicBezTo>
                    <a:pt x="58" y="231"/>
                    <a:pt x="105" y="230"/>
                    <a:pt x="114" y="230"/>
                  </a:cubicBezTo>
                  <a:cubicBezTo>
                    <a:pt x="121" y="230"/>
                    <a:pt x="145" y="230"/>
                    <a:pt x="168" y="224"/>
                  </a:cubicBezTo>
                  <a:cubicBezTo>
                    <a:pt x="168" y="209"/>
                    <a:pt x="168" y="209"/>
                    <a:pt x="168" y="209"/>
                  </a:cubicBezTo>
                  <a:cubicBezTo>
                    <a:pt x="156" y="212"/>
                    <a:pt x="144" y="212"/>
                    <a:pt x="144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144" y="212"/>
                    <a:pt x="158" y="210"/>
                    <a:pt x="168" y="203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59" y="144"/>
                    <a:pt x="149" y="134"/>
                    <a:pt x="149" y="134"/>
                  </a:cubicBezTo>
                  <a:cubicBezTo>
                    <a:pt x="149" y="134"/>
                    <a:pt x="158" y="141"/>
                    <a:pt x="168" y="150"/>
                  </a:cubicBezTo>
                  <a:cubicBezTo>
                    <a:pt x="168" y="132"/>
                    <a:pt x="168" y="132"/>
                    <a:pt x="168" y="132"/>
                  </a:cubicBezTo>
                  <a:cubicBezTo>
                    <a:pt x="159" y="122"/>
                    <a:pt x="150" y="114"/>
                    <a:pt x="146" y="112"/>
                  </a:cubicBez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7133145" y="2861641"/>
              <a:ext cx="105966" cy="105966"/>
            </a:xfrm>
            <a:prstGeom prst="ellipse">
              <a:avLst/>
            </a:pr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7171244" y="2940222"/>
              <a:ext cx="166688" cy="347663"/>
            </a:xfrm>
            <a:custGeom>
              <a:rect b="b" l="l" r="r" t="t"/>
              <a:pathLst>
                <a:path extrusionOk="0" h="213" w="102">
                  <a:moveTo>
                    <a:pt x="0" y="6"/>
                  </a:moveTo>
                  <a:cubicBezTo>
                    <a:pt x="0" y="7"/>
                    <a:pt x="68" y="184"/>
                    <a:pt x="68" y="184"/>
                  </a:cubicBezTo>
                  <a:cubicBezTo>
                    <a:pt x="68" y="184"/>
                    <a:pt x="96" y="213"/>
                    <a:pt x="99" y="213"/>
                  </a:cubicBezTo>
                  <a:cubicBezTo>
                    <a:pt x="102" y="213"/>
                    <a:pt x="23" y="0"/>
                    <a:pt x="23" y="0"/>
                  </a:cubicBezTo>
                  <a:lnTo>
                    <a:pt x="0" y="6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7024798" y="2940222"/>
              <a:ext cx="178594" cy="342900"/>
            </a:xfrm>
            <a:custGeom>
              <a:rect b="b" l="l" r="r" t="t"/>
              <a:pathLst>
                <a:path extrusionOk="0" h="288" w="150">
                  <a:moveTo>
                    <a:pt x="149" y="14"/>
                  </a:moveTo>
                  <a:lnTo>
                    <a:pt x="40" y="248"/>
                  </a:lnTo>
                  <a:lnTo>
                    <a:pt x="0" y="288"/>
                  </a:lnTo>
                  <a:lnTo>
                    <a:pt x="11" y="233"/>
                  </a:lnTo>
                  <a:lnTo>
                    <a:pt x="117" y="0"/>
                  </a:lnTo>
                  <a:lnTo>
                    <a:pt x="150" y="11"/>
                  </a:lnTo>
                  <a:lnTo>
                    <a:pt x="149" y="14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7180770" y="2823542"/>
              <a:ext cx="19050" cy="59531"/>
            </a:xfrm>
            <a:custGeom>
              <a:rect b="b" l="l" r="r" t="t"/>
              <a:pathLst>
                <a:path extrusionOk="0" h="36" w="12">
                  <a:moveTo>
                    <a:pt x="12" y="30"/>
                  </a:moveTo>
                  <a:cubicBezTo>
                    <a:pt x="12" y="33"/>
                    <a:pt x="10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lnTo>
                    <a:pt x="12" y="30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6328282" y="2567557"/>
              <a:ext cx="169069" cy="457200"/>
            </a:xfrm>
            <a:custGeom>
              <a:rect b="b" l="l" r="r" t="t"/>
              <a:pathLst>
                <a:path extrusionOk="0" h="280" w="103">
                  <a:moveTo>
                    <a:pt x="51" y="280"/>
                  </a:moveTo>
                  <a:cubicBezTo>
                    <a:pt x="80" y="280"/>
                    <a:pt x="103" y="217"/>
                    <a:pt x="103" y="140"/>
                  </a:cubicBezTo>
                  <a:cubicBezTo>
                    <a:pt x="103" y="62"/>
                    <a:pt x="80" y="0"/>
                    <a:pt x="51" y="0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75" y="22"/>
                    <a:pt x="94" y="75"/>
                    <a:pt x="94" y="140"/>
                  </a:cubicBezTo>
                  <a:cubicBezTo>
                    <a:pt x="94" y="204"/>
                    <a:pt x="75" y="257"/>
                    <a:pt x="51" y="257"/>
                  </a:cubicBezTo>
                  <a:lnTo>
                    <a:pt x="51" y="280"/>
                  </a:lnTo>
                  <a:close/>
                  <a:moveTo>
                    <a:pt x="51" y="0"/>
                  </a:moveTo>
                  <a:cubicBezTo>
                    <a:pt x="23" y="0"/>
                    <a:pt x="0" y="62"/>
                    <a:pt x="0" y="140"/>
                  </a:cubicBezTo>
                  <a:cubicBezTo>
                    <a:pt x="0" y="217"/>
                    <a:pt x="23" y="280"/>
                    <a:pt x="51" y="280"/>
                  </a:cubicBezTo>
                  <a:cubicBezTo>
                    <a:pt x="51" y="280"/>
                    <a:pt x="51" y="280"/>
                    <a:pt x="51" y="280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51" y="257"/>
                    <a:pt x="51" y="257"/>
                    <a:pt x="51" y="257"/>
                  </a:cubicBezTo>
                  <a:cubicBezTo>
                    <a:pt x="27" y="257"/>
                    <a:pt x="8" y="204"/>
                    <a:pt x="8" y="140"/>
                  </a:cubicBezTo>
                  <a:cubicBezTo>
                    <a:pt x="8" y="75"/>
                    <a:pt x="27" y="22"/>
                    <a:pt x="51" y="22"/>
                  </a:cubicBezTo>
                  <a:cubicBezTo>
                    <a:pt x="51" y="22"/>
                    <a:pt x="51" y="22"/>
                    <a:pt x="51" y="22"/>
                  </a:cubicBezTo>
                  <a:cubicBezTo>
                    <a:pt x="51" y="0"/>
                    <a:pt x="51" y="0"/>
                    <a:pt x="51" y="0"/>
                  </a:cubicBez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6183026" y="2711622"/>
              <a:ext cx="458391" cy="167879"/>
            </a:xfrm>
            <a:custGeom>
              <a:rect b="b" l="l" r="r" t="t"/>
              <a:pathLst>
                <a:path extrusionOk="0" h="103" w="280">
                  <a:moveTo>
                    <a:pt x="280" y="52"/>
                  </a:moveTo>
                  <a:cubicBezTo>
                    <a:pt x="280" y="23"/>
                    <a:pt x="217" y="0"/>
                    <a:pt x="140" y="0"/>
                  </a:cubicBezTo>
                  <a:cubicBezTo>
                    <a:pt x="140" y="8"/>
                    <a:pt x="140" y="8"/>
                    <a:pt x="140" y="8"/>
                  </a:cubicBezTo>
                  <a:cubicBezTo>
                    <a:pt x="205" y="8"/>
                    <a:pt x="257" y="28"/>
                    <a:pt x="257" y="52"/>
                  </a:cubicBezTo>
                  <a:cubicBezTo>
                    <a:pt x="257" y="75"/>
                    <a:pt x="205" y="95"/>
                    <a:pt x="140" y="95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217" y="103"/>
                    <a:pt x="280" y="80"/>
                    <a:pt x="280" y="52"/>
                  </a:cubicBezTo>
                  <a:close/>
                  <a:moveTo>
                    <a:pt x="140" y="0"/>
                  </a:moveTo>
                  <a:cubicBezTo>
                    <a:pt x="140" y="0"/>
                    <a:pt x="140" y="0"/>
                    <a:pt x="140" y="0"/>
                  </a:cubicBezTo>
                  <a:cubicBezTo>
                    <a:pt x="63" y="0"/>
                    <a:pt x="0" y="23"/>
                    <a:pt x="0" y="52"/>
                  </a:cubicBezTo>
                  <a:cubicBezTo>
                    <a:pt x="0" y="80"/>
                    <a:pt x="63" y="103"/>
                    <a:pt x="140" y="103"/>
                  </a:cubicBezTo>
                  <a:cubicBezTo>
                    <a:pt x="140" y="103"/>
                    <a:pt x="140" y="103"/>
                    <a:pt x="140" y="103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140" y="95"/>
                    <a:pt x="140" y="95"/>
                    <a:pt x="140" y="95"/>
                  </a:cubicBezTo>
                  <a:cubicBezTo>
                    <a:pt x="75" y="95"/>
                    <a:pt x="23" y="75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3" y="28"/>
                    <a:pt x="75" y="8"/>
                    <a:pt x="140" y="8"/>
                  </a:cubicBezTo>
                  <a:cubicBezTo>
                    <a:pt x="140" y="8"/>
                    <a:pt x="140" y="8"/>
                    <a:pt x="140" y="8"/>
                  </a:cubicBezTo>
                  <a:lnTo>
                    <a:pt x="140" y="0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6217554" y="2608039"/>
              <a:ext cx="389335" cy="373856"/>
            </a:xfrm>
            <a:custGeom>
              <a:rect b="b" l="l" r="r" t="t"/>
              <a:pathLst>
                <a:path extrusionOk="0" h="229" w="238">
                  <a:moveTo>
                    <a:pt x="218" y="16"/>
                  </a:moveTo>
                  <a:cubicBezTo>
                    <a:pt x="202" y="0"/>
                    <a:pt x="162" y="13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55" y="30"/>
                    <a:pt x="189" y="19"/>
                    <a:pt x="202" y="32"/>
                  </a:cubicBezTo>
                  <a:cubicBezTo>
                    <a:pt x="219" y="49"/>
                    <a:pt x="195" y="99"/>
                    <a:pt x="150" y="145"/>
                  </a:cubicBezTo>
                  <a:cubicBezTo>
                    <a:pt x="140" y="155"/>
                    <a:pt x="129" y="164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31" y="174"/>
                    <a:pt x="144" y="163"/>
                    <a:pt x="156" y="151"/>
                  </a:cubicBezTo>
                  <a:cubicBezTo>
                    <a:pt x="210" y="96"/>
                    <a:pt x="238" y="36"/>
                    <a:pt x="218" y="16"/>
                  </a:cubicBezTo>
                  <a:close/>
                  <a:moveTo>
                    <a:pt x="119" y="46"/>
                  </a:moveTo>
                  <a:cubicBezTo>
                    <a:pt x="107" y="55"/>
                    <a:pt x="95" y="66"/>
                    <a:pt x="83" y="78"/>
                  </a:cubicBezTo>
                  <a:cubicBezTo>
                    <a:pt x="28" y="133"/>
                    <a:pt x="0" y="193"/>
                    <a:pt x="20" y="214"/>
                  </a:cubicBezTo>
                  <a:cubicBezTo>
                    <a:pt x="36" y="229"/>
                    <a:pt x="76" y="216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83" y="199"/>
                    <a:pt x="49" y="211"/>
                    <a:pt x="36" y="197"/>
                  </a:cubicBezTo>
                  <a:cubicBezTo>
                    <a:pt x="36" y="197"/>
                    <a:pt x="36" y="197"/>
                    <a:pt x="36" y="197"/>
                  </a:cubicBezTo>
                  <a:cubicBezTo>
                    <a:pt x="19" y="181"/>
                    <a:pt x="43" y="130"/>
                    <a:pt x="89" y="84"/>
                  </a:cubicBezTo>
                  <a:cubicBezTo>
                    <a:pt x="99" y="74"/>
                    <a:pt x="109" y="65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6217554" y="2608039"/>
              <a:ext cx="389335" cy="373856"/>
            </a:xfrm>
            <a:custGeom>
              <a:rect b="b" l="l" r="r" t="t"/>
              <a:pathLst>
                <a:path extrusionOk="0" h="229" w="238">
                  <a:moveTo>
                    <a:pt x="218" y="214"/>
                  </a:moveTo>
                  <a:cubicBezTo>
                    <a:pt x="238" y="193"/>
                    <a:pt x="210" y="133"/>
                    <a:pt x="156" y="78"/>
                  </a:cubicBezTo>
                  <a:cubicBezTo>
                    <a:pt x="144" y="66"/>
                    <a:pt x="131" y="55"/>
                    <a:pt x="119" y="46"/>
                  </a:cubicBezTo>
                  <a:cubicBezTo>
                    <a:pt x="119" y="57"/>
                    <a:pt x="119" y="57"/>
                    <a:pt x="119" y="57"/>
                  </a:cubicBezTo>
                  <a:cubicBezTo>
                    <a:pt x="129" y="65"/>
                    <a:pt x="140" y="74"/>
                    <a:pt x="150" y="84"/>
                  </a:cubicBezTo>
                  <a:cubicBezTo>
                    <a:pt x="195" y="130"/>
                    <a:pt x="219" y="181"/>
                    <a:pt x="202" y="197"/>
                  </a:cubicBezTo>
                  <a:cubicBezTo>
                    <a:pt x="189" y="211"/>
                    <a:pt x="155" y="199"/>
                    <a:pt x="119" y="172"/>
                  </a:cubicBezTo>
                  <a:cubicBezTo>
                    <a:pt x="119" y="183"/>
                    <a:pt x="119" y="183"/>
                    <a:pt x="119" y="183"/>
                  </a:cubicBezTo>
                  <a:cubicBezTo>
                    <a:pt x="162" y="216"/>
                    <a:pt x="202" y="229"/>
                    <a:pt x="218" y="214"/>
                  </a:cubicBezTo>
                  <a:close/>
                  <a:moveTo>
                    <a:pt x="119" y="46"/>
                  </a:moveTo>
                  <a:cubicBezTo>
                    <a:pt x="76" y="13"/>
                    <a:pt x="36" y="0"/>
                    <a:pt x="20" y="16"/>
                  </a:cubicBezTo>
                  <a:cubicBezTo>
                    <a:pt x="0" y="36"/>
                    <a:pt x="28" y="96"/>
                    <a:pt x="83" y="151"/>
                  </a:cubicBezTo>
                  <a:cubicBezTo>
                    <a:pt x="95" y="163"/>
                    <a:pt x="107" y="174"/>
                    <a:pt x="119" y="183"/>
                  </a:cubicBezTo>
                  <a:cubicBezTo>
                    <a:pt x="119" y="172"/>
                    <a:pt x="119" y="172"/>
                    <a:pt x="119" y="172"/>
                  </a:cubicBezTo>
                  <a:cubicBezTo>
                    <a:pt x="109" y="164"/>
                    <a:pt x="99" y="155"/>
                    <a:pt x="89" y="145"/>
                  </a:cubicBezTo>
                  <a:cubicBezTo>
                    <a:pt x="43" y="99"/>
                    <a:pt x="19" y="49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49" y="19"/>
                    <a:pt x="83" y="30"/>
                    <a:pt x="119" y="57"/>
                  </a:cubicBezTo>
                  <a:lnTo>
                    <a:pt x="119" y="46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6378289" y="2760439"/>
              <a:ext cx="70247" cy="70247"/>
            </a:xfrm>
            <a:prstGeom prst="ellipse">
              <a:avLst/>
            </a:pr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6917642" y="2437779"/>
              <a:ext cx="192881" cy="365522"/>
            </a:xfrm>
            <a:custGeom>
              <a:rect b="b" l="l" r="r" t="t"/>
              <a:pathLst>
                <a:path extrusionOk="0" h="307" w="162">
                  <a:moveTo>
                    <a:pt x="67" y="307"/>
                  </a:moveTo>
                  <a:lnTo>
                    <a:pt x="162" y="307"/>
                  </a:lnTo>
                  <a:lnTo>
                    <a:pt x="67" y="127"/>
                  </a:lnTo>
                  <a:lnTo>
                    <a:pt x="67" y="193"/>
                  </a:lnTo>
                  <a:lnTo>
                    <a:pt x="110" y="267"/>
                  </a:lnTo>
                  <a:lnTo>
                    <a:pt x="67" y="267"/>
                  </a:lnTo>
                  <a:lnTo>
                    <a:pt x="67" y="307"/>
                  </a:lnTo>
                  <a:close/>
                  <a:moveTo>
                    <a:pt x="0" y="0"/>
                  </a:moveTo>
                  <a:lnTo>
                    <a:pt x="0" y="307"/>
                  </a:lnTo>
                  <a:lnTo>
                    <a:pt x="67" y="307"/>
                  </a:lnTo>
                  <a:lnTo>
                    <a:pt x="67" y="267"/>
                  </a:lnTo>
                  <a:lnTo>
                    <a:pt x="24" y="267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67" y="193"/>
                  </a:lnTo>
                  <a:lnTo>
                    <a:pt x="67" y="1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6821201" y="2436589"/>
              <a:ext cx="48816" cy="355997"/>
            </a:xfrm>
            <a:prstGeom prst="rect">
              <a:avLst/>
            </a:pr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5240051" y="4229670"/>
              <a:ext cx="421481" cy="308372"/>
            </a:xfrm>
            <a:custGeom>
              <a:rect b="b" l="l" r="r" t="t"/>
              <a:pathLst>
                <a:path extrusionOk="0" h="189" w="258">
                  <a:moveTo>
                    <a:pt x="253" y="104"/>
                  </a:moveTo>
                  <a:cubicBezTo>
                    <a:pt x="258" y="60"/>
                    <a:pt x="213" y="31"/>
                    <a:pt x="213" y="31"/>
                  </a:cubicBezTo>
                  <a:cubicBezTo>
                    <a:pt x="210" y="30"/>
                    <a:pt x="207" y="28"/>
                    <a:pt x="204" y="27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208" y="69"/>
                    <a:pt x="212" y="70"/>
                    <a:pt x="216" y="72"/>
                  </a:cubicBezTo>
                  <a:cubicBezTo>
                    <a:pt x="230" y="79"/>
                    <a:pt x="235" y="95"/>
                    <a:pt x="228" y="109"/>
                  </a:cubicBezTo>
                  <a:cubicBezTo>
                    <a:pt x="224" y="119"/>
                    <a:pt x="214" y="125"/>
                    <a:pt x="204" y="125"/>
                  </a:cubicBezTo>
                  <a:cubicBezTo>
                    <a:pt x="204" y="146"/>
                    <a:pt x="204" y="146"/>
                    <a:pt x="204" y="146"/>
                  </a:cubicBezTo>
                  <a:cubicBezTo>
                    <a:pt x="230" y="144"/>
                    <a:pt x="249" y="134"/>
                    <a:pt x="253" y="104"/>
                  </a:cubicBezTo>
                  <a:close/>
                  <a:moveTo>
                    <a:pt x="204" y="27"/>
                  </a:moveTo>
                  <a:cubicBezTo>
                    <a:pt x="156" y="5"/>
                    <a:pt x="119" y="0"/>
                    <a:pt x="91" y="6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93" y="14"/>
                    <a:pt x="95" y="14"/>
                    <a:pt x="97" y="15"/>
                  </a:cubicBezTo>
                  <a:cubicBezTo>
                    <a:pt x="97" y="15"/>
                    <a:pt x="97" y="15"/>
                    <a:pt x="97" y="15"/>
                  </a:cubicBezTo>
                  <a:cubicBezTo>
                    <a:pt x="104" y="19"/>
                    <a:pt x="107" y="27"/>
                    <a:pt x="103" y="34"/>
                  </a:cubicBezTo>
                  <a:cubicBezTo>
                    <a:pt x="101" y="39"/>
                    <a:pt x="96" y="42"/>
                    <a:pt x="91" y="42"/>
                  </a:cubicBezTo>
                  <a:cubicBezTo>
                    <a:pt x="91" y="146"/>
                    <a:pt x="91" y="146"/>
                    <a:pt x="91" y="146"/>
                  </a:cubicBezTo>
                  <a:cubicBezTo>
                    <a:pt x="93" y="151"/>
                    <a:pt x="93" y="157"/>
                    <a:pt x="91" y="162"/>
                  </a:cubicBezTo>
                  <a:cubicBezTo>
                    <a:pt x="91" y="185"/>
                    <a:pt x="91" y="185"/>
                    <a:pt x="91" y="185"/>
                  </a:cubicBezTo>
                  <a:cubicBezTo>
                    <a:pt x="117" y="174"/>
                    <a:pt x="138" y="143"/>
                    <a:pt x="166" y="145"/>
                  </a:cubicBezTo>
                  <a:cubicBezTo>
                    <a:pt x="179" y="147"/>
                    <a:pt x="192" y="147"/>
                    <a:pt x="204" y="146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199" y="125"/>
                    <a:pt x="195" y="124"/>
                    <a:pt x="191" y="122"/>
                  </a:cubicBezTo>
                  <a:cubicBezTo>
                    <a:pt x="191" y="122"/>
                    <a:pt x="191" y="122"/>
                    <a:pt x="191" y="122"/>
                  </a:cubicBezTo>
                  <a:cubicBezTo>
                    <a:pt x="177" y="115"/>
                    <a:pt x="172" y="98"/>
                    <a:pt x="179" y="84"/>
                  </a:cubicBezTo>
                  <a:cubicBezTo>
                    <a:pt x="184" y="74"/>
                    <a:pt x="193" y="69"/>
                    <a:pt x="204" y="69"/>
                  </a:cubicBezTo>
                  <a:lnTo>
                    <a:pt x="204" y="27"/>
                  </a:lnTo>
                  <a:close/>
                  <a:moveTo>
                    <a:pt x="91" y="6"/>
                  </a:moveTo>
                  <a:cubicBezTo>
                    <a:pt x="86" y="6"/>
                    <a:pt x="82" y="8"/>
                    <a:pt x="78" y="9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8" y="23"/>
                    <a:pt x="78" y="22"/>
                    <a:pt x="78" y="22"/>
                  </a:cubicBezTo>
                  <a:cubicBezTo>
                    <a:pt x="81" y="17"/>
                    <a:pt x="86" y="14"/>
                    <a:pt x="91" y="14"/>
                  </a:cubicBezTo>
                  <a:cubicBezTo>
                    <a:pt x="91" y="6"/>
                    <a:pt x="91" y="6"/>
                    <a:pt x="91" y="6"/>
                  </a:cubicBezTo>
                  <a:close/>
                  <a:moveTo>
                    <a:pt x="78" y="188"/>
                  </a:moveTo>
                  <a:cubicBezTo>
                    <a:pt x="82" y="188"/>
                    <a:pt x="87" y="187"/>
                    <a:pt x="91" y="185"/>
                  </a:cubicBezTo>
                  <a:cubicBezTo>
                    <a:pt x="91" y="162"/>
                    <a:pt x="91" y="162"/>
                    <a:pt x="91" y="162"/>
                  </a:cubicBezTo>
                  <a:cubicBezTo>
                    <a:pt x="90" y="163"/>
                    <a:pt x="90" y="164"/>
                    <a:pt x="90" y="165"/>
                  </a:cubicBezTo>
                  <a:cubicBezTo>
                    <a:pt x="87" y="170"/>
                    <a:pt x="83" y="174"/>
                    <a:pt x="78" y="176"/>
                  </a:cubicBezTo>
                  <a:cubicBezTo>
                    <a:pt x="78" y="188"/>
                    <a:pt x="78" y="188"/>
                    <a:pt x="78" y="188"/>
                  </a:cubicBezTo>
                  <a:close/>
                  <a:moveTo>
                    <a:pt x="91" y="42"/>
                  </a:moveTo>
                  <a:cubicBezTo>
                    <a:pt x="91" y="146"/>
                    <a:pt x="91" y="146"/>
                    <a:pt x="91" y="146"/>
                  </a:cubicBezTo>
                  <a:cubicBezTo>
                    <a:pt x="89" y="141"/>
                    <a:pt x="85" y="136"/>
                    <a:pt x="80" y="134"/>
                  </a:cubicBezTo>
                  <a:cubicBezTo>
                    <a:pt x="79" y="133"/>
                    <a:pt x="78" y="133"/>
                    <a:pt x="78" y="133"/>
                  </a:cubicBezTo>
                  <a:cubicBezTo>
                    <a:pt x="78" y="64"/>
                    <a:pt x="78" y="64"/>
                    <a:pt x="78" y="64"/>
                  </a:cubicBezTo>
                  <a:cubicBezTo>
                    <a:pt x="79" y="61"/>
                    <a:pt x="79" y="57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9" y="36"/>
                    <a:pt x="81" y="39"/>
                    <a:pt x="84" y="41"/>
                  </a:cubicBezTo>
                  <a:cubicBezTo>
                    <a:pt x="86" y="42"/>
                    <a:pt x="89" y="42"/>
                    <a:pt x="91" y="42"/>
                  </a:cubicBezTo>
                  <a:close/>
                  <a:moveTo>
                    <a:pt x="78" y="9"/>
                  </a:moveTo>
                  <a:cubicBezTo>
                    <a:pt x="71" y="11"/>
                    <a:pt x="65" y="14"/>
                    <a:pt x="60" y="18"/>
                  </a:cubicBezTo>
                  <a:cubicBezTo>
                    <a:pt x="60" y="40"/>
                    <a:pt x="60" y="40"/>
                    <a:pt x="60" y="40"/>
                  </a:cubicBezTo>
                  <a:cubicBezTo>
                    <a:pt x="62" y="40"/>
                    <a:pt x="65" y="41"/>
                    <a:pt x="68" y="42"/>
                  </a:cubicBezTo>
                  <a:cubicBezTo>
                    <a:pt x="73" y="45"/>
                    <a:pt x="76" y="49"/>
                    <a:pt x="78" y="54"/>
                  </a:cubicBezTo>
                  <a:cubicBezTo>
                    <a:pt x="78" y="33"/>
                    <a:pt x="78" y="33"/>
                    <a:pt x="78" y="33"/>
                  </a:cubicBezTo>
                  <a:cubicBezTo>
                    <a:pt x="77" y="30"/>
                    <a:pt x="77" y="27"/>
                    <a:pt x="78" y="24"/>
                  </a:cubicBezTo>
                  <a:cubicBezTo>
                    <a:pt x="78" y="9"/>
                    <a:pt x="78" y="9"/>
                    <a:pt x="78" y="9"/>
                  </a:cubicBezTo>
                  <a:close/>
                  <a:moveTo>
                    <a:pt x="60" y="187"/>
                  </a:moveTo>
                  <a:cubicBezTo>
                    <a:pt x="66" y="188"/>
                    <a:pt x="72" y="189"/>
                    <a:pt x="78" y="188"/>
                  </a:cubicBezTo>
                  <a:cubicBezTo>
                    <a:pt x="78" y="176"/>
                    <a:pt x="78" y="176"/>
                    <a:pt x="78" y="176"/>
                  </a:cubicBezTo>
                  <a:cubicBezTo>
                    <a:pt x="72" y="178"/>
                    <a:pt x="65" y="178"/>
                    <a:pt x="60" y="176"/>
                  </a:cubicBezTo>
                  <a:cubicBezTo>
                    <a:pt x="60" y="187"/>
                    <a:pt x="60" y="187"/>
                    <a:pt x="60" y="187"/>
                  </a:cubicBezTo>
                  <a:close/>
                  <a:moveTo>
                    <a:pt x="78" y="64"/>
                  </a:moveTo>
                  <a:cubicBezTo>
                    <a:pt x="78" y="133"/>
                    <a:pt x="78" y="133"/>
                    <a:pt x="78" y="133"/>
                  </a:cubicBezTo>
                  <a:cubicBezTo>
                    <a:pt x="72" y="131"/>
                    <a:pt x="65" y="131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64" y="123"/>
                    <a:pt x="67" y="120"/>
                    <a:pt x="70" y="116"/>
                  </a:cubicBezTo>
                  <a:cubicBezTo>
                    <a:pt x="75" y="105"/>
                    <a:pt x="71" y="92"/>
                    <a:pt x="60" y="87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66" y="78"/>
                    <a:pt x="73" y="74"/>
                    <a:pt x="76" y="68"/>
                  </a:cubicBezTo>
                  <a:cubicBezTo>
                    <a:pt x="77" y="66"/>
                    <a:pt x="77" y="65"/>
                    <a:pt x="78" y="64"/>
                  </a:cubicBezTo>
                  <a:close/>
                  <a:moveTo>
                    <a:pt x="60" y="18"/>
                  </a:moveTo>
                  <a:cubicBezTo>
                    <a:pt x="0" y="56"/>
                    <a:pt x="10" y="159"/>
                    <a:pt x="46" y="180"/>
                  </a:cubicBezTo>
                  <a:cubicBezTo>
                    <a:pt x="51" y="183"/>
                    <a:pt x="55" y="185"/>
                    <a:pt x="60" y="187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59" y="175"/>
                    <a:pt x="59" y="175"/>
                    <a:pt x="59" y="175"/>
                  </a:cubicBezTo>
                  <a:cubicBezTo>
                    <a:pt x="48" y="170"/>
                    <a:pt x="43" y="156"/>
                    <a:pt x="49" y="144"/>
                  </a:cubicBezTo>
                  <a:cubicBezTo>
                    <a:pt x="51" y="139"/>
                    <a:pt x="55" y="136"/>
                    <a:pt x="60" y="134"/>
                  </a:cubicBezTo>
                  <a:cubicBezTo>
                    <a:pt x="60" y="125"/>
                    <a:pt x="60" y="125"/>
                    <a:pt x="60" y="125"/>
                  </a:cubicBezTo>
                  <a:cubicBezTo>
                    <a:pt x="54" y="128"/>
                    <a:pt x="47" y="128"/>
                    <a:pt x="41" y="125"/>
                  </a:cubicBezTo>
                  <a:cubicBezTo>
                    <a:pt x="41" y="125"/>
                    <a:pt x="41" y="125"/>
                    <a:pt x="41" y="125"/>
                  </a:cubicBezTo>
                  <a:cubicBezTo>
                    <a:pt x="31" y="120"/>
                    <a:pt x="26" y="107"/>
                    <a:pt x="32" y="97"/>
                  </a:cubicBezTo>
                  <a:cubicBezTo>
                    <a:pt x="37" y="86"/>
                    <a:pt x="49" y="82"/>
                    <a:pt x="60" y="87"/>
                  </a:cubicBezTo>
                  <a:cubicBezTo>
                    <a:pt x="60" y="78"/>
                    <a:pt x="60" y="78"/>
                    <a:pt x="60" y="78"/>
                  </a:cubicBezTo>
                  <a:cubicBezTo>
                    <a:pt x="57" y="78"/>
                    <a:pt x="54" y="77"/>
                    <a:pt x="51" y="76"/>
                  </a:cubicBezTo>
                  <a:cubicBezTo>
                    <a:pt x="42" y="71"/>
                    <a:pt x="38" y="60"/>
                    <a:pt x="43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6" y="44"/>
                    <a:pt x="53" y="40"/>
                    <a:pt x="60" y="40"/>
                  </a:cubicBezTo>
                  <a:lnTo>
                    <a:pt x="60" y="18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5" name="Google Shape;395;p18"/>
            <p:cNvGrpSpPr/>
            <p:nvPr/>
          </p:nvGrpSpPr>
          <p:grpSpPr>
            <a:xfrm>
              <a:off x="6424723" y="4538041"/>
              <a:ext cx="381001" cy="490538"/>
              <a:chOff x="8610600" y="4127500"/>
              <a:chExt cx="508001" cy="654050"/>
            </a:xfrm>
          </p:grpSpPr>
          <p:sp>
            <p:nvSpPr>
              <p:cNvPr id="396" name="Google Shape;396;p18"/>
              <p:cNvSpPr/>
              <p:nvPr/>
            </p:nvSpPr>
            <p:spPr>
              <a:xfrm>
                <a:off x="8618538" y="4127500"/>
                <a:ext cx="500063" cy="503238"/>
              </a:xfrm>
              <a:custGeom>
                <a:rect b="b" l="l" r="r" t="t"/>
                <a:pathLst>
                  <a:path extrusionOk="0" h="231" w="230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solidFill>
                <a:schemeClr val="lt1">
                  <a:alpha val="57647"/>
                </a:schemeClr>
              </a:solidFill>
              <a:ln>
                <a:noFill/>
              </a:ln>
            </p:spPr>
            <p:txBody>
              <a:bodyPr anchorCtr="0" anchor="t" bIns="25700" lIns="51425" spcFirstLastPara="1" rIns="51425" wrap="square" tIns="2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4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8"/>
              <p:cNvSpPr/>
              <p:nvPr/>
            </p:nvSpPr>
            <p:spPr>
              <a:xfrm>
                <a:off x="8621713" y="4137025"/>
                <a:ext cx="442913" cy="441325"/>
              </a:xfrm>
              <a:custGeom>
                <a:rect b="b" l="l" r="r" t="t"/>
                <a:pathLst>
                  <a:path extrusionOk="0" h="203" w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solidFill>
                <a:schemeClr val="lt1">
                  <a:alpha val="57647"/>
                </a:schemeClr>
              </a:solidFill>
              <a:ln>
                <a:noFill/>
              </a:ln>
            </p:spPr>
            <p:txBody>
              <a:bodyPr anchorCtr="0" anchor="t" bIns="25700" lIns="51425" spcFirstLastPara="1" rIns="51425" wrap="square" tIns="2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4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8610600" y="4144963"/>
                <a:ext cx="496888" cy="433388"/>
              </a:xfrm>
              <a:custGeom>
                <a:rect b="b" l="l" r="r" t="t"/>
                <a:pathLst>
                  <a:path extrusionOk="0" h="199" w="228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chemeClr val="lt1">
                  <a:alpha val="57647"/>
                </a:schemeClr>
              </a:solidFill>
              <a:ln>
                <a:noFill/>
              </a:ln>
            </p:spPr>
            <p:txBody>
              <a:bodyPr anchorCtr="0" anchor="t" bIns="25700" lIns="51425" spcFirstLastPara="1" rIns="51425" wrap="square" tIns="2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4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8"/>
              <p:cNvSpPr/>
              <p:nvPr/>
            </p:nvSpPr>
            <p:spPr>
              <a:xfrm>
                <a:off x="8729663" y="4613275"/>
                <a:ext cx="141288" cy="168275"/>
              </a:xfrm>
              <a:custGeom>
                <a:rect b="b" l="l" r="r" t="t"/>
                <a:pathLst>
                  <a:path extrusionOk="0" h="77" w="65">
                    <a:moveTo>
                      <a:pt x="45" y="5"/>
                    </a:moveTo>
                    <a:cubicBezTo>
                      <a:pt x="45" y="28"/>
                      <a:pt x="45" y="28"/>
                      <a:pt x="45" y="28"/>
                    </a:cubicBezTo>
                    <a:cubicBezTo>
                      <a:pt x="45" y="28"/>
                      <a:pt x="39" y="40"/>
                      <a:pt x="25" y="45"/>
                    </a:cubicBezTo>
                    <a:cubicBezTo>
                      <a:pt x="12" y="49"/>
                      <a:pt x="0" y="56"/>
                      <a:pt x="1" y="64"/>
                    </a:cubicBezTo>
                    <a:cubicBezTo>
                      <a:pt x="2" y="71"/>
                      <a:pt x="18" y="77"/>
                      <a:pt x="65" y="77"/>
                    </a:cubicBezTo>
                    <a:cubicBezTo>
                      <a:pt x="65" y="0"/>
                      <a:pt x="65" y="0"/>
                      <a:pt x="65" y="0"/>
                    </a:cubicBezTo>
                    <a:lnTo>
                      <a:pt x="45" y="5"/>
                    </a:lnTo>
                    <a:close/>
                  </a:path>
                </a:pathLst>
              </a:custGeom>
              <a:solidFill>
                <a:schemeClr val="lt1">
                  <a:alpha val="57647"/>
                </a:schemeClr>
              </a:solidFill>
              <a:ln>
                <a:noFill/>
              </a:ln>
            </p:spPr>
            <p:txBody>
              <a:bodyPr anchorCtr="0" anchor="t" bIns="25700" lIns="51425" spcFirstLastPara="1" rIns="51425" wrap="square" tIns="2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4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8"/>
              <p:cNvSpPr/>
              <p:nvPr/>
            </p:nvSpPr>
            <p:spPr>
              <a:xfrm>
                <a:off x="8855075" y="4613275"/>
                <a:ext cx="134938" cy="168275"/>
              </a:xfrm>
              <a:custGeom>
                <a:rect b="b" l="l" r="r" t="t"/>
                <a:pathLst>
                  <a:path extrusionOk="0" h="77" w="62">
                    <a:moveTo>
                      <a:pt x="14" y="5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9" y="40"/>
                      <a:pt x="32" y="45"/>
                    </a:cubicBezTo>
                    <a:cubicBezTo>
                      <a:pt x="46" y="49"/>
                      <a:pt x="62" y="56"/>
                      <a:pt x="61" y="64"/>
                    </a:cubicBezTo>
                    <a:cubicBezTo>
                      <a:pt x="60" y="71"/>
                      <a:pt x="34" y="77"/>
                      <a:pt x="0" y="77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4" y="5"/>
                    </a:lnTo>
                    <a:close/>
                  </a:path>
                </a:pathLst>
              </a:custGeom>
              <a:solidFill>
                <a:schemeClr val="lt1">
                  <a:alpha val="57647"/>
                </a:schemeClr>
              </a:solidFill>
              <a:ln>
                <a:noFill/>
              </a:ln>
            </p:spPr>
            <p:txBody>
              <a:bodyPr anchorCtr="0" anchor="t" bIns="25700" lIns="51425" spcFirstLastPara="1" rIns="51425" wrap="square" tIns="2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4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8"/>
              <p:cNvSpPr/>
              <p:nvPr/>
            </p:nvSpPr>
            <p:spPr>
              <a:xfrm>
                <a:off x="8618538" y="4127500"/>
                <a:ext cx="500063" cy="503238"/>
              </a:xfrm>
              <a:custGeom>
                <a:rect b="b" l="l" r="r" t="t"/>
                <a:pathLst>
                  <a:path extrusionOk="0" h="231" w="230">
                    <a:moveTo>
                      <a:pt x="169" y="12"/>
                    </a:moveTo>
                    <a:cubicBezTo>
                      <a:pt x="197" y="32"/>
                      <a:pt x="215" y="65"/>
                      <a:pt x="215" y="103"/>
                    </a:cubicBezTo>
                    <a:cubicBezTo>
                      <a:pt x="215" y="165"/>
                      <a:pt x="165" y="216"/>
                      <a:pt x="102" y="216"/>
                    </a:cubicBezTo>
                    <a:cubicBezTo>
                      <a:pt x="65" y="216"/>
                      <a:pt x="33" y="198"/>
                      <a:pt x="12" y="171"/>
                    </a:cubicBezTo>
                    <a:cubicBezTo>
                      <a:pt x="0" y="181"/>
                      <a:pt x="0" y="181"/>
                      <a:pt x="0" y="181"/>
                    </a:cubicBezTo>
                    <a:cubicBezTo>
                      <a:pt x="24" y="211"/>
                      <a:pt x="61" y="231"/>
                      <a:pt x="102" y="231"/>
                    </a:cubicBezTo>
                    <a:cubicBezTo>
                      <a:pt x="173" y="231"/>
                      <a:pt x="230" y="174"/>
                      <a:pt x="230" y="103"/>
                    </a:cubicBezTo>
                    <a:cubicBezTo>
                      <a:pt x="230" y="61"/>
                      <a:pt x="210" y="23"/>
                      <a:pt x="178" y="0"/>
                    </a:cubicBezTo>
                    <a:lnTo>
                      <a:pt x="169" y="12"/>
                    </a:lnTo>
                    <a:close/>
                  </a:path>
                </a:pathLst>
              </a:custGeom>
              <a:solidFill>
                <a:schemeClr val="lt1">
                  <a:alpha val="57647"/>
                </a:schemeClr>
              </a:solidFill>
              <a:ln>
                <a:noFill/>
              </a:ln>
            </p:spPr>
            <p:txBody>
              <a:bodyPr anchorCtr="0" anchor="t" bIns="25700" lIns="51425" spcFirstLastPara="1" rIns="51425" wrap="square" tIns="2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4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8"/>
              <p:cNvSpPr/>
              <p:nvPr/>
            </p:nvSpPr>
            <p:spPr>
              <a:xfrm>
                <a:off x="8621713" y="4137025"/>
                <a:ext cx="442913" cy="441325"/>
              </a:xfrm>
              <a:custGeom>
                <a:rect b="b" l="l" r="r" t="t"/>
                <a:pathLst>
                  <a:path extrusionOk="0" h="203" w="203">
                    <a:moveTo>
                      <a:pt x="102" y="203"/>
                    </a:moveTo>
                    <a:cubicBezTo>
                      <a:pt x="158" y="203"/>
                      <a:pt x="203" y="157"/>
                      <a:pt x="203" y="101"/>
                    </a:cubicBezTo>
                    <a:cubicBezTo>
                      <a:pt x="203" y="45"/>
                      <a:pt x="158" y="0"/>
                      <a:pt x="102" y="0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55" y="5"/>
                      <a:pt x="198" y="48"/>
                      <a:pt x="198" y="101"/>
                    </a:cubicBezTo>
                    <a:cubicBezTo>
                      <a:pt x="198" y="155"/>
                      <a:pt x="155" y="198"/>
                      <a:pt x="102" y="198"/>
                    </a:cubicBezTo>
                    <a:lnTo>
                      <a:pt x="102" y="203"/>
                    </a:lnTo>
                    <a:close/>
                    <a:moveTo>
                      <a:pt x="102" y="0"/>
                    </a:moveTo>
                    <a:cubicBezTo>
                      <a:pt x="46" y="0"/>
                      <a:pt x="0" y="45"/>
                      <a:pt x="0" y="101"/>
                    </a:cubicBezTo>
                    <a:cubicBezTo>
                      <a:pt x="0" y="157"/>
                      <a:pt x="46" y="203"/>
                      <a:pt x="102" y="203"/>
                    </a:cubicBezTo>
                    <a:cubicBezTo>
                      <a:pt x="102" y="203"/>
                      <a:pt x="102" y="203"/>
                      <a:pt x="102" y="203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2" y="198"/>
                      <a:pt x="102" y="198"/>
                      <a:pt x="102" y="198"/>
                    </a:cubicBezTo>
                    <a:cubicBezTo>
                      <a:pt x="48" y="198"/>
                      <a:pt x="5" y="155"/>
                      <a:pt x="5" y="101"/>
                    </a:cubicBezTo>
                    <a:cubicBezTo>
                      <a:pt x="5" y="48"/>
                      <a:pt x="48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0"/>
                      <a:pt x="102" y="0"/>
                      <a:pt x="102" y="0"/>
                    </a:cubicBezTo>
                    <a:close/>
                  </a:path>
                </a:pathLst>
              </a:custGeom>
              <a:solidFill>
                <a:schemeClr val="lt1">
                  <a:alpha val="57647"/>
                </a:schemeClr>
              </a:solidFill>
              <a:ln>
                <a:noFill/>
              </a:ln>
            </p:spPr>
            <p:txBody>
              <a:bodyPr anchorCtr="0" anchor="t" bIns="25700" lIns="51425" spcFirstLastPara="1" rIns="51425" wrap="square" tIns="2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4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8"/>
              <p:cNvSpPr/>
              <p:nvPr/>
            </p:nvSpPr>
            <p:spPr>
              <a:xfrm>
                <a:off x="8610600" y="4144963"/>
                <a:ext cx="496888" cy="433388"/>
              </a:xfrm>
              <a:custGeom>
                <a:rect b="b" l="l" r="r" t="t"/>
                <a:pathLst>
                  <a:path extrusionOk="0" h="199" w="228">
                    <a:moveTo>
                      <a:pt x="92" y="0"/>
                    </a:moveTo>
                    <a:cubicBezTo>
                      <a:pt x="92" y="0"/>
                      <a:pt x="58" y="5"/>
                      <a:pt x="35" y="31"/>
                    </a:cubicBezTo>
                    <a:cubicBezTo>
                      <a:pt x="35" y="31"/>
                      <a:pt x="53" y="13"/>
                      <a:pt x="64" y="13"/>
                    </a:cubicBezTo>
                    <a:cubicBezTo>
                      <a:pt x="66" y="14"/>
                      <a:pt x="66" y="14"/>
                      <a:pt x="66" y="14"/>
                    </a:cubicBezTo>
                    <a:cubicBezTo>
                      <a:pt x="66" y="14"/>
                      <a:pt x="66" y="15"/>
                      <a:pt x="65" y="15"/>
                    </a:cubicBezTo>
                    <a:cubicBezTo>
                      <a:pt x="65" y="16"/>
                      <a:pt x="64" y="17"/>
                      <a:pt x="64" y="18"/>
                    </a:cubicBezTo>
                    <a:cubicBezTo>
                      <a:pt x="64" y="18"/>
                      <a:pt x="64" y="20"/>
                      <a:pt x="64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2" y="21"/>
                      <a:pt x="62" y="22"/>
                    </a:cubicBezTo>
                    <a:cubicBezTo>
                      <a:pt x="62" y="22"/>
                      <a:pt x="61" y="22"/>
                      <a:pt x="61" y="23"/>
                    </a:cubicBezTo>
                    <a:cubicBezTo>
                      <a:pt x="61" y="24"/>
                      <a:pt x="61" y="25"/>
                      <a:pt x="61" y="25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1" y="28"/>
                      <a:pt x="61" y="28"/>
                      <a:pt x="61" y="28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29"/>
                      <a:pt x="58" y="29"/>
                      <a:pt x="57" y="29"/>
                    </a:cubicBezTo>
                    <a:cubicBezTo>
                      <a:pt x="56" y="29"/>
                      <a:pt x="56" y="27"/>
                      <a:pt x="56" y="27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5"/>
                    </a:cubicBezTo>
                    <a:cubicBezTo>
                      <a:pt x="57" y="25"/>
                      <a:pt x="57" y="24"/>
                      <a:pt x="56" y="24"/>
                    </a:cubicBezTo>
                    <a:cubicBezTo>
                      <a:pt x="55" y="24"/>
                      <a:pt x="54" y="26"/>
                      <a:pt x="54" y="26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1" y="29"/>
                      <a:pt x="51" y="29"/>
                    </a:cubicBezTo>
                    <a:cubicBezTo>
                      <a:pt x="52" y="29"/>
                      <a:pt x="53" y="29"/>
                      <a:pt x="53" y="29"/>
                    </a:cubicBezTo>
                    <a:cubicBezTo>
                      <a:pt x="53" y="29"/>
                      <a:pt x="53" y="30"/>
                      <a:pt x="53" y="31"/>
                    </a:cubicBezTo>
                    <a:cubicBezTo>
                      <a:pt x="53" y="31"/>
                      <a:pt x="52" y="32"/>
                      <a:pt x="52" y="32"/>
                    </a:cubicBezTo>
                    <a:cubicBezTo>
                      <a:pt x="52" y="32"/>
                      <a:pt x="52" y="33"/>
                      <a:pt x="51" y="33"/>
                    </a:cubicBezTo>
                    <a:cubicBezTo>
                      <a:pt x="50" y="32"/>
                      <a:pt x="49" y="32"/>
                      <a:pt x="48" y="32"/>
                    </a:cubicBezTo>
                    <a:cubicBezTo>
                      <a:pt x="47" y="32"/>
                      <a:pt x="46" y="31"/>
                      <a:pt x="46" y="32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3"/>
                      <a:pt x="42" y="34"/>
                      <a:pt x="42" y="34"/>
                    </a:cubicBezTo>
                    <a:cubicBezTo>
                      <a:pt x="42" y="34"/>
                      <a:pt x="41" y="35"/>
                      <a:pt x="41" y="35"/>
                    </a:cubicBezTo>
                    <a:cubicBezTo>
                      <a:pt x="41" y="35"/>
                      <a:pt x="41" y="37"/>
                      <a:pt x="41" y="37"/>
                    </a:cubicBezTo>
                    <a:cubicBezTo>
                      <a:pt x="41" y="37"/>
                      <a:pt x="40" y="38"/>
                      <a:pt x="38" y="38"/>
                    </a:cubicBezTo>
                    <a:cubicBezTo>
                      <a:pt x="37" y="39"/>
                      <a:pt x="36" y="39"/>
                      <a:pt x="36" y="39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36" y="41"/>
                      <a:pt x="34" y="42"/>
                      <a:pt x="34" y="43"/>
                    </a:cubicBezTo>
                    <a:cubicBezTo>
                      <a:pt x="33" y="44"/>
                      <a:pt x="30" y="46"/>
                      <a:pt x="30" y="46"/>
                    </a:cubicBezTo>
                    <a:cubicBezTo>
                      <a:pt x="30" y="46"/>
                      <a:pt x="29" y="47"/>
                      <a:pt x="28" y="48"/>
                    </a:cubicBezTo>
                    <a:cubicBezTo>
                      <a:pt x="28" y="49"/>
                      <a:pt x="28" y="50"/>
                      <a:pt x="28" y="51"/>
                    </a:cubicBezTo>
                    <a:cubicBezTo>
                      <a:pt x="28" y="51"/>
                      <a:pt x="27" y="52"/>
                      <a:pt x="27" y="53"/>
                    </a:cubicBezTo>
                    <a:cubicBezTo>
                      <a:pt x="27" y="54"/>
                      <a:pt x="26" y="55"/>
                      <a:pt x="26" y="56"/>
                    </a:cubicBezTo>
                    <a:cubicBezTo>
                      <a:pt x="25" y="56"/>
                      <a:pt x="25" y="57"/>
                      <a:pt x="24" y="57"/>
                    </a:cubicBezTo>
                    <a:cubicBezTo>
                      <a:pt x="24" y="57"/>
                      <a:pt x="22" y="58"/>
                      <a:pt x="21" y="58"/>
                    </a:cubicBezTo>
                    <a:cubicBezTo>
                      <a:pt x="20" y="59"/>
                      <a:pt x="20" y="60"/>
                      <a:pt x="20" y="60"/>
                    </a:cubicBezTo>
                    <a:cubicBezTo>
                      <a:pt x="20" y="60"/>
                      <a:pt x="21" y="61"/>
                      <a:pt x="21" y="61"/>
                    </a:cubicBezTo>
                    <a:cubicBezTo>
                      <a:pt x="22" y="61"/>
                      <a:pt x="23" y="62"/>
                      <a:pt x="23" y="62"/>
                    </a:cubicBezTo>
                    <a:cubicBezTo>
                      <a:pt x="23" y="62"/>
                      <a:pt x="23" y="63"/>
                      <a:pt x="23" y="64"/>
                    </a:cubicBezTo>
                    <a:cubicBezTo>
                      <a:pt x="23" y="64"/>
                      <a:pt x="22" y="66"/>
                      <a:pt x="23" y="66"/>
                    </a:cubicBezTo>
                    <a:cubicBezTo>
                      <a:pt x="24" y="66"/>
                      <a:pt x="25" y="66"/>
                      <a:pt x="25" y="66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29" y="68"/>
                      <a:pt x="29" y="69"/>
                      <a:pt x="29" y="70"/>
                    </a:cubicBezTo>
                    <a:cubicBezTo>
                      <a:pt x="28" y="70"/>
                      <a:pt x="28" y="71"/>
                      <a:pt x="28" y="71"/>
                    </a:cubicBezTo>
                    <a:cubicBezTo>
                      <a:pt x="27" y="71"/>
                      <a:pt x="27" y="71"/>
                      <a:pt x="27" y="70"/>
                    </a:cubicBezTo>
                    <a:cubicBezTo>
                      <a:pt x="27" y="69"/>
                      <a:pt x="27" y="69"/>
                      <a:pt x="26" y="68"/>
                    </a:cubicBezTo>
                    <a:cubicBezTo>
                      <a:pt x="25" y="68"/>
                      <a:pt x="24" y="69"/>
                      <a:pt x="24" y="69"/>
                    </a:cubicBezTo>
                    <a:cubicBezTo>
                      <a:pt x="24" y="69"/>
                      <a:pt x="23" y="69"/>
                      <a:pt x="23" y="68"/>
                    </a:cubicBezTo>
                    <a:cubicBezTo>
                      <a:pt x="22" y="67"/>
                      <a:pt x="22" y="68"/>
                      <a:pt x="22" y="67"/>
                    </a:cubicBezTo>
                    <a:cubicBezTo>
                      <a:pt x="22" y="66"/>
                      <a:pt x="23" y="66"/>
                      <a:pt x="22" y="65"/>
                    </a:cubicBezTo>
                    <a:cubicBezTo>
                      <a:pt x="22" y="65"/>
                      <a:pt x="21" y="64"/>
                      <a:pt x="21" y="64"/>
                    </a:cubicBezTo>
                    <a:cubicBezTo>
                      <a:pt x="20" y="64"/>
                      <a:pt x="21" y="65"/>
                      <a:pt x="20" y="64"/>
                    </a:cubicBezTo>
                    <a:cubicBezTo>
                      <a:pt x="20" y="63"/>
                      <a:pt x="19" y="63"/>
                      <a:pt x="19" y="63"/>
                    </a:cubicBezTo>
                    <a:cubicBezTo>
                      <a:pt x="19" y="63"/>
                      <a:pt x="18" y="63"/>
                      <a:pt x="18" y="62"/>
                    </a:cubicBezTo>
                    <a:cubicBezTo>
                      <a:pt x="18" y="62"/>
                      <a:pt x="18" y="61"/>
                      <a:pt x="18" y="60"/>
                    </a:cubicBezTo>
                    <a:cubicBezTo>
                      <a:pt x="18" y="60"/>
                      <a:pt x="19" y="59"/>
                      <a:pt x="19" y="58"/>
                    </a:cubicBezTo>
                    <a:cubicBezTo>
                      <a:pt x="19" y="58"/>
                      <a:pt x="19" y="55"/>
                      <a:pt x="19" y="55"/>
                    </a:cubicBezTo>
                    <a:cubicBezTo>
                      <a:pt x="19" y="55"/>
                      <a:pt x="16" y="61"/>
                      <a:pt x="15" y="66"/>
                    </a:cubicBezTo>
                    <a:cubicBezTo>
                      <a:pt x="15" y="66"/>
                      <a:pt x="16" y="65"/>
                      <a:pt x="16" y="66"/>
                    </a:cubicBezTo>
                    <a:cubicBezTo>
                      <a:pt x="16" y="67"/>
                      <a:pt x="17" y="68"/>
                      <a:pt x="16" y="69"/>
                    </a:cubicBezTo>
                    <a:cubicBezTo>
                      <a:pt x="16" y="69"/>
                      <a:pt x="16" y="69"/>
                      <a:pt x="16" y="72"/>
                    </a:cubicBezTo>
                    <a:cubicBezTo>
                      <a:pt x="16" y="74"/>
                      <a:pt x="17" y="75"/>
                      <a:pt x="17" y="76"/>
                    </a:cubicBezTo>
                    <a:cubicBezTo>
                      <a:pt x="16" y="76"/>
                      <a:pt x="16" y="77"/>
                      <a:pt x="16" y="78"/>
                    </a:cubicBezTo>
                    <a:cubicBezTo>
                      <a:pt x="16" y="79"/>
                      <a:pt x="16" y="82"/>
                      <a:pt x="17" y="82"/>
                    </a:cubicBezTo>
                    <a:cubicBezTo>
                      <a:pt x="17" y="82"/>
                      <a:pt x="17" y="83"/>
                      <a:pt x="17" y="83"/>
                    </a:cubicBezTo>
                    <a:cubicBezTo>
                      <a:pt x="18" y="84"/>
                      <a:pt x="17" y="85"/>
                      <a:pt x="18" y="84"/>
                    </a:cubicBezTo>
                    <a:cubicBezTo>
                      <a:pt x="19" y="82"/>
                      <a:pt x="20" y="81"/>
                      <a:pt x="20" y="81"/>
                    </a:cubicBezTo>
                    <a:cubicBezTo>
                      <a:pt x="20" y="80"/>
                      <a:pt x="20" y="80"/>
                      <a:pt x="20" y="80"/>
                    </a:cubicBezTo>
                    <a:cubicBezTo>
                      <a:pt x="20" y="80"/>
                      <a:pt x="20" y="79"/>
                      <a:pt x="22" y="79"/>
                    </a:cubicBezTo>
                    <a:cubicBezTo>
                      <a:pt x="23" y="79"/>
                      <a:pt x="24" y="79"/>
                      <a:pt x="24" y="80"/>
                    </a:cubicBezTo>
                    <a:cubicBezTo>
                      <a:pt x="25" y="80"/>
                      <a:pt x="23" y="82"/>
                      <a:pt x="24" y="82"/>
                    </a:cubicBezTo>
                    <a:cubicBezTo>
                      <a:pt x="25" y="82"/>
                      <a:pt x="27" y="81"/>
                      <a:pt x="28" y="81"/>
                    </a:cubicBezTo>
                    <a:cubicBezTo>
                      <a:pt x="29" y="81"/>
                      <a:pt x="29" y="82"/>
                      <a:pt x="30" y="83"/>
                    </a:cubicBezTo>
                    <a:cubicBezTo>
                      <a:pt x="30" y="84"/>
                      <a:pt x="30" y="85"/>
                      <a:pt x="31" y="86"/>
                    </a:cubicBezTo>
                    <a:cubicBezTo>
                      <a:pt x="32" y="86"/>
                      <a:pt x="31" y="87"/>
                      <a:pt x="32" y="88"/>
                    </a:cubicBezTo>
                    <a:cubicBezTo>
                      <a:pt x="32" y="89"/>
                      <a:pt x="34" y="90"/>
                      <a:pt x="35" y="90"/>
                    </a:cubicBezTo>
                    <a:cubicBezTo>
                      <a:pt x="35" y="90"/>
                      <a:pt x="37" y="90"/>
                      <a:pt x="38" y="90"/>
                    </a:cubicBezTo>
                    <a:cubicBezTo>
                      <a:pt x="39" y="91"/>
                      <a:pt x="38" y="92"/>
                      <a:pt x="39" y="92"/>
                    </a:cubicBezTo>
                    <a:cubicBezTo>
                      <a:pt x="40" y="92"/>
                      <a:pt x="41" y="95"/>
                      <a:pt x="41" y="95"/>
                    </a:cubicBezTo>
                    <a:cubicBezTo>
                      <a:pt x="41" y="95"/>
                      <a:pt x="41" y="97"/>
                      <a:pt x="41" y="98"/>
                    </a:cubicBezTo>
                    <a:cubicBezTo>
                      <a:pt x="41" y="98"/>
                      <a:pt x="41" y="99"/>
                      <a:pt x="42" y="100"/>
                    </a:cubicBezTo>
                    <a:cubicBezTo>
                      <a:pt x="42" y="100"/>
                      <a:pt x="44" y="100"/>
                      <a:pt x="44" y="100"/>
                    </a:cubicBezTo>
                    <a:cubicBezTo>
                      <a:pt x="44" y="100"/>
                      <a:pt x="43" y="102"/>
                      <a:pt x="45" y="102"/>
                    </a:cubicBezTo>
                    <a:cubicBezTo>
                      <a:pt x="47" y="103"/>
                      <a:pt x="48" y="103"/>
                      <a:pt x="49" y="104"/>
                    </a:cubicBezTo>
                    <a:cubicBezTo>
                      <a:pt x="49" y="104"/>
                      <a:pt x="48" y="105"/>
                      <a:pt x="50" y="105"/>
                    </a:cubicBezTo>
                    <a:cubicBezTo>
                      <a:pt x="52" y="105"/>
                      <a:pt x="54" y="105"/>
                      <a:pt x="55" y="106"/>
                    </a:cubicBezTo>
                    <a:cubicBezTo>
                      <a:pt x="56" y="106"/>
                      <a:pt x="55" y="107"/>
                      <a:pt x="57" y="109"/>
                    </a:cubicBezTo>
                    <a:cubicBezTo>
                      <a:pt x="60" y="110"/>
                      <a:pt x="60" y="111"/>
                      <a:pt x="61" y="111"/>
                    </a:cubicBezTo>
                    <a:cubicBezTo>
                      <a:pt x="62" y="111"/>
                      <a:pt x="63" y="111"/>
                      <a:pt x="63" y="113"/>
                    </a:cubicBezTo>
                    <a:cubicBezTo>
                      <a:pt x="62" y="115"/>
                      <a:pt x="62" y="116"/>
                      <a:pt x="61" y="117"/>
                    </a:cubicBezTo>
                    <a:cubicBezTo>
                      <a:pt x="60" y="118"/>
                      <a:pt x="59" y="120"/>
                      <a:pt x="58" y="121"/>
                    </a:cubicBezTo>
                    <a:cubicBezTo>
                      <a:pt x="58" y="122"/>
                      <a:pt x="57" y="123"/>
                      <a:pt x="58" y="124"/>
                    </a:cubicBezTo>
                    <a:cubicBezTo>
                      <a:pt x="58" y="126"/>
                      <a:pt x="59" y="127"/>
                      <a:pt x="59" y="128"/>
                    </a:cubicBezTo>
                    <a:cubicBezTo>
                      <a:pt x="59" y="129"/>
                      <a:pt x="59" y="131"/>
                      <a:pt x="59" y="132"/>
                    </a:cubicBezTo>
                    <a:cubicBezTo>
                      <a:pt x="58" y="133"/>
                      <a:pt x="58" y="134"/>
                      <a:pt x="58" y="134"/>
                    </a:cubicBezTo>
                    <a:cubicBezTo>
                      <a:pt x="58" y="134"/>
                      <a:pt x="59" y="136"/>
                      <a:pt x="58" y="137"/>
                    </a:cubicBezTo>
                    <a:cubicBezTo>
                      <a:pt x="57" y="138"/>
                      <a:pt x="55" y="140"/>
                      <a:pt x="54" y="140"/>
                    </a:cubicBezTo>
                    <a:cubicBezTo>
                      <a:pt x="53" y="140"/>
                      <a:pt x="51" y="142"/>
                      <a:pt x="51" y="142"/>
                    </a:cubicBezTo>
                    <a:cubicBezTo>
                      <a:pt x="51" y="142"/>
                      <a:pt x="51" y="146"/>
                      <a:pt x="51" y="147"/>
                    </a:cubicBezTo>
                    <a:cubicBezTo>
                      <a:pt x="51" y="147"/>
                      <a:pt x="47" y="154"/>
                      <a:pt x="49" y="155"/>
                    </a:cubicBezTo>
                    <a:cubicBezTo>
                      <a:pt x="50" y="156"/>
                      <a:pt x="50" y="158"/>
                      <a:pt x="50" y="159"/>
                    </a:cubicBezTo>
                    <a:cubicBezTo>
                      <a:pt x="49" y="160"/>
                      <a:pt x="49" y="160"/>
                      <a:pt x="49" y="160"/>
                    </a:cubicBezTo>
                    <a:cubicBezTo>
                      <a:pt x="48" y="161"/>
                      <a:pt x="46" y="161"/>
                      <a:pt x="47" y="163"/>
                    </a:cubicBezTo>
                    <a:cubicBezTo>
                      <a:pt x="49" y="165"/>
                      <a:pt x="50" y="165"/>
                      <a:pt x="50" y="167"/>
                    </a:cubicBezTo>
                    <a:cubicBezTo>
                      <a:pt x="51" y="168"/>
                      <a:pt x="51" y="168"/>
                      <a:pt x="52" y="170"/>
                    </a:cubicBezTo>
                    <a:cubicBezTo>
                      <a:pt x="53" y="171"/>
                      <a:pt x="53" y="172"/>
                      <a:pt x="54" y="173"/>
                    </a:cubicBezTo>
                    <a:cubicBezTo>
                      <a:pt x="55" y="174"/>
                      <a:pt x="56" y="175"/>
                      <a:pt x="56" y="176"/>
                    </a:cubicBezTo>
                    <a:cubicBezTo>
                      <a:pt x="56" y="177"/>
                      <a:pt x="59" y="179"/>
                      <a:pt x="56" y="177"/>
                    </a:cubicBezTo>
                    <a:cubicBezTo>
                      <a:pt x="53" y="175"/>
                      <a:pt x="56" y="177"/>
                      <a:pt x="52" y="174"/>
                    </a:cubicBezTo>
                    <a:cubicBezTo>
                      <a:pt x="49" y="171"/>
                      <a:pt x="48" y="173"/>
                      <a:pt x="46" y="171"/>
                    </a:cubicBezTo>
                    <a:cubicBezTo>
                      <a:pt x="45" y="169"/>
                      <a:pt x="47" y="175"/>
                      <a:pt x="44" y="168"/>
                    </a:cubicBezTo>
                    <a:cubicBezTo>
                      <a:pt x="41" y="160"/>
                      <a:pt x="40" y="161"/>
                      <a:pt x="39" y="159"/>
                    </a:cubicBezTo>
                    <a:cubicBezTo>
                      <a:pt x="39" y="157"/>
                      <a:pt x="39" y="159"/>
                      <a:pt x="37" y="155"/>
                    </a:cubicBezTo>
                    <a:cubicBezTo>
                      <a:pt x="35" y="151"/>
                      <a:pt x="37" y="154"/>
                      <a:pt x="35" y="151"/>
                    </a:cubicBezTo>
                    <a:cubicBezTo>
                      <a:pt x="33" y="149"/>
                      <a:pt x="33" y="152"/>
                      <a:pt x="32" y="148"/>
                    </a:cubicBezTo>
                    <a:cubicBezTo>
                      <a:pt x="31" y="143"/>
                      <a:pt x="31" y="146"/>
                      <a:pt x="30" y="141"/>
                    </a:cubicBezTo>
                    <a:cubicBezTo>
                      <a:pt x="28" y="136"/>
                      <a:pt x="31" y="136"/>
                      <a:pt x="28" y="133"/>
                    </a:cubicBezTo>
                    <a:cubicBezTo>
                      <a:pt x="25" y="131"/>
                      <a:pt x="25" y="132"/>
                      <a:pt x="24" y="131"/>
                    </a:cubicBezTo>
                    <a:cubicBezTo>
                      <a:pt x="23" y="129"/>
                      <a:pt x="25" y="130"/>
                      <a:pt x="22" y="126"/>
                    </a:cubicBezTo>
                    <a:cubicBezTo>
                      <a:pt x="20" y="122"/>
                      <a:pt x="16" y="120"/>
                      <a:pt x="16" y="113"/>
                    </a:cubicBezTo>
                    <a:cubicBezTo>
                      <a:pt x="16" y="105"/>
                      <a:pt x="16" y="104"/>
                      <a:pt x="16" y="104"/>
                    </a:cubicBezTo>
                    <a:cubicBezTo>
                      <a:pt x="16" y="104"/>
                      <a:pt x="13" y="101"/>
                      <a:pt x="14" y="97"/>
                    </a:cubicBezTo>
                    <a:cubicBezTo>
                      <a:pt x="15" y="92"/>
                      <a:pt x="16" y="94"/>
                      <a:pt x="15" y="92"/>
                    </a:cubicBezTo>
                    <a:cubicBezTo>
                      <a:pt x="15" y="91"/>
                      <a:pt x="14" y="91"/>
                      <a:pt x="13" y="89"/>
                    </a:cubicBezTo>
                    <a:cubicBezTo>
                      <a:pt x="12" y="88"/>
                      <a:pt x="12" y="88"/>
                      <a:pt x="11" y="87"/>
                    </a:cubicBezTo>
                    <a:cubicBezTo>
                      <a:pt x="11" y="86"/>
                      <a:pt x="11" y="83"/>
                      <a:pt x="11" y="83"/>
                    </a:cubicBezTo>
                    <a:cubicBezTo>
                      <a:pt x="10" y="84"/>
                      <a:pt x="10" y="84"/>
                      <a:pt x="10" y="84"/>
                    </a:cubicBezTo>
                    <a:cubicBezTo>
                      <a:pt x="10" y="84"/>
                      <a:pt x="0" y="182"/>
                      <a:pt x="97" y="197"/>
                    </a:cubicBezTo>
                    <a:cubicBezTo>
                      <a:pt x="97" y="197"/>
                      <a:pt x="75" y="192"/>
                      <a:pt x="73" y="187"/>
                    </a:cubicBezTo>
                    <a:cubicBezTo>
                      <a:pt x="73" y="187"/>
                      <a:pt x="72" y="183"/>
                      <a:pt x="73" y="183"/>
                    </a:cubicBezTo>
                    <a:cubicBezTo>
                      <a:pt x="74" y="183"/>
                      <a:pt x="76" y="184"/>
                      <a:pt x="77" y="183"/>
                    </a:cubicBezTo>
                    <a:cubicBezTo>
                      <a:pt x="79" y="181"/>
                      <a:pt x="80" y="180"/>
                      <a:pt x="80" y="180"/>
                    </a:cubicBezTo>
                    <a:cubicBezTo>
                      <a:pt x="80" y="182"/>
                      <a:pt x="80" y="182"/>
                      <a:pt x="80" y="182"/>
                    </a:cubicBezTo>
                    <a:cubicBezTo>
                      <a:pt x="80" y="182"/>
                      <a:pt x="79" y="182"/>
                      <a:pt x="83" y="181"/>
                    </a:cubicBezTo>
                    <a:cubicBezTo>
                      <a:pt x="88" y="181"/>
                      <a:pt x="88" y="181"/>
                      <a:pt x="89" y="181"/>
                    </a:cubicBezTo>
                    <a:cubicBezTo>
                      <a:pt x="91" y="180"/>
                      <a:pt x="93" y="176"/>
                      <a:pt x="94" y="178"/>
                    </a:cubicBezTo>
                    <a:cubicBezTo>
                      <a:pt x="95" y="181"/>
                      <a:pt x="93" y="180"/>
                      <a:pt x="95" y="181"/>
                    </a:cubicBezTo>
                    <a:cubicBezTo>
                      <a:pt x="97" y="181"/>
                      <a:pt x="101" y="180"/>
                      <a:pt x="101" y="180"/>
                    </a:cubicBezTo>
                    <a:cubicBezTo>
                      <a:pt x="101" y="180"/>
                      <a:pt x="108" y="181"/>
                      <a:pt x="108" y="180"/>
                    </a:cubicBezTo>
                    <a:cubicBezTo>
                      <a:pt x="109" y="179"/>
                      <a:pt x="109" y="178"/>
                      <a:pt x="110" y="178"/>
                    </a:cubicBezTo>
                    <a:cubicBezTo>
                      <a:pt x="111" y="178"/>
                      <a:pt x="112" y="180"/>
                      <a:pt x="112" y="180"/>
                    </a:cubicBezTo>
                    <a:cubicBezTo>
                      <a:pt x="108" y="182"/>
                      <a:pt x="108" y="182"/>
                      <a:pt x="108" y="182"/>
                    </a:cubicBezTo>
                    <a:cubicBezTo>
                      <a:pt x="105" y="185"/>
                      <a:pt x="105" y="185"/>
                      <a:pt x="105" y="185"/>
                    </a:cubicBezTo>
                    <a:cubicBezTo>
                      <a:pt x="105" y="185"/>
                      <a:pt x="103" y="185"/>
                      <a:pt x="105" y="186"/>
                    </a:cubicBezTo>
                    <a:cubicBezTo>
                      <a:pt x="106" y="187"/>
                      <a:pt x="107" y="187"/>
                      <a:pt x="108" y="187"/>
                    </a:cubicBezTo>
                    <a:cubicBezTo>
                      <a:pt x="110" y="187"/>
                      <a:pt x="114" y="190"/>
                      <a:pt x="115" y="188"/>
                    </a:cubicBezTo>
                    <a:cubicBezTo>
                      <a:pt x="116" y="186"/>
                      <a:pt x="116" y="186"/>
                      <a:pt x="117" y="185"/>
                    </a:cubicBezTo>
                    <a:cubicBezTo>
                      <a:pt x="117" y="184"/>
                      <a:pt x="117" y="182"/>
                      <a:pt x="119" y="182"/>
                    </a:cubicBezTo>
                    <a:cubicBezTo>
                      <a:pt x="120" y="182"/>
                      <a:pt x="122" y="183"/>
                      <a:pt x="122" y="183"/>
                    </a:cubicBezTo>
                    <a:cubicBezTo>
                      <a:pt x="121" y="186"/>
                      <a:pt x="121" y="186"/>
                      <a:pt x="121" y="186"/>
                    </a:cubicBezTo>
                    <a:cubicBezTo>
                      <a:pt x="121" y="186"/>
                      <a:pt x="123" y="186"/>
                      <a:pt x="125" y="186"/>
                    </a:cubicBezTo>
                    <a:cubicBezTo>
                      <a:pt x="126" y="186"/>
                      <a:pt x="126" y="188"/>
                      <a:pt x="128" y="186"/>
                    </a:cubicBezTo>
                    <a:cubicBezTo>
                      <a:pt x="129" y="184"/>
                      <a:pt x="129" y="184"/>
                      <a:pt x="131" y="184"/>
                    </a:cubicBezTo>
                    <a:cubicBezTo>
                      <a:pt x="133" y="184"/>
                      <a:pt x="135" y="183"/>
                      <a:pt x="136" y="183"/>
                    </a:cubicBezTo>
                    <a:cubicBezTo>
                      <a:pt x="136" y="184"/>
                      <a:pt x="138" y="184"/>
                      <a:pt x="139" y="184"/>
                    </a:cubicBezTo>
                    <a:cubicBezTo>
                      <a:pt x="139" y="184"/>
                      <a:pt x="143" y="186"/>
                      <a:pt x="143" y="186"/>
                    </a:cubicBezTo>
                    <a:cubicBezTo>
                      <a:pt x="144" y="185"/>
                      <a:pt x="148" y="186"/>
                      <a:pt x="148" y="186"/>
                    </a:cubicBezTo>
                    <a:cubicBezTo>
                      <a:pt x="148" y="186"/>
                      <a:pt x="137" y="196"/>
                      <a:pt x="113" y="197"/>
                    </a:cubicBezTo>
                    <a:cubicBezTo>
                      <a:pt x="113" y="197"/>
                      <a:pt x="167" y="199"/>
                      <a:pt x="197" y="146"/>
                    </a:cubicBezTo>
                    <a:cubicBezTo>
                      <a:pt x="228" y="94"/>
                      <a:pt x="206" y="26"/>
                      <a:pt x="137" y="3"/>
                    </a:cubicBezTo>
                    <a:cubicBezTo>
                      <a:pt x="137" y="3"/>
                      <a:pt x="189" y="22"/>
                      <a:pt x="203" y="71"/>
                    </a:cubicBezTo>
                    <a:cubicBezTo>
                      <a:pt x="202" y="72"/>
                      <a:pt x="202" y="72"/>
                      <a:pt x="202" y="72"/>
                    </a:cubicBezTo>
                    <a:cubicBezTo>
                      <a:pt x="201" y="71"/>
                      <a:pt x="201" y="72"/>
                      <a:pt x="200" y="69"/>
                    </a:cubicBezTo>
                    <a:cubicBezTo>
                      <a:pt x="199" y="67"/>
                      <a:pt x="199" y="68"/>
                      <a:pt x="199" y="66"/>
                    </a:cubicBezTo>
                    <a:cubicBezTo>
                      <a:pt x="198" y="64"/>
                      <a:pt x="198" y="65"/>
                      <a:pt x="197" y="64"/>
                    </a:cubicBezTo>
                    <a:cubicBezTo>
                      <a:pt x="195" y="62"/>
                      <a:pt x="195" y="62"/>
                      <a:pt x="194" y="61"/>
                    </a:cubicBezTo>
                    <a:cubicBezTo>
                      <a:pt x="193" y="61"/>
                      <a:pt x="192" y="58"/>
                      <a:pt x="192" y="57"/>
                    </a:cubicBezTo>
                    <a:cubicBezTo>
                      <a:pt x="191" y="56"/>
                      <a:pt x="189" y="55"/>
                      <a:pt x="188" y="55"/>
                    </a:cubicBezTo>
                    <a:cubicBezTo>
                      <a:pt x="187" y="55"/>
                      <a:pt x="188" y="54"/>
                      <a:pt x="187" y="55"/>
                    </a:cubicBezTo>
                    <a:cubicBezTo>
                      <a:pt x="187" y="56"/>
                      <a:pt x="189" y="58"/>
                      <a:pt x="189" y="58"/>
                    </a:cubicBezTo>
                    <a:cubicBezTo>
                      <a:pt x="189" y="62"/>
                      <a:pt x="189" y="62"/>
                      <a:pt x="189" y="62"/>
                    </a:cubicBezTo>
                    <a:cubicBezTo>
                      <a:pt x="189" y="62"/>
                      <a:pt x="190" y="65"/>
                      <a:pt x="190" y="66"/>
                    </a:cubicBezTo>
                    <a:cubicBezTo>
                      <a:pt x="190" y="67"/>
                      <a:pt x="189" y="70"/>
                      <a:pt x="189" y="70"/>
                    </a:cubicBezTo>
                    <a:cubicBezTo>
                      <a:pt x="189" y="70"/>
                      <a:pt x="188" y="72"/>
                      <a:pt x="187" y="73"/>
                    </a:cubicBezTo>
                    <a:cubicBezTo>
                      <a:pt x="186" y="73"/>
                      <a:pt x="181" y="74"/>
                      <a:pt x="181" y="74"/>
                    </a:cubicBezTo>
                    <a:cubicBezTo>
                      <a:pt x="181" y="74"/>
                      <a:pt x="179" y="72"/>
                      <a:pt x="179" y="71"/>
                    </a:cubicBezTo>
                    <a:cubicBezTo>
                      <a:pt x="178" y="69"/>
                      <a:pt x="175" y="69"/>
                      <a:pt x="174" y="68"/>
                    </a:cubicBezTo>
                    <a:cubicBezTo>
                      <a:pt x="174" y="67"/>
                      <a:pt x="175" y="66"/>
                      <a:pt x="173" y="64"/>
                    </a:cubicBezTo>
                    <a:cubicBezTo>
                      <a:pt x="172" y="62"/>
                      <a:pt x="173" y="63"/>
                      <a:pt x="172" y="61"/>
                    </a:cubicBezTo>
                    <a:cubicBezTo>
                      <a:pt x="170" y="59"/>
                      <a:pt x="170" y="59"/>
                      <a:pt x="170" y="59"/>
                    </a:cubicBezTo>
                    <a:cubicBezTo>
                      <a:pt x="170" y="59"/>
                      <a:pt x="166" y="58"/>
                      <a:pt x="167" y="60"/>
                    </a:cubicBezTo>
                    <a:cubicBezTo>
                      <a:pt x="168" y="63"/>
                      <a:pt x="167" y="65"/>
                      <a:pt x="168" y="65"/>
                    </a:cubicBezTo>
                    <a:cubicBezTo>
                      <a:pt x="169" y="66"/>
                      <a:pt x="170" y="65"/>
                      <a:pt x="171" y="67"/>
                    </a:cubicBezTo>
                    <a:cubicBezTo>
                      <a:pt x="172" y="69"/>
                      <a:pt x="172" y="70"/>
                      <a:pt x="172" y="71"/>
                    </a:cubicBezTo>
                    <a:cubicBezTo>
                      <a:pt x="173" y="71"/>
                      <a:pt x="173" y="74"/>
                      <a:pt x="174" y="75"/>
                    </a:cubicBezTo>
                    <a:cubicBezTo>
                      <a:pt x="175" y="75"/>
                      <a:pt x="178" y="75"/>
                      <a:pt x="178" y="76"/>
                    </a:cubicBezTo>
                    <a:cubicBezTo>
                      <a:pt x="177" y="77"/>
                      <a:pt x="176" y="78"/>
                      <a:pt x="178" y="79"/>
                    </a:cubicBezTo>
                    <a:cubicBezTo>
                      <a:pt x="179" y="79"/>
                      <a:pt x="179" y="80"/>
                      <a:pt x="180" y="80"/>
                    </a:cubicBezTo>
                    <a:cubicBezTo>
                      <a:pt x="181" y="80"/>
                      <a:pt x="181" y="80"/>
                      <a:pt x="182" y="79"/>
                    </a:cubicBezTo>
                    <a:cubicBezTo>
                      <a:pt x="184" y="79"/>
                      <a:pt x="186" y="79"/>
                      <a:pt x="186" y="79"/>
                    </a:cubicBezTo>
                    <a:cubicBezTo>
                      <a:pt x="186" y="79"/>
                      <a:pt x="188" y="80"/>
                      <a:pt x="188" y="81"/>
                    </a:cubicBezTo>
                    <a:cubicBezTo>
                      <a:pt x="188" y="82"/>
                      <a:pt x="187" y="86"/>
                      <a:pt x="187" y="86"/>
                    </a:cubicBezTo>
                    <a:cubicBezTo>
                      <a:pt x="185" y="90"/>
                      <a:pt x="185" y="90"/>
                      <a:pt x="185" y="90"/>
                    </a:cubicBezTo>
                    <a:cubicBezTo>
                      <a:pt x="185" y="90"/>
                      <a:pt x="185" y="97"/>
                      <a:pt x="184" y="97"/>
                    </a:cubicBezTo>
                    <a:cubicBezTo>
                      <a:pt x="183" y="97"/>
                      <a:pt x="182" y="100"/>
                      <a:pt x="181" y="100"/>
                    </a:cubicBezTo>
                    <a:cubicBezTo>
                      <a:pt x="180" y="101"/>
                      <a:pt x="180" y="105"/>
                      <a:pt x="180" y="105"/>
                    </a:cubicBezTo>
                    <a:cubicBezTo>
                      <a:pt x="178" y="108"/>
                      <a:pt x="178" y="108"/>
                      <a:pt x="178" y="108"/>
                    </a:cubicBezTo>
                    <a:cubicBezTo>
                      <a:pt x="178" y="108"/>
                      <a:pt x="178" y="111"/>
                      <a:pt x="178" y="112"/>
                    </a:cubicBezTo>
                    <a:cubicBezTo>
                      <a:pt x="178" y="113"/>
                      <a:pt x="179" y="117"/>
                      <a:pt x="178" y="119"/>
                    </a:cubicBezTo>
                    <a:cubicBezTo>
                      <a:pt x="178" y="121"/>
                      <a:pt x="175" y="122"/>
                      <a:pt x="175" y="122"/>
                    </a:cubicBezTo>
                    <a:cubicBezTo>
                      <a:pt x="175" y="122"/>
                      <a:pt x="179" y="126"/>
                      <a:pt x="177" y="126"/>
                    </a:cubicBezTo>
                    <a:cubicBezTo>
                      <a:pt x="175" y="127"/>
                      <a:pt x="173" y="129"/>
                      <a:pt x="173" y="130"/>
                    </a:cubicBezTo>
                    <a:cubicBezTo>
                      <a:pt x="172" y="131"/>
                      <a:pt x="172" y="132"/>
                      <a:pt x="171" y="132"/>
                    </a:cubicBezTo>
                    <a:cubicBezTo>
                      <a:pt x="170" y="133"/>
                      <a:pt x="168" y="133"/>
                      <a:pt x="168" y="134"/>
                    </a:cubicBezTo>
                    <a:cubicBezTo>
                      <a:pt x="168" y="134"/>
                      <a:pt x="168" y="137"/>
                      <a:pt x="168" y="137"/>
                    </a:cubicBezTo>
                    <a:cubicBezTo>
                      <a:pt x="164" y="142"/>
                      <a:pt x="164" y="142"/>
                      <a:pt x="164" y="142"/>
                    </a:cubicBezTo>
                    <a:cubicBezTo>
                      <a:pt x="160" y="146"/>
                      <a:pt x="160" y="146"/>
                      <a:pt x="160" y="146"/>
                    </a:cubicBezTo>
                    <a:cubicBezTo>
                      <a:pt x="160" y="146"/>
                      <a:pt x="160" y="149"/>
                      <a:pt x="159" y="149"/>
                    </a:cubicBezTo>
                    <a:cubicBezTo>
                      <a:pt x="158" y="149"/>
                      <a:pt x="153" y="151"/>
                      <a:pt x="152" y="152"/>
                    </a:cubicBezTo>
                    <a:cubicBezTo>
                      <a:pt x="152" y="152"/>
                      <a:pt x="148" y="154"/>
                      <a:pt x="147" y="154"/>
                    </a:cubicBezTo>
                    <a:cubicBezTo>
                      <a:pt x="146" y="154"/>
                      <a:pt x="148" y="157"/>
                      <a:pt x="146" y="154"/>
                    </a:cubicBezTo>
                    <a:cubicBezTo>
                      <a:pt x="144" y="151"/>
                      <a:pt x="145" y="153"/>
                      <a:pt x="144" y="149"/>
                    </a:cubicBezTo>
                    <a:cubicBezTo>
                      <a:pt x="142" y="145"/>
                      <a:pt x="142" y="148"/>
                      <a:pt x="142" y="145"/>
                    </a:cubicBezTo>
                    <a:cubicBezTo>
                      <a:pt x="142" y="143"/>
                      <a:pt x="142" y="145"/>
                      <a:pt x="142" y="143"/>
                    </a:cubicBezTo>
                    <a:cubicBezTo>
                      <a:pt x="142" y="140"/>
                      <a:pt x="143" y="142"/>
                      <a:pt x="141" y="139"/>
                    </a:cubicBezTo>
                    <a:cubicBezTo>
                      <a:pt x="140" y="136"/>
                      <a:pt x="140" y="137"/>
                      <a:pt x="138" y="135"/>
                    </a:cubicBezTo>
                    <a:cubicBezTo>
                      <a:pt x="136" y="133"/>
                      <a:pt x="135" y="135"/>
                      <a:pt x="136" y="132"/>
                    </a:cubicBezTo>
                    <a:cubicBezTo>
                      <a:pt x="137" y="129"/>
                      <a:pt x="137" y="132"/>
                      <a:pt x="137" y="129"/>
                    </a:cubicBezTo>
                    <a:cubicBezTo>
                      <a:pt x="138" y="126"/>
                      <a:pt x="137" y="125"/>
                      <a:pt x="139" y="124"/>
                    </a:cubicBezTo>
                    <a:cubicBezTo>
                      <a:pt x="141" y="123"/>
                      <a:pt x="142" y="122"/>
                      <a:pt x="142" y="121"/>
                    </a:cubicBezTo>
                    <a:cubicBezTo>
                      <a:pt x="142" y="119"/>
                      <a:pt x="142" y="118"/>
                      <a:pt x="142" y="117"/>
                    </a:cubicBezTo>
                    <a:cubicBezTo>
                      <a:pt x="141" y="116"/>
                      <a:pt x="139" y="114"/>
                      <a:pt x="139" y="113"/>
                    </a:cubicBezTo>
                    <a:cubicBezTo>
                      <a:pt x="139" y="112"/>
                      <a:pt x="139" y="113"/>
                      <a:pt x="137" y="111"/>
                    </a:cubicBezTo>
                    <a:cubicBezTo>
                      <a:pt x="136" y="109"/>
                      <a:pt x="135" y="108"/>
                      <a:pt x="135" y="108"/>
                    </a:cubicBezTo>
                    <a:cubicBezTo>
                      <a:pt x="135" y="108"/>
                      <a:pt x="135" y="103"/>
                      <a:pt x="135" y="101"/>
                    </a:cubicBezTo>
                    <a:cubicBezTo>
                      <a:pt x="135" y="99"/>
                      <a:pt x="134" y="102"/>
                      <a:pt x="135" y="99"/>
                    </a:cubicBezTo>
                    <a:cubicBezTo>
                      <a:pt x="135" y="96"/>
                      <a:pt x="135" y="94"/>
                      <a:pt x="135" y="94"/>
                    </a:cubicBezTo>
                    <a:cubicBezTo>
                      <a:pt x="135" y="94"/>
                      <a:pt x="132" y="92"/>
                      <a:pt x="131" y="92"/>
                    </a:cubicBezTo>
                    <a:cubicBezTo>
                      <a:pt x="129" y="92"/>
                      <a:pt x="129" y="94"/>
                      <a:pt x="127" y="93"/>
                    </a:cubicBezTo>
                    <a:cubicBezTo>
                      <a:pt x="125" y="91"/>
                      <a:pt x="126" y="90"/>
                      <a:pt x="125" y="89"/>
                    </a:cubicBezTo>
                    <a:cubicBezTo>
                      <a:pt x="124" y="89"/>
                      <a:pt x="123" y="89"/>
                      <a:pt x="122" y="90"/>
                    </a:cubicBezTo>
                    <a:cubicBezTo>
                      <a:pt x="121" y="91"/>
                      <a:pt x="118" y="91"/>
                      <a:pt x="116" y="91"/>
                    </a:cubicBezTo>
                    <a:cubicBezTo>
                      <a:pt x="114" y="92"/>
                      <a:pt x="113" y="92"/>
                      <a:pt x="110" y="92"/>
                    </a:cubicBezTo>
                    <a:cubicBezTo>
                      <a:pt x="108" y="92"/>
                      <a:pt x="104" y="93"/>
                      <a:pt x="102" y="92"/>
                    </a:cubicBezTo>
                    <a:cubicBezTo>
                      <a:pt x="100" y="91"/>
                      <a:pt x="100" y="92"/>
                      <a:pt x="99" y="90"/>
                    </a:cubicBezTo>
                    <a:cubicBezTo>
                      <a:pt x="98" y="88"/>
                      <a:pt x="99" y="88"/>
                      <a:pt x="97" y="87"/>
                    </a:cubicBezTo>
                    <a:cubicBezTo>
                      <a:pt x="95" y="86"/>
                      <a:pt x="94" y="87"/>
                      <a:pt x="94" y="85"/>
                    </a:cubicBezTo>
                    <a:cubicBezTo>
                      <a:pt x="94" y="82"/>
                      <a:pt x="95" y="83"/>
                      <a:pt x="93" y="81"/>
                    </a:cubicBezTo>
                    <a:cubicBezTo>
                      <a:pt x="92" y="79"/>
                      <a:pt x="94" y="82"/>
                      <a:pt x="92" y="79"/>
                    </a:cubicBezTo>
                    <a:cubicBezTo>
                      <a:pt x="89" y="76"/>
                      <a:pt x="88" y="79"/>
                      <a:pt x="89" y="76"/>
                    </a:cubicBezTo>
                    <a:cubicBezTo>
                      <a:pt x="90" y="74"/>
                      <a:pt x="91" y="75"/>
                      <a:pt x="91" y="73"/>
                    </a:cubicBezTo>
                    <a:cubicBezTo>
                      <a:pt x="91" y="70"/>
                      <a:pt x="95" y="74"/>
                      <a:pt x="92" y="68"/>
                    </a:cubicBezTo>
                    <a:cubicBezTo>
                      <a:pt x="90" y="63"/>
                      <a:pt x="89" y="64"/>
                      <a:pt x="92" y="60"/>
                    </a:cubicBezTo>
                    <a:cubicBezTo>
                      <a:pt x="94" y="55"/>
                      <a:pt x="97" y="54"/>
                      <a:pt x="98" y="53"/>
                    </a:cubicBezTo>
                    <a:cubicBezTo>
                      <a:pt x="98" y="52"/>
                      <a:pt x="99" y="50"/>
                      <a:pt x="100" y="49"/>
                    </a:cubicBezTo>
                    <a:cubicBezTo>
                      <a:pt x="101" y="48"/>
                      <a:pt x="100" y="48"/>
                      <a:pt x="102" y="48"/>
                    </a:cubicBezTo>
                    <a:cubicBezTo>
                      <a:pt x="104" y="48"/>
                      <a:pt x="107" y="47"/>
                      <a:pt x="108" y="46"/>
                    </a:cubicBezTo>
                    <a:cubicBezTo>
                      <a:pt x="109" y="45"/>
                      <a:pt x="111" y="42"/>
                      <a:pt x="112" y="42"/>
                    </a:cubicBezTo>
                    <a:cubicBezTo>
                      <a:pt x="113" y="42"/>
                      <a:pt x="113" y="42"/>
                      <a:pt x="115" y="42"/>
                    </a:cubicBezTo>
                    <a:cubicBezTo>
                      <a:pt x="117" y="41"/>
                      <a:pt x="117" y="41"/>
                      <a:pt x="119" y="41"/>
                    </a:cubicBezTo>
                    <a:cubicBezTo>
                      <a:pt x="120" y="41"/>
                      <a:pt x="117" y="42"/>
                      <a:pt x="121" y="41"/>
                    </a:cubicBezTo>
                    <a:cubicBezTo>
                      <a:pt x="125" y="40"/>
                      <a:pt x="124" y="40"/>
                      <a:pt x="125" y="40"/>
                    </a:cubicBezTo>
                    <a:cubicBezTo>
                      <a:pt x="126" y="40"/>
                      <a:pt x="126" y="41"/>
                      <a:pt x="127" y="41"/>
                    </a:cubicBezTo>
                    <a:cubicBezTo>
                      <a:pt x="129" y="41"/>
                      <a:pt x="129" y="38"/>
                      <a:pt x="129" y="41"/>
                    </a:cubicBezTo>
                    <a:cubicBezTo>
                      <a:pt x="129" y="45"/>
                      <a:pt x="128" y="46"/>
                      <a:pt x="130" y="46"/>
                    </a:cubicBezTo>
                    <a:cubicBezTo>
                      <a:pt x="133" y="47"/>
                      <a:pt x="130" y="47"/>
                      <a:pt x="133" y="47"/>
                    </a:cubicBezTo>
                    <a:cubicBezTo>
                      <a:pt x="136" y="47"/>
                      <a:pt x="135" y="47"/>
                      <a:pt x="137" y="48"/>
                    </a:cubicBezTo>
                    <a:cubicBezTo>
                      <a:pt x="138" y="48"/>
                      <a:pt x="139" y="49"/>
                      <a:pt x="141" y="49"/>
                    </a:cubicBezTo>
                    <a:cubicBezTo>
                      <a:pt x="143" y="49"/>
                      <a:pt x="140" y="52"/>
                      <a:pt x="143" y="49"/>
                    </a:cubicBezTo>
                    <a:cubicBezTo>
                      <a:pt x="146" y="46"/>
                      <a:pt x="141" y="46"/>
                      <a:pt x="146" y="46"/>
                    </a:cubicBezTo>
                    <a:cubicBezTo>
                      <a:pt x="151" y="47"/>
                      <a:pt x="152" y="48"/>
                      <a:pt x="153" y="48"/>
                    </a:cubicBezTo>
                    <a:cubicBezTo>
                      <a:pt x="154" y="47"/>
                      <a:pt x="154" y="48"/>
                      <a:pt x="156" y="47"/>
                    </a:cubicBezTo>
                    <a:cubicBezTo>
                      <a:pt x="159" y="46"/>
                      <a:pt x="159" y="46"/>
                      <a:pt x="160" y="46"/>
                    </a:cubicBezTo>
                    <a:cubicBezTo>
                      <a:pt x="161" y="47"/>
                      <a:pt x="161" y="49"/>
                      <a:pt x="162" y="47"/>
                    </a:cubicBezTo>
                    <a:cubicBezTo>
                      <a:pt x="163" y="45"/>
                      <a:pt x="165" y="45"/>
                      <a:pt x="162" y="44"/>
                    </a:cubicBezTo>
                    <a:cubicBezTo>
                      <a:pt x="159" y="42"/>
                      <a:pt x="158" y="44"/>
                      <a:pt x="158" y="42"/>
                    </a:cubicBezTo>
                    <a:cubicBezTo>
                      <a:pt x="157" y="40"/>
                      <a:pt x="160" y="41"/>
                      <a:pt x="157" y="40"/>
                    </a:cubicBezTo>
                    <a:cubicBezTo>
                      <a:pt x="154" y="40"/>
                      <a:pt x="155" y="40"/>
                      <a:pt x="153" y="39"/>
                    </a:cubicBezTo>
                    <a:cubicBezTo>
                      <a:pt x="151" y="38"/>
                      <a:pt x="149" y="41"/>
                      <a:pt x="148" y="39"/>
                    </a:cubicBezTo>
                    <a:cubicBezTo>
                      <a:pt x="147" y="37"/>
                      <a:pt x="143" y="41"/>
                      <a:pt x="147" y="37"/>
                    </a:cubicBezTo>
                    <a:cubicBezTo>
                      <a:pt x="151" y="34"/>
                      <a:pt x="149" y="32"/>
                      <a:pt x="152" y="33"/>
                    </a:cubicBezTo>
                    <a:cubicBezTo>
                      <a:pt x="155" y="34"/>
                      <a:pt x="154" y="36"/>
                      <a:pt x="155" y="35"/>
                    </a:cubicBezTo>
                    <a:cubicBezTo>
                      <a:pt x="157" y="33"/>
                      <a:pt x="160" y="32"/>
                      <a:pt x="157" y="30"/>
                    </a:cubicBezTo>
                    <a:cubicBezTo>
                      <a:pt x="154" y="28"/>
                      <a:pt x="156" y="29"/>
                      <a:pt x="153" y="28"/>
                    </a:cubicBezTo>
                    <a:cubicBezTo>
                      <a:pt x="150" y="26"/>
                      <a:pt x="147" y="33"/>
                      <a:pt x="146" y="32"/>
                    </a:cubicBezTo>
                    <a:cubicBezTo>
                      <a:pt x="145" y="31"/>
                      <a:pt x="144" y="30"/>
                      <a:pt x="143" y="31"/>
                    </a:cubicBezTo>
                    <a:cubicBezTo>
                      <a:pt x="142" y="31"/>
                      <a:pt x="142" y="34"/>
                      <a:pt x="142" y="36"/>
                    </a:cubicBezTo>
                    <a:cubicBezTo>
                      <a:pt x="142" y="38"/>
                      <a:pt x="143" y="38"/>
                      <a:pt x="140" y="37"/>
                    </a:cubicBezTo>
                    <a:cubicBezTo>
                      <a:pt x="137" y="35"/>
                      <a:pt x="144" y="36"/>
                      <a:pt x="137" y="33"/>
                    </a:cubicBezTo>
                    <a:cubicBezTo>
                      <a:pt x="130" y="31"/>
                      <a:pt x="128" y="31"/>
                      <a:pt x="127" y="32"/>
                    </a:cubicBezTo>
                    <a:cubicBezTo>
                      <a:pt x="126" y="33"/>
                      <a:pt x="125" y="33"/>
                      <a:pt x="124" y="34"/>
                    </a:cubicBezTo>
                    <a:cubicBezTo>
                      <a:pt x="123" y="35"/>
                      <a:pt x="126" y="36"/>
                      <a:pt x="123" y="35"/>
                    </a:cubicBezTo>
                    <a:cubicBezTo>
                      <a:pt x="120" y="33"/>
                      <a:pt x="118" y="35"/>
                      <a:pt x="118" y="35"/>
                    </a:cubicBezTo>
                    <a:cubicBezTo>
                      <a:pt x="118" y="35"/>
                      <a:pt x="117" y="35"/>
                      <a:pt x="116" y="36"/>
                    </a:cubicBezTo>
                    <a:cubicBezTo>
                      <a:pt x="114" y="37"/>
                      <a:pt x="112" y="38"/>
                      <a:pt x="111" y="37"/>
                    </a:cubicBezTo>
                    <a:cubicBezTo>
                      <a:pt x="109" y="37"/>
                      <a:pt x="106" y="38"/>
                      <a:pt x="109" y="34"/>
                    </a:cubicBezTo>
                    <a:cubicBezTo>
                      <a:pt x="111" y="31"/>
                      <a:pt x="109" y="33"/>
                      <a:pt x="113" y="31"/>
                    </a:cubicBezTo>
                    <a:cubicBezTo>
                      <a:pt x="117" y="30"/>
                      <a:pt x="123" y="29"/>
                      <a:pt x="118" y="28"/>
                    </a:cubicBezTo>
                    <a:cubicBezTo>
                      <a:pt x="113" y="27"/>
                      <a:pt x="121" y="27"/>
                      <a:pt x="114" y="24"/>
                    </a:cubicBezTo>
                    <a:cubicBezTo>
                      <a:pt x="107" y="21"/>
                      <a:pt x="107" y="25"/>
                      <a:pt x="107" y="21"/>
                    </a:cubicBezTo>
                    <a:cubicBezTo>
                      <a:pt x="108" y="16"/>
                      <a:pt x="107" y="16"/>
                      <a:pt x="106" y="16"/>
                    </a:cubicBezTo>
                    <a:cubicBezTo>
                      <a:pt x="104" y="16"/>
                      <a:pt x="100" y="17"/>
                      <a:pt x="98" y="18"/>
                    </a:cubicBezTo>
                    <a:cubicBezTo>
                      <a:pt x="97" y="18"/>
                      <a:pt x="99" y="19"/>
                      <a:pt x="96" y="17"/>
                    </a:cubicBezTo>
                    <a:cubicBezTo>
                      <a:pt x="92" y="15"/>
                      <a:pt x="91" y="18"/>
                      <a:pt x="92" y="15"/>
                    </a:cubicBezTo>
                    <a:cubicBezTo>
                      <a:pt x="94" y="13"/>
                      <a:pt x="94" y="12"/>
                      <a:pt x="96" y="11"/>
                    </a:cubicBezTo>
                    <a:cubicBezTo>
                      <a:pt x="98" y="9"/>
                      <a:pt x="97" y="3"/>
                      <a:pt x="102" y="5"/>
                    </a:cubicBezTo>
                    <a:cubicBezTo>
                      <a:pt x="106" y="8"/>
                      <a:pt x="105" y="7"/>
                      <a:pt x="108" y="7"/>
                    </a:cubicBezTo>
                    <a:cubicBezTo>
                      <a:pt x="112" y="7"/>
                      <a:pt x="114" y="7"/>
                      <a:pt x="114" y="6"/>
                    </a:cubicBezTo>
                    <a:cubicBezTo>
                      <a:pt x="114" y="5"/>
                      <a:pt x="109" y="3"/>
                      <a:pt x="109" y="3"/>
                    </a:cubicBezTo>
                    <a:cubicBezTo>
                      <a:pt x="109" y="3"/>
                      <a:pt x="108" y="4"/>
                      <a:pt x="109" y="3"/>
                    </a:cubicBezTo>
                    <a:cubicBezTo>
                      <a:pt x="109" y="2"/>
                      <a:pt x="110" y="1"/>
                      <a:pt x="110" y="1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09" y="0"/>
                      <a:pt x="96" y="0"/>
                      <a:pt x="92" y="0"/>
                    </a:cubicBezTo>
                    <a:close/>
                  </a:path>
                </a:pathLst>
              </a:custGeom>
              <a:solidFill>
                <a:schemeClr val="lt1">
                  <a:alpha val="57647"/>
                </a:schemeClr>
              </a:solidFill>
              <a:ln>
                <a:noFill/>
              </a:ln>
            </p:spPr>
            <p:txBody>
              <a:bodyPr anchorCtr="0" anchor="t" bIns="25700" lIns="51425" spcFirstLastPara="1" rIns="51425" wrap="square" tIns="2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4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4" name="Google Shape;404;p18"/>
            <p:cNvSpPr/>
            <p:nvPr/>
          </p:nvSpPr>
          <p:spPr>
            <a:xfrm>
              <a:off x="6740239" y="4042741"/>
              <a:ext cx="321469" cy="292894"/>
            </a:xfrm>
            <a:custGeom>
              <a:rect b="b" l="l" r="r" t="t"/>
              <a:pathLst>
                <a:path extrusionOk="0" h="179" w="196">
                  <a:moveTo>
                    <a:pt x="116" y="2"/>
                  </a:moveTo>
                  <a:cubicBezTo>
                    <a:pt x="110" y="1"/>
                    <a:pt x="104" y="0"/>
                    <a:pt x="98" y="0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103" y="17"/>
                    <a:pt x="108" y="17"/>
                    <a:pt x="113" y="18"/>
                  </a:cubicBezTo>
                  <a:cubicBezTo>
                    <a:pt x="152" y="27"/>
                    <a:pt x="177" y="65"/>
                    <a:pt x="169" y="105"/>
                  </a:cubicBezTo>
                  <a:cubicBezTo>
                    <a:pt x="162" y="139"/>
                    <a:pt x="131" y="163"/>
                    <a:pt x="98" y="163"/>
                  </a:cubicBezTo>
                  <a:cubicBezTo>
                    <a:pt x="98" y="179"/>
                    <a:pt x="98" y="179"/>
                    <a:pt x="98" y="179"/>
                  </a:cubicBezTo>
                  <a:cubicBezTo>
                    <a:pt x="139" y="179"/>
                    <a:pt x="177" y="150"/>
                    <a:pt x="185" y="108"/>
                  </a:cubicBezTo>
                  <a:cubicBezTo>
                    <a:pt x="196" y="60"/>
                    <a:pt x="165" y="12"/>
                    <a:pt x="116" y="2"/>
                  </a:cubicBezTo>
                  <a:close/>
                  <a:moveTo>
                    <a:pt x="98" y="0"/>
                  </a:moveTo>
                  <a:cubicBezTo>
                    <a:pt x="56" y="0"/>
                    <a:pt x="19" y="29"/>
                    <a:pt x="10" y="71"/>
                  </a:cubicBezTo>
                  <a:cubicBezTo>
                    <a:pt x="0" y="120"/>
                    <a:pt x="31" y="167"/>
                    <a:pt x="79" y="177"/>
                  </a:cubicBezTo>
                  <a:cubicBezTo>
                    <a:pt x="85" y="179"/>
                    <a:pt x="92" y="179"/>
                    <a:pt x="98" y="179"/>
                  </a:cubicBezTo>
                  <a:cubicBezTo>
                    <a:pt x="98" y="163"/>
                    <a:pt x="98" y="163"/>
                    <a:pt x="98" y="163"/>
                  </a:cubicBezTo>
                  <a:cubicBezTo>
                    <a:pt x="93" y="163"/>
                    <a:pt x="88" y="162"/>
                    <a:pt x="83" y="161"/>
                  </a:cubicBezTo>
                  <a:cubicBezTo>
                    <a:pt x="83" y="161"/>
                    <a:pt x="83" y="161"/>
                    <a:pt x="83" y="161"/>
                  </a:cubicBezTo>
                  <a:cubicBezTo>
                    <a:pt x="43" y="153"/>
                    <a:pt x="18" y="114"/>
                    <a:pt x="26" y="75"/>
                  </a:cubicBezTo>
                  <a:cubicBezTo>
                    <a:pt x="33" y="40"/>
                    <a:pt x="64" y="17"/>
                    <a:pt x="98" y="17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6823583" y="4313013"/>
              <a:ext cx="69056" cy="148829"/>
            </a:xfrm>
            <a:custGeom>
              <a:rect b="b" l="l" r="r" t="t"/>
              <a:pathLst>
                <a:path extrusionOk="0" h="125" w="58">
                  <a:moveTo>
                    <a:pt x="33" y="125"/>
                  </a:moveTo>
                  <a:lnTo>
                    <a:pt x="0" y="118"/>
                  </a:lnTo>
                  <a:lnTo>
                    <a:pt x="25" y="0"/>
                  </a:lnTo>
                  <a:lnTo>
                    <a:pt x="58" y="7"/>
                  </a:lnTo>
                  <a:lnTo>
                    <a:pt x="33" y="125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6795008" y="4358257"/>
              <a:ext cx="97631" cy="201216"/>
            </a:xfrm>
            <a:custGeom>
              <a:rect b="b" l="l" r="r" t="t"/>
              <a:pathLst>
                <a:path extrusionOk="0" h="123" w="60">
                  <a:moveTo>
                    <a:pt x="40" y="106"/>
                  </a:moveTo>
                  <a:cubicBezTo>
                    <a:pt x="38" y="116"/>
                    <a:pt x="28" y="123"/>
                    <a:pt x="18" y="121"/>
                  </a:cubicBezTo>
                  <a:cubicBezTo>
                    <a:pt x="7" y="118"/>
                    <a:pt x="0" y="108"/>
                    <a:pt x="3" y="9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2" y="6"/>
                    <a:pt x="32" y="0"/>
                    <a:pt x="42" y="2"/>
                  </a:cubicBezTo>
                  <a:cubicBezTo>
                    <a:pt x="53" y="4"/>
                    <a:pt x="60" y="14"/>
                    <a:pt x="57" y="25"/>
                  </a:cubicBezTo>
                  <a:lnTo>
                    <a:pt x="40" y="106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5903229" y="2104404"/>
              <a:ext cx="392906" cy="359569"/>
            </a:xfrm>
            <a:custGeom>
              <a:rect b="b" l="l" r="r" t="t"/>
              <a:pathLst>
                <a:path extrusionOk="0" h="220" w="240">
                  <a:moveTo>
                    <a:pt x="117" y="220"/>
                  </a:moveTo>
                  <a:cubicBezTo>
                    <a:pt x="117" y="220"/>
                    <a:pt x="76" y="179"/>
                    <a:pt x="0" y="219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78" y="0"/>
                    <a:pt x="120" y="44"/>
                  </a:cubicBezTo>
                  <a:cubicBezTo>
                    <a:pt x="240" y="44"/>
                    <a:pt x="240" y="44"/>
                    <a:pt x="240" y="44"/>
                  </a:cubicBezTo>
                  <a:cubicBezTo>
                    <a:pt x="240" y="219"/>
                    <a:pt x="240" y="219"/>
                    <a:pt x="240" y="219"/>
                  </a:cubicBezTo>
                  <a:lnTo>
                    <a:pt x="117" y="220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5786548" y="4099891"/>
              <a:ext cx="478631" cy="396479"/>
            </a:xfrm>
            <a:custGeom>
              <a:rect b="b" l="l" r="r" t="t"/>
              <a:pathLst>
                <a:path extrusionOk="0" h="242" w="293">
                  <a:moveTo>
                    <a:pt x="219" y="192"/>
                  </a:moveTo>
                  <a:cubicBezTo>
                    <a:pt x="199" y="192"/>
                    <a:pt x="199" y="192"/>
                    <a:pt x="199" y="192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21" y="205"/>
                    <a:pt x="223" y="207"/>
                    <a:pt x="223" y="209"/>
                  </a:cubicBezTo>
                  <a:cubicBezTo>
                    <a:pt x="223" y="212"/>
                    <a:pt x="221" y="214"/>
                    <a:pt x="219" y="214"/>
                  </a:cubicBezTo>
                  <a:cubicBezTo>
                    <a:pt x="219" y="214"/>
                    <a:pt x="219" y="214"/>
                    <a:pt x="219" y="214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219" y="242"/>
                    <a:pt x="219" y="242"/>
                    <a:pt x="219" y="242"/>
                  </a:cubicBezTo>
                  <a:cubicBezTo>
                    <a:pt x="232" y="242"/>
                    <a:pt x="242" y="232"/>
                    <a:pt x="242" y="219"/>
                  </a:cubicBezTo>
                  <a:cubicBezTo>
                    <a:pt x="242" y="216"/>
                    <a:pt x="242" y="216"/>
                    <a:pt x="242" y="216"/>
                  </a:cubicBezTo>
                  <a:cubicBezTo>
                    <a:pt x="242" y="203"/>
                    <a:pt x="232" y="192"/>
                    <a:pt x="219" y="192"/>
                  </a:cubicBezTo>
                  <a:close/>
                  <a:moveTo>
                    <a:pt x="199" y="170"/>
                  </a:moveTo>
                  <a:cubicBezTo>
                    <a:pt x="269" y="170"/>
                    <a:pt x="269" y="170"/>
                    <a:pt x="269" y="170"/>
                  </a:cubicBezTo>
                  <a:cubicBezTo>
                    <a:pt x="282" y="170"/>
                    <a:pt x="293" y="160"/>
                    <a:pt x="293" y="147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93" y="11"/>
                    <a:pt x="282" y="0"/>
                    <a:pt x="26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199" y="16"/>
                    <a:pt x="199" y="16"/>
                    <a:pt x="199" y="16"/>
                  </a:cubicBezTo>
                  <a:cubicBezTo>
                    <a:pt x="256" y="16"/>
                    <a:pt x="256" y="16"/>
                    <a:pt x="256" y="16"/>
                  </a:cubicBezTo>
                  <a:cubicBezTo>
                    <a:pt x="267" y="16"/>
                    <a:pt x="275" y="24"/>
                    <a:pt x="275" y="35"/>
                  </a:cubicBezTo>
                  <a:cubicBezTo>
                    <a:pt x="275" y="135"/>
                    <a:pt x="275" y="135"/>
                    <a:pt x="275" y="135"/>
                  </a:cubicBezTo>
                  <a:cubicBezTo>
                    <a:pt x="275" y="146"/>
                    <a:pt x="267" y="154"/>
                    <a:pt x="256" y="154"/>
                  </a:cubicBezTo>
                  <a:cubicBezTo>
                    <a:pt x="199" y="154"/>
                    <a:pt x="199" y="154"/>
                    <a:pt x="199" y="154"/>
                  </a:cubicBezTo>
                  <a:lnTo>
                    <a:pt x="199" y="170"/>
                  </a:lnTo>
                  <a:close/>
                  <a:moveTo>
                    <a:pt x="199" y="192"/>
                  </a:moveTo>
                  <a:cubicBezTo>
                    <a:pt x="175" y="192"/>
                    <a:pt x="175" y="192"/>
                    <a:pt x="175" y="192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99" y="170"/>
                    <a:pt x="199" y="170"/>
                    <a:pt x="199" y="170"/>
                  </a:cubicBezTo>
                  <a:cubicBezTo>
                    <a:pt x="199" y="154"/>
                    <a:pt x="199" y="154"/>
                    <a:pt x="199" y="154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99" y="242"/>
                    <a:pt x="199" y="242"/>
                    <a:pt x="199" y="242"/>
                  </a:cubicBezTo>
                  <a:cubicBezTo>
                    <a:pt x="199" y="214"/>
                    <a:pt x="199" y="214"/>
                    <a:pt x="199" y="214"/>
                  </a:cubicBezTo>
                  <a:cubicBezTo>
                    <a:pt x="179" y="214"/>
                    <a:pt x="179" y="214"/>
                    <a:pt x="179" y="214"/>
                  </a:cubicBezTo>
                  <a:cubicBezTo>
                    <a:pt x="177" y="214"/>
                    <a:pt x="175" y="212"/>
                    <a:pt x="175" y="209"/>
                  </a:cubicBezTo>
                  <a:cubicBezTo>
                    <a:pt x="175" y="207"/>
                    <a:pt x="177" y="205"/>
                    <a:pt x="179" y="205"/>
                  </a:cubicBezTo>
                  <a:cubicBezTo>
                    <a:pt x="199" y="205"/>
                    <a:pt x="199" y="205"/>
                    <a:pt x="199" y="205"/>
                  </a:cubicBezTo>
                  <a:cubicBezTo>
                    <a:pt x="199" y="192"/>
                    <a:pt x="199" y="192"/>
                    <a:pt x="199" y="192"/>
                  </a:cubicBezTo>
                  <a:close/>
                  <a:moveTo>
                    <a:pt x="199" y="0"/>
                  </a:moveTo>
                  <a:cubicBezTo>
                    <a:pt x="146" y="0"/>
                    <a:pt x="146" y="0"/>
                    <a:pt x="146" y="0"/>
                  </a:cubicBezTo>
                  <a:cubicBezTo>
                    <a:pt x="146" y="16"/>
                    <a:pt x="146" y="16"/>
                    <a:pt x="146" y="16"/>
                  </a:cubicBezTo>
                  <a:cubicBezTo>
                    <a:pt x="199" y="16"/>
                    <a:pt x="199" y="16"/>
                    <a:pt x="199" y="16"/>
                  </a:cubicBezTo>
                  <a:lnTo>
                    <a:pt x="199" y="0"/>
                  </a:lnTo>
                  <a:close/>
                  <a:moveTo>
                    <a:pt x="146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147"/>
                    <a:pt x="0" y="147"/>
                    <a:pt x="0" y="147"/>
                  </a:cubicBezTo>
                  <a:cubicBezTo>
                    <a:pt x="0" y="160"/>
                    <a:pt x="10" y="170"/>
                    <a:pt x="23" y="170"/>
                  </a:cubicBezTo>
                  <a:cubicBezTo>
                    <a:pt x="117" y="170"/>
                    <a:pt x="117" y="170"/>
                    <a:pt x="117" y="170"/>
                  </a:cubicBezTo>
                  <a:cubicBezTo>
                    <a:pt x="117" y="192"/>
                    <a:pt x="117" y="192"/>
                    <a:pt x="117" y="192"/>
                  </a:cubicBezTo>
                  <a:cubicBezTo>
                    <a:pt x="75" y="192"/>
                    <a:pt x="75" y="192"/>
                    <a:pt x="75" y="192"/>
                  </a:cubicBezTo>
                  <a:cubicBezTo>
                    <a:pt x="62" y="192"/>
                    <a:pt x="52" y="203"/>
                    <a:pt x="52" y="216"/>
                  </a:cubicBezTo>
                  <a:cubicBezTo>
                    <a:pt x="52" y="219"/>
                    <a:pt x="52" y="219"/>
                    <a:pt x="52" y="219"/>
                  </a:cubicBezTo>
                  <a:cubicBezTo>
                    <a:pt x="52" y="232"/>
                    <a:pt x="62" y="242"/>
                    <a:pt x="75" y="242"/>
                  </a:cubicBezTo>
                  <a:cubicBezTo>
                    <a:pt x="146" y="242"/>
                    <a:pt x="146" y="242"/>
                    <a:pt x="146" y="242"/>
                  </a:cubicBezTo>
                  <a:cubicBezTo>
                    <a:pt x="146" y="154"/>
                    <a:pt x="146" y="154"/>
                    <a:pt x="146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37" y="154"/>
                    <a:pt x="37" y="154"/>
                    <a:pt x="37" y="154"/>
                  </a:cubicBezTo>
                  <a:cubicBezTo>
                    <a:pt x="26" y="154"/>
                    <a:pt x="17" y="146"/>
                    <a:pt x="17" y="135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146" y="16"/>
                    <a:pt x="146" y="16"/>
                    <a:pt x="146" y="16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6633082" y="3310508"/>
              <a:ext cx="614363" cy="716756"/>
            </a:xfrm>
            <a:custGeom>
              <a:rect b="b" l="l" r="r" t="t"/>
              <a:pathLst>
                <a:path extrusionOk="0" h="438" w="376">
                  <a:moveTo>
                    <a:pt x="324" y="106"/>
                  </a:moveTo>
                  <a:cubicBezTo>
                    <a:pt x="376" y="43"/>
                    <a:pt x="376" y="43"/>
                    <a:pt x="376" y="43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4" y="32"/>
                    <a:pt x="324" y="32"/>
                    <a:pt x="324" y="32"/>
                  </a:cubicBezTo>
                  <a:cubicBezTo>
                    <a:pt x="327" y="32"/>
                    <a:pt x="330" y="33"/>
                    <a:pt x="332" y="35"/>
                  </a:cubicBezTo>
                  <a:cubicBezTo>
                    <a:pt x="338" y="40"/>
                    <a:pt x="339" y="49"/>
                    <a:pt x="334" y="54"/>
                  </a:cubicBezTo>
                  <a:cubicBezTo>
                    <a:pt x="334" y="54"/>
                    <a:pt x="334" y="54"/>
                    <a:pt x="334" y="54"/>
                  </a:cubicBezTo>
                  <a:cubicBezTo>
                    <a:pt x="332" y="57"/>
                    <a:pt x="328" y="59"/>
                    <a:pt x="324" y="59"/>
                  </a:cubicBezTo>
                  <a:lnTo>
                    <a:pt x="324" y="106"/>
                  </a:lnTo>
                  <a:close/>
                  <a:moveTo>
                    <a:pt x="272" y="63"/>
                  </a:moveTo>
                  <a:cubicBezTo>
                    <a:pt x="308" y="92"/>
                    <a:pt x="308" y="92"/>
                    <a:pt x="308" y="92"/>
                  </a:cubicBezTo>
                  <a:cubicBezTo>
                    <a:pt x="304" y="98"/>
                    <a:pt x="304" y="98"/>
                    <a:pt x="304" y="98"/>
                  </a:cubicBezTo>
                  <a:cubicBezTo>
                    <a:pt x="267" y="68"/>
                    <a:pt x="267" y="68"/>
                    <a:pt x="267" y="68"/>
                  </a:cubicBezTo>
                  <a:cubicBezTo>
                    <a:pt x="256" y="81"/>
                    <a:pt x="256" y="81"/>
                    <a:pt x="256" y="81"/>
                  </a:cubicBezTo>
                  <a:cubicBezTo>
                    <a:pt x="276" y="97"/>
                    <a:pt x="276" y="97"/>
                    <a:pt x="276" y="97"/>
                  </a:cubicBezTo>
                  <a:cubicBezTo>
                    <a:pt x="271" y="103"/>
                    <a:pt x="271" y="103"/>
                    <a:pt x="271" y="103"/>
                  </a:cubicBezTo>
                  <a:cubicBezTo>
                    <a:pt x="252" y="87"/>
                    <a:pt x="252" y="87"/>
                    <a:pt x="252" y="87"/>
                  </a:cubicBezTo>
                  <a:cubicBezTo>
                    <a:pt x="241" y="100"/>
                    <a:pt x="241" y="100"/>
                    <a:pt x="241" y="100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6" y="122"/>
                    <a:pt x="256" y="122"/>
                    <a:pt x="256" y="122"/>
                  </a:cubicBezTo>
                  <a:cubicBezTo>
                    <a:pt x="236" y="106"/>
                    <a:pt x="236" y="106"/>
                    <a:pt x="236" y="106"/>
                  </a:cubicBezTo>
                  <a:cubicBezTo>
                    <a:pt x="226" y="119"/>
                    <a:pt x="226" y="119"/>
                    <a:pt x="226" y="119"/>
                  </a:cubicBezTo>
                  <a:cubicBezTo>
                    <a:pt x="245" y="135"/>
                    <a:pt x="245" y="135"/>
                    <a:pt x="245" y="135"/>
                  </a:cubicBezTo>
                  <a:cubicBezTo>
                    <a:pt x="240" y="140"/>
                    <a:pt x="240" y="140"/>
                    <a:pt x="240" y="140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10" y="138"/>
                    <a:pt x="210" y="138"/>
                    <a:pt x="210" y="138"/>
                  </a:cubicBezTo>
                  <a:cubicBezTo>
                    <a:pt x="247" y="167"/>
                    <a:pt x="247" y="167"/>
                    <a:pt x="247" y="167"/>
                  </a:cubicBezTo>
                  <a:cubicBezTo>
                    <a:pt x="242" y="173"/>
                    <a:pt x="242" y="173"/>
                    <a:pt x="242" y="173"/>
                  </a:cubicBezTo>
                  <a:cubicBezTo>
                    <a:pt x="206" y="143"/>
                    <a:pt x="206" y="143"/>
                    <a:pt x="206" y="143"/>
                  </a:cubicBezTo>
                  <a:cubicBezTo>
                    <a:pt x="195" y="156"/>
                    <a:pt x="195" y="156"/>
                    <a:pt x="195" y="156"/>
                  </a:cubicBezTo>
                  <a:cubicBezTo>
                    <a:pt x="214" y="172"/>
                    <a:pt x="214" y="172"/>
                    <a:pt x="214" y="172"/>
                  </a:cubicBezTo>
                  <a:cubicBezTo>
                    <a:pt x="210" y="178"/>
                    <a:pt x="210" y="178"/>
                    <a:pt x="210" y="178"/>
                  </a:cubicBezTo>
                  <a:cubicBezTo>
                    <a:pt x="190" y="162"/>
                    <a:pt x="190" y="162"/>
                    <a:pt x="190" y="162"/>
                  </a:cubicBezTo>
                  <a:cubicBezTo>
                    <a:pt x="180" y="175"/>
                    <a:pt x="180" y="175"/>
                    <a:pt x="180" y="175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94" y="197"/>
                    <a:pt x="194" y="197"/>
                    <a:pt x="194" y="197"/>
                  </a:cubicBezTo>
                  <a:cubicBezTo>
                    <a:pt x="175" y="181"/>
                    <a:pt x="175" y="181"/>
                    <a:pt x="175" y="181"/>
                  </a:cubicBezTo>
                  <a:cubicBezTo>
                    <a:pt x="164" y="194"/>
                    <a:pt x="164" y="194"/>
                    <a:pt x="164" y="194"/>
                  </a:cubicBezTo>
                  <a:cubicBezTo>
                    <a:pt x="184" y="210"/>
                    <a:pt x="184" y="210"/>
                    <a:pt x="184" y="210"/>
                  </a:cubicBezTo>
                  <a:cubicBezTo>
                    <a:pt x="179" y="215"/>
                    <a:pt x="179" y="215"/>
                    <a:pt x="179" y="215"/>
                  </a:cubicBezTo>
                  <a:cubicBezTo>
                    <a:pt x="160" y="200"/>
                    <a:pt x="160" y="200"/>
                    <a:pt x="160" y="200"/>
                  </a:cubicBezTo>
                  <a:cubicBezTo>
                    <a:pt x="149" y="213"/>
                    <a:pt x="149" y="213"/>
                    <a:pt x="149" y="213"/>
                  </a:cubicBezTo>
                  <a:cubicBezTo>
                    <a:pt x="185" y="243"/>
                    <a:pt x="185" y="243"/>
                    <a:pt x="185" y="243"/>
                  </a:cubicBezTo>
                  <a:cubicBezTo>
                    <a:pt x="181" y="248"/>
                    <a:pt x="181" y="248"/>
                    <a:pt x="181" y="248"/>
                  </a:cubicBezTo>
                  <a:cubicBezTo>
                    <a:pt x="144" y="218"/>
                    <a:pt x="144" y="218"/>
                    <a:pt x="144" y="218"/>
                  </a:cubicBezTo>
                  <a:cubicBezTo>
                    <a:pt x="134" y="232"/>
                    <a:pt x="134" y="232"/>
                    <a:pt x="134" y="232"/>
                  </a:cubicBezTo>
                  <a:cubicBezTo>
                    <a:pt x="153" y="247"/>
                    <a:pt x="153" y="247"/>
                    <a:pt x="153" y="247"/>
                  </a:cubicBezTo>
                  <a:cubicBezTo>
                    <a:pt x="148" y="253"/>
                    <a:pt x="148" y="253"/>
                    <a:pt x="148" y="253"/>
                  </a:cubicBezTo>
                  <a:cubicBezTo>
                    <a:pt x="129" y="237"/>
                    <a:pt x="129" y="237"/>
                    <a:pt x="129" y="237"/>
                  </a:cubicBezTo>
                  <a:cubicBezTo>
                    <a:pt x="118" y="250"/>
                    <a:pt x="118" y="250"/>
                    <a:pt x="118" y="250"/>
                  </a:cubicBezTo>
                  <a:cubicBezTo>
                    <a:pt x="137" y="266"/>
                    <a:pt x="137" y="266"/>
                    <a:pt x="137" y="266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14" y="256"/>
                    <a:pt x="114" y="256"/>
                    <a:pt x="114" y="256"/>
                  </a:cubicBezTo>
                  <a:cubicBezTo>
                    <a:pt x="103" y="269"/>
                    <a:pt x="103" y="269"/>
                    <a:pt x="103" y="269"/>
                  </a:cubicBezTo>
                  <a:cubicBezTo>
                    <a:pt x="122" y="285"/>
                    <a:pt x="122" y="285"/>
                    <a:pt x="122" y="285"/>
                  </a:cubicBezTo>
                  <a:cubicBezTo>
                    <a:pt x="117" y="290"/>
                    <a:pt x="117" y="290"/>
                    <a:pt x="117" y="290"/>
                  </a:cubicBezTo>
                  <a:cubicBezTo>
                    <a:pt x="98" y="275"/>
                    <a:pt x="98" y="275"/>
                    <a:pt x="98" y="275"/>
                  </a:cubicBezTo>
                  <a:cubicBezTo>
                    <a:pt x="88" y="288"/>
                    <a:pt x="88" y="288"/>
                    <a:pt x="88" y="288"/>
                  </a:cubicBezTo>
                  <a:cubicBezTo>
                    <a:pt x="124" y="318"/>
                    <a:pt x="124" y="318"/>
                    <a:pt x="124" y="318"/>
                  </a:cubicBezTo>
                  <a:cubicBezTo>
                    <a:pt x="119" y="323"/>
                    <a:pt x="119" y="323"/>
                    <a:pt x="119" y="323"/>
                  </a:cubicBezTo>
                  <a:cubicBezTo>
                    <a:pt x="83" y="294"/>
                    <a:pt x="83" y="294"/>
                    <a:pt x="83" y="294"/>
                  </a:cubicBezTo>
                  <a:cubicBezTo>
                    <a:pt x="72" y="307"/>
                    <a:pt x="72" y="307"/>
                    <a:pt x="72" y="307"/>
                  </a:cubicBezTo>
                  <a:cubicBezTo>
                    <a:pt x="91" y="322"/>
                    <a:pt x="91" y="322"/>
                    <a:pt x="91" y="322"/>
                  </a:cubicBezTo>
                  <a:cubicBezTo>
                    <a:pt x="87" y="328"/>
                    <a:pt x="87" y="328"/>
                    <a:pt x="87" y="328"/>
                  </a:cubicBezTo>
                  <a:cubicBezTo>
                    <a:pt x="68" y="312"/>
                    <a:pt x="68" y="312"/>
                    <a:pt x="68" y="312"/>
                  </a:cubicBezTo>
                  <a:cubicBezTo>
                    <a:pt x="57" y="325"/>
                    <a:pt x="57" y="325"/>
                    <a:pt x="57" y="325"/>
                  </a:cubicBezTo>
                  <a:cubicBezTo>
                    <a:pt x="76" y="341"/>
                    <a:pt x="76" y="341"/>
                    <a:pt x="76" y="341"/>
                  </a:cubicBezTo>
                  <a:cubicBezTo>
                    <a:pt x="71" y="347"/>
                    <a:pt x="71" y="347"/>
                    <a:pt x="71" y="347"/>
                  </a:cubicBezTo>
                  <a:cubicBezTo>
                    <a:pt x="52" y="331"/>
                    <a:pt x="52" y="331"/>
                    <a:pt x="52" y="331"/>
                  </a:cubicBezTo>
                  <a:cubicBezTo>
                    <a:pt x="42" y="344"/>
                    <a:pt x="42" y="344"/>
                    <a:pt x="42" y="344"/>
                  </a:cubicBezTo>
                  <a:cubicBezTo>
                    <a:pt x="61" y="360"/>
                    <a:pt x="61" y="360"/>
                    <a:pt x="61" y="360"/>
                  </a:cubicBezTo>
                  <a:cubicBezTo>
                    <a:pt x="56" y="366"/>
                    <a:pt x="56" y="366"/>
                    <a:pt x="56" y="366"/>
                  </a:cubicBezTo>
                  <a:cubicBezTo>
                    <a:pt x="37" y="350"/>
                    <a:pt x="37" y="350"/>
                    <a:pt x="37" y="350"/>
                  </a:cubicBezTo>
                  <a:cubicBezTo>
                    <a:pt x="26" y="363"/>
                    <a:pt x="26" y="363"/>
                    <a:pt x="26" y="363"/>
                  </a:cubicBezTo>
                  <a:cubicBezTo>
                    <a:pt x="63" y="393"/>
                    <a:pt x="63" y="393"/>
                    <a:pt x="63" y="393"/>
                  </a:cubicBezTo>
                  <a:cubicBezTo>
                    <a:pt x="58" y="398"/>
                    <a:pt x="58" y="398"/>
                    <a:pt x="58" y="398"/>
                  </a:cubicBezTo>
                  <a:cubicBezTo>
                    <a:pt x="22" y="369"/>
                    <a:pt x="22" y="369"/>
                    <a:pt x="22" y="369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53" y="438"/>
                    <a:pt x="53" y="438"/>
                    <a:pt x="53" y="438"/>
                  </a:cubicBezTo>
                  <a:cubicBezTo>
                    <a:pt x="324" y="106"/>
                    <a:pt x="324" y="106"/>
                    <a:pt x="324" y="106"/>
                  </a:cubicBezTo>
                  <a:cubicBezTo>
                    <a:pt x="324" y="59"/>
                    <a:pt x="324" y="59"/>
                    <a:pt x="324" y="59"/>
                  </a:cubicBezTo>
                  <a:cubicBezTo>
                    <a:pt x="321" y="59"/>
                    <a:pt x="318" y="58"/>
                    <a:pt x="316" y="56"/>
                  </a:cubicBezTo>
                  <a:cubicBezTo>
                    <a:pt x="310" y="51"/>
                    <a:pt x="309" y="43"/>
                    <a:pt x="314" y="37"/>
                  </a:cubicBezTo>
                  <a:cubicBezTo>
                    <a:pt x="316" y="34"/>
                    <a:pt x="320" y="32"/>
                    <a:pt x="324" y="32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23" y="0"/>
                    <a:pt x="323" y="0"/>
                    <a:pt x="323" y="0"/>
                  </a:cubicBezTo>
                  <a:lnTo>
                    <a:pt x="272" y="63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7098616" y="3520057"/>
              <a:ext cx="265510" cy="521494"/>
            </a:xfrm>
            <a:custGeom>
              <a:rect b="b" l="l" r="r" t="t"/>
              <a:pathLst>
                <a:path extrusionOk="0" h="319" w="162">
                  <a:moveTo>
                    <a:pt x="121" y="144"/>
                  </a:moveTo>
                  <a:cubicBezTo>
                    <a:pt x="124" y="143"/>
                    <a:pt x="127" y="141"/>
                    <a:pt x="128" y="138"/>
                  </a:cubicBezTo>
                  <a:cubicBezTo>
                    <a:pt x="150" y="80"/>
                    <a:pt x="150" y="80"/>
                    <a:pt x="150" y="80"/>
                  </a:cubicBezTo>
                  <a:cubicBezTo>
                    <a:pt x="152" y="76"/>
                    <a:pt x="150" y="71"/>
                    <a:pt x="147" y="69"/>
                  </a:cubicBezTo>
                  <a:cubicBezTo>
                    <a:pt x="156" y="46"/>
                    <a:pt x="156" y="46"/>
                    <a:pt x="156" y="46"/>
                  </a:cubicBezTo>
                  <a:cubicBezTo>
                    <a:pt x="162" y="29"/>
                    <a:pt x="154" y="9"/>
                    <a:pt x="137" y="3"/>
                  </a:cubicBezTo>
                  <a:cubicBezTo>
                    <a:pt x="132" y="1"/>
                    <a:pt x="126" y="0"/>
                    <a:pt x="121" y="1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6" y="61"/>
                    <a:pt x="126" y="61"/>
                    <a:pt x="126" y="61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6" y="72"/>
                    <a:pt x="126" y="68"/>
                    <a:pt x="123" y="66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3" y="73"/>
                    <a:pt x="146" y="78"/>
                    <a:pt x="144" y="83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4" y="134"/>
                    <a:pt x="123" y="135"/>
                    <a:pt x="121" y="136"/>
                  </a:cubicBezTo>
                  <a:lnTo>
                    <a:pt x="121" y="144"/>
                  </a:lnTo>
                  <a:close/>
                  <a:moveTo>
                    <a:pt x="66" y="284"/>
                  </a:moveTo>
                  <a:cubicBezTo>
                    <a:pt x="121" y="144"/>
                    <a:pt x="121" y="144"/>
                    <a:pt x="121" y="144"/>
                  </a:cubicBezTo>
                  <a:cubicBezTo>
                    <a:pt x="121" y="144"/>
                    <a:pt x="121" y="144"/>
                    <a:pt x="121" y="144"/>
                  </a:cubicBezTo>
                  <a:cubicBezTo>
                    <a:pt x="121" y="136"/>
                    <a:pt x="121" y="136"/>
                    <a:pt x="121" y="136"/>
                  </a:cubicBezTo>
                  <a:cubicBezTo>
                    <a:pt x="119" y="137"/>
                    <a:pt x="117" y="137"/>
                    <a:pt x="114" y="137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98" y="130"/>
                    <a:pt x="98" y="130"/>
                    <a:pt x="98" y="130"/>
                  </a:cubicBezTo>
                  <a:cubicBezTo>
                    <a:pt x="102" y="130"/>
                    <a:pt x="105" y="128"/>
                    <a:pt x="106" y="125"/>
                  </a:cubicBezTo>
                  <a:cubicBezTo>
                    <a:pt x="121" y="85"/>
                    <a:pt x="121" y="85"/>
                    <a:pt x="121" y="85"/>
                  </a:cubicBezTo>
                  <a:cubicBezTo>
                    <a:pt x="121" y="59"/>
                    <a:pt x="121" y="59"/>
                    <a:pt x="121" y="59"/>
                  </a:cubicBezTo>
                  <a:cubicBezTo>
                    <a:pt x="85" y="45"/>
                    <a:pt x="85" y="45"/>
                    <a:pt x="85" y="45"/>
                  </a:cubicBezTo>
                  <a:cubicBezTo>
                    <a:pt x="80" y="44"/>
                    <a:pt x="76" y="47"/>
                    <a:pt x="74" y="51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51" y="112"/>
                    <a:pt x="52" y="115"/>
                    <a:pt x="54" y="118"/>
                  </a:cubicBezTo>
                  <a:cubicBezTo>
                    <a:pt x="35" y="168"/>
                    <a:pt x="35" y="168"/>
                    <a:pt x="35" y="168"/>
                  </a:cubicBezTo>
                  <a:cubicBezTo>
                    <a:pt x="35" y="256"/>
                    <a:pt x="35" y="256"/>
                    <a:pt x="35" y="256"/>
                  </a:cubicBezTo>
                  <a:cubicBezTo>
                    <a:pt x="36" y="256"/>
                    <a:pt x="37" y="257"/>
                    <a:pt x="39" y="257"/>
                  </a:cubicBezTo>
                  <a:cubicBezTo>
                    <a:pt x="43" y="259"/>
                    <a:pt x="46" y="264"/>
                    <a:pt x="45" y="268"/>
                  </a:cubicBezTo>
                  <a:cubicBezTo>
                    <a:pt x="48" y="264"/>
                    <a:pt x="53" y="263"/>
                    <a:pt x="58" y="264"/>
                  </a:cubicBezTo>
                  <a:cubicBezTo>
                    <a:pt x="63" y="267"/>
                    <a:pt x="66" y="273"/>
                    <a:pt x="64" y="278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66" y="284"/>
                    <a:pt x="66" y="284"/>
                    <a:pt x="66" y="284"/>
                  </a:cubicBezTo>
                  <a:close/>
                  <a:moveTo>
                    <a:pt x="121" y="1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94" y="22"/>
                    <a:pt x="94" y="22"/>
                    <a:pt x="94" y="22"/>
                  </a:cubicBezTo>
                  <a:cubicBezTo>
                    <a:pt x="98" y="10"/>
                    <a:pt x="109" y="2"/>
                    <a:pt x="121" y="1"/>
                  </a:cubicBezTo>
                  <a:close/>
                  <a:moveTo>
                    <a:pt x="35" y="168"/>
                  </a:moveTo>
                  <a:cubicBezTo>
                    <a:pt x="0" y="258"/>
                    <a:pt x="0" y="258"/>
                    <a:pt x="0" y="258"/>
                  </a:cubicBezTo>
                  <a:cubicBezTo>
                    <a:pt x="15" y="319"/>
                    <a:pt x="15" y="319"/>
                    <a:pt x="15" y="319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0"/>
                    <a:pt x="35" y="300"/>
                    <a:pt x="35" y="300"/>
                  </a:cubicBezTo>
                  <a:cubicBezTo>
                    <a:pt x="33" y="301"/>
                    <a:pt x="33" y="301"/>
                    <a:pt x="33" y="301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5" y="259"/>
                    <a:pt x="5" y="259"/>
                    <a:pt x="5" y="259"/>
                  </a:cubicBezTo>
                  <a:cubicBezTo>
                    <a:pt x="6" y="256"/>
                    <a:pt x="6" y="256"/>
                    <a:pt x="6" y="256"/>
                  </a:cubicBezTo>
                  <a:cubicBezTo>
                    <a:pt x="8" y="250"/>
                    <a:pt x="14" y="248"/>
                    <a:pt x="19" y="250"/>
                  </a:cubicBezTo>
                  <a:cubicBezTo>
                    <a:pt x="24" y="251"/>
                    <a:pt x="27" y="256"/>
                    <a:pt x="26" y="261"/>
                  </a:cubicBezTo>
                  <a:cubicBezTo>
                    <a:pt x="28" y="258"/>
                    <a:pt x="31" y="256"/>
                    <a:pt x="35" y="256"/>
                  </a:cubicBezTo>
                  <a:lnTo>
                    <a:pt x="35" y="168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6172310" y="3586732"/>
              <a:ext cx="434579" cy="434579"/>
            </a:xfrm>
            <a:custGeom>
              <a:rect b="b" l="l" r="r" t="t"/>
              <a:pathLst>
                <a:path extrusionOk="0" h="266" w="266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35"/>
                    <a:pt x="133" y="35"/>
                    <a:pt x="133" y="35"/>
                  </a:cubicBezTo>
                  <a:cubicBezTo>
                    <a:pt x="141" y="35"/>
                    <a:pt x="147" y="30"/>
                    <a:pt x="150" y="24"/>
                  </a:cubicBezTo>
                  <a:cubicBezTo>
                    <a:pt x="197" y="31"/>
                    <a:pt x="235" y="69"/>
                    <a:pt x="242" y="117"/>
                  </a:cubicBezTo>
                  <a:cubicBezTo>
                    <a:pt x="236" y="119"/>
                    <a:pt x="231" y="125"/>
                    <a:pt x="231" y="133"/>
                  </a:cubicBezTo>
                  <a:cubicBezTo>
                    <a:pt x="231" y="140"/>
                    <a:pt x="236" y="147"/>
                    <a:pt x="242" y="149"/>
                  </a:cubicBezTo>
                  <a:cubicBezTo>
                    <a:pt x="235" y="197"/>
                    <a:pt x="197" y="235"/>
                    <a:pt x="150" y="242"/>
                  </a:cubicBezTo>
                  <a:cubicBezTo>
                    <a:pt x="150" y="242"/>
                    <a:pt x="150" y="242"/>
                    <a:pt x="150" y="242"/>
                  </a:cubicBezTo>
                  <a:cubicBezTo>
                    <a:pt x="147" y="236"/>
                    <a:pt x="141" y="231"/>
                    <a:pt x="133" y="231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207" y="266"/>
                    <a:pt x="266" y="206"/>
                    <a:pt x="266" y="133"/>
                  </a:cubicBezTo>
                  <a:cubicBezTo>
                    <a:pt x="266" y="59"/>
                    <a:pt x="207" y="0"/>
                    <a:pt x="133" y="0"/>
                  </a:cubicBezTo>
                  <a:close/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60" y="0"/>
                    <a:pt x="0" y="59"/>
                    <a:pt x="0" y="133"/>
                  </a:cubicBezTo>
                  <a:cubicBezTo>
                    <a:pt x="0" y="206"/>
                    <a:pt x="60" y="266"/>
                    <a:pt x="133" y="266"/>
                  </a:cubicBezTo>
                  <a:cubicBezTo>
                    <a:pt x="133" y="266"/>
                    <a:pt x="133" y="266"/>
                    <a:pt x="133" y="266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33" y="231"/>
                    <a:pt x="133" y="231"/>
                    <a:pt x="133" y="231"/>
                  </a:cubicBezTo>
                  <a:cubicBezTo>
                    <a:pt x="126" y="231"/>
                    <a:pt x="120" y="236"/>
                    <a:pt x="117" y="242"/>
                  </a:cubicBezTo>
                  <a:cubicBezTo>
                    <a:pt x="69" y="235"/>
                    <a:pt x="31" y="197"/>
                    <a:pt x="24" y="149"/>
                  </a:cubicBezTo>
                  <a:cubicBezTo>
                    <a:pt x="31" y="147"/>
                    <a:pt x="35" y="140"/>
                    <a:pt x="35" y="133"/>
                  </a:cubicBezTo>
                  <a:cubicBezTo>
                    <a:pt x="35" y="125"/>
                    <a:pt x="31" y="119"/>
                    <a:pt x="24" y="117"/>
                  </a:cubicBezTo>
                  <a:cubicBezTo>
                    <a:pt x="31" y="69"/>
                    <a:pt x="69" y="31"/>
                    <a:pt x="117" y="24"/>
                  </a:cubicBezTo>
                  <a:cubicBezTo>
                    <a:pt x="120" y="30"/>
                    <a:pt x="126" y="35"/>
                    <a:pt x="133" y="35"/>
                  </a:cubicBezTo>
                  <a:cubicBezTo>
                    <a:pt x="133" y="35"/>
                    <a:pt x="133" y="35"/>
                    <a:pt x="133" y="35"/>
                  </a:cubicBezTo>
                  <a:lnTo>
                    <a:pt x="133" y="0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6252082" y="3724845"/>
              <a:ext cx="216694" cy="114300"/>
            </a:xfrm>
            <a:custGeom>
              <a:rect b="b" l="l" r="r" t="t"/>
              <a:pathLst>
                <a:path extrusionOk="0" h="70" w="133">
                  <a:moveTo>
                    <a:pt x="124" y="0"/>
                  </a:moveTo>
                  <a:cubicBezTo>
                    <a:pt x="93" y="30"/>
                    <a:pt x="93" y="30"/>
                    <a:pt x="93" y="30"/>
                  </a:cubicBezTo>
                  <a:cubicBezTo>
                    <a:pt x="91" y="29"/>
                    <a:pt x="88" y="28"/>
                    <a:pt x="84" y="28"/>
                  </a:cubicBezTo>
                  <a:cubicBezTo>
                    <a:pt x="75" y="28"/>
                    <a:pt x="67" y="34"/>
                    <a:pt x="65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7" y="64"/>
                    <a:pt x="75" y="70"/>
                    <a:pt x="84" y="70"/>
                  </a:cubicBezTo>
                  <a:cubicBezTo>
                    <a:pt x="96" y="70"/>
                    <a:pt x="105" y="60"/>
                    <a:pt x="105" y="49"/>
                  </a:cubicBezTo>
                  <a:cubicBezTo>
                    <a:pt x="105" y="46"/>
                    <a:pt x="104" y="43"/>
                    <a:pt x="103" y="40"/>
                  </a:cubicBezTo>
                  <a:cubicBezTo>
                    <a:pt x="133" y="9"/>
                    <a:pt x="133" y="9"/>
                    <a:pt x="133" y="9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3" name="Google Shape;413;p18"/>
            <p:cNvGrpSpPr/>
            <p:nvPr/>
          </p:nvGrpSpPr>
          <p:grpSpPr>
            <a:xfrm>
              <a:off x="6346141" y="4146326"/>
              <a:ext cx="340519" cy="323850"/>
              <a:chOff x="8505825" y="3605213"/>
              <a:chExt cx="454025" cy="431800"/>
            </a:xfrm>
          </p:grpSpPr>
          <p:sp>
            <p:nvSpPr>
              <p:cNvPr id="414" name="Google Shape;414;p18"/>
              <p:cNvSpPr/>
              <p:nvPr/>
            </p:nvSpPr>
            <p:spPr>
              <a:xfrm>
                <a:off x="8505825" y="3694113"/>
                <a:ext cx="454025" cy="342900"/>
              </a:xfrm>
              <a:custGeom>
                <a:rect b="b" l="l" r="r" t="t"/>
                <a:pathLst>
                  <a:path extrusionOk="0" h="157" w="208">
                    <a:moveTo>
                      <a:pt x="146" y="0"/>
                    </a:moveTo>
                    <a:cubicBezTo>
                      <a:pt x="130" y="0"/>
                      <a:pt x="115" y="6"/>
                      <a:pt x="104" y="15"/>
                    </a:cubicBezTo>
                    <a:cubicBezTo>
                      <a:pt x="93" y="6"/>
                      <a:pt x="78" y="0"/>
                      <a:pt x="62" y="0"/>
                    </a:cubicBezTo>
                    <a:cubicBezTo>
                      <a:pt x="28" y="0"/>
                      <a:pt x="0" y="27"/>
                      <a:pt x="0" y="60"/>
                    </a:cubicBezTo>
                    <a:cubicBezTo>
                      <a:pt x="0" y="98"/>
                      <a:pt x="31" y="157"/>
                      <a:pt x="107" y="157"/>
                    </a:cubicBezTo>
                    <a:cubicBezTo>
                      <a:pt x="185" y="157"/>
                      <a:pt x="208" y="95"/>
                      <a:pt x="208" y="60"/>
                    </a:cubicBezTo>
                    <a:cubicBezTo>
                      <a:pt x="208" y="27"/>
                      <a:pt x="180" y="0"/>
                      <a:pt x="146" y="0"/>
                    </a:cubicBezTo>
                    <a:close/>
                  </a:path>
                </a:pathLst>
              </a:custGeom>
              <a:solidFill>
                <a:schemeClr val="lt1">
                  <a:alpha val="57647"/>
                </a:schemeClr>
              </a:solidFill>
              <a:ln>
                <a:noFill/>
              </a:ln>
            </p:spPr>
            <p:txBody>
              <a:bodyPr anchorCtr="0" anchor="t" bIns="25700" lIns="51425" spcFirstLastPara="1" rIns="51425" wrap="square" tIns="2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4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8709025" y="3605213"/>
                <a:ext cx="123825" cy="157163"/>
              </a:xfrm>
              <a:custGeom>
                <a:rect b="b" l="l" r="r" t="t"/>
                <a:pathLst>
                  <a:path extrusionOk="0" h="72" w="57">
                    <a:moveTo>
                      <a:pt x="12" y="72"/>
                    </a:moveTo>
                    <a:cubicBezTo>
                      <a:pt x="0" y="48"/>
                      <a:pt x="7" y="20"/>
                      <a:pt x="2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29" y="21"/>
                      <a:pt x="12" y="37"/>
                      <a:pt x="12" y="72"/>
                    </a:cubicBezTo>
                    <a:close/>
                  </a:path>
                </a:pathLst>
              </a:custGeom>
              <a:solidFill>
                <a:schemeClr val="lt1">
                  <a:alpha val="57647"/>
                </a:schemeClr>
              </a:solidFill>
              <a:ln>
                <a:noFill/>
              </a:ln>
            </p:spPr>
            <p:txBody>
              <a:bodyPr anchorCtr="0" anchor="t" bIns="25700" lIns="51425" spcFirstLastPara="1" rIns="51425" wrap="square" tIns="2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14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6" name="Google Shape;416;p18"/>
            <p:cNvSpPr/>
            <p:nvPr/>
          </p:nvSpPr>
          <p:spPr>
            <a:xfrm>
              <a:off x="5296010" y="2218703"/>
              <a:ext cx="509588" cy="414338"/>
            </a:xfrm>
            <a:custGeom>
              <a:rect b="b" l="l" r="r" t="t"/>
              <a:pathLst>
                <a:path extrusionOk="0" h="253" w="312">
                  <a:moveTo>
                    <a:pt x="312" y="86"/>
                  </a:moveTo>
                  <a:cubicBezTo>
                    <a:pt x="305" y="75"/>
                    <a:pt x="305" y="75"/>
                    <a:pt x="305" y="75"/>
                  </a:cubicBezTo>
                  <a:cubicBezTo>
                    <a:pt x="79" y="226"/>
                    <a:pt x="79" y="226"/>
                    <a:pt x="79" y="226"/>
                  </a:cubicBezTo>
                  <a:cubicBezTo>
                    <a:pt x="63" y="237"/>
                    <a:pt x="40" y="231"/>
                    <a:pt x="28" y="214"/>
                  </a:cubicBezTo>
                  <a:cubicBezTo>
                    <a:pt x="16" y="196"/>
                    <a:pt x="19" y="173"/>
                    <a:pt x="35" y="162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6" y="153"/>
                    <a:pt x="26" y="153"/>
                    <a:pt x="26" y="153"/>
                  </a:cubicBezTo>
                  <a:cubicBezTo>
                    <a:pt x="4" y="167"/>
                    <a:pt x="0" y="198"/>
                    <a:pt x="15" y="222"/>
                  </a:cubicBezTo>
                  <a:cubicBezTo>
                    <a:pt x="31" y="246"/>
                    <a:pt x="62" y="253"/>
                    <a:pt x="83" y="239"/>
                  </a:cubicBezTo>
                  <a:lnTo>
                    <a:pt x="312" y="86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5682964" y="2196083"/>
              <a:ext cx="140494" cy="192881"/>
            </a:xfrm>
            <a:custGeom>
              <a:rect b="b" l="l" r="r" t="t"/>
              <a:pathLst>
                <a:path extrusionOk="0" h="118" w="86">
                  <a:moveTo>
                    <a:pt x="80" y="115"/>
                  </a:moveTo>
                  <a:cubicBezTo>
                    <a:pt x="76" y="118"/>
                    <a:pt x="70" y="117"/>
                    <a:pt x="68" y="113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1" y="6"/>
                    <a:pt x="6" y="3"/>
                  </a:cubicBezTo>
                  <a:cubicBezTo>
                    <a:pt x="10" y="0"/>
                    <a:pt x="16" y="2"/>
                    <a:pt x="19" y="6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6" y="107"/>
                    <a:pt x="85" y="112"/>
                    <a:pt x="80" y="115"/>
                  </a:cubicBez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5362685" y="2328241"/>
              <a:ext cx="385763" cy="252413"/>
            </a:xfrm>
            <a:custGeom>
              <a:rect b="b" l="l" r="r" t="t"/>
              <a:pathLst>
                <a:path extrusionOk="0" h="154" w="236">
                  <a:moveTo>
                    <a:pt x="236" y="13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5" y="135"/>
                    <a:pt x="25" y="135"/>
                    <a:pt x="25" y="135"/>
                  </a:cubicBezTo>
                  <a:cubicBezTo>
                    <a:pt x="17" y="140"/>
                    <a:pt x="8" y="140"/>
                    <a:pt x="0" y="136"/>
                  </a:cubicBezTo>
                  <a:cubicBezTo>
                    <a:pt x="0" y="137"/>
                    <a:pt x="0" y="137"/>
                    <a:pt x="1" y="138"/>
                  </a:cubicBezTo>
                  <a:cubicBezTo>
                    <a:pt x="9" y="150"/>
                    <a:pt x="25" y="154"/>
                    <a:pt x="36" y="146"/>
                  </a:cubicBezTo>
                  <a:lnTo>
                    <a:pt x="236" y="13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5048360" y="2549697"/>
              <a:ext cx="222647" cy="390525"/>
            </a:xfrm>
            <a:custGeom>
              <a:rect b="b" l="l" r="r" t="t"/>
              <a:pathLst>
                <a:path extrusionOk="0" h="239" w="136">
                  <a:moveTo>
                    <a:pt x="59" y="203"/>
                  </a:moveTo>
                  <a:cubicBezTo>
                    <a:pt x="57" y="203"/>
                    <a:pt x="56" y="203"/>
                    <a:pt x="54" y="203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62" y="239"/>
                    <a:pt x="70" y="234"/>
                    <a:pt x="72" y="226"/>
                  </a:cubicBezTo>
                  <a:cubicBezTo>
                    <a:pt x="74" y="216"/>
                    <a:pt x="69" y="206"/>
                    <a:pt x="59" y="203"/>
                  </a:cubicBezTo>
                  <a:close/>
                  <a:moveTo>
                    <a:pt x="54" y="187"/>
                  </a:moveTo>
                  <a:cubicBezTo>
                    <a:pt x="54" y="82"/>
                    <a:pt x="54" y="82"/>
                    <a:pt x="54" y="82"/>
                  </a:cubicBezTo>
                  <a:cubicBezTo>
                    <a:pt x="62" y="76"/>
                    <a:pt x="71" y="74"/>
                    <a:pt x="81" y="74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9" y="5"/>
                    <a:pt x="107" y="0"/>
                    <a:pt x="114" y="2"/>
                  </a:cubicBezTo>
                  <a:cubicBezTo>
                    <a:pt x="122" y="4"/>
                    <a:pt x="126" y="12"/>
                    <a:pt x="124" y="20"/>
                  </a:cubicBezTo>
                  <a:cubicBezTo>
                    <a:pt x="109" y="81"/>
                    <a:pt x="109" y="81"/>
                    <a:pt x="109" y="81"/>
                  </a:cubicBezTo>
                  <a:cubicBezTo>
                    <a:pt x="125" y="90"/>
                    <a:pt x="136" y="109"/>
                    <a:pt x="130" y="134"/>
                  </a:cubicBezTo>
                  <a:cubicBezTo>
                    <a:pt x="130" y="134"/>
                    <a:pt x="125" y="154"/>
                    <a:pt x="122" y="164"/>
                  </a:cubicBezTo>
                  <a:cubicBezTo>
                    <a:pt x="122" y="164"/>
                    <a:pt x="122" y="164"/>
                    <a:pt x="122" y="164"/>
                  </a:cubicBezTo>
                  <a:cubicBezTo>
                    <a:pt x="118" y="178"/>
                    <a:pt x="136" y="187"/>
                    <a:pt x="136" y="187"/>
                  </a:cubicBezTo>
                  <a:cubicBezTo>
                    <a:pt x="131" y="207"/>
                    <a:pt x="131" y="207"/>
                    <a:pt x="131" y="207"/>
                  </a:cubicBezTo>
                  <a:lnTo>
                    <a:pt x="54" y="187"/>
                  </a:lnTo>
                  <a:close/>
                  <a:moveTo>
                    <a:pt x="54" y="203"/>
                  </a:moveTo>
                  <a:cubicBezTo>
                    <a:pt x="46" y="203"/>
                    <a:pt x="38" y="208"/>
                    <a:pt x="36" y="216"/>
                  </a:cubicBezTo>
                  <a:cubicBezTo>
                    <a:pt x="34" y="226"/>
                    <a:pt x="40" y="236"/>
                    <a:pt x="50" y="239"/>
                  </a:cubicBezTo>
                  <a:cubicBezTo>
                    <a:pt x="51" y="239"/>
                    <a:pt x="53" y="239"/>
                    <a:pt x="54" y="239"/>
                  </a:cubicBezTo>
                  <a:cubicBezTo>
                    <a:pt x="54" y="203"/>
                    <a:pt x="54" y="203"/>
                    <a:pt x="54" y="203"/>
                  </a:cubicBezTo>
                  <a:close/>
                  <a:moveTo>
                    <a:pt x="54" y="82"/>
                  </a:moveTo>
                  <a:cubicBezTo>
                    <a:pt x="54" y="187"/>
                    <a:pt x="54" y="187"/>
                    <a:pt x="54" y="187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5" y="152"/>
                    <a:pt x="5" y="152"/>
                    <a:pt x="5" y="152"/>
                  </a:cubicBezTo>
                  <a:cubicBezTo>
                    <a:pt x="5" y="152"/>
                    <a:pt x="25" y="154"/>
                    <a:pt x="29" y="140"/>
                  </a:cubicBezTo>
                  <a:cubicBezTo>
                    <a:pt x="32" y="128"/>
                    <a:pt x="37" y="109"/>
                    <a:pt x="37" y="109"/>
                  </a:cubicBezTo>
                  <a:cubicBezTo>
                    <a:pt x="40" y="97"/>
                    <a:pt x="46" y="88"/>
                    <a:pt x="54" y="82"/>
                  </a:cubicBez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4845954" y="3367657"/>
              <a:ext cx="416719" cy="453629"/>
            </a:xfrm>
            <a:custGeom>
              <a:rect b="b" l="l" r="r" t="t"/>
              <a:pathLst>
                <a:path extrusionOk="0" h="277" w="255">
                  <a:moveTo>
                    <a:pt x="191" y="158"/>
                  </a:moveTo>
                  <a:cubicBezTo>
                    <a:pt x="195" y="149"/>
                    <a:pt x="198" y="139"/>
                    <a:pt x="198" y="128"/>
                  </a:cubicBezTo>
                  <a:cubicBezTo>
                    <a:pt x="198" y="117"/>
                    <a:pt x="195" y="107"/>
                    <a:pt x="191" y="98"/>
                  </a:cubicBezTo>
                  <a:cubicBezTo>
                    <a:pt x="191" y="158"/>
                    <a:pt x="191" y="158"/>
                    <a:pt x="191" y="158"/>
                  </a:cubicBezTo>
                  <a:close/>
                  <a:moveTo>
                    <a:pt x="191" y="201"/>
                  </a:moveTo>
                  <a:cubicBezTo>
                    <a:pt x="191" y="185"/>
                    <a:pt x="191" y="185"/>
                    <a:pt x="191" y="185"/>
                  </a:cubicBezTo>
                  <a:cubicBezTo>
                    <a:pt x="193" y="185"/>
                    <a:pt x="194" y="185"/>
                    <a:pt x="196" y="187"/>
                  </a:cubicBezTo>
                  <a:cubicBezTo>
                    <a:pt x="196" y="187"/>
                    <a:pt x="196" y="187"/>
                    <a:pt x="196" y="187"/>
                  </a:cubicBezTo>
                  <a:cubicBezTo>
                    <a:pt x="218" y="209"/>
                    <a:pt x="218" y="209"/>
                    <a:pt x="218" y="209"/>
                  </a:cubicBezTo>
                  <a:cubicBezTo>
                    <a:pt x="220" y="211"/>
                    <a:pt x="220" y="216"/>
                    <a:pt x="218" y="218"/>
                  </a:cubicBezTo>
                  <a:cubicBezTo>
                    <a:pt x="215" y="221"/>
                    <a:pt x="211" y="221"/>
                    <a:pt x="209" y="218"/>
                  </a:cubicBezTo>
                  <a:cubicBezTo>
                    <a:pt x="191" y="201"/>
                    <a:pt x="191" y="201"/>
                    <a:pt x="191" y="201"/>
                  </a:cubicBezTo>
                  <a:close/>
                  <a:moveTo>
                    <a:pt x="191" y="71"/>
                  </a:moveTo>
                  <a:cubicBezTo>
                    <a:pt x="191" y="55"/>
                    <a:pt x="191" y="55"/>
                    <a:pt x="191" y="55"/>
                  </a:cubicBezTo>
                  <a:cubicBezTo>
                    <a:pt x="209" y="38"/>
                    <a:pt x="209" y="38"/>
                    <a:pt x="209" y="38"/>
                  </a:cubicBezTo>
                  <a:cubicBezTo>
                    <a:pt x="211" y="35"/>
                    <a:pt x="215" y="35"/>
                    <a:pt x="218" y="38"/>
                  </a:cubicBezTo>
                  <a:cubicBezTo>
                    <a:pt x="220" y="40"/>
                    <a:pt x="220" y="44"/>
                    <a:pt x="218" y="47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6" y="69"/>
                    <a:pt x="196" y="69"/>
                    <a:pt x="196" y="69"/>
                  </a:cubicBezTo>
                  <a:cubicBezTo>
                    <a:pt x="194" y="71"/>
                    <a:pt x="193" y="71"/>
                    <a:pt x="191" y="71"/>
                  </a:cubicBezTo>
                  <a:close/>
                  <a:moveTo>
                    <a:pt x="249" y="121"/>
                  </a:moveTo>
                  <a:cubicBezTo>
                    <a:pt x="249" y="121"/>
                    <a:pt x="249" y="121"/>
                    <a:pt x="249" y="121"/>
                  </a:cubicBezTo>
                  <a:cubicBezTo>
                    <a:pt x="217" y="121"/>
                    <a:pt x="217" y="121"/>
                    <a:pt x="217" y="121"/>
                  </a:cubicBezTo>
                  <a:cubicBezTo>
                    <a:pt x="214" y="121"/>
                    <a:pt x="211" y="124"/>
                    <a:pt x="211" y="128"/>
                  </a:cubicBezTo>
                  <a:cubicBezTo>
                    <a:pt x="211" y="132"/>
                    <a:pt x="214" y="134"/>
                    <a:pt x="217" y="134"/>
                  </a:cubicBezTo>
                  <a:cubicBezTo>
                    <a:pt x="249" y="134"/>
                    <a:pt x="249" y="134"/>
                    <a:pt x="249" y="134"/>
                  </a:cubicBezTo>
                  <a:cubicBezTo>
                    <a:pt x="252" y="134"/>
                    <a:pt x="255" y="132"/>
                    <a:pt x="255" y="128"/>
                  </a:cubicBezTo>
                  <a:cubicBezTo>
                    <a:pt x="255" y="124"/>
                    <a:pt x="252" y="121"/>
                    <a:pt x="249" y="121"/>
                  </a:cubicBezTo>
                  <a:close/>
                  <a:moveTo>
                    <a:pt x="127" y="277"/>
                  </a:moveTo>
                  <a:cubicBezTo>
                    <a:pt x="132" y="277"/>
                    <a:pt x="132" y="277"/>
                    <a:pt x="132" y="277"/>
                  </a:cubicBezTo>
                  <a:cubicBezTo>
                    <a:pt x="151" y="277"/>
                    <a:pt x="167" y="262"/>
                    <a:pt x="167" y="242"/>
                  </a:cubicBezTo>
                  <a:cubicBezTo>
                    <a:pt x="167" y="186"/>
                    <a:pt x="167" y="186"/>
                    <a:pt x="167" y="186"/>
                  </a:cubicBezTo>
                  <a:cubicBezTo>
                    <a:pt x="177" y="179"/>
                    <a:pt x="186" y="169"/>
                    <a:pt x="191" y="158"/>
                  </a:cubicBezTo>
                  <a:cubicBezTo>
                    <a:pt x="191" y="98"/>
                    <a:pt x="191" y="98"/>
                    <a:pt x="191" y="98"/>
                  </a:cubicBezTo>
                  <a:cubicBezTo>
                    <a:pt x="180" y="74"/>
                    <a:pt x="156" y="57"/>
                    <a:pt x="127" y="57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43" y="72"/>
                    <a:pt x="157" y="78"/>
                    <a:pt x="167" y="88"/>
                  </a:cubicBezTo>
                  <a:cubicBezTo>
                    <a:pt x="177" y="98"/>
                    <a:pt x="183" y="112"/>
                    <a:pt x="183" y="128"/>
                  </a:cubicBezTo>
                  <a:cubicBezTo>
                    <a:pt x="183" y="148"/>
                    <a:pt x="172" y="166"/>
                    <a:pt x="156" y="176"/>
                  </a:cubicBezTo>
                  <a:cubicBezTo>
                    <a:pt x="156" y="176"/>
                    <a:pt x="156" y="176"/>
                    <a:pt x="156" y="176"/>
                  </a:cubicBezTo>
                  <a:cubicBezTo>
                    <a:pt x="154" y="177"/>
                    <a:pt x="153" y="180"/>
                    <a:pt x="153" y="182"/>
                  </a:cubicBezTo>
                  <a:cubicBezTo>
                    <a:pt x="153" y="214"/>
                    <a:pt x="153" y="214"/>
                    <a:pt x="153" y="214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27" y="277"/>
                    <a:pt x="127" y="277"/>
                    <a:pt x="127" y="277"/>
                  </a:cubicBezTo>
                  <a:close/>
                  <a:moveTo>
                    <a:pt x="191" y="55"/>
                  </a:moveTo>
                  <a:cubicBezTo>
                    <a:pt x="191" y="71"/>
                    <a:pt x="191" y="71"/>
                    <a:pt x="191" y="71"/>
                  </a:cubicBezTo>
                  <a:cubicBezTo>
                    <a:pt x="189" y="71"/>
                    <a:pt x="188" y="71"/>
                    <a:pt x="186" y="69"/>
                  </a:cubicBezTo>
                  <a:cubicBezTo>
                    <a:pt x="184" y="67"/>
                    <a:pt x="184" y="63"/>
                    <a:pt x="186" y="60"/>
                  </a:cubicBezTo>
                  <a:cubicBezTo>
                    <a:pt x="191" y="55"/>
                    <a:pt x="191" y="55"/>
                    <a:pt x="191" y="55"/>
                  </a:cubicBezTo>
                  <a:close/>
                  <a:moveTo>
                    <a:pt x="191" y="185"/>
                  </a:moveTo>
                  <a:cubicBezTo>
                    <a:pt x="191" y="201"/>
                    <a:pt x="191" y="201"/>
                    <a:pt x="191" y="201"/>
                  </a:cubicBezTo>
                  <a:cubicBezTo>
                    <a:pt x="186" y="196"/>
                    <a:pt x="186" y="196"/>
                    <a:pt x="186" y="196"/>
                  </a:cubicBezTo>
                  <a:cubicBezTo>
                    <a:pt x="184" y="193"/>
                    <a:pt x="184" y="189"/>
                    <a:pt x="186" y="187"/>
                  </a:cubicBezTo>
                  <a:cubicBezTo>
                    <a:pt x="188" y="185"/>
                    <a:pt x="189" y="185"/>
                    <a:pt x="191" y="185"/>
                  </a:cubicBezTo>
                  <a:close/>
                  <a:moveTo>
                    <a:pt x="127" y="4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7" y="0"/>
                    <a:pt x="128" y="0"/>
                    <a:pt x="128" y="0"/>
                  </a:cubicBezTo>
                  <a:cubicBezTo>
                    <a:pt x="131" y="0"/>
                    <a:pt x="134" y="3"/>
                    <a:pt x="134" y="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42"/>
                    <a:pt x="131" y="45"/>
                    <a:pt x="128" y="4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5"/>
                    <a:pt x="127" y="45"/>
                    <a:pt x="127" y="45"/>
                  </a:cubicBezTo>
                  <a:close/>
                  <a:moveTo>
                    <a:pt x="127" y="57"/>
                  </a:moveTo>
                  <a:cubicBezTo>
                    <a:pt x="99" y="57"/>
                    <a:pt x="75" y="74"/>
                    <a:pt x="64" y="97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70" y="170"/>
                    <a:pt x="78" y="180"/>
                    <a:pt x="89" y="187"/>
                  </a:cubicBezTo>
                  <a:cubicBezTo>
                    <a:pt x="89" y="242"/>
                    <a:pt x="89" y="242"/>
                    <a:pt x="89" y="242"/>
                  </a:cubicBezTo>
                  <a:cubicBezTo>
                    <a:pt x="89" y="262"/>
                    <a:pt x="104" y="277"/>
                    <a:pt x="124" y="277"/>
                  </a:cubicBezTo>
                  <a:cubicBezTo>
                    <a:pt x="127" y="277"/>
                    <a:pt x="127" y="277"/>
                    <a:pt x="127" y="277"/>
                  </a:cubicBezTo>
                  <a:cubicBezTo>
                    <a:pt x="127" y="214"/>
                    <a:pt x="127" y="214"/>
                    <a:pt x="127" y="214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03" y="183"/>
                    <a:pt x="103" y="183"/>
                    <a:pt x="103" y="183"/>
                  </a:cubicBezTo>
                  <a:cubicBezTo>
                    <a:pt x="103" y="180"/>
                    <a:pt x="102" y="178"/>
                    <a:pt x="100" y="176"/>
                  </a:cubicBezTo>
                  <a:cubicBezTo>
                    <a:pt x="83" y="167"/>
                    <a:pt x="71" y="149"/>
                    <a:pt x="71" y="128"/>
                  </a:cubicBezTo>
                  <a:cubicBezTo>
                    <a:pt x="71" y="112"/>
                    <a:pt x="78" y="98"/>
                    <a:pt x="88" y="88"/>
                  </a:cubicBezTo>
                  <a:cubicBezTo>
                    <a:pt x="98" y="78"/>
                    <a:pt x="112" y="72"/>
                    <a:pt x="127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57"/>
                    <a:pt x="127" y="57"/>
                    <a:pt x="127" y="57"/>
                  </a:cubicBezTo>
                  <a:cubicBezTo>
                    <a:pt x="127" y="57"/>
                    <a:pt x="127" y="57"/>
                    <a:pt x="127" y="57"/>
                  </a:cubicBezTo>
                  <a:close/>
                  <a:moveTo>
                    <a:pt x="127" y="0"/>
                  </a:moveTo>
                  <a:cubicBezTo>
                    <a:pt x="127" y="45"/>
                    <a:pt x="127" y="45"/>
                    <a:pt x="127" y="45"/>
                  </a:cubicBezTo>
                  <a:cubicBezTo>
                    <a:pt x="124" y="45"/>
                    <a:pt x="121" y="42"/>
                    <a:pt x="121" y="3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1" y="4"/>
                    <a:pt x="124" y="1"/>
                    <a:pt x="127" y="0"/>
                  </a:cubicBezTo>
                  <a:close/>
                  <a:moveTo>
                    <a:pt x="64" y="201"/>
                  </a:moveTo>
                  <a:cubicBezTo>
                    <a:pt x="64" y="185"/>
                    <a:pt x="64" y="185"/>
                    <a:pt x="64" y="185"/>
                  </a:cubicBezTo>
                  <a:cubicBezTo>
                    <a:pt x="66" y="185"/>
                    <a:pt x="68" y="185"/>
                    <a:pt x="69" y="187"/>
                  </a:cubicBezTo>
                  <a:cubicBezTo>
                    <a:pt x="72" y="189"/>
                    <a:pt x="72" y="193"/>
                    <a:pt x="69" y="196"/>
                  </a:cubicBezTo>
                  <a:cubicBezTo>
                    <a:pt x="64" y="201"/>
                    <a:pt x="64" y="201"/>
                    <a:pt x="64" y="201"/>
                  </a:cubicBezTo>
                  <a:close/>
                  <a:moveTo>
                    <a:pt x="64" y="71"/>
                  </a:moveTo>
                  <a:cubicBezTo>
                    <a:pt x="64" y="55"/>
                    <a:pt x="64" y="55"/>
                    <a:pt x="64" y="55"/>
                  </a:cubicBezTo>
                  <a:cubicBezTo>
                    <a:pt x="69" y="60"/>
                    <a:pt x="69" y="60"/>
                    <a:pt x="69" y="60"/>
                  </a:cubicBezTo>
                  <a:cubicBezTo>
                    <a:pt x="72" y="63"/>
                    <a:pt x="72" y="67"/>
                    <a:pt x="69" y="69"/>
                  </a:cubicBezTo>
                  <a:cubicBezTo>
                    <a:pt x="68" y="71"/>
                    <a:pt x="66" y="71"/>
                    <a:pt x="64" y="71"/>
                  </a:cubicBezTo>
                  <a:close/>
                  <a:moveTo>
                    <a:pt x="64" y="97"/>
                  </a:moveTo>
                  <a:cubicBezTo>
                    <a:pt x="59" y="106"/>
                    <a:pt x="57" y="117"/>
                    <a:pt x="57" y="128"/>
                  </a:cubicBezTo>
                  <a:cubicBezTo>
                    <a:pt x="57" y="139"/>
                    <a:pt x="59" y="149"/>
                    <a:pt x="64" y="159"/>
                  </a:cubicBezTo>
                  <a:cubicBezTo>
                    <a:pt x="64" y="97"/>
                    <a:pt x="64" y="97"/>
                    <a:pt x="64" y="97"/>
                  </a:cubicBezTo>
                  <a:close/>
                  <a:moveTo>
                    <a:pt x="64" y="55"/>
                  </a:moveTo>
                  <a:cubicBezTo>
                    <a:pt x="64" y="71"/>
                    <a:pt x="64" y="71"/>
                    <a:pt x="64" y="71"/>
                  </a:cubicBezTo>
                  <a:cubicBezTo>
                    <a:pt x="62" y="71"/>
                    <a:pt x="61" y="70"/>
                    <a:pt x="60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5" y="44"/>
                    <a:pt x="35" y="40"/>
                    <a:pt x="38" y="38"/>
                  </a:cubicBezTo>
                  <a:cubicBezTo>
                    <a:pt x="40" y="35"/>
                    <a:pt x="44" y="35"/>
                    <a:pt x="47" y="38"/>
                  </a:cubicBezTo>
                  <a:cubicBezTo>
                    <a:pt x="64" y="55"/>
                    <a:pt x="64" y="55"/>
                    <a:pt x="64" y="55"/>
                  </a:cubicBezTo>
                  <a:close/>
                  <a:moveTo>
                    <a:pt x="64" y="185"/>
                  </a:moveTo>
                  <a:cubicBezTo>
                    <a:pt x="64" y="201"/>
                    <a:pt x="64" y="201"/>
                    <a:pt x="64" y="201"/>
                  </a:cubicBezTo>
                  <a:cubicBezTo>
                    <a:pt x="47" y="218"/>
                    <a:pt x="47" y="218"/>
                    <a:pt x="47" y="218"/>
                  </a:cubicBezTo>
                  <a:cubicBezTo>
                    <a:pt x="44" y="221"/>
                    <a:pt x="40" y="221"/>
                    <a:pt x="38" y="218"/>
                  </a:cubicBezTo>
                  <a:cubicBezTo>
                    <a:pt x="35" y="216"/>
                    <a:pt x="35" y="211"/>
                    <a:pt x="38" y="209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0" y="187"/>
                    <a:pt x="60" y="187"/>
                    <a:pt x="60" y="187"/>
                  </a:cubicBezTo>
                  <a:cubicBezTo>
                    <a:pt x="61" y="185"/>
                    <a:pt x="62" y="185"/>
                    <a:pt x="64" y="185"/>
                  </a:cubicBezTo>
                  <a:close/>
                  <a:moveTo>
                    <a:pt x="45" y="128"/>
                  </a:moveTo>
                  <a:cubicBezTo>
                    <a:pt x="45" y="128"/>
                    <a:pt x="45" y="128"/>
                    <a:pt x="45" y="128"/>
                  </a:cubicBezTo>
                  <a:cubicBezTo>
                    <a:pt x="45" y="124"/>
                    <a:pt x="42" y="121"/>
                    <a:pt x="38" y="121"/>
                  </a:cubicBezTo>
                  <a:cubicBezTo>
                    <a:pt x="7" y="121"/>
                    <a:pt x="7" y="121"/>
                    <a:pt x="7" y="121"/>
                  </a:cubicBezTo>
                  <a:cubicBezTo>
                    <a:pt x="3" y="121"/>
                    <a:pt x="0" y="124"/>
                    <a:pt x="0" y="128"/>
                  </a:cubicBezTo>
                  <a:cubicBezTo>
                    <a:pt x="0" y="132"/>
                    <a:pt x="3" y="134"/>
                    <a:pt x="7" y="134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42" y="134"/>
                    <a:pt x="45" y="132"/>
                    <a:pt x="45" y="128"/>
                  </a:cubicBez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6383051" y="2194891"/>
              <a:ext cx="396479" cy="389335"/>
            </a:xfrm>
            <a:custGeom>
              <a:rect b="b" l="l" r="r" t="t"/>
              <a:pathLst>
                <a:path extrusionOk="0" h="238" w="243">
                  <a:moveTo>
                    <a:pt x="232" y="85"/>
                  </a:moveTo>
                  <a:cubicBezTo>
                    <a:pt x="233" y="87"/>
                    <a:pt x="233" y="90"/>
                    <a:pt x="231" y="92"/>
                  </a:cubicBezTo>
                  <a:cubicBezTo>
                    <a:pt x="229" y="97"/>
                    <a:pt x="223" y="99"/>
                    <a:pt x="218" y="96"/>
                  </a:cubicBezTo>
                  <a:cubicBezTo>
                    <a:pt x="213" y="94"/>
                    <a:pt x="212" y="88"/>
                    <a:pt x="214" y="83"/>
                  </a:cubicBezTo>
                  <a:cubicBezTo>
                    <a:pt x="216" y="81"/>
                    <a:pt x="218" y="79"/>
                    <a:pt x="220" y="78"/>
                  </a:cubicBezTo>
                  <a:cubicBezTo>
                    <a:pt x="206" y="71"/>
                    <a:pt x="206" y="71"/>
                    <a:pt x="206" y="71"/>
                  </a:cubicBezTo>
                  <a:cubicBezTo>
                    <a:pt x="207" y="73"/>
                    <a:pt x="207" y="76"/>
                    <a:pt x="205" y="78"/>
                  </a:cubicBezTo>
                  <a:cubicBezTo>
                    <a:pt x="203" y="83"/>
                    <a:pt x="197" y="84"/>
                    <a:pt x="192" y="82"/>
                  </a:cubicBezTo>
                  <a:cubicBezTo>
                    <a:pt x="188" y="79"/>
                    <a:pt x="186" y="73"/>
                    <a:pt x="188" y="69"/>
                  </a:cubicBezTo>
                  <a:cubicBezTo>
                    <a:pt x="190" y="66"/>
                    <a:pt x="192" y="65"/>
                    <a:pt x="194" y="64"/>
                  </a:cubicBezTo>
                  <a:cubicBezTo>
                    <a:pt x="180" y="56"/>
                    <a:pt x="180" y="56"/>
                    <a:pt x="180" y="56"/>
                  </a:cubicBezTo>
                  <a:cubicBezTo>
                    <a:pt x="181" y="59"/>
                    <a:pt x="181" y="61"/>
                    <a:pt x="179" y="64"/>
                  </a:cubicBezTo>
                  <a:cubicBezTo>
                    <a:pt x="177" y="68"/>
                    <a:pt x="171" y="70"/>
                    <a:pt x="166" y="67"/>
                  </a:cubicBezTo>
                  <a:cubicBezTo>
                    <a:pt x="161" y="65"/>
                    <a:pt x="160" y="59"/>
                    <a:pt x="162" y="54"/>
                  </a:cubicBezTo>
                  <a:cubicBezTo>
                    <a:pt x="164" y="52"/>
                    <a:pt x="166" y="50"/>
                    <a:pt x="168" y="50"/>
                  </a:cubicBezTo>
                  <a:cubicBezTo>
                    <a:pt x="154" y="42"/>
                    <a:pt x="154" y="42"/>
                    <a:pt x="154" y="42"/>
                  </a:cubicBezTo>
                  <a:cubicBezTo>
                    <a:pt x="155" y="44"/>
                    <a:pt x="155" y="47"/>
                    <a:pt x="153" y="49"/>
                  </a:cubicBezTo>
                  <a:cubicBezTo>
                    <a:pt x="151" y="54"/>
                    <a:pt x="145" y="56"/>
                    <a:pt x="140" y="53"/>
                  </a:cubicBezTo>
                  <a:cubicBezTo>
                    <a:pt x="136" y="50"/>
                    <a:pt x="134" y="45"/>
                    <a:pt x="136" y="40"/>
                  </a:cubicBezTo>
                  <a:cubicBezTo>
                    <a:pt x="138" y="37"/>
                    <a:pt x="140" y="36"/>
                    <a:pt x="142" y="35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9" y="30"/>
                    <a:pt x="129" y="33"/>
                    <a:pt x="128" y="35"/>
                  </a:cubicBezTo>
                  <a:cubicBezTo>
                    <a:pt x="125" y="40"/>
                    <a:pt x="119" y="41"/>
                    <a:pt x="114" y="39"/>
                  </a:cubicBezTo>
                  <a:cubicBezTo>
                    <a:pt x="110" y="36"/>
                    <a:pt x="108" y="30"/>
                    <a:pt x="110" y="25"/>
                  </a:cubicBezTo>
                  <a:cubicBezTo>
                    <a:pt x="112" y="23"/>
                    <a:pt x="114" y="22"/>
                    <a:pt x="116" y="21"/>
                  </a:cubicBezTo>
                  <a:cubicBezTo>
                    <a:pt x="102" y="13"/>
                    <a:pt x="102" y="13"/>
                    <a:pt x="102" y="13"/>
                  </a:cubicBezTo>
                  <a:cubicBezTo>
                    <a:pt x="103" y="16"/>
                    <a:pt x="103" y="18"/>
                    <a:pt x="102" y="21"/>
                  </a:cubicBezTo>
                  <a:cubicBezTo>
                    <a:pt x="101" y="21"/>
                    <a:pt x="101" y="22"/>
                    <a:pt x="101" y="22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9" y="129"/>
                    <a:pt x="209" y="130"/>
                    <a:pt x="209" y="131"/>
                  </a:cubicBezTo>
                  <a:cubicBezTo>
                    <a:pt x="208" y="132"/>
                    <a:pt x="207" y="133"/>
                    <a:pt x="206" y="132"/>
                  </a:cubicBezTo>
                  <a:cubicBezTo>
                    <a:pt x="206" y="132"/>
                    <a:pt x="206" y="132"/>
                    <a:pt x="206" y="132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96" y="149"/>
                    <a:pt x="196" y="149"/>
                    <a:pt x="196" y="149"/>
                  </a:cubicBezTo>
                  <a:cubicBezTo>
                    <a:pt x="197" y="150"/>
                    <a:pt x="198" y="151"/>
                    <a:pt x="197" y="152"/>
                  </a:cubicBezTo>
                  <a:cubicBezTo>
                    <a:pt x="197" y="153"/>
                    <a:pt x="195" y="154"/>
                    <a:pt x="194" y="153"/>
                  </a:cubicBezTo>
                  <a:cubicBezTo>
                    <a:pt x="194" y="153"/>
                    <a:pt x="194" y="153"/>
                    <a:pt x="194" y="15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85" y="170"/>
                    <a:pt x="185" y="170"/>
                    <a:pt x="185" y="170"/>
                  </a:cubicBezTo>
                  <a:cubicBezTo>
                    <a:pt x="186" y="171"/>
                    <a:pt x="186" y="172"/>
                    <a:pt x="186" y="173"/>
                  </a:cubicBezTo>
                  <a:cubicBezTo>
                    <a:pt x="185" y="174"/>
                    <a:pt x="184" y="175"/>
                    <a:pt x="182" y="174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73" y="191"/>
                    <a:pt x="173" y="191"/>
                    <a:pt x="173" y="191"/>
                  </a:cubicBezTo>
                  <a:cubicBezTo>
                    <a:pt x="174" y="192"/>
                    <a:pt x="174" y="193"/>
                    <a:pt x="174" y="194"/>
                  </a:cubicBezTo>
                  <a:cubicBezTo>
                    <a:pt x="173" y="196"/>
                    <a:pt x="172" y="196"/>
                    <a:pt x="171" y="195"/>
                  </a:cubicBezTo>
                  <a:cubicBezTo>
                    <a:pt x="171" y="195"/>
                    <a:pt x="171" y="195"/>
                    <a:pt x="171" y="195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38" y="231"/>
                    <a:pt x="138" y="231"/>
                    <a:pt x="138" y="231"/>
                  </a:cubicBezTo>
                  <a:cubicBezTo>
                    <a:pt x="150" y="238"/>
                    <a:pt x="164" y="233"/>
                    <a:pt x="171" y="222"/>
                  </a:cubicBezTo>
                  <a:cubicBezTo>
                    <a:pt x="243" y="91"/>
                    <a:pt x="243" y="91"/>
                    <a:pt x="243" y="91"/>
                  </a:cubicBezTo>
                  <a:lnTo>
                    <a:pt x="232" y="85"/>
                  </a:lnTo>
                  <a:close/>
                  <a:moveTo>
                    <a:pt x="101" y="22"/>
                  </a:moveTo>
                  <a:cubicBezTo>
                    <a:pt x="98" y="26"/>
                    <a:pt x="93" y="27"/>
                    <a:pt x="88" y="24"/>
                  </a:cubicBezTo>
                  <a:cubicBezTo>
                    <a:pt x="84" y="22"/>
                    <a:pt x="82" y="16"/>
                    <a:pt x="85" y="11"/>
                  </a:cubicBezTo>
                  <a:cubicBezTo>
                    <a:pt x="86" y="9"/>
                    <a:pt x="88" y="7"/>
                    <a:pt x="90" y="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6" y="130"/>
                    <a:pt x="6" y="130"/>
                    <a:pt x="6" y="130"/>
                  </a:cubicBezTo>
                  <a:cubicBezTo>
                    <a:pt x="0" y="142"/>
                    <a:pt x="4" y="157"/>
                    <a:pt x="15" y="163"/>
                  </a:cubicBezTo>
                  <a:cubicBezTo>
                    <a:pt x="101" y="210"/>
                    <a:pt x="101" y="210"/>
                    <a:pt x="101" y="210"/>
                  </a:cubicBezTo>
                  <a:cubicBezTo>
                    <a:pt x="101" y="156"/>
                    <a:pt x="101" y="156"/>
                    <a:pt x="101" y="15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7" y="116"/>
                    <a:pt x="27" y="114"/>
                    <a:pt x="27" y="113"/>
                  </a:cubicBezTo>
                  <a:cubicBezTo>
                    <a:pt x="28" y="112"/>
                    <a:pt x="29" y="112"/>
                    <a:pt x="30" y="112"/>
                  </a:cubicBezTo>
                  <a:cubicBezTo>
                    <a:pt x="101" y="151"/>
                    <a:pt x="101" y="151"/>
                    <a:pt x="101" y="151"/>
                  </a:cubicBezTo>
                  <a:cubicBezTo>
                    <a:pt x="101" y="129"/>
                    <a:pt x="101" y="129"/>
                    <a:pt x="101" y="129"/>
                  </a:cubicBezTo>
                  <a:cubicBezTo>
                    <a:pt x="40" y="95"/>
                    <a:pt x="40" y="95"/>
                    <a:pt x="40" y="95"/>
                  </a:cubicBezTo>
                  <a:cubicBezTo>
                    <a:pt x="39" y="95"/>
                    <a:pt x="38" y="93"/>
                    <a:pt x="39" y="92"/>
                  </a:cubicBezTo>
                  <a:cubicBezTo>
                    <a:pt x="40" y="91"/>
                    <a:pt x="41" y="91"/>
                    <a:pt x="42" y="91"/>
                  </a:cubicBezTo>
                  <a:cubicBezTo>
                    <a:pt x="101" y="124"/>
                    <a:pt x="101" y="124"/>
                    <a:pt x="101" y="124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51" y="74"/>
                    <a:pt x="51" y="74"/>
                    <a:pt x="51" y="74"/>
                  </a:cubicBezTo>
                  <a:cubicBezTo>
                    <a:pt x="50" y="74"/>
                    <a:pt x="50" y="72"/>
                    <a:pt x="51" y="71"/>
                  </a:cubicBezTo>
                  <a:cubicBezTo>
                    <a:pt x="51" y="70"/>
                    <a:pt x="53" y="70"/>
                    <a:pt x="54" y="70"/>
                  </a:cubicBezTo>
                  <a:cubicBezTo>
                    <a:pt x="101" y="96"/>
                    <a:pt x="101" y="96"/>
                    <a:pt x="101" y="96"/>
                  </a:cubicBezTo>
                  <a:cubicBezTo>
                    <a:pt x="101" y="74"/>
                    <a:pt x="101" y="74"/>
                    <a:pt x="101" y="74"/>
                  </a:cubicBezTo>
                  <a:cubicBezTo>
                    <a:pt x="63" y="53"/>
                    <a:pt x="63" y="53"/>
                    <a:pt x="63" y="53"/>
                  </a:cubicBezTo>
                  <a:cubicBezTo>
                    <a:pt x="62" y="53"/>
                    <a:pt x="62" y="51"/>
                    <a:pt x="62" y="50"/>
                  </a:cubicBezTo>
                  <a:cubicBezTo>
                    <a:pt x="63" y="49"/>
                    <a:pt x="64" y="49"/>
                    <a:pt x="65" y="49"/>
                  </a:cubicBezTo>
                  <a:cubicBezTo>
                    <a:pt x="101" y="69"/>
                    <a:pt x="101" y="69"/>
                    <a:pt x="101" y="69"/>
                  </a:cubicBezTo>
                  <a:lnTo>
                    <a:pt x="101" y="22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4982495" y="3819109"/>
              <a:ext cx="385763" cy="390525"/>
            </a:xfrm>
            <a:custGeom>
              <a:rect b="b" l="l" r="r" t="t"/>
              <a:pathLst>
                <a:path extrusionOk="0" h="239" w="236">
                  <a:moveTo>
                    <a:pt x="189" y="195"/>
                  </a:moveTo>
                  <a:cubicBezTo>
                    <a:pt x="216" y="182"/>
                    <a:pt x="216" y="182"/>
                    <a:pt x="216" y="182"/>
                  </a:cubicBezTo>
                  <a:cubicBezTo>
                    <a:pt x="230" y="176"/>
                    <a:pt x="236" y="159"/>
                    <a:pt x="229" y="146"/>
                  </a:cubicBezTo>
                  <a:cubicBezTo>
                    <a:pt x="189" y="60"/>
                    <a:pt x="189" y="60"/>
                    <a:pt x="189" y="60"/>
                  </a:cubicBezTo>
                  <a:cubicBezTo>
                    <a:pt x="189" y="107"/>
                    <a:pt x="189" y="107"/>
                    <a:pt x="189" y="107"/>
                  </a:cubicBezTo>
                  <a:cubicBezTo>
                    <a:pt x="190" y="108"/>
                    <a:pt x="190" y="108"/>
                    <a:pt x="190" y="109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7" y="124"/>
                    <a:pt x="196" y="126"/>
                    <a:pt x="194" y="127"/>
                  </a:cubicBezTo>
                  <a:cubicBezTo>
                    <a:pt x="189" y="130"/>
                    <a:pt x="189" y="130"/>
                    <a:pt x="189" y="130"/>
                  </a:cubicBezTo>
                  <a:cubicBezTo>
                    <a:pt x="189" y="141"/>
                    <a:pt x="189" y="141"/>
                    <a:pt x="189" y="141"/>
                  </a:cubicBezTo>
                  <a:cubicBezTo>
                    <a:pt x="198" y="136"/>
                    <a:pt x="198" y="136"/>
                    <a:pt x="198" y="136"/>
                  </a:cubicBezTo>
                  <a:cubicBezTo>
                    <a:pt x="201" y="135"/>
                    <a:pt x="203" y="136"/>
                    <a:pt x="204" y="138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0" y="151"/>
                    <a:pt x="210" y="151"/>
                    <a:pt x="210" y="151"/>
                  </a:cubicBezTo>
                  <a:cubicBezTo>
                    <a:pt x="211" y="153"/>
                    <a:pt x="210" y="156"/>
                    <a:pt x="208" y="157"/>
                  </a:cubicBezTo>
                  <a:cubicBezTo>
                    <a:pt x="189" y="166"/>
                    <a:pt x="189" y="166"/>
                    <a:pt x="189" y="166"/>
                  </a:cubicBezTo>
                  <a:lnTo>
                    <a:pt x="189" y="195"/>
                  </a:lnTo>
                  <a:close/>
                  <a:moveTo>
                    <a:pt x="168" y="204"/>
                  </a:moveTo>
                  <a:cubicBezTo>
                    <a:pt x="189" y="195"/>
                    <a:pt x="189" y="195"/>
                    <a:pt x="189" y="195"/>
                  </a:cubicBezTo>
                  <a:cubicBezTo>
                    <a:pt x="189" y="166"/>
                    <a:pt x="189" y="166"/>
                    <a:pt x="189" y="166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78" y="171"/>
                    <a:pt x="175" y="170"/>
                    <a:pt x="174" y="168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204"/>
                    <a:pt x="168" y="204"/>
                    <a:pt x="168" y="204"/>
                  </a:cubicBezTo>
                  <a:close/>
                  <a:moveTo>
                    <a:pt x="189" y="60"/>
                  </a:moveTo>
                  <a:cubicBezTo>
                    <a:pt x="168" y="16"/>
                    <a:pt x="168" y="16"/>
                    <a:pt x="168" y="16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71" y="77"/>
                    <a:pt x="171" y="77"/>
                    <a:pt x="171" y="77"/>
                  </a:cubicBezTo>
                  <a:cubicBezTo>
                    <a:pt x="173" y="76"/>
                    <a:pt x="175" y="77"/>
                    <a:pt x="176" y="79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2" y="92"/>
                    <a:pt x="182" y="92"/>
                    <a:pt x="182" y="92"/>
                  </a:cubicBezTo>
                  <a:cubicBezTo>
                    <a:pt x="183" y="94"/>
                    <a:pt x="182" y="97"/>
                    <a:pt x="180" y="98"/>
                  </a:cubicBezTo>
                  <a:cubicBezTo>
                    <a:pt x="168" y="103"/>
                    <a:pt x="168" y="103"/>
                    <a:pt x="168" y="103"/>
                  </a:cubicBezTo>
                  <a:cubicBezTo>
                    <a:pt x="168" y="114"/>
                    <a:pt x="168" y="114"/>
                    <a:pt x="168" y="114"/>
                  </a:cubicBezTo>
                  <a:cubicBezTo>
                    <a:pt x="185" y="107"/>
                    <a:pt x="185" y="107"/>
                    <a:pt x="185" y="107"/>
                  </a:cubicBezTo>
                  <a:cubicBezTo>
                    <a:pt x="186" y="106"/>
                    <a:pt x="188" y="106"/>
                    <a:pt x="189" y="107"/>
                  </a:cubicBezTo>
                  <a:cubicBezTo>
                    <a:pt x="189" y="60"/>
                    <a:pt x="189" y="60"/>
                    <a:pt x="189" y="60"/>
                  </a:cubicBezTo>
                  <a:close/>
                  <a:moveTo>
                    <a:pt x="189" y="130"/>
                  </a:moveTo>
                  <a:cubicBezTo>
                    <a:pt x="189" y="141"/>
                    <a:pt x="189" y="141"/>
                    <a:pt x="189" y="141"/>
                  </a:cubicBezTo>
                  <a:cubicBezTo>
                    <a:pt x="170" y="150"/>
                    <a:pt x="170" y="150"/>
                    <a:pt x="170" y="150"/>
                  </a:cubicBezTo>
                  <a:cubicBezTo>
                    <a:pt x="169" y="150"/>
                    <a:pt x="169" y="151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lnTo>
                    <a:pt x="189" y="130"/>
                  </a:lnTo>
                  <a:close/>
                  <a:moveTo>
                    <a:pt x="159" y="209"/>
                  </a:moveTo>
                  <a:cubicBezTo>
                    <a:pt x="168" y="204"/>
                    <a:pt x="168" y="204"/>
                    <a:pt x="168" y="204"/>
                  </a:cubicBezTo>
                  <a:cubicBezTo>
                    <a:pt x="168" y="156"/>
                    <a:pt x="168" y="156"/>
                    <a:pt x="168" y="156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8" y="152"/>
                    <a:pt x="168" y="151"/>
                  </a:cubicBezTo>
                  <a:cubicBezTo>
                    <a:pt x="168" y="139"/>
                    <a:pt x="168" y="139"/>
                    <a:pt x="168" y="139"/>
                  </a:cubicBezTo>
                  <a:cubicBezTo>
                    <a:pt x="166" y="141"/>
                    <a:pt x="166" y="141"/>
                    <a:pt x="166" y="141"/>
                  </a:cubicBezTo>
                  <a:cubicBezTo>
                    <a:pt x="164" y="142"/>
                    <a:pt x="161" y="141"/>
                    <a:pt x="160" y="138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5" y="172"/>
                    <a:pt x="165" y="172"/>
                    <a:pt x="165" y="172"/>
                  </a:cubicBezTo>
                  <a:cubicBezTo>
                    <a:pt x="166" y="175"/>
                    <a:pt x="165" y="177"/>
                    <a:pt x="163" y="178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59" y="209"/>
                    <a:pt x="159" y="209"/>
                    <a:pt x="159" y="209"/>
                  </a:cubicBezTo>
                  <a:close/>
                  <a:moveTo>
                    <a:pt x="168" y="16"/>
                  </a:moveTo>
                  <a:cubicBezTo>
                    <a:pt x="168" y="15"/>
                    <a:pt x="168" y="15"/>
                    <a:pt x="168" y="15"/>
                  </a:cubicBezTo>
                  <a:cubicBezTo>
                    <a:pt x="166" y="11"/>
                    <a:pt x="163" y="7"/>
                    <a:pt x="159" y="5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3" y="49"/>
                    <a:pt x="163" y="49"/>
                    <a:pt x="163" y="49"/>
                  </a:cubicBezTo>
                  <a:cubicBezTo>
                    <a:pt x="166" y="55"/>
                    <a:pt x="164" y="61"/>
                    <a:pt x="159" y="65"/>
                  </a:cubicBezTo>
                  <a:cubicBezTo>
                    <a:pt x="159" y="82"/>
                    <a:pt x="159" y="82"/>
                    <a:pt x="159" y="82"/>
                  </a:cubicBezTo>
                  <a:cubicBezTo>
                    <a:pt x="168" y="78"/>
                    <a:pt x="168" y="78"/>
                    <a:pt x="168" y="78"/>
                  </a:cubicBezTo>
                  <a:cubicBezTo>
                    <a:pt x="168" y="16"/>
                    <a:pt x="168" y="16"/>
                    <a:pt x="168" y="16"/>
                  </a:cubicBezTo>
                  <a:close/>
                  <a:moveTo>
                    <a:pt x="168" y="103"/>
                  </a:moveTo>
                  <a:cubicBezTo>
                    <a:pt x="168" y="114"/>
                    <a:pt x="168" y="114"/>
                    <a:pt x="168" y="114"/>
                  </a:cubicBezTo>
                  <a:cubicBezTo>
                    <a:pt x="159" y="118"/>
                    <a:pt x="159" y="118"/>
                    <a:pt x="159" y="118"/>
                  </a:cubicBezTo>
                  <a:cubicBezTo>
                    <a:pt x="159" y="108"/>
                    <a:pt x="159" y="108"/>
                    <a:pt x="159" y="108"/>
                  </a:cubicBezTo>
                  <a:lnTo>
                    <a:pt x="168" y="103"/>
                  </a:lnTo>
                  <a:close/>
                  <a:moveTo>
                    <a:pt x="144" y="216"/>
                  </a:moveTo>
                  <a:cubicBezTo>
                    <a:pt x="159" y="209"/>
                    <a:pt x="159" y="209"/>
                    <a:pt x="159" y="209"/>
                  </a:cubicBezTo>
                  <a:cubicBezTo>
                    <a:pt x="159" y="180"/>
                    <a:pt x="159" y="180"/>
                    <a:pt x="159" y="180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44" y="216"/>
                    <a:pt x="144" y="216"/>
                    <a:pt x="144" y="216"/>
                  </a:cubicBezTo>
                  <a:close/>
                  <a:moveTo>
                    <a:pt x="159" y="5"/>
                  </a:moveTo>
                  <a:cubicBezTo>
                    <a:pt x="155" y="2"/>
                    <a:pt x="149" y="0"/>
                    <a:pt x="144" y="0"/>
                  </a:cubicBezTo>
                  <a:cubicBezTo>
                    <a:pt x="144" y="22"/>
                    <a:pt x="144" y="22"/>
                    <a:pt x="144" y="22"/>
                  </a:cubicBezTo>
                  <a:cubicBezTo>
                    <a:pt x="148" y="23"/>
                    <a:pt x="152" y="25"/>
                    <a:pt x="154" y="30"/>
                  </a:cubicBezTo>
                  <a:cubicBezTo>
                    <a:pt x="159" y="40"/>
                    <a:pt x="159" y="40"/>
                    <a:pt x="159" y="40"/>
                  </a:cubicBezTo>
                  <a:cubicBezTo>
                    <a:pt x="159" y="5"/>
                    <a:pt x="159" y="5"/>
                    <a:pt x="159" y="5"/>
                  </a:cubicBezTo>
                  <a:close/>
                  <a:moveTo>
                    <a:pt x="159" y="65"/>
                  </a:moveTo>
                  <a:cubicBezTo>
                    <a:pt x="159" y="82"/>
                    <a:pt x="159" y="82"/>
                    <a:pt x="159" y="82"/>
                  </a:cubicBezTo>
                  <a:cubicBezTo>
                    <a:pt x="144" y="89"/>
                    <a:pt x="144" y="89"/>
                    <a:pt x="144" y="89"/>
                  </a:cubicBezTo>
                  <a:cubicBezTo>
                    <a:pt x="144" y="72"/>
                    <a:pt x="144" y="72"/>
                    <a:pt x="144" y="72"/>
                  </a:cubicBezTo>
                  <a:cubicBezTo>
                    <a:pt x="157" y="66"/>
                    <a:pt x="157" y="66"/>
                    <a:pt x="157" y="66"/>
                  </a:cubicBezTo>
                  <a:cubicBezTo>
                    <a:pt x="158" y="66"/>
                    <a:pt x="159" y="66"/>
                    <a:pt x="159" y="65"/>
                  </a:cubicBezTo>
                  <a:close/>
                  <a:moveTo>
                    <a:pt x="159" y="108"/>
                  </a:moveTo>
                  <a:cubicBezTo>
                    <a:pt x="159" y="118"/>
                    <a:pt x="159" y="118"/>
                    <a:pt x="159" y="118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21"/>
                    <a:pt x="153" y="123"/>
                    <a:pt x="154" y="126"/>
                  </a:cubicBezTo>
                  <a:cubicBezTo>
                    <a:pt x="159" y="136"/>
                    <a:pt x="159" y="136"/>
                    <a:pt x="159" y="136"/>
                  </a:cubicBezTo>
                  <a:cubicBezTo>
                    <a:pt x="159" y="160"/>
                    <a:pt x="159" y="160"/>
                    <a:pt x="159" y="160"/>
                  </a:cubicBezTo>
                  <a:cubicBezTo>
                    <a:pt x="159" y="159"/>
                    <a:pt x="159" y="159"/>
                    <a:pt x="159" y="159"/>
                  </a:cubicBezTo>
                  <a:cubicBezTo>
                    <a:pt x="158" y="157"/>
                    <a:pt x="155" y="156"/>
                    <a:pt x="153" y="157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4" y="151"/>
                    <a:pt x="144" y="151"/>
                    <a:pt x="144" y="151"/>
                  </a:cubicBezTo>
                  <a:cubicBezTo>
                    <a:pt x="149" y="148"/>
                    <a:pt x="149" y="148"/>
                    <a:pt x="149" y="148"/>
                  </a:cubicBezTo>
                  <a:cubicBezTo>
                    <a:pt x="151" y="147"/>
                    <a:pt x="152" y="145"/>
                    <a:pt x="151" y="143"/>
                  </a:cubicBezTo>
                  <a:cubicBezTo>
                    <a:pt x="151" y="143"/>
                    <a:pt x="151" y="143"/>
                    <a:pt x="151" y="143"/>
                  </a:cubicBezTo>
                  <a:cubicBezTo>
                    <a:pt x="145" y="130"/>
                    <a:pt x="145" y="130"/>
                    <a:pt x="145" y="130"/>
                  </a:cubicBezTo>
                  <a:cubicBezTo>
                    <a:pt x="145" y="129"/>
                    <a:pt x="144" y="129"/>
                    <a:pt x="144" y="128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6" y="109"/>
                    <a:pt x="146" y="109"/>
                    <a:pt x="146" y="109"/>
                  </a:cubicBezTo>
                  <a:cubicBezTo>
                    <a:pt x="147" y="111"/>
                    <a:pt x="150" y="112"/>
                    <a:pt x="152" y="111"/>
                  </a:cubicBezTo>
                  <a:lnTo>
                    <a:pt x="159" y="108"/>
                  </a:lnTo>
                  <a:close/>
                  <a:moveTo>
                    <a:pt x="132" y="2"/>
                  </a:moveTo>
                  <a:cubicBezTo>
                    <a:pt x="123" y="7"/>
                    <a:pt x="123" y="7"/>
                    <a:pt x="123" y="7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37" y="23"/>
                    <a:pt x="137" y="23"/>
                    <a:pt x="137" y="23"/>
                  </a:cubicBezTo>
                  <a:cubicBezTo>
                    <a:pt x="139" y="22"/>
                    <a:pt x="142" y="22"/>
                    <a:pt x="144" y="22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0" y="0"/>
                    <a:pt x="136" y="1"/>
                    <a:pt x="132" y="2"/>
                  </a:cubicBezTo>
                  <a:close/>
                  <a:moveTo>
                    <a:pt x="123" y="225"/>
                  </a:moveTo>
                  <a:cubicBezTo>
                    <a:pt x="144" y="216"/>
                    <a:pt x="144" y="216"/>
                    <a:pt x="144" y="216"/>
                  </a:cubicBezTo>
                  <a:cubicBezTo>
                    <a:pt x="144" y="187"/>
                    <a:pt x="144" y="187"/>
                    <a:pt x="144" y="187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3" y="192"/>
                    <a:pt x="130" y="191"/>
                    <a:pt x="129" y="189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225"/>
                    <a:pt x="123" y="225"/>
                    <a:pt x="123" y="225"/>
                  </a:cubicBezTo>
                  <a:close/>
                  <a:moveTo>
                    <a:pt x="144" y="72"/>
                  </a:moveTo>
                  <a:cubicBezTo>
                    <a:pt x="144" y="89"/>
                    <a:pt x="144" y="89"/>
                    <a:pt x="144" y="89"/>
                  </a:cubicBezTo>
                  <a:cubicBezTo>
                    <a:pt x="142" y="90"/>
                    <a:pt x="142" y="90"/>
                    <a:pt x="142" y="90"/>
                  </a:cubicBezTo>
                  <a:cubicBezTo>
                    <a:pt x="140" y="91"/>
                    <a:pt x="139" y="94"/>
                    <a:pt x="140" y="96"/>
                  </a:cubicBezTo>
                  <a:cubicBezTo>
                    <a:pt x="144" y="104"/>
                    <a:pt x="144" y="104"/>
                    <a:pt x="144" y="104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43" y="127"/>
                    <a:pt x="141" y="127"/>
                    <a:pt x="139" y="128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35" y="119"/>
                    <a:pt x="135" y="119"/>
                    <a:pt x="135" y="119"/>
                  </a:cubicBezTo>
                  <a:cubicBezTo>
                    <a:pt x="137" y="118"/>
                    <a:pt x="138" y="115"/>
                    <a:pt x="137" y="113"/>
                  </a:cubicBezTo>
                  <a:cubicBezTo>
                    <a:pt x="137" y="113"/>
                    <a:pt x="137" y="113"/>
                    <a:pt x="137" y="113"/>
                  </a:cubicBezTo>
                  <a:cubicBezTo>
                    <a:pt x="131" y="100"/>
                    <a:pt x="131" y="100"/>
                    <a:pt x="131" y="100"/>
                  </a:cubicBezTo>
                  <a:cubicBezTo>
                    <a:pt x="130" y="98"/>
                    <a:pt x="128" y="97"/>
                    <a:pt x="126" y="98"/>
                  </a:cubicBezTo>
                  <a:cubicBezTo>
                    <a:pt x="123" y="99"/>
                    <a:pt x="123" y="99"/>
                    <a:pt x="123" y="99"/>
                  </a:cubicBezTo>
                  <a:cubicBezTo>
                    <a:pt x="123" y="82"/>
                    <a:pt x="123" y="82"/>
                    <a:pt x="123" y="82"/>
                  </a:cubicBezTo>
                  <a:cubicBezTo>
                    <a:pt x="144" y="72"/>
                    <a:pt x="144" y="72"/>
                    <a:pt x="144" y="72"/>
                  </a:cubicBezTo>
                  <a:close/>
                  <a:moveTo>
                    <a:pt x="144" y="151"/>
                  </a:moveTo>
                  <a:cubicBezTo>
                    <a:pt x="144" y="162"/>
                    <a:pt x="144" y="162"/>
                    <a:pt x="144" y="162"/>
                  </a:cubicBezTo>
                  <a:cubicBezTo>
                    <a:pt x="125" y="171"/>
                    <a:pt x="125" y="171"/>
                    <a:pt x="125" y="171"/>
                  </a:cubicBezTo>
                  <a:cubicBezTo>
                    <a:pt x="124" y="171"/>
                    <a:pt x="124" y="172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lnTo>
                    <a:pt x="144" y="151"/>
                  </a:lnTo>
                  <a:close/>
                  <a:moveTo>
                    <a:pt x="123" y="7"/>
                  </a:moveTo>
                  <a:cubicBezTo>
                    <a:pt x="99" y="18"/>
                    <a:pt x="99" y="18"/>
                    <a:pt x="99" y="18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123" y="30"/>
                    <a:pt x="123" y="30"/>
                    <a:pt x="123" y="30"/>
                  </a:cubicBezTo>
                  <a:cubicBezTo>
                    <a:pt x="123" y="7"/>
                    <a:pt x="123" y="7"/>
                    <a:pt x="123" y="7"/>
                  </a:cubicBezTo>
                  <a:close/>
                  <a:moveTo>
                    <a:pt x="99" y="236"/>
                  </a:moveTo>
                  <a:cubicBezTo>
                    <a:pt x="100" y="236"/>
                    <a:pt x="102" y="235"/>
                    <a:pt x="103" y="235"/>
                  </a:cubicBezTo>
                  <a:cubicBezTo>
                    <a:pt x="123" y="225"/>
                    <a:pt x="123" y="225"/>
                    <a:pt x="123" y="225"/>
                  </a:cubicBezTo>
                  <a:cubicBezTo>
                    <a:pt x="123" y="177"/>
                    <a:pt x="123" y="177"/>
                    <a:pt x="123" y="177"/>
                  </a:cubicBezTo>
                  <a:cubicBezTo>
                    <a:pt x="123" y="176"/>
                    <a:pt x="123" y="176"/>
                    <a:pt x="123" y="176"/>
                  </a:cubicBezTo>
                  <a:cubicBezTo>
                    <a:pt x="122" y="175"/>
                    <a:pt x="123" y="174"/>
                    <a:pt x="123" y="172"/>
                  </a:cubicBezTo>
                  <a:cubicBezTo>
                    <a:pt x="123" y="161"/>
                    <a:pt x="123" y="161"/>
                    <a:pt x="123" y="161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19" y="163"/>
                    <a:pt x="116" y="162"/>
                    <a:pt x="115" y="159"/>
                  </a:cubicBezTo>
                  <a:cubicBezTo>
                    <a:pt x="109" y="147"/>
                    <a:pt x="109" y="147"/>
                    <a:pt x="109" y="147"/>
                  </a:cubicBezTo>
                  <a:cubicBezTo>
                    <a:pt x="108" y="145"/>
                    <a:pt x="109" y="142"/>
                    <a:pt x="111" y="141"/>
                  </a:cubicBezTo>
                  <a:cubicBezTo>
                    <a:pt x="123" y="135"/>
                    <a:pt x="123" y="135"/>
                    <a:pt x="123" y="135"/>
                  </a:cubicBezTo>
                  <a:cubicBezTo>
                    <a:pt x="123" y="125"/>
                    <a:pt x="123" y="125"/>
                    <a:pt x="123" y="125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05" y="133"/>
                    <a:pt x="102" y="132"/>
                    <a:pt x="101" y="130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50"/>
                    <a:pt x="99" y="151"/>
                    <a:pt x="100" y="151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6" y="164"/>
                    <a:pt x="106" y="164"/>
                    <a:pt x="106" y="164"/>
                  </a:cubicBezTo>
                  <a:cubicBezTo>
                    <a:pt x="107" y="166"/>
                    <a:pt x="106" y="169"/>
                    <a:pt x="104" y="170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108" y="179"/>
                    <a:pt x="108" y="179"/>
                    <a:pt x="108" y="179"/>
                  </a:cubicBezTo>
                  <a:cubicBezTo>
                    <a:pt x="110" y="178"/>
                    <a:pt x="113" y="179"/>
                    <a:pt x="114" y="181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0" y="194"/>
                    <a:pt x="120" y="194"/>
                    <a:pt x="120" y="194"/>
                  </a:cubicBezTo>
                  <a:cubicBezTo>
                    <a:pt x="121" y="196"/>
                    <a:pt x="120" y="198"/>
                    <a:pt x="118" y="199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36"/>
                    <a:pt x="99" y="236"/>
                    <a:pt x="99" y="236"/>
                  </a:cubicBezTo>
                  <a:close/>
                  <a:moveTo>
                    <a:pt x="123" y="82"/>
                  </a:moveTo>
                  <a:cubicBezTo>
                    <a:pt x="123" y="99"/>
                    <a:pt x="123" y="99"/>
                    <a:pt x="123" y="99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94"/>
                    <a:pt x="99" y="94"/>
                    <a:pt x="99" y="94"/>
                  </a:cubicBezTo>
                  <a:lnTo>
                    <a:pt x="123" y="82"/>
                  </a:lnTo>
                  <a:close/>
                  <a:moveTo>
                    <a:pt x="99" y="18"/>
                  </a:moveTo>
                  <a:cubicBezTo>
                    <a:pt x="71" y="31"/>
                    <a:pt x="71" y="31"/>
                    <a:pt x="71" y="31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99" y="41"/>
                    <a:pt x="99" y="41"/>
                    <a:pt x="99" y="41"/>
                  </a:cubicBezTo>
                  <a:cubicBezTo>
                    <a:pt x="99" y="18"/>
                    <a:pt x="99" y="18"/>
                    <a:pt x="99" y="18"/>
                  </a:cubicBezTo>
                  <a:close/>
                  <a:moveTo>
                    <a:pt x="71" y="227"/>
                  </a:moveTo>
                  <a:cubicBezTo>
                    <a:pt x="77" y="235"/>
                    <a:pt x="88" y="239"/>
                    <a:pt x="99" y="236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89" y="212"/>
                    <a:pt x="89" y="212"/>
                    <a:pt x="89" y="212"/>
                  </a:cubicBezTo>
                  <a:cubicBezTo>
                    <a:pt x="87" y="213"/>
                    <a:pt x="85" y="213"/>
                    <a:pt x="84" y="210"/>
                  </a:cubicBezTo>
                  <a:cubicBezTo>
                    <a:pt x="78" y="197"/>
                    <a:pt x="78" y="197"/>
                    <a:pt x="78" y="197"/>
                  </a:cubicBezTo>
                  <a:cubicBezTo>
                    <a:pt x="77" y="195"/>
                    <a:pt x="78" y="193"/>
                    <a:pt x="80" y="192"/>
                  </a:cubicBezTo>
                  <a:cubicBezTo>
                    <a:pt x="99" y="183"/>
                    <a:pt x="99" y="183"/>
                    <a:pt x="99" y="183"/>
                  </a:cubicBezTo>
                  <a:cubicBezTo>
                    <a:pt x="99" y="172"/>
                    <a:pt x="99" y="172"/>
                    <a:pt x="99" y="172"/>
                  </a:cubicBezTo>
                  <a:cubicBezTo>
                    <a:pt x="75" y="183"/>
                    <a:pt x="75" y="183"/>
                    <a:pt x="75" y="183"/>
                  </a:cubicBezTo>
                  <a:cubicBezTo>
                    <a:pt x="74" y="184"/>
                    <a:pt x="72" y="183"/>
                    <a:pt x="71" y="182"/>
                  </a:cubicBezTo>
                  <a:cubicBezTo>
                    <a:pt x="71" y="227"/>
                    <a:pt x="71" y="227"/>
                    <a:pt x="71" y="227"/>
                  </a:cubicBezTo>
                  <a:close/>
                  <a:moveTo>
                    <a:pt x="99" y="94"/>
                  </a:moveTo>
                  <a:cubicBezTo>
                    <a:pt x="99" y="111"/>
                    <a:pt x="99" y="111"/>
                    <a:pt x="99" y="111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95" y="112"/>
                    <a:pt x="94" y="115"/>
                    <a:pt x="95" y="117"/>
                  </a:cubicBezTo>
                  <a:cubicBezTo>
                    <a:pt x="99" y="124"/>
                    <a:pt x="99" y="124"/>
                    <a:pt x="99" y="124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7" y="149"/>
                    <a:pt x="96" y="148"/>
                    <a:pt x="94" y="149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90" y="140"/>
                    <a:pt x="90" y="140"/>
                    <a:pt x="90" y="140"/>
                  </a:cubicBezTo>
                  <a:cubicBezTo>
                    <a:pt x="92" y="139"/>
                    <a:pt x="93" y="136"/>
                    <a:pt x="92" y="134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86" y="122"/>
                    <a:pt x="86" y="122"/>
                    <a:pt x="86" y="122"/>
                  </a:cubicBezTo>
                  <a:cubicBezTo>
                    <a:pt x="85" y="119"/>
                    <a:pt x="82" y="118"/>
                    <a:pt x="80" y="119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lnTo>
                    <a:pt x="99" y="94"/>
                  </a:lnTo>
                  <a:close/>
                  <a:moveTo>
                    <a:pt x="71" y="31"/>
                  </a:moveTo>
                  <a:cubicBezTo>
                    <a:pt x="20" y="55"/>
                    <a:pt x="20" y="55"/>
                    <a:pt x="20" y="55"/>
                  </a:cubicBezTo>
                  <a:cubicBezTo>
                    <a:pt x="6" y="62"/>
                    <a:pt x="0" y="78"/>
                    <a:pt x="7" y="91"/>
                  </a:cubicBezTo>
                  <a:cubicBezTo>
                    <a:pt x="68" y="222"/>
                    <a:pt x="68" y="222"/>
                    <a:pt x="68" y="222"/>
                  </a:cubicBezTo>
                  <a:cubicBezTo>
                    <a:pt x="69" y="223"/>
                    <a:pt x="70" y="225"/>
                    <a:pt x="71" y="227"/>
                  </a:cubicBezTo>
                  <a:cubicBezTo>
                    <a:pt x="71" y="182"/>
                    <a:pt x="71" y="182"/>
                    <a:pt x="71" y="182"/>
                  </a:cubicBezTo>
                  <a:cubicBezTo>
                    <a:pt x="71" y="182"/>
                    <a:pt x="70" y="181"/>
                    <a:pt x="70" y="181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3" y="166"/>
                    <a:pt x="64" y="163"/>
                    <a:pt x="66" y="162"/>
                  </a:cubicBezTo>
                  <a:cubicBezTo>
                    <a:pt x="71" y="160"/>
                    <a:pt x="71" y="160"/>
                    <a:pt x="71" y="160"/>
                  </a:cubicBezTo>
                  <a:cubicBezTo>
                    <a:pt x="71" y="149"/>
                    <a:pt x="71" y="149"/>
                    <a:pt x="71" y="149"/>
                  </a:cubicBezTo>
                  <a:cubicBezTo>
                    <a:pt x="62" y="153"/>
                    <a:pt x="62" y="153"/>
                    <a:pt x="62" y="153"/>
                  </a:cubicBezTo>
                  <a:cubicBezTo>
                    <a:pt x="60" y="154"/>
                    <a:pt x="57" y="153"/>
                    <a:pt x="56" y="151"/>
                  </a:cubicBezTo>
                  <a:cubicBezTo>
                    <a:pt x="50" y="138"/>
                    <a:pt x="50" y="138"/>
                    <a:pt x="50" y="138"/>
                  </a:cubicBezTo>
                  <a:cubicBezTo>
                    <a:pt x="49" y="136"/>
                    <a:pt x="50" y="134"/>
                    <a:pt x="52" y="133"/>
                  </a:cubicBezTo>
                  <a:cubicBezTo>
                    <a:pt x="71" y="124"/>
                    <a:pt x="71" y="124"/>
                    <a:pt x="71" y="124"/>
                  </a:cubicBezTo>
                  <a:cubicBezTo>
                    <a:pt x="71" y="107"/>
                    <a:pt x="71" y="107"/>
                    <a:pt x="71" y="107"/>
                  </a:cubicBezTo>
                  <a:cubicBezTo>
                    <a:pt x="53" y="115"/>
                    <a:pt x="53" y="115"/>
                    <a:pt x="53" y="115"/>
                  </a:cubicBezTo>
                  <a:cubicBezTo>
                    <a:pt x="46" y="118"/>
                    <a:pt x="38" y="116"/>
                    <a:pt x="35" y="109"/>
                  </a:cubicBezTo>
                  <a:cubicBezTo>
                    <a:pt x="26" y="89"/>
                    <a:pt x="26" y="89"/>
                    <a:pt x="26" y="89"/>
                  </a:cubicBezTo>
                  <a:cubicBezTo>
                    <a:pt x="23" y="83"/>
                    <a:pt x="26" y="75"/>
                    <a:pt x="33" y="72"/>
                  </a:cubicBezTo>
                  <a:cubicBezTo>
                    <a:pt x="71" y="54"/>
                    <a:pt x="71" y="54"/>
                    <a:pt x="71" y="54"/>
                  </a:cubicBezTo>
                  <a:lnTo>
                    <a:pt x="71" y="31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6479492" y="3448619"/>
              <a:ext cx="470297" cy="23813"/>
            </a:xfrm>
            <a:prstGeom prst="rect">
              <a:avLst/>
            </a:pr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6498542" y="3400994"/>
              <a:ext cx="432197" cy="23813"/>
            </a:xfrm>
            <a:prstGeom prst="rect">
              <a:avLst/>
            </a:pr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6668801" y="3352178"/>
              <a:ext cx="91679" cy="23813"/>
            </a:xfrm>
            <a:prstGeom prst="rect">
              <a:avLst/>
            </a:pr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6685470" y="3177157"/>
              <a:ext cx="58341" cy="190500"/>
            </a:xfrm>
            <a:prstGeom prst="rect">
              <a:avLst/>
            </a:pr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6668801" y="3167632"/>
              <a:ext cx="91679" cy="23813"/>
            </a:xfrm>
            <a:prstGeom prst="rect">
              <a:avLst/>
            </a:pr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6808104" y="3352178"/>
              <a:ext cx="89297" cy="23813"/>
            </a:xfrm>
            <a:prstGeom prst="rect">
              <a:avLst/>
            </a:pr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6823582" y="3177157"/>
              <a:ext cx="57150" cy="190500"/>
            </a:xfrm>
            <a:prstGeom prst="rect">
              <a:avLst/>
            </a:pr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6808104" y="3167632"/>
              <a:ext cx="89297" cy="23813"/>
            </a:xfrm>
            <a:prstGeom prst="rect">
              <a:avLst/>
            </a:pr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6531878" y="3352178"/>
              <a:ext cx="91679" cy="23813"/>
            </a:xfrm>
            <a:prstGeom prst="rect">
              <a:avLst/>
            </a:pr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6547358" y="3177157"/>
              <a:ext cx="59531" cy="190500"/>
            </a:xfrm>
            <a:prstGeom prst="rect">
              <a:avLst/>
            </a:pr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6531878" y="3167632"/>
              <a:ext cx="91679" cy="23813"/>
            </a:xfrm>
            <a:prstGeom prst="rect">
              <a:avLst/>
            </a:pr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6498542" y="3115244"/>
              <a:ext cx="432197" cy="23813"/>
            </a:xfrm>
            <a:prstGeom prst="rect">
              <a:avLst/>
            </a:pr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6498542" y="2977132"/>
              <a:ext cx="432197" cy="138113"/>
            </a:xfrm>
            <a:custGeom>
              <a:rect b="b" l="l" r="r" t="t"/>
              <a:pathLst>
                <a:path extrusionOk="0" h="116" w="363">
                  <a:moveTo>
                    <a:pt x="181" y="0"/>
                  </a:moveTo>
                  <a:lnTo>
                    <a:pt x="363" y="116"/>
                  </a:lnTo>
                  <a:lnTo>
                    <a:pt x="0" y="116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5310297" y="3102147"/>
              <a:ext cx="600075" cy="391716"/>
            </a:xfrm>
            <a:custGeom>
              <a:rect b="b" l="l" r="r" t="t"/>
              <a:pathLst>
                <a:path extrusionOk="0" h="240" w="367">
                  <a:moveTo>
                    <a:pt x="82" y="27"/>
                  </a:moveTo>
                  <a:cubicBezTo>
                    <a:pt x="367" y="120"/>
                    <a:pt x="367" y="120"/>
                    <a:pt x="367" y="120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107" y="177"/>
                    <a:pt x="127" y="162"/>
                    <a:pt x="127" y="143"/>
                  </a:cubicBezTo>
                  <a:cubicBezTo>
                    <a:pt x="127" y="87"/>
                    <a:pt x="127" y="87"/>
                    <a:pt x="127" y="87"/>
                  </a:cubicBezTo>
                  <a:cubicBezTo>
                    <a:pt x="138" y="87"/>
                    <a:pt x="138" y="87"/>
                    <a:pt x="138" y="87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27" y="64"/>
                    <a:pt x="127" y="64"/>
                    <a:pt x="127" y="64"/>
                  </a:cubicBezTo>
                  <a:cubicBezTo>
                    <a:pt x="102" y="64"/>
                    <a:pt x="102" y="64"/>
                    <a:pt x="102" y="64"/>
                  </a:cubicBezTo>
                  <a:cubicBezTo>
                    <a:pt x="91" y="64"/>
                    <a:pt x="91" y="64"/>
                    <a:pt x="91" y="64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2" y="87"/>
                    <a:pt x="102" y="87"/>
                    <a:pt x="102" y="87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102" y="150"/>
                    <a:pt x="93" y="156"/>
                    <a:pt x="82" y="156"/>
                  </a:cubicBezTo>
                  <a:lnTo>
                    <a:pt x="82" y="27"/>
                  </a:lnTo>
                  <a:close/>
                  <a:moveTo>
                    <a:pt x="0" y="0"/>
                  </a:moveTo>
                  <a:cubicBezTo>
                    <a:pt x="82" y="27"/>
                    <a:pt x="82" y="27"/>
                    <a:pt x="82" y="27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82" y="156"/>
                    <a:pt x="82" y="156"/>
                    <a:pt x="82" y="156"/>
                  </a:cubicBezTo>
                  <a:cubicBezTo>
                    <a:pt x="71" y="156"/>
                    <a:pt x="62" y="150"/>
                    <a:pt x="62" y="14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73" y="87"/>
                    <a:pt x="73" y="87"/>
                    <a:pt x="73" y="87"/>
                  </a:cubicBezTo>
                  <a:cubicBezTo>
                    <a:pt x="73" y="64"/>
                    <a:pt x="73" y="64"/>
                    <a:pt x="73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143"/>
                    <a:pt x="37" y="143"/>
                    <a:pt x="37" y="143"/>
                  </a:cubicBezTo>
                  <a:cubicBezTo>
                    <a:pt x="37" y="162"/>
                    <a:pt x="57" y="177"/>
                    <a:pt x="82" y="177"/>
                  </a:cubicBezTo>
                  <a:cubicBezTo>
                    <a:pt x="82" y="177"/>
                    <a:pt x="82" y="177"/>
                    <a:pt x="82" y="177"/>
                  </a:cubicBezTo>
                  <a:cubicBezTo>
                    <a:pt x="82" y="213"/>
                    <a:pt x="82" y="213"/>
                    <a:pt x="82" y="213"/>
                  </a:cubicBezTo>
                  <a:cubicBezTo>
                    <a:pt x="0" y="240"/>
                    <a:pt x="0" y="240"/>
                    <a:pt x="0" y="2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6634273" y="3531964"/>
              <a:ext cx="140494" cy="245269"/>
            </a:xfrm>
            <a:custGeom>
              <a:rect b="b" l="l" r="r" t="t"/>
              <a:pathLst>
                <a:path extrusionOk="0" h="150" w="86">
                  <a:moveTo>
                    <a:pt x="37" y="128"/>
                  </a:moveTo>
                  <a:cubicBezTo>
                    <a:pt x="36" y="127"/>
                    <a:pt x="35" y="127"/>
                    <a:pt x="34" y="127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9" y="150"/>
                    <a:pt x="44" y="147"/>
                    <a:pt x="45" y="142"/>
                  </a:cubicBezTo>
                  <a:cubicBezTo>
                    <a:pt x="47" y="136"/>
                    <a:pt x="43" y="129"/>
                    <a:pt x="37" y="128"/>
                  </a:cubicBezTo>
                  <a:close/>
                  <a:moveTo>
                    <a:pt x="34" y="118"/>
                  </a:moveTo>
                  <a:cubicBezTo>
                    <a:pt x="34" y="51"/>
                    <a:pt x="34" y="51"/>
                    <a:pt x="34" y="51"/>
                  </a:cubicBezTo>
                  <a:cubicBezTo>
                    <a:pt x="39" y="48"/>
                    <a:pt x="45" y="46"/>
                    <a:pt x="51" y="46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2" y="3"/>
                    <a:pt x="67" y="0"/>
                    <a:pt x="72" y="1"/>
                  </a:cubicBezTo>
                  <a:cubicBezTo>
                    <a:pt x="77" y="2"/>
                    <a:pt x="80" y="7"/>
                    <a:pt x="78" y="12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79" y="57"/>
                    <a:pt x="86" y="68"/>
                    <a:pt x="82" y="84"/>
                  </a:cubicBezTo>
                  <a:cubicBezTo>
                    <a:pt x="82" y="84"/>
                    <a:pt x="79" y="97"/>
                    <a:pt x="77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5" y="112"/>
                    <a:pt x="86" y="117"/>
                    <a:pt x="86" y="117"/>
                  </a:cubicBezTo>
                  <a:cubicBezTo>
                    <a:pt x="83" y="130"/>
                    <a:pt x="83" y="130"/>
                    <a:pt x="83" y="130"/>
                  </a:cubicBezTo>
                  <a:lnTo>
                    <a:pt x="34" y="118"/>
                  </a:lnTo>
                  <a:close/>
                  <a:moveTo>
                    <a:pt x="34" y="127"/>
                  </a:moveTo>
                  <a:cubicBezTo>
                    <a:pt x="29" y="127"/>
                    <a:pt x="24" y="131"/>
                    <a:pt x="23" y="136"/>
                  </a:cubicBezTo>
                  <a:cubicBezTo>
                    <a:pt x="21" y="142"/>
                    <a:pt x="25" y="148"/>
                    <a:pt x="31" y="150"/>
                  </a:cubicBezTo>
                  <a:cubicBezTo>
                    <a:pt x="32" y="150"/>
                    <a:pt x="33" y="150"/>
                    <a:pt x="34" y="150"/>
                  </a:cubicBezTo>
                  <a:cubicBezTo>
                    <a:pt x="34" y="127"/>
                    <a:pt x="34" y="127"/>
                    <a:pt x="34" y="127"/>
                  </a:cubicBezTo>
                  <a:close/>
                  <a:moveTo>
                    <a:pt x="34" y="51"/>
                  </a:moveTo>
                  <a:cubicBezTo>
                    <a:pt x="34" y="118"/>
                    <a:pt x="34" y="118"/>
                    <a:pt x="34" y="118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16" y="97"/>
                    <a:pt x="18" y="88"/>
                  </a:cubicBezTo>
                  <a:cubicBezTo>
                    <a:pt x="20" y="80"/>
                    <a:pt x="23" y="69"/>
                    <a:pt x="23" y="69"/>
                  </a:cubicBezTo>
                  <a:cubicBezTo>
                    <a:pt x="25" y="61"/>
                    <a:pt x="29" y="55"/>
                    <a:pt x="34" y="51"/>
                  </a:cubicBez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5407928" y="2691383"/>
              <a:ext cx="282179" cy="345281"/>
            </a:xfrm>
            <a:custGeom>
              <a:rect b="b" l="l" r="r" t="t"/>
              <a:pathLst>
                <a:path extrusionOk="0" h="211" w="172">
                  <a:moveTo>
                    <a:pt x="121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2" y="9"/>
                    <a:pt x="172" y="9"/>
                    <a:pt x="172" y="9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121" y="0"/>
                    <a:pt x="121" y="0"/>
                    <a:pt x="121" y="0"/>
                  </a:cubicBezTo>
                  <a:close/>
                  <a:moveTo>
                    <a:pt x="121" y="37"/>
                  </a:moveTo>
                  <a:cubicBezTo>
                    <a:pt x="172" y="37"/>
                    <a:pt x="172" y="37"/>
                    <a:pt x="172" y="37"/>
                  </a:cubicBezTo>
                  <a:cubicBezTo>
                    <a:pt x="172" y="183"/>
                    <a:pt x="172" y="183"/>
                    <a:pt x="172" y="183"/>
                  </a:cubicBezTo>
                  <a:cubicBezTo>
                    <a:pt x="172" y="198"/>
                    <a:pt x="159" y="211"/>
                    <a:pt x="143" y="211"/>
                  </a:cubicBezTo>
                  <a:cubicBezTo>
                    <a:pt x="121" y="211"/>
                    <a:pt x="121" y="211"/>
                    <a:pt x="121" y="211"/>
                  </a:cubicBezTo>
                  <a:cubicBezTo>
                    <a:pt x="121" y="166"/>
                    <a:pt x="121" y="166"/>
                    <a:pt x="121" y="166"/>
                  </a:cubicBezTo>
                  <a:cubicBezTo>
                    <a:pt x="122" y="166"/>
                    <a:pt x="123" y="166"/>
                    <a:pt x="124" y="165"/>
                  </a:cubicBezTo>
                  <a:cubicBezTo>
                    <a:pt x="130" y="163"/>
                    <a:pt x="134" y="159"/>
                    <a:pt x="138" y="153"/>
                  </a:cubicBezTo>
                  <a:cubicBezTo>
                    <a:pt x="142" y="145"/>
                    <a:pt x="145" y="137"/>
                    <a:pt x="145" y="128"/>
                  </a:cubicBezTo>
                  <a:cubicBezTo>
                    <a:pt x="145" y="115"/>
                    <a:pt x="140" y="108"/>
                    <a:pt x="131" y="108"/>
                  </a:cubicBezTo>
                  <a:cubicBezTo>
                    <a:pt x="128" y="108"/>
                    <a:pt x="125" y="109"/>
                    <a:pt x="121" y="111"/>
                  </a:cubicBezTo>
                  <a:cubicBezTo>
                    <a:pt x="127" y="85"/>
                    <a:pt x="127" y="85"/>
                    <a:pt x="127" y="85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21" y="37"/>
                    <a:pt x="121" y="37"/>
                    <a:pt x="121" y="37"/>
                  </a:cubicBezTo>
                  <a:close/>
                  <a:moveTo>
                    <a:pt x="121" y="156"/>
                  </a:moveTo>
                  <a:cubicBezTo>
                    <a:pt x="123" y="155"/>
                    <a:pt x="126" y="152"/>
                    <a:pt x="129" y="146"/>
                  </a:cubicBezTo>
                  <a:cubicBezTo>
                    <a:pt x="131" y="140"/>
                    <a:pt x="133" y="134"/>
                    <a:pt x="133" y="129"/>
                  </a:cubicBezTo>
                  <a:cubicBezTo>
                    <a:pt x="133" y="123"/>
                    <a:pt x="132" y="119"/>
                    <a:pt x="129" y="117"/>
                  </a:cubicBezTo>
                  <a:cubicBezTo>
                    <a:pt x="129" y="117"/>
                    <a:pt x="128" y="116"/>
                    <a:pt x="127" y="116"/>
                  </a:cubicBezTo>
                  <a:cubicBezTo>
                    <a:pt x="126" y="116"/>
                    <a:pt x="124" y="117"/>
                    <a:pt x="123" y="117"/>
                  </a:cubicBezTo>
                  <a:cubicBezTo>
                    <a:pt x="122" y="117"/>
                    <a:pt x="121" y="117"/>
                    <a:pt x="121" y="118"/>
                  </a:cubicBezTo>
                  <a:lnTo>
                    <a:pt x="121" y="156"/>
                  </a:lnTo>
                  <a:close/>
                  <a:moveTo>
                    <a:pt x="98" y="0"/>
                  </a:moveTo>
                  <a:cubicBezTo>
                    <a:pt x="121" y="0"/>
                    <a:pt x="121" y="0"/>
                    <a:pt x="121" y="0"/>
                  </a:cubicBezTo>
                  <a:cubicBezTo>
                    <a:pt x="121" y="9"/>
                    <a:pt x="121" y="9"/>
                    <a:pt x="121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98" y="0"/>
                    <a:pt x="98" y="0"/>
                    <a:pt x="98" y="0"/>
                  </a:cubicBezTo>
                  <a:close/>
                  <a:moveTo>
                    <a:pt x="98" y="37"/>
                  </a:moveTo>
                  <a:cubicBezTo>
                    <a:pt x="121" y="37"/>
                    <a:pt x="121" y="37"/>
                    <a:pt x="121" y="37"/>
                  </a:cubicBezTo>
                  <a:cubicBezTo>
                    <a:pt x="121" y="86"/>
                    <a:pt x="121" y="86"/>
                    <a:pt x="121" y="86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100" y="81"/>
                    <a:pt x="100" y="81"/>
                    <a:pt x="100" y="81"/>
                  </a:cubicBezTo>
                  <a:cubicBezTo>
                    <a:pt x="100" y="81"/>
                    <a:pt x="99" y="81"/>
                    <a:pt x="98" y="80"/>
                  </a:cubicBezTo>
                  <a:cubicBezTo>
                    <a:pt x="98" y="37"/>
                    <a:pt x="98" y="37"/>
                    <a:pt x="98" y="37"/>
                  </a:cubicBezTo>
                  <a:close/>
                  <a:moveTo>
                    <a:pt x="121" y="211"/>
                  </a:moveTo>
                  <a:cubicBezTo>
                    <a:pt x="98" y="211"/>
                    <a:pt x="98" y="211"/>
                    <a:pt x="98" y="211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9" y="161"/>
                    <a:pt x="100" y="162"/>
                    <a:pt x="101" y="163"/>
                  </a:cubicBezTo>
                  <a:cubicBezTo>
                    <a:pt x="103" y="166"/>
                    <a:pt x="107" y="167"/>
                    <a:pt x="112" y="167"/>
                  </a:cubicBezTo>
                  <a:cubicBezTo>
                    <a:pt x="115" y="167"/>
                    <a:pt x="118" y="167"/>
                    <a:pt x="121" y="166"/>
                  </a:cubicBezTo>
                  <a:cubicBezTo>
                    <a:pt x="121" y="211"/>
                    <a:pt x="121" y="211"/>
                    <a:pt x="121" y="211"/>
                  </a:cubicBezTo>
                  <a:close/>
                  <a:moveTo>
                    <a:pt x="121" y="118"/>
                  </a:moveTo>
                  <a:cubicBezTo>
                    <a:pt x="120" y="118"/>
                    <a:pt x="120" y="118"/>
                    <a:pt x="120" y="119"/>
                  </a:cubicBezTo>
                  <a:cubicBezTo>
                    <a:pt x="113" y="148"/>
                    <a:pt x="113" y="148"/>
                    <a:pt x="113" y="148"/>
                  </a:cubicBezTo>
                  <a:cubicBezTo>
                    <a:pt x="113" y="149"/>
                    <a:pt x="113" y="150"/>
                    <a:pt x="113" y="151"/>
                  </a:cubicBezTo>
                  <a:cubicBezTo>
                    <a:pt x="113" y="154"/>
                    <a:pt x="115" y="156"/>
                    <a:pt x="119" y="156"/>
                  </a:cubicBezTo>
                  <a:cubicBezTo>
                    <a:pt x="120" y="156"/>
                    <a:pt x="120" y="156"/>
                    <a:pt x="121" y="156"/>
                  </a:cubicBezTo>
                  <a:lnTo>
                    <a:pt x="121" y="118"/>
                  </a:lnTo>
                  <a:close/>
                  <a:moveTo>
                    <a:pt x="71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71" y="0"/>
                    <a:pt x="71" y="0"/>
                    <a:pt x="71" y="0"/>
                  </a:cubicBezTo>
                  <a:close/>
                  <a:moveTo>
                    <a:pt x="71" y="37"/>
                  </a:moveTo>
                  <a:cubicBezTo>
                    <a:pt x="98" y="37"/>
                    <a:pt x="98" y="37"/>
                    <a:pt x="98" y="37"/>
                  </a:cubicBezTo>
                  <a:cubicBezTo>
                    <a:pt x="98" y="80"/>
                    <a:pt x="98" y="80"/>
                    <a:pt x="98" y="80"/>
                  </a:cubicBezTo>
                  <a:cubicBezTo>
                    <a:pt x="96" y="80"/>
                    <a:pt x="94" y="80"/>
                    <a:pt x="91" y="80"/>
                  </a:cubicBezTo>
                  <a:cubicBezTo>
                    <a:pt x="85" y="80"/>
                    <a:pt x="78" y="83"/>
                    <a:pt x="71" y="88"/>
                  </a:cubicBezTo>
                  <a:cubicBezTo>
                    <a:pt x="71" y="37"/>
                    <a:pt x="71" y="37"/>
                    <a:pt x="71" y="37"/>
                  </a:cubicBezTo>
                  <a:close/>
                  <a:moveTo>
                    <a:pt x="98" y="211"/>
                  </a:moveTo>
                  <a:cubicBezTo>
                    <a:pt x="71" y="211"/>
                    <a:pt x="71" y="211"/>
                    <a:pt x="71" y="211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82" y="166"/>
                    <a:pt x="82" y="166"/>
                    <a:pt x="82" y="166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41"/>
                    <a:pt x="98" y="141"/>
                    <a:pt x="98" y="141"/>
                  </a:cubicBezTo>
                  <a:cubicBezTo>
                    <a:pt x="97" y="146"/>
                    <a:pt x="97" y="146"/>
                    <a:pt x="97" y="146"/>
                  </a:cubicBezTo>
                  <a:cubicBezTo>
                    <a:pt x="97" y="148"/>
                    <a:pt x="97" y="150"/>
                    <a:pt x="97" y="152"/>
                  </a:cubicBezTo>
                  <a:cubicBezTo>
                    <a:pt x="97" y="155"/>
                    <a:pt x="97" y="158"/>
                    <a:pt x="98" y="160"/>
                  </a:cubicBezTo>
                  <a:cubicBezTo>
                    <a:pt x="98" y="211"/>
                    <a:pt x="98" y="211"/>
                    <a:pt x="98" y="211"/>
                  </a:cubicBezTo>
                  <a:close/>
                  <a:moveTo>
                    <a:pt x="71" y="137"/>
                  </a:moveTo>
                  <a:cubicBezTo>
                    <a:pt x="74" y="124"/>
                    <a:pt x="74" y="124"/>
                    <a:pt x="74" y="124"/>
                  </a:cubicBezTo>
                  <a:cubicBezTo>
                    <a:pt x="73" y="124"/>
                    <a:pt x="72" y="124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lose/>
                  <a:moveTo>
                    <a:pt x="71" y="118"/>
                  </a:moveTo>
                  <a:cubicBezTo>
                    <a:pt x="73" y="118"/>
                    <a:pt x="74" y="119"/>
                    <a:pt x="75" y="11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79" y="90"/>
                    <a:pt x="75" y="93"/>
                    <a:pt x="71" y="98"/>
                  </a:cubicBezTo>
                  <a:lnTo>
                    <a:pt x="71" y="118"/>
                  </a:lnTo>
                  <a:close/>
                  <a:moveTo>
                    <a:pt x="60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71" y="9"/>
                    <a:pt x="71" y="9"/>
                    <a:pt x="71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0"/>
                    <a:pt x="60" y="0"/>
                    <a:pt x="60" y="0"/>
                  </a:cubicBezTo>
                  <a:close/>
                  <a:moveTo>
                    <a:pt x="60" y="37"/>
                  </a:moveTo>
                  <a:cubicBezTo>
                    <a:pt x="71" y="37"/>
                    <a:pt x="71" y="37"/>
                    <a:pt x="71" y="37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67" y="92"/>
                    <a:pt x="64" y="96"/>
                    <a:pt x="60" y="100"/>
                  </a:cubicBezTo>
                  <a:cubicBezTo>
                    <a:pt x="60" y="37"/>
                    <a:pt x="60" y="37"/>
                    <a:pt x="60" y="37"/>
                  </a:cubicBezTo>
                  <a:close/>
                  <a:moveTo>
                    <a:pt x="71" y="211"/>
                  </a:moveTo>
                  <a:cubicBezTo>
                    <a:pt x="60" y="211"/>
                    <a:pt x="60" y="211"/>
                    <a:pt x="60" y="211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4" y="121"/>
                    <a:pt x="68" y="122"/>
                    <a:pt x="71" y="123"/>
                  </a:cubicBezTo>
                  <a:cubicBezTo>
                    <a:pt x="71" y="137"/>
                    <a:pt x="71" y="137"/>
                    <a:pt x="71" y="137"/>
                  </a:cubicBezTo>
                  <a:cubicBezTo>
                    <a:pt x="65" y="166"/>
                    <a:pt x="65" y="166"/>
                    <a:pt x="65" y="166"/>
                  </a:cubicBezTo>
                  <a:cubicBezTo>
                    <a:pt x="71" y="166"/>
                    <a:pt x="71" y="166"/>
                    <a:pt x="71" y="166"/>
                  </a:cubicBezTo>
                  <a:cubicBezTo>
                    <a:pt x="71" y="211"/>
                    <a:pt x="71" y="211"/>
                    <a:pt x="71" y="211"/>
                  </a:cubicBezTo>
                  <a:close/>
                  <a:moveTo>
                    <a:pt x="71" y="98"/>
                  </a:moveTo>
                  <a:cubicBezTo>
                    <a:pt x="68" y="102"/>
                    <a:pt x="65" y="108"/>
                    <a:pt x="61" y="115"/>
                  </a:cubicBezTo>
                  <a:cubicBezTo>
                    <a:pt x="65" y="116"/>
                    <a:pt x="68" y="117"/>
                    <a:pt x="71" y="118"/>
                  </a:cubicBezTo>
                  <a:lnTo>
                    <a:pt x="71" y="98"/>
                  </a:lnTo>
                  <a:close/>
                  <a:moveTo>
                    <a:pt x="29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18" y="9"/>
                    <a:pt x="12" y="15"/>
                    <a:pt x="12" y="2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30"/>
                    <a:pt x="18" y="37"/>
                    <a:pt x="26" y="37"/>
                  </a:cubicBezTo>
                  <a:cubicBezTo>
                    <a:pt x="60" y="37"/>
                    <a:pt x="60" y="37"/>
                    <a:pt x="60" y="37"/>
                  </a:cubicBezTo>
                  <a:cubicBezTo>
                    <a:pt x="60" y="100"/>
                    <a:pt x="60" y="100"/>
                    <a:pt x="60" y="100"/>
                  </a:cubicBezTo>
                  <a:cubicBezTo>
                    <a:pt x="57" y="104"/>
                    <a:pt x="54" y="109"/>
                    <a:pt x="51" y="114"/>
                  </a:cubicBezTo>
                  <a:cubicBezTo>
                    <a:pt x="48" y="114"/>
                    <a:pt x="46" y="113"/>
                    <a:pt x="45" y="113"/>
                  </a:cubicBezTo>
                  <a:cubicBezTo>
                    <a:pt x="38" y="113"/>
                    <a:pt x="32" y="115"/>
                    <a:pt x="28" y="118"/>
                  </a:cubicBezTo>
                  <a:cubicBezTo>
                    <a:pt x="23" y="120"/>
                    <a:pt x="21" y="124"/>
                    <a:pt x="21" y="128"/>
                  </a:cubicBezTo>
                  <a:cubicBezTo>
                    <a:pt x="21" y="130"/>
                    <a:pt x="22" y="131"/>
                    <a:pt x="23" y="133"/>
                  </a:cubicBezTo>
                  <a:cubicBezTo>
                    <a:pt x="24" y="134"/>
                    <a:pt x="26" y="134"/>
                    <a:pt x="29" y="134"/>
                  </a:cubicBezTo>
                  <a:cubicBezTo>
                    <a:pt x="30" y="134"/>
                    <a:pt x="31" y="134"/>
                    <a:pt x="33" y="133"/>
                  </a:cubicBezTo>
                  <a:cubicBezTo>
                    <a:pt x="34" y="132"/>
                    <a:pt x="35" y="131"/>
                    <a:pt x="35" y="130"/>
                  </a:cubicBezTo>
                  <a:cubicBezTo>
                    <a:pt x="35" y="129"/>
                    <a:pt x="34" y="128"/>
                    <a:pt x="34" y="127"/>
                  </a:cubicBezTo>
                  <a:cubicBezTo>
                    <a:pt x="34" y="127"/>
                    <a:pt x="33" y="126"/>
                    <a:pt x="33" y="126"/>
                  </a:cubicBezTo>
                  <a:cubicBezTo>
                    <a:pt x="34" y="124"/>
                    <a:pt x="35" y="123"/>
                    <a:pt x="38" y="122"/>
                  </a:cubicBezTo>
                  <a:cubicBezTo>
                    <a:pt x="40" y="121"/>
                    <a:pt x="43" y="120"/>
                    <a:pt x="47" y="120"/>
                  </a:cubicBezTo>
                  <a:cubicBezTo>
                    <a:pt x="44" y="125"/>
                    <a:pt x="42" y="129"/>
                    <a:pt x="40" y="134"/>
                  </a:cubicBezTo>
                  <a:cubicBezTo>
                    <a:pt x="33" y="148"/>
                    <a:pt x="30" y="159"/>
                    <a:pt x="30" y="167"/>
                  </a:cubicBezTo>
                  <a:cubicBezTo>
                    <a:pt x="30" y="173"/>
                    <a:pt x="32" y="176"/>
                    <a:pt x="36" y="178"/>
                  </a:cubicBezTo>
                  <a:cubicBezTo>
                    <a:pt x="37" y="179"/>
                    <a:pt x="41" y="180"/>
                    <a:pt x="45" y="180"/>
                  </a:cubicBezTo>
                  <a:cubicBezTo>
                    <a:pt x="44" y="178"/>
                    <a:pt x="44" y="176"/>
                    <a:pt x="44" y="173"/>
                  </a:cubicBezTo>
                  <a:cubicBezTo>
                    <a:pt x="44" y="170"/>
                    <a:pt x="44" y="167"/>
                    <a:pt x="45" y="163"/>
                  </a:cubicBezTo>
                  <a:cubicBezTo>
                    <a:pt x="47" y="150"/>
                    <a:pt x="52" y="136"/>
                    <a:pt x="59" y="120"/>
                  </a:cubicBezTo>
                  <a:cubicBezTo>
                    <a:pt x="59" y="120"/>
                    <a:pt x="60" y="120"/>
                    <a:pt x="60" y="120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29" y="211"/>
                    <a:pt x="29" y="211"/>
                    <a:pt x="29" y="211"/>
                  </a:cubicBezTo>
                  <a:cubicBezTo>
                    <a:pt x="13" y="211"/>
                    <a:pt x="0" y="198"/>
                    <a:pt x="0" y="18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5950854" y="3054522"/>
              <a:ext cx="427435" cy="428625"/>
            </a:xfrm>
            <a:custGeom>
              <a:rect b="b" l="l" r="r" t="t"/>
              <a:pathLst>
                <a:path extrusionOk="0" h="262" w="261">
                  <a:moveTo>
                    <a:pt x="249" y="220"/>
                  </a:moveTo>
                  <a:cubicBezTo>
                    <a:pt x="249" y="154"/>
                    <a:pt x="249" y="154"/>
                    <a:pt x="249" y="154"/>
                  </a:cubicBezTo>
                  <a:cubicBezTo>
                    <a:pt x="251" y="157"/>
                    <a:pt x="252" y="160"/>
                    <a:pt x="252" y="164"/>
                  </a:cubicBezTo>
                  <a:cubicBezTo>
                    <a:pt x="252" y="220"/>
                    <a:pt x="252" y="220"/>
                    <a:pt x="252" y="220"/>
                  </a:cubicBezTo>
                  <a:cubicBezTo>
                    <a:pt x="249" y="220"/>
                    <a:pt x="249" y="220"/>
                    <a:pt x="249" y="220"/>
                  </a:cubicBezTo>
                  <a:close/>
                  <a:moveTo>
                    <a:pt x="249" y="114"/>
                  </a:moveTo>
                  <a:cubicBezTo>
                    <a:pt x="249" y="70"/>
                    <a:pt x="249" y="70"/>
                    <a:pt x="249" y="70"/>
                  </a:cubicBezTo>
                  <a:cubicBezTo>
                    <a:pt x="250" y="70"/>
                    <a:pt x="250" y="70"/>
                    <a:pt x="250" y="69"/>
                  </a:cubicBezTo>
                  <a:cubicBezTo>
                    <a:pt x="257" y="67"/>
                    <a:pt x="257" y="67"/>
                    <a:pt x="257" y="67"/>
                  </a:cubicBezTo>
                  <a:cubicBezTo>
                    <a:pt x="259" y="66"/>
                    <a:pt x="261" y="67"/>
                    <a:pt x="261" y="70"/>
                  </a:cubicBezTo>
                  <a:cubicBezTo>
                    <a:pt x="261" y="104"/>
                    <a:pt x="261" y="104"/>
                    <a:pt x="261" y="104"/>
                  </a:cubicBezTo>
                  <a:cubicBezTo>
                    <a:pt x="261" y="107"/>
                    <a:pt x="259" y="110"/>
                    <a:pt x="257" y="111"/>
                  </a:cubicBezTo>
                  <a:cubicBezTo>
                    <a:pt x="250" y="113"/>
                    <a:pt x="250" y="113"/>
                    <a:pt x="250" y="113"/>
                  </a:cubicBezTo>
                  <a:cubicBezTo>
                    <a:pt x="250" y="114"/>
                    <a:pt x="250" y="114"/>
                    <a:pt x="249" y="114"/>
                  </a:cubicBezTo>
                  <a:close/>
                  <a:moveTo>
                    <a:pt x="249" y="70"/>
                  </a:moveTo>
                  <a:cubicBezTo>
                    <a:pt x="249" y="114"/>
                    <a:pt x="249" y="114"/>
                    <a:pt x="249" y="114"/>
                  </a:cubicBezTo>
                  <a:cubicBezTo>
                    <a:pt x="248" y="114"/>
                    <a:pt x="246" y="112"/>
                    <a:pt x="246" y="110"/>
                  </a:cubicBezTo>
                  <a:cubicBezTo>
                    <a:pt x="246" y="76"/>
                    <a:pt x="246" y="76"/>
                    <a:pt x="246" y="76"/>
                  </a:cubicBezTo>
                  <a:cubicBezTo>
                    <a:pt x="246" y="74"/>
                    <a:pt x="248" y="71"/>
                    <a:pt x="249" y="70"/>
                  </a:cubicBezTo>
                  <a:close/>
                  <a:moveTo>
                    <a:pt x="249" y="154"/>
                  </a:moveTo>
                  <a:cubicBezTo>
                    <a:pt x="246" y="150"/>
                    <a:pt x="241" y="146"/>
                    <a:pt x="235" y="146"/>
                  </a:cubicBezTo>
                  <a:cubicBezTo>
                    <a:pt x="235" y="50"/>
                    <a:pt x="235" y="50"/>
                    <a:pt x="235" y="50"/>
                  </a:cubicBezTo>
                  <a:cubicBezTo>
                    <a:pt x="209" y="50"/>
                    <a:pt x="209" y="50"/>
                    <a:pt x="209" y="50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19" y="162"/>
                    <a:pt x="227" y="170"/>
                    <a:pt x="227" y="180"/>
                  </a:cubicBezTo>
                  <a:cubicBezTo>
                    <a:pt x="227" y="189"/>
                    <a:pt x="219" y="197"/>
                    <a:pt x="209" y="197"/>
                  </a:cubicBezTo>
                  <a:cubicBezTo>
                    <a:pt x="209" y="220"/>
                    <a:pt x="209" y="220"/>
                    <a:pt x="209" y="220"/>
                  </a:cubicBezTo>
                  <a:cubicBezTo>
                    <a:pt x="249" y="220"/>
                    <a:pt x="249" y="220"/>
                    <a:pt x="249" y="220"/>
                  </a:cubicBezTo>
                  <a:cubicBezTo>
                    <a:pt x="249" y="154"/>
                    <a:pt x="249" y="154"/>
                    <a:pt x="249" y="154"/>
                  </a:cubicBezTo>
                  <a:close/>
                  <a:moveTo>
                    <a:pt x="209" y="262"/>
                  </a:moveTo>
                  <a:cubicBezTo>
                    <a:pt x="209" y="232"/>
                    <a:pt x="209" y="232"/>
                    <a:pt x="209" y="232"/>
                  </a:cubicBezTo>
                  <a:cubicBezTo>
                    <a:pt x="226" y="232"/>
                    <a:pt x="226" y="232"/>
                    <a:pt x="226" y="232"/>
                  </a:cubicBezTo>
                  <a:cubicBezTo>
                    <a:pt x="226" y="249"/>
                    <a:pt x="226" y="249"/>
                    <a:pt x="226" y="249"/>
                  </a:cubicBezTo>
                  <a:cubicBezTo>
                    <a:pt x="226" y="257"/>
                    <a:pt x="220" y="262"/>
                    <a:pt x="213" y="262"/>
                  </a:cubicBezTo>
                  <a:cubicBezTo>
                    <a:pt x="209" y="262"/>
                    <a:pt x="209" y="262"/>
                    <a:pt x="209" y="262"/>
                  </a:cubicBezTo>
                  <a:close/>
                  <a:moveTo>
                    <a:pt x="209" y="44"/>
                  </a:moveTo>
                  <a:cubicBezTo>
                    <a:pt x="209" y="15"/>
                    <a:pt x="209" y="15"/>
                    <a:pt x="209" y="15"/>
                  </a:cubicBezTo>
                  <a:cubicBezTo>
                    <a:pt x="225" y="23"/>
                    <a:pt x="235" y="33"/>
                    <a:pt x="235" y="44"/>
                  </a:cubicBezTo>
                  <a:lnTo>
                    <a:pt x="209" y="44"/>
                  </a:lnTo>
                  <a:close/>
                  <a:moveTo>
                    <a:pt x="209" y="15"/>
                  </a:moveTo>
                  <a:cubicBezTo>
                    <a:pt x="209" y="44"/>
                    <a:pt x="209" y="44"/>
                    <a:pt x="209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9" y="37"/>
                    <a:pt x="203" y="33"/>
                    <a:pt x="203" y="28"/>
                  </a:cubicBezTo>
                  <a:cubicBezTo>
                    <a:pt x="203" y="24"/>
                    <a:pt x="199" y="20"/>
                    <a:pt x="195" y="20"/>
                  </a:cubicBezTo>
                  <a:cubicBezTo>
                    <a:pt x="195" y="20"/>
                    <a:pt x="195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200" y="11"/>
                    <a:pt x="205" y="13"/>
                    <a:pt x="209" y="15"/>
                  </a:cubicBezTo>
                  <a:close/>
                  <a:moveTo>
                    <a:pt x="209" y="50"/>
                  </a:moveTo>
                  <a:cubicBezTo>
                    <a:pt x="209" y="162"/>
                    <a:pt x="209" y="162"/>
                    <a:pt x="209" y="162"/>
                  </a:cubicBezTo>
                  <a:cubicBezTo>
                    <a:pt x="209" y="162"/>
                    <a:pt x="209" y="162"/>
                    <a:pt x="209" y="162"/>
                  </a:cubicBezTo>
                  <a:cubicBezTo>
                    <a:pt x="203" y="162"/>
                    <a:pt x="198" y="166"/>
                    <a:pt x="195" y="171"/>
                  </a:cubicBezTo>
                  <a:cubicBezTo>
                    <a:pt x="195" y="120"/>
                    <a:pt x="195" y="120"/>
                    <a:pt x="195" y="120"/>
                  </a:cubicBezTo>
                  <a:cubicBezTo>
                    <a:pt x="201" y="120"/>
                    <a:pt x="201" y="120"/>
                    <a:pt x="201" y="120"/>
                  </a:cubicBezTo>
                  <a:cubicBezTo>
                    <a:pt x="201" y="70"/>
                    <a:pt x="201" y="70"/>
                    <a:pt x="201" y="70"/>
                  </a:cubicBezTo>
                  <a:cubicBezTo>
                    <a:pt x="195" y="70"/>
                    <a:pt x="195" y="70"/>
                    <a:pt x="195" y="70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209" y="50"/>
                    <a:pt x="209" y="50"/>
                    <a:pt x="209" y="50"/>
                  </a:cubicBezTo>
                  <a:close/>
                  <a:moveTo>
                    <a:pt x="209" y="197"/>
                  </a:moveTo>
                  <a:cubicBezTo>
                    <a:pt x="209" y="220"/>
                    <a:pt x="209" y="220"/>
                    <a:pt x="209" y="220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95" y="188"/>
                    <a:pt x="195" y="188"/>
                    <a:pt x="195" y="188"/>
                  </a:cubicBezTo>
                  <a:cubicBezTo>
                    <a:pt x="198" y="193"/>
                    <a:pt x="203" y="197"/>
                    <a:pt x="209" y="197"/>
                  </a:cubicBezTo>
                  <a:cubicBezTo>
                    <a:pt x="209" y="197"/>
                    <a:pt x="209" y="197"/>
                    <a:pt x="209" y="197"/>
                  </a:cubicBezTo>
                  <a:close/>
                  <a:moveTo>
                    <a:pt x="209" y="232"/>
                  </a:moveTo>
                  <a:cubicBezTo>
                    <a:pt x="209" y="262"/>
                    <a:pt x="209" y="262"/>
                    <a:pt x="209" y="262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1" y="262"/>
                    <a:pt x="197" y="260"/>
                    <a:pt x="195" y="257"/>
                  </a:cubicBezTo>
                  <a:cubicBezTo>
                    <a:pt x="195" y="232"/>
                    <a:pt x="195" y="232"/>
                    <a:pt x="195" y="232"/>
                  </a:cubicBezTo>
                  <a:lnTo>
                    <a:pt x="209" y="232"/>
                  </a:lnTo>
                  <a:close/>
                  <a:moveTo>
                    <a:pt x="171" y="20"/>
                  </a:moveTo>
                  <a:cubicBezTo>
                    <a:pt x="175" y="20"/>
                    <a:pt x="179" y="24"/>
                    <a:pt x="179" y="28"/>
                  </a:cubicBezTo>
                  <a:cubicBezTo>
                    <a:pt x="179" y="33"/>
                    <a:pt x="175" y="37"/>
                    <a:pt x="171" y="37"/>
                  </a:cubicBezTo>
                  <a:cubicBezTo>
                    <a:pt x="170" y="37"/>
                    <a:pt x="169" y="37"/>
                    <a:pt x="168" y="36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195" y="37"/>
                    <a:pt x="195" y="37"/>
                    <a:pt x="195" y="37"/>
                  </a:cubicBezTo>
                  <a:cubicBezTo>
                    <a:pt x="190" y="37"/>
                    <a:pt x="186" y="33"/>
                    <a:pt x="186" y="28"/>
                  </a:cubicBezTo>
                  <a:cubicBezTo>
                    <a:pt x="186" y="24"/>
                    <a:pt x="190" y="20"/>
                    <a:pt x="195" y="20"/>
                  </a:cubicBezTo>
                  <a:cubicBezTo>
                    <a:pt x="195" y="9"/>
                    <a:pt x="195" y="9"/>
                    <a:pt x="195" y="9"/>
                  </a:cubicBezTo>
                  <a:cubicBezTo>
                    <a:pt x="187" y="6"/>
                    <a:pt x="178" y="4"/>
                    <a:pt x="168" y="3"/>
                  </a:cubicBezTo>
                  <a:cubicBezTo>
                    <a:pt x="168" y="21"/>
                    <a:pt x="168" y="21"/>
                    <a:pt x="168" y="21"/>
                  </a:cubicBezTo>
                  <a:cubicBezTo>
                    <a:pt x="169" y="20"/>
                    <a:pt x="170" y="20"/>
                    <a:pt x="171" y="20"/>
                  </a:cubicBezTo>
                  <a:close/>
                  <a:moveTo>
                    <a:pt x="195" y="50"/>
                  </a:moveTo>
                  <a:cubicBezTo>
                    <a:pt x="195" y="70"/>
                    <a:pt x="195" y="70"/>
                    <a:pt x="195" y="70"/>
                  </a:cubicBezTo>
                  <a:cubicBezTo>
                    <a:pt x="168" y="70"/>
                    <a:pt x="168" y="70"/>
                    <a:pt x="168" y="70"/>
                  </a:cubicBezTo>
                  <a:cubicBezTo>
                    <a:pt x="168" y="50"/>
                    <a:pt x="168" y="50"/>
                    <a:pt x="168" y="50"/>
                  </a:cubicBezTo>
                  <a:cubicBezTo>
                    <a:pt x="195" y="50"/>
                    <a:pt x="195" y="50"/>
                    <a:pt x="195" y="50"/>
                  </a:cubicBezTo>
                  <a:close/>
                  <a:moveTo>
                    <a:pt x="195" y="120"/>
                  </a:moveTo>
                  <a:cubicBezTo>
                    <a:pt x="195" y="171"/>
                    <a:pt x="195" y="171"/>
                    <a:pt x="195" y="171"/>
                  </a:cubicBezTo>
                  <a:cubicBezTo>
                    <a:pt x="193" y="173"/>
                    <a:pt x="192" y="176"/>
                    <a:pt x="192" y="180"/>
                  </a:cubicBezTo>
                  <a:cubicBezTo>
                    <a:pt x="192" y="183"/>
                    <a:pt x="193" y="186"/>
                    <a:pt x="195" y="188"/>
                  </a:cubicBezTo>
                  <a:cubicBezTo>
                    <a:pt x="195" y="220"/>
                    <a:pt x="195" y="220"/>
                    <a:pt x="195" y="2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95" y="120"/>
                    <a:pt x="195" y="120"/>
                    <a:pt x="195" y="120"/>
                  </a:cubicBezTo>
                  <a:close/>
                  <a:moveTo>
                    <a:pt x="195" y="232"/>
                  </a:moveTo>
                  <a:cubicBezTo>
                    <a:pt x="195" y="257"/>
                    <a:pt x="195" y="257"/>
                    <a:pt x="195" y="257"/>
                  </a:cubicBezTo>
                  <a:cubicBezTo>
                    <a:pt x="193" y="254"/>
                    <a:pt x="192" y="252"/>
                    <a:pt x="192" y="249"/>
                  </a:cubicBezTo>
                  <a:cubicBezTo>
                    <a:pt x="192" y="232"/>
                    <a:pt x="192" y="232"/>
                    <a:pt x="192" y="232"/>
                  </a:cubicBezTo>
                  <a:lnTo>
                    <a:pt x="195" y="232"/>
                  </a:lnTo>
                  <a:close/>
                  <a:moveTo>
                    <a:pt x="168" y="36"/>
                  </a:moveTo>
                  <a:cubicBezTo>
                    <a:pt x="165" y="35"/>
                    <a:pt x="162" y="32"/>
                    <a:pt x="162" y="28"/>
                  </a:cubicBezTo>
                  <a:cubicBezTo>
                    <a:pt x="162" y="25"/>
                    <a:pt x="165" y="22"/>
                    <a:pt x="168" y="21"/>
                  </a:cubicBezTo>
                  <a:cubicBezTo>
                    <a:pt x="168" y="3"/>
                    <a:pt x="168" y="3"/>
                    <a:pt x="168" y="3"/>
                  </a:cubicBezTo>
                  <a:cubicBezTo>
                    <a:pt x="157" y="1"/>
                    <a:pt x="144" y="0"/>
                    <a:pt x="131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44"/>
                    <a:pt x="130" y="44"/>
                    <a:pt x="130" y="44"/>
                  </a:cubicBezTo>
                  <a:cubicBezTo>
                    <a:pt x="168" y="44"/>
                    <a:pt x="168" y="44"/>
                    <a:pt x="168" y="44"/>
                  </a:cubicBezTo>
                  <a:cubicBezTo>
                    <a:pt x="168" y="36"/>
                    <a:pt x="168" y="36"/>
                    <a:pt x="168" y="36"/>
                  </a:cubicBezTo>
                  <a:close/>
                  <a:moveTo>
                    <a:pt x="168" y="50"/>
                  </a:moveTo>
                  <a:cubicBezTo>
                    <a:pt x="168" y="70"/>
                    <a:pt x="168" y="70"/>
                    <a:pt x="168" y="70"/>
                  </a:cubicBezTo>
                  <a:cubicBezTo>
                    <a:pt x="135" y="70"/>
                    <a:pt x="135" y="70"/>
                    <a:pt x="135" y="70"/>
                  </a:cubicBezTo>
                  <a:cubicBezTo>
                    <a:pt x="135" y="120"/>
                    <a:pt x="135" y="120"/>
                    <a:pt x="135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8" y="220"/>
                    <a:pt x="168" y="220"/>
                    <a:pt x="168" y="220"/>
                  </a:cubicBezTo>
                  <a:cubicBezTo>
                    <a:pt x="130" y="220"/>
                    <a:pt x="130" y="220"/>
                    <a:pt x="130" y="220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67" y="198"/>
                    <a:pt x="167" y="198"/>
                    <a:pt x="167" y="198"/>
                  </a:cubicBezTo>
                  <a:cubicBezTo>
                    <a:pt x="167" y="187"/>
                    <a:pt x="167" y="187"/>
                    <a:pt x="167" y="187"/>
                  </a:cubicBezTo>
                  <a:cubicBezTo>
                    <a:pt x="130" y="187"/>
                    <a:pt x="130" y="187"/>
                    <a:pt x="130" y="187"/>
                  </a:cubicBezTo>
                  <a:cubicBezTo>
                    <a:pt x="130" y="179"/>
                    <a:pt x="130" y="179"/>
                    <a:pt x="130" y="179"/>
                  </a:cubicBezTo>
                  <a:cubicBezTo>
                    <a:pt x="167" y="179"/>
                    <a:pt x="167" y="179"/>
                    <a:pt x="167" y="179"/>
                  </a:cubicBezTo>
                  <a:cubicBezTo>
                    <a:pt x="167" y="167"/>
                    <a:pt x="167" y="167"/>
                    <a:pt x="167" y="167"/>
                  </a:cubicBezTo>
                  <a:cubicBezTo>
                    <a:pt x="130" y="167"/>
                    <a:pt x="130" y="167"/>
                    <a:pt x="130" y="167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67" y="159"/>
                    <a:pt x="167" y="159"/>
                    <a:pt x="167" y="159"/>
                  </a:cubicBezTo>
                  <a:cubicBezTo>
                    <a:pt x="167" y="147"/>
                    <a:pt x="167" y="147"/>
                    <a:pt x="167" y="147"/>
                  </a:cubicBezTo>
                  <a:cubicBezTo>
                    <a:pt x="130" y="147"/>
                    <a:pt x="130" y="147"/>
                    <a:pt x="130" y="147"/>
                  </a:cubicBezTo>
                  <a:cubicBezTo>
                    <a:pt x="130" y="50"/>
                    <a:pt x="130" y="50"/>
                    <a:pt x="130" y="50"/>
                  </a:cubicBezTo>
                  <a:lnTo>
                    <a:pt x="168" y="50"/>
                  </a:lnTo>
                  <a:close/>
                  <a:moveTo>
                    <a:pt x="130" y="0"/>
                  </a:moveTo>
                  <a:cubicBezTo>
                    <a:pt x="130" y="44"/>
                    <a:pt x="130" y="44"/>
                    <a:pt x="130" y="44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6" y="35"/>
                    <a:pt x="99" y="32"/>
                    <a:pt x="99" y="28"/>
                  </a:cubicBezTo>
                  <a:cubicBezTo>
                    <a:pt x="99" y="25"/>
                    <a:pt x="96" y="22"/>
                    <a:pt x="93" y="21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104" y="1"/>
                    <a:pt x="117" y="0"/>
                    <a:pt x="130" y="0"/>
                  </a:cubicBezTo>
                  <a:close/>
                  <a:moveTo>
                    <a:pt x="130" y="50"/>
                  </a:moveTo>
                  <a:cubicBezTo>
                    <a:pt x="130" y="147"/>
                    <a:pt x="130" y="147"/>
                    <a:pt x="130" y="147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93" y="120"/>
                    <a:pt x="93" y="120"/>
                    <a:pt x="93" y="120"/>
                  </a:cubicBezTo>
                  <a:cubicBezTo>
                    <a:pt x="126" y="120"/>
                    <a:pt x="126" y="120"/>
                    <a:pt x="126" y="120"/>
                  </a:cubicBezTo>
                  <a:cubicBezTo>
                    <a:pt x="126" y="70"/>
                    <a:pt x="126" y="70"/>
                    <a:pt x="126" y="70"/>
                  </a:cubicBezTo>
                  <a:cubicBezTo>
                    <a:pt x="93" y="70"/>
                    <a:pt x="93" y="70"/>
                    <a:pt x="93" y="70"/>
                  </a:cubicBezTo>
                  <a:cubicBezTo>
                    <a:pt x="93" y="50"/>
                    <a:pt x="93" y="50"/>
                    <a:pt x="93" y="50"/>
                  </a:cubicBezTo>
                  <a:cubicBezTo>
                    <a:pt x="130" y="50"/>
                    <a:pt x="130" y="50"/>
                    <a:pt x="130" y="50"/>
                  </a:cubicBezTo>
                  <a:close/>
                  <a:moveTo>
                    <a:pt x="130" y="159"/>
                  </a:moveTo>
                  <a:cubicBezTo>
                    <a:pt x="130" y="167"/>
                    <a:pt x="130" y="167"/>
                    <a:pt x="130" y="167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130" y="159"/>
                    <a:pt x="130" y="159"/>
                    <a:pt x="130" y="159"/>
                  </a:cubicBezTo>
                  <a:close/>
                  <a:moveTo>
                    <a:pt x="130" y="179"/>
                  </a:moveTo>
                  <a:cubicBezTo>
                    <a:pt x="130" y="187"/>
                    <a:pt x="130" y="187"/>
                    <a:pt x="130" y="187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130" y="179"/>
                    <a:pt x="130" y="179"/>
                    <a:pt x="130" y="179"/>
                  </a:cubicBezTo>
                  <a:close/>
                  <a:moveTo>
                    <a:pt x="130" y="198"/>
                  </a:moveTo>
                  <a:cubicBezTo>
                    <a:pt x="130" y="220"/>
                    <a:pt x="130" y="220"/>
                    <a:pt x="130" y="220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93" y="198"/>
                    <a:pt x="93" y="198"/>
                    <a:pt x="93" y="198"/>
                  </a:cubicBezTo>
                  <a:lnTo>
                    <a:pt x="130" y="198"/>
                  </a:lnTo>
                  <a:close/>
                  <a:moveTo>
                    <a:pt x="93" y="3"/>
                  </a:moveTo>
                  <a:cubicBezTo>
                    <a:pt x="93" y="21"/>
                    <a:pt x="93" y="21"/>
                    <a:pt x="93" y="21"/>
                  </a:cubicBezTo>
                  <a:cubicBezTo>
                    <a:pt x="92" y="20"/>
                    <a:pt x="92" y="20"/>
                    <a:pt x="91" y="20"/>
                  </a:cubicBezTo>
                  <a:cubicBezTo>
                    <a:pt x="86" y="20"/>
                    <a:pt x="83" y="24"/>
                    <a:pt x="83" y="28"/>
                  </a:cubicBezTo>
                  <a:cubicBezTo>
                    <a:pt x="83" y="33"/>
                    <a:pt x="86" y="37"/>
                    <a:pt x="91" y="37"/>
                  </a:cubicBezTo>
                  <a:cubicBezTo>
                    <a:pt x="92" y="37"/>
                    <a:pt x="92" y="37"/>
                    <a:pt x="93" y="36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67" y="37"/>
                    <a:pt x="67" y="37"/>
                    <a:pt x="67" y="37"/>
                  </a:cubicBezTo>
                  <a:cubicBezTo>
                    <a:pt x="71" y="37"/>
                    <a:pt x="75" y="33"/>
                    <a:pt x="75" y="28"/>
                  </a:cubicBezTo>
                  <a:cubicBezTo>
                    <a:pt x="75" y="24"/>
                    <a:pt x="71" y="20"/>
                    <a:pt x="67" y="20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5" y="6"/>
                    <a:pt x="84" y="4"/>
                    <a:pt x="93" y="3"/>
                  </a:cubicBezTo>
                  <a:close/>
                  <a:moveTo>
                    <a:pt x="93" y="50"/>
                  </a:moveTo>
                  <a:cubicBezTo>
                    <a:pt x="93" y="70"/>
                    <a:pt x="93" y="70"/>
                    <a:pt x="93" y="70"/>
                  </a:cubicBezTo>
                  <a:cubicBezTo>
                    <a:pt x="67" y="70"/>
                    <a:pt x="67" y="70"/>
                    <a:pt x="67" y="70"/>
                  </a:cubicBezTo>
                  <a:cubicBezTo>
                    <a:pt x="67" y="50"/>
                    <a:pt x="67" y="50"/>
                    <a:pt x="67" y="50"/>
                  </a:cubicBezTo>
                  <a:cubicBezTo>
                    <a:pt x="93" y="50"/>
                    <a:pt x="93" y="50"/>
                    <a:pt x="93" y="50"/>
                  </a:cubicBezTo>
                  <a:close/>
                  <a:moveTo>
                    <a:pt x="93" y="120"/>
                  </a:moveTo>
                  <a:cubicBezTo>
                    <a:pt x="93" y="147"/>
                    <a:pt x="93" y="147"/>
                    <a:pt x="93" y="147"/>
                  </a:cubicBezTo>
                  <a:cubicBezTo>
                    <a:pt x="92" y="147"/>
                    <a:pt x="92" y="147"/>
                    <a:pt x="92" y="147"/>
                  </a:cubicBezTo>
                  <a:cubicBezTo>
                    <a:pt x="92" y="159"/>
                    <a:pt x="92" y="159"/>
                    <a:pt x="92" y="159"/>
                  </a:cubicBezTo>
                  <a:cubicBezTo>
                    <a:pt x="93" y="159"/>
                    <a:pt x="93" y="159"/>
                    <a:pt x="93" y="159"/>
                  </a:cubicBezTo>
                  <a:cubicBezTo>
                    <a:pt x="93" y="167"/>
                    <a:pt x="93" y="167"/>
                    <a:pt x="93" y="167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92" y="179"/>
                    <a:pt x="92" y="179"/>
                    <a:pt x="92" y="179"/>
                  </a:cubicBezTo>
                  <a:cubicBezTo>
                    <a:pt x="93" y="179"/>
                    <a:pt x="93" y="179"/>
                    <a:pt x="93" y="179"/>
                  </a:cubicBezTo>
                  <a:cubicBezTo>
                    <a:pt x="93" y="187"/>
                    <a:pt x="93" y="187"/>
                    <a:pt x="93" y="187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2" y="198"/>
                    <a:pt x="92" y="198"/>
                    <a:pt x="92" y="198"/>
                  </a:cubicBezTo>
                  <a:cubicBezTo>
                    <a:pt x="93" y="198"/>
                    <a:pt x="93" y="198"/>
                    <a:pt x="93" y="198"/>
                  </a:cubicBezTo>
                  <a:cubicBezTo>
                    <a:pt x="93" y="220"/>
                    <a:pt x="93" y="220"/>
                    <a:pt x="93" y="220"/>
                  </a:cubicBezTo>
                  <a:cubicBezTo>
                    <a:pt x="67" y="220"/>
                    <a:pt x="67" y="220"/>
                    <a:pt x="67" y="220"/>
                  </a:cubicBezTo>
                  <a:cubicBezTo>
                    <a:pt x="67" y="188"/>
                    <a:pt x="67" y="188"/>
                    <a:pt x="67" y="188"/>
                  </a:cubicBezTo>
                  <a:cubicBezTo>
                    <a:pt x="68" y="186"/>
                    <a:pt x="69" y="183"/>
                    <a:pt x="69" y="180"/>
                  </a:cubicBezTo>
                  <a:cubicBezTo>
                    <a:pt x="69" y="176"/>
                    <a:pt x="68" y="173"/>
                    <a:pt x="67" y="171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93" y="120"/>
                    <a:pt x="93" y="120"/>
                    <a:pt x="93" y="120"/>
                  </a:cubicBezTo>
                  <a:close/>
                  <a:moveTo>
                    <a:pt x="67" y="257"/>
                  </a:moveTo>
                  <a:cubicBezTo>
                    <a:pt x="67" y="232"/>
                    <a:pt x="67" y="232"/>
                    <a:pt x="67" y="232"/>
                  </a:cubicBezTo>
                  <a:cubicBezTo>
                    <a:pt x="69" y="232"/>
                    <a:pt x="69" y="232"/>
                    <a:pt x="69" y="232"/>
                  </a:cubicBezTo>
                  <a:cubicBezTo>
                    <a:pt x="69" y="249"/>
                    <a:pt x="69" y="249"/>
                    <a:pt x="69" y="249"/>
                  </a:cubicBezTo>
                  <a:cubicBezTo>
                    <a:pt x="69" y="252"/>
                    <a:pt x="68" y="254"/>
                    <a:pt x="67" y="257"/>
                  </a:cubicBezTo>
                  <a:close/>
                  <a:moveTo>
                    <a:pt x="67" y="9"/>
                  </a:moveTo>
                  <a:cubicBezTo>
                    <a:pt x="67" y="20"/>
                    <a:pt x="67" y="20"/>
                    <a:pt x="67" y="20"/>
                  </a:cubicBezTo>
                  <a:cubicBezTo>
                    <a:pt x="62" y="20"/>
                    <a:pt x="58" y="24"/>
                    <a:pt x="58" y="28"/>
                  </a:cubicBezTo>
                  <a:cubicBezTo>
                    <a:pt x="58" y="33"/>
                    <a:pt x="62" y="37"/>
                    <a:pt x="67" y="37"/>
                  </a:cubicBezTo>
                  <a:cubicBezTo>
                    <a:pt x="67" y="44"/>
                    <a:pt x="67" y="44"/>
                    <a:pt x="67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15"/>
                    <a:pt x="52" y="15"/>
                    <a:pt x="52" y="15"/>
                  </a:cubicBezTo>
                  <a:cubicBezTo>
                    <a:pt x="56" y="13"/>
                    <a:pt x="61" y="11"/>
                    <a:pt x="67" y="9"/>
                  </a:cubicBezTo>
                  <a:close/>
                  <a:moveTo>
                    <a:pt x="67" y="50"/>
                  </a:moveTo>
                  <a:cubicBezTo>
                    <a:pt x="67" y="70"/>
                    <a:pt x="67" y="70"/>
                    <a:pt x="67" y="70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7" y="120"/>
                    <a:pt x="67" y="120"/>
                    <a:pt x="67" y="120"/>
                  </a:cubicBezTo>
                  <a:cubicBezTo>
                    <a:pt x="67" y="171"/>
                    <a:pt x="67" y="171"/>
                    <a:pt x="67" y="171"/>
                  </a:cubicBezTo>
                  <a:cubicBezTo>
                    <a:pt x="64" y="166"/>
                    <a:pt x="58" y="162"/>
                    <a:pt x="52" y="162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67" y="50"/>
                    <a:pt x="67" y="50"/>
                    <a:pt x="67" y="50"/>
                  </a:cubicBezTo>
                  <a:close/>
                  <a:moveTo>
                    <a:pt x="67" y="188"/>
                  </a:moveTo>
                  <a:cubicBezTo>
                    <a:pt x="67" y="220"/>
                    <a:pt x="67" y="220"/>
                    <a:pt x="67" y="220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52" y="197"/>
                    <a:pt x="52" y="197"/>
                    <a:pt x="52" y="197"/>
                  </a:cubicBezTo>
                  <a:cubicBezTo>
                    <a:pt x="58" y="197"/>
                    <a:pt x="64" y="193"/>
                    <a:pt x="67" y="188"/>
                  </a:cubicBezTo>
                  <a:close/>
                  <a:moveTo>
                    <a:pt x="67" y="232"/>
                  </a:moveTo>
                  <a:cubicBezTo>
                    <a:pt x="67" y="257"/>
                    <a:pt x="67" y="257"/>
                    <a:pt x="67" y="257"/>
                  </a:cubicBezTo>
                  <a:cubicBezTo>
                    <a:pt x="64" y="260"/>
                    <a:pt x="60" y="262"/>
                    <a:pt x="56" y="262"/>
                  </a:cubicBezTo>
                  <a:cubicBezTo>
                    <a:pt x="52" y="262"/>
                    <a:pt x="52" y="262"/>
                    <a:pt x="52" y="262"/>
                  </a:cubicBezTo>
                  <a:cubicBezTo>
                    <a:pt x="52" y="232"/>
                    <a:pt x="52" y="232"/>
                    <a:pt x="52" y="232"/>
                  </a:cubicBezTo>
                  <a:lnTo>
                    <a:pt x="67" y="232"/>
                  </a:lnTo>
                  <a:close/>
                  <a:moveTo>
                    <a:pt x="52" y="15"/>
                  </a:moveTo>
                  <a:cubicBezTo>
                    <a:pt x="52" y="44"/>
                    <a:pt x="52" y="44"/>
                    <a:pt x="52" y="44"/>
                  </a:cubicBezTo>
                  <a:cubicBezTo>
                    <a:pt x="27" y="44"/>
                    <a:pt x="27" y="44"/>
                    <a:pt x="27" y="44"/>
                  </a:cubicBezTo>
                  <a:cubicBezTo>
                    <a:pt x="27" y="33"/>
                    <a:pt x="36" y="23"/>
                    <a:pt x="52" y="15"/>
                  </a:cubicBezTo>
                  <a:close/>
                  <a:moveTo>
                    <a:pt x="52" y="50"/>
                  </a:moveTo>
                  <a:cubicBezTo>
                    <a:pt x="52" y="162"/>
                    <a:pt x="52" y="162"/>
                    <a:pt x="52" y="162"/>
                  </a:cubicBezTo>
                  <a:cubicBezTo>
                    <a:pt x="42" y="162"/>
                    <a:pt x="35" y="170"/>
                    <a:pt x="35" y="180"/>
                  </a:cubicBezTo>
                  <a:cubicBezTo>
                    <a:pt x="35" y="189"/>
                    <a:pt x="42" y="197"/>
                    <a:pt x="52" y="197"/>
                  </a:cubicBezTo>
                  <a:cubicBezTo>
                    <a:pt x="52" y="220"/>
                    <a:pt x="52" y="220"/>
                    <a:pt x="52" y="220"/>
                  </a:cubicBezTo>
                  <a:cubicBezTo>
                    <a:pt x="12" y="220"/>
                    <a:pt x="12" y="220"/>
                    <a:pt x="12" y="220"/>
                  </a:cubicBezTo>
                  <a:cubicBezTo>
                    <a:pt x="12" y="154"/>
                    <a:pt x="12" y="154"/>
                    <a:pt x="12" y="154"/>
                  </a:cubicBezTo>
                  <a:cubicBezTo>
                    <a:pt x="15" y="150"/>
                    <a:pt x="21" y="146"/>
                    <a:pt x="27" y="146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52" y="50"/>
                    <a:pt x="52" y="50"/>
                    <a:pt x="52" y="50"/>
                  </a:cubicBezTo>
                  <a:close/>
                  <a:moveTo>
                    <a:pt x="52" y="232"/>
                  </a:moveTo>
                  <a:cubicBezTo>
                    <a:pt x="52" y="262"/>
                    <a:pt x="52" y="262"/>
                    <a:pt x="52" y="262"/>
                  </a:cubicBezTo>
                  <a:cubicBezTo>
                    <a:pt x="48" y="262"/>
                    <a:pt x="48" y="262"/>
                    <a:pt x="48" y="262"/>
                  </a:cubicBezTo>
                  <a:cubicBezTo>
                    <a:pt x="41" y="262"/>
                    <a:pt x="35" y="257"/>
                    <a:pt x="35" y="249"/>
                  </a:cubicBezTo>
                  <a:cubicBezTo>
                    <a:pt x="35" y="232"/>
                    <a:pt x="35" y="232"/>
                    <a:pt x="35" y="232"/>
                  </a:cubicBezTo>
                  <a:cubicBezTo>
                    <a:pt x="52" y="232"/>
                    <a:pt x="52" y="232"/>
                    <a:pt x="52" y="232"/>
                  </a:cubicBezTo>
                  <a:close/>
                  <a:moveTo>
                    <a:pt x="12" y="114"/>
                  </a:moveTo>
                  <a:cubicBezTo>
                    <a:pt x="14" y="114"/>
                    <a:pt x="15" y="112"/>
                    <a:pt x="15" y="110"/>
                  </a:cubicBezTo>
                  <a:cubicBezTo>
                    <a:pt x="15" y="76"/>
                    <a:pt x="15" y="76"/>
                    <a:pt x="15" y="76"/>
                  </a:cubicBezTo>
                  <a:cubicBezTo>
                    <a:pt x="15" y="74"/>
                    <a:pt x="14" y="71"/>
                    <a:pt x="12" y="70"/>
                  </a:cubicBezTo>
                  <a:lnTo>
                    <a:pt x="12" y="114"/>
                  </a:lnTo>
                  <a:close/>
                  <a:moveTo>
                    <a:pt x="12" y="70"/>
                  </a:moveTo>
                  <a:cubicBezTo>
                    <a:pt x="12" y="114"/>
                    <a:pt x="12" y="114"/>
                    <a:pt x="12" y="114"/>
                  </a:cubicBezTo>
                  <a:cubicBezTo>
                    <a:pt x="12" y="114"/>
                    <a:pt x="11" y="114"/>
                    <a:pt x="11" y="113"/>
                  </a:cubicBezTo>
                  <a:cubicBezTo>
                    <a:pt x="4" y="111"/>
                    <a:pt x="4" y="111"/>
                    <a:pt x="4" y="111"/>
                  </a:cubicBezTo>
                  <a:cubicBezTo>
                    <a:pt x="2" y="110"/>
                    <a:pt x="0" y="107"/>
                    <a:pt x="0" y="104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67"/>
                    <a:pt x="2" y="66"/>
                    <a:pt x="4" y="6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0"/>
                  </a:cubicBezTo>
                  <a:close/>
                  <a:moveTo>
                    <a:pt x="12" y="154"/>
                  </a:moveTo>
                  <a:cubicBezTo>
                    <a:pt x="12" y="220"/>
                    <a:pt x="12" y="220"/>
                    <a:pt x="12" y="220"/>
                  </a:cubicBezTo>
                  <a:cubicBezTo>
                    <a:pt x="9" y="220"/>
                    <a:pt x="9" y="220"/>
                    <a:pt x="9" y="220"/>
                  </a:cubicBezTo>
                  <a:cubicBezTo>
                    <a:pt x="9" y="164"/>
                    <a:pt x="9" y="164"/>
                    <a:pt x="9" y="164"/>
                  </a:cubicBezTo>
                  <a:cubicBezTo>
                    <a:pt x="9" y="160"/>
                    <a:pt x="10" y="157"/>
                    <a:pt x="12" y="154"/>
                  </a:cubicBez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5524610" y="3606973"/>
              <a:ext cx="482204" cy="365522"/>
            </a:xfrm>
            <a:custGeom>
              <a:rect b="b" l="l" r="r" t="t"/>
              <a:pathLst>
                <a:path extrusionOk="0" h="224" w="295">
                  <a:moveTo>
                    <a:pt x="271" y="224"/>
                  </a:moveTo>
                  <a:cubicBezTo>
                    <a:pt x="284" y="224"/>
                    <a:pt x="295" y="213"/>
                    <a:pt x="295" y="200"/>
                  </a:cubicBezTo>
                  <a:cubicBezTo>
                    <a:pt x="295" y="23"/>
                    <a:pt x="295" y="23"/>
                    <a:pt x="295" y="23"/>
                  </a:cubicBezTo>
                  <a:cubicBezTo>
                    <a:pt x="295" y="10"/>
                    <a:pt x="284" y="0"/>
                    <a:pt x="271" y="0"/>
                  </a:cubicBezTo>
                  <a:cubicBezTo>
                    <a:pt x="224" y="0"/>
                    <a:pt x="224" y="0"/>
                    <a:pt x="224" y="0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58" y="16"/>
                    <a:pt x="258" y="16"/>
                    <a:pt x="258" y="16"/>
                  </a:cubicBezTo>
                  <a:cubicBezTo>
                    <a:pt x="268" y="16"/>
                    <a:pt x="277" y="24"/>
                    <a:pt x="277" y="35"/>
                  </a:cubicBezTo>
                  <a:cubicBezTo>
                    <a:pt x="277" y="189"/>
                    <a:pt x="277" y="189"/>
                    <a:pt x="277" y="189"/>
                  </a:cubicBezTo>
                  <a:cubicBezTo>
                    <a:pt x="277" y="199"/>
                    <a:pt x="268" y="208"/>
                    <a:pt x="258" y="208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224" y="224"/>
                    <a:pt x="224" y="224"/>
                    <a:pt x="224" y="224"/>
                  </a:cubicBezTo>
                  <a:cubicBezTo>
                    <a:pt x="271" y="224"/>
                    <a:pt x="271" y="224"/>
                    <a:pt x="271" y="224"/>
                  </a:cubicBezTo>
                  <a:close/>
                  <a:moveTo>
                    <a:pt x="224" y="194"/>
                  </a:moveTo>
                  <a:cubicBezTo>
                    <a:pt x="224" y="188"/>
                    <a:pt x="224" y="188"/>
                    <a:pt x="224" y="188"/>
                  </a:cubicBezTo>
                  <a:cubicBezTo>
                    <a:pt x="248" y="188"/>
                    <a:pt x="248" y="188"/>
                    <a:pt x="248" y="188"/>
                  </a:cubicBezTo>
                  <a:cubicBezTo>
                    <a:pt x="248" y="179"/>
                    <a:pt x="248" y="179"/>
                    <a:pt x="248" y="179"/>
                  </a:cubicBezTo>
                  <a:cubicBezTo>
                    <a:pt x="224" y="179"/>
                    <a:pt x="224" y="179"/>
                    <a:pt x="224" y="179"/>
                  </a:cubicBezTo>
                  <a:cubicBezTo>
                    <a:pt x="224" y="29"/>
                    <a:pt x="224" y="29"/>
                    <a:pt x="224" y="29"/>
                  </a:cubicBezTo>
                  <a:cubicBezTo>
                    <a:pt x="249" y="29"/>
                    <a:pt x="249" y="29"/>
                    <a:pt x="249" y="29"/>
                  </a:cubicBezTo>
                  <a:cubicBezTo>
                    <a:pt x="257" y="29"/>
                    <a:pt x="264" y="36"/>
                    <a:pt x="264" y="45"/>
                  </a:cubicBezTo>
                  <a:cubicBezTo>
                    <a:pt x="264" y="179"/>
                    <a:pt x="264" y="179"/>
                    <a:pt x="264" y="179"/>
                  </a:cubicBezTo>
                  <a:cubicBezTo>
                    <a:pt x="264" y="187"/>
                    <a:pt x="257" y="194"/>
                    <a:pt x="249" y="194"/>
                  </a:cubicBezTo>
                  <a:lnTo>
                    <a:pt x="224" y="194"/>
                  </a:lnTo>
                  <a:close/>
                  <a:moveTo>
                    <a:pt x="224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24" y="0"/>
                    <a:pt x="224" y="0"/>
                    <a:pt x="224" y="0"/>
                  </a:cubicBezTo>
                  <a:close/>
                  <a:moveTo>
                    <a:pt x="187" y="224"/>
                  </a:moveTo>
                  <a:cubicBezTo>
                    <a:pt x="224" y="224"/>
                    <a:pt x="224" y="224"/>
                    <a:pt x="224" y="224"/>
                  </a:cubicBezTo>
                  <a:cubicBezTo>
                    <a:pt x="224" y="208"/>
                    <a:pt x="224" y="208"/>
                    <a:pt x="224" y="208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87" y="224"/>
                    <a:pt x="187" y="224"/>
                    <a:pt x="187" y="224"/>
                  </a:cubicBezTo>
                  <a:close/>
                  <a:moveTo>
                    <a:pt x="224" y="29"/>
                  </a:moveTo>
                  <a:cubicBezTo>
                    <a:pt x="224" y="179"/>
                    <a:pt x="224" y="179"/>
                    <a:pt x="224" y="179"/>
                  </a:cubicBezTo>
                  <a:cubicBezTo>
                    <a:pt x="200" y="179"/>
                    <a:pt x="200" y="179"/>
                    <a:pt x="200" y="179"/>
                  </a:cubicBezTo>
                  <a:cubicBezTo>
                    <a:pt x="200" y="188"/>
                    <a:pt x="200" y="188"/>
                    <a:pt x="200" y="188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4" y="194"/>
                    <a:pt x="224" y="194"/>
                    <a:pt x="224" y="194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87" y="135"/>
                    <a:pt x="187" y="135"/>
                    <a:pt x="187" y="135"/>
                  </a:cubicBezTo>
                  <a:cubicBezTo>
                    <a:pt x="188" y="135"/>
                    <a:pt x="189" y="134"/>
                    <a:pt x="189" y="134"/>
                  </a:cubicBezTo>
                  <a:cubicBezTo>
                    <a:pt x="194" y="133"/>
                    <a:pt x="197" y="131"/>
                    <a:pt x="201" y="128"/>
                  </a:cubicBezTo>
                  <a:cubicBezTo>
                    <a:pt x="204" y="124"/>
                    <a:pt x="206" y="121"/>
                    <a:pt x="207" y="117"/>
                  </a:cubicBezTo>
                  <a:cubicBezTo>
                    <a:pt x="208" y="115"/>
                    <a:pt x="208" y="113"/>
                    <a:pt x="208" y="111"/>
                  </a:cubicBezTo>
                  <a:cubicBezTo>
                    <a:pt x="208" y="109"/>
                    <a:pt x="208" y="107"/>
                    <a:pt x="207" y="104"/>
                  </a:cubicBezTo>
                  <a:cubicBezTo>
                    <a:pt x="207" y="102"/>
                    <a:pt x="205" y="100"/>
                    <a:pt x="203" y="98"/>
                  </a:cubicBezTo>
                  <a:cubicBezTo>
                    <a:pt x="200" y="96"/>
                    <a:pt x="197" y="94"/>
                    <a:pt x="193" y="94"/>
                  </a:cubicBezTo>
                  <a:cubicBezTo>
                    <a:pt x="197" y="91"/>
                    <a:pt x="199" y="88"/>
                    <a:pt x="201" y="85"/>
                  </a:cubicBezTo>
                  <a:cubicBezTo>
                    <a:pt x="202" y="81"/>
                    <a:pt x="202" y="78"/>
                    <a:pt x="201" y="74"/>
                  </a:cubicBezTo>
                  <a:cubicBezTo>
                    <a:pt x="200" y="71"/>
                    <a:pt x="198" y="69"/>
                    <a:pt x="195" y="67"/>
                  </a:cubicBezTo>
                  <a:cubicBezTo>
                    <a:pt x="193" y="66"/>
                    <a:pt x="190" y="66"/>
                    <a:pt x="187" y="66"/>
                  </a:cubicBezTo>
                  <a:cubicBezTo>
                    <a:pt x="187" y="29"/>
                    <a:pt x="187" y="29"/>
                    <a:pt x="187" y="29"/>
                  </a:cubicBezTo>
                  <a:cubicBezTo>
                    <a:pt x="224" y="29"/>
                    <a:pt x="224" y="29"/>
                    <a:pt x="224" y="29"/>
                  </a:cubicBezTo>
                  <a:close/>
                  <a:moveTo>
                    <a:pt x="187" y="128"/>
                  </a:moveTo>
                  <a:cubicBezTo>
                    <a:pt x="187" y="128"/>
                    <a:pt x="188" y="128"/>
                    <a:pt x="188" y="128"/>
                  </a:cubicBezTo>
                  <a:cubicBezTo>
                    <a:pt x="191" y="127"/>
                    <a:pt x="193" y="125"/>
                    <a:pt x="194" y="122"/>
                  </a:cubicBezTo>
                  <a:cubicBezTo>
                    <a:pt x="195" y="118"/>
                    <a:pt x="195" y="115"/>
                    <a:pt x="194" y="111"/>
                  </a:cubicBezTo>
                  <a:cubicBezTo>
                    <a:pt x="193" y="106"/>
                    <a:pt x="191" y="103"/>
                    <a:pt x="187" y="100"/>
                  </a:cubicBezTo>
                  <a:cubicBezTo>
                    <a:pt x="187" y="128"/>
                    <a:pt x="187" y="128"/>
                    <a:pt x="187" y="128"/>
                  </a:cubicBezTo>
                  <a:close/>
                  <a:moveTo>
                    <a:pt x="187" y="91"/>
                  </a:moveTo>
                  <a:cubicBezTo>
                    <a:pt x="189" y="87"/>
                    <a:pt x="190" y="84"/>
                    <a:pt x="190" y="80"/>
                  </a:cubicBezTo>
                  <a:cubicBezTo>
                    <a:pt x="190" y="78"/>
                    <a:pt x="190" y="77"/>
                    <a:pt x="190" y="75"/>
                  </a:cubicBezTo>
                  <a:cubicBezTo>
                    <a:pt x="189" y="74"/>
                    <a:pt x="189" y="72"/>
                    <a:pt x="188" y="71"/>
                  </a:cubicBezTo>
                  <a:cubicBezTo>
                    <a:pt x="187" y="71"/>
                    <a:pt x="187" y="71"/>
                    <a:pt x="187" y="71"/>
                  </a:cubicBezTo>
                  <a:lnTo>
                    <a:pt x="187" y="91"/>
                  </a:lnTo>
                  <a:close/>
                  <a:moveTo>
                    <a:pt x="187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87" y="16"/>
                    <a:pt x="187" y="16"/>
                    <a:pt x="187" y="16"/>
                  </a:cubicBezTo>
                  <a:cubicBezTo>
                    <a:pt x="187" y="0"/>
                    <a:pt x="187" y="0"/>
                    <a:pt x="187" y="0"/>
                  </a:cubicBezTo>
                  <a:close/>
                  <a:moveTo>
                    <a:pt x="147" y="224"/>
                  </a:moveTo>
                  <a:cubicBezTo>
                    <a:pt x="187" y="224"/>
                    <a:pt x="187" y="224"/>
                    <a:pt x="187" y="224"/>
                  </a:cubicBezTo>
                  <a:cubicBezTo>
                    <a:pt x="187" y="208"/>
                    <a:pt x="187" y="208"/>
                    <a:pt x="187" y="208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147" y="224"/>
                    <a:pt x="147" y="224"/>
                    <a:pt x="147" y="224"/>
                  </a:cubicBezTo>
                  <a:close/>
                  <a:moveTo>
                    <a:pt x="187" y="29"/>
                  </a:moveTo>
                  <a:cubicBezTo>
                    <a:pt x="187" y="66"/>
                    <a:pt x="187" y="66"/>
                    <a:pt x="187" y="66"/>
                  </a:cubicBezTo>
                  <a:cubicBezTo>
                    <a:pt x="185" y="66"/>
                    <a:pt x="184" y="66"/>
                    <a:pt x="182" y="67"/>
                  </a:cubicBezTo>
                  <a:cubicBezTo>
                    <a:pt x="176" y="68"/>
                    <a:pt x="172" y="71"/>
                    <a:pt x="169" y="75"/>
                  </a:cubicBezTo>
                  <a:cubicBezTo>
                    <a:pt x="167" y="80"/>
                    <a:pt x="166" y="84"/>
                    <a:pt x="167" y="88"/>
                  </a:cubicBezTo>
                  <a:cubicBezTo>
                    <a:pt x="168" y="93"/>
                    <a:pt x="172" y="97"/>
                    <a:pt x="177" y="98"/>
                  </a:cubicBezTo>
                  <a:cubicBezTo>
                    <a:pt x="173" y="101"/>
                    <a:pt x="169" y="105"/>
                    <a:pt x="168" y="109"/>
                  </a:cubicBezTo>
                  <a:cubicBezTo>
                    <a:pt x="166" y="113"/>
                    <a:pt x="165" y="117"/>
                    <a:pt x="167" y="122"/>
                  </a:cubicBezTo>
                  <a:cubicBezTo>
                    <a:pt x="168" y="126"/>
                    <a:pt x="170" y="130"/>
                    <a:pt x="175" y="133"/>
                  </a:cubicBezTo>
                  <a:cubicBezTo>
                    <a:pt x="178" y="135"/>
                    <a:pt x="182" y="135"/>
                    <a:pt x="187" y="135"/>
                  </a:cubicBezTo>
                  <a:cubicBezTo>
                    <a:pt x="187" y="194"/>
                    <a:pt x="187" y="194"/>
                    <a:pt x="187" y="194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148" y="125"/>
                    <a:pt x="148" y="125"/>
                    <a:pt x="148" y="125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8" y="112"/>
                    <a:pt x="158" y="112"/>
                    <a:pt x="158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106"/>
                    <a:pt x="147" y="106"/>
                    <a:pt x="147" y="106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87" y="29"/>
                    <a:pt x="187" y="29"/>
                    <a:pt x="187" y="29"/>
                  </a:cubicBezTo>
                  <a:close/>
                  <a:moveTo>
                    <a:pt x="187" y="71"/>
                  </a:moveTo>
                  <a:cubicBezTo>
                    <a:pt x="186" y="70"/>
                    <a:pt x="185" y="70"/>
                    <a:pt x="184" y="70"/>
                  </a:cubicBezTo>
                  <a:cubicBezTo>
                    <a:pt x="181" y="71"/>
                    <a:pt x="179" y="73"/>
                    <a:pt x="178" y="76"/>
                  </a:cubicBezTo>
                  <a:cubicBezTo>
                    <a:pt x="177" y="78"/>
                    <a:pt x="177" y="81"/>
                    <a:pt x="178" y="83"/>
                  </a:cubicBezTo>
                  <a:cubicBezTo>
                    <a:pt x="179" y="88"/>
                    <a:pt x="181" y="91"/>
                    <a:pt x="185" y="93"/>
                  </a:cubicBezTo>
                  <a:cubicBezTo>
                    <a:pt x="186" y="92"/>
                    <a:pt x="187" y="91"/>
                    <a:pt x="187" y="91"/>
                  </a:cubicBezTo>
                  <a:cubicBezTo>
                    <a:pt x="187" y="71"/>
                    <a:pt x="187" y="71"/>
                    <a:pt x="187" y="71"/>
                  </a:cubicBezTo>
                  <a:close/>
                  <a:moveTo>
                    <a:pt x="187" y="100"/>
                  </a:moveTo>
                  <a:cubicBezTo>
                    <a:pt x="187" y="100"/>
                    <a:pt x="186" y="100"/>
                    <a:pt x="186" y="99"/>
                  </a:cubicBezTo>
                  <a:cubicBezTo>
                    <a:pt x="181" y="104"/>
                    <a:pt x="179" y="110"/>
                    <a:pt x="179" y="116"/>
                  </a:cubicBezTo>
                  <a:cubicBezTo>
                    <a:pt x="179" y="118"/>
                    <a:pt x="179" y="120"/>
                    <a:pt x="180" y="121"/>
                  </a:cubicBezTo>
                  <a:cubicBezTo>
                    <a:pt x="180" y="124"/>
                    <a:pt x="182" y="126"/>
                    <a:pt x="183" y="127"/>
                  </a:cubicBezTo>
                  <a:cubicBezTo>
                    <a:pt x="184" y="128"/>
                    <a:pt x="186" y="128"/>
                    <a:pt x="187" y="128"/>
                  </a:cubicBezTo>
                  <a:lnTo>
                    <a:pt x="187" y="100"/>
                  </a:lnTo>
                  <a:close/>
                  <a:moveTo>
                    <a:pt x="147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147" y="16"/>
                    <a:pt x="147" y="16"/>
                    <a:pt x="147" y="16"/>
                  </a:cubicBezTo>
                  <a:cubicBezTo>
                    <a:pt x="147" y="0"/>
                    <a:pt x="147" y="0"/>
                    <a:pt x="147" y="0"/>
                  </a:cubicBezTo>
                  <a:close/>
                  <a:moveTo>
                    <a:pt x="99" y="224"/>
                  </a:moveTo>
                  <a:cubicBezTo>
                    <a:pt x="147" y="224"/>
                    <a:pt x="147" y="224"/>
                    <a:pt x="147" y="224"/>
                  </a:cubicBezTo>
                  <a:cubicBezTo>
                    <a:pt x="147" y="208"/>
                    <a:pt x="147" y="208"/>
                    <a:pt x="147" y="208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99" y="224"/>
                    <a:pt x="99" y="224"/>
                    <a:pt x="99" y="224"/>
                  </a:cubicBezTo>
                  <a:close/>
                  <a:moveTo>
                    <a:pt x="147" y="29"/>
                  </a:moveTo>
                  <a:cubicBezTo>
                    <a:pt x="147" y="106"/>
                    <a:pt x="147" y="106"/>
                    <a:pt x="147" y="106"/>
                  </a:cubicBezTo>
                  <a:cubicBezTo>
                    <a:pt x="147" y="104"/>
                    <a:pt x="147" y="104"/>
                    <a:pt x="147" y="104"/>
                  </a:cubicBezTo>
                  <a:cubicBezTo>
                    <a:pt x="137" y="107"/>
                    <a:pt x="137" y="107"/>
                    <a:pt x="137" y="107"/>
                  </a:cubicBezTo>
                  <a:cubicBezTo>
                    <a:pt x="138" y="118"/>
                    <a:pt x="138" y="118"/>
                    <a:pt x="138" y="118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127" y="131"/>
                    <a:pt x="127" y="131"/>
                    <a:pt x="127" y="131"/>
                  </a:cubicBezTo>
                  <a:cubicBezTo>
                    <a:pt x="138" y="128"/>
                    <a:pt x="138" y="128"/>
                    <a:pt x="138" y="128"/>
                  </a:cubicBezTo>
                  <a:cubicBezTo>
                    <a:pt x="138" y="139"/>
                    <a:pt x="138" y="139"/>
                    <a:pt x="138" y="139"/>
                  </a:cubicBezTo>
                  <a:cubicBezTo>
                    <a:pt x="147" y="137"/>
                    <a:pt x="147" y="137"/>
                    <a:pt x="147" y="137"/>
                  </a:cubicBezTo>
                  <a:cubicBezTo>
                    <a:pt x="147" y="194"/>
                    <a:pt x="147" y="194"/>
                    <a:pt x="147" y="194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100" y="157"/>
                    <a:pt x="101" y="157"/>
                    <a:pt x="102" y="156"/>
                  </a:cubicBezTo>
                  <a:cubicBezTo>
                    <a:pt x="109" y="155"/>
                    <a:pt x="113" y="151"/>
                    <a:pt x="117" y="145"/>
                  </a:cubicBezTo>
                  <a:cubicBezTo>
                    <a:pt x="120" y="139"/>
                    <a:pt x="121" y="132"/>
                    <a:pt x="119" y="124"/>
                  </a:cubicBezTo>
                  <a:cubicBezTo>
                    <a:pt x="118" y="120"/>
                    <a:pt x="116" y="117"/>
                    <a:pt x="114" y="115"/>
                  </a:cubicBezTo>
                  <a:cubicBezTo>
                    <a:pt x="112" y="114"/>
                    <a:pt x="111" y="113"/>
                    <a:pt x="109" y="113"/>
                  </a:cubicBezTo>
                  <a:cubicBezTo>
                    <a:pt x="108" y="112"/>
                    <a:pt x="105" y="113"/>
                    <a:pt x="103" y="113"/>
                  </a:cubicBezTo>
                  <a:cubicBezTo>
                    <a:pt x="101" y="114"/>
                    <a:pt x="100" y="114"/>
                    <a:pt x="99" y="11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100" y="93"/>
                    <a:pt x="100" y="93"/>
                    <a:pt x="100" y="93"/>
                  </a:cubicBezTo>
                  <a:cubicBezTo>
                    <a:pt x="102" y="93"/>
                    <a:pt x="103" y="93"/>
                    <a:pt x="104" y="94"/>
                  </a:cubicBezTo>
                  <a:cubicBezTo>
                    <a:pt x="105" y="94"/>
                    <a:pt x="106" y="95"/>
                    <a:pt x="106" y="97"/>
                  </a:cubicBezTo>
                  <a:cubicBezTo>
                    <a:pt x="106" y="98"/>
                    <a:pt x="106" y="99"/>
                    <a:pt x="105" y="100"/>
                  </a:cubicBezTo>
                  <a:cubicBezTo>
                    <a:pt x="108" y="99"/>
                    <a:pt x="110" y="98"/>
                    <a:pt x="111" y="97"/>
                  </a:cubicBezTo>
                  <a:cubicBezTo>
                    <a:pt x="112" y="95"/>
                    <a:pt x="112" y="93"/>
                    <a:pt x="111" y="92"/>
                  </a:cubicBezTo>
                  <a:cubicBezTo>
                    <a:pt x="111" y="90"/>
                    <a:pt x="110" y="89"/>
                    <a:pt x="107" y="88"/>
                  </a:cubicBezTo>
                  <a:cubicBezTo>
                    <a:pt x="105" y="87"/>
                    <a:pt x="103" y="87"/>
                    <a:pt x="100" y="88"/>
                  </a:cubicBezTo>
                  <a:cubicBezTo>
                    <a:pt x="99" y="88"/>
                    <a:pt x="99" y="88"/>
                    <a:pt x="99" y="88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147" y="29"/>
                    <a:pt x="147" y="29"/>
                    <a:pt x="147" y="29"/>
                  </a:cubicBezTo>
                  <a:close/>
                  <a:moveTo>
                    <a:pt x="99" y="150"/>
                  </a:moveTo>
                  <a:cubicBezTo>
                    <a:pt x="100" y="150"/>
                    <a:pt x="101" y="150"/>
                    <a:pt x="101" y="150"/>
                  </a:cubicBezTo>
                  <a:cubicBezTo>
                    <a:pt x="105" y="149"/>
                    <a:pt x="107" y="146"/>
                    <a:pt x="109" y="142"/>
                  </a:cubicBezTo>
                  <a:cubicBezTo>
                    <a:pt x="110" y="137"/>
                    <a:pt x="111" y="133"/>
                    <a:pt x="110" y="129"/>
                  </a:cubicBezTo>
                  <a:cubicBezTo>
                    <a:pt x="108" y="123"/>
                    <a:pt x="106" y="120"/>
                    <a:pt x="103" y="121"/>
                  </a:cubicBezTo>
                  <a:cubicBezTo>
                    <a:pt x="101" y="121"/>
                    <a:pt x="100" y="122"/>
                    <a:pt x="99" y="123"/>
                  </a:cubicBezTo>
                  <a:lnTo>
                    <a:pt x="99" y="150"/>
                  </a:lnTo>
                  <a:close/>
                  <a:moveTo>
                    <a:pt x="99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0" y="213"/>
                    <a:pt x="10" y="224"/>
                    <a:pt x="23" y="224"/>
                  </a:cubicBezTo>
                  <a:cubicBezTo>
                    <a:pt x="99" y="224"/>
                    <a:pt x="99" y="224"/>
                    <a:pt x="99" y="224"/>
                  </a:cubicBezTo>
                  <a:cubicBezTo>
                    <a:pt x="99" y="208"/>
                    <a:pt x="99" y="208"/>
                    <a:pt x="99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37" y="208"/>
                    <a:pt x="37" y="208"/>
                    <a:pt x="37" y="208"/>
                  </a:cubicBezTo>
                  <a:cubicBezTo>
                    <a:pt x="26" y="208"/>
                    <a:pt x="17" y="199"/>
                    <a:pt x="17" y="189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7" y="24"/>
                    <a:pt x="26" y="16"/>
                    <a:pt x="37" y="16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0"/>
                    <a:pt x="99" y="0"/>
                    <a:pt x="99" y="0"/>
                  </a:cubicBezTo>
                  <a:close/>
                  <a:moveTo>
                    <a:pt x="99" y="29"/>
                  </a:moveTo>
                  <a:cubicBezTo>
                    <a:pt x="99" y="88"/>
                    <a:pt x="99" y="88"/>
                    <a:pt x="99" y="88"/>
                  </a:cubicBezTo>
                  <a:cubicBezTo>
                    <a:pt x="93" y="89"/>
                    <a:pt x="89" y="93"/>
                    <a:pt x="85" y="97"/>
                  </a:cubicBezTo>
                  <a:cubicBezTo>
                    <a:pt x="82" y="102"/>
                    <a:pt x="80" y="109"/>
                    <a:pt x="79" y="116"/>
                  </a:cubicBezTo>
                  <a:cubicBezTo>
                    <a:pt x="78" y="120"/>
                    <a:pt x="78" y="124"/>
                    <a:pt x="79" y="129"/>
                  </a:cubicBezTo>
                  <a:cubicBezTo>
                    <a:pt x="79" y="134"/>
                    <a:pt x="80" y="138"/>
                    <a:pt x="81" y="142"/>
                  </a:cubicBezTo>
                  <a:cubicBezTo>
                    <a:pt x="81" y="144"/>
                    <a:pt x="81" y="144"/>
                    <a:pt x="81" y="144"/>
                  </a:cubicBezTo>
                  <a:cubicBezTo>
                    <a:pt x="82" y="146"/>
                    <a:pt x="82" y="148"/>
                    <a:pt x="83" y="150"/>
                  </a:cubicBezTo>
                  <a:cubicBezTo>
                    <a:pt x="86" y="156"/>
                    <a:pt x="92" y="158"/>
                    <a:pt x="99" y="157"/>
                  </a:cubicBezTo>
                  <a:cubicBezTo>
                    <a:pt x="99" y="194"/>
                    <a:pt x="99" y="194"/>
                    <a:pt x="99" y="194"/>
                  </a:cubicBezTo>
                  <a:cubicBezTo>
                    <a:pt x="46" y="194"/>
                    <a:pt x="46" y="194"/>
                    <a:pt x="46" y="194"/>
                  </a:cubicBezTo>
                  <a:cubicBezTo>
                    <a:pt x="37" y="194"/>
                    <a:pt x="30" y="187"/>
                    <a:pt x="30" y="179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30" y="36"/>
                    <a:pt x="37" y="29"/>
                    <a:pt x="46" y="29"/>
                  </a:cubicBezTo>
                  <a:cubicBezTo>
                    <a:pt x="99" y="29"/>
                    <a:pt x="99" y="29"/>
                    <a:pt x="99" y="29"/>
                  </a:cubicBezTo>
                  <a:close/>
                  <a:moveTo>
                    <a:pt x="99" y="93"/>
                  </a:moveTo>
                  <a:cubicBezTo>
                    <a:pt x="99" y="115"/>
                    <a:pt x="99" y="115"/>
                    <a:pt x="99" y="115"/>
                  </a:cubicBezTo>
                  <a:cubicBezTo>
                    <a:pt x="98" y="115"/>
                    <a:pt x="97" y="116"/>
                    <a:pt x="96" y="118"/>
                  </a:cubicBezTo>
                  <a:cubicBezTo>
                    <a:pt x="94" y="120"/>
                    <a:pt x="93" y="122"/>
                    <a:pt x="94" y="125"/>
                  </a:cubicBezTo>
                  <a:cubicBezTo>
                    <a:pt x="94" y="127"/>
                    <a:pt x="95" y="128"/>
                    <a:pt x="97" y="129"/>
                  </a:cubicBezTo>
                  <a:cubicBezTo>
                    <a:pt x="97" y="127"/>
                    <a:pt x="98" y="125"/>
                    <a:pt x="99" y="123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8" y="150"/>
                    <a:pt x="97" y="149"/>
                    <a:pt x="96" y="149"/>
                  </a:cubicBezTo>
                  <a:cubicBezTo>
                    <a:pt x="95" y="148"/>
                    <a:pt x="94" y="146"/>
                    <a:pt x="93" y="142"/>
                  </a:cubicBezTo>
                  <a:cubicBezTo>
                    <a:pt x="92" y="140"/>
                    <a:pt x="92" y="137"/>
                    <a:pt x="91" y="133"/>
                  </a:cubicBezTo>
                  <a:cubicBezTo>
                    <a:pt x="91" y="128"/>
                    <a:pt x="90" y="124"/>
                    <a:pt x="90" y="119"/>
                  </a:cubicBezTo>
                  <a:cubicBezTo>
                    <a:pt x="90" y="111"/>
                    <a:pt x="91" y="104"/>
                    <a:pt x="93" y="100"/>
                  </a:cubicBezTo>
                  <a:cubicBezTo>
                    <a:pt x="95" y="97"/>
                    <a:pt x="97" y="94"/>
                    <a:pt x="99" y="93"/>
                  </a:cubicBez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5735351" y="3071191"/>
              <a:ext cx="160735" cy="120254"/>
            </a:xfrm>
            <a:custGeom>
              <a:rect b="b" l="l" r="r" t="t"/>
              <a:pathLst>
                <a:path extrusionOk="0" h="74" w="98">
                  <a:moveTo>
                    <a:pt x="69" y="0"/>
                  </a:moveTo>
                  <a:cubicBezTo>
                    <a:pt x="61" y="0"/>
                    <a:pt x="54" y="3"/>
                    <a:pt x="49" y="8"/>
                  </a:cubicBezTo>
                  <a:cubicBezTo>
                    <a:pt x="44" y="3"/>
                    <a:pt x="37" y="0"/>
                    <a:pt x="30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0" y="47"/>
                    <a:pt x="15" y="74"/>
                    <a:pt x="51" y="74"/>
                  </a:cubicBezTo>
                  <a:cubicBezTo>
                    <a:pt x="88" y="74"/>
                    <a:pt x="98" y="45"/>
                    <a:pt x="98" y="29"/>
                  </a:cubicBezTo>
                  <a:cubicBezTo>
                    <a:pt x="98" y="13"/>
                    <a:pt x="85" y="0"/>
                    <a:pt x="69" y="0"/>
                  </a:cubicBez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5806788" y="3040235"/>
              <a:ext cx="44054" cy="54769"/>
            </a:xfrm>
            <a:custGeom>
              <a:rect b="b" l="l" r="r" t="t"/>
              <a:pathLst>
                <a:path extrusionOk="0" h="34" w="27">
                  <a:moveTo>
                    <a:pt x="6" y="34"/>
                  </a:moveTo>
                  <a:cubicBezTo>
                    <a:pt x="0" y="22"/>
                    <a:pt x="4" y="9"/>
                    <a:pt x="13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14" y="10"/>
                    <a:pt x="6" y="18"/>
                    <a:pt x="6" y="34"/>
                  </a:cubicBez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5556757" y="4042741"/>
              <a:ext cx="169069" cy="234554"/>
            </a:xfrm>
            <a:custGeom>
              <a:rect b="b" l="l" r="r" t="t"/>
              <a:pathLst>
                <a:path extrusionOk="0" h="143" w="103">
                  <a:moveTo>
                    <a:pt x="87" y="88"/>
                  </a:moveTo>
                  <a:cubicBezTo>
                    <a:pt x="103" y="112"/>
                    <a:pt x="103" y="112"/>
                    <a:pt x="103" y="112"/>
                  </a:cubicBezTo>
                  <a:cubicBezTo>
                    <a:pt x="102" y="143"/>
                    <a:pt x="102" y="143"/>
                    <a:pt x="102" y="143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91" y="136"/>
                    <a:pt x="91" y="136"/>
                    <a:pt x="91" y="136"/>
                  </a:cubicBezTo>
                  <a:cubicBezTo>
                    <a:pt x="100" y="130"/>
                    <a:pt x="100" y="130"/>
                    <a:pt x="100" y="130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100" y="113"/>
                    <a:pt x="100" y="113"/>
                    <a:pt x="100" y="113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8" y="109"/>
                    <a:pt x="95" y="108"/>
                    <a:pt x="92" y="110"/>
                  </a:cubicBezTo>
                  <a:cubicBezTo>
                    <a:pt x="90" y="111"/>
                    <a:pt x="89" y="114"/>
                    <a:pt x="90" y="116"/>
                  </a:cubicBezTo>
                  <a:cubicBezTo>
                    <a:pt x="89" y="115"/>
                    <a:pt x="88" y="115"/>
                    <a:pt x="87" y="115"/>
                  </a:cubicBezTo>
                  <a:lnTo>
                    <a:pt x="87" y="88"/>
                  </a:lnTo>
                  <a:close/>
                  <a:moveTo>
                    <a:pt x="73" y="132"/>
                  </a:moveTo>
                  <a:cubicBezTo>
                    <a:pt x="32" y="70"/>
                    <a:pt x="32" y="70"/>
                    <a:pt x="32" y="70"/>
                  </a:cubicBezTo>
                  <a:cubicBezTo>
                    <a:pt x="30" y="70"/>
                    <a:pt x="29" y="69"/>
                    <a:pt x="28" y="68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3"/>
                    <a:pt x="28" y="63"/>
                    <a:pt x="28" y="63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30" y="67"/>
                    <a:pt x="33" y="67"/>
                    <a:pt x="34" y="66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40" y="61"/>
                    <a:pt x="38" y="61"/>
                    <a:pt x="37" y="59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8"/>
                    <a:pt x="43" y="19"/>
                    <a:pt x="44" y="21"/>
                  </a:cubicBezTo>
                  <a:cubicBezTo>
                    <a:pt x="61" y="46"/>
                    <a:pt x="61" y="46"/>
                    <a:pt x="61" y="46"/>
                  </a:cubicBezTo>
                  <a:cubicBezTo>
                    <a:pt x="62" y="47"/>
                    <a:pt x="62" y="49"/>
                    <a:pt x="61" y="50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6" y="115"/>
                    <a:pt x="85" y="115"/>
                    <a:pt x="84" y="116"/>
                  </a:cubicBezTo>
                  <a:cubicBezTo>
                    <a:pt x="82" y="117"/>
                    <a:pt x="81" y="120"/>
                    <a:pt x="82" y="122"/>
                  </a:cubicBezTo>
                  <a:cubicBezTo>
                    <a:pt x="80" y="120"/>
                    <a:pt x="77" y="120"/>
                    <a:pt x="75" y="121"/>
                  </a:cubicBezTo>
                  <a:cubicBezTo>
                    <a:pt x="73" y="123"/>
                    <a:pt x="72" y="126"/>
                    <a:pt x="74" y="128"/>
                  </a:cubicBezTo>
                  <a:cubicBezTo>
                    <a:pt x="75" y="130"/>
                    <a:pt x="75" y="130"/>
                    <a:pt x="75" y="130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7" y="137"/>
                    <a:pt x="87" y="137"/>
                    <a:pt x="87" y="137"/>
                  </a:cubicBezTo>
                  <a:cubicBezTo>
                    <a:pt x="73" y="132"/>
                    <a:pt x="73" y="132"/>
                    <a:pt x="73" y="132"/>
                  </a:cubicBezTo>
                  <a:close/>
                  <a:moveTo>
                    <a:pt x="28" y="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1" y="7"/>
                    <a:pt x="29" y="5"/>
                    <a:pt x="28" y="4"/>
                  </a:cubicBezTo>
                  <a:close/>
                  <a:moveTo>
                    <a:pt x="28" y="67"/>
                  </a:moveTo>
                  <a:cubicBezTo>
                    <a:pt x="11" y="43"/>
                    <a:pt x="11" y="43"/>
                    <a:pt x="11" y="43"/>
                  </a:cubicBezTo>
                  <a:cubicBezTo>
                    <a:pt x="10" y="41"/>
                    <a:pt x="10" y="38"/>
                    <a:pt x="11" y="3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9"/>
                    <a:pt x="2" y="9"/>
                    <a:pt x="9" y="4"/>
                  </a:cubicBezTo>
                  <a:cubicBezTo>
                    <a:pt x="15" y="0"/>
                    <a:pt x="22" y="0"/>
                    <a:pt x="28" y="4"/>
                  </a:cubicBezTo>
                  <a:cubicBezTo>
                    <a:pt x="28" y="24"/>
                    <a:pt x="28" y="24"/>
                    <a:pt x="28" y="24"/>
                  </a:cubicBezTo>
                  <a:cubicBezTo>
                    <a:pt x="21" y="31"/>
                    <a:pt x="21" y="31"/>
                    <a:pt x="21" y="31"/>
                  </a:cubicBezTo>
                  <a:cubicBezTo>
                    <a:pt x="28" y="26"/>
                    <a:pt x="28" y="26"/>
                    <a:pt x="28" y="26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1" y="36"/>
                    <a:pt x="21" y="34"/>
                    <a:pt x="22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4" y="39"/>
                    <a:pt x="13" y="41"/>
                    <a:pt x="14" y="43"/>
                  </a:cubicBezTo>
                  <a:cubicBezTo>
                    <a:pt x="28" y="63"/>
                    <a:pt x="28" y="63"/>
                    <a:pt x="28" y="63"/>
                  </a:cubicBezTo>
                  <a:lnTo>
                    <a:pt x="28" y="67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6855729" y="2840210"/>
              <a:ext cx="211931" cy="232172"/>
            </a:xfrm>
            <a:custGeom>
              <a:rect b="b" l="l" r="r" t="t"/>
              <a:pathLst>
                <a:path extrusionOk="0" h="142" w="130">
                  <a:moveTo>
                    <a:pt x="97" y="81"/>
                  </a:moveTo>
                  <a:cubicBezTo>
                    <a:pt x="100" y="76"/>
                    <a:pt x="101" y="71"/>
                    <a:pt x="101" y="65"/>
                  </a:cubicBezTo>
                  <a:cubicBezTo>
                    <a:pt x="101" y="60"/>
                    <a:pt x="100" y="55"/>
                    <a:pt x="97" y="50"/>
                  </a:cubicBezTo>
                  <a:cubicBezTo>
                    <a:pt x="97" y="81"/>
                    <a:pt x="97" y="81"/>
                    <a:pt x="97" y="81"/>
                  </a:cubicBezTo>
                  <a:close/>
                  <a:moveTo>
                    <a:pt x="97" y="103"/>
                  </a:moveTo>
                  <a:cubicBezTo>
                    <a:pt x="97" y="94"/>
                    <a:pt x="97" y="94"/>
                    <a:pt x="97" y="94"/>
                  </a:cubicBezTo>
                  <a:cubicBezTo>
                    <a:pt x="98" y="94"/>
                    <a:pt x="99" y="95"/>
                    <a:pt x="100" y="95"/>
                  </a:cubicBezTo>
                  <a:cubicBezTo>
                    <a:pt x="100" y="95"/>
                    <a:pt x="100" y="95"/>
                    <a:pt x="100" y="95"/>
                  </a:cubicBezTo>
                  <a:cubicBezTo>
                    <a:pt x="111" y="107"/>
                    <a:pt x="111" y="107"/>
                    <a:pt x="111" y="107"/>
                  </a:cubicBezTo>
                  <a:cubicBezTo>
                    <a:pt x="113" y="108"/>
                    <a:pt x="113" y="110"/>
                    <a:pt x="111" y="112"/>
                  </a:cubicBezTo>
                  <a:cubicBezTo>
                    <a:pt x="110" y="113"/>
                    <a:pt x="108" y="113"/>
                    <a:pt x="106" y="112"/>
                  </a:cubicBezTo>
                  <a:cubicBezTo>
                    <a:pt x="97" y="103"/>
                    <a:pt x="97" y="103"/>
                    <a:pt x="97" y="103"/>
                  </a:cubicBezTo>
                  <a:close/>
                  <a:moveTo>
                    <a:pt x="97" y="36"/>
                  </a:moveTo>
                  <a:cubicBezTo>
                    <a:pt x="97" y="28"/>
                    <a:pt x="97" y="28"/>
                    <a:pt x="97" y="28"/>
                  </a:cubicBezTo>
                  <a:cubicBezTo>
                    <a:pt x="106" y="19"/>
                    <a:pt x="106" y="19"/>
                    <a:pt x="106" y="19"/>
                  </a:cubicBezTo>
                  <a:cubicBezTo>
                    <a:pt x="108" y="18"/>
                    <a:pt x="110" y="18"/>
                    <a:pt x="111" y="19"/>
                  </a:cubicBezTo>
                  <a:cubicBezTo>
                    <a:pt x="113" y="20"/>
                    <a:pt x="113" y="23"/>
                    <a:pt x="111" y="24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100" y="35"/>
                    <a:pt x="100" y="35"/>
                    <a:pt x="100" y="35"/>
                  </a:cubicBezTo>
                  <a:cubicBezTo>
                    <a:pt x="99" y="36"/>
                    <a:pt x="98" y="36"/>
                    <a:pt x="97" y="36"/>
                  </a:cubicBezTo>
                  <a:close/>
                  <a:moveTo>
                    <a:pt x="127" y="62"/>
                  </a:moveTo>
                  <a:cubicBezTo>
                    <a:pt x="127" y="62"/>
                    <a:pt x="127" y="62"/>
                    <a:pt x="127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9" y="62"/>
                    <a:pt x="108" y="64"/>
                    <a:pt x="108" y="65"/>
                  </a:cubicBezTo>
                  <a:cubicBezTo>
                    <a:pt x="108" y="67"/>
                    <a:pt x="109" y="69"/>
                    <a:pt x="111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9" y="69"/>
                    <a:pt x="130" y="67"/>
                    <a:pt x="130" y="65"/>
                  </a:cubicBezTo>
                  <a:cubicBezTo>
                    <a:pt x="130" y="64"/>
                    <a:pt x="129" y="62"/>
                    <a:pt x="127" y="62"/>
                  </a:cubicBezTo>
                  <a:close/>
                  <a:moveTo>
                    <a:pt x="65" y="142"/>
                  </a:moveTo>
                  <a:cubicBezTo>
                    <a:pt x="67" y="142"/>
                    <a:pt x="67" y="142"/>
                    <a:pt x="67" y="142"/>
                  </a:cubicBezTo>
                  <a:cubicBezTo>
                    <a:pt x="77" y="142"/>
                    <a:pt x="85" y="134"/>
                    <a:pt x="85" y="124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90" y="92"/>
                    <a:pt x="95" y="87"/>
                    <a:pt x="97" y="81"/>
                  </a:cubicBezTo>
                  <a:cubicBezTo>
                    <a:pt x="97" y="50"/>
                    <a:pt x="97" y="50"/>
                    <a:pt x="97" y="50"/>
                  </a:cubicBezTo>
                  <a:cubicBezTo>
                    <a:pt x="92" y="38"/>
                    <a:pt x="79" y="29"/>
                    <a:pt x="65" y="29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73" y="37"/>
                    <a:pt x="80" y="40"/>
                    <a:pt x="85" y="45"/>
                  </a:cubicBezTo>
                  <a:cubicBezTo>
                    <a:pt x="90" y="50"/>
                    <a:pt x="93" y="57"/>
                    <a:pt x="93" y="65"/>
                  </a:cubicBezTo>
                  <a:cubicBezTo>
                    <a:pt x="93" y="76"/>
                    <a:pt x="88" y="85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8" y="91"/>
                    <a:pt x="78" y="92"/>
                    <a:pt x="78" y="93"/>
                  </a:cubicBezTo>
                  <a:cubicBezTo>
                    <a:pt x="78" y="110"/>
                    <a:pt x="78" y="110"/>
                    <a:pt x="78" y="110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65" y="142"/>
                    <a:pt x="65" y="142"/>
                    <a:pt x="65" y="142"/>
                  </a:cubicBezTo>
                  <a:close/>
                  <a:moveTo>
                    <a:pt x="97" y="28"/>
                  </a:moveTo>
                  <a:cubicBezTo>
                    <a:pt x="97" y="36"/>
                    <a:pt x="97" y="36"/>
                    <a:pt x="97" y="36"/>
                  </a:cubicBezTo>
                  <a:cubicBezTo>
                    <a:pt x="97" y="36"/>
                    <a:pt x="96" y="36"/>
                    <a:pt x="95" y="35"/>
                  </a:cubicBezTo>
                  <a:cubicBezTo>
                    <a:pt x="94" y="34"/>
                    <a:pt x="94" y="32"/>
                    <a:pt x="95" y="31"/>
                  </a:cubicBezTo>
                  <a:cubicBezTo>
                    <a:pt x="97" y="28"/>
                    <a:pt x="97" y="28"/>
                    <a:pt x="97" y="28"/>
                  </a:cubicBezTo>
                  <a:close/>
                  <a:moveTo>
                    <a:pt x="97" y="94"/>
                  </a:moveTo>
                  <a:cubicBezTo>
                    <a:pt x="97" y="103"/>
                    <a:pt x="97" y="103"/>
                    <a:pt x="97" y="103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4" y="99"/>
                    <a:pt x="94" y="97"/>
                    <a:pt x="95" y="95"/>
                  </a:cubicBezTo>
                  <a:cubicBezTo>
                    <a:pt x="96" y="95"/>
                    <a:pt x="97" y="94"/>
                    <a:pt x="97" y="94"/>
                  </a:cubicBezTo>
                  <a:close/>
                  <a:moveTo>
                    <a:pt x="65" y="23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7" y="0"/>
                    <a:pt x="68" y="2"/>
                    <a:pt x="68" y="3"/>
                  </a:cubicBezTo>
                  <a:cubicBezTo>
                    <a:pt x="68" y="20"/>
                    <a:pt x="68" y="20"/>
                    <a:pt x="68" y="20"/>
                  </a:cubicBezTo>
                  <a:cubicBezTo>
                    <a:pt x="68" y="21"/>
                    <a:pt x="67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lose/>
                  <a:moveTo>
                    <a:pt x="65" y="29"/>
                  </a:moveTo>
                  <a:cubicBezTo>
                    <a:pt x="50" y="29"/>
                    <a:pt x="38" y="37"/>
                    <a:pt x="32" y="50"/>
                  </a:cubicBezTo>
                  <a:cubicBezTo>
                    <a:pt x="32" y="81"/>
                    <a:pt x="32" y="81"/>
                    <a:pt x="32" y="81"/>
                  </a:cubicBezTo>
                  <a:cubicBezTo>
                    <a:pt x="35" y="87"/>
                    <a:pt x="40" y="92"/>
                    <a:pt x="45" y="96"/>
                  </a:cubicBezTo>
                  <a:cubicBezTo>
                    <a:pt x="45" y="124"/>
                    <a:pt x="45" y="124"/>
                    <a:pt x="45" y="124"/>
                  </a:cubicBezTo>
                  <a:cubicBezTo>
                    <a:pt x="45" y="134"/>
                    <a:pt x="53" y="142"/>
                    <a:pt x="63" y="142"/>
                  </a:cubicBezTo>
                  <a:cubicBezTo>
                    <a:pt x="65" y="142"/>
                    <a:pt x="65" y="142"/>
                    <a:pt x="65" y="142"/>
                  </a:cubicBezTo>
                  <a:cubicBezTo>
                    <a:pt x="65" y="110"/>
                    <a:pt x="65" y="110"/>
                    <a:pt x="65" y="110"/>
                  </a:cubicBezTo>
                  <a:cubicBezTo>
                    <a:pt x="52" y="110"/>
                    <a:pt x="52" y="110"/>
                    <a:pt x="52" y="110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2"/>
                    <a:pt x="52" y="91"/>
                    <a:pt x="51" y="90"/>
                  </a:cubicBezTo>
                  <a:cubicBezTo>
                    <a:pt x="42" y="85"/>
                    <a:pt x="36" y="76"/>
                    <a:pt x="36" y="65"/>
                  </a:cubicBezTo>
                  <a:cubicBezTo>
                    <a:pt x="36" y="57"/>
                    <a:pt x="39" y="50"/>
                    <a:pt x="44" y="45"/>
                  </a:cubicBezTo>
                  <a:cubicBezTo>
                    <a:pt x="50" y="40"/>
                    <a:pt x="57" y="37"/>
                    <a:pt x="65" y="37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29"/>
                    <a:pt x="65" y="29"/>
                    <a:pt x="65" y="29"/>
                  </a:cubicBezTo>
                  <a:close/>
                  <a:moveTo>
                    <a:pt x="65" y="0"/>
                  </a:moveTo>
                  <a:cubicBezTo>
                    <a:pt x="65" y="23"/>
                    <a:pt x="65" y="23"/>
                    <a:pt x="65" y="23"/>
                  </a:cubicBezTo>
                  <a:cubicBezTo>
                    <a:pt x="63" y="23"/>
                    <a:pt x="62" y="21"/>
                    <a:pt x="62" y="20"/>
                  </a:cubicBezTo>
                  <a:cubicBezTo>
                    <a:pt x="62" y="3"/>
                    <a:pt x="62" y="3"/>
                    <a:pt x="62" y="3"/>
                  </a:cubicBezTo>
                  <a:cubicBezTo>
                    <a:pt x="62" y="2"/>
                    <a:pt x="63" y="0"/>
                    <a:pt x="65" y="0"/>
                  </a:cubicBezTo>
                  <a:close/>
                  <a:moveTo>
                    <a:pt x="32" y="103"/>
                  </a:moveTo>
                  <a:cubicBezTo>
                    <a:pt x="32" y="94"/>
                    <a:pt x="32" y="94"/>
                    <a:pt x="32" y="94"/>
                  </a:cubicBezTo>
                  <a:cubicBezTo>
                    <a:pt x="33" y="94"/>
                    <a:pt x="34" y="95"/>
                    <a:pt x="35" y="95"/>
                  </a:cubicBezTo>
                  <a:cubicBezTo>
                    <a:pt x="36" y="97"/>
                    <a:pt x="36" y="99"/>
                    <a:pt x="35" y="100"/>
                  </a:cubicBezTo>
                  <a:cubicBezTo>
                    <a:pt x="32" y="103"/>
                    <a:pt x="32" y="103"/>
                    <a:pt x="32" y="103"/>
                  </a:cubicBezTo>
                  <a:close/>
                  <a:moveTo>
                    <a:pt x="32" y="36"/>
                  </a:moveTo>
                  <a:cubicBezTo>
                    <a:pt x="32" y="28"/>
                    <a:pt x="32" y="28"/>
                    <a:pt x="32" y="28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2"/>
                    <a:pt x="36" y="34"/>
                    <a:pt x="35" y="35"/>
                  </a:cubicBezTo>
                  <a:cubicBezTo>
                    <a:pt x="34" y="36"/>
                    <a:pt x="33" y="36"/>
                    <a:pt x="32" y="36"/>
                  </a:cubicBezTo>
                  <a:close/>
                  <a:moveTo>
                    <a:pt x="32" y="50"/>
                  </a:moveTo>
                  <a:cubicBezTo>
                    <a:pt x="30" y="54"/>
                    <a:pt x="29" y="60"/>
                    <a:pt x="29" y="65"/>
                  </a:cubicBezTo>
                  <a:cubicBezTo>
                    <a:pt x="29" y="71"/>
                    <a:pt x="30" y="76"/>
                    <a:pt x="32" y="81"/>
                  </a:cubicBezTo>
                  <a:cubicBezTo>
                    <a:pt x="32" y="50"/>
                    <a:pt x="32" y="50"/>
                    <a:pt x="32" y="50"/>
                  </a:cubicBezTo>
                  <a:close/>
                  <a:moveTo>
                    <a:pt x="32" y="28"/>
                  </a:moveTo>
                  <a:cubicBezTo>
                    <a:pt x="32" y="36"/>
                    <a:pt x="32" y="36"/>
                    <a:pt x="32" y="36"/>
                  </a:cubicBezTo>
                  <a:cubicBezTo>
                    <a:pt x="32" y="36"/>
                    <a:pt x="31" y="36"/>
                    <a:pt x="30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7" y="20"/>
                    <a:pt x="19" y="19"/>
                  </a:cubicBezTo>
                  <a:cubicBezTo>
                    <a:pt x="20" y="18"/>
                    <a:pt x="22" y="18"/>
                    <a:pt x="24" y="19"/>
                  </a:cubicBezTo>
                  <a:cubicBezTo>
                    <a:pt x="32" y="28"/>
                    <a:pt x="32" y="28"/>
                    <a:pt x="32" y="28"/>
                  </a:cubicBezTo>
                  <a:close/>
                  <a:moveTo>
                    <a:pt x="32" y="94"/>
                  </a:moveTo>
                  <a:cubicBezTo>
                    <a:pt x="32" y="103"/>
                    <a:pt x="32" y="103"/>
                    <a:pt x="32" y="103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2" y="113"/>
                    <a:pt x="20" y="113"/>
                    <a:pt x="19" y="112"/>
                  </a:cubicBezTo>
                  <a:cubicBezTo>
                    <a:pt x="17" y="110"/>
                    <a:pt x="17" y="108"/>
                    <a:pt x="19" y="107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0" y="95"/>
                    <a:pt x="30" y="95"/>
                    <a:pt x="30" y="95"/>
                  </a:cubicBezTo>
                  <a:cubicBezTo>
                    <a:pt x="31" y="95"/>
                    <a:pt x="32" y="95"/>
                    <a:pt x="32" y="94"/>
                  </a:cubicBezTo>
                  <a:close/>
                  <a:moveTo>
                    <a:pt x="22" y="65"/>
                  </a:moveTo>
                  <a:cubicBezTo>
                    <a:pt x="22" y="65"/>
                    <a:pt x="22" y="65"/>
                    <a:pt x="22" y="65"/>
                  </a:cubicBezTo>
                  <a:cubicBezTo>
                    <a:pt x="22" y="64"/>
                    <a:pt x="21" y="62"/>
                    <a:pt x="19" y="62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1" y="62"/>
                    <a:pt x="0" y="64"/>
                    <a:pt x="0" y="65"/>
                  </a:cubicBezTo>
                  <a:cubicBezTo>
                    <a:pt x="0" y="67"/>
                    <a:pt x="1" y="69"/>
                    <a:pt x="3" y="69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21" y="69"/>
                    <a:pt x="22" y="67"/>
                    <a:pt x="22" y="65"/>
                  </a:cubicBez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5796072" y="2528267"/>
              <a:ext cx="320279" cy="460772"/>
            </a:xfrm>
            <a:custGeom>
              <a:rect b="b" l="l" r="r" t="t"/>
              <a:pathLst>
                <a:path extrusionOk="0" h="282" w="196">
                  <a:moveTo>
                    <a:pt x="98" y="5"/>
                  </a:moveTo>
                  <a:cubicBezTo>
                    <a:pt x="113" y="0"/>
                    <a:pt x="113" y="0"/>
                    <a:pt x="113" y="0"/>
                  </a:cubicBezTo>
                  <a:cubicBezTo>
                    <a:pt x="155" y="128"/>
                    <a:pt x="155" y="128"/>
                    <a:pt x="155" y="128"/>
                  </a:cubicBezTo>
                  <a:cubicBezTo>
                    <a:pt x="108" y="143"/>
                    <a:pt x="108" y="143"/>
                    <a:pt x="108" y="143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8" y="5"/>
                    <a:pt x="98" y="5"/>
                    <a:pt x="98" y="5"/>
                  </a:cubicBezTo>
                  <a:close/>
                  <a:moveTo>
                    <a:pt x="98" y="222"/>
                  </a:moveTo>
                  <a:cubicBezTo>
                    <a:pt x="112" y="222"/>
                    <a:pt x="125" y="217"/>
                    <a:pt x="136" y="209"/>
                  </a:cubicBezTo>
                  <a:cubicBezTo>
                    <a:pt x="107" y="209"/>
                    <a:pt x="107" y="209"/>
                    <a:pt x="107" y="209"/>
                  </a:cubicBezTo>
                  <a:cubicBezTo>
                    <a:pt x="107" y="192"/>
                    <a:pt x="107" y="192"/>
                    <a:pt x="107" y="192"/>
                  </a:cubicBezTo>
                  <a:cubicBezTo>
                    <a:pt x="152" y="192"/>
                    <a:pt x="152" y="192"/>
                    <a:pt x="152" y="192"/>
                  </a:cubicBezTo>
                  <a:cubicBezTo>
                    <a:pt x="189" y="192"/>
                    <a:pt x="189" y="192"/>
                    <a:pt x="189" y="192"/>
                  </a:cubicBezTo>
                  <a:cubicBezTo>
                    <a:pt x="196" y="192"/>
                    <a:pt x="196" y="192"/>
                    <a:pt x="196" y="192"/>
                  </a:cubicBezTo>
                  <a:cubicBezTo>
                    <a:pt x="196" y="209"/>
                    <a:pt x="196" y="209"/>
                    <a:pt x="196" y="209"/>
                  </a:cubicBezTo>
                  <a:cubicBezTo>
                    <a:pt x="180" y="209"/>
                    <a:pt x="180" y="209"/>
                    <a:pt x="180" y="209"/>
                  </a:cubicBezTo>
                  <a:cubicBezTo>
                    <a:pt x="169" y="226"/>
                    <a:pt x="153" y="239"/>
                    <a:pt x="134" y="247"/>
                  </a:cubicBezTo>
                  <a:cubicBezTo>
                    <a:pt x="154" y="251"/>
                    <a:pt x="169" y="257"/>
                    <a:pt x="169" y="267"/>
                  </a:cubicBezTo>
                  <a:cubicBezTo>
                    <a:pt x="169" y="282"/>
                    <a:pt x="169" y="282"/>
                    <a:pt x="169" y="282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98" y="268"/>
                    <a:pt x="98" y="268"/>
                    <a:pt x="98" y="268"/>
                  </a:cubicBezTo>
                  <a:cubicBezTo>
                    <a:pt x="105" y="268"/>
                    <a:pt x="111" y="262"/>
                    <a:pt x="111" y="255"/>
                  </a:cubicBezTo>
                  <a:cubicBezTo>
                    <a:pt x="111" y="248"/>
                    <a:pt x="105" y="242"/>
                    <a:pt x="98" y="242"/>
                  </a:cubicBezTo>
                  <a:lnTo>
                    <a:pt x="98" y="222"/>
                  </a:lnTo>
                  <a:close/>
                  <a:moveTo>
                    <a:pt x="67" y="15"/>
                  </a:moveTo>
                  <a:cubicBezTo>
                    <a:pt x="98" y="5"/>
                    <a:pt x="98" y="5"/>
                    <a:pt x="98" y="5"/>
                  </a:cubicBezTo>
                  <a:cubicBezTo>
                    <a:pt x="98" y="111"/>
                    <a:pt x="98" y="111"/>
                    <a:pt x="98" y="111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59" y="95"/>
                    <a:pt x="33" y="123"/>
                    <a:pt x="33" y="157"/>
                  </a:cubicBezTo>
                  <a:cubicBezTo>
                    <a:pt x="33" y="193"/>
                    <a:pt x="62" y="222"/>
                    <a:pt x="98" y="222"/>
                  </a:cubicBezTo>
                  <a:cubicBezTo>
                    <a:pt x="98" y="222"/>
                    <a:pt x="98" y="222"/>
                    <a:pt x="98" y="222"/>
                  </a:cubicBezTo>
                  <a:cubicBezTo>
                    <a:pt x="98" y="242"/>
                    <a:pt x="98" y="242"/>
                    <a:pt x="98" y="242"/>
                  </a:cubicBezTo>
                  <a:cubicBezTo>
                    <a:pt x="91" y="242"/>
                    <a:pt x="85" y="248"/>
                    <a:pt x="85" y="255"/>
                  </a:cubicBezTo>
                  <a:cubicBezTo>
                    <a:pt x="85" y="262"/>
                    <a:pt x="91" y="268"/>
                    <a:pt x="98" y="268"/>
                  </a:cubicBezTo>
                  <a:cubicBezTo>
                    <a:pt x="98" y="282"/>
                    <a:pt x="98" y="282"/>
                    <a:pt x="98" y="282"/>
                  </a:cubicBezTo>
                  <a:cubicBezTo>
                    <a:pt x="27" y="282"/>
                    <a:pt x="27" y="282"/>
                    <a:pt x="27" y="282"/>
                  </a:cubicBezTo>
                  <a:cubicBezTo>
                    <a:pt x="27" y="267"/>
                    <a:pt x="27" y="267"/>
                    <a:pt x="27" y="267"/>
                  </a:cubicBezTo>
                  <a:cubicBezTo>
                    <a:pt x="27" y="257"/>
                    <a:pt x="41" y="251"/>
                    <a:pt x="61" y="247"/>
                  </a:cubicBezTo>
                  <a:cubicBezTo>
                    <a:pt x="26" y="233"/>
                    <a:pt x="0" y="198"/>
                    <a:pt x="0" y="157"/>
                  </a:cubicBezTo>
                  <a:cubicBezTo>
                    <a:pt x="0" y="108"/>
                    <a:pt x="36" y="68"/>
                    <a:pt x="82" y="61"/>
                  </a:cubicBezTo>
                  <a:lnTo>
                    <a:pt x="67" y="15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5681773" y="2462782"/>
              <a:ext cx="184547" cy="163116"/>
            </a:xfrm>
            <a:custGeom>
              <a:rect b="b" l="l" r="r" t="t"/>
              <a:pathLst>
                <a:path extrusionOk="0" h="100" w="113">
                  <a:moveTo>
                    <a:pt x="103" y="31"/>
                  </a:moveTo>
                  <a:cubicBezTo>
                    <a:pt x="95" y="12"/>
                    <a:pt x="77" y="0"/>
                    <a:pt x="57" y="0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73" y="9"/>
                    <a:pt x="88" y="19"/>
                    <a:pt x="95" y="35"/>
                  </a:cubicBezTo>
                  <a:cubicBezTo>
                    <a:pt x="103" y="56"/>
                    <a:pt x="93" y="79"/>
                    <a:pt x="72" y="88"/>
                  </a:cubicBezTo>
                  <a:cubicBezTo>
                    <a:pt x="67" y="90"/>
                    <a:pt x="62" y="91"/>
                    <a:pt x="57" y="91"/>
                  </a:cubicBezTo>
                  <a:cubicBezTo>
                    <a:pt x="57" y="100"/>
                    <a:pt x="57" y="100"/>
                    <a:pt x="57" y="100"/>
                  </a:cubicBezTo>
                  <a:cubicBezTo>
                    <a:pt x="63" y="100"/>
                    <a:pt x="69" y="99"/>
                    <a:pt x="75" y="96"/>
                  </a:cubicBezTo>
                  <a:cubicBezTo>
                    <a:pt x="101" y="86"/>
                    <a:pt x="113" y="57"/>
                    <a:pt x="103" y="31"/>
                  </a:cubicBezTo>
                  <a:close/>
                  <a:moveTo>
                    <a:pt x="57" y="0"/>
                  </a:moveTo>
                  <a:cubicBezTo>
                    <a:pt x="51" y="0"/>
                    <a:pt x="44" y="1"/>
                    <a:pt x="38" y="4"/>
                  </a:cubicBezTo>
                  <a:cubicBezTo>
                    <a:pt x="13" y="14"/>
                    <a:pt x="0" y="43"/>
                    <a:pt x="11" y="68"/>
                  </a:cubicBezTo>
                  <a:cubicBezTo>
                    <a:pt x="18" y="88"/>
                    <a:pt x="37" y="100"/>
                    <a:pt x="57" y="100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41" y="90"/>
                    <a:pt x="26" y="81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11" y="44"/>
                    <a:pt x="21" y="21"/>
                    <a:pt x="42" y="12"/>
                  </a:cubicBezTo>
                  <a:cubicBezTo>
                    <a:pt x="47" y="10"/>
                    <a:pt x="52" y="9"/>
                    <a:pt x="57" y="9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5629385" y="2560414"/>
              <a:ext cx="80963" cy="51197"/>
            </a:xfrm>
            <a:custGeom>
              <a:rect b="b" l="l" r="r" t="t"/>
              <a:pathLst>
                <a:path extrusionOk="0" h="43" w="68">
                  <a:moveTo>
                    <a:pt x="7" y="43"/>
                  </a:moveTo>
                  <a:lnTo>
                    <a:pt x="0" y="25"/>
                  </a:lnTo>
                  <a:lnTo>
                    <a:pt x="62" y="0"/>
                  </a:lnTo>
                  <a:lnTo>
                    <a:pt x="68" y="18"/>
                  </a:lnTo>
                  <a:lnTo>
                    <a:pt x="7" y="43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5578188" y="2567557"/>
              <a:ext cx="109538" cy="66675"/>
            </a:xfrm>
            <a:custGeom>
              <a:rect b="b" l="l" r="r" t="t"/>
              <a:pathLst>
                <a:path extrusionOk="0" h="41" w="67">
                  <a:moveTo>
                    <a:pt x="16" y="39"/>
                  </a:moveTo>
                  <a:cubicBezTo>
                    <a:pt x="10" y="41"/>
                    <a:pt x="4" y="39"/>
                    <a:pt x="2" y="33"/>
                  </a:cubicBezTo>
                  <a:cubicBezTo>
                    <a:pt x="0" y="28"/>
                    <a:pt x="2" y="21"/>
                    <a:pt x="8" y="19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6" y="0"/>
                    <a:pt x="62" y="3"/>
                    <a:pt x="64" y="8"/>
                  </a:cubicBezTo>
                  <a:cubicBezTo>
                    <a:pt x="67" y="14"/>
                    <a:pt x="64" y="20"/>
                    <a:pt x="58" y="22"/>
                  </a:cubicBezTo>
                  <a:lnTo>
                    <a:pt x="16" y="39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5515085" y="3436713"/>
              <a:ext cx="334566" cy="119063"/>
            </a:xfrm>
            <a:custGeom>
              <a:rect b="b" l="l" r="r" t="t"/>
              <a:pathLst>
                <a:path extrusionOk="0" h="73" w="205">
                  <a:moveTo>
                    <a:pt x="142" y="5"/>
                  </a:moveTo>
                  <a:cubicBezTo>
                    <a:pt x="157" y="2"/>
                    <a:pt x="157" y="2"/>
                    <a:pt x="157" y="2"/>
                  </a:cubicBezTo>
                  <a:cubicBezTo>
                    <a:pt x="160" y="1"/>
                    <a:pt x="163" y="3"/>
                    <a:pt x="164" y="5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90" y="0"/>
                    <a:pt x="200" y="7"/>
                    <a:pt x="202" y="18"/>
                  </a:cubicBezTo>
                  <a:cubicBezTo>
                    <a:pt x="205" y="29"/>
                    <a:pt x="197" y="39"/>
                    <a:pt x="187" y="42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66" y="18"/>
                    <a:pt x="166" y="18"/>
                    <a:pt x="166" y="18"/>
                  </a:cubicBezTo>
                  <a:cubicBezTo>
                    <a:pt x="172" y="45"/>
                    <a:pt x="172" y="45"/>
                    <a:pt x="172" y="45"/>
                  </a:cubicBezTo>
                  <a:cubicBezTo>
                    <a:pt x="172" y="47"/>
                    <a:pt x="170" y="50"/>
                    <a:pt x="167" y="5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58" y="17"/>
                    <a:pt x="158" y="17"/>
                    <a:pt x="158" y="17"/>
                  </a:cubicBezTo>
                  <a:cubicBezTo>
                    <a:pt x="160" y="17"/>
                    <a:pt x="162" y="18"/>
                    <a:pt x="163" y="19"/>
                  </a:cubicBezTo>
                  <a:cubicBezTo>
                    <a:pt x="161" y="9"/>
                    <a:pt x="161" y="9"/>
                    <a:pt x="161" y="9"/>
                  </a:cubicBezTo>
                  <a:cubicBezTo>
                    <a:pt x="161" y="6"/>
                    <a:pt x="158" y="5"/>
                    <a:pt x="155" y="5"/>
                  </a:cubicBezTo>
                  <a:cubicBezTo>
                    <a:pt x="142" y="8"/>
                    <a:pt x="142" y="8"/>
                    <a:pt x="142" y="8"/>
                  </a:cubicBezTo>
                  <a:lnTo>
                    <a:pt x="142" y="5"/>
                  </a:lnTo>
                  <a:close/>
                  <a:moveTo>
                    <a:pt x="28" y="30"/>
                  </a:moveTo>
                  <a:cubicBezTo>
                    <a:pt x="116" y="13"/>
                    <a:pt x="116" y="13"/>
                    <a:pt x="116" y="13"/>
                  </a:cubicBezTo>
                  <a:cubicBezTo>
                    <a:pt x="117" y="11"/>
                    <a:pt x="119" y="9"/>
                    <a:pt x="121" y="9"/>
                  </a:cubicBezTo>
                  <a:cubicBezTo>
                    <a:pt x="142" y="5"/>
                    <a:pt x="142" y="5"/>
                    <a:pt x="142" y="5"/>
                  </a:cubicBezTo>
                  <a:cubicBezTo>
                    <a:pt x="142" y="8"/>
                    <a:pt x="142" y="8"/>
                    <a:pt x="142" y="8"/>
                  </a:cubicBezTo>
                  <a:cubicBezTo>
                    <a:pt x="124" y="11"/>
                    <a:pt x="124" y="11"/>
                    <a:pt x="124" y="11"/>
                  </a:cubicBezTo>
                  <a:cubicBezTo>
                    <a:pt x="121" y="12"/>
                    <a:pt x="119" y="15"/>
                    <a:pt x="120" y="17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8"/>
                    <a:pt x="122" y="28"/>
                    <a:pt x="122" y="28"/>
                  </a:cubicBezTo>
                  <a:cubicBezTo>
                    <a:pt x="122" y="26"/>
                    <a:pt x="124" y="24"/>
                    <a:pt x="126" y="24"/>
                  </a:cubicBezTo>
                  <a:cubicBezTo>
                    <a:pt x="142" y="20"/>
                    <a:pt x="142" y="20"/>
                    <a:pt x="142" y="20"/>
                  </a:cubicBezTo>
                  <a:cubicBezTo>
                    <a:pt x="142" y="55"/>
                    <a:pt x="142" y="55"/>
                    <a:pt x="142" y="55"/>
                  </a:cubicBezTo>
                  <a:cubicBezTo>
                    <a:pt x="130" y="57"/>
                    <a:pt x="130" y="57"/>
                    <a:pt x="130" y="57"/>
                  </a:cubicBezTo>
                  <a:cubicBezTo>
                    <a:pt x="128" y="58"/>
                    <a:pt x="126" y="57"/>
                    <a:pt x="125" y="56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5" y="70"/>
                    <a:pt x="35" y="70"/>
                    <a:pt x="35" y="70"/>
                  </a:cubicBezTo>
                  <a:cubicBezTo>
                    <a:pt x="37" y="70"/>
                    <a:pt x="37" y="70"/>
                    <a:pt x="37" y="70"/>
                  </a:cubicBezTo>
                  <a:cubicBezTo>
                    <a:pt x="41" y="69"/>
                    <a:pt x="43" y="66"/>
                    <a:pt x="42" y="62"/>
                  </a:cubicBezTo>
                  <a:cubicBezTo>
                    <a:pt x="42" y="59"/>
                    <a:pt x="39" y="57"/>
                    <a:pt x="36" y="57"/>
                  </a:cubicBezTo>
                  <a:cubicBezTo>
                    <a:pt x="39" y="56"/>
                    <a:pt x="40" y="53"/>
                    <a:pt x="40" y="50"/>
                  </a:cubicBezTo>
                  <a:cubicBezTo>
                    <a:pt x="39" y="47"/>
                    <a:pt x="37" y="45"/>
                    <a:pt x="34" y="45"/>
                  </a:cubicBezTo>
                  <a:cubicBezTo>
                    <a:pt x="36" y="44"/>
                    <a:pt x="38" y="41"/>
                    <a:pt x="37" y="38"/>
                  </a:cubicBezTo>
                  <a:cubicBezTo>
                    <a:pt x="37" y="34"/>
                    <a:pt x="33" y="32"/>
                    <a:pt x="30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lnTo>
                    <a:pt x="28" y="30"/>
                  </a:lnTo>
                  <a:close/>
                  <a:moveTo>
                    <a:pt x="26" y="31"/>
                  </a:moveTo>
                  <a:cubicBezTo>
                    <a:pt x="28" y="30"/>
                    <a:pt x="28" y="30"/>
                    <a:pt x="28" y="30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70"/>
                    <a:pt x="28" y="70"/>
                    <a:pt x="28" y="70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26" y="31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6900973" y="3743895"/>
              <a:ext cx="184547" cy="236935"/>
            </a:xfrm>
            <a:custGeom>
              <a:rect b="b" l="l" r="r" t="t"/>
              <a:pathLst>
                <a:path extrusionOk="0" h="145" w="113">
                  <a:moveTo>
                    <a:pt x="113" y="25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42" y="128"/>
                    <a:pt x="42" y="128"/>
                    <a:pt x="42" y="128"/>
                  </a:cubicBezTo>
                  <a:cubicBezTo>
                    <a:pt x="38" y="135"/>
                    <a:pt x="27" y="137"/>
                    <a:pt x="19" y="132"/>
                  </a:cubicBezTo>
                  <a:cubicBezTo>
                    <a:pt x="11" y="127"/>
                    <a:pt x="8" y="117"/>
                    <a:pt x="12" y="109"/>
                  </a:cubicBezTo>
                  <a:cubicBezTo>
                    <a:pt x="78" y="3"/>
                    <a:pt x="78" y="3"/>
                    <a:pt x="78" y="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" y="107"/>
                    <a:pt x="6" y="107"/>
                    <a:pt x="6" y="107"/>
                  </a:cubicBezTo>
                  <a:cubicBezTo>
                    <a:pt x="0" y="117"/>
                    <a:pt x="4" y="131"/>
                    <a:pt x="15" y="138"/>
                  </a:cubicBezTo>
                  <a:cubicBezTo>
                    <a:pt x="26" y="145"/>
                    <a:pt x="40" y="142"/>
                    <a:pt x="47" y="132"/>
                  </a:cubicBezTo>
                  <a:lnTo>
                    <a:pt x="113" y="25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7005748" y="3735560"/>
              <a:ext cx="89297" cy="61913"/>
            </a:xfrm>
            <a:custGeom>
              <a:rect b="b" l="l" r="r" t="t"/>
              <a:pathLst>
                <a:path extrusionOk="0" h="38" w="55">
                  <a:moveTo>
                    <a:pt x="54" y="35"/>
                  </a:moveTo>
                  <a:cubicBezTo>
                    <a:pt x="53" y="37"/>
                    <a:pt x="50" y="38"/>
                    <a:pt x="48" y="37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1" y="7"/>
                    <a:pt x="0" y="5"/>
                    <a:pt x="2" y="3"/>
                  </a:cubicBezTo>
                  <a:cubicBezTo>
                    <a:pt x="3" y="1"/>
                    <a:pt x="6" y="0"/>
                    <a:pt x="8" y="1"/>
                  </a:cubicBezTo>
                  <a:cubicBezTo>
                    <a:pt x="53" y="29"/>
                    <a:pt x="53" y="29"/>
                    <a:pt x="53" y="29"/>
                  </a:cubicBezTo>
                  <a:cubicBezTo>
                    <a:pt x="55" y="31"/>
                    <a:pt x="55" y="33"/>
                    <a:pt x="54" y="35"/>
                  </a:cubicBez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6936691" y="3784376"/>
              <a:ext cx="122635" cy="170260"/>
            </a:xfrm>
            <a:custGeom>
              <a:rect b="b" l="l" r="r" t="t"/>
              <a:pathLst>
                <a:path extrusionOk="0" h="104" w="75">
                  <a:moveTo>
                    <a:pt x="75" y="4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8" y="98"/>
                    <a:pt x="4" y="100"/>
                    <a:pt x="0" y="100"/>
                  </a:cubicBezTo>
                  <a:cubicBezTo>
                    <a:pt x="0" y="100"/>
                    <a:pt x="1" y="100"/>
                    <a:pt x="1" y="101"/>
                  </a:cubicBezTo>
                  <a:cubicBezTo>
                    <a:pt x="7" y="104"/>
                    <a:pt x="14" y="103"/>
                    <a:pt x="17" y="98"/>
                  </a:cubicBezTo>
                  <a:lnTo>
                    <a:pt x="75" y="4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6650941" y="2815207"/>
              <a:ext cx="166688" cy="121444"/>
            </a:xfrm>
            <a:custGeom>
              <a:rect b="b" l="l" r="r" t="t"/>
              <a:pathLst>
                <a:path extrusionOk="0" h="74" w="102">
                  <a:moveTo>
                    <a:pt x="79" y="7"/>
                  </a:moveTo>
                  <a:cubicBezTo>
                    <a:pt x="102" y="22"/>
                    <a:pt x="98" y="62"/>
                    <a:pt x="84" y="71"/>
                  </a:cubicBezTo>
                  <a:cubicBezTo>
                    <a:pt x="82" y="72"/>
                    <a:pt x="80" y="73"/>
                    <a:pt x="79" y="73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79" y="69"/>
                    <a:pt x="79" y="69"/>
                    <a:pt x="79" y="69"/>
                  </a:cubicBezTo>
                  <a:cubicBezTo>
                    <a:pt x="83" y="67"/>
                    <a:pt x="85" y="61"/>
                    <a:pt x="83" y="57"/>
                  </a:cubicBezTo>
                  <a:cubicBezTo>
                    <a:pt x="82" y="55"/>
                    <a:pt x="80" y="53"/>
                    <a:pt x="79" y="52"/>
                  </a:cubicBezTo>
                  <a:cubicBezTo>
                    <a:pt x="79" y="49"/>
                    <a:pt x="79" y="49"/>
                    <a:pt x="79" y="49"/>
                  </a:cubicBezTo>
                  <a:cubicBezTo>
                    <a:pt x="81" y="50"/>
                    <a:pt x="84" y="50"/>
                    <a:pt x="86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90" y="47"/>
                    <a:pt x="92" y="42"/>
                    <a:pt x="90" y="38"/>
                  </a:cubicBezTo>
                  <a:cubicBezTo>
                    <a:pt x="88" y="34"/>
                    <a:pt x="83" y="32"/>
                    <a:pt x="79" y="34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1" y="30"/>
                    <a:pt x="82" y="30"/>
                  </a:cubicBezTo>
                  <a:cubicBezTo>
                    <a:pt x="86" y="28"/>
                    <a:pt x="87" y="24"/>
                    <a:pt x="85" y="20"/>
                  </a:cubicBezTo>
                  <a:cubicBezTo>
                    <a:pt x="85" y="20"/>
                    <a:pt x="85" y="20"/>
                    <a:pt x="85" y="20"/>
                  </a:cubicBezTo>
                  <a:cubicBezTo>
                    <a:pt x="84" y="17"/>
                    <a:pt x="81" y="16"/>
                    <a:pt x="79" y="16"/>
                  </a:cubicBezTo>
                  <a:lnTo>
                    <a:pt x="79" y="7"/>
                  </a:lnTo>
                  <a:close/>
                  <a:moveTo>
                    <a:pt x="72" y="3"/>
                  </a:moveTo>
                  <a:cubicBezTo>
                    <a:pt x="74" y="4"/>
                    <a:pt x="76" y="5"/>
                    <a:pt x="79" y="7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7" y="16"/>
                    <a:pt x="76" y="16"/>
                    <a:pt x="75" y="17"/>
                  </a:cubicBezTo>
                  <a:cubicBezTo>
                    <a:pt x="73" y="17"/>
                    <a:pt x="72" y="19"/>
                    <a:pt x="72" y="21"/>
                  </a:cubicBezTo>
                  <a:cubicBezTo>
                    <a:pt x="72" y="13"/>
                    <a:pt x="72" y="13"/>
                    <a:pt x="72" y="13"/>
                  </a:cubicBezTo>
                  <a:cubicBezTo>
                    <a:pt x="72" y="12"/>
                    <a:pt x="72" y="10"/>
                    <a:pt x="72" y="9"/>
                  </a:cubicBezTo>
                  <a:cubicBezTo>
                    <a:pt x="72" y="3"/>
                    <a:pt x="72" y="3"/>
                    <a:pt x="72" y="3"/>
                  </a:cubicBezTo>
                  <a:close/>
                  <a:moveTo>
                    <a:pt x="79" y="73"/>
                  </a:moveTo>
                  <a:cubicBezTo>
                    <a:pt x="76" y="74"/>
                    <a:pt x="74" y="74"/>
                    <a:pt x="72" y="74"/>
                  </a:cubicBezTo>
                  <a:cubicBezTo>
                    <a:pt x="72" y="69"/>
                    <a:pt x="72" y="69"/>
                    <a:pt x="72" y="69"/>
                  </a:cubicBezTo>
                  <a:cubicBezTo>
                    <a:pt x="74" y="70"/>
                    <a:pt x="76" y="70"/>
                    <a:pt x="79" y="69"/>
                  </a:cubicBezTo>
                  <a:cubicBezTo>
                    <a:pt x="79" y="73"/>
                    <a:pt x="79" y="73"/>
                    <a:pt x="79" y="73"/>
                  </a:cubicBezTo>
                  <a:close/>
                  <a:moveTo>
                    <a:pt x="79" y="31"/>
                  </a:moveTo>
                  <a:cubicBezTo>
                    <a:pt x="79" y="34"/>
                    <a:pt x="79" y="34"/>
                    <a:pt x="79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4" y="36"/>
                    <a:pt x="73" y="41"/>
                    <a:pt x="75" y="45"/>
                  </a:cubicBezTo>
                  <a:cubicBezTo>
                    <a:pt x="76" y="47"/>
                    <a:pt x="77" y="48"/>
                    <a:pt x="79" y="49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76" y="51"/>
                    <a:pt x="74" y="51"/>
                    <a:pt x="72" y="52"/>
                  </a:cubicBezTo>
                  <a:cubicBezTo>
                    <a:pt x="72" y="25"/>
                    <a:pt x="72" y="25"/>
                    <a:pt x="72" y="25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9"/>
                    <a:pt x="76" y="31"/>
                    <a:pt x="79" y="31"/>
                  </a:cubicBezTo>
                  <a:close/>
                  <a:moveTo>
                    <a:pt x="66" y="2"/>
                  </a:moveTo>
                  <a:cubicBezTo>
                    <a:pt x="68" y="2"/>
                    <a:pt x="70" y="3"/>
                    <a:pt x="72" y="3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71" y="9"/>
                    <a:pt x="71" y="9"/>
                    <a:pt x="71" y="8"/>
                  </a:cubicBezTo>
                  <a:cubicBezTo>
                    <a:pt x="70" y="7"/>
                    <a:pt x="68" y="5"/>
                    <a:pt x="66" y="5"/>
                  </a:cubicBezTo>
                  <a:cubicBezTo>
                    <a:pt x="66" y="2"/>
                    <a:pt x="66" y="2"/>
                    <a:pt x="66" y="2"/>
                  </a:cubicBezTo>
                  <a:close/>
                  <a:moveTo>
                    <a:pt x="72" y="74"/>
                  </a:moveTo>
                  <a:cubicBezTo>
                    <a:pt x="70" y="74"/>
                    <a:pt x="68" y="73"/>
                    <a:pt x="66" y="73"/>
                  </a:cubicBezTo>
                  <a:cubicBezTo>
                    <a:pt x="66" y="64"/>
                    <a:pt x="66" y="64"/>
                    <a:pt x="66" y="64"/>
                  </a:cubicBezTo>
                  <a:cubicBezTo>
                    <a:pt x="66" y="64"/>
                    <a:pt x="67" y="64"/>
                    <a:pt x="67" y="65"/>
                  </a:cubicBezTo>
                  <a:cubicBezTo>
                    <a:pt x="68" y="67"/>
                    <a:pt x="70" y="68"/>
                    <a:pt x="72" y="69"/>
                  </a:cubicBezTo>
                  <a:cubicBezTo>
                    <a:pt x="72" y="74"/>
                    <a:pt x="72" y="74"/>
                    <a:pt x="72" y="74"/>
                  </a:cubicBezTo>
                  <a:close/>
                  <a:moveTo>
                    <a:pt x="72" y="13"/>
                  </a:moveTo>
                  <a:cubicBezTo>
                    <a:pt x="72" y="21"/>
                    <a:pt x="72" y="21"/>
                    <a:pt x="72" y="21"/>
                  </a:cubicBezTo>
                  <a:cubicBezTo>
                    <a:pt x="71" y="22"/>
                    <a:pt x="71" y="24"/>
                    <a:pt x="72" y="25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69" y="54"/>
                    <a:pt x="67" y="55"/>
                    <a:pt x="66" y="57"/>
                  </a:cubicBezTo>
                  <a:cubicBezTo>
                    <a:pt x="66" y="16"/>
                    <a:pt x="66" y="16"/>
                    <a:pt x="66" y="16"/>
                  </a:cubicBezTo>
                  <a:cubicBezTo>
                    <a:pt x="67" y="16"/>
                    <a:pt x="68" y="16"/>
                    <a:pt x="69" y="16"/>
                  </a:cubicBezTo>
                  <a:cubicBezTo>
                    <a:pt x="70" y="15"/>
                    <a:pt x="71" y="14"/>
                    <a:pt x="72" y="13"/>
                  </a:cubicBezTo>
                  <a:close/>
                  <a:moveTo>
                    <a:pt x="22" y="10"/>
                  </a:moveTo>
                  <a:cubicBezTo>
                    <a:pt x="41" y="2"/>
                    <a:pt x="55" y="0"/>
                    <a:pt x="66" y="2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5" y="5"/>
                    <a:pt x="65" y="6"/>
                    <a:pt x="64" y="6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1" y="7"/>
                    <a:pt x="60" y="11"/>
                    <a:pt x="61" y="13"/>
                  </a:cubicBezTo>
                  <a:cubicBezTo>
                    <a:pt x="62" y="15"/>
                    <a:pt x="64" y="16"/>
                    <a:pt x="66" y="16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6" y="59"/>
                    <a:pt x="66" y="62"/>
                    <a:pt x="66" y="64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56" y="68"/>
                    <a:pt x="48" y="56"/>
                    <a:pt x="37" y="57"/>
                  </a:cubicBezTo>
                  <a:cubicBezTo>
                    <a:pt x="32" y="57"/>
                    <a:pt x="27" y="58"/>
                    <a:pt x="22" y="57"/>
                  </a:cubicBezTo>
                  <a:cubicBezTo>
                    <a:pt x="22" y="49"/>
                    <a:pt x="22" y="49"/>
                    <a:pt x="22" y="49"/>
                  </a:cubicBezTo>
                  <a:cubicBezTo>
                    <a:pt x="24" y="49"/>
                    <a:pt x="25" y="48"/>
                    <a:pt x="27" y="48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2" y="45"/>
                    <a:pt x="34" y="38"/>
                    <a:pt x="32" y="33"/>
                  </a:cubicBezTo>
                  <a:cubicBezTo>
                    <a:pt x="30" y="29"/>
                    <a:pt x="26" y="27"/>
                    <a:pt x="22" y="27"/>
                  </a:cubicBezTo>
                  <a:lnTo>
                    <a:pt x="22" y="10"/>
                  </a:lnTo>
                  <a:close/>
                  <a:moveTo>
                    <a:pt x="2" y="41"/>
                  </a:moveTo>
                  <a:cubicBezTo>
                    <a:pt x="0" y="23"/>
                    <a:pt x="18" y="12"/>
                    <a:pt x="18" y="12"/>
                  </a:cubicBezTo>
                  <a:cubicBezTo>
                    <a:pt x="20" y="12"/>
                    <a:pt x="21" y="11"/>
                    <a:pt x="22" y="10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0" y="27"/>
                    <a:pt x="19" y="27"/>
                    <a:pt x="17" y="28"/>
                  </a:cubicBezTo>
                  <a:cubicBezTo>
                    <a:pt x="12" y="31"/>
                    <a:pt x="9" y="37"/>
                    <a:pt x="12" y="43"/>
                  </a:cubicBezTo>
                  <a:cubicBezTo>
                    <a:pt x="14" y="47"/>
                    <a:pt x="18" y="49"/>
                    <a:pt x="22" y="49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12" y="57"/>
                    <a:pt x="4" y="53"/>
                    <a:pt x="2" y="41"/>
                  </a:cubicBez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5261483" y="3610545"/>
              <a:ext cx="154781" cy="200025"/>
            </a:xfrm>
            <a:custGeom>
              <a:rect b="b" l="l" r="r" t="t"/>
              <a:pathLst>
                <a:path extrusionOk="0" h="123" w="95">
                  <a:moveTo>
                    <a:pt x="0" y="21"/>
                  </a:moveTo>
                  <a:cubicBezTo>
                    <a:pt x="4" y="19"/>
                    <a:pt x="4" y="19"/>
                    <a:pt x="4" y="19"/>
                  </a:cubicBezTo>
                  <a:cubicBezTo>
                    <a:pt x="59" y="109"/>
                    <a:pt x="59" y="109"/>
                    <a:pt x="59" y="109"/>
                  </a:cubicBezTo>
                  <a:cubicBezTo>
                    <a:pt x="63" y="115"/>
                    <a:pt x="72" y="117"/>
                    <a:pt x="79" y="112"/>
                  </a:cubicBezTo>
                  <a:cubicBezTo>
                    <a:pt x="87" y="108"/>
                    <a:pt x="89" y="99"/>
                    <a:pt x="85" y="9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90" y="91"/>
                    <a:pt x="90" y="91"/>
                    <a:pt x="90" y="91"/>
                  </a:cubicBezTo>
                  <a:cubicBezTo>
                    <a:pt x="95" y="100"/>
                    <a:pt x="92" y="111"/>
                    <a:pt x="82" y="117"/>
                  </a:cubicBezTo>
                  <a:cubicBezTo>
                    <a:pt x="73" y="123"/>
                    <a:pt x="61" y="121"/>
                    <a:pt x="56" y="112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5251957" y="3603401"/>
              <a:ext cx="76200" cy="52388"/>
            </a:xfrm>
            <a:custGeom>
              <a:rect b="b" l="l" r="r" t="t"/>
              <a:pathLst>
                <a:path extrusionOk="0" h="32" w="47">
                  <a:moveTo>
                    <a:pt x="1" y="30"/>
                  </a:moveTo>
                  <a:cubicBezTo>
                    <a:pt x="2" y="32"/>
                    <a:pt x="4" y="32"/>
                    <a:pt x="6" y="31"/>
                  </a:cubicBezTo>
                  <a:cubicBezTo>
                    <a:pt x="44" y="7"/>
                    <a:pt x="44" y="7"/>
                    <a:pt x="44" y="7"/>
                  </a:cubicBezTo>
                  <a:cubicBezTo>
                    <a:pt x="46" y="6"/>
                    <a:pt x="47" y="4"/>
                    <a:pt x="46" y="2"/>
                  </a:cubicBezTo>
                  <a:cubicBezTo>
                    <a:pt x="45" y="1"/>
                    <a:pt x="42" y="0"/>
                    <a:pt x="41" y="1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1" y="26"/>
                    <a:pt x="0" y="28"/>
                    <a:pt x="1" y="30"/>
                  </a:cubicBez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5282913" y="3646263"/>
              <a:ext cx="104775" cy="144066"/>
            </a:xfrm>
            <a:custGeom>
              <a:rect b="b" l="l" r="r" t="t"/>
              <a:pathLst>
                <a:path extrusionOk="0" h="88" w="64">
                  <a:moveTo>
                    <a:pt x="0" y="3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7" y="83"/>
                    <a:pt x="60" y="85"/>
                    <a:pt x="64" y="85"/>
                  </a:cubicBezTo>
                  <a:cubicBezTo>
                    <a:pt x="63" y="85"/>
                    <a:pt x="63" y="85"/>
                    <a:pt x="63" y="85"/>
                  </a:cubicBezTo>
                  <a:cubicBezTo>
                    <a:pt x="58" y="88"/>
                    <a:pt x="52" y="87"/>
                    <a:pt x="49" y="82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6281848" y="4848795"/>
              <a:ext cx="164306" cy="179785"/>
            </a:xfrm>
            <a:custGeom>
              <a:rect b="b" l="l" r="r" t="t"/>
              <a:pathLst>
                <a:path extrusionOk="0" h="110" w="101">
                  <a:moveTo>
                    <a:pt x="75" y="63"/>
                  </a:moveTo>
                  <a:cubicBezTo>
                    <a:pt x="77" y="59"/>
                    <a:pt x="78" y="55"/>
                    <a:pt x="78" y="51"/>
                  </a:cubicBezTo>
                  <a:cubicBezTo>
                    <a:pt x="78" y="47"/>
                    <a:pt x="77" y="43"/>
                    <a:pt x="75" y="39"/>
                  </a:cubicBezTo>
                  <a:cubicBezTo>
                    <a:pt x="75" y="63"/>
                    <a:pt x="75" y="63"/>
                    <a:pt x="75" y="63"/>
                  </a:cubicBezTo>
                  <a:close/>
                  <a:moveTo>
                    <a:pt x="75" y="80"/>
                  </a:moveTo>
                  <a:cubicBezTo>
                    <a:pt x="75" y="73"/>
                    <a:pt x="75" y="73"/>
                    <a:pt x="75" y="73"/>
                  </a:cubicBezTo>
                  <a:cubicBezTo>
                    <a:pt x="76" y="73"/>
                    <a:pt x="77" y="73"/>
                    <a:pt x="77" y="74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7" y="84"/>
                    <a:pt x="87" y="85"/>
                    <a:pt x="86" y="86"/>
                  </a:cubicBezTo>
                  <a:cubicBezTo>
                    <a:pt x="85" y="87"/>
                    <a:pt x="83" y="87"/>
                    <a:pt x="82" y="86"/>
                  </a:cubicBezTo>
                  <a:cubicBezTo>
                    <a:pt x="75" y="80"/>
                    <a:pt x="75" y="80"/>
                    <a:pt x="75" y="80"/>
                  </a:cubicBezTo>
                  <a:close/>
                  <a:moveTo>
                    <a:pt x="75" y="28"/>
                  </a:moveTo>
                  <a:cubicBezTo>
                    <a:pt x="75" y="22"/>
                    <a:pt x="75" y="22"/>
                    <a:pt x="75" y="22"/>
                  </a:cubicBezTo>
                  <a:cubicBezTo>
                    <a:pt x="82" y="15"/>
                    <a:pt x="82" y="15"/>
                    <a:pt x="82" y="15"/>
                  </a:cubicBezTo>
                  <a:cubicBezTo>
                    <a:pt x="83" y="14"/>
                    <a:pt x="85" y="14"/>
                    <a:pt x="86" y="15"/>
                  </a:cubicBezTo>
                  <a:cubicBezTo>
                    <a:pt x="87" y="16"/>
                    <a:pt x="87" y="18"/>
                    <a:pt x="86" y="19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7" y="28"/>
                    <a:pt x="77" y="28"/>
                  </a:cubicBezTo>
                  <a:cubicBezTo>
                    <a:pt x="77" y="28"/>
                    <a:pt x="76" y="28"/>
                    <a:pt x="75" y="28"/>
                  </a:cubicBezTo>
                  <a:close/>
                  <a:moveTo>
                    <a:pt x="98" y="48"/>
                  </a:moveTo>
                  <a:cubicBezTo>
                    <a:pt x="98" y="48"/>
                    <a:pt x="98" y="48"/>
                    <a:pt x="98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4" y="48"/>
                    <a:pt x="83" y="49"/>
                    <a:pt x="83" y="51"/>
                  </a:cubicBezTo>
                  <a:cubicBezTo>
                    <a:pt x="83" y="52"/>
                    <a:pt x="84" y="53"/>
                    <a:pt x="86" y="53"/>
                  </a:cubicBezTo>
                  <a:cubicBezTo>
                    <a:pt x="98" y="53"/>
                    <a:pt x="98" y="53"/>
                    <a:pt x="98" y="53"/>
                  </a:cubicBezTo>
                  <a:cubicBezTo>
                    <a:pt x="100" y="53"/>
                    <a:pt x="101" y="52"/>
                    <a:pt x="101" y="51"/>
                  </a:cubicBezTo>
                  <a:cubicBezTo>
                    <a:pt x="101" y="49"/>
                    <a:pt x="100" y="48"/>
                    <a:pt x="98" y="48"/>
                  </a:cubicBezTo>
                  <a:close/>
                  <a:moveTo>
                    <a:pt x="50" y="110"/>
                  </a:moveTo>
                  <a:cubicBezTo>
                    <a:pt x="52" y="110"/>
                    <a:pt x="52" y="110"/>
                    <a:pt x="52" y="110"/>
                  </a:cubicBezTo>
                  <a:cubicBezTo>
                    <a:pt x="60" y="110"/>
                    <a:pt x="66" y="104"/>
                    <a:pt x="66" y="96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1"/>
                    <a:pt x="73" y="67"/>
                    <a:pt x="75" y="63"/>
                  </a:cubicBezTo>
                  <a:cubicBezTo>
                    <a:pt x="75" y="39"/>
                    <a:pt x="75" y="39"/>
                    <a:pt x="75" y="39"/>
                  </a:cubicBezTo>
                  <a:cubicBezTo>
                    <a:pt x="71" y="29"/>
                    <a:pt x="61" y="23"/>
                    <a:pt x="50" y="23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6" y="29"/>
                    <a:pt x="62" y="31"/>
                    <a:pt x="66" y="35"/>
                  </a:cubicBezTo>
                  <a:cubicBezTo>
                    <a:pt x="70" y="39"/>
                    <a:pt x="72" y="45"/>
                    <a:pt x="72" y="51"/>
                  </a:cubicBezTo>
                  <a:cubicBezTo>
                    <a:pt x="72" y="59"/>
                    <a:pt x="68" y="66"/>
                    <a:pt x="62" y="70"/>
                  </a:cubicBezTo>
                  <a:cubicBezTo>
                    <a:pt x="62" y="70"/>
                    <a:pt x="62" y="70"/>
                    <a:pt x="62" y="70"/>
                  </a:cubicBezTo>
                  <a:cubicBezTo>
                    <a:pt x="61" y="70"/>
                    <a:pt x="60" y="71"/>
                    <a:pt x="60" y="72"/>
                  </a:cubicBezTo>
                  <a:cubicBezTo>
                    <a:pt x="60" y="85"/>
                    <a:pt x="60" y="85"/>
                    <a:pt x="60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110"/>
                    <a:pt x="50" y="110"/>
                    <a:pt x="50" y="110"/>
                  </a:cubicBezTo>
                  <a:close/>
                  <a:moveTo>
                    <a:pt x="75" y="22"/>
                  </a:moveTo>
                  <a:cubicBezTo>
                    <a:pt x="75" y="28"/>
                    <a:pt x="75" y="28"/>
                    <a:pt x="75" y="28"/>
                  </a:cubicBezTo>
                  <a:cubicBezTo>
                    <a:pt x="75" y="28"/>
                    <a:pt x="74" y="28"/>
                    <a:pt x="74" y="28"/>
                  </a:cubicBezTo>
                  <a:cubicBezTo>
                    <a:pt x="72" y="27"/>
                    <a:pt x="72" y="25"/>
                    <a:pt x="74" y="24"/>
                  </a:cubicBezTo>
                  <a:cubicBezTo>
                    <a:pt x="75" y="22"/>
                    <a:pt x="75" y="22"/>
                    <a:pt x="75" y="22"/>
                  </a:cubicBezTo>
                  <a:close/>
                  <a:moveTo>
                    <a:pt x="75" y="73"/>
                  </a:moveTo>
                  <a:cubicBezTo>
                    <a:pt x="75" y="80"/>
                    <a:pt x="75" y="80"/>
                    <a:pt x="75" y="8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2" y="77"/>
                    <a:pt x="72" y="75"/>
                    <a:pt x="74" y="74"/>
                  </a:cubicBezTo>
                  <a:cubicBezTo>
                    <a:pt x="74" y="73"/>
                    <a:pt x="75" y="73"/>
                    <a:pt x="75" y="73"/>
                  </a:cubicBezTo>
                  <a:close/>
                  <a:moveTo>
                    <a:pt x="50" y="18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2" y="0"/>
                    <a:pt x="53" y="2"/>
                    <a:pt x="53" y="3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7"/>
                    <a:pt x="52" y="18"/>
                    <a:pt x="50" y="18"/>
                  </a:cubicBezTo>
                  <a:cubicBezTo>
                    <a:pt x="50" y="18"/>
                    <a:pt x="50" y="18"/>
                    <a:pt x="50" y="18"/>
                  </a:cubicBezTo>
                  <a:close/>
                  <a:moveTo>
                    <a:pt x="50" y="23"/>
                  </a:moveTo>
                  <a:cubicBezTo>
                    <a:pt x="39" y="23"/>
                    <a:pt x="30" y="29"/>
                    <a:pt x="25" y="39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7" y="68"/>
                    <a:pt x="31" y="71"/>
                    <a:pt x="35" y="74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35" y="104"/>
                    <a:pt x="41" y="110"/>
                    <a:pt x="4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0" y="71"/>
                    <a:pt x="39" y="70"/>
                  </a:cubicBezTo>
                  <a:cubicBezTo>
                    <a:pt x="33" y="66"/>
                    <a:pt x="28" y="59"/>
                    <a:pt x="28" y="51"/>
                  </a:cubicBezTo>
                  <a:cubicBezTo>
                    <a:pt x="28" y="45"/>
                    <a:pt x="30" y="39"/>
                    <a:pt x="34" y="35"/>
                  </a:cubicBezTo>
                  <a:cubicBezTo>
                    <a:pt x="39" y="31"/>
                    <a:pt x="44" y="29"/>
                    <a:pt x="50" y="29"/>
                  </a:cubicBezTo>
                  <a:cubicBezTo>
                    <a:pt x="50" y="23"/>
                    <a:pt x="50" y="23"/>
                    <a:pt x="50" y="23"/>
                  </a:cubicBezTo>
                  <a:close/>
                  <a:moveTo>
                    <a:pt x="50" y="0"/>
                  </a:moveTo>
                  <a:cubicBezTo>
                    <a:pt x="50" y="18"/>
                    <a:pt x="50" y="18"/>
                    <a:pt x="50" y="18"/>
                  </a:cubicBezTo>
                  <a:cubicBezTo>
                    <a:pt x="49" y="18"/>
                    <a:pt x="48" y="17"/>
                    <a:pt x="48" y="1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8" y="2"/>
                    <a:pt x="49" y="1"/>
                    <a:pt x="50" y="0"/>
                  </a:cubicBezTo>
                  <a:close/>
                  <a:moveTo>
                    <a:pt x="25" y="80"/>
                  </a:moveTo>
                  <a:cubicBezTo>
                    <a:pt x="25" y="73"/>
                    <a:pt x="25" y="73"/>
                    <a:pt x="25" y="73"/>
                  </a:cubicBezTo>
                  <a:cubicBezTo>
                    <a:pt x="26" y="73"/>
                    <a:pt x="27" y="73"/>
                    <a:pt x="27" y="74"/>
                  </a:cubicBezTo>
                  <a:cubicBezTo>
                    <a:pt x="28" y="75"/>
                    <a:pt x="28" y="77"/>
                    <a:pt x="27" y="78"/>
                  </a:cubicBezTo>
                  <a:cubicBezTo>
                    <a:pt x="25" y="80"/>
                    <a:pt x="25" y="80"/>
                    <a:pt x="25" y="80"/>
                  </a:cubicBezTo>
                  <a:close/>
                  <a:moveTo>
                    <a:pt x="25" y="28"/>
                  </a:moveTo>
                  <a:cubicBezTo>
                    <a:pt x="25" y="22"/>
                    <a:pt x="25" y="22"/>
                    <a:pt x="25" y="22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8" y="25"/>
                    <a:pt x="28" y="27"/>
                    <a:pt x="27" y="28"/>
                  </a:cubicBezTo>
                  <a:cubicBezTo>
                    <a:pt x="27" y="28"/>
                    <a:pt x="26" y="28"/>
                    <a:pt x="25" y="28"/>
                  </a:cubicBezTo>
                  <a:close/>
                  <a:moveTo>
                    <a:pt x="25" y="39"/>
                  </a:moveTo>
                  <a:cubicBezTo>
                    <a:pt x="23" y="42"/>
                    <a:pt x="22" y="46"/>
                    <a:pt x="22" y="51"/>
                  </a:cubicBezTo>
                  <a:cubicBezTo>
                    <a:pt x="22" y="55"/>
                    <a:pt x="23" y="59"/>
                    <a:pt x="25" y="63"/>
                  </a:cubicBezTo>
                  <a:cubicBezTo>
                    <a:pt x="25" y="39"/>
                    <a:pt x="25" y="39"/>
                    <a:pt x="25" y="39"/>
                  </a:cubicBezTo>
                  <a:close/>
                  <a:moveTo>
                    <a:pt x="25" y="22"/>
                  </a:moveTo>
                  <a:cubicBezTo>
                    <a:pt x="25" y="28"/>
                    <a:pt x="25" y="28"/>
                    <a:pt x="25" y="28"/>
                  </a:cubicBezTo>
                  <a:cubicBezTo>
                    <a:pt x="25" y="28"/>
                    <a:pt x="24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14" y="18"/>
                    <a:pt x="14" y="16"/>
                    <a:pt x="15" y="15"/>
                  </a:cubicBezTo>
                  <a:cubicBezTo>
                    <a:pt x="16" y="14"/>
                    <a:pt x="17" y="14"/>
                    <a:pt x="18" y="15"/>
                  </a:cubicBezTo>
                  <a:cubicBezTo>
                    <a:pt x="25" y="22"/>
                    <a:pt x="25" y="22"/>
                    <a:pt x="25" y="22"/>
                  </a:cubicBezTo>
                  <a:close/>
                  <a:moveTo>
                    <a:pt x="25" y="73"/>
                  </a:moveTo>
                  <a:cubicBezTo>
                    <a:pt x="25" y="80"/>
                    <a:pt x="25" y="80"/>
                    <a:pt x="25" y="80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7" y="87"/>
                    <a:pt x="16" y="87"/>
                    <a:pt x="15" y="86"/>
                  </a:cubicBezTo>
                  <a:cubicBezTo>
                    <a:pt x="14" y="85"/>
                    <a:pt x="14" y="84"/>
                    <a:pt x="15" y="83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24" y="74"/>
                    <a:pt x="25" y="73"/>
                    <a:pt x="25" y="73"/>
                  </a:cubicBezTo>
                  <a:close/>
                  <a:moveTo>
                    <a:pt x="18" y="51"/>
                  </a:moveTo>
                  <a:cubicBezTo>
                    <a:pt x="18" y="51"/>
                    <a:pt x="18" y="51"/>
                    <a:pt x="18" y="51"/>
                  </a:cubicBezTo>
                  <a:cubicBezTo>
                    <a:pt x="18" y="49"/>
                    <a:pt x="16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9"/>
                    <a:pt x="0" y="51"/>
                  </a:cubicBezTo>
                  <a:cubicBezTo>
                    <a:pt x="0" y="52"/>
                    <a:pt x="1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3"/>
                    <a:pt x="18" y="52"/>
                    <a:pt x="18" y="51"/>
                  </a:cubicBez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6083013" y="3664123"/>
              <a:ext cx="47625" cy="45244"/>
            </a:xfrm>
            <a:custGeom>
              <a:rect b="b" l="l" r="r" t="t"/>
              <a:pathLst>
                <a:path extrusionOk="0" h="28" w="29">
                  <a:moveTo>
                    <a:pt x="28" y="16"/>
                  </a:moveTo>
                  <a:cubicBezTo>
                    <a:pt x="26" y="23"/>
                    <a:pt x="19" y="28"/>
                    <a:pt x="12" y="27"/>
                  </a:cubicBezTo>
                  <a:cubicBezTo>
                    <a:pt x="5" y="26"/>
                    <a:pt x="0" y="19"/>
                    <a:pt x="1" y="12"/>
                  </a:cubicBezTo>
                  <a:cubicBezTo>
                    <a:pt x="3" y="4"/>
                    <a:pt x="10" y="0"/>
                    <a:pt x="17" y="1"/>
                  </a:cubicBezTo>
                  <a:cubicBezTo>
                    <a:pt x="24" y="2"/>
                    <a:pt x="29" y="9"/>
                    <a:pt x="28" y="16"/>
                  </a:cubicBez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6072297" y="3527201"/>
              <a:ext cx="44054" cy="147638"/>
            </a:xfrm>
            <a:custGeom>
              <a:rect b="b" l="l" r="r" t="t"/>
              <a:pathLst>
                <a:path extrusionOk="0" h="91" w="27">
                  <a:moveTo>
                    <a:pt x="27" y="90"/>
                  </a:moveTo>
                  <a:cubicBezTo>
                    <a:pt x="27" y="90"/>
                    <a:pt x="12" y="14"/>
                    <a:pt x="12" y="14"/>
                  </a:cubicBezTo>
                  <a:cubicBezTo>
                    <a:pt x="12" y="14"/>
                    <a:pt x="3" y="0"/>
                    <a:pt x="1" y="0"/>
                  </a:cubicBezTo>
                  <a:cubicBezTo>
                    <a:pt x="0" y="0"/>
                    <a:pt x="17" y="91"/>
                    <a:pt x="17" y="91"/>
                  </a:cubicBezTo>
                  <a:lnTo>
                    <a:pt x="27" y="90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6103254" y="3551014"/>
              <a:ext cx="95250" cy="127397"/>
            </a:xfrm>
            <a:custGeom>
              <a:rect b="b" l="l" r="r" t="t"/>
              <a:pathLst>
                <a:path extrusionOk="0" h="107" w="80">
                  <a:moveTo>
                    <a:pt x="1" y="99"/>
                  </a:moveTo>
                  <a:lnTo>
                    <a:pt x="60" y="13"/>
                  </a:lnTo>
                  <a:lnTo>
                    <a:pt x="80" y="0"/>
                  </a:lnTo>
                  <a:lnTo>
                    <a:pt x="71" y="21"/>
                  </a:lnTo>
                  <a:lnTo>
                    <a:pt x="12" y="107"/>
                  </a:lnTo>
                  <a:lnTo>
                    <a:pt x="0" y="100"/>
                  </a:lnTo>
                  <a:lnTo>
                    <a:pt x="1" y="99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6094920" y="3698651"/>
              <a:ext cx="11906" cy="23813"/>
            </a:xfrm>
            <a:custGeom>
              <a:rect b="b" l="l" r="r" t="t"/>
              <a:pathLst>
                <a:path extrusionOk="0" h="15" w="7">
                  <a:moveTo>
                    <a:pt x="2" y="3"/>
                  </a:moveTo>
                  <a:cubicBezTo>
                    <a:pt x="3" y="1"/>
                    <a:pt x="4" y="0"/>
                    <a:pt x="5" y="1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1" y="15"/>
                    <a:pt x="0" y="13"/>
                    <a:pt x="1" y="12"/>
                  </a:cubicBezTo>
                  <a:lnTo>
                    <a:pt x="2" y="3"/>
                  </a:ln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6056820" y="2492547"/>
              <a:ext cx="165497" cy="177404"/>
            </a:xfrm>
            <a:custGeom>
              <a:rect b="b" l="l" r="r" t="t"/>
              <a:pathLst>
                <a:path extrusionOk="0" h="109" w="101">
                  <a:moveTo>
                    <a:pt x="76" y="62"/>
                  </a:moveTo>
                  <a:cubicBezTo>
                    <a:pt x="78" y="58"/>
                    <a:pt x="78" y="54"/>
                    <a:pt x="78" y="50"/>
                  </a:cubicBezTo>
                  <a:cubicBezTo>
                    <a:pt x="78" y="46"/>
                    <a:pt x="78" y="42"/>
                    <a:pt x="76" y="38"/>
                  </a:cubicBezTo>
                  <a:cubicBezTo>
                    <a:pt x="76" y="62"/>
                    <a:pt x="76" y="62"/>
                    <a:pt x="76" y="62"/>
                  </a:cubicBezTo>
                  <a:close/>
                  <a:moveTo>
                    <a:pt x="76" y="79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77" y="73"/>
                    <a:pt x="77" y="73"/>
                    <a:pt x="78" y="73"/>
                  </a:cubicBezTo>
                  <a:cubicBezTo>
                    <a:pt x="78" y="73"/>
                    <a:pt x="78" y="73"/>
                    <a:pt x="78" y="73"/>
                  </a:cubicBezTo>
                  <a:cubicBezTo>
                    <a:pt x="86" y="82"/>
                    <a:pt x="86" y="82"/>
                    <a:pt x="86" y="82"/>
                  </a:cubicBezTo>
                  <a:cubicBezTo>
                    <a:pt x="87" y="83"/>
                    <a:pt x="87" y="85"/>
                    <a:pt x="86" y="86"/>
                  </a:cubicBezTo>
                  <a:cubicBezTo>
                    <a:pt x="85" y="87"/>
                    <a:pt x="84" y="87"/>
                    <a:pt x="83" y="86"/>
                  </a:cubicBezTo>
                  <a:cubicBezTo>
                    <a:pt x="76" y="79"/>
                    <a:pt x="76" y="79"/>
                    <a:pt x="76" y="79"/>
                  </a:cubicBezTo>
                  <a:close/>
                  <a:moveTo>
                    <a:pt x="76" y="28"/>
                  </a:moveTo>
                  <a:cubicBezTo>
                    <a:pt x="76" y="22"/>
                    <a:pt x="76" y="22"/>
                    <a:pt x="76" y="22"/>
                  </a:cubicBezTo>
                  <a:cubicBezTo>
                    <a:pt x="83" y="15"/>
                    <a:pt x="83" y="15"/>
                    <a:pt x="83" y="15"/>
                  </a:cubicBezTo>
                  <a:cubicBezTo>
                    <a:pt x="84" y="14"/>
                    <a:pt x="85" y="14"/>
                    <a:pt x="86" y="15"/>
                  </a:cubicBezTo>
                  <a:cubicBezTo>
                    <a:pt x="87" y="16"/>
                    <a:pt x="87" y="17"/>
                    <a:pt x="86" y="18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77" y="28"/>
                    <a:pt x="77" y="28"/>
                    <a:pt x="76" y="28"/>
                  </a:cubicBezTo>
                  <a:close/>
                  <a:moveTo>
                    <a:pt x="99" y="48"/>
                  </a:moveTo>
                  <a:cubicBezTo>
                    <a:pt x="99" y="48"/>
                    <a:pt x="99" y="48"/>
                    <a:pt x="99" y="48"/>
                  </a:cubicBezTo>
                  <a:cubicBezTo>
                    <a:pt x="86" y="48"/>
                    <a:pt x="86" y="48"/>
                    <a:pt x="86" y="48"/>
                  </a:cubicBezTo>
                  <a:cubicBezTo>
                    <a:pt x="85" y="48"/>
                    <a:pt x="84" y="49"/>
                    <a:pt x="84" y="50"/>
                  </a:cubicBezTo>
                  <a:cubicBezTo>
                    <a:pt x="84" y="52"/>
                    <a:pt x="85" y="53"/>
                    <a:pt x="86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100" y="53"/>
                    <a:pt x="101" y="52"/>
                    <a:pt x="101" y="50"/>
                  </a:cubicBezTo>
                  <a:cubicBezTo>
                    <a:pt x="101" y="49"/>
                    <a:pt x="100" y="48"/>
                    <a:pt x="99" y="48"/>
                  </a:cubicBezTo>
                  <a:close/>
                  <a:moveTo>
                    <a:pt x="51" y="109"/>
                  </a:moveTo>
                  <a:cubicBezTo>
                    <a:pt x="53" y="109"/>
                    <a:pt x="53" y="109"/>
                    <a:pt x="53" y="109"/>
                  </a:cubicBezTo>
                  <a:cubicBezTo>
                    <a:pt x="60" y="109"/>
                    <a:pt x="66" y="103"/>
                    <a:pt x="66" y="95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70" y="70"/>
                    <a:pt x="74" y="67"/>
                    <a:pt x="76" y="62"/>
                  </a:cubicBezTo>
                  <a:cubicBezTo>
                    <a:pt x="76" y="38"/>
                    <a:pt x="76" y="38"/>
                    <a:pt x="76" y="38"/>
                  </a:cubicBezTo>
                  <a:cubicBezTo>
                    <a:pt x="71" y="29"/>
                    <a:pt x="62" y="22"/>
                    <a:pt x="51" y="22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7" y="28"/>
                    <a:pt x="62" y="31"/>
                    <a:pt x="66" y="35"/>
                  </a:cubicBezTo>
                  <a:cubicBezTo>
                    <a:pt x="70" y="39"/>
                    <a:pt x="73" y="44"/>
                    <a:pt x="73" y="50"/>
                  </a:cubicBezTo>
                  <a:cubicBezTo>
                    <a:pt x="73" y="58"/>
                    <a:pt x="68" y="65"/>
                    <a:pt x="62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1" y="70"/>
                    <a:pt x="61" y="71"/>
                    <a:pt x="61" y="72"/>
                  </a:cubicBezTo>
                  <a:cubicBezTo>
                    <a:pt x="61" y="84"/>
                    <a:pt x="61" y="84"/>
                    <a:pt x="61" y="84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51" y="109"/>
                    <a:pt x="51" y="109"/>
                    <a:pt x="51" y="109"/>
                  </a:cubicBezTo>
                  <a:close/>
                  <a:moveTo>
                    <a:pt x="76" y="22"/>
                  </a:moveTo>
                  <a:cubicBezTo>
                    <a:pt x="76" y="28"/>
                    <a:pt x="76" y="28"/>
                    <a:pt x="76" y="28"/>
                  </a:cubicBezTo>
                  <a:cubicBezTo>
                    <a:pt x="75" y="28"/>
                    <a:pt x="75" y="28"/>
                    <a:pt x="74" y="27"/>
                  </a:cubicBezTo>
                  <a:cubicBezTo>
                    <a:pt x="73" y="26"/>
                    <a:pt x="73" y="24"/>
                    <a:pt x="74" y="23"/>
                  </a:cubicBezTo>
                  <a:cubicBezTo>
                    <a:pt x="76" y="22"/>
                    <a:pt x="76" y="22"/>
                    <a:pt x="76" y="22"/>
                  </a:cubicBezTo>
                  <a:close/>
                  <a:moveTo>
                    <a:pt x="76" y="73"/>
                  </a:moveTo>
                  <a:cubicBezTo>
                    <a:pt x="76" y="79"/>
                    <a:pt x="76" y="79"/>
                    <a:pt x="76" y="79"/>
                  </a:cubicBezTo>
                  <a:cubicBezTo>
                    <a:pt x="74" y="77"/>
                    <a:pt x="74" y="77"/>
                    <a:pt x="74" y="77"/>
                  </a:cubicBezTo>
                  <a:cubicBezTo>
                    <a:pt x="73" y="76"/>
                    <a:pt x="73" y="74"/>
                    <a:pt x="74" y="73"/>
                  </a:cubicBezTo>
                  <a:cubicBezTo>
                    <a:pt x="75" y="73"/>
                    <a:pt x="75" y="73"/>
                    <a:pt x="76" y="73"/>
                  </a:cubicBezTo>
                  <a:close/>
                  <a:moveTo>
                    <a:pt x="51" y="17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3" y="1"/>
                    <a:pt x="53" y="2"/>
                  </a:cubicBezTo>
                  <a:cubicBezTo>
                    <a:pt x="53" y="15"/>
                    <a:pt x="53" y="15"/>
                    <a:pt x="53" y="15"/>
                  </a:cubicBezTo>
                  <a:cubicBezTo>
                    <a:pt x="53" y="16"/>
                    <a:pt x="52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lose/>
                  <a:moveTo>
                    <a:pt x="51" y="22"/>
                  </a:moveTo>
                  <a:cubicBezTo>
                    <a:pt x="40" y="22"/>
                    <a:pt x="30" y="29"/>
                    <a:pt x="26" y="38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8" y="67"/>
                    <a:pt x="31" y="71"/>
                    <a:pt x="35" y="74"/>
                  </a:cubicBezTo>
                  <a:cubicBezTo>
                    <a:pt x="35" y="95"/>
                    <a:pt x="35" y="95"/>
                    <a:pt x="35" y="95"/>
                  </a:cubicBezTo>
                  <a:cubicBezTo>
                    <a:pt x="35" y="103"/>
                    <a:pt x="42" y="109"/>
                    <a:pt x="49" y="109"/>
                  </a:cubicBezTo>
                  <a:cubicBezTo>
                    <a:pt x="51" y="109"/>
                    <a:pt x="51" y="109"/>
                    <a:pt x="51" y="109"/>
                  </a:cubicBezTo>
                  <a:cubicBezTo>
                    <a:pt x="51" y="84"/>
                    <a:pt x="51" y="84"/>
                    <a:pt x="51" y="84"/>
                  </a:cubicBezTo>
                  <a:cubicBezTo>
                    <a:pt x="41" y="84"/>
                    <a:pt x="41" y="84"/>
                    <a:pt x="41" y="84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41" y="70"/>
                    <a:pt x="40" y="69"/>
                  </a:cubicBezTo>
                  <a:cubicBezTo>
                    <a:pt x="33" y="66"/>
                    <a:pt x="28" y="58"/>
                    <a:pt x="28" y="50"/>
                  </a:cubicBezTo>
                  <a:cubicBezTo>
                    <a:pt x="28" y="44"/>
                    <a:pt x="31" y="39"/>
                    <a:pt x="35" y="35"/>
                  </a:cubicBezTo>
                  <a:cubicBezTo>
                    <a:pt x="39" y="31"/>
                    <a:pt x="44" y="28"/>
                    <a:pt x="51" y="28"/>
                  </a:cubicBezTo>
                  <a:cubicBezTo>
                    <a:pt x="51" y="22"/>
                    <a:pt x="51" y="22"/>
                    <a:pt x="51" y="22"/>
                  </a:cubicBezTo>
                  <a:close/>
                  <a:moveTo>
                    <a:pt x="51" y="0"/>
                  </a:moveTo>
                  <a:cubicBezTo>
                    <a:pt x="51" y="17"/>
                    <a:pt x="51" y="17"/>
                    <a:pt x="51" y="17"/>
                  </a:cubicBezTo>
                  <a:cubicBezTo>
                    <a:pt x="49" y="17"/>
                    <a:pt x="48" y="16"/>
                    <a:pt x="48" y="15"/>
                  </a:cubicBezTo>
                  <a:cubicBezTo>
                    <a:pt x="48" y="2"/>
                    <a:pt x="48" y="2"/>
                    <a:pt x="48" y="2"/>
                  </a:cubicBezTo>
                  <a:cubicBezTo>
                    <a:pt x="48" y="1"/>
                    <a:pt x="49" y="0"/>
                    <a:pt x="51" y="0"/>
                  </a:cubicBezTo>
                  <a:close/>
                  <a:moveTo>
                    <a:pt x="26" y="79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3"/>
                  </a:cubicBezTo>
                  <a:cubicBezTo>
                    <a:pt x="29" y="74"/>
                    <a:pt x="29" y="76"/>
                    <a:pt x="28" y="77"/>
                  </a:cubicBezTo>
                  <a:cubicBezTo>
                    <a:pt x="26" y="79"/>
                    <a:pt x="26" y="79"/>
                    <a:pt x="26" y="79"/>
                  </a:cubicBezTo>
                  <a:close/>
                  <a:moveTo>
                    <a:pt x="26" y="28"/>
                  </a:moveTo>
                  <a:cubicBezTo>
                    <a:pt x="26" y="21"/>
                    <a:pt x="26" y="21"/>
                    <a:pt x="26" y="2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4"/>
                    <a:pt x="29" y="26"/>
                    <a:pt x="28" y="27"/>
                  </a:cubicBezTo>
                  <a:cubicBezTo>
                    <a:pt x="27" y="28"/>
                    <a:pt x="26" y="28"/>
                    <a:pt x="26" y="28"/>
                  </a:cubicBezTo>
                  <a:close/>
                  <a:moveTo>
                    <a:pt x="26" y="38"/>
                  </a:moveTo>
                  <a:cubicBezTo>
                    <a:pt x="24" y="42"/>
                    <a:pt x="23" y="46"/>
                    <a:pt x="23" y="50"/>
                  </a:cubicBezTo>
                  <a:cubicBezTo>
                    <a:pt x="23" y="55"/>
                    <a:pt x="24" y="59"/>
                    <a:pt x="26" y="62"/>
                  </a:cubicBezTo>
                  <a:cubicBezTo>
                    <a:pt x="26" y="38"/>
                    <a:pt x="26" y="38"/>
                    <a:pt x="26" y="38"/>
                  </a:cubicBezTo>
                  <a:close/>
                  <a:moveTo>
                    <a:pt x="26" y="21"/>
                  </a:moveTo>
                  <a:cubicBezTo>
                    <a:pt x="26" y="28"/>
                    <a:pt x="26" y="28"/>
                    <a:pt x="26" y="28"/>
                  </a:cubicBezTo>
                  <a:cubicBezTo>
                    <a:pt x="25" y="28"/>
                    <a:pt x="24" y="27"/>
                    <a:pt x="24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4" y="17"/>
                    <a:pt x="14" y="16"/>
                    <a:pt x="15" y="15"/>
                  </a:cubicBezTo>
                  <a:cubicBezTo>
                    <a:pt x="16" y="14"/>
                    <a:pt x="18" y="14"/>
                    <a:pt x="19" y="15"/>
                  </a:cubicBezTo>
                  <a:cubicBezTo>
                    <a:pt x="26" y="21"/>
                    <a:pt x="26" y="21"/>
                    <a:pt x="26" y="21"/>
                  </a:cubicBezTo>
                  <a:close/>
                  <a:moveTo>
                    <a:pt x="26" y="73"/>
                  </a:moveTo>
                  <a:cubicBezTo>
                    <a:pt x="26" y="79"/>
                    <a:pt x="26" y="79"/>
                    <a:pt x="26" y="79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8" y="87"/>
                    <a:pt x="16" y="87"/>
                    <a:pt x="15" y="86"/>
                  </a:cubicBezTo>
                  <a:cubicBezTo>
                    <a:pt x="14" y="85"/>
                    <a:pt x="14" y="83"/>
                    <a:pt x="15" y="82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4" y="73"/>
                    <a:pt x="25" y="73"/>
                    <a:pt x="26" y="73"/>
                  </a:cubicBezTo>
                  <a:close/>
                  <a:moveTo>
                    <a:pt x="18" y="50"/>
                  </a:moveTo>
                  <a:cubicBezTo>
                    <a:pt x="18" y="50"/>
                    <a:pt x="18" y="50"/>
                    <a:pt x="18" y="50"/>
                  </a:cubicBezTo>
                  <a:cubicBezTo>
                    <a:pt x="18" y="49"/>
                    <a:pt x="17" y="48"/>
                    <a:pt x="15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2" y="48"/>
                    <a:pt x="0" y="49"/>
                    <a:pt x="0" y="50"/>
                  </a:cubicBezTo>
                  <a:cubicBezTo>
                    <a:pt x="0" y="52"/>
                    <a:pt x="2" y="53"/>
                    <a:pt x="3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7" y="53"/>
                    <a:pt x="18" y="52"/>
                    <a:pt x="18" y="50"/>
                  </a:cubicBezTo>
                  <a:close/>
                </a:path>
              </a:pathLst>
            </a:custGeom>
            <a:solidFill>
              <a:schemeClr val="lt1">
                <a:alpha val="57647"/>
              </a:schemeClr>
            </a:solid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3" name="Google Shape;463;p18"/>
          <p:cNvSpPr txBox="1"/>
          <p:nvPr/>
        </p:nvSpPr>
        <p:spPr>
          <a:xfrm>
            <a:off x="1354485" y="2329467"/>
            <a:ext cx="1750499" cy="3019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8"/>
          <p:cNvSpPr txBox="1"/>
          <p:nvPr/>
        </p:nvSpPr>
        <p:spPr>
          <a:xfrm>
            <a:off x="2063271" y="2108124"/>
            <a:ext cx="1050047" cy="180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8"/>
          <p:cNvSpPr txBox="1"/>
          <p:nvPr/>
        </p:nvSpPr>
        <p:spPr>
          <a:xfrm>
            <a:off x="6039016" y="2318718"/>
            <a:ext cx="1750499" cy="3019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8"/>
          <p:cNvSpPr txBox="1"/>
          <p:nvPr/>
        </p:nvSpPr>
        <p:spPr>
          <a:xfrm>
            <a:off x="5828522" y="1937688"/>
            <a:ext cx="607071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8"/>
          <p:cNvSpPr txBox="1"/>
          <p:nvPr/>
        </p:nvSpPr>
        <p:spPr>
          <a:xfrm>
            <a:off x="6384842" y="2104542"/>
            <a:ext cx="1050047" cy="180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8"/>
          <p:cNvSpPr txBox="1"/>
          <p:nvPr/>
        </p:nvSpPr>
        <p:spPr>
          <a:xfrm>
            <a:off x="6044447" y="3089014"/>
            <a:ext cx="1750499" cy="3019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8"/>
          <p:cNvSpPr txBox="1"/>
          <p:nvPr/>
        </p:nvSpPr>
        <p:spPr>
          <a:xfrm>
            <a:off x="5882234" y="2709252"/>
            <a:ext cx="558791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8"/>
          <p:cNvSpPr txBox="1"/>
          <p:nvPr/>
        </p:nvSpPr>
        <p:spPr>
          <a:xfrm>
            <a:off x="6390274" y="2874620"/>
            <a:ext cx="1050047" cy="180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8"/>
          <p:cNvSpPr txBox="1"/>
          <p:nvPr/>
        </p:nvSpPr>
        <p:spPr>
          <a:xfrm>
            <a:off x="1349054" y="3099762"/>
            <a:ext cx="1750499" cy="3019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8"/>
          <p:cNvSpPr txBox="1"/>
          <p:nvPr/>
        </p:nvSpPr>
        <p:spPr>
          <a:xfrm>
            <a:off x="1450622" y="2712003"/>
            <a:ext cx="706732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18"/>
          <p:cNvSpPr txBox="1"/>
          <p:nvPr/>
        </p:nvSpPr>
        <p:spPr>
          <a:xfrm>
            <a:off x="2057840" y="2878203"/>
            <a:ext cx="1050047" cy="180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8"/>
          <p:cNvSpPr txBox="1"/>
          <p:nvPr/>
        </p:nvSpPr>
        <p:spPr>
          <a:xfrm>
            <a:off x="6049344" y="3845957"/>
            <a:ext cx="1750499" cy="3019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8"/>
          <p:cNvSpPr txBox="1"/>
          <p:nvPr/>
        </p:nvSpPr>
        <p:spPr>
          <a:xfrm>
            <a:off x="5918970" y="3479547"/>
            <a:ext cx="524683" cy="3889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18"/>
          <p:cNvSpPr txBox="1"/>
          <p:nvPr/>
        </p:nvSpPr>
        <p:spPr>
          <a:xfrm>
            <a:off x="6395171" y="3638728"/>
            <a:ext cx="1050047" cy="180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8"/>
          <p:cNvSpPr txBox="1"/>
          <p:nvPr/>
        </p:nvSpPr>
        <p:spPr>
          <a:xfrm>
            <a:off x="1450685" y="3483168"/>
            <a:ext cx="746372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8"/>
          <p:cNvSpPr txBox="1"/>
          <p:nvPr/>
        </p:nvSpPr>
        <p:spPr>
          <a:xfrm>
            <a:off x="1344158" y="3856668"/>
            <a:ext cx="1750499" cy="3019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8"/>
          <p:cNvSpPr txBox="1"/>
          <p:nvPr/>
        </p:nvSpPr>
        <p:spPr>
          <a:xfrm>
            <a:off x="2052944" y="3642274"/>
            <a:ext cx="1050047" cy="180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8"/>
          <p:cNvSpPr txBox="1"/>
          <p:nvPr/>
        </p:nvSpPr>
        <p:spPr>
          <a:xfrm>
            <a:off x="1535700" y="311250"/>
            <a:ext cx="7681800" cy="6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Working with Dataset:  </a:t>
            </a: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Foundation for a Robust Chatbot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Char char="★"/>
            </a:pPr>
            <a:r>
              <a:rPr b="1" lang="en-US" sz="15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Foundation for Success:</a:t>
            </a:r>
            <a:endParaRPr b="1" sz="15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Char char="○"/>
            </a:pPr>
            <a:r>
              <a:rPr lang="en-US" sz="15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 robust dataset is crucial for BengaliBot's success.</a:t>
            </a:r>
            <a:endParaRPr sz="15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Char char="○"/>
            </a:pPr>
            <a:r>
              <a:rPr lang="en-US" sz="15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Leveraging an English dataset translated to Bengali using Google API for linguistic diversity.</a:t>
            </a:r>
            <a:endParaRPr sz="15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Char char="★"/>
            </a:pPr>
            <a:r>
              <a:rPr b="1" lang="en-US" sz="15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Wide Array of Sources:</a:t>
            </a:r>
            <a:endParaRPr b="1" sz="15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Char char="○"/>
            </a:pPr>
            <a:r>
              <a:rPr lang="en-US" sz="15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Encompasses diverse sources covering various topics and linguistic nuances in Bengali.</a:t>
            </a:r>
            <a:endParaRPr sz="15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Char char="★"/>
            </a:pPr>
            <a:r>
              <a:rPr b="1" lang="en-US" sz="15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Data Preparation Workflow:</a:t>
            </a:r>
            <a:endParaRPr b="1" sz="15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Char char="○"/>
            </a:pPr>
            <a:r>
              <a:rPr lang="en-US" sz="15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Tokenization, stopword handling, and stemming for a clean dataset.</a:t>
            </a:r>
            <a:endParaRPr sz="15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Char char="★"/>
            </a:pPr>
            <a:r>
              <a:rPr b="1" lang="en-US" sz="15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Flexibility through Translation:</a:t>
            </a:r>
            <a:endParaRPr b="1" sz="15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Char char="○"/>
            </a:pPr>
            <a:r>
              <a:rPr lang="en-US" sz="15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Trained on English datasets.</a:t>
            </a:r>
            <a:endParaRPr sz="15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Verdana"/>
              <a:buChar char="○"/>
            </a:pPr>
            <a:r>
              <a:rPr lang="en-US" sz="15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Translated to Bengali using Google API for a useful and flexible chatbot experience.</a:t>
            </a:r>
            <a:endParaRPr sz="15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6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9"/>
          <p:cNvSpPr txBox="1"/>
          <p:nvPr/>
        </p:nvSpPr>
        <p:spPr>
          <a:xfrm>
            <a:off x="3168230" y="454392"/>
            <a:ext cx="2808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19"/>
          <p:cNvSpPr txBox="1"/>
          <p:nvPr/>
        </p:nvSpPr>
        <p:spPr>
          <a:xfrm>
            <a:off x="3574095" y="816981"/>
            <a:ext cx="1996800" cy="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7" name="Google Shape;487;p19"/>
          <p:cNvGrpSpPr/>
          <p:nvPr/>
        </p:nvGrpSpPr>
        <p:grpSpPr>
          <a:xfrm>
            <a:off x="122353" y="1368842"/>
            <a:ext cx="3208556" cy="548284"/>
            <a:chOff x="5128063" y="1562993"/>
            <a:chExt cx="4324200" cy="849000"/>
          </a:xfrm>
        </p:grpSpPr>
        <p:sp>
          <p:nvSpPr>
            <p:cNvPr id="488" name="Google Shape;488;p19"/>
            <p:cNvSpPr/>
            <p:nvPr/>
          </p:nvSpPr>
          <p:spPr>
            <a:xfrm>
              <a:off x="5128063" y="1562993"/>
              <a:ext cx="4324200" cy="8490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8C8C8C">
                    <a:alpha val="30980"/>
                  </a:srgbClr>
                </a:gs>
                <a:gs pos="100000">
                  <a:srgbClr val="404040">
                    <a:alpha val="3098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5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Stopword Handling and Stemming:</a:t>
              </a:r>
              <a:endParaRPr b="1" sz="1295">
                <a:solidFill>
                  <a:schemeClr val="dk2"/>
                </a:solidFill>
              </a:endParaRPr>
            </a:p>
          </p:txBody>
        </p:sp>
        <p:sp>
          <p:nvSpPr>
            <p:cNvPr id="489" name="Google Shape;489;p19"/>
            <p:cNvSpPr/>
            <p:nvPr/>
          </p:nvSpPr>
          <p:spPr>
            <a:xfrm>
              <a:off x="5128064" y="1729933"/>
              <a:ext cx="464100" cy="515100"/>
            </a:xfrm>
            <a:prstGeom prst="rect">
              <a:avLst/>
            </a:prstGeom>
            <a:gradFill>
              <a:gsLst>
                <a:gs pos="0">
                  <a:srgbClr val="8C8C8C">
                    <a:alpha val="9803"/>
                  </a:srgbClr>
                </a:gs>
                <a:gs pos="100000">
                  <a:srgbClr val="404040">
                    <a:alpha val="9803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95">
                <a:solidFill>
                  <a:schemeClr val="dk2"/>
                </a:solidFill>
              </a:endParaRPr>
            </a:p>
          </p:txBody>
        </p:sp>
      </p:grpSp>
      <p:sp>
        <p:nvSpPr>
          <p:cNvPr id="490" name="Google Shape;490;p19"/>
          <p:cNvSpPr/>
          <p:nvPr/>
        </p:nvSpPr>
        <p:spPr>
          <a:xfrm>
            <a:off x="1608057" y="2535950"/>
            <a:ext cx="2454937" cy="548325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D4E5F5">
                  <a:alpha val="28627"/>
                </a:srgbClr>
              </a:gs>
              <a:gs pos="100000">
                <a:srgbClr val="70A4D5">
                  <a:alpha val="28627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Text Normalization:</a:t>
            </a:r>
            <a:endParaRPr b="1" sz="1195">
              <a:solidFill>
                <a:schemeClr val="dk2"/>
              </a:solidFill>
            </a:endParaRPr>
          </a:p>
        </p:txBody>
      </p:sp>
      <p:sp>
        <p:nvSpPr>
          <p:cNvPr id="491" name="Google Shape;491;p19"/>
          <p:cNvSpPr/>
          <p:nvPr/>
        </p:nvSpPr>
        <p:spPr>
          <a:xfrm>
            <a:off x="122350" y="3409225"/>
            <a:ext cx="2517998" cy="548413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4E29AA">
                  <a:alpha val="24705"/>
                </a:srgbClr>
              </a:gs>
              <a:gs pos="100000">
                <a:srgbClr val="1E123D">
                  <a:alpha val="24705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Balancing Techniques:</a:t>
            </a:r>
            <a:endParaRPr b="1" sz="1395">
              <a:solidFill>
                <a:schemeClr val="dk2"/>
              </a:solidFill>
            </a:endParaRPr>
          </a:p>
        </p:txBody>
      </p:sp>
      <p:grpSp>
        <p:nvGrpSpPr>
          <p:cNvPr id="492" name="Google Shape;492;p19"/>
          <p:cNvGrpSpPr/>
          <p:nvPr/>
        </p:nvGrpSpPr>
        <p:grpSpPr>
          <a:xfrm>
            <a:off x="593025" y="4370892"/>
            <a:ext cx="2737865" cy="636758"/>
            <a:chOff x="5212311" y="4307431"/>
            <a:chExt cx="3273000" cy="1191315"/>
          </a:xfrm>
        </p:grpSpPr>
        <p:sp>
          <p:nvSpPr>
            <p:cNvPr id="493" name="Google Shape;493;p19"/>
            <p:cNvSpPr/>
            <p:nvPr/>
          </p:nvSpPr>
          <p:spPr>
            <a:xfrm>
              <a:off x="5212311" y="4307446"/>
              <a:ext cx="3273000" cy="1191300"/>
            </a:xfrm>
            <a:prstGeom prst="homePlate">
              <a:avLst>
                <a:gd fmla="val 50000" name="adj"/>
              </a:avLst>
            </a:prstGeom>
            <a:gradFill>
              <a:gsLst>
                <a:gs pos="0">
                  <a:srgbClr val="51AB2A">
                    <a:alpha val="24705"/>
                  </a:srgbClr>
                </a:gs>
                <a:gs pos="100000">
                  <a:srgbClr val="203E13">
                    <a:alpha val="2470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500"/>
                </a:spcBef>
                <a:spcAft>
                  <a:spcPts val="15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-US" sz="15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Data Augmentation Methods:</a:t>
              </a:r>
              <a:endParaRPr b="1" sz="1295">
                <a:solidFill>
                  <a:schemeClr val="dk2"/>
                </a:solidFill>
              </a:endParaRPr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5212311" y="4307431"/>
              <a:ext cx="464100" cy="1191300"/>
            </a:xfrm>
            <a:prstGeom prst="rect">
              <a:avLst/>
            </a:pr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9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5" name="Google Shape;495;p19"/>
          <p:cNvGrpSpPr/>
          <p:nvPr/>
        </p:nvGrpSpPr>
        <p:grpSpPr>
          <a:xfrm>
            <a:off x="6441315" y="2505990"/>
            <a:ext cx="1775677" cy="636705"/>
            <a:chOff x="8508022" y="2034687"/>
            <a:chExt cx="3198055" cy="848983"/>
          </a:xfrm>
        </p:grpSpPr>
        <p:sp>
          <p:nvSpPr>
            <p:cNvPr id="496" name="Google Shape;496;p19"/>
            <p:cNvSpPr txBox="1"/>
            <p:nvPr/>
          </p:nvSpPr>
          <p:spPr>
            <a:xfrm>
              <a:off x="8514715" y="2034687"/>
              <a:ext cx="19494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9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8508022" y="2365039"/>
              <a:ext cx="3198055" cy="5186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7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8" name="Google Shape;498;p19"/>
          <p:cNvGrpSpPr/>
          <p:nvPr/>
        </p:nvGrpSpPr>
        <p:grpSpPr>
          <a:xfrm>
            <a:off x="7368429" y="3135226"/>
            <a:ext cx="1775560" cy="636738"/>
            <a:chOff x="8508022" y="2034687"/>
            <a:chExt cx="3198055" cy="848984"/>
          </a:xfrm>
        </p:grpSpPr>
        <p:sp>
          <p:nvSpPr>
            <p:cNvPr id="499" name="Google Shape;499;p19"/>
            <p:cNvSpPr txBox="1"/>
            <p:nvPr/>
          </p:nvSpPr>
          <p:spPr>
            <a:xfrm>
              <a:off x="8514344" y="2034687"/>
              <a:ext cx="19494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9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8508022" y="2365039"/>
              <a:ext cx="3198055" cy="5186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7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1" name="Google Shape;501;p19"/>
          <p:cNvGrpSpPr/>
          <p:nvPr/>
        </p:nvGrpSpPr>
        <p:grpSpPr>
          <a:xfrm>
            <a:off x="6441315" y="3135155"/>
            <a:ext cx="1793642" cy="636705"/>
            <a:chOff x="8475665" y="2034687"/>
            <a:chExt cx="3230412" cy="848983"/>
          </a:xfrm>
        </p:grpSpPr>
        <p:sp>
          <p:nvSpPr>
            <p:cNvPr id="502" name="Google Shape;502;p19"/>
            <p:cNvSpPr txBox="1"/>
            <p:nvPr/>
          </p:nvSpPr>
          <p:spPr>
            <a:xfrm>
              <a:off x="8475665" y="2034687"/>
              <a:ext cx="20013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95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9"/>
            <p:cNvSpPr/>
            <p:nvPr/>
          </p:nvSpPr>
          <p:spPr>
            <a:xfrm>
              <a:off x="8508022" y="2365039"/>
              <a:ext cx="3198055" cy="5186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57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4" name="Google Shape;504;p19"/>
          <p:cNvSpPr txBox="1"/>
          <p:nvPr/>
        </p:nvSpPr>
        <p:spPr>
          <a:xfrm>
            <a:off x="587000" y="77658"/>
            <a:ext cx="9338400" cy="16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Preprocessing: </a:t>
            </a:r>
            <a:r>
              <a:rPr b="1"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Shaping Raw Information for Training.</a:t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➢"/>
            </a:pPr>
            <a:r>
              <a:rPr b="1"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Squad Version 2.0 Model Parameters:Parameters include id, title, context, question, and answer.Preparation steps enhance neural network training efficacy.</a:t>
            </a:r>
            <a:endParaRPr b="1"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35">
              <a:solidFill>
                <a:schemeClr val="dk2"/>
              </a:solidFill>
            </a:endParaRPr>
          </a:p>
        </p:txBody>
      </p:sp>
      <p:sp>
        <p:nvSpPr>
          <p:cNvPr id="505" name="Google Shape;505;p19"/>
          <p:cNvSpPr txBox="1"/>
          <p:nvPr/>
        </p:nvSpPr>
        <p:spPr>
          <a:xfrm>
            <a:off x="3096375" y="1244150"/>
            <a:ext cx="6357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607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35"/>
              <a:buChar char="●"/>
            </a:pPr>
            <a:r>
              <a:rPr lang="en-US" sz="1535">
                <a:solidFill>
                  <a:schemeClr val="dk2"/>
                </a:solidFill>
              </a:rPr>
              <a:t>Removal of common Bengali stopwords to eliminate noise.</a:t>
            </a:r>
            <a:endParaRPr sz="1535">
              <a:solidFill>
                <a:schemeClr val="dk2"/>
              </a:solidFill>
            </a:endParaRPr>
          </a:p>
          <a:p>
            <a:pPr indent="-32607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35"/>
              <a:buChar char="●"/>
            </a:pPr>
            <a:r>
              <a:rPr lang="en-US" sz="1535">
                <a:solidFill>
                  <a:schemeClr val="dk2"/>
                </a:solidFill>
              </a:rPr>
              <a:t>Stemming breaks down words into root forms for concise vocabulary.</a:t>
            </a:r>
            <a:endParaRPr sz="1535">
              <a:solidFill>
                <a:schemeClr val="dk2"/>
              </a:solidFill>
            </a:endParaRPr>
          </a:p>
          <a:p>
            <a:pPr indent="-32607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35"/>
              <a:buChar char="●"/>
            </a:pPr>
            <a:r>
              <a:rPr lang="en-US" sz="1535">
                <a:solidFill>
                  <a:schemeClr val="dk2"/>
                </a:solidFill>
              </a:rPr>
              <a:t>Eliminate special characters, marks, and non-alphanumeric symbols.</a:t>
            </a:r>
            <a:endParaRPr sz="1535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35">
              <a:solidFill>
                <a:schemeClr val="dk2"/>
              </a:solidFill>
            </a:endParaRPr>
          </a:p>
        </p:txBody>
      </p:sp>
      <p:sp>
        <p:nvSpPr>
          <p:cNvPr id="506" name="Google Shape;506;p19"/>
          <p:cNvSpPr txBox="1"/>
          <p:nvPr/>
        </p:nvSpPr>
        <p:spPr>
          <a:xfrm>
            <a:off x="3896750" y="2506075"/>
            <a:ext cx="55575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607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35"/>
              <a:buChar char="●"/>
            </a:pPr>
            <a:r>
              <a:rPr lang="en-US" sz="1535">
                <a:solidFill>
                  <a:schemeClr val="dk2"/>
                </a:solidFill>
              </a:rPr>
              <a:t>Methods addressing differences in writing, case, and style.</a:t>
            </a:r>
            <a:endParaRPr sz="1535">
              <a:solidFill>
                <a:schemeClr val="dk2"/>
              </a:solidFill>
            </a:endParaRPr>
          </a:p>
          <a:p>
            <a:pPr indent="-32607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35"/>
              <a:buChar char="●"/>
            </a:pPr>
            <a:r>
              <a:rPr lang="en-US" sz="1535">
                <a:solidFill>
                  <a:schemeClr val="dk2"/>
                </a:solidFill>
              </a:rPr>
              <a:t>Enhances information consistency and the model's generalization ability.</a:t>
            </a:r>
            <a:endParaRPr sz="1535">
              <a:solidFill>
                <a:schemeClr val="dk2"/>
              </a:solidFill>
            </a:endParaRPr>
          </a:p>
        </p:txBody>
      </p:sp>
      <p:sp>
        <p:nvSpPr>
          <p:cNvPr id="507" name="Google Shape;507;p19"/>
          <p:cNvSpPr txBox="1"/>
          <p:nvPr/>
        </p:nvSpPr>
        <p:spPr>
          <a:xfrm>
            <a:off x="2499750" y="3548600"/>
            <a:ext cx="648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Oversampling and undersampling methods address class imbalances.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19"/>
          <p:cNvSpPr txBox="1"/>
          <p:nvPr/>
        </p:nvSpPr>
        <p:spPr>
          <a:xfrm>
            <a:off x="3096375" y="4278225"/>
            <a:ext cx="61227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607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35"/>
              <a:buChar char="●"/>
            </a:pPr>
            <a:r>
              <a:rPr lang="en-US" sz="1535">
                <a:solidFill>
                  <a:schemeClr val="dk2"/>
                </a:solidFill>
              </a:rPr>
              <a:t>Back-translation and paraphrasing techniques enrich the dataset.</a:t>
            </a:r>
            <a:endParaRPr sz="1535">
              <a:solidFill>
                <a:schemeClr val="dk2"/>
              </a:solidFill>
            </a:endParaRPr>
          </a:p>
          <a:p>
            <a:pPr indent="-32607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35"/>
              <a:buChar char="●"/>
            </a:pPr>
            <a:r>
              <a:rPr lang="en-US" sz="1535">
                <a:solidFill>
                  <a:schemeClr val="dk2"/>
                </a:solidFill>
              </a:rPr>
              <a:t>Provides a broader range of language patterns and situations for model training.</a:t>
            </a:r>
            <a:endParaRPr sz="1535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35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0"/>
          <p:cNvSpPr txBox="1"/>
          <p:nvPr/>
        </p:nvSpPr>
        <p:spPr>
          <a:xfrm>
            <a:off x="3677147" y="2916802"/>
            <a:ext cx="116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0"/>
          <p:cNvSpPr txBox="1"/>
          <p:nvPr/>
        </p:nvSpPr>
        <p:spPr>
          <a:xfrm>
            <a:off x="4613180" y="2921385"/>
            <a:ext cx="116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0"/>
          <p:cNvSpPr txBox="1"/>
          <p:nvPr/>
        </p:nvSpPr>
        <p:spPr>
          <a:xfrm>
            <a:off x="3677147" y="3194745"/>
            <a:ext cx="1440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0"/>
          <p:cNvSpPr txBox="1"/>
          <p:nvPr/>
        </p:nvSpPr>
        <p:spPr>
          <a:xfrm>
            <a:off x="4613180" y="3194745"/>
            <a:ext cx="116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20"/>
          <p:cNvSpPr txBox="1"/>
          <p:nvPr/>
        </p:nvSpPr>
        <p:spPr>
          <a:xfrm>
            <a:off x="3677126" y="2252029"/>
            <a:ext cx="28104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0"/>
          <p:cNvSpPr txBox="1"/>
          <p:nvPr/>
        </p:nvSpPr>
        <p:spPr>
          <a:xfrm>
            <a:off x="1875351" y="1925990"/>
            <a:ext cx="18018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9" name="Google Shape;519;p20"/>
          <p:cNvSpPr/>
          <p:nvPr/>
        </p:nvSpPr>
        <p:spPr>
          <a:xfrm>
            <a:off x="0" y="2379600"/>
            <a:ext cx="1103148" cy="961200"/>
          </a:xfrm>
          <a:prstGeom prst="homePlate">
            <a:avLst>
              <a:gd fmla="val 50000" name="adj"/>
            </a:avLst>
          </a:prstGeom>
          <a:solidFill>
            <a:schemeClr val="lt1">
              <a:alpha val="5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0"/>
          <p:cNvSpPr/>
          <p:nvPr/>
        </p:nvSpPr>
        <p:spPr>
          <a:xfrm flipH="1">
            <a:off x="1103148" y="1507650"/>
            <a:ext cx="6937704" cy="2705100"/>
          </a:xfrm>
          <a:custGeom>
            <a:rect b="b" l="l" r="r" t="t"/>
            <a:pathLst>
              <a:path extrusionOk="0" h="3261820" w="8365511">
                <a:moveTo>
                  <a:pt x="6734601" y="0"/>
                </a:moveTo>
                <a:lnTo>
                  <a:pt x="6440954" y="0"/>
                </a:lnTo>
                <a:lnTo>
                  <a:pt x="1924557" y="0"/>
                </a:lnTo>
                <a:lnTo>
                  <a:pt x="1630910" y="0"/>
                </a:lnTo>
                <a:lnTo>
                  <a:pt x="0" y="1630910"/>
                </a:lnTo>
                <a:lnTo>
                  <a:pt x="1630910" y="3261820"/>
                </a:lnTo>
                <a:lnTo>
                  <a:pt x="1924557" y="3261820"/>
                </a:lnTo>
                <a:lnTo>
                  <a:pt x="6440954" y="3261820"/>
                </a:lnTo>
                <a:lnTo>
                  <a:pt x="6734601" y="3261820"/>
                </a:lnTo>
                <a:lnTo>
                  <a:pt x="8365511" y="1630910"/>
                </a:ln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0"/>
          <p:cNvSpPr/>
          <p:nvPr/>
        </p:nvSpPr>
        <p:spPr>
          <a:xfrm flipH="1">
            <a:off x="1109204" y="1605725"/>
            <a:ext cx="6776946" cy="2506906"/>
          </a:xfrm>
          <a:custGeom>
            <a:rect b="b" l="l" r="r" t="t"/>
            <a:pathLst>
              <a:path extrusionOk="0" h="3331436" w="8801228">
                <a:moveTo>
                  <a:pt x="7135510" y="0"/>
                </a:moveTo>
                <a:lnTo>
                  <a:pt x="6878335" y="0"/>
                </a:lnTo>
                <a:lnTo>
                  <a:pt x="6835596" y="0"/>
                </a:lnTo>
                <a:lnTo>
                  <a:pt x="6578421" y="0"/>
                </a:lnTo>
                <a:lnTo>
                  <a:pt x="2222807" y="0"/>
                </a:lnTo>
                <a:lnTo>
                  <a:pt x="1965632" y="0"/>
                </a:lnTo>
                <a:lnTo>
                  <a:pt x="1922893" y="0"/>
                </a:lnTo>
                <a:lnTo>
                  <a:pt x="1665718" y="0"/>
                </a:lnTo>
                <a:lnTo>
                  <a:pt x="0" y="1665718"/>
                </a:lnTo>
                <a:lnTo>
                  <a:pt x="1665718" y="3331436"/>
                </a:lnTo>
                <a:lnTo>
                  <a:pt x="1922893" y="3331436"/>
                </a:lnTo>
                <a:lnTo>
                  <a:pt x="1965632" y="3331436"/>
                </a:lnTo>
                <a:lnTo>
                  <a:pt x="2222807" y="3331436"/>
                </a:lnTo>
                <a:lnTo>
                  <a:pt x="6578421" y="3331436"/>
                </a:lnTo>
                <a:lnTo>
                  <a:pt x="6835596" y="3331436"/>
                </a:lnTo>
                <a:lnTo>
                  <a:pt x="6878335" y="3331436"/>
                </a:lnTo>
                <a:lnTo>
                  <a:pt x="7135510" y="3331436"/>
                </a:lnTo>
                <a:lnTo>
                  <a:pt x="8801228" y="1665718"/>
                </a:lnTo>
                <a:close/>
              </a:path>
            </a:pathLst>
          </a:custGeom>
          <a:noFill/>
          <a:ln cap="flat" cmpd="sng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0"/>
          <p:cNvSpPr/>
          <p:nvPr/>
        </p:nvSpPr>
        <p:spPr>
          <a:xfrm flipH="1">
            <a:off x="8040852" y="2379600"/>
            <a:ext cx="1103148" cy="961200"/>
          </a:xfrm>
          <a:prstGeom prst="homePlate">
            <a:avLst>
              <a:gd fmla="val 50000" name="adj"/>
            </a:avLst>
          </a:prstGeom>
          <a:solidFill>
            <a:schemeClr val="lt1">
              <a:alpha val="5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0"/>
          <p:cNvSpPr txBox="1"/>
          <p:nvPr/>
        </p:nvSpPr>
        <p:spPr>
          <a:xfrm>
            <a:off x="5605478" y="2921385"/>
            <a:ext cx="116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0"/>
          <p:cNvSpPr txBox="1"/>
          <p:nvPr/>
        </p:nvSpPr>
        <p:spPr>
          <a:xfrm>
            <a:off x="5605478" y="3194745"/>
            <a:ext cx="116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1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20"/>
          <p:cNvSpPr txBox="1"/>
          <p:nvPr/>
        </p:nvSpPr>
        <p:spPr>
          <a:xfrm>
            <a:off x="3051777" y="2252025"/>
            <a:ext cx="6431700" cy="17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46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      </a:t>
            </a:r>
            <a:r>
              <a:rPr b="1" i="1" lang="en-US" sz="46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Methodology </a:t>
            </a:r>
            <a:endParaRPr sz="3950">
              <a:solidFill>
                <a:schemeClr val="dk2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4335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1"/>
          <p:cNvSpPr txBox="1"/>
          <p:nvPr/>
        </p:nvSpPr>
        <p:spPr>
          <a:xfrm>
            <a:off x="3168230" y="454392"/>
            <a:ext cx="2808442" cy="35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1"/>
          <p:cNvSpPr txBox="1"/>
          <p:nvPr/>
        </p:nvSpPr>
        <p:spPr>
          <a:xfrm>
            <a:off x="3574095" y="816981"/>
            <a:ext cx="1996711" cy="153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2" name="Google Shape;532;p21"/>
          <p:cNvGrpSpPr/>
          <p:nvPr/>
        </p:nvGrpSpPr>
        <p:grpSpPr>
          <a:xfrm>
            <a:off x="630511" y="709443"/>
            <a:ext cx="7883879" cy="0"/>
            <a:chOff x="1028775" y="591989"/>
            <a:chExt cx="11086097" cy="0"/>
          </a:xfrm>
        </p:grpSpPr>
        <p:cxnSp>
          <p:nvCxnSpPr>
            <p:cNvPr id="533" name="Google Shape;533;p21"/>
            <p:cNvCxnSpPr/>
            <p:nvPr/>
          </p:nvCxnSpPr>
          <p:spPr>
            <a:xfrm>
              <a:off x="1028775" y="591989"/>
              <a:ext cx="3504197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34" name="Google Shape;534;p21"/>
            <p:cNvCxnSpPr/>
            <p:nvPr/>
          </p:nvCxnSpPr>
          <p:spPr>
            <a:xfrm>
              <a:off x="8610675" y="591989"/>
              <a:ext cx="3504197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35" name="Google Shape;535;p21"/>
          <p:cNvSpPr txBox="1"/>
          <p:nvPr/>
        </p:nvSpPr>
        <p:spPr>
          <a:xfrm>
            <a:off x="1708102" y="3848487"/>
            <a:ext cx="1717129" cy="296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1"/>
          <p:cNvSpPr txBox="1"/>
          <p:nvPr/>
        </p:nvSpPr>
        <p:spPr>
          <a:xfrm>
            <a:off x="3763057" y="3880221"/>
            <a:ext cx="1717129" cy="296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1"/>
          <p:cNvSpPr txBox="1"/>
          <p:nvPr/>
        </p:nvSpPr>
        <p:spPr>
          <a:xfrm>
            <a:off x="5818011" y="3911955"/>
            <a:ext cx="1717129" cy="296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8" name="Google Shape;538;p21"/>
          <p:cNvGrpSpPr/>
          <p:nvPr/>
        </p:nvGrpSpPr>
        <p:grpSpPr>
          <a:xfrm>
            <a:off x="970399" y="817034"/>
            <a:ext cx="6850493" cy="1871941"/>
            <a:chOff x="1167355" y="1217191"/>
            <a:chExt cx="6892537" cy="2300813"/>
          </a:xfrm>
        </p:grpSpPr>
        <p:sp>
          <p:nvSpPr>
            <p:cNvPr id="539" name="Google Shape;539;p21"/>
            <p:cNvSpPr/>
            <p:nvPr/>
          </p:nvSpPr>
          <p:spPr>
            <a:xfrm>
              <a:off x="1167355" y="1217191"/>
              <a:ext cx="4406472" cy="2300813"/>
            </a:xfrm>
            <a:custGeom>
              <a:rect b="b" l="l" r="r" t="t"/>
              <a:pathLst>
                <a:path extrusionOk="0" h="814" w="1558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21"/>
            <p:cNvSpPr/>
            <p:nvPr/>
          </p:nvSpPr>
          <p:spPr>
            <a:xfrm rot="10800000">
              <a:off x="3653420" y="1217191"/>
              <a:ext cx="4406472" cy="2300813"/>
            </a:xfrm>
            <a:custGeom>
              <a:rect b="b" l="l" r="r" t="t"/>
              <a:pathLst>
                <a:path extrusionOk="0" h="814" w="1558">
                  <a:moveTo>
                    <a:pt x="1558" y="337"/>
                  </a:moveTo>
                  <a:lnTo>
                    <a:pt x="1221" y="0"/>
                  </a:lnTo>
                  <a:lnTo>
                    <a:pt x="407" y="814"/>
                  </a:lnTo>
                  <a:lnTo>
                    <a:pt x="0" y="407"/>
                  </a:lnTo>
                  <a:lnTo>
                    <a:pt x="402" y="5"/>
                  </a:lnTo>
                  <a:lnTo>
                    <a:pt x="734" y="337"/>
                  </a:lnTo>
                </a:path>
              </a:pathLst>
            </a:custGeom>
            <a:noFill/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21"/>
            <p:cNvSpPr/>
            <p:nvPr/>
          </p:nvSpPr>
          <p:spPr>
            <a:xfrm rot="-2700000">
              <a:off x="1723577" y="1817977"/>
              <a:ext cx="1104193" cy="1104192"/>
            </a:xfrm>
            <a:prstGeom prst="rect">
              <a:avLst/>
            </a:pr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1"/>
            <p:cNvSpPr/>
            <p:nvPr/>
          </p:nvSpPr>
          <p:spPr>
            <a:xfrm rot="-2700000">
              <a:off x="4055751" y="1817977"/>
              <a:ext cx="1104192" cy="1104192"/>
            </a:xfrm>
            <a:prstGeom prst="rect">
              <a:avLst/>
            </a:pr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21"/>
            <p:cNvSpPr/>
            <p:nvPr/>
          </p:nvSpPr>
          <p:spPr>
            <a:xfrm rot="-2700000">
              <a:off x="6366467" y="1817977"/>
              <a:ext cx="1104192" cy="1104192"/>
            </a:xfrm>
            <a:prstGeom prst="rect">
              <a:avLst/>
            </a:prstGeom>
            <a:solidFill>
              <a:srgbClr val="FFFFFF">
                <a:alpha val="21960"/>
              </a:srgbClr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1"/>
            <p:cNvSpPr/>
            <p:nvPr/>
          </p:nvSpPr>
          <p:spPr>
            <a:xfrm rot="-2700000">
              <a:off x="2167565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1"/>
            <p:cNvSpPr/>
            <p:nvPr/>
          </p:nvSpPr>
          <p:spPr>
            <a:xfrm rot="-2700000">
              <a:off x="4499738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1"/>
            <p:cNvSpPr/>
            <p:nvPr/>
          </p:nvSpPr>
          <p:spPr>
            <a:xfrm rot="-2700000">
              <a:off x="6810454" y="1756908"/>
              <a:ext cx="207964" cy="2079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9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1"/>
            <p:cNvSpPr txBox="1"/>
            <p:nvPr/>
          </p:nvSpPr>
          <p:spPr>
            <a:xfrm>
              <a:off x="2216079" y="1779160"/>
              <a:ext cx="846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995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48" name="Google Shape;548;p21"/>
            <p:cNvSpPr txBox="1"/>
            <p:nvPr/>
          </p:nvSpPr>
          <p:spPr>
            <a:xfrm>
              <a:off x="4549900" y="1786760"/>
              <a:ext cx="846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95"/>
                <a:buFont typeface="Arial"/>
                <a:buNone/>
              </a:pPr>
              <a:r>
                <a:rPr b="1" i="0" lang="en-US" sz="995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49" name="Google Shape;549;p21"/>
            <p:cNvSpPr txBox="1"/>
            <p:nvPr/>
          </p:nvSpPr>
          <p:spPr>
            <a:xfrm>
              <a:off x="6867220" y="1779160"/>
              <a:ext cx="846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95"/>
                <a:buFont typeface="Arial"/>
                <a:buNone/>
              </a:pPr>
              <a:r>
                <a:rPr b="1" i="0" lang="en-US" sz="995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50" name="Google Shape;550;p21"/>
            <p:cNvSpPr txBox="1"/>
            <p:nvPr/>
          </p:nvSpPr>
          <p:spPr>
            <a:xfrm flipH="1">
              <a:off x="1516410" y="2058103"/>
              <a:ext cx="1561500" cy="7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dk2"/>
                  </a:solidFill>
                </a:rPr>
                <a:t>Dataset Acquisition</a:t>
              </a:r>
              <a:endParaRPr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1"/>
            <p:cNvSpPr txBox="1"/>
            <p:nvPr/>
          </p:nvSpPr>
          <p:spPr>
            <a:xfrm flipH="1">
              <a:off x="3743987" y="2058103"/>
              <a:ext cx="1727700" cy="7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dk2"/>
                  </a:solidFill>
                </a:rPr>
                <a:t>Data Preprocessing</a:t>
              </a:r>
              <a:endParaRPr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1"/>
            <p:cNvSpPr txBox="1"/>
            <p:nvPr/>
          </p:nvSpPr>
          <p:spPr>
            <a:xfrm flipH="1">
              <a:off x="6204358" y="2160303"/>
              <a:ext cx="1485900" cy="70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dk2"/>
                  </a:solidFill>
                </a:rPr>
                <a:t> Model Architecture:</a:t>
              </a:r>
              <a:endParaRPr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3" name="Google Shape;553;p21"/>
          <p:cNvSpPr txBox="1"/>
          <p:nvPr/>
        </p:nvSpPr>
        <p:spPr>
          <a:xfrm>
            <a:off x="630550" y="-1850"/>
            <a:ext cx="8374200" cy="1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35">
                <a:solidFill>
                  <a:schemeClr val="dk2"/>
                </a:solidFill>
              </a:rPr>
              <a:t>Methodology: Training </a:t>
            </a:r>
            <a:r>
              <a:rPr lang="en-US" sz="2335">
                <a:solidFill>
                  <a:schemeClr val="dk2"/>
                </a:solidFill>
              </a:rPr>
              <a:t>Bengali Bot</a:t>
            </a:r>
            <a:r>
              <a:rPr lang="en-US" sz="2335">
                <a:solidFill>
                  <a:schemeClr val="dk2"/>
                </a:solidFill>
              </a:rPr>
              <a:t> for Conversational AI</a:t>
            </a:r>
            <a:endParaRPr sz="2335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35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35">
              <a:solidFill>
                <a:schemeClr val="dk2"/>
              </a:solidFill>
            </a:endParaRPr>
          </a:p>
        </p:txBody>
      </p:sp>
      <p:cxnSp>
        <p:nvCxnSpPr>
          <p:cNvPr id="554" name="Google Shape;554;p21"/>
          <p:cNvCxnSpPr/>
          <p:nvPr/>
        </p:nvCxnSpPr>
        <p:spPr>
          <a:xfrm flipH="1">
            <a:off x="2101150" y="2639075"/>
            <a:ext cx="16500" cy="8811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55" name="Google Shape;555;p21"/>
          <p:cNvSpPr/>
          <p:nvPr/>
        </p:nvSpPr>
        <p:spPr>
          <a:xfrm>
            <a:off x="840850" y="3520175"/>
            <a:ext cx="2424000" cy="1962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1"/>
          <p:cNvSpPr txBox="1"/>
          <p:nvPr/>
        </p:nvSpPr>
        <p:spPr>
          <a:xfrm>
            <a:off x="228750" y="3615575"/>
            <a:ext cx="31026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1" marL="914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Utilizes Bengali-translated Squad ts.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Attributes include ID, title, context, query, and answer.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Google API for translation ensures diversity in English and Bengali contexts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7" name="Google Shape;557;p21"/>
          <p:cNvCxnSpPr/>
          <p:nvPr/>
        </p:nvCxnSpPr>
        <p:spPr>
          <a:xfrm>
            <a:off x="4378925" y="2705575"/>
            <a:ext cx="16500" cy="798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58" name="Google Shape;558;p21"/>
          <p:cNvSpPr/>
          <p:nvPr/>
        </p:nvSpPr>
        <p:spPr>
          <a:xfrm>
            <a:off x="3425225" y="3503575"/>
            <a:ext cx="2604300" cy="1962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1"/>
          <p:cNvSpPr txBox="1"/>
          <p:nvPr/>
        </p:nvSpPr>
        <p:spPr>
          <a:xfrm>
            <a:off x="3217313" y="3848475"/>
            <a:ext cx="2808600" cy="17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972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35"/>
              <a:buChar char="●"/>
            </a:pPr>
            <a:r>
              <a:rPr lang="en-US" sz="1435">
                <a:solidFill>
                  <a:schemeClr val="dk2"/>
                </a:solidFill>
              </a:rPr>
              <a:t>Tokenization for enhanced language understanding.</a:t>
            </a:r>
            <a:endParaRPr sz="1435">
              <a:solidFill>
                <a:schemeClr val="dk2"/>
              </a:solidFill>
            </a:endParaRPr>
          </a:p>
          <a:p>
            <a:pPr indent="-31972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35"/>
              <a:buChar char="●"/>
            </a:pPr>
            <a:r>
              <a:rPr lang="en-US" sz="1435">
                <a:solidFill>
                  <a:schemeClr val="dk2"/>
                </a:solidFill>
              </a:rPr>
              <a:t>Remove Bengali stopwords and clean special characters.</a:t>
            </a:r>
            <a:endParaRPr sz="1435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35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35">
              <a:solidFill>
                <a:schemeClr val="dk2"/>
              </a:solidFill>
            </a:endParaRPr>
          </a:p>
        </p:txBody>
      </p:sp>
      <p:cxnSp>
        <p:nvCxnSpPr>
          <p:cNvPr id="560" name="Google Shape;560;p21"/>
          <p:cNvCxnSpPr/>
          <p:nvPr/>
        </p:nvCxnSpPr>
        <p:spPr>
          <a:xfrm>
            <a:off x="6723375" y="2688950"/>
            <a:ext cx="0" cy="8148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61" name="Google Shape;561;p21"/>
          <p:cNvSpPr/>
          <p:nvPr/>
        </p:nvSpPr>
        <p:spPr>
          <a:xfrm>
            <a:off x="6257800" y="3509975"/>
            <a:ext cx="2536500" cy="19620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1"/>
          <p:cNvSpPr txBox="1"/>
          <p:nvPr/>
        </p:nvSpPr>
        <p:spPr>
          <a:xfrm>
            <a:off x="6189900" y="3719825"/>
            <a:ext cx="26043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Utilize pre-trained BERT model, fine-tuned on Bengali dataset.</a:t>
            </a:r>
            <a:endParaRPr sz="2735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