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F44"/>
    <a:srgbClr val="CBE8ED"/>
    <a:srgbClr val="A5BDC4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67976-245A-41DA-A2D3-8E7151E06724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D2A75-2291-485C-BFF7-15499B159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746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4C72-54D9-481A-8A4C-C84FB6485F7B}" type="datetime1">
              <a:rPr lang="ru-RU" smtClean="0"/>
              <a:t>07.10.2016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7C2F-02CB-4173-86EF-36F05245F8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0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AA5F-8265-4EAC-83C7-DFCECC99889B}" type="datetime1">
              <a:rPr lang="ru-RU" smtClean="0"/>
              <a:t>07.10.2016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7C2F-02CB-4173-86EF-36F05245F8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62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A765-66E3-4BC9-A3A0-D2FED3252D96}" type="datetime1">
              <a:rPr lang="ru-RU" smtClean="0"/>
              <a:t>07.10.2016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7C2F-02CB-4173-86EF-36F05245F8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15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17D5-9FD2-4244-94FA-C6D3D1B275E0}" type="datetime1">
              <a:rPr lang="ru-RU" smtClean="0"/>
              <a:t>07.10.2016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7C2F-02CB-4173-86EF-36F05245F8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78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1AEA-E5D2-43B1-8672-EF5662639C85}" type="datetime1">
              <a:rPr lang="ru-RU" smtClean="0"/>
              <a:t>07.10.2016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7C2F-02CB-4173-86EF-36F05245F8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57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8AE9-7B66-4AAD-9DD9-D0897AACFCC4}" type="datetime1">
              <a:rPr lang="ru-RU" smtClean="0"/>
              <a:t>07.10.2016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7C2F-02CB-4173-86EF-36F05245F8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80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CA44-A0AA-4FB1-84A1-7D5E2D563A64}" type="datetime1">
              <a:rPr lang="ru-RU" smtClean="0"/>
              <a:t>07.10.2016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7C2F-02CB-4173-86EF-36F05245F8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54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C0A5-3EAE-4212-A3FF-3B83062D03AB}" type="datetime1">
              <a:rPr lang="ru-RU" smtClean="0"/>
              <a:t>07.10.2016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7C2F-02CB-4173-86EF-36F05245F8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01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D915-C00D-4C68-A065-75434D345CC9}" type="datetime1">
              <a:rPr lang="ru-RU" smtClean="0"/>
              <a:t>07.10.2016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7C2F-02CB-4173-86EF-36F05245F8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34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6567-028F-4ED0-9999-9B96E2C5E9A6}" type="datetime1">
              <a:rPr lang="ru-RU" smtClean="0"/>
              <a:t>07.10.2016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7C2F-02CB-4173-86EF-36F05245F8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40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FCDD-BC53-43E3-BC00-2A137680441E}" type="datetime1">
              <a:rPr lang="ru-RU" smtClean="0"/>
              <a:t>07.10.2016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7C2F-02CB-4173-86EF-36F05245F8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58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B2B89-4FD4-48D8-877F-48C38756D78D}" type="datetime1">
              <a:rPr lang="ru-RU" smtClean="0"/>
              <a:t>07.10.2016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E7C2F-02CB-4173-86EF-36F05245F8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2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06290" y="1330360"/>
            <a:ext cx="7216232" cy="534828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293F44"/>
                </a:solidFill>
              </a:rPr>
              <a:t>Представляем вашему вниманию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02" y="1348802"/>
            <a:ext cx="3992788" cy="39927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3558" y="2094237"/>
            <a:ext cx="5761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293F44"/>
                </a:solidFill>
              </a:rPr>
              <a:t>TaskTrackBot</a:t>
            </a:r>
            <a:r>
              <a:rPr lang="en-US" sz="2400" dirty="0">
                <a:solidFill>
                  <a:srgbClr val="293F44"/>
                </a:solidFill>
              </a:rPr>
              <a:t> – </a:t>
            </a:r>
            <a:r>
              <a:rPr lang="ru-RU" sz="2400" dirty="0">
                <a:solidFill>
                  <a:srgbClr val="293F44"/>
                </a:solidFill>
              </a:rPr>
              <a:t>ваш личный </a:t>
            </a:r>
            <a:r>
              <a:rPr lang="en-US" sz="2400" dirty="0">
                <a:solidFill>
                  <a:srgbClr val="293F44"/>
                </a:solidFill>
              </a:rPr>
              <a:t>task-</a:t>
            </a:r>
            <a:r>
              <a:rPr lang="ru-RU" sz="2400" dirty="0">
                <a:solidFill>
                  <a:srgbClr val="293F44"/>
                </a:solidFill>
              </a:rPr>
              <a:t>менеджер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08416" y="3033266"/>
            <a:ext cx="44119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293F44"/>
                </a:solidFill>
              </a:rPr>
              <a:t>Команда</a:t>
            </a:r>
            <a:r>
              <a:rPr lang="en-US" sz="2400" b="1" dirty="0">
                <a:solidFill>
                  <a:srgbClr val="293F44"/>
                </a:solidFill>
              </a:rPr>
              <a:t> </a:t>
            </a:r>
            <a:r>
              <a:rPr lang="en-US" sz="2400" b="1" dirty="0" err="1">
                <a:solidFill>
                  <a:srgbClr val="293F44"/>
                </a:solidFill>
              </a:rPr>
              <a:t>Dev.TaskTrack</a:t>
            </a:r>
            <a:endParaRPr lang="ru-RU" sz="2400" b="1" dirty="0">
              <a:solidFill>
                <a:srgbClr val="293F44"/>
              </a:solidFill>
            </a:endParaRPr>
          </a:p>
          <a:p>
            <a:pPr algn="ctr"/>
            <a:r>
              <a:rPr lang="ru-RU" sz="2400" dirty="0">
                <a:solidFill>
                  <a:srgbClr val="293F44"/>
                </a:solidFill>
              </a:rPr>
              <a:t>Волынов Михаил</a:t>
            </a:r>
          </a:p>
          <a:p>
            <a:pPr algn="ctr"/>
            <a:r>
              <a:rPr lang="ru-RU" sz="2400" dirty="0" err="1">
                <a:solidFill>
                  <a:srgbClr val="293F44"/>
                </a:solidFill>
              </a:rPr>
              <a:t>Шамгунов</a:t>
            </a:r>
            <a:r>
              <a:rPr lang="ru-RU" sz="2400" dirty="0">
                <a:solidFill>
                  <a:srgbClr val="293F44"/>
                </a:solidFill>
              </a:rPr>
              <a:t> Кирилл</a:t>
            </a:r>
          </a:p>
          <a:p>
            <a:pPr algn="ctr"/>
            <a:r>
              <a:rPr lang="ru-RU" sz="2400" dirty="0">
                <a:solidFill>
                  <a:srgbClr val="293F44"/>
                </a:solidFill>
              </a:rPr>
              <a:t>Баскаков Сергей</a:t>
            </a:r>
          </a:p>
          <a:p>
            <a:pPr algn="ctr"/>
            <a:r>
              <a:rPr lang="ru-RU" sz="2400" dirty="0">
                <a:solidFill>
                  <a:srgbClr val="293F44"/>
                </a:solidFill>
              </a:rPr>
              <a:t>Белков Артём</a:t>
            </a:r>
          </a:p>
          <a:p>
            <a:pPr algn="ctr"/>
            <a:endParaRPr lang="ru-RU" sz="2000" dirty="0">
              <a:solidFill>
                <a:srgbClr val="293F44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7C2F-02CB-4173-86EF-36F05245F8A1}" type="slidenum">
              <a:rPr lang="ru-RU" smtClean="0"/>
              <a:t>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-489920" y="6394420"/>
            <a:ext cx="263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293F44"/>
                </a:solidFill>
              </a:rPr>
              <a:t>Москва 2016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02488" y="5341590"/>
            <a:ext cx="6623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293F44"/>
                </a:solidFill>
              </a:rPr>
              <a:t>Ссылка на </a:t>
            </a:r>
            <a:r>
              <a:rPr lang="ru-RU" sz="2400" b="1" dirty="0" err="1">
                <a:solidFill>
                  <a:srgbClr val="293F44"/>
                </a:solidFill>
              </a:rPr>
              <a:t>репозиторий</a:t>
            </a:r>
            <a:endParaRPr lang="ru-RU" sz="2400" b="1" dirty="0">
              <a:solidFill>
                <a:srgbClr val="293F44"/>
              </a:solidFill>
            </a:endParaRPr>
          </a:p>
          <a:p>
            <a:pPr algn="ctr"/>
            <a:r>
              <a:rPr lang="en-US" sz="2400" dirty="0">
                <a:solidFill>
                  <a:srgbClr val="293F44"/>
                </a:solidFill>
              </a:rPr>
              <a:t>https://github.com/tasktrack/TaskTrack.Telegram</a:t>
            </a:r>
            <a:endParaRPr lang="ru-RU" sz="2400" dirty="0">
              <a:solidFill>
                <a:srgbClr val="293F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23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06290" y="484540"/>
            <a:ext cx="7216232" cy="534828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293F44"/>
                </a:solidFill>
              </a:rPr>
              <a:t>Особенности проекта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02" y="1348802"/>
            <a:ext cx="3992788" cy="39927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38746" y="1131632"/>
            <a:ext cx="7139894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293F44"/>
                </a:solidFill>
              </a:rPr>
              <a:t>TaskTrack</a:t>
            </a:r>
            <a:r>
              <a:rPr lang="en-US" sz="2000" b="1" dirty="0">
                <a:solidFill>
                  <a:srgbClr val="293F44"/>
                </a:solidFill>
              </a:rPr>
              <a:t> </a:t>
            </a:r>
            <a:r>
              <a:rPr lang="en-US" sz="2000" dirty="0">
                <a:solidFill>
                  <a:srgbClr val="293F44"/>
                </a:solidFill>
              </a:rPr>
              <a:t>–</a:t>
            </a:r>
            <a:r>
              <a:rPr lang="ru-RU" sz="2000" dirty="0">
                <a:solidFill>
                  <a:srgbClr val="293F44"/>
                </a:solidFill>
              </a:rPr>
              <a:t> это</a:t>
            </a:r>
            <a:r>
              <a:rPr lang="en-US" sz="2000" dirty="0">
                <a:solidFill>
                  <a:srgbClr val="293F44"/>
                </a:solidFill>
              </a:rPr>
              <a:t> </a:t>
            </a:r>
            <a:r>
              <a:rPr lang="ru-RU" sz="2000" dirty="0">
                <a:solidFill>
                  <a:srgbClr val="293F44"/>
                </a:solidFill>
              </a:rPr>
              <a:t>бот для </a:t>
            </a:r>
            <a:r>
              <a:rPr lang="en-US" sz="2000" dirty="0">
                <a:solidFill>
                  <a:srgbClr val="293F44"/>
                </a:solidFill>
              </a:rPr>
              <a:t>Telegram</a:t>
            </a:r>
            <a:r>
              <a:rPr lang="ru-RU" sz="2000" dirty="0">
                <a:solidFill>
                  <a:srgbClr val="293F44"/>
                </a:solidFill>
              </a:rPr>
              <a:t>, а значит,</a:t>
            </a:r>
            <a:r>
              <a:rPr lang="en-US" sz="2000" dirty="0">
                <a:solidFill>
                  <a:srgbClr val="293F44"/>
                </a:solidFill>
              </a:rPr>
              <a:t> </a:t>
            </a:r>
            <a:r>
              <a:rPr lang="ru-RU" sz="2000" dirty="0">
                <a:solidFill>
                  <a:srgbClr val="293F44"/>
                </a:solidFill>
              </a:rPr>
              <a:t>доступен каждому</a:t>
            </a:r>
            <a:r>
              <a:rPr lang="en-US" sz="2000" dirty="0">
                <a:solidFill>
                  <a:srgbClr val="293F44"/>
                </a:solidFill>
              </a:rPr>
              <a:t>.</a:t>
            </a:r>
            <a:endParaRPr lang="ru-RU" sz="2000" dirty="0">
              <a:solidFill>
                <a:srgbClr val="293F4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293F44"/>
                </a:solidFill>
              </a:rPr>
              <a:t>Концепт</a:t>
            </a:r>
            <a:r>
              <a:rPr lang="ru-RU" sz="2000" dirty="0">
                <a:solidFill>
                  <a:srgbClr val="293F44"/>
                </a:solidFill>
              </a:rPr>
              <a:t>: пользователь задаёт событие – бот его оповещает.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293F44"/>
                </a:solidFill>
              </a:rPr>
              <a:t>Каждому</a:t>
            </a:r>
            <a:r>
              <a:rPr lang="ru-RU" sz="2000" dirty="0">
                <a:solidFill>
                  <a:srgbClr val="293F44"/>
                </a:solidFill>
              </a:rPr>
              <a:t> пользователю доступно своё личное пространство в общей базе данных – события разных людей независимы.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293F44"/>
                </a:solidFill>
              </a:rPr>
              <a:t>Будет</a:t>
            </a:r>
            <a:r>
              <a:rPr lang="ru-RU" sz="2000" dirty="0">
                <a:solidFill>
                  <a:srgbClr val="293F44"/>
                </a:solidFill>
              </a:rPr>
              <a:t> доступен ввод на естественном языке – не нужно будет тратить время на формализованное написание.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293F44"/>
                </a:solidFill>
              </a:rPr>
              <a:t>Каждое</a:t>
            </a:r>
            <a:r>
              <a:rPr lang="ru-RU" sz="2000" dirty="0">
                <a:solidFill>
                  <a:srgbClr val="293F44"/>
                </a:solidFill>
              </a:rPr>
              <a:t> событие может быть назначено на определенную дату или на повтор через определенное время.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293F44"/>
                </a:solidFill>
              </a:rPr>
              <a:t>Планируется</a:t>
            </a:r>
            <a:r>
              <a:rPr lang="ru-RU" sz="2000" dirty="0">
                <a:solidFill>
                  <a:srgbClr val="293F44"/>
                </a:solidFill>
              </a:rPr>
              <a:t> поддержка не только индивидуального режима работы, но и группового – бот сможет оповещать сразу целый канал.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293F4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293F44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7C2F-02CB-4173-86EF-36F05245F8A1}" type="slidenum">
              <a:rPr lang="ru-RU" smtClean="0"/>
              <a:t>2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-489920" y="6394420"/>
            <a:ext cx="263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293F44"/>
                </a:solidFill>
              </a:rPr>
              <a:t>Москва 2016</a:t>
            </a:r>
          </a:p>
        </p:txBody>
      </p:sp>
    </p:spTree>
    <p:extLst>
      <p:ext uri="{BB962C8B-B14F-4D97-AF65-F5344CB8AC3E}">
        <p14:creationId xmlns:p14="http://schemas.microsoft.com/office/powerpoint/2010/main" val="45051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06290" y="2810368"/>
            <a:ext cx="7216232" cy="534828"/>
          </a:xfrm>
        </p:spPr>
        <p:txBody>
          <a:bodyPr>
            <a:noAutofit/>
          </a:bodyPr>
          <a:lstStyle/>
          <a:p>
            <a:r>
              <a:rPr lang="ru-RU" sz="5400" b="1" dirty="0">
                <a:solidFill>
                  <a:srgbClr val="293F44"/>
                </a:solidFill>
              </a:rPr>
              <a:t>_спасибо за внимание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02" y="1348802"/>
            <a:ext cx="3992788" cy="399278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7C2F-02CB-4173-86EF-36F05245F8A1}" type="slidenum">
              <a:rPr lang="ru-RU" smtClean="0"/>
              <a:t>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-489920" y="6394420"/>
            <a:ext cx="263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293F44"/>
                </a:solidFill>
              </a:rPr>
              <a:t>Москва 2016</a:t>
            </a:r>
          </a:p>
        </p:txBody>
      </p:sp>
    </p:spTree>
    <p:extLst>
      <p:ext uri="{BB962C8B-B14F-4D97-AF65-F5344CB8AC3E}">
        <p14:creationId xmlns:p14="http://schemas.microsoft.com/office/powerpoint/2010/main" val="409874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129</Words>
  <Application>Microsoft Office PowerPoint</Application>
  <PresentationFormat>Широкоэкранный</PresentationFormat>
  <Paragraphs>23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Volynov</dc:creator>
  <cp:lastModifiedBy>Mikhail Volynov</cp:lastModifiedBy>
  <cp:revision>10</cp:revision>
  <dcterms:created xsi:type="dcterms:W3CDTF">2016-10-03T19:13:43Z</dcterms:created>
  <dcterms:modified xsi:type="dcterms:W3CDTF">2016-10-07T18:01:31Z</dcterms:modified>
</cp:coreProperties>
</file>