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BD4C-057A-4432-8175-FD029B971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FB0B2-D457-44B8-82D7-F6AD93185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3770-CA0C-4078-AD9C-23FE781A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DABE-778F-42EB-81B3-12042714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6083-AFB7-482F-94E7-CC18128E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05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13B6-59F5-43BF-A0EB-A7C2ECC5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0EBF8-9046-407C-8F77-D196BFA96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8673-9F5F-4718-8883-5E3FD1B9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A6DA-A4CE-4917-B3E7-DC2A23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52032-519E-4C8E-AEFD-CECA17C5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2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DD502-46B3-4303-A028-823F3B446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567A4-9544-4C7B-8715-9C9CE39D5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E9DA-C3D5-48B6-866C-3B21D2BD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D009-6B7C-463E-989E-A1BDB32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0C5E-DA5D-42DB-9CA9-E31D7502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29A1-4EA3-4EEC-B28C-72DADC8C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0774-45BD-4A61-8E22-6AEAFE8E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592B-7F0A-4BE2-8439-BB06F61E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DE23-8EBB-4C0C-8637-B58C50F3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0322-FA88-48F0-9B94-AF121E11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1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D7E1-7CF7-4B5D-870E-ED52D92F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09602-F20B-44F1-8DD4-1E7C0426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80A6-C555-427A-895E-E2EAB9BA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BED0-298B-4C48-A180-A33EDF89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9CEA-BCA4-4594-B776-A3AA546E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7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1AFC-1ECE-48B9-876A-99FC7E84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EC4E-F35D-41F0-8E39-F0D3F150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1CCFF-19EC-49C3-9A60-91E7A8BF9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5CC4-4E17-45BD-BC74-A8924FA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F037-7372-4CB2-BFF7-B1782876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4BA7E-996B-4122-9117-14744E57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7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B630-291D-42F6-A8B5-E011D39A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CC90-49F7-47A6-8AB5-0DF35ADA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1FBDB-1ADF-41BB-B9B0-78E016E8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7FCFF-C18E-4EE4-A405-D479D0D68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7A2B2-3467-4F05-99EB-81BA600D9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ECEE4-3D86-4363-81F3-6E28E7D4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4D0ED-9EE6-4ED8-87D8-757F112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EC5E7-E6F2-47F6-A7FA-9B54E4AB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1BED-F2D3-4389-8163-FF96B872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22DD7-FDDB-418B-823B-2720407C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AD2A6-6201-4E5A-A9BA-B64D4AAB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C139A-1960-4F94-8E99-B8593F47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30E69-C550-4D6A-BEB1-C51AA19A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1ED15-3A62-424D-90A9-74F01F2B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34B7-7BF5-4FE7-BCFF-04004FCF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3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D804-7253-44FA-88F7-8E28A5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A7DE-A23E-4E1D-99B2-FFE4C288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FB7B0-1D17-4950-9173-830AA8ADE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4F10-4525-4953-84A1-6D4E0EFC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BD362-BF9F-49F6-A403-56FACF4E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F2C09-3472-4A54-886B-D9BC1CA3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AD5B-05EE-49D3-83A6-19457E02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48653-C671-4BEF-9F6A-BB75165EA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F7229-7A2D-4081-A2A3-FF9FF1286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67DFB-3D28-4755-9EF0-07982A63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887B-7638-49CC-9125-9F018C5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16D0F-CC96-4F23-BE69-3C46EE7A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A2739-7844-4E88-A1E7-F2745598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42D0-1396-45AB-9339-5D6294A95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F96F-6107-4D54-82E7-FAD70FC07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2B20-3BAD-4BE7-AD35-7E068AE4B0A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E827-E106-4475-8815-75E96DEB1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72C3-A362-42E4-A287-5C5FA1DA6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5D3C-57A3-4A46-BB65-A4BF6EA6C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9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C93B-DD57-4147-B1FD-AF96D877C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STUDIO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94A56-16CF-46C5-8329-0682E4321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ETHICAL HACKING TASK -1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7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732D-314A-49BE-BE0A-A8BBF1D9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42C25-F016-4B95-9D43-2138C7AC7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50" y="1825625"/>
            <a:ext cx="1895299" cy="4351338"/>
          </a:xfrm>
        </p:spPr>
      </p:pic>
    </p:spTree>
    <p:extLst>
      <p:ext uri="{BB962C8B-B14F-4D97-AF65-F5344CB8AC3E}">
        <p14:creationId xmlns:p14="http://schemas.microsoft.com/office/powerpoint/2010/main" val="284217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2C21-F6B8-49FB-BBB5-65F8A6BF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7CF49-8AF6-4FD3-A10D-93B99CE2B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50" y="1825625"/>
            <a:ext cx="1895299" cy="4351338"/>
          </a:xfrm>
        </p:spPr>
      </p:pic>
    </p:spTree>
    <p:extLst>
      <p:ext uri="{BB962C8B-B14F-4D97-AF65-F5344CB8AC3E}">
        <p14:creationId xmlns:p14="http://schemas.microsoft.com/office/powerpoint/2010/main" val="248802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557E-BDE9-494F-B6D1-7E4AFD0A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828D2-8736-4418-BBE0-D872DC4F7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50" y="1825625"/>
            <a:ext cx="1895299" cy="4351338"/>
          </a:xfrm>
        </p:spPr>
      </p:pic>
    </p:spTree>
    <p:extLst>
      <p:ext uri="{BB962C8B-B14F-4D97-AF65-F5344CB8AC3E}">
        <p14:creationId xmlns:p14="http://schemas.microsoft.com/office/powerpoint/2010/main" val="323512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0FC4-6A2D-4232-837D-E4DDEB1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F264E-9D68-4061-87CA-64B65A331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50" y="1825625"/>
            <a:ext cx="1895299" cy="4351338"/>
          </a:xfrm>
        </p:spPr>
      </p:pic>
    </p:spTree>
    <p:extLst>
      <p:ext uri="{BB962C8B-B14F-4D97-AF65-F5344CB8AC3E}">
        <p14:creationId xmlns:p14="http://schemas.microsoft.com/office/powerpoint/2010/main" val="392026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3D5C-7825-48EC-8C41-653BCF3B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DB323-E394-4BDA-9FF3-CADD581F0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50" y="1825625"/>
            <a:ext cx="1895299" cy="4351338"/>
          </a:xfrm>
        </p:spPr>
      </p:pic>
    </p:spTree>
    <p:extLst>
      <p:ext uri="{BB962C8B-B14F-4D97-AF65-F5344CB8AC3E}">
        <p14:creationId xmlns:p14="http://schemas.microsoft.com/office/powerpoint/2010/main" val="42644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F2B5-DA48-48C3-A170-3DFA4CD6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1EB5-3460-4EDB-8958-758D7B8B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DONE 5 LAB ACTIVITIES IN “PORTSWIGGER LAB”.</a:t>
            </a:r>
          </a:p>
          <a:p>
            <a:r>
              <a:rPr lang="en-US" dirty="0"/>
              <a:t>ALL THE SCREENSHOTS ARE PROOF FOR MY WORK.</a:t>
            </a:r>
          </a:p>
          <a:p>
            <a:r>
              <a:rPr lang="en-US" dirty="0"/>
              <a:t>POERSWIGGER LAB CAN BE USED USING “BURPSUITE” AND WHEN THE INTERCEPT IS “ON”.</a:t>
            </a:r>
          </a:p>
          <a:p>
            <a:r>
              <a:rPr lang="en-US" dirty="0"/>
              <a:t>CROSS SITE SCRIPTING VULNERABILITIES ARE IDENTIFIED WITH THE HTML TAG : &lt;</a:t>
            </a:r>
            <a:r>
              <a:rPr lang="en-US" dirty="0" err="1"/>
              <a:t>sciprt</a:t>
            </a:r>
            <a:r>
              <a:rPr lang="en-US" dirty="0"/>
              <a:t>&gt;alert(1</a:t>
            </a:r>
            <a:r>
              <a:rPr lang="en-US"/>
              <a:t>)&lt;/script&gt;.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INTERNSHIP STUDIO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</dc:title>
  <dc:creator>19B01A05F9_ Tasleema Nasrin</dc:creator>
  <cp:lastModifiedBy>19B01A05F9_ Tasleema Nasrin</cp:lastModifiedBy>
  <cp:revision>1</cp:revision>
  <dcterms:created xsi:type="dcterms:W3CDTF">2022-03-03T02:15:45Z</dcterms:created>
  <dcterms:modified xsi:type="dcterms:W3CDTF">2022-03-03T02:16:00Z</dcterms:modified>
</cp:coreProperties>
</file>