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406C-55F1-4112-A1E7-191AA99D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F0E1-15AF-45BF-821C-544C6D5DD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D8E0-5DC5-4E56-8155-6676FD7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6A20-DBA7-4816-A2CD-141E9C02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7D0D-B1B6-4D5A-B6CF-3DAD49C3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4E8-ED87-42CA-9768-A3C7E9C1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7C274-64B7-47CF-B592-4FDF45170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C426-DE80-4571-8361-C91F23A2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05CF-3EF4-464A-9C37-049EC3B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B4DE-F4AF-444D-93B9-4C79862E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DF262-368A-4703-8672-B535DD43C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0384-2784-48DF-8593-C80ECD98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7EAD-4210-4784-B450-321E01C6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D1BE-9FD1-40E1-81D8-830AC3AE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A7F6-7B65-4098-9E0A-9F82A8C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E5AB-068B-4F7D-B4A0-5AEF13EB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9DC5-60DA-4130-8C0A-265ECE88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0F59-F066-4287-AF30-4AB9AD22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1566-233A-47A5-BA7B-DC216F43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5ADE-B3E9-4735-A570-394A9018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F7B4-9BD2-464B-BAE0-920B712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7165-18B9-441A-BCF3-E2A4EA74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6517-6C46-49F4-BF58-9BDBAE11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2339-D381-450C-B9F9-35441837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652-BC8C-4BE1-B584-89E0D973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0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8F0-C525-4CBD-BDDF-D6DA9C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6D7E-A5AA-4CA3-A390-8A2526E0B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A5F1-352C-44E9-BC90-955C01FA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5E9C-9ABA-4945-A27B-957D353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5CF0-2637-41EC-B97B-0F5022DD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0AFC-81FA-4356-BE50-2511BB67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9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A7EA-E10E-48E2-8722-C2013E63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23AC8-92DB-43BE-A49D-5C261477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9076-7B54-4C15-9C7A-E7843F31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05C8F-44D4-4463-A6E1-1EBC45C58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90D9F-A129-4632-8F8B-D39ACC8FE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A4ECC-B090-4BC2-9511-D4FD44EA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D9204-24EF-462C-96A6-3AB307D1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520E7-2E36-4221-AB30-9C7ADF04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D40F-297F-4DE9-B382-DE8A4C0A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D06B7-C588-46B2-9975-1323A6A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CC28-B774-4F10-ABC1-79FD4C25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72D7A-5018-4624-B7DF-71307789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BF5F8-90E2-4321-87F7-96E5F94B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2332-2E05-46B3-BBB8-EEDAC5A2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AB0F2-FA85-4F92-94D4-0D6C042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4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7774-30E7-4458-A5D6-87A9CE87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242F-C20E-4998-8B96-67E5E400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242E-C024-4F9E-BA09-D61133DF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CF2F-E0F2-4C1C-9E81-D6095A2A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5D06D-8B19-42E3-9EF9-B1389258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14F1-4B9B-4F43-9B6D-B538C7B2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4003-946C-4112-BAAB-22FD21E4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B61E-D165-45B7-A772-183DA5CBD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27E4-2701-46B8-B469-E7BFF8A1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3E44-AE97-4CCF-AFD9-14D659EA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09EE-5764-4363-9498-215A6E51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63D88-AC11-4B48-9494-8521AB3B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34857-C393-4A2E-B8A2-9078BE5F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CB6D-9252-43C8-B8C2-1ADCFEAAD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F5B9-6EC2-4435-A782-2C4730CE9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5AD3-D6A3-4147-BCB4-7DBEFF984148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7EDC-3951-4C00-9E13-CB6DE65FE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AE2D-F802-4ED8-AE88-7E6B8241A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4414-AFA2-4DD4-B61B-43A510ECA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D7F-D298-45AC-A1F0-9AEF3D59E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STUDIO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CC70-3BDB-47B7-9AFA-5556FC706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ETHICAL HACKING – TASK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30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EF19-3FF4-4893-960C-F7C73167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3AF5F-0D58-4864-BCEA-1BCD6D7A7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109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A937-9816-4AD4-AA78-B94A79A9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5002C-8930-40A9-BF1D-DDE1567B5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951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6775-39A8-4B91-A910-01D8DFA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1F288-B762-4DCE-B877-72C4BF88A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9637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E78-8F9E-4FFF-AE75-62AB9A80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2790F-35F1-4F31-B71F-9C79E17C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41414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ADF5-1E15-4613-B653-0384BECE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A0FAF-F2E1-4EC8-B482-AC584F25C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7862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29B-B842-4256-AC9F-B114378E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E81A8-6D10-45FB-B61D-015DE46AA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14224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4A59-6199-47E7-B232-F9A9952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454D8-196F-4739-98EE-B5A2EDB94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2952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1C08-F827-412D-99F9-0C1374D4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45CA6F-F43C-4B31-844F-5737D191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TYPES OF VULNERABILITIES THEY ARE</a:t>
            </a:r>
          </a:p>
          <a:p>
            <a:pPr marL="0" indent="0">
              <a:buNone/>
            </a:pPr>
            <a:r>
              <a:rPr lang="en-US" dirty="0"/>
              <a:t>1. HIGH RISK VULNERABILITIES</a:t>
            </a:r>
          </a:p>
          <a:p>
            <a:pPr marL="0" indent="0">
              <a:buNone/>
            </a:pPr>
            <a:r>
              <a:rPr lang="en-US" dirty="0"/>
              <a:t>2. MEDIUM RISK VULNERABILITIES</a:t>
            </a:r>
          </a:p>
          <a:p>
            <a:pPr marL="0" indent="0">
              <a:buNone/>
            </a:pPr>
            <a:r>
              <a:rPr lang="en-US" dirty="0"/>
              <a:t>3. LOW RISK VULNERABILITIES</a:t>
            </a:r>
          </a:p>
          <a:p>
            <a:pPr marL="0" indent="0">
              <a:buNone/>
            </a:pPr>
            <a:r>
              <a:rPr lang="en-US"/>
              <a:t>4. INFORMATIONAL </a:t>
            </a:r>
            <a:r>
              <a:rPr lang="en-US" dirty="0"/>
              <a:t>VULNERABILITIES</a:t>
            </a:r>
          </a:p>
          <a:p>
            <a:r>
              <a:rPr lang="en-US" dirty="0"/>
              <a:t> AFTER SCANNING THE GIVEN SITE THERE ARE TOTAL 13 VULNERABILITIES ,I HAVE TESTED IT IN ‘OWASP ZAP’ AUTOMATED SCAN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31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05F8-3918-4EF7-9EB8-F0A9E3D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ZAP SCAN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3C7A1-E844-4F37-9C8B-03B23006C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32" y="1825625"/>
            <a:ext cx="8266936" cy="4351338"/>
          </a:xfrm>
        </p:spPr>
      </p:pic>
    </p:spTree>
    <p:extLst>
      <p:ext uri="{BB962C8B-B14F-4D97-AF65-F5344CB8AC3E}">
        <p14:creationId xmlns:p14="http://schemas.microsoft.com/office/powerpoint/2010/main" val="11639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24C-5C6D-457E-BA30-9338A1D2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 OF THE REPORT: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4F513-0C5B-4B01-8F9E-948FA49BA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08" y="1825625"/>
            <a:ext cx="8142184" cy="4351338"/>
          </a:xfrm>
        </p:spPr>
      </p:pic>
    </p:spTree>
    <p:extLst>
      <p:ext uri="{BB962C8B-B14F-4D97-AF65-F5344CB8AC3E}">
        <p14:creationId xmlns:p14="http://schemas.microsoft.com/office/powerpoint/2010/main" val="531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7C5D-6FB4-4716-A9F4-3D025254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E912D-6175-4DC2-B4DA-F95391050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19" y="1825625"/>
            <a:ext cx="7694162" cy="4351338"/>
          </a:xfrm>
        </p:spPr>
      </p:pic>
    </p:spTree>
    <p:extLst>
      <p:ext uri="{BB962C8B-B14F-4D97-AF65-F5344CB8AC3E}">
        <p14:creationId xmlns:p14="http://schemas.microsoft.com/office/powerpoint/2010/main" val="35598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6455-63EB-4E75-A3D1-B4E8A11B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57533-3B01-4330-891D-DC749ACC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54" y="1825625"/>
            <a:ext cx="7761692" cy="4351338"/>
          </a:xfrm>
        </p:spPr>
      </p:pic>
    </p:spTree>
    <p:extLst>
      <p:ext uri="{BB962C8B-B14F-4D97-AF65-F5344CB8AC3E}">
        <p14:creationId xmlns:p14="http://schemas.microsoft.com/office/powerpoint/2010/main" val="120282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55F6-7F6F-4245-B951-226DB3B1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C3256-36CE-4776-9BDD-B25EB608E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10" y="1825625"/>
            <a:ext cx="7749579" cy="4351338"/>
          </a:xfrm>
        </p:spPr>
      </p:pic>
    </p:spTree>
    <p:extLst>
      <p:ext uri="{BB962C8B-B14F-4D97-AF65-F5344CB8AC3E}">
        <p14:creationId xmlns:p14="http://schemas.microsoft.com/office/powerpoint/2010/main" val="315254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0D1B-2D81-427C-A6D8-5BD9C1A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94193-FEA7-4CF7-9AD3-28F511E9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9076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239A-0B3C-4109-881D-77DD3CF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3A91A-C90B-49A6-8C2B-5441D420E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2352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16D1-5944-4878-BEDF-EA62D2B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E1437-134B-4730-A4F4-A12BA3357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88" y="1825625"/>
            <a:ext cx="7733823" cy="4351338"/>
          </a:xfrm>
        </p:spPr>
      </p:pic>
    </p:spTree>
    <p:extLst>
      <p:ext uri="{BB962C8B-B14F-4D97-AF65-F5344CB8AC3E}">
        <p14:creationId xmlns:p14="http://schemas.microsoft.com/office/powerpoint/2010/main" val="211028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INTERNSHIP STUDIO</vt:lpstr>
      <vt:lpstr>OWASP ZAP SCAN</vt:lpstr>
      <vt:lpstr>SCREEN SHOTS OF THE REPORT: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19B01A05F9_ Tasleema Nasrin</dc:creator>
  <cp:lastModifiedBy>19B01A05F9_ Tasleema Nasrin</cp:lastModifiedBy>
  <cp:revision>1</cp:revision>
  <dcterms:created xsi:type="dcterms:W3CDTF">2022-03-03T02:04:49Z</dcterms:created>
  <dcterms:modified xsi:type="dcterms:W3CDTF">2022-03-03T02:05:41Z</dcterms:modified>
</cp:coreProperties>
</file>