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5264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9621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76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87826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82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855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38467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947366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6725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309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1267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7204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5864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2241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29834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9737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02680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34342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2"/>
          <p:cNvSpPr txBox="1"/>
          <p:nvPr/>
        </p:nvSpPr>
        <p:spPr>
          <a:xfrm>
            <a:off x="2517900" y="4114800"/>
            <a:ext cx="2221740" cy="256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 smtClean="0">
                <a:solidFill>
                  <a:srgbClr val="1C1C1C"/>
                </a:solidFill>
                <a:latin typeface="Source Sans Pro Light"/>
              </a:rPr>
              <a:t>By</a:t>
            </a:r>
          </a:p>
          <a:p>
            <a:pPr algn="ctr"/>
            <a:r>
              <a:rPr lang="en-US" sz="2200" spc="-1" dirty="0" smtClean="0">
                <a:solidFill>
                  <a:srgbClr val="1C1C1C"/>
                </a:solidFill>
                <a:latin typeface="Source Sans Pro Light"/>
              </a:rPr>
              <a:t>Abid Saleh</a:t>
            </a:r>
            <a:endParaRPr lang="en-US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algn="ctr"/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240280"/>
            <a:ext cx="6964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Demonstration Of </a:t>
            </a:r>
            <a:r>
              <a:rPr lang="en-US" sz="4400" dirty="0" err="1" smtClean="0">
                <a:latin typeface="Algerian" panose="04020705040A02060702" pitchFamily="82" charset="0"/>
              </a:rPr>
              <a:t>Rateit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Songs list</a:t>
            </a: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213360" y="198120"/>
            <a:ext cx="9738360" cy="720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Books list</a:t>
            </a: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82880" y="182880"/>
            <a:ext cx="9768840" cy="726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Drama series list</a:t>
            </a: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43840" y="243840"/>
            <a:ext cx="9692640" cy="719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Movies list</a:t>
            </a: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213360" y="198120"/>
            <a:ext cx="9723120" cy="723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Review and Rating</a:t>
            </a: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182880" y="359999"/>
            <a:ext cx="9753600" cy="719967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285000" y="3657600"/>
            <a:ext cx="3298680" cy="79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0" strike="noStrike" spc="-1">
                <a:latin typeface="Source Sans Pro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20</Words>
  <Application>Microsoft Office PowerPoint</Application>
  <PresentationFormat>Custom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Source Sans Pro</vt:lpstr>
      <vt:lpstr>Source Sans Pro Black</vt:lpstr>
      <vt:lpstr>Source Sans Pro Light</vt:lpstr>
      <vt:lpstr>Source Sans Pro Semibold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Windows User</cp:lastModifiedBy>
  <cp:revision>8</cp:revision>
  <dcterms:created xsi:type="dcterms:W3CDTF">2018-12-20T12:44:01Z</dcterms:created>
  <dcterms:modified xsi:type="dcterms:W3CDTF">2019-01-06T06:11:48Z</dcterms:modified>
  <dc:language>en-US</dc:language>
</cp:coreProperties>
</file>