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3102" y="1908313"/>
            <a:ext cx="7065424" cy="1707875"/>
          </a:xfrm>
        </p:spPr>
        <p:txBody>
          <a:bodyPr/>
          <a:lstStyle/>
          <a:p>
            <a:r>
              <a:rPr lang="en-US" sz="4800" b="1" dirty="0"/>
              <a:t>Simple E-commerce</a:t>
            </a:r>
            <a:br>
              <a:rPr lang="en-US" sz="4800" b="1" dirty="0"/>
            </a:br>
            <a:r>
              <a:rPr lang="en-US" sz="4800" b="1" dirty="0"/>
              <a:t>Management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38F643-7E65-4C02-AB43-6151C015F7EF}"/>
              </a:ext>
            </a:extLst>
          </p:cNvPr>
          <p:cNvSpPr txBox="1">
            <a:spLocks/>
          </p:cNvSpPr>
          <p:nvPr/>
        </p:nvSpPr>
        <p:spPr bwMode="gray">
          <a:xfrm>
            <a:off x="4909642" y="4313583"/>
            <a:ext cx="3089054" cy="1235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Presented By,</a:t>
            </a:r>
          </a:p>
          <a:p>
            <a:r>
              <a:rPr lang="en-US" sz="2000" dirty="0">
                <a:solidFill>
                  <a:schemeClr val="bg2"/>
                </a:solidFill>
              </a:rPr>
              <a:t>Taslim Ahmed Tamim</a:t>
            </a:r>
          </a:p>
          <a:p>
            <a:r>
              <a:rPr lang="en-US" sz="2000" dirty="0">
                <a:solidFill>
                  <a:schemeClr val="bg2"/>
                </a:solidFill>
              </a:rPr>
              <a:t>Id- 232002105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5548C8-170B-4CDA-B49E-B75C512C0A71}"/>
              </a:ext>
            </a:extLst>
          </p:cNvPr>
          <p:cNvSpPr txBox="1">
            <a:spLocks/>
          </p:cNvSpPr>
          <p:nvPr/>
        </p:nvSpPr>
        <p:spPr bwMode="gray">
          <a:xfrm>
            <a:off x="8694147" y="4313583"/>
            <a:ext cx="2747811" cy="1235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2"/>
                </a:solidFill>
              </a:rPr>
              <a:t>Presented to,</a:t>
            </a:r>
          </a:p>
          <a:p>
            <a:r>
              <a:rPr lang="en-US" sz="2000" dirty="0">
                <a:solidFill>
                  <a:schemeClr val="bg2"/>
                </a:solidFill>
              </a:rPr>
              <a:t>Lecturer,</a:t>
            </a:r>
          </a:p>
          <a:p>
            <a:r>
              <a:rPr lang="en-US" sz="2000" b="0" i="0" dirty="0">
                <a:solidFill>
                  <a:schemeClr val="bg2"/>
                </a:solidFill>
                <a:effectLst/>
                <a:latin typeface="Google Sans"/>
              </a:rPr>
              <a:t>Md. Parvez Hossain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B40586-7370-4DFB-B13F-9A861F4D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7" y="450574"/>
            <a:ext cx="3777994" cy="59469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347EED-355D-42EE-92C4-E0648D03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931" y="720607"/>
            <a:ext cx="1048228" cy="98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5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372139"/>
            <a:ext cx="11145078" cy="4306957"/>
          </a:xfrm>
        </p:spPr>
        <p:txBody>
          <a:bodyPr>
            <a:noAutofit/>
          </a:bodyPr>
          <a:lstStyle/>
          <a:p>
            <a:r>
              <a:rPr lang="en-US" b="1" dirty="0"/>
              <a:t>Integration of a GUI or Web Interface: </a:t>
            </a:r>
            <a:r>
              <a:rPr lang="en-US" dirty="0"/>
              <a:t>Transition from a console-based interface to a graphical user interface (GUI) using frameworks like </a:t>
            </a:r>
            <a:r>
              <a:rPr lang="en-US" b="1" dirty="0"/>
              <a:t>GTK (GIMP Toolkit) </a:t>
            </a:r>
            <a:r>
              <a:rPr lang="en-US" dirty="0"/>
              <a:t>or a web-based platform using </a:t>
            </a:r>
            <a:r>
              <a:rPr lang="en-US" b="1" dirty="0"/>
              <a:t>HTML, CSS, JavaScript</a:t>
            </a:r>
            <a:r>
              <a:rPr lang="en-US" dirty="0"/>
              <a:t>, and backend technologies like </a:t>
            </a:r>
            <a:r>
              <a:rPr lang="en-US" b="1" dirty="0"/>
              <a:t>Node.js</a:t>
            </a:r>
            <a:r>
              <a:rPr lang="en-US" dirty="0"/>
              <a:t> or </a:t>
            </a:r>
            <a:r>
              <a:rPr lang="en-US" b="1" dirty="0"/>
              <a:t>Django</a:t>
            </a:r>
            <a:r>
              <a:rPr lang="en-US" dirty="0"/>
              <a:t>. This will improve user experience and usability.</a:t>
            </a:r>
          </a:p>
          <a:p>
            <a:r>
              <a:rPr lang="en-US" b="1" dirty="0"/>
              <a:t>Database Integration: </a:t>
            </a:r>
            <a:r>
              <a:rPr lang="en-US" dirty="0"/>
              <a:t>Replace file-based storage with a robust database system like </a:t>
            </a:r>
            <a:r>
              <a:rPr lang="en-US" b="1" dirty="0"/>
              <a:t>MySQL</a:t>
            </a:r>
            <a:r>
              <a:rPr lang="en-US" dirty="0"/>
              <a:t>, </a:t>
            </a:r>
            <a:r>
              <a:rPr lang="en-US" b="1" dirty="0"/>
              <a:t>SQLite</a:t>
            </a:r>
            <a:r>
              <a:rPr lang="en-US" dirty="0"/>
              <a:t>, or </a:t>
            </a:r>
            <a:r>
              <a:rPr lang="en-US" b="1" dirty="0"/>
              <a:t>MongoDB</a:t>
            </a:r>
            <a:r>
              <a:rPr lang="en-US" dirty="0"/>
              <a:t> for managing product inventory, user data, and cart information more efficiently and securely.</a:t>
            </a:r>
          </a:p>
          <a:p>
            <a:r>
              <a:rPr lang="en-US" b="1" dirty="0"/>
              <a:t>User Authentication and Accounts: </a:t>
            </a:r>
            <a:r>
              <a:rPr lang="en-US" dirty="0"/>
              <a:t>Implement user registration and login features, enabling personalized shopping experiences, such as saving user preferences, wish lists, and order history.</a:t>
            </a:r>
          </a:p>
          <a:p>
            <a:r>
              <a:rPr lang="en-US" b="1" dirty="0"/>
              <a:t>Integration with Payment Gateways: </a:t>
            </a:r>
            <a:r>
              <a:rPr lang="en-US" dirty="0"/>
              <a:t>Add support for secure online payment using APIs like </a:t>
            </a:r>
            <a:r>
              <a:rPr lang="en-US" b="1" dirty="0"/>
              <a:t>PayPal</a:t>
            </a:r>
            <a:r>
              <a:rPr lang="en-US" dirty="0"/>
              <a:t>, </a:t>
            </a:r>
            <a:r>
              <a:rPr lang="en-US" b="1" dirty="0"/>
              <a:t>Stripe</a:t>
            </a:r>
            <a:r>
              <a:rPr lang="en-US" dirty="0"/>
              <a:t>, or </a:t>
            </a:r>
            <a:r>
              <a:rPr lang="en-US" b="1" dirty="0"/>
              <a:t>Razor pay</a:t>
            </a:r>
            <a:r>
              <a:rPr lang="en-US" dirty="0"/>
              <a:t>, simulating a complete e-commerce solution.</a:t>
            </a:r>
          </a:p>
          <a:p>
            <a:r>
              <a:rPr lang="en-US" b="1" dirty="0"/>
              <a:t>AI Chatbot: </a:t>
            </a:r>
            <a:r>
              <a:rPr lang="en-US" dirty="0"/>
              <a:t>Implement a chatbot for assisting users with product inquiries, order status, and recommendations.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06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B89C78-E3EF-496F-BA3F-8BDFE0987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713" y="2314961"/>
            <a:ext cx="1111857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User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is console-based, lacking a graphical user interface (GUI) for better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Handling product data in memory without an actual database, leading to potential data loss on shutdown.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Concurrency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simultaneous actions like adding products to the cart and viewing or modifying the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Handling dynamic memory allocation for products and cart items, leading to possible memory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Ensuring accurate stock updates and preventing overselling.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Providing clear feedback for incorrect inputs or system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Saving and loading product data from files, which can cause issues with file corruption or improper formatting.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Functionality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Lacks advanced features such as user authentication, order tracking, and payment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Difficulty in scaling the project to handle larger inventories and more complex operations. </a:t>
            </a:r>
          </a:p>
        </p:txBody>
      </p:sp>
    </p:spTree>
    <p:extLst>
      <p:ext uri="{BB962C8B-B14F-4D97-AF65-F5344CB8AC3E}">
        <p14:creationId xmlns:p14="http://schemas.microsoft.com/office/powerpoint/2010/main" val="230208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2941983"/>
            <a:ext cx="11145078" cy="298173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 conclusion, the e-commerce console-based project demonstrates the fundamental functionality of an online shopping system, such as viewing products, adding/removing items from the cart, and managing product data. However, it faces challenges such as limited user interaction, memory management, error handling, and scalability. The lack of a graphical user interface (GUI) restricts the user experience, while the reliance on file-based storage for product data introduces potential data loss risks. Despite these limitations, the project provides a solid foundation for understanding core e-commerce concepts, and with further improvements, it could evolve into a more advanced, user-friendly, and scalable platform.</a:t>
            </a:r>
          </a:p>
        </p:txBody>
      </p:sp>
    </p:spTree>
    <p:extLst>
      <p:ext uri="{BB962C8B-B14F-4D97-AF65-F5344CB8AC3E}">
        <p14:creationId xmlns:p14="http://schemas.microsoft.com/office/powerpoint/2010/main" val="1381524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174" y="1205804"/>
            <a:ext cx="8460983" cy="2698249"/>
          </a:xfrm>
        </p:spPr>
        <p:txBody>
          <a:bodyPr/>
          <a:lstStyle/>
          <a:p>
            <a:r>
              <a:rPr lang="en-US" sz="9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0576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3403-FA9D-4C19-91BA-182B937C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of contents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7BAD902-8755-4FA1-892B-C6A6BC9673A7}"/>
              </a:ext>
            </a:extLst>
          </p:cNvPr>
          <p:cNvSpPr txBox="1">
            <a:spLocks/>
          </p:cNvSpPr>
          <p:nvPr/>
        </p:nvSpPr>
        <p:spPr bwMode="gray">
          <a:xfrm>
            <a:off x="838400" y="2724081"/>
            <a:ext cx="10515200" cy="47593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E-commerce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Key Benefits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Features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Data Structure used in the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Code example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Work flow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Limitations of the project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Future scope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Challenges faced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Conclusion</a:t>
            </a:r>
          </a:p>
          <a:p>
            <a:pPr marL="742950" indent="-7429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E-commerce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15A5A6-0E5C-4605-A5C2-F8EF24E2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2981739"/>
            <a:ext cx="10694505" cy="35648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tx1"/>
                </a:solidFill>
              </a:rPr>
              <a:t>In the digital age, e-commerce platforms have become a cornerstone of global business. This project, </a:t>
            </a:r>
            <a:r>
              <a:rPr lang="en-US" sz="2000" i="1" dirty="0">
                <a:solidFill>
                  <a:schemeClr val="tx1"/>
                </a:solidFill>
              </a:rPr>
              <a:t>E-Commerce Management System</a:t>
            </a:r>
            <a:r>
              <a:rPr lang="en-US" sz="2000" dirty="0">
                <a:solidFill>
                  <a:schemeClr val="tx1"/>
                </a:solidFill>
              </a:rPr>
              <a:t>, simulates an online shopping experience using fundamental programming concepts in C.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The system enables users to browse products, manage a shopping cart, and complete purchases. Additionally, it provides admin functionalities for inventory management, ensuring a seamless and efficient workflow.</a:t>
            </a:r>
          </a:p>
        </p:txBody>
      </p:sp>
    </p:spTree>
    <p:extLst>
      <p:ext uri="{BB962C8B-B14F-4D97-AF65-F5344CB8AC3E}">
        <p14:creationId xmlns:p14="http://schemas.microsoft.com/office/powerpoint/2010/main" val="213040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625E-7A8F-4412-9DC2-749B03BB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75779"/>
            <a:ext cx="8825659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Simplify Shopping for Customers</a:t>
            </a:r>
          </a:p>
          <a:p>
            <a:r>
              <a:rPr lang="en-US" dirty="0">
                <a:solidFill>
                  <a:schemeClr val="tx1"/>
                </a:solidFill>
              </a:rPr>
              <a:t>Efficient Inventory Management</a:t>
            </a:r>
          </a:p>
          <a:p>
            <a:r>
              <a:rPr lang="en-US" dirty="0">
                <a:solidFill>
                  <a:schemeClr val="tx1"/>
                </a:solidFill>
              </a:rPr>
              <a:t>Time saving</a:t>
            </a:r>
          </a:p>
          <a:p>
            <a:r>
              <a:rPr lang="en-US" dirty="0">
                <a:solidFill>
                  <a:schemeClr val="tx1"/>
                </a:solidFill>
              </a:rPr>
              <a:t>Cost-Effective Solution</a:t>
            </a:r>
          </a:p>
          <a:p>
            <a:r>
              <a:rPr lang="en-US" dirty="0">
                <a:solidFill>
                  <a:schemeClr val="tx1"/>
                </a:solidFill>
              </a:rPr>
              <a:t>Less men power needed</a:t>
            </a:r>
          </a:p>
          <a:p>
            <a:r>
              <a:rPr lang="en-US" dirty="0">
                <a:solidFill>
                  <a:schemeClr val="tx1"/>
                </a:solidFill>
              </a:rPr>
              <a:t>Automation of Processes</a:t>
            </a:r>
          </a:p>
          <a:p>
            <a:r>
              <a:rPr lang="en-US" dirty="0">
                <a:solidFill>
                  <a:schemeClr val="tx1"/>
                </a:solidFill>
              </a:rPr>
              <a:t>Accessibility and Flexibility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28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View Products</a:t>
            </a:r>
            <a:r>
              <a:rPr lang="en-US" dirty="0">
                <a:solidFill>
                  <a:schemeClr val="tx1"/>
                </a:solidFill>
              </a:rPr>
              <a:t>: View the list of all available products.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Search Products</a:t>
            </a:r>
            <a:r>
              <a:rPr lang="en-US" dirty="0">
                <a:solidFill>
                  <a:schemeClr val="tx1"/>
                </a:solidFill>
              </a:rPr>
              <a:t>: Use binary search to locate products by name.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Shopping Cart</a:t>
            </a:r>
            <a:r>
              <a:rPr lang="en-US" dirty="0">
                <a:solidFill>
                  <a:schemeClr val="tx1"/>
                </a:solidFill>
              </a:rPr>
              <a:t>: Add, view, remove, and checkout items from the cart.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Admin Functions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Add new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Restock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Remove products.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File Handling</a:t>
            </a:r>
            <a:r>
              <a:rPr lang="en-US" dirty="0">
                <a:solidFill>
                  <a:schemeClr val="tx1"/>
                </a:solidFill>
              </a:rPr>
              <a:t>: Store product information in a </a:t>
            </a:r>
            <a:r>
              <a:rPr lang="en-US" b="1" dirty="0">
                <a:solidFill>
                  <a:schemeClr val="tx1"/>
                </a:solidFill>
              </a:rPr>
              <a:t>products.txt</a:t>
            </a:r>
            <a:r>
              <a:rPr lang="en-US" dirty="0">
                <a:solidFill>
                  <a:schemeClr val="tx1"/>
                </a:solidFill>
              </a:rPr>
              <a:t> file.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Dynamic Memory Allocation</a:t>
            </a:r>
            <a:r>
              <a:rPr lang="en-US" dirty="0">
                <a:solidFill>
                  <a:schemeClr val="tx1"/>
                </a:solidFill>
              </a:rPr>
              <a:t>: Products and Cart use </a:t>
            </a:r>
            <a:r>
              <a:rPr lang="en-US" b="1" dirty="0">
                <a:solidFill>
                  <a:schemeClr val="tx1"/>
                </a:solidFill>
              </a:rPr>
              <a:t>dynamic memory</a:t>
            </a:r>
            <a:r>
              <a:rPr lang="en-US" dirty="0">
                <a:solidFill>
                  <a:schemeClr val="tx1"/>
                </a:solidFill>
              </a:rPr>
              <a:t> to support growth.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Data Structure Used in the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5" y="2557670"/>
            <a:ext cx="11145079" cy="384313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Mostly used data structure in this projects area - &gt; </a:t>
            </a:r>
            <a:r>
              <a:rPr lang="en-US" b="1" dirty="0">
                <a:solidFill>
                  <a:schemeClr val="tx1"/>
                </a:solidFill>
              </a:rPr>
              <a:t>array, linked list, binary search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>
                <a:solidFill>
                  <a:schemeClr val="tx1"/>
                </a:solidFill>
              </a:rPr>
              <a:t>Use of linked list -&gt;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Add to Cart: Insert a new cart item at the end of the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Remove from Cart: Remove a specific item from the linked list.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View Cart: Traverse the linked list to display cart items.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Checkout: Deallocate all cart items and free memory.</a:t>
            </a:r>
          </a:p>
          <a:p>
            <a:r>
              <a:rPr lang="en-US" dirty="0">
                <a:solidFill>
                  <a:schemeClr val="tx1"/>
                </a:solidFill>
              </a:rPr>
              <a:t>Use of binary search -&gt;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Binary search is faster than linear search, with a time complexity of O(log n). Since the products are stored in a sorted array, binary search is the most efficient choice.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3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Example Code of linked list &amp;  binary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81" y="2155478"/>
            <a:ext cx="5391621" cy="4493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typedef struct CartItem 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Product product;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int quantity;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struct CartItem* next;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} CartItem;</a:t>
            </a:r>
          </a:p>
          <a:p>
            <a:pPr marL="0" indent="0">
              <a:buNone/>
            </a:pPr>
            <a:r>
              <a:rPr lang="en-US" sz="1000" b="1" dirty="0" err="1">
                <a:solidFill>
                  <a:schemeClr val="tx2"/>
                </a:solidFill>
              </a:rPr>
              <a:t>CartItem</a:t>
            </a:r>
            <a:r>
              <a:rPr lang="en-US" sz="1000" b="1" dirty="0">
                <a:solidFill>
                  <a:schemeClr val="tx2"/>
                </a:solidFill>
              </a:rPr>
              <a:t>*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 = (</a:t>
            </a:r>
            <a:r>
              <a:rPr lang="en-US" sz="1000" b="1" dirty="0" err="1">
                <a:solidFill>
                  <a:schemeClr val="tx2"/>
                </a:solidFill>
              </a:rPr>
              <a:t>CartItem</a:t>
            </a:r>
            <a:r>
              <a:rPr lang="en-US" sz="1000" b="1" dirty="0">
                <a:solidFill>
                  <a:schemeClr val="tx2"/>
                </a:solidFill>
              </a:rPr>
              <a:t>*)malloc(</a:t>
            </a:r>
            <a:r>
              <a:rPr lang="en-US" sz="1000" b="1" dirty="0" err="1">
                <a:solidFill>
                  <a:schemeClr val="tx2"/>
                </a:solidFill>
              </a:rPr>
              <a:t>sizeof</a:t>
            </a:r>
            <a:r>
              <a:rPr lang="en-US" sz="1000" b="1" dirty="0">
                <a:solidFill>
                  <a:schemeClr val="tx2"/>
                </a:solidFill>
              </a:rPr>
              <a:t>(</a:t>
            </a:r>
            <a:r>
              <a:rPr lang="en-US" sz="1000" b="1" dirty="0" err="1">
                <a:solidFill>
                  <a:schemeClr val="tx2"/>
                </a:solidFill>
              </a:rPr>
              <a:t>CartItem</a:t>
            </a:r>
            <a:r>
              <a:rPr lang="en-US" sz="1000" b="1" dirty="0">
                <a:solidFill>
                  <a:schemeClr val="tx2"/>
                </a:solidFill>
              </a:rPr>
              <a:t>));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-&gt;product = products[index];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-&gt;quantity = quantity;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-&gt;next = NULL;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products[index].stock -= quantity;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if (cart == NULL) 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    cart =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} else {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    </a:t>
            </a:r>
            <a:r>
              <a:rPr lang="en-US" sz="1000" b="1" dirty="0" err="1">
                <a:solidFill>
                  <a:schemeClr val="tx2"/>
                </a:solidFill>
              </a:rPr>
              <a:t>CartItem</a:t>
            </a:r>
            <a:r>
              <a:rPr lang="en-US" sz="1000" b="1" dirty="0">
                <a:solidFill>
                  <a:schemeClr val="tx2"/>
                </a:solidFill>
              </a:rPr>
              <a:t>* temp = cart;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    while (temp-&gt;next != NULL) temp = temp-&gt;next;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    temp-&gt;next = </a:t>
            </a:r>
            <a:r>
              <a:rPr lang="en-US" sz="1000" b="1" dirty="0" err="1">
                <a:solidFill>
                  <a:schemeClr val="tx2"/>
                </a:solidFill>
              </a:rPr>
              <a:t>newItem</a:t>
            </a:r>
            <a:r>
              <a:rPr lang="en-US" sz="1000" b="1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    }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9F13A27-AB8E-42C4-9F94-0E1539E8A443}"/>
              </a:ext>
            </a:extLst>
          </p:cNvPr>
          <p:cNvSpPr txBox="1">
            <a:spLocks/>
          </p:cNvSpPr>
          <p:nvPr/>
        </p:nvSpPr>
        <p:spPr>
          <a:xfrm>
            <a:off x="6096000" y="2504661"/>
            <a:ext cx="5563898" cy="3874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int binarySearchByName(char* productName) {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int low = 0, high = numProducts - 1;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while (low &lt;= high) {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    int mid = (low + high) / 2;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    int cmp = strcmp(products[mid].name, productName);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    if (cmp == 0) return mid;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    else if (cmp &lt; 0) low = mid + 1;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    else high = mid - 1;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    return -1;</a:t>
            </a:r>
          </a:p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11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F5755A-ABE4-4294-9A28-AAD264660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078" y="412568"/>
            <a:ext cx="11251096" cy="6445432"/>
          </a:xfrm>
        </p:spPr>
      </p:pic>
    </p:spTree>
    <p:extLst>
      <p:ext uri="{BB962C8B-B14F-4D97-AF65-F5344CB8AC3E}">
        <p14:creationId xmlns:p14="http://schemas.microsoft.com/office/powerpoint/2010/main" val="2940812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9D1-E2A1-4085-9010-DC2DAC33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38200"/>
            <a:ext cx="8825659" cy="706964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1AE440-1F32-4D8C-9C0B-2CD2DFB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27446" cy="374429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 GUI(Graphical User Interface): </a:t>
            </a:r>
            <a:r>
              <a:rPr lang="en-US" dirty="0">
                <a:solidFill>
                  <a:schemeClr val="tx1"/>
                </a:solidFill>
              </a:rPr>
              <a:t>Console base application less attractive.</a:t>
            </a:r>
          </a:p>
          <a:p>
            <a:r>
              <a:rPr lang="en-US" b="1" dirty="0">
                <a:solidFill>
                  <a:schemeClr val="tx1"/>
                </a:solidFill>
              </a:rPr>
              <a:t>No User Authentication:</a:t>
            </a:r>
            <a:r>
              <a:rPr lang="en-US" dirty="0">
                <a:solidFill>
                  <a:schemeClr val="tx1"/>
                </a:solidFill>
              </a:rPr>
              <a:t> The system does not implement user login or authentication, so individual user data (like personalized carts) cannot be stored.</a:t>
            </a:r>
          </a:p>
          <a:p>
            <a:r>
              <a:rPr lang="en-US" b="1" dirty="0">
                <a:solidFill>
                  <a:schemeClr val="tx1"/>
                </a:solidFill>
              </a:rPr>
              <a:t>Basic Search Functionality: </a:t>
            </a:r>
            <a:r>
              <a:rPr lang="en-US" dirty="0">
                <a:solidFill>
                  <a:schemeClr val="tx1"/>
                </a:solidFill>
              </a:rPr>
              <a:t>The search for products relies on a binary search algorithm and exact string matching, which may not be user-friendly (e.g., case sensitivity or partial matches).</a:t>
            </a:r>
          </a:p>
          <a:p>
            <a:r>
              <a:rPr lang="en-US" b="1" dirty="0">
                <a:solidFill>
                  <a:schemeClr val="tx1"/>
                </a:solidFill>
              </a:rPr>
              <a:t>File-Based Storage: </a:t>
            </a:r>
            <a:r>
              <a:rPr lang="en-US" dirty="0">
                <a:solidFill>
                  <a:schemeClr val="tx1"/>
                </a:solidFill>
              </a:rPr>
              <a:t>The system relies on text files for storing products. This approach is less robust compared to database systems, leading to scalability and efficiency issues.</a:t>
            </a:r>
          </a:p>
          <a:p>
            <a:r>
              <a:rPr lang="en-US" b="1" dirty="0">
                <a:solidFill>
                  <a:schemeClr val="tx1"/>
                </a:solidFill>
              </a:rPr>
              <a:t>Limited Payment Simulation: </a:t>
            </a:r>
            <a:r>
              <a:rPr lang="en-US" dirty="0">
                <a:solidFill>
                  <a:schemeClr val="tx1"/>
                </a:solidFill>
              </a:rPr>
              <a:t>Checkout processes do not include actual payment gateways or transaction handling.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77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217</TotalTime>
  <Words>1142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Google Sans</vt:lpstr>
      <vt:lpstr>Wingdings 3</vt:lpstr>
      <vt:lpstr>Ion Boardroom</vt:lpstr>
      <vt:lpstr>Simple E-commerce Management System</vt:lpstr>
      <vt:lpstr>Table of contents</vt:lpstr>
      <vt:lpstr>Introduction to E-commerce</vt:lpstr>
      <vt:lpstr>Key Benefits</vt:lpstr>
      <vt:lpstr>Features</vt:lpstr>
      <vt:lpstr>Data Structure Used in the project</vt:lpstr>
      <vt:lpstr>Example Code of linked list &amp;  binary search</vt:lpstr>
      <vt:lpstr>workflow</vt:lpstr>
      <vt:lpstr>Limitations</vt:lpstr>
      <vt:lpstr>Future Scope</vt:lpstr>
      <vt:lpstr>Challenges Faced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E-commerce Platform</dc:title>
  <dc:creator>Taslim Ahmed Tamim</dc:creator>
  <cp:lastModifiedBy>Taslim Ahmed Tamim</cp:lastModifiedBy>
  <cp:revision>21</cp:revision>
  <dcterms:created xsi:type="dcterms:W3CDTF">2024-12-06T21:06:23Z</dcterms:created>
  <dcterms:modified xsi:type="dcterms:W3CDTF">2024-12-08T09:49:13Z</dcterms:modified>
</cp:coreProperties>
</file>