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E44A0C-6632-4205-A9D1-C0A38956EE30}" v="1254" dt="2021-10-14T00:48:12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3355" autoAdjust="0"/>
  </p:normalViewPr>
  <p:slideViewPr>
    <p:cSldViewPr snapToGrid="0">
      <p:cViewPr varScale="1">
        <p:scale>
          <a:sx n="119" d="100"/>
          <a:sy n="119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adou Taslima Diallo" userId="054ac310778aefff" providerId="Windows Live" clId="Web-{4EE44A0C-6632-4205-A9D1-C0A38956EE30}"/>
    <pc:docChg chg="addSld delSld modSld">
      <pc:chgData name="Mamadou Taslima Diallo" userId="054ac310778aefff" providerId="Windows Live" clId="Web-{4EE44A0C-6632-4205-A9D1-C0A38956EE30}" dt="2021-10-14T00:48:12.587" v="1252" actId="20577"/>
      <pc:docMkLst>
        <pc:docMk/>
      </pc:docMkLst>
      <pc:sldChg chg="addSp modSp mod setBg addAnim setClrOvrMap">
        <pc:chgData name="Mamadou Taslima Diallo" userId="054ac310778aefff" providerId="Windows Live" clId="Web-{4EE44A0C-6632-4205-A9D1-C0A38956EE30}" dt="2021-10-14T00:38:29.415" v="1042"/>
        <pc:sldMkLst>
          <pc:docMk/>
          <pc:sldMk cId="3856144342" sldId="256"/>
        </pc:sldMkLst>
        <pc:spChg chg="mod">
          <ac:chgData name="Mamadou Taslima Diallo" userId="054ac310778aefff" providerId="Windows Live" clId="Web-{4EE44A0C-6632-4205-A9D1-C0A38956EE30}" dt="2021-10-14T00:38:29.415" v="1040"/>
          <ac:spMkLst>
            <pc:docMk/>
            <pc:sldMk cId="3856144342" sldId="256"/>
            <ac:spMk id="2" creationId="{00000000-0000-0000-0000-000000000000}"/>
          </ac:spMkLst>
        </pc:spChg>
        <pc:spChg chg="mod">
          <ac:chgData name="Mamadou Taslima Diallo" userId="054ac310778aefff" providerId="Windows Live" clId="Web-{4EE44A0C-6632-4205-A9D1-C0A38956EE30}" dt="2021-10-14T00:38:29.415" v="1040"/>
          <ac:spMkLst>
            <pc:docMk/>
            <pc:sldMk cId="3856144342" sldId="256"/>
            <ac:spMk id="3" creationId="{00000000-0000-0000-0000-000000000000}"/>
          </ac:spMkLst>
        </pc:spChg>
        <pc:spChg chg="add">
          <ac:chgData name="Mamadou Taslima Diallo" userId="054ac310778aefff" providerId="Windows Live" clId="Web-{4EE44A0C-6632-4205-A9D1-C0A38956EE30}" dt="2021-10-14T00:38:29.415" v="1040"/>
          <ac:spMkLst>
            <pc:docMk/>
            <pc:sldMk cId="3856144342" sldId="256"/>
            <ac:spMk id="12" creationId="{4B24F6DB-F114-44A7-BB56-D401884E4E7F}"/>
          </ac:spMkLst>
        </pc:spChg>
        <pc:grpChg chg="add">
          <ac:chgData name="Mamadou Taslima Diallo" userId="054ac310778aefff" providerId="Windows Live" clId="Web-{4EE44A0C-6632-4205-A9D1-C0A38956EE30}" dt="2021-10-14T00:38:29.415" v="1040"/>
          <ac:grpSpMkLst>
            <pc:docMk/>
            <pc:sldMk cId="3856144342" sldId="256"/>
            <ac:grpSpMk id="8" creationId="{9BE10567-6165-46A7-867D-4690A16B46D6}"/>
          </ac:grpSpMkLst>
        </pc:grpChg>
        <pc:grpChg chg="add">
          <ac:chgData name="Mamadou Taslima Diallo" userId="054ac310778aefff" providerId="Windows Live" clId="Web-{4EE44A0C-6632-4205-A9D1-C0A38956EE30}" dt="2021-10-14T00:38:29.415" v="1040"/>
          <ac:grpSpMkLst>
            <pc:docMk/>
            <pc:sldMk cId="3856144342" sldId="256"/>
            <ac:grpSpMk id="14" creationId="{4DB50ECD-225E-4F81-AF7B-706DD05F3BA8}"/>
          </ac:grpSpMkLst>
        </pc:grpChg>
      </pc:sldChg>
      <pc:sldChg chg="addSp delSp modSp new mod setBg">
        <pc:chgData name="Mamadou Taslima Diallo" userId="054ac310778aefff" providerId="Windows Live" clId="Web-{4EE44A0C-6632-4205-A9D1-C0A38956EE30}" dt="2021-10-14T00:40:56.399" v="1072" actId="20577"/>
        <pc:sldMkLst>
          <pc:docMk/>
          <pc:sldMk cId="3142966741" sldId="257"/>
        </pc:sldMkLst>
        <pc:spChg chg="mod">
          <ac:chgData name="Mamadou Taslima Diallo" userId="054ac310778aefff" providerId="Windows Live" clId="Web-{4EE44A0C-6632-4205-A9D1-C0A38956EE30}" dt="2021-10-14T00:38:15.978" v="1039"/>
          <ac:spMkLst>
            <pc:docMk/>
            <pc:sldMk cId="3142966741" sldId="257"/>
            <ac:spMk id="2" creationId="{F845398F-32A6-4A70-B3B8-DA0474A2C4F9}"/>
          </ac:spMkLst>
        </pc:spChg>
        <pc:spChg chg="del mod">
          <ac:chgData name="Mamadou Taslima Diallo" userId="054ac310778aefff" providerId="Windows Live" clId="Web-{4EE44A0C-6632-4205-A9D1-C0A38956EE30}" dt="2021-10-14T00:38:15.978" v="1039"/>
          <ac:spMkLst>
            <pc:docMk/>
            <pc:sldMk cId="3142966741" sldId="257"/>
            <ac:spMk id="3" creationId="{835CAF93-74C7-49D8-BACE-C528FC2B3659}"/>
          </ac:spMkLst>
        </pc:spChg>
        <pc:spChg chg="add del">
          <ac:chgData name="Mamadou Taslima Diallo" userId="054ac310778aefff" providerId="Windows Live" clId="Web-{4EE44A0C-6632-4205-A9D1-C0A38956EE30}" dt="2021-10-14T00:38:42.212" v="1043"/>
          <ac:spMkLst>
            <pc:docMk/>
            <pc:sldMk cId="3142966741" sldId="257"/>
            <ac:spMk id="9" creationId="{2EEF4763-EB4A-4A35-89EB-AD2763B48C3B}"/>
          </ac:spMkLst>
        </pc:spChg>
        <pc:graphicFrameChg chg="add mod modGraphic">
          <ac:chgData name="Mamadou Taslima Diallo" userId="054ac310778aefff" providerId="Windows Live" clId="Web-{4EE44A0C-6632-4205-A9D1-C0A38956EE30}" dt="2021-10-14T00:40:56.399" v="1072" actId="20577"/>
          <ac:graphicFrameMkLst>
            <pc:docMk/>
            <pc:sldMk cId="3142966741" sldId="257"/>
            <ac:graphicFrameMk id="5" creationId="{FD21EF2F-17DC-4DAC-9CD2-D6CCF15130A7}"/>
          </ac:graphicFrameMkLst>
        </pc:graphicFrameChg>
      </pc:sldChg>
      <pc:sldChg chg="modSp new">
        <pc:chgData name="Mamadou Taslima Diallo" userId="054ac310778aefff" providerId="Windows Live" clId="Web-{4EE44A0C-6632-4205-A9D1-C0A38956EE30}" dt="2021-10-13T23:57:53.680" v="633" actId="20577"/>
        <pc:sldMkLst>
          <pc:docMk/>
          <pc:sldMk cId="571951110" sldId="258"/>
        </pc:sldMkLst>
        <pc:spChg chg="mod">
          <ac:chgData name="Mamadou Taslima Diallo" userId="054ac310778aefff" providerId="Windows Live" clId="Web-{4EE44A0C-6632-4205-A9D1-C0A38956EE30}" dt="2021-10-13T23:57:53.680" v="633" actId="20577"/>
          <ac:spMkLst>
            <pc:docMk/>
            <pc:sldMk cId="571951110" sldId="258"/>
            <ac:spMk id="2" creationId="{15797845-347D-4484-A7B9-C523676B55ED}"/>
          </ac:spMkLst>
        </pc:spChg>
        <pc:spChg chg="mod">
          <ac:chgData name="Mamadou Taslima Diallo" userId="054ac310778aefff" providerId="Windows Live" clId="Web-{4EE44A0C-6632-4205-A9D1-C0A38956EE30}" dt="2021-10-13T23:55:21.430" v="627" actId="20577"/>
          <ac:spMkLst>
            <pc:docMk/>
            <pc:sldMk cId="571951110" sldId="258"/>
            <ac:spMk id="3" creationId="{293C8966-D4A2-4722-AED0-6AFDFFC74B2D}"/>
          </ac:spMkLst>
        </pc:spChg>
      </pc:sldChg>
      <pc:sldChg chg="modSp new del">
        <pc:chgData name="Mamadou Taslima Diallo" userId="054ac310778aefff" providerId="Windows Live" clId="Web-{4EE44A0C-6632-4205-A9D1-C0A38956EE30}" dt="2021-10-14T00:37:29.446" v="1038"/>
        <pc:sldMkLst>
          <pc:docMk/>
          <pc:sldMk cId="2629447630" sldId="259"/>
        </pc:sldMkLst>
        <pc:spChg chg="mod">
          <ac:chgData name="Mamadou Taslima Diallo" userId="054ac310778aefff" providerId="Windows Live" clId="Web-{4EE44A0C-6632-4205-A9D1-C0A38956EE30}" dt="2021-10-13T23:57:20.977" v="631" actId="20577"/>
          <ac:spMkLst>
            <pc:docMk/>
            <pc:sldMk cId="2629447630" sldId="259"/>
            <ac:spMk id="2" creationId="{199DCA4B-BCF8-48FB-BD9A-7830A90DF284}"/>
          </ac:spMkLst>
        </pc:spChg>
        <pc:spChg chg="mod">
          <ac:chgData name="Mamadou Taslima Diallo" userId="054ac310778aefff" providerId="Windows Live" clId="Web-{4EE44A0C-6632-4205-A9D1-C0A38956EE30}" dt="2021-10-14T00:21:41.102" v="965" actId="1076"/>
          <ac:spMkLst>
            <pc:docMk/>
            <pc:sldMk cId="2629447630" sldId="259"/>
            <ac:spMk id="3" creationId="{8EC6F7D8-68A4-47CD-B578-D4A4DAF86453}"/>
          </ac:spMkLst>
        </pc:spChg>
      </pc:sldChg>
      <pc:sldChg chg="addSp delSp modSp new">
        <pc:chgData name="Mamadou Taslima Diallo" userId="054ac310778aefff" providerId="Windows Live" clId="Web-{4EE44A0C-6632-4205-A9D1-C0A38956EE30}" dt="2021-10-14T00:37:07.899" v="1037" actId="14100"/>
        <pc:sldMkLst>
          <pc:docMk/>
          <pc:sldMk cId="60315697" sldId="260"/>
        </pc:sldMkLst>
        <pc:spChg chg="mod">
          <ac:chgData name="Mamadou Taslima Diallo" userId="054ac310778aefff" providerId="Windows Live" clId="Web-{4EE44A0C-6632-4205-A9D1-C0A38956EE30}" dt="2021-10-14T00:22:21.868" v="968" actId="20577"/>
          <ac:spMkLst>
            <pc:docMk/>
            <pc:sldMk cId="60315697" sldId="260"/>
            <ac:spMk id="2" creationId="{FAD04FBA-058D-4296-A767-DDEFC04296C7}"/>
          </ac:spMkLst>
        </pc:spChg>
        <pc:spChg chg="del mod">
          <ac:chgData name="Mamadou Taslima Diallo" userId="054ac310778aefff" providerId="Windows Live" clId="Web-{4EE44A0C-6632-4205-A9D1-C0A38956EE30}" dt="2021-10-14T00:27:05.431" v="970"/>
          <ac:spMkLst>
            <pc:docMk/>
            <pc:sldMk cId="60315697" sldId="260"/>
            <ac:spMk id="3" creationId="{31CD49D9-D731-4034-9F69-FA813C1A7BE0}"/>
          </ac:spMkLst>
        </pc:spChg>
        <pc:spChg chg="add mod">
          <ac:chgData name="Mamadou Taslima Diallo" userId="054ac310778aefff" providerId="Windows Live" clId="Web-{4EE44A0C-6632-4205-A9D1-C0A38956EE30}" dt="2021-10-14T00:35:39.493" v="1024" actId="20577"/>
          <ac:spMkLst>
            <pc:docMk/>
            <pc:sldMk cId="60315697" sldId="260"/>
            <ac:spMk id="9" creationId="{E8922542-6E42-4BA1-92B3-F094423225B6}"/>
          </ac:spMkLst>
        </pc:spChg>
        <pc:picChg chg="add mod ord">
          <ac:chgData name="Mamadou Taslima Diallo" userId="054ac310778aefff" providerId="Windows Live" clId="Web-{4EE44A0C-6632-4205-A9D1-C0A38956EE30}" dt="2021-10-14T00:36:27.353" v="1032" actId="1076"/>
          <ac:picMkLst>
            <pc:docMk/>
            <pc:sldMk cId="60315697" sldId="260"/>
            <ac:picMk id="4" creationId="{83431737-8E3C-4473-8411-92A8D4AF527A}"/>
          </ac:picMkLst>
        </pc:picChg>
        <pc:picChg chg="add mod">
          <ac:chgData name="Mamadou Taslima Diallo" userId="054ac310778aefff" providerId="Windows Live" clId="Web-{4EE44A0C-6632-4205-A9D1-C0A38956EE30}" dt="2021-10-14T00:36:15.478" v="1030" actId="1076"/>
          <ac:picMkLst>
            <pc:docMk/>
            <pc:sldMk cId="60315697" sldId="260"/>
            <ac:picMk id="5" creationId="{1D1434F9-50AC-4648-B21F-DC6852C7772C}"/>
          </ac:picMkLst>
        </pc:picChg>
        <pc:picChg chg="add mod">
          <ac:chgData name="Mamadou Taslima Diallo" userId="054ac310778aefff" providerId="Windows Live" clId="Web-{4EE44A0C-6632-4205-A9D1-C0A38956EE30}" dt="2021-10-14T00:36:21.962" v="1031" actId="1076"/>
          <ac:picMkLst>
            <pc:docMk/>
            <pc:sldMk cId="60315697" sldId="260"/>
            <ac:picMk id="6" creationId="{0BB6478D-7C47-4243-939E-BCDCDB05DF1F}"/>
          </ac:picMkLst>
        </pc:picChg>
        <pc:picChg chg="add mod">
          <ac:chgData name="Mamadou Taslima Diallo" userId="054ac310778aefff" providerId="Windows Live" clId="Web-{4EE44A0C-6632-4205-A9D1-C0A38956EE30}" dt="2021-10-14T00:36:47.884" v="1034" actId="1076"/>
          <ac:picMkLst>
            <pc:docMk/>
            <pc:sldMk cId="60315697" sldId="260"/>
            <ac:picMk id="7" creationId="{08CAB209-69BD-4FC1-80A3-2CE409ABE458}"/>
          </ac:picMkLst>
        </pc:picChg>
        <pc:picChg chg="add mod">
          <ac:chgData name="Mamadou Taslima Diallo" userId="054ac310778aefff" providerId="Windows Live" clId="Web-{4EE44A0C-6632-4205-A9D1-C0A38956EE30}" dt="2021-10-14T00:37:07.899" v="1037" actId="14100"/>
          <ac:picMkLst>
            <pc:docMk/>
            <pc:sldMk cId="60315697" sldId="260"/>
            <ac:picMk id="8" creationId="{3C29A566-2878-4473-A5A6-C11837CB4F95}"/>
          </ac:picMkLst>
        </pc:picChg>
      </pc:sldChg>
      <pc:sldChg chg="addSp delSp modSp new mod setBg addAnim delAnim">
        <pc:chgData name="Mamadou Taslima Diallo" userId="054ac310778aefff" providerId="Windows Live" clId="Web-{4EE44A0C-6632-4205-A9D1-C0A38956EE30}" dt="2021-10-14T00:41:19.321" v="1095" actId="20577"/>
        <pc:sldMkLst>
          <pc:docMk/>
          <pc:sldMk cId="1826187884" sldId="261"/>
        </pc:sldMkLst>
        <pc:spChg chg="mod">
          <ac:chgData name="Mamadou Taslima Diallo" userId="054ac310778aefff" providerId="Windows Live" clId="Web-{4EE44A0C-6632-4205-A9D1-C0A38956EE30}" dt="2021-10-14T00:41:19.321" v="1095" actId="20577"/>
          <ac:spMkLst>
            <pc:docMk/>
            <pc:sldMk cId="1826187884" sldId="261"/>
            <ac:spMk id="2" creationId="{1F93D121-5D73-422D-93C5-D64A8162D153}"/>
          </ac:spMkLst>
        </pc:spChg>
        <pc:spChg chg="del mod">
          <ac:chgData name="Mamadou Taslima Diallo" userId="054ac310778aefff" providerId="Windows Live" clId="Web-{4EE44A0C-6632-4205-A9D1-C0A38956EE30}" dt="2021-10-14T00:39:45.024" v="1062"/>
          <ac:spMkLst>
            <pc:docMk/>
            <pc:sldMk cId="1826187884" sldId="261"/>
            <ac:spMk id="3" creationId="{24F4A012-793A-4D97-B89B-C68ACF35C62F}"/>
          </ac:spMkLst>
        </pc:spChg>
        <pc:spChg chg="add">
          <ac:chgData name="Mamadou Taslima Diallo" userId="054ac310778aefff" providerId="Windows Live" clId="Web-{4EE44A0C-6632-4205-A9D1-C0A38956EE30}" dt="2021-10-14T00:40:09.024" v="1067"/>
          <ac:spMkLst>
            <pc:docMk/>
            <pc:sldMk cId="1826187884" sldId="261"/>
            <ac:spMk id="6" creationId="{7A070EAD-1DCD-4F3D-BA84-799B891A0E19}"/>
          </ac:spMkLst>
        </pc:spChg>
        <pc:spChg chg="add del">
          <ac:chgData name="Mamadou Taslima Diallo" userId="054ac310778aefff" providerId="Windows Live" clId="Web-{4EE44A0C-6632-4205-A9D1-C0A38956EE30}" dt="2021-10-14T00:40:08.946" v="1066"/>
          <ac:spMkLst>
            <pc:docMk/>
            <pc:sldMk cId="1826187884" sldId="261"/>
            <ac:spMk id="65" creationId="{B7D4B16D-600A-41A1-8B1B-3727C56C0C9B}"/>
          </ac:spMkLst>
        </pc:spChg>
        <pc:grpChg chg="add">
          <ac:chgData name="Mamadou Taslima Diallo" userId="054ac310778aefff" providerId="Windows Live" clId="Web-{4EE44A0C-6632-4205-A9D1-C0A38956EE30}" dt="2021-10-14T00:40:09.024" v="1067"/>
          <ac:grpSpMkLst>
            <pc:docMk/>
            <pc:sldMk cId="1826187884" sldId="261"/>
            <ac:grpSpMk id="5" creationId="{FF5EAD09-B81D-415F-8BCF-73C81AE05F21}"/>
          </ac:grpSpMkLst>
        </pc:grpChg>
        <pc:grpChg chg="add">
          <ac:chgData name="Mamadou Taslima Diallo" userId="054ac310778aefff" providerId="Windows Live" clId="Web-{4EE44A0C-6632-4205-A9D1-C0A38956EE30}" dt="2021-10-14T00:40:09.024" v="1067"/>
          <ac:grpSpMkLst>
            <pc:docMk/>
            <pc:sldMk cId="1826187884" sldId="261"/>
            <ac:grpSpMk id="8" creationId="{DE471E13-6104-4637-8A8F-B545529B1D11}"/>
          </ac:grpSpMkLst>
        </pc:grpChg>
        <pc:grpChg chg="add del">
          <ac:chgData name="Mamadou Taslima Diallo" userId="054ac310778aefff" providerId="Windows Live" clId="Web-{4EE44A0C-6632-4205-A9D1-C0A38956EE30}" dt="2021-10-14T00:40:08.946" v="1066"/>
          <ac:grpSpMkLst>
            <pc:docMk/>
            <pc:sldMk cId="1826187884" sldId="261"/>
            <ac:grpSpMk id="9" creationId="{FF5EAD09-B81D-415F-8BCF-73C81AE05F21}"/>
          </ac:grpSpMkLst>
        </pc:grpChg>
        <pc:grpChg chg="add del">
          <ac:chgData name="Mamadou Taslima Diallo" userId="054ac310778aefff" providerId="Windows Live" clId="Web-{4EE44A0C-6632-4205-A9D1-C0A38956EE30}" dt="2021-10-14T00:40:08.946" v="1066"/>
          <ac:grpSpMkLst>
            <pc:docMk/>
            <pc:sldMk cId="1826187884" sldId="261"/>
            <ac:grpSpMk id="67" creationId="{DE7C35E0-BD19-4AFC-81BF-7A7507E9C94D}"/>
          </ac:grpSpMkLst>
        </pc:grpChg>
        <pc:picChg chg="add">
          <ac:chgData name="Mamadou Taslima Diallo" userId="054ac310778aefff" providerId="Windows Live" clId="Web-{4EE44A0C-6632-4205-A9D1-C0A38956EE30}" dt="2021-10-14T00:40:09.024" v="1067"/>
          <ac:picMkLst>
            <pc:docMk/>
            <pc:sldMk cId="1826187884" sldId="261"/>
            <ac:picMk id="4" creationId="{9ACD3AF8-B16E-4174-8C1A-41F683C4AF8A}"/>
          </ac:picMkLst>
        </pc:picChg>
        <pc:picChg chg="add del">
          <ac:chgData name="Mamadou Taslima Diallo" userId="054ac310778aefff" providerId="Windows Live" clId="Web-{4EE44A0C-6632-4205-A9D1-C0A38956EE30}" dt="2021-10-14T00:40:08.946" v="1066"/>
          <ac:picMkLst>
            <pc:docMk/>
            <pc:sldMk cId="1826187884" sldId="261"/>
            <ac:picMk id="7" creationId="{9ACD3AF8-B16E-4174-8C1A-41F683C4AF8A}"/>
          </ac:picMkLst>
        </pc:picChg>
        <pc:picChg chg="add del">
          <ac:chgData name="Mamadou Taslima Diallo" userId="054ac310778aefff" providerId="Windows Live" clId="Web-{4EE44A0C-6632-4205-A9D1-C0A38956EE30}" dt="2021-10-14T00:40:08.946" v="1066"/>
          <ac:picMkLst>
            <pc:docMk/>
            <pc:sldMk cId="1826187884" sldId="261"/>
            <ac:picMk id="123" creationId="{51039561-92F9-40EE-900B-6AA0F58042A4}"/>
          </ac:picMkLst>
        </pc:picChg>
        <pc:cxnChg chg="add del">
          <ac:chgData name="Mamadou Taslima Diallo" userId="054ac310778aefff" providerId="Windows Live" clId="Web-{4EE44A0C-6632-4205-A9D1-C0A38956EE30}" dt="2021-10-14T00:40:08.946" v="1066"/>
          <ac:cxnSpMkLst>
            <pc:docMk/>
            <pc:sldMk cId="1826187884" sldId="261"/>
            <ac:cxnSpMk id="125" creationId="{D902DA06-324A-48CE-8C20-94535480A632}"/>
          </ac:cxnSpMkLst>
        </pc:cxnChg>
      </pc:sldChg>
      <pc:sldChg chg="modSp new">
        <pc:chgData name="Mamadou Taslima Diallo" userId="054ac310778aefff" providerId="Windows Live" clId="Web-{4EE44A0C-6632-4205-A9D1-C0A38956EE30}" dt="2021-10-14T00:48:12.587" v="1252" actId="20577"/>
        <pc:sldMkLst>
          <pc:docMk/>
          <pc:sldMk cId="68500724" sldId="262"/>
        </pc:sldMkLst>
        <pc:spChg chg="mod">
          <ac:chgData name="Mamadou Taslima Diallo" userId="054ac310778aefff" providerId="Windows Live" clId="Web-{4EE44A0C-6632-4205-A9D1-C0A38956EE30}" dt="2021-10-14T00:41:26.571" v="1102" actId="20577"/>
          <ac:spMkLst>
            <pc:docMk/>
            <pc:sldMk cId="68500724" sldId="262"/>
            <ac:spMk id="2" creationId="{B0023478-1C0C-440B-AB3C-4050A7F98A7F}"/>
          </ac:spMkLst>
        </pc:spChg>
        <pc:spChg chg="mod">
          <ac:chgData name="Mamadou Taslima Diallo" userId="054ac310778aefff" providerId="Windows Live" clId="Web-{4EE44A0C-6632-4205-A9D1-C0A38956EE30}" dt="2021-10-14T00:48:12.587" v="1252" actId="20577"/>
          <ac:spMkLst>
            <pc:docMk/>
            <pc:sldMk cId="68500724" sldId="262"/>
            <ac:spMk id="3" creationId="{8D5D6DA1-E5A4-4C32-8A8A-6D2D736D8E9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195CAC-B873-48EF-9A8E-9C37D7521093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D0CB126-2795-41AD-ACC8-CE7A2925B3C7}">
      <dgm:prSet/>
      <dgm:spPr/>
      <dgm:t>
        <a:bodyPr/>
        <a:lstStyle/>
        <a:p>
          <a:r>
            <a:rPr lang="fr-FR" dirty="0"/>
            <a:t>Introduction</a:t>
          </a:r>
          <a:endParaRPr lang="en-US" dirty="0"/>
        </a:p>
      </dgm:t>
    </dgm:pt>
    <dgm:pt modelId="{FA49541B-B69C-4F9B-AB64-282FCE5D802D}" type="parTrans" cxnId="{81B95C6C-50EE-4E8F-8B28-0F0DB91AF4FE}">
      <dgm:prSet/>
      <dgm:spPr/>
      <dgm:t>
        <a:bodyPr/>
        <a:lstStyle/>
        <a:p>
          <a:endParaRPr lang="en-US"/>
        </a:p>
      </dgm:t>
    </dgm:pt>
    <dgm:pt modelId="{EFD478F5-14C1-4960-A64F-A139164C2EB5}" type="sibTrans" cxnId="{81B95C6C-50EE-4E8F-8B28-0F0DB91AF4FE}">
      <dgm:prSet/>
      <dgm:spPr/>
      <dgm:t>
        <a:bodyPr/>
        <a:lstStyle/>
        <a:p>
          <a:endParaRPr lang="en-US"/>
        </a:p>
      </dgm:t>
    </dgm:pt>
    <dgm:pt modelId="{50B881EE-6759-4544-BC8A-B5D823E3580F}">
      <dgm:prSet/>
      <dgm:spPr/>
      <dgm:t>
        <a:bodyPr/>
        <a:lstStyle/>
        <a:p>
          <a:r>
            <a:rPr lang="fr-FR" dirty="0"/>
            <a:t>Présentation des API utilisés</a:t>
          </a:r>
          <a:endParaRPr lang="en-US" dirty="0"/>
        </a:p>
      </dgm:t>
    </dgm:pt>
    <dgm:pt modelId="{F3FF1E00-0DD2-435B-BABC-C442E564A40D}" type="parTrans" cxnId="{653A3915-E5CB-4A5D-87B2-ACD044F8777B}">
      <dgm:prSet/>
      <dgm:spPr/>
      <dgm:t>
        <a:bodyPr/>
        <a:lstStyle/>
        <a:p>
          <a:endParaRPr lang="en-US"/>
        </a:p>
      </dgm:t>
    </dgm:pt>
    <dgm:pt modelId="{7A09B180-1E28-4441-BEF0-495410537EF1}" type="sibTrans" cxnId="{653A3915-E5CB-4A5D-87B2-ACD044F8777B}">
      <dgm:prSet/>
      <dgm:spPr/>
      <dgm:t>
        <a:bodyPr/>
        <a:lstStyle/>
        <a:p>
          <a:endParaRPr lang="en-US"/>
        </a:p>
      </dgm:t>
    </dgm:pt>
    <dgm:pt modelId="{99A57178-ACAA-43C7-91CB-28BDF0C9A365}">
      <dgm:prSet/>
      <dgm:spPr/>
      <dgm:t>
        <a:bodyPr/>
        <a:lstStyle/>
        <a:p>
          <a:pPr rtl="0"/>
          <a:r>
            <a:rPr lang="fr-FR" dirty="0"/>
            <a:t>Explication du code </a:t>
          </a:r>
          <a:r>
            <a:rPr lang="fr-FR" dirty="0">
              <a:latin typeface="Tw Cen MT" panose="020B0602020104020603"/>
            </a:rPr>
            <a:t>python et Test</a:t>
          </a:r>
          <a:r>
            <a:rPr lang="fr-FR" dirty="0"/>
            <a:t> du programme</a:t>
          </a:r>
          <a:endParaRPr lang="en-US" dirty="0"/>
        </a:p>
      </dgm:t>
    </dgm:pt>
    <dgm:pt modelId="{783CDADC-5F62-4867-8542-F8BFC9613B34}" type="parTrans" cxnId="{17867260-2C23-4B21-B058-5E19C69869EB}">
      <dgm:prSet/>
      <dgm:spPr/>
      <dgm:t>
        <a:bodyPr/>
        <a:lstStyle/>
        <a:p>
          <a:endParaRPr lang="en-US"/>
        </a:p>
      </dgm:t>
    </dgm:pt>
    <dgm:pt modelId="{9AF60558-E817-41CF-80B4-20FDE69530FB}" type="sibTrans" cxnId="{17867260-2C23-4B21-B058-5E19C69869EB}">
      <dgm:prSet/>
      <dgm:spPr/>
      <dgm:t>
        <a:bodyPr/>
        <a:lstStyle/>
        <a:p>
          <a:endParaRPr lang="en-US"/>
        </a:p>
      </dgm:t>
    </dgm:pt>
    <dgm:pt modelId="{843A7404-35A8-4FD4-8223-651D9D8656A9}">
      <dgm:prSet/>
      <dgm:spPr/>
      <dgm:t>
        <a:bodyPr/>
        <a:lstStyle/>
        <a:p>
          <a:r>
            <a:rPr lang="fr-FR" dirty="0"/>
            <a:t>Conclusion</a:t>
          </a:r>
          <a:endParaRPr lang="en-US" dirty="0"/>
        </a:p>
      </dgm:t>
    </dgm:pt>
    <dgm:pt modelId="{27C22A80-861E-4ED7-A829-9855F09C8445}" type="parTrans" cxnId="{6E6A72C8-ABFF-468C-AEC8-43972862D3B8}">
      <dgm:prSet/>
      <dgm:spPr/>
      <dgm:t>
        <a:bodyPr/>
        <a:lstStyle/>
        <a:p>
          <a:endParaRPr lang="en-US"/>
        </a:p>
      </dgm:t>
    </dgm:pt>
    <dgm:pt modelId="{DDA5F2CD-5A48-4CA6-9A34-C8130CC717B9}" type="sibTrans" cxnId="{6E6A72C8-ABFF-468C-AEC8-43972862D3B8}">
      <dgm:prSet/>
      <dgm:spPr/>
      <dgm:t>
        <a:bodyPr/>
        <a:lstStyle/>
        <a:p>
          <a:endParaRPr lang="en-US"/>
        </a:p>
      </dgm:t>
    </dgm:pt>
    <dgm:pt modelId="{23B5FD9F-439C-4214-9DF3-30577CFECB38}" type="pres">
      <dgm:prSet presAssocID="{DA195CAC-B873-48EF-9A8E-9C37D7521093}" presName="outerComposite" presStyleCnt="0">
        <dgm:presLayoutVars>
          <dgm:chMax val="5"/>
          <dgm:dir/>
          <dgm:resizeHandles val="exact"/>
        </dgm:presLayoutVars>
      </dgm:prSet>
      <dgm:spPr/>
    </dgm:pt>
    <dgm:pt modelId="{2F4D7625-8C36-48AF-941C-EF1EF8C07E00}" type="pres">
      <dgm:prSet presAssocID="{DA195CAC-B873-48EF-9A8E-9C37D7521093}" presName="dummyMaxCanvas" presStyleCnt="0">
        <dgm:presLayoutVars/>
      </dgm:prSet>
      <dgm:spPr/>
    </dgm:pt>
    <dgm:pt modelId="{ADA86AD1-A3EF-4EA1-BCC5-A3614ED224C8}" type="pres">
      <dgm:prSet presAssocID="{DA195CAC-B873-48EF-9A8E-9C37D7521093}" presName="FourNodes_1" presStyleLbl="node1" presStyleIdx="0" presStyleCnt="4">
        <dgm:presLayoutVars>
          <dgm:bulletEnabled val="1"/>
        </dgm:presLayoutVars>
      </dgm:prSet>
      <dgm:spPr/>
    </dgm:pt>
    <dgm:pt modelId="{59E2F740-E779-487F-9F5D-C06FCAD717DF}" type="pres">
      <dgm:prSet presAssocID="{DA195CAC-B873-48EF-9A8E-9C37D7521093}" presName="FourNodes_2" presStyleLbl="node1" presStyleIdx="1" presStyleCnt="4">
        <dgm:presLayoutVars>
          <dgm:bulletEnabled val="1"/>
        </dgm:presLayoutVars>
      </dgm:prSet>
      <dgm:spPr/>
    </dgm:pt>
    <dgm:pt modelId="{9A52A1F3-E583-4D8C-A24C-61CEE27F04F5}" type="pres">
      <dgm:prSet presAssocID="{DA195CAC-B873-48EF-9A8E-9C37D7521093}" presName="FourNodes_3" presStyleLbl="node1" presStyleIdx="2" presStyleCnt="4">
        <dgm:presLayoutVars>
          <dgm:bulletEnabled val="1"/>
        </dgm:presLayoutVars>
      </dgm:prSet>
      <dgm:spPr/>
    </dgm:pt>
    <dgm:pt modelId="{77964206-5CF2-4D0A-87D9-F213E02E5B01}" type="pres">
      <dgm:prSet presAssocID="{DA195CAC-B873-48EF-9A8E-9C37D7521093}" presName="FourNodes_4" presStyleLbl="node1" presStyleIdx="3" presStyleCnt="4">
        <dgm:presLayoutVars>
          <dgm:bulletEnabled val="1"/>
        </dgm:presLayoutVars>
      </dgm:prSet>
      <dgm:spPr/>
    </dgm:pt>
    <dgm:pt modelId="{A839B21A-77A9-47BF-B86A-FB4A4A264FE4}" type="pres">
      <dgm:prSet presAssocID="{DA195CAC-B873-48EF-9A8E-9C37D7521093}" presName="FourConn_1-2" presStyleLbl="fgAccFollowNode1" presStyleIdx="0" presStyleCnt="3">
        <dgm:presLayoutVars>
          <dgm:bulletEnabled val="1"/>
        </dgm:presLayoutVars>
      </dgm:prSet>
      <dgm:spPr/>
    </dgm:pt>
    <dgm:pt modelId="{D7E72600-E115-48B0-BDBE-EAC9F32C34E6}" type="pres">
      <dgm:prSet presAssocID="{DA195CAC-B873-48EF-9A8E-9C37D7521093}" presName="FourConn_2-3" presStyleLbl="fgAccFollowNode1" presStyleIdx="1" presStyleCnt="3">
        <dgm:presLayoutVars>
          <dgm:bulletEnabled val="1"/>
        </dgm:presLayoutVars>
      </dgm:prSet>
      <dgm:spPr/>
    </dgm:pt>
    <dgm:pt modelId="{BA4063A9-D539-45E3-BD58-2CAC13E21E9B}" type="pres">
      <dgm:prSet presAssocID="{DA195CAC-B873-48EF-9A8E-9C37D7521093}" presName="FourConn_3-4" presStyleLbl="fgAccFollowNode1" presStyleIdx="2" presStyleCnt="3">
        <dgm:presLayoutVars>
          <dgm:bulletEnabled val="1"/>
        </dgm:presLayoutVars>
      </dgm:prSet>
      <dgm:spPr/>
    </dgm:pt>
    <dgm:pt modelId="{5D2B28FC-9091-4F61-B22E-047A978F15E4}" type="pres">
      <dgm:prSet presAssocID="{DA195CAC-B873-48EF-9A8E-9C37D7521093}" presName="FourNodes_1_text" presStyleLbl="node1" presStyleIdx="3" presStyleCnt="4">
        <dgm:presLayoutVars>
          <dgm:bulletEnabled val="1"/>
        </dgm:presLayoutVars>
      </dgm:prSet>
      <dgm:spPr/>
    </dgm:pt>
    <dgm:pt modelId="{311B1D10-27AB-45D4-A5E4-85DCEDE02090}" type="pres">
      <dgm:prSet presAssocID="{DA195CAC-B873-48EF-9A8E-9C37D7521093}" presName="FourNodes_2_text" presStyleLbl="node1" presStyleIdx="3" presStyleCnt="4">
        <dgm:presLayoutVars>
          <dgm:bulletEnabled val="1"/>
        </dgm:presLayoutVars>
      </dgm:prSet>
      <dgm:spPr/>
    </dgm:pt>
    <dgm:pt modelId="{19B28EB2-BF38-400D-9A39-CC6E557BF91A}" type="pres">
      <dgm:prSet presAssocID="{DA195CAC-B873-48EF-9A8E-9C37D7521093}" presName="FourNodes_3_text" presStyleLbl="node1" presStyleIdx="3" presStyleCnt="4">
        <dgm:presLayoutVars>
          <dgm:bulletEnabled val="1"/>
        </dgm:presLayoutVars>
      </dgm:prSet>
      <dgm:spPr/>
    </dgm:pt>
    <dgm:pt modelId="{56562BA6-400C-4A7E-98E3-6E7C8DCD9C43}" type="pres">
      <dgm:prSet presAssocID="{DA195CAC-B873-48EF-9A8E-9C37D752109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DD8E308-083C-4E34-9062-8CB13062A399}" type="presOf" srcId="{9AF60558-E817-41CF-80B4-20FDE69530FB}" destId="{BA4063A9-D539-45E3-BD58-2CAC13E21E9B}" srcOrd="0" destOrd="0" presId="urn:microsoft.com/office/officeart/2005/8/layout/vProcess5"/>
    <dgm:cxn modelId="{16975A0C-748D-4746-87AC-A654F5E547A1}" type="presOf" srcId="{50B881EE-6759-4544-BC8A-B5D823E3580F}" destId="{59E2F740-E779-487F-9F5D-C06FCAD717DF}" srcOrd="0" destOrd="0" presId="urn:microsoft.com/office/officeart/2005/8/layout/vProcess5"/>
    <dgm:cxn modelId="{653A3915-E5CB-4A5D-87B2-ACD044F8777B}" srcId="{DA195CAC-B873-48EF-9A8E-9C37D7521093}" destId="{50B881EE-6759-4544-BC8A-B5D823E3580F}" srcOrd="1" destOrd="0" parTransId="{F3FF1E00-0DD2-435B-BABC-C442E564A40D}" sibTransId="{7A09B180-1E28-4441-BEF0-495410537EF1}"/>
    <dgm:cxn modelId="{C071255D-A275-466D-ACF4-78D1D7EC11C7}" type="presOf" srcId="{99A57178-ACAA-43C7-91CB-28BDF0C9A365}" destId="{9A52A1F3-E583-4D8C-A24C-61CEE27F04F5}" srcOrd="0" destOrd="0" presId="urn:microsoft.com/office/officeart/2005/8/layout/vProcess5"/>
    <dgm:cxn modelId="{BEA5815D-105C-4258-95EF-B58B01FBE65A}" type="presOf" srcId="{7A09B180-1E28-4441-BEF0-495410537EF1}" destId="{D7E72600-E115-48B0-BDBE-EAC9F32C34E6}" srcOrd="0" destOrd="0" presId="urn:microsoft.com/office/officeart/2005/8/layout/vProcess5"/>
    <dgm:cxn modelId="{17867260-2C23-4B21-B058-5E19C69869EB}" srcId="{DA195CAC-B873-48EF-9A8E-9C37D7521093}" destId="{99A57178-ACAA-43C7-91CB-28BDF0C9A365}" srcOrd="2" destOrd="0" parTransId="{783CDADC-5F62-4867-8542-F8BFC9613B34}" sibTransId="{9AF60558-E817-41CF-80B4-20FDE69530FB}"/>
    <dgm:cxn modelId="{81B95C6C-50EE-4E8F-8B28-0F0DB91AF4FE}" srcId="{DA195CAC-B873-48EF-9A8E-9C37D7521093}" destId="{AD0CB126-2795-41AD-ACC8-CE7A2925B3C7}" srcOrd="0" destOrd="0" parTransId="{FA49541B-B69C-4F9B-AB64-282FCE5D802D}" sibTransId="{EFD478F5-14C1-4960-A64F-A139164C2EB5}"/>
    <dgm:cxn modelId="{3C3ED970-D52A-4E7E-9CD6-096432DB22BA}" type="presOf" srcId="{99A57178-ACAA-43C7-91CB-28BDF0C9A365}" destId="{19B28EB2-BF38-400D-9A39-CC6E557BF91A}" srcOrd="1" destOrd="0" presId="urn:microsoft.com/office/officeart/2005/8/layout/vProcess5"/>
    <dgm:cxn modelId="{14700453-74D3-4790-88E7-BBFADD87FA5B}" type="presOf" srcId="{AD0CB126-2795-41AD-ACC8-CE7A2925B3C7}" destId="{ADA86AD1-A3EF-4EA1-BCC5-A3614ED224C8}" srcOrd="0" destOrd="0" presId="urn:microsoft.com/office/officeart/2005/8/layout/vProcess5"/>
    <dgm:cxn modelId="{085E5483-8E84-43E8-851D-60BA94682350}" type="presOf" srcId="{DA195CAC-B873-48EF-9A8E-9C37D7521093}" destId="{23B5FD9F-439C-4214-9DF3-30577CFECB38}" srcOrd="0" destOrd="0" presId="urn:microsoft.com/office/officeart/2005/8/layout/vProcess5"/>
    <dgm:cxn modelId="{C3457C95-D617-4615-A62D-0721CBB925B2}" type="presOf" srcId="{843A7404-35A8-4FD4-8223-651D9D8656A9}" destId="{56562BA6-400C-4A7E-98E3-6E7C8DCD9C43}" srcOrd="1" destOrd="0" presId="urn:microsoft.com/office/officeart/2005/8/layout/vProcess5"/>
    <dgm:cxn modelId="{FE7461B0-C0BA-40EC-9CFA-05FB326F7723}" type="presOf" srcId="{843A7404-35A8-4FD4-8223-651D9D8656A9}" destId="{77964206-5CF2-4D0A-87D9-F213E02E5B01}" srcOrd="0" destOrd="0" presId="urn:microsoft.com/office/officeart/2005/8/layout/vProcess5"/>
    <dgm:cxn modelId="{6E6A72C8-ABFF-468C-AEC8-43972862D3B8}" srcId="{DA195CAC-B873-48EF-9A8E-9C37D7521093}" destId="{843A7404-35A8-4FD4-8223-651D9D8656A9}" srcOrd="3" destOrd="0" parTransId="{27C22A80-861E-4ED7-A829-9855F09C8445}" sibTransId="{DDA5F2CD-5A48-4CA6-9A34-C8130CC717B9}"/>
    <dgm:cxn modelId="{9048F5D9-80F9-40A8-8BAC-88786E980F4F}" type="presOf" srcId="{50B881EE-6759-4544-BC8A-B5D823E3580F}" destId="{311B1D10-27AB-45D4-A5E4-85DCEDE02090}" srcOrd="1" destOrd="0" presId="urn:microsoft.com/office/officeart/2005/8/layout/vProcess5"/>
    <dgm:cxn modelId="{457A40E4-C7FD-4F36-97AE-2B06764C5C0E}" type="presOf" srcId="{EFD478F5-14C1-4960-A64F-A139164C2EB5}" destId="{A839B21A-77A9-47BF-B86A-FB4A4A264FE4}" srcOrd="0" destOrd="0" presId="urn:microsoft.com/office/officeart/2005/8/layout/vProcess5"/>
    <dgm:cxn modelId="{B9B91AFC-B926-4EF0-B605-3DBA6085AAFE}" type="presOf" srcId="{AD0CB126-2795-41AD-ACC8-CE7A2925B3C7}" destId="{5D2B28FC-9091-4F61-B22E-047A978F15E4}" srcOrd="1" destOrd="0" presId="urn:microsoft.com/office/officeart/2005/8/layout/vProcess5"/>
    <dgm:cxn modelId="{E0B168E6-9608-4A8B-AB73-A8AAE8D76905}" type="presParOf" srcId="{23B5FD9F-439C-4214-9DF3-30577CFECB38}" destId="{2F4D7625-8C36-48AF-941C-EF1EF8C07E00}" srcOrd="0" destOrd="0" presId="urn:microsoft.com/office/officeart/2005/8/layout/vProcess5"/>
    <dgm:cxn modelId="{D2A7727C-9866-4C15-B177-81D7A1E9A1D2}" type="presParOf" srcId="{23B5FD9F-439C-4214-9DF3-30577CFECB38}" destId="{ADA86AD1-A3EF-4EA1-BCC5-A3614ED224C8}" srcOrd="1" destOrd="0" presId="urn:microsoft.com/office/officeart/2005/8/layout/vProcess5"/>
    <dgm:cxn modelId="{B4E70AFA-9A33-49E3-8D7D-FDFDAECC725B}" type="presParOf" srcId="{23B5FD9F-439C-4214-9DF3-30577CFECB38}" destId="{59E2F740-E779-487F-9F5D-C06FCAD717DF}" srcOrd="2" destOrd="0" presId="urn:microsoft.com/office/officeart/2005/8/layout/vProcess5"/>
    <dgm:cxn modelId="{9AA470BD-6203-4487-8FA7-BD1B2F700435}" type="presParOf" srcId="{23B5FD9F-439C-4214-9DF3-30577CFECB38}" destId="{9A52A1F3-E583-4D8C-A24C-61CEE27F04F5}" srcOrd="3" destOrd="0" presId="urn:microsoft.com/office/officeart/2005/8/layout/vProcess5"/>
    <dgm:cxn modelId="{D2B00FE8-CD70-4F0C-98C0-0256F4A88792}" type="presParOf" srcId="{23B5FD9F-439C-4214-9DF3-30577CFECB38}" destId="{77964206-5CF2-4D0A-87D9-F213E02E5B01}" srcOrd="4" destOrd="0" presId="urn:microsoft.com/office/officeart/2005/8/layout/vProcess5"/>
    <dgm:cxn modelId="{AECF97A8-B98B-4F83-81E2-7E4D98C3ADF8}" type="presParOf" srcId="{23B5FD9F-439C-4214-9DF3-30577CFECB38}" destId="{A839B21A-77A9-47BF-B86A-FB4A4A264FE4}" srcOrd="5" destOrd="0" presId="urn:microsoft.com/office/officeart/2005/8/layout/vProcess5"/>
    <dgm:cxn modelId="{8935802F-D778-4875-A880-40D4A445C3EE}" type="presParOf" srcId="{23B5FD9F-439C-4214-9DF3-30577CFECB38}" destId="{D7E72600-E115-48B0-BDBE-EAC9F32C34E6}" srcOrd="6" destOrd="0" presId="urn:microsoft.com/office/officeart/2005/8/layout/vProcess5"/>
    <dgm:cxn modelId="{35E61CF2-E190-4B0B-A944-D5ED145895C8}" type="presParOf" srcId="{23B5FD9F-439C-4214-9DF3-30577CFECB38}" destId="{BA4063A9-D539-45E3-BD58-2CAC13E21E9B}" srcOrd="7" destOrd="0" presId="urn:microsoft.com/office/officeart/2005/8/layout/vProcess5"/>
    <dgm:cxn modelId="{85453835-EFA8-4F10-8018-8D06BB19B8E1}" type="presParOf" srcId="{23B5FD9F-439C-4214-9DF3-30577CFECB38}" destId="{5D2B28FC-9091-4F61-B22E-047A978F15E4}" srcOrd="8" destOrd="0" presId="urn:microsoft.com/office/officeart/2005/8/layout/vProcess5"/>
    <dgm:cxn modelId="{4E516EFF-62B3-42FB-AC2C-877E7FCB367A}" type="presParOf" srcId="{23B5FD9F-439C-4214-9DF3-30577CFECB38}" destId="{311B1D10-27AB-45D4-A5E4-85DCEDE02090}" srcOrd="9" destOrd="0" presId="urn:microsoft.com/office/officeart/2005/8/layout/vProcess5"/>
    <dgm:cxn modelId="{318CA757-5419-4F23-A4CB-B33FD7F8376A}" type="presParOf" srcId="{23B5FD9F-439C-4214-9DF3-30577CFECB38}" destId="{19B28EB2-BF38-400D-9A39-CC6E557BF91A}" srcOrd="10" destOrd="0" presId="urn:microsoft.com/office/officeart/2005/8/layout/vProcess5"/>
    <dgm:cxn modelId="{F411CE3D-AB76-4BA3-9319-874EED61A041}" type="presParOf" srcId="{23B5FD9F-439C-4214-9DF3-30577CFECB38}" destId="{56562BA6-400C-4A7E-98E3-6E7C8DCD9C4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86AD1-A3EF-4EA1-BCC5-A3614ED224C8}">
      <dsp:nvSpPr>
        <dsp:cNvPr id="0" name=""/>
        <dsp:cNvSpPr/>
      </dsp:nvSpPr>
      <dsp:spPr>
        <a:xfrm>
          <a:off x="0" y="0"/>
          <a:ext cx="7924800" cy="691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Introduction</a:t>
          </a:r>
          <a:endParaRPr lang="en-US" sz="2600" kern="1200" dirty="0"/>
        </a:p>
      </dsp:txBody>
      <dsp:txXfrm>
        <a:off x="20250" y="20250"/>
        <a:ext cx="7120304" cy="650898"/>
      </dsp:txXfrm>
    </dsp:sp>
    <dsp:sp modelId="{59E2F740-E779-487F-9F5D-C06FCAD717DF}">
      <dsp:nvSpPr>
        <dsp:cNvPr id="0" name=""/>
        <dsp:cNvSpPr/>
      </dsp:nvSpPr>
      <dsp:spPr>
        <a:xfrm>
          <a:off x="663701" y="817107"/>
          <a:ext cx="7924800" cy="691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Présentation des API utilisés</a:t>
          </a:r>
          <a:endParaRPr lang="en-US" sz="2600" kern="1200" dirty="0"/>
        </a:p>
      </dsp:txBody>
      <dsp:txXfrm>
        <a:off x="683951" y="837357"/>
        <a:ext cx="6771188" cy="650898"/>
      </dsp:txXfrm>
    </dsp:sp>
    <dsp:sp modelId="{9A52A1F3-E583-4D8C-A24C-61CEE27F04F5}">
      <dsp:nvSpPr>
        <dsp:cNvPr id="0" name=""/>
        <dsp:cNvSpPr/>
      </dsp:nvSpPr>
      <dsp:spPr>
        <a:xfrm>
          <a:off x="1317498" y="1634214"/>
          <a:ext cx="7924800" cy="691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Explication du code </a:t>
          </a:r>
          <a:r>
            <a:rPr lang="fr-FR" sz="2600" kern="1200" dirty="0">
              <a:latin typeface="Tw Cen MT" panose="020B0602020104020603"/>
            </a:rPr>
            <a:t>python et Test</a:t>
          </a:r>
          <a:r>
            <a:rPr lang="fr-FR" sz="2600" kern="1200" dirty="0"/>
            <a:t> du programme</a:t>
          </a:r>
          <a:endParaRPr lang="en-US" sz="2600" kern="1200" dirty="0"/>
        </a:p>
      </dsp:txBody>
      <dsp:txXfrm>
        <a:off x="1337748" y="1654464"/>
        <a:ext cx="6781094" cy="650898"/>
      </dsp:txXfrm>
    </dsp:sp>
    <dsp:sp modelId="{77964206-5CF2-4D0A-87D9-F213E02E5B01}">
      <dsp:nvSpPr>
        <dsp:cNvPr id="0" name=""/>
        <dsp:cNvSpPr/>
      </dsp:nvSpPr>
      <dsp:spPr>
        <a:xfrm>
          <a:off x="1981200" y="2451322"/>
          <a:ext cx="7924800" cy="691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Conclusion</a:t>
          </a:r>
          <a:endParaRPr lang="en-US" sz="2600" kern="1200" dirty="0"/>
        </a:p>
      </dsp:txBody>
      <dsp:txXfrm>
        <a:off x="2001450" y="2471572"/>
        <a:ext cx="6771188" cy="650898"/>
      </dsp:txXfrm>
    </dsp:sp>
    <dsp:sp modelId="{A839B21A-77A9-47BF-B86A-FB4A4A264FE4}">
      <dsp:nvSpPr>
        <dsp:cNvPr id="0" name=""/>
        <dsp:cNvSpPr/>
      </dsp:nvSpPr>
      <dsp:spPr>
        <a:xfrm>
          <a:off x="7475390" y="529548"/>
          <a:ext cx="449409" cy="449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576507" y="529548"/>
        <a:ext cx="247175" cy="338180"/>
      </dsp:txXfrm>
    </dsp:sp>
    <dsp:sp modelId="{D7E72600-E115-48B0-BDBE-EAC9F32C34E6}">
      <dsp:nvSpPr>
        <dsp:cNvPr id="0" name=""/>
        <dsp:cNvSpPr/>
      </dsp:nvSpPr>
      <dsp:spPr>
        <a:xfrm>
          <a:off x="8139092" y="1346655"/>
          <a:ext cx="449409" cy="449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240209" y="1346655"/>
        <a:ext cx="247175" cy="338180"/>
      </dsp:txXfrm>
    </dsp:sp>
    <dsp:sp modelId="{BA4063A9-D539-45E3-BD58-2CAC13E21E9B}">
      <dsp:nvSpPr>
        <dsp:cNvPr id="0" name=""/>
        <dsp:cNvSpPr/>
      </dsp:nvSpPr>
      <dsp:spPr>
        <a:xfrm>
          <a:off x="8792888" y="2163763"/>
          <a:ext cx="449409" cy="449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894005" y="2163763"/>
        <a:ext cx="247175" cy="338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669A63A-7243-43A0-B0D2-A0322F7ADA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63D0D6-1F39-4ED9-AA68-D36D6D0B6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630AF-4A22-442B-A90C-CF8A5596C07A}" type="datetime1">
              <a:rPr lang="fr-FR" smtClean="0"/>
              <a:t>13/10/2021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D0D389-31C2-4F3F-8C86-A9FC85FA12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237D49-08AC-4133-B71B-123DFD1BB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A1D3C-81E3-4F82-A636-A03F4EB40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9624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2032E-1DA1-4EB9-8EAC-82ECCBFFB3BF}" type="datetime1">
              <a:rPr lang="fr-FR" smtClean="0"/>
              <a:pPr/>
              <a:t>13/10/2021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5C75A-E371-44FC-B30A-F7354713727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4094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5C75A-E371-44FC-B30A-F7354713727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36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e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e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e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e libre 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e libre 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e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e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e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e libre 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e libre 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e libre 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e libre 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e libre 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e libre 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e libre 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e libre 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e libre 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e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e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e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e libre 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e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e libre 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e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e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e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e libre 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e libre 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e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e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e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e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e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e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e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e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e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e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e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e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e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e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e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e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e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e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e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e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e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e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CF08D668-4BC0-4CDB-9B86-DE682481DFF9}" type="datetime1">
              <a:rPr lang="fr-FR" noProof="0" smtClean="0"/>
              <a:t>13/10/2021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2A2F9B-B86E-43F2-B18A-D15C606BA300}" type="datetime1">
              <a:rPr lang="fr-FR" noProof="0" smtClean="0"/>
              <a:t>13/10/2021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4344E-2C8A-4FC4-815A-156BDBB794F2}" type="datetime1">
              <a:rPr lang="fr-FR" noProof="0" smtClean="0"/>
              <a:t>13/10/2021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9E2943-6345-49E8-B783-0A66EF9421BF}" type="datetime1">
              <a:rPr lang="fr-FR" noProof="0" smtClean="0"/>
              <a:t>13/10/2021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60" name="Zone de texte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Zone de texte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73B138-4BC2-48EB-B6B5-1F9010E477D6}" type="datetime1">
              <a:rPr lang="fr-FR" noProof="0" smtClean="0"/>
              <a:t>13/10/2021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C8AC54-47E8-455F-B946-6C2146701BCA}" type="datetime1">
              <a:rPr lang="fr-FR" noProof="0" smtClean="0"/>
              <a:t>13/10/2021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02EE67-FF17-4DF0-9829-ED602516B6AB}" type="datetime1">
              <a:rPr lang="fr-FR" noProof="0" smtClean="0"/>
              <a:t>13/10/2021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00739E-7E62-4E1D-904B-086EE85DD8B1}" type="datetime1">
              <a:rPr lang="fr-FR" noProof="0" smtClean="0"/>
              <a:t>13/10/2021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EC66CD-B356-4D5C-AD50-6BD69D931936}" type="datetime1">
              <a:rPr lang="fr-FR" noProof="0" smtClean="0"/>
              <a:t>13/10/2021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35E71B-828B-42B2-8FFF-8F54F3728D31}" type="datetime1">
              <a:rPr lang="fr-FR" noProof="0" smtClean="0"/>
              <a:t>13/10/2021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978BD7-C93B-4C81-8808-0602EEAA0D4F}" type="datetime1">
              <a:rPr lang="fr-FR" noProof="0" smtClean="0"/>
              <a:t>13/10/2021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9D595D-8C95-4E32-87C5-13737C68A710}" type="datetime1">
              <a:rPr lang="fr-FR" noProof="0" smtClean="0"/>
              <a:t>13/10/2021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DA759D-04B2-44BC-90BE-4B87CBA3108B}" type="datetime1">
              <a:rPr lang="fr-FR" noProof="0" smtClean="0"/>
              <a:t>13/10/2021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1026B5-A485-46D6-AB07-2FC62B781980}" type="datetime1">
              <a:rPr lang="fr-FR" noProof="0" smtClean="0"/>
              <a:t>13/10/2021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0F356B-B2AC-4095-9654-914AF32EFF7B}" type="datetime1">
              <a:rPr lang="fr-FR" noProof="0" smtClean="0"/>
              <a:t>13/10/2021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F51B8-F97F-4B39-9088-1B1A9605BAAD}" type="datetime1">
              <a:rPr lang="fr-FR" noProof="0" smtClean="0"/>
              <a:t>13/10/2021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32467C-5233-4442-B487-3C3607DDD274}" type="datetime1">
              <a:rPr lang="fr-FR" noProof="0" smtClean="0"/>
              <a:t>13/10/2021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e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e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e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e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e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e libre 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e libre 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e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e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e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e libre 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gne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e libre 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e libre 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e libre 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e libre 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e libre 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e libre 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e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e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e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e libre 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e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e libre 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e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e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e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e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e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e libre 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e libre 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e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e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e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e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e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06F074-D86C-47E3-B58D-F95F5D2B8846}" type="datetime1">
              <a:rPr lang="fr-FR" noProof="0" smtClean="0"/>
              <a:t>13/10/2021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contents.html" TargetMode="External"/><Relationship Id="rId2" Type="http://schemas.openxmlformats.org/officeDocument/2006/relationships/hyperlink" Target="https://docs.tweepy.org/en/stab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socke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rtlCol="0">
            <a:normAutofit/>
          </a:bodyPr>
          <a:lstStyle/>
          <a:p>
            <a:pPr algn="ctr"/>
            <a:r>
              <a:rPr lang="fr-FR">
                <a:solidFill>
                  <a:srgbClr val="FFFFFF"/>
                </a:solidFill>
              </a:rPr>
              <a:t>Exposé SUR L'API TWEEPY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fr-FR">
                <a:solidFill>
                  <a:schemeClr val="bg2"/>
                </a:solidFill>
              </a:rPr>
              <a:t>Réaliser par diallo mamadou taslima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5398F-32A6-4A70-B3B8-DA0474A2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 dirty="0"/>
              <a:t>plan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D21EF2F-17DC-4DAC-9CD2-D6CCF15130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200657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296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797845-347D-4484-A7B9-C523676B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>
                <a:ea typeface="+mj-lt"/>
                <a:cs typeface="+mj-lt"/>
              </a:rPr>
              <a:t>Introduction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3C8966-D4A2-4722-AED0-6AFDFFC7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/>
              <a:t>L'évolution technologique, l'avènement des réseaux sociaux a fait qu'on a de grande volume de données à traitées et à une vitesse rapide. L'objectif étant d'analyse ses données pour prendre des décisions.</a:t>
            </a:r>
          </a:p>
        </p:txBody>
      </p:sp>
    </p:spTree>
    <p:extLst>
      <p:ext uri="{BB962C8B-B14F-4D97-AF65-F5344CB8AC3E}">
        <p14:creationId xmlns:p14="http://schemas.microsoft.com/office/powerpoint/2010/main" val="57195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04FBA-058D-4296-A767-DDEFC042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>
                <a:ea typeface="+mj-lt"/>
                <a:cs typeface="+mj-lt"/>
              </a:rPr>
              <a:t>Présentation des API utilisés</a:t>
            </a:r>
            <a:endParaRPr lang="fr-FR" sz="2400" dirty="0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83431737-8E3C-4473-8411-92A8D4AF5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8599" y="4225131"/>
            <a:ext cx="2057400" cy="1752600"/>
          </a:xfr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1D1434F9-50AC-4648-B21F-DC6852C77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813" y="4214813"/>
            <a:ext cx="2038350" cy="1781175"/>
          </a:xfrm>
          <a:prstGeom prst="rect">
            <a:avLst/>
          </a:prstGeom>
        </p:spPr>
      </p:pic>
      <p:pic>
        <p:nvPicPr>
          <p:cNvPr id="6" name="Image 6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0BB6478D-7C47-4243-939E-BCDCDB05D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825" y="4648200"/>
            <a:ext cx="1809750" cy="914400"/>
          </a:xfrm>
          <a:prstGeom prst="rect">
            <a:avLst/>
          </a:prstGeom>
        </p:spPr>
      </p:pic>
      <p:pic>
        <p:nvPicPr>
          <p:cNvPr id="7" name="Image 7">
            <a:extLst>
              <a:ext uri="{FF2B5EF4-FFF2-40B4-BE49-F238E27FC236}">
                <a16:creationId xmlns:a16="http://schemas.microsoft.com/office/drawing/2014/main" id="{08CAB209-69BD-4FC1-80A3-2CE409ABE4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238" y="4214813"/>
            <a:ext cx="2095500" cy="1762125"/>
          </a:xfrm>
          <a:prstGeom prst="rect">
            <a:avLst/>
          </a:prstGeom>
        </p:spPr>
      </p:pic>
      <p:pic>
        <p:nvPicPr>
          <p:cNvPr id="8" name="Image 6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3C29A566-2878-4473-A5A6-C11837CB4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0" y="4648200"/>
            <a:ext cx="2066925" cy="9144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8922542-6E42-4BA1-92B3-F094423225B6}"/>
              </a:ext>
            </a:extLst>
          </p:cNvPr>
          <p:cNvSpPr txBox="1"/>
          <p:nvPr/>
        </p:nvSpPr>
        <p:spPr>
          <a:xfrm>
            <a:off x="1143000" y="1971675"/>
            <a:ext cx="10067925" cy="21031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fr-FR" sz="2000" dirty="0">
                <a:ea typeface="+mn-lt"/>
                <a:cs typeface="+mn-lt"/>
              </a:rPr>
              <a:t>- Nous allons utiliser l'API TWEEPY de Twitter pour extraire les données.</a:t>
            </a:r>
            <a:endParaRPr lang="en-US" sz="200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fr-FR" sz="2000" dirty="0">
                <a:ea typeface="+mn-lt"/>
                <a:cs typeface="+mn-lt"/>
              </a:rPr>
              <a:t>- En suite nous utilisons le module socket de python pour transmettre les données au client.</a:t>
            </a:r>
            <a:endParaRPr lang="en-US" sz="200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fr-FR" sz="2000" dirty="0">
                <a:ea typeface="+mn-lt"/>
                <a:cs typeface="+mn-lt"/>
              </a:rPr>
              <a:t>- Enfin après analyse des données on va utiliser la librairie MATPLOTLIB pour afficher les résultats sous forme de graphes.</a:t>
            </a:r>
            <a:endParaRPr lang="en-US" sz="2000" dirty="0">
              <a:ea typeface="+mn-lt"/>
              <a:cs typeface="+mn-lt"/>
            </a:endParaRP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315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" name="Rectangle 64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93D121-5D73-422D-93C5-D64A8162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Explication du code python et test du </a:t>
            </a:r>
            <a:r>
              <a:rPr lang="en-US" sz="5400" dirty="0" err="1"/>
              <a:t>programme</a:t>
            </a:r>
          </a:p>
        </p:txBody>
      </p:sp>
      <p:grpSp>
        <p:nvGrpSpPr>
          <p:cNvPr id="8" name="Group 66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82618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023478-1C0C-440B-AB3C-4050A7F9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5D6DA1-E5A4-4C32-8A8A-6D2D736D8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Il existe beaucoup d'autres utiles qu'on peut associer à ceci pour faire des analyses avancées sur les données.</a:t>
            </a:r>
          </a:p>
          <a:p>
            <a:r>
              <a:rPr lang="fr-FR" dirty="0"/>
              <a:t>Liens utiles:</a:t>
            </a:r>
          </a:p>
          <a:p>
            <a:pPr lvl="1"/>
            <a:r>
              <a:rPr lang="fr-FR" dirty="0">
                <a:ea typeface="+mn-lt"/>
                <a:cs typeface="+mn-lt"/>
                <a:hlinkClick r:id="rId2"/>
              </a:rPr>
              <a:t>Tweepy Documentation — Documentation tweepy 4.1.0</a:t>
            </a:r>
          </a:p>
          <a:p>
            <a:pPr lvl="1"/>
            <a:r>
              <a:rPr lang="fr-FR" dirty="0">
                <a:ea typeface="+mn-lt"/>
                <a:cs typeface="+mn-lt"/>
                <a:hlinkClick r:id="rId3"/>
              </a:rPr>
              <a:t>Vue d’ensemble — Documentation matplotlib 3.4.3</a:t>
            </a:r>
          </a:p>
          <a:p>
            <a:pPr lvl="1"/>
            <a:r>
              <a:rPr lang="fr-FR" dirty="0">
                <a:ea typeface="+mn-lt"/>
                <a:cs typeface="+mn-lt"/>
                <a:hlinkClick r:id="rId4"/>
              </a:rPr>
              <a:t>socket — Interface réseau de bas niveau — Documentation Python 3.10.0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500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</Words>
  <Application>Microsoft Office PowerPoint</Application>
  <PresentationFormat>Grand écran</PresentationFormat>
  <Paragraphs>1</Paragraphs>
  <Slides>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Circuit</vt:lpstr>
      <vt:lpstr>Exposé SUR L'API TWEEPY</vt:lpstr>
      <vt:lpstr>plan</vt:lpstr>
      <vt:lpstr>Introduction</vt:lpstr>
      <vt:lpstr>Présentation des API utilisés</vt:lpstr>
      <vt:lpstr>Explication du code python et test du programme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266</cp:revision>
  <dcterms:created xsi:type="dcterms:W3CDTF">2021-10-13T23:26:56Z</dcterms:created>
  <dcterms:modified xsi:type="dcterms:W3CDTF">2021-10-14T00:48:14Z</dcterms:modified>
</cp:coreProperties>
</file>